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notesSlides/notesSlide2.xml" ContentType="application/vnd.openxmlformats-officedocument.presentationml.notesSlide+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notesSlides/notesSlide3.xml" ContentType="application/vnd.openxmlformats-officedocument.presentationml.notesSlide+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notesSlides/notesSlide4.xml" ContentType="application/vnd.openxmlformats-officedocument.presentationml.notesSlide+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notesSlides/notesSlide5.xml" ContentType="application/vnd.openxmlformats-officedocument.presentationml.notesSlide+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notesSlides/notesSlide9.xml" ContentType="application/vnd.openxmlformats-officedocument.presentationml.notesSlide+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notesSlides/notesSlide10.xml" ContentType="application/vnd.openxmlformats-officedocument.presentationml.notesSlide+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ink/ink540.xml" ContentType="application/inkml+xml"/>
  <Override PartName="/ppt/ink/ink541.xml" ContentType="application/inkml+xml"/>
  <Override PartName="/ppt/ink/ink542.xml" ContentType="application/inkml+xml"/>
  <Override PartName="/ppt/ink/ink543.xml" ContentType="application/inkml+xml"/>
  <Override PartName="/ppt/ink/ink544.xml" ContentType="application/inkml+xml"/>
  <Override PartName="/ppt/ink/ink545.xml" ContentType="application/inkml+xml"/>
  <Override PartName="/ppt/ink/ink546.xml" ContentType="application/inkml+xml"/>
  <Override PartName="/ppt/ink/ink547.xml" ContentType="application/inkml+xml"/>
  <Override PartName="/ppt/ink/ink548.xml" ContentType="application/inkml+xml"/>
  <Override PartName="/ppt/ink/ink549.xml" ContentType="application/inkml+xml"/>
  <Override PartName="/ppt/ink/ink550.xml" ContentType="application/inkml+xml"/>
  <Override PartName="/ppt/ink/ink551.xml" ContentType="application/inkml+xml"/>
  <Override PartName="/ppt/ink/ink552.xml" ContentType="application/inkml+xml"/>
  <Override PartName="/ppt/ink/ink553.xml" ContentType="application/inkml+xml"/>
  <Override PartName="/ppt/ink/ink554.xml" ContentType="application/inkml+xml"/>
  <Override PartName="/ppt/ink/ink555.xml" ContentType="application/inkml+xml"/>
  <Override PartName="/ppt/ink/ink556.xml" ContentType="application/inkml+xml"/>
  <Override PartName="/ppt/ink/ink557.xml" ContentType="application/inkml+xml"/>
  <Override PartName="/ppt/ink/ink558.xml" ContentType="application/inkml+xml"/>
  <Override PartName="/ppt/ink/ink559.xml" ContentType="application/inkml+xml"/>
  <Override PartName="/ppt/ink/ink560.xml" ContentType="application/inkml+xml"/>
  <Override PartName="/ppt/ink/ink561.xml" ContentType="application/inkml+xml"/>
  <Override PartName="/ppt/ink/ink562.xml" ContentType="application/inkml+xml"/>
  <Override PartName="/ppt/ink/ink563.xml" ContentType="application/inkml+xml"/>
  <Override PartName="/ppt/ink/ink564.xml" ContentType="application/inkml+xml"/>
  <Override PartName="/ppt/ink/ink565.xml" ContentType="application/inkml+xml"/>
  <Override PartName="/ppt/ink/ink566.xml" ContentType="application/inkml+xml"/>
  <Override PartName="/ppt/ink/ink567.xml" ContentType="application/inkml+xml"/>
  <Override PartName="/ppt/ink/ink568.xml" ContentType="application/inkml+xml"/>
  <Override PartName="/ppt/ink/ink569.xml" ContentType="application/inkml+xml"/>
  <Override PartName="/ppt/ink/ink570.xml" ContentType="application/inkml+xml"/>
  <Override PartName="/ppt/ink/ink571.xml" ContentType="application/inkml+xml"/>
  <Override PartName="/ppt/ink/ink572.xml" ContentType="application/inkml+xml"/>
  <Override PartName="/ppt/ink/ink573.xml" ContentType="application/inkml+xml"/>
  <Override PartName="/ppt/ink/ink574.xml" ContentType="application/inkml+xml"/>
  <Override PartName="/ppt/ink/ink575.xml" ContentType="application/inkml+xml"/>
  <Override PartName="/ppt/ink/ink576.xml" ContentType="application/inkml+xml"/>
  <Override PartName="/ppt/ink/ink577.xml" ContentType="application/inkml+xml"/>
  <Override PartName="/ppt/ink/ink578.xml" ContentType="application/inkml+xml"/>
  <Override PartName="/ppt/ink/ink579.xml" ContentType="application/inkml+xml"/>
  <Override PartName="/ppt/ink/ink580.xml" ContentType="application/inkml+xml"/>
  <Override PartName="/ppt/ink/ink581.xml" ContentType="application/inkml+xml"/>
  <Override PartName="/ppt/ink/ink582.xml" ContentType="application/inkml+xml"/>
  <Override PartName="/ppt/ink/ink583.xml" ContentType="application/inkml+xml"/>
  <Override PartName="/ppt/ink/ink584.xml" ContentType="application/inkml+xml"/>
  <Override PartName="/ppt/ink/ink585.xml" ContentType="application/inkml+xml"/>
  <Override PartName="/ppt/ink/ink586.xml" ContentType="application/inkml+xml"/>
  <Override PartName="/ppt/ink/ink587.xml" ContentType="application/inkml+xml"/>
  <Override PartName="/ppt/ink/ink588.xml" ContentType="application/inkml+xml"/>
  <Override PartName="/ppt/ink/ink589.xml" ContentType="application/inkml+xml"/>
  <Override PartName="/ppt/ink/ink590.xml" ContentType="application/inkml+xml"/>
  <Override PartName="/ppt/ink/ink591.xml" ContentType="application/inkml+xml"/>
  <Override PartName="/ppt/ink/ink592.xml" ContentType="application/inkml+xml"/>
  <Override PartName="/ppt/ink/ink593.xml" ContentType="application/inkml+xml"/>
  <Override PartName="/ppt/ink/ink594.xml" ContentType="application/inkml+xml"/>
  <Override PartName="/ppt/ink/ink595.xml" ContentType="application/inkml+xml"/>
  <Override PartName="/ppt/ink/ink596.xml" ContentType="application/inkml+xml"/>
  <Override PartName="/ppt/ink/ink597.xml" ContentType="application/inkml+xml"/>
  <Override PartName="/ppt/ink/ink598.xml" ContentType="application/inkml+xml"/>
  <Override PartName="/ppt/ink/ink599.xml" ContentType="application/inkml+xml"/>
  <Override PartName="/ppt/ink/ink600.xml" ContentType="application/inkml+xml"/>
  <Override PartName="/ppt/ink/ink601.xml" ContentType="application/inkml+xml"/>
  <Override PartName="/ppt/ink/ink602.xml" ContentType="application/inkml+xml"/>
  <Override PartName="/ppt/ink/ink603.xml" ContentType="application/inkml+xml"/>
  <Override PartName="/ppt/ink/ink604.xml" ContentType="application/inkml+xml"/>
  <Override PartName="/ppt/ink/ink605.xml" ContentType="application/inkml+xml"/>
  <Override PartName="/ppt/ink/ink606.xml" ContentType="application/inkml+xml"/>
  <Override PartName="/ppt/ink/ink607.xml" ContentType="application/inkml+xml"/>
  <Override PartName="/ppt/ink/ink608.xml" ContentType="application/inkml+xml"/>
  <Override PartName="/ppt/ink/ink609.xml" ContentType="application/inkml+xml"/>
  <Override PartName="/ppt/ink/ink610.xml" ContentType="application/inkml+xml"/>
  <Override PartName="/ppt/ink/ink611.xml" ContentType="application/inkml+xml"/>
  <Override PartName="/ppt/ink/ink612.xml" ContentType="application/inkml+xml"/>
  <Override PartName="/ppt/ink/ink613.xml" ContentType="application/inkml+xml"/>
  <Override PartName="/ppt/ink/ink614.xml" ContentType="application/inkml+xml"/>
  <Override PartName="/ppt/ink/ink615.xml" ContentType="application/inkml+xml"/>
  <Override PartName="/ppt/ink/ink616.xml" ContentType="application/inkml+xml"/>
  <Override PartName="/ppt/ink/ink617.xml" ContentType="application/inkml+xml"/>
  <Override PartName="/ppt/ink/ink618.xml" ContentType="application/inkml+xml"/>
  <Override PartName="/ppt/ink/ink619.xml" ContentType="application/inkml+xml"/>
  <Override PartName="/ppt/ink/ink620.xml" ContentType="application/inkml+xml"/>
  <Override PartName="/ppt/ink/ink621.xml" ContentType="application/inkml+xml"/>
  <Override PartName="/ppt/ink/ink622.xml" ContentType="application/inkml+xml"/>
  <Override PartName="/ppt/ink/ink623.xml" ContentType="application/inkml+xml"/>
  <Override PartName="/ppt/ink/ink624.xml" ContentType="application/inkml+xml"/>
  <Override PartName="/ppt/ink/ink625.xml" ContentType="application/inkml+xml"/>
  <Override PartName="/ppt/ink/ink626.xml" ContentType="application/inkml+xml"/>
  <Override PartName="/ppt/ink/ink627.xml" ContentType="application/inkml+xml"/>
  <Override PartName="/ppt/ink/ink628.xml" ContentType="application/inkml+xml"/>
  <Override PartName="/ppt/ink/ink629.xml" ContentType="application/inkml+xml"/>
  <Override PartName="/ppt/ink/ink630.xml" ContentType="application/inkml+xml"/>
  <Override PartName="/ppt/ink/ink631.xml" ContentType="application/inkml+xml"/>
  <Override PartName="/ppt/ink/ink632.xml" ContentType="application/inkml+xml"/>
  <Override PartName="/ppt/ink/ink633.xml" ContentType="application/inkml+xml"/>
  <Override PartName="/ppt/ink/ink634.xml" ContentType="application/inkml+xml"/>
  <Override PartName="/ppt/ink/ink635.xml" ContentType="application/inkml+xml"/>
  <Override PartName="/ppt/ink/ink636.xml" ContentType="application/inkml+xml"/>
  <Override PartName="/ppt/ink/ink637.xml" ContentType="application/inkml+xml"/>
  <Override PartName="/ppt/ink/ink638.xml" ContentType="application/inkml+xml"/>
  <Override PartName="/ppt/ink/ink639.xml" ContentType="application/inkml+xml"/>
  <Override PartName="/ppt/ink/ink640.xml" ContentType="application/inkml+xml"/>
  <Override PartName="/ppt/ink/ink641.xml" ContentType="application/inkml+xml"/>
  <Override PartName="/ppt/ink/ink642.xml" ContentType="application/inkml+xml"/>
  <Override PartName="/ppt/ink/ink643.xml" ContentType="application/inkml+xml"/>
  <Override PartName="/ppt/ink/ink644.xml" ContentType="application/inkml+xml"/>
  <Override PartName="/ppt/ink/ink645.xml" ContentType="application/inkml+xml"/>
  <Override PartName="/ppt/ink/ink646.xml" ContentType="application/inkml+xml"/>
  <Override PartName="/ppt/ink/ink647.xml" ContentType="application/inkml+xml"/>
  <Override PartName="/ppt/ink/ink648.xml" ContentType="application/inkml+xml"/>
  <Override PartName="/ppt/ink/ink649.xml" ContentType="application/inkml+xml"/>
  <Override PartName="/ppt/ink/ink650.xml" ContentType="application/inkml+xml"/>
  <Override PartName="/ppt/ink/ink651.xml" ContentType="application/inkml+xml"/>
  <Override PartName="/ppt/ink/ink652.xml" ContentType="application/inkml+xml"/>
  <Override PartName="/ppt/ink/ink653.xml" ContentType="application/inkml+xml"/>
  <Override PartName="/ppt/ink/ink654.xml" ContentType="application/inkml+xml"/>
  <Override PartName="/ppt/ink/ink655.xml" ContentType="application/inkml+xml"/>
  <Override PartName="/ppt/ink/ink656.xml" ContentType="application/inkml+xml"/>
  <Override PartName="/ppt/ink/ink657.xml" ContentType="application/inkml+xml"/>
  <Override PartName="/ppt/ink/ink658.xml" ContentType="application/inkml+xml"/>
  <Override PartName="/ppt/ink/ink659.xml" ContentType="application/inkml+xml"/>
  <Override PartName="/ppt/ink/ink660.xml" ContentType="application/inkml+xml"/>
  <Override PartName="/ppt/ink/ink661.xml" ContentType="application/inkml+xml"/>
  <Override PartName="/ppt/ink/ink662.xml" ContentType="application/inkml+xml"/>
  <Override PartName="/ppt/ink/ink663.xml" ContentType="application/inkml+xml"/>
  <Override PartName="/ppt/ink/ink664.xml" ContentType="application/inkml+xml"/>
  <Override PartName="/ppt/ink/ink665.xml" ContentType="application/inkml+xml"/>
  <Override PartName="/ppt/ink/ink666.xml" ContentType="application/inkml+xml"/>
  <Override PartName="/ppt/ink/ink667.xml" ContentType="application/inkml+xml"/>
  <Override PartName="/ppt/ink/ink668.xml" ContentType="application/inkml+xml"/>
  <Override PartName="/ppt/ink/ink669.xml" ContentType="application/inkml+xml"/>
  <Override PartName="/ppt/ink/ink670.xml" ContentType="application/inkml+xml"/>
  <Override PartName="/ppt/ink/ink671.xml" ContentType="application/inkml+xml"/>
  <Override PartName="/ppt/ink/ink672.xml" ContentType="application/inkml+xml"/>
  <Override PartName="/ppt/ink/ink673.xml" ContentType="application/inkml+xml"/>
  <Override PartName="/ppt/ink/ink674.xml" ContentType="application/inkml+xml"/>
  <Override PartName="/ppt/ink/ink675.xml" ContentType="application/inkml+xml"/>
  <Override PartName="/ppt/ink/ink676.xml" ContentType="application/inkml+xml"/>
  <Override PartName="/ppt/ink/ink677.xml" ContentType="application/inkml+xml"/>
  <Override PartName="/ppt/ink/ink678.xml" ContentType="application/inkml+xml"/>
  <Override PartName="/ppt/ink/ink679.xml" ContentType="application/inkml+xml"/>
  <Override PartName="/ppt/ink/ink680.xml" ContentType="application/inkml+xml"/>
  <Override PartName="/ppt/ink/ink681.xml" ContentType="application/inkml+xml"/>
  <Override PartName="/ppt/ink/ink682.xml" ContentType="application/inkml+xml"/>
  <Override PartName="/ppt/ink/ink683.xml" ContentType="application/inkml+xml"/>
  <Override PartName="/ppt/ink/ink684.xml" ContentType="application/inkml+xml"/>
  <Override PartName="/ppt/ink/ink685.xml" ContentType="application/inkml+xml"/>
  <Override PartName="/ppt/ink/ink686.xml" ContentType="application/inkml+xml"/>
  <Override PartName="/ppt/ink/ink687.xml" ContentType="application/inkml+xml"/>
  <Override PartName="/ppt/ink/ink688.xml" ContentType="application/inkml+xml"/>
  <Override PartName="/ppt/ink/ink689.xml" ContentType="application/inkml+xml"/>
  <Override PartName="/ppt/ink/ink690.xml" ContentType="application/inkml+xml"/>
  <Override PartName="/ppt/ink/ink691.xml" ContentType="application/inkml+xml"/>
  <Override PartName="/ppt/ink/ink692.xml" ContentType="application/inkml+xml"/>
  <Override PartName="/ppt/ink/ink693.xml" ContentType="application/inkml+xml"/>
  <Override PartName="/ppt/ink/ink694.xml" ContentType="application/inkml+xml"/>
  <Override PartName="/ppt/ink/ink695.xml" ContentType="application/inkml+xml"/>
  <Override PartName="/ppt/ink/ink696.xml" ContentType="application/inkml+xml"/>
  <Override PartName="/ppt/ink/ink697.xml" ContentType="application/inkml+xml"/>
  <Override PartName="/ppt/ink/ink698.xml" ContentType="application/inkml+xml"/>
  <Override PartName="/ppt/ink/ink699.xml" ContentType="application/inkml+xml"/>
  <Override PartName="/ppt/ink/ink700.xml" ContentType="application/inkml+xml"/>
  <Override PartName="/ppt/ink/ink701.xml" ContentType="application/inkml+xml"/>
  <Override PartName="/ppt/ink/ink702.xml" ContentType="application/inkml+xml"/>
  <Override PartName="/ppt/ink/ink703.xml" ContentType="application/inkml+xml"/>
  <Override PartName="/ppt/ink/ink704.xml" ContentType="application/inkml+xml"/>
  <Override PartName="/ppt/ink/ink705.xml" ContentType="application/inkml+xml"/>
  <Override PartName="/ppt/ink/ink706.xml" ContentType="application/inkml+xml"/>
  <Override PartName="/ppt/ink/ink707.xml" ContentType="application/inkml+xml"/>
  <Override PartName="/ppt/ink/ink708.xml" ContentType="application/inkml+xml"/>
  <Override PartName="/ppt/ink/ink709.xml" ContentType="application/inkml+xml"/>
  <Override PartName="/ppt/ink/ink710.xml" ContentType="application/inkml+xml"/>
  <Override PartName="/ppt/ink/ink711.xml" ContentType="application/inkml+xml"/>
  <Override PartName="/ppt/ink/ink712.xml" ContentType="application/inkml+xml"/>
  <Override PartName="/ppt/ink/ink713.xml" ContentType="application/inkml+xml"/>
  <Override PartName="/ppt/ink/ink714.xml" ContentType="application/inkml+xml"/>
  <Override PartName="/ppt/ink/ink715.xml" ContentType="application/inkml+xml"/>
  <Override PartName="/ppt/ink/ink716.xml" ContentType="application/inkml+xml"/>
  <Override PartName="/ppt/ink/ink717.xml" ContentType="application/inkml+xml"/>
  <Override PartName="/ppt/ink/ink718.xml" ContentType="application/inkml+xml"/>
  <Override PartName="/ppt/ink/ink719.xml" ContentType="application/inkml+xml"/>
  <Override PartName="/ppt/ink/ink720.xml" ContentType="application/inkml+xml"/>
  <Override PartName="/ppt/ink/ink721.xml" ContentType="application/inkml+xml"/>
  <Override PartName="/ppt/ink/ink722.xml" ContentType="application/inkml+xml"/>
  <Override PartName="/ppt/ink/ink723.xml" ContentType="application/inkml+xml"/>
  <Override PartName="/ppt/ink/ink724.xml" ContentType="application/inkml+xml"/>
  <Override PartName="/ppt/ink/ink725.xml" ContentType="application/inkml+xml"/>
  <Override PartName="/ppt/ink/ink726.xml" ContentType="application/inkml+xml"/>
  <Override PartName="/ppt/ink/ink727.xml" ContentType="application/inkml+xml"/>
  <Override PartName="/ppt/ink/ink728.xml" ContentType="application/inkml+xml"/>
  <Override PartName="/ppt/ink/ink729.xml" ContentType="application/inkml+xml"/>
  <Override PartName="/ppt/ink/ink730.xml" ContentType="application/inkml+xml"/>
  <Override PartName="/ppt/ink/ink731.xml" ContentType="application/inkml+xml"/>
  <Override PartName="/ppt/ink/ink732.xml" ContentType="application/inkml+xml"/>
  <Override PartName="/ppt/ink/ink733.xml" ContentType="application/inkml+xml"/>
  <Override PartName="/ppt/ink/ink734.xml" ContentType="application/inkml+xml"/>
  <Override PartName="/ppt/ink/ink735.xml" ContentType="application/inkml+xml"/>
  <Override PartName="/ppt/ink/ink736.xml" ContentType="application/inkml+xml"/>
  <Override PartName="/ppt/ink/ink737.xml" ContentType="application/inkml+xml"/>
  <Override PartName="/ppt/ink/ink738.xml" ContentType="application/inkml+xml"/>
  <Override PartName="/ppt/ink/ink739.xml" ContentType="application/inkml+xml"/>
  <Override PartName="/ppt/ink/ink740.xml" ContentType="application/inkml+xml"/>
  <Override PartName="/ppt/ink/ink741.xml" ContentType="application/inkml+xml"/>
  <Override PartName="/ppt/ink/ink742.xml" ContentType="application/inkml+xml"/>
  <Override PartName="/ppt/ink/ink743.xml" ContentType="application/inkml+xml"/>
  <Override PartName="/ppt/ink/ink744.xml" ContentType="application/inkml+xml"/>
  <Override PartName="/ppt/ink/ink745.xml" ContentType="application/inkml+xml"/>
  <Override PartName="/ppt/ink/ink746.xml" ContentType="application/inkml+xml"/>
  <Override PartName="/ppt/ink/ink747.xml" ContentType="application/inkml+xml"/>
  <Override PartName="/ppt/ink/ink748.xml" ContentType="application/inkml+xml"/>
  <Override PartName="/ppt/ink/ink749.xml" ContentType="application/inkml+xml"/>
  <Override PartName="/ppt/ink/ink750.xml" ContentType="application/inkml+xml"/>
  <Override PartName="/ppt/ink/ink751.xml" ContentType="application/inkml+xml"/>
  <Override PartName="/ppt/ink/ink752.xml" ContentType="application/inkml+xml"/>
  <Override PartName="/ppt/ink/ink753.xml" ContentType="application/inkml+xml"/>
  <Override PartName="/ppt/ink/ink754.xml" ContentType="application/inkml+xml"/>
  <Override PartName="/ppt/ink/ink755.xml" ContentType="application/inkml+xml"/>
  <Override PartName="/ppt/ink/ink756.xml" ContentType="application/inkml+xml"/>
  <Override PartName="/ppt/ink/ink757.xml" ContentType="application/inkml+xml"/>
  <Override PartName="/ppt/ink/ink758.xml" ContentType="application/inkml+xml"/>
  <Override PartName="/ppt/ink/ink759.xml" ContentType="application/inkml+xml"/>
  <Override PartName="/ppt/ink/ink760.xml" ContentType="application/inkml+xml"/>
  <Override PartName="/ppt/ink/ink761.xml" ContentType="application/inkml+xml"/>
  <Override PartName="/ppt/ink/ink762.xml" ContentType="application/inkml+xml"/>
  <Override PartName="/ppt/ink/ink763.xml" ContentType="application/inkml+xml"/>
  <Override PartName="/ppt/ink/ink764.xml" ContentType="application/inkml+xml"/>
  <Override PartName="/ppt/ink/ink765.xml" ContentType="application/inkml+xml"/>
  <Override PartName="/ppt/ink/ink766.xml" ContentType="application/inkml+xml"/>
  <Override PartName="/ppt/ink/ink767.xml" ContentType="application/inkml+xml"/>
  <Override PartName="/ppt/ink/ink768.xml" ContentType="application/inkml+xml"/>
  <Override PartName="/ppt/ink/ink769.xml" ContentType="application/inkml+xml"/>
  <Override PartName="/ppt/ink/ink770.xml" ContentType="application/inkml+xml"/>
  <Override PartName="/ppt/ink/ink771.xml" ContentType="application/inkml+xml"/>
  <Override PartName="/ppt/ink/ink772.xml" ContentType="application/inkml+xml"/>
  <Override PartName="/ppt/ink/ink773.xml" ContentType="application/inkml+xml"/>
  <Override PartName="/ppt/ink/ink774.xml" ContentType="application/inkml+xml"/>
  <Override PartName="/ppt/ink/ink775.xml" ContentType="application/inkml+xml"/>
  <Override PartName="/ppt/ink/ink776.xml" ContentType="application/inkml+xml"/>
  <Override PartName="/ppt/ink/ink777.xml" ContentType="application/inkml+xml"/>
  <Override PartName="/ppt/ink/ink778.xml" ContentType="application/inkml+xml"/>
  <Override PartName="/ppt/ink/ink779.xml" ContentType="application/inkml+xml"/>
  <Override PartName="/ppt/ink/ink780.xml" ContentType="application/inkml+xml"/>
  <Override PartName="/ppt/ink/ink781.xml" ContentType="application/inkml+xml"/>
  <Override PartName="/ppt/ink/ink782.xml" ContentType="application/inkml+xml"/>
  <Override PartName="/ppt/ink/ink783.xml" ContentType="application/inkml+xml"/>
  <Override PartName="/ppt/ink/ink784.xml" ContentType="application/inkml+xml"/>
  <Override PartName="/ppt/ink/ink785.xml" ContentType="application/inkml+xml"/>
  <Override PartName="/ppt/ink/ink786.xml" ContentType="application/inkml+xml"/>
  <Override PartName="/ppt/ink/ink787.xml" ContentType="application/inkml+xml"/>
  <Override PartName="/ppt/ink/ink788.xml" ContentType="application/inkml+xml"/>
  <Override PartName="/ppt/ink/ink789.xml" ContentType="application/inkml+xml"/>
  <Override PartName="/ppt/ink/ink790.xml" ContentType="application/inkml+xml"/>
  <Override PartName="/ppt/ink/ink791.xml" ContentType="application/inkml+xml"/>
  <Override PartName="/ppt/ink/ink792.xml" ContentType="application/inkml+xml"/>
  <Override PartName="/ppt/ink/ink793.xml" ContentType="application/inkml+xml"/>
  <Override PartName="/ppt/ink/ink794.xml" ContentType="application/inkml+xml"/>
  <Override PartName="/ppt/notesSlides/notesSlide11.xml" ContentType="application/vnd.openxmlformats-officedocument.presentationml.notesSlide+xml"/>
  <Override PartName="/ppt/ink/ink795.xml" ContentType="application/inkml+xml"/>
  <Override PartName="/ppt/ink/ink796.xml" ContentType="application/inkml+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ink/ink797.xml" ContentType="application/inkml+xml"/>
  <Override PartName="/ppt/ink/ink798.xml" ContentType="application/inkml+xml"/>
  <Override PartName="/ppt/notesSlides/notesSlide14.xml" ContentType="application/vnd.openxmlformats-officedocument.presentationml.notesSlide+xml"/>
  <Override PartName="/ppt/ink/ink799.xml" ContentType="application/inkml+xml"/>
  <Override PartName="/ppt/ink/ink800.xml" ContentType="application/inkml+xml"/>
  <Override PartName="/ppt/ink/ink801.xml" ContentType="application/inkml+xml"/>
  <Override PartName="/ppt/ink/ink802.xml" ContentType="application/inkml+xml"/>
  <Override PartName="/ppt/ink/ink803.xml" ContentType="application/inkml+xml"/>
  <Override PartName="/ppt/ink/ink804.xml" ContentType="application/inkml+xml"/>
  <Override PartName="/ppt/ink/ink805.xml" ContentType="application/inkml+xml"/>
  <Override PartName="/ppt/ink/ink806.xml" ContentType="application/inkml+xml"/>
  <Override PartName="/ppt/ink/ink807.xml" ContentType="application/inkml+xml"/>
  <Override PartName="/ppt/ink/ink808.xml" ContentType="application/inkml+xml"/>
  <Override PartName="/ppt/ink/ink809.xml" ContentType="application/inkml+xml"/>
  <Override PartName="/ppt/ink/ink810.xml" ContentType="application/inkml+xml"/>
  <Override PartName="/ppt/ink/ink811.xml" ContentType="application/inkml+xml"/>
  <Override PartName="/ppt/ink/ink812.xml" ContentType="application/inkml+xml"/>
  <Override PartName="/ppt/ink/ink813.xml" ContentType="application/inkml+xml"/>
  <Override PartName="/ppt/ink/ink814.xml" ContentType="application/inkml+xml"/>
  <Override PartName="/ppt/ink/ink815.xml" ContentType="application/inkml+xml"/>
  <Override PartName="/ppt/ink/ink816.xml" ContentType="application/inkml+xml"/>
  <Override PartName="/ppt/ink/ink817.xml" ContentType="application/inkml+xml"/>
  <Override PartName="/ppt/ink/ink818.xml" ContentType="application/inkml+xml"/>
  <Override PartName="/ppt/ink/ink819.xml" ContentType="application/inkml+xml"/>
  <Override PartName="/ppt/ink/ink820.xml" ContentType="application/inkml+xml"/>
  <Override PartName="/ppt/ink/ink821.xml" ContentType="application/inkml+xml"/>
  <Override PartName="/ppt/ink/ink822.xml" ContentType="application/inkml+xml"/>
  <Override PartName="/ppt/ink/ink823.xml" ContentType="application/inkml+xml"/>
  <Override PartName="/ppt/ink/ink824.xml" ContentType="application/inkml+xml"/>
  <Override PartName="/ppt/ink/ink825.xml" ContentType="application/inkml+xml"/>
  <Override PartName="/ppt/ink/ink826.xml" ContentType="application/inkml+xml"/>
  <Override PartName="/ppt/ink/ink827.xml" ContentType="application/inkml+xml"/>
  <Override PartName="/ppt/ink/ink828.xml" ContentType="application/inkml+xml"/>
  <Override PartName="/ppt/ink/ink829.xml" ContentType="application/inkml+xml"/>
  <Override PartName="/ppt/ink/ink830.xml" ContentType="application/inkml+xml"/>
  <Override PartName="/ppt/ink/ink831.xml" ContentType="application/inkml+xml"/>
  <Override PartName="/ppt/ink/ink832.xml" ContentType="application/inkml+xml"/>
  <Override PartName="/ppt/ink/ink833.xml" ContentType="application/inkml+xml"/>
  <Override PartName="/ppt/ink/ink834.xml" ContentType="application/inkml+xml"/>
  <Override PartName="/ppt/ink/ink835.xml" ContentType="application/inkml+xml"/>
  <Override PartName="/ppt/ink/ink836.xml" ContentType="application/inkml+xml"/>
  <Override PartName="/ppt/ink/ink837.xml" ContentType="application/inkml+xml"/>
  <Override PartName="/ppt/ink/ink838.xml" ContentType="application/inkml+xml"/>
  <Override PartName="/ppt/ink/ink839.xml" ContentType="application/inkml+xml"/>
  <Override PartName="/ppt/ink/ink840.xml" ContentType="application/inkml+xml"/>
  <Override PartName="/ppt/ink/ink841.xml" ContentType="application/inkml+xml"/>
  <Override PartName="/ppt/ink/ink842.xml" ContentType="application/inkml+xml"/>
  <Override PartName="/ppt/ink/ink843.xml" ContentType="application/inkml+xml"/>
  <Override PartName="/ppt/ink/ink844.xml" ContentType="application/inkml+xml"/>
  <Override PartName="/ppt/ink/ink845.xml" ContentType="application/inkml+xml"/>
  <Override PartName="/ppt/ink/ink846.xml" ContentType="application/inkml+xml"/>
  <Override PartName="/ppt/ink/ink847.xml" ContentType="application/inkml+xml"/>
  <Override PartName="/ppt/ink/ink848.xml" ContentType="application/inkml+xml"/>
  <Override PartName="/ppt/ink/ink849.xml" ContentType="application/inkml+xml"/>
  <Override PartName="/ppt/ink/ink850.xml" ContentType="application/inkml+xml"/>
  <Override PartName="/ppt/ink/ink851.xml" ContentType="application/inkml+xml"/>
  <Override PartName="/ppt/ink/ink852.xml" ContentType="application/inkml+xml"/>
  <Override PartName="/ppt/ink/ink853.xml" ContentType="application/inkml+xml"/>
  <Override PartName="/ppt/ink/ink854.xml" ContentType="application/inkml+xml"/>
  <Override PartName="/ppt/ink/ink855.xml" ContentType="application/inkml+xml"/>
  <Override PartName="/ppt/ink/ink856.xml" ContentType="application/inkml+xml"/>
  <Override PartName="/ppt/ink/ink857.xml" ContentType="application/inkml+xml"/>
  <Override PartName="/ppt/ink/ink858.xml" ContentType="application/inkml+xml"/>
  <Override PartName="/ppt/ink/ink859.xml" ContentType="application/inkml+xml"/>
  <Override PartName="/ppt/ink/ink860.xml" ContentType="application/inkml+xml"/>
  <Override PartName="/ppt/ink/ink861.xml" ContentType="application/inkml+xml"/>
  <Override PartName="/ppt/ink/ink862.xml" ContentType="application/inkml+xml"/>
  <Override PartName="/ppt/ink/ink863.xml" ContentType="application/inkml+xml"/>
  <Override PartName="/ppt/ink/ink864.xml" ContentType="application/inkml+xml"/>
  <Override PartName="/ppt/ink/ink865.xml" ContentType="application/inkml+xml"/>
  <Override PartName="/ppt/ink/ink866.xml" ContentType="application/inkml+xml"/>
  <Override PartName="/ppt/ink/ink867.xml" ContentType="application/inkml+xml"/>
  <Override PartName="/ppt/ink/ink868.xml" ContentType="application/inkml+xml"/>
  <Override PartName="/ppt/ink/ink869.xml" ContentType="application/inkml+xml"/>
  <Override PartName="/ppt/ink/ink870.xml" ContentType="application/inkml+xml"/>
  <Override PartName="/ppt/ink/ink871.xml" ContentType="application/inkml+xml"/>
  <Override PartName="/ppt/ink/ink872.xml" ContentType="application/inkml+xml"/>
  <Override PartName="/ppt/ink/ink873.xml" ContentType="application/inkml+xml"/>
  <Override PartName="/ppt/ink/ink874.xml" ContentType="application/inkml+xml"/>
  <Override PartName="/ppt/ink/ink875.xml" ContentType="application/inkml+xml"/>
  <Override PartName="/ppt/ink/ink876.xml" ContentType="application/inkml+xml"/>
  <Override PartName="/ppt/ink/ink877.xml" ContentType="application/inkml+xml"/>
  <Override PartName="/ppt/ink/ink878.xml" ContentType="application/inkml+xml"/>
  <Override PartName="/ppt/ink/ink879.xml" ContentType="application/inkml+xml"/>
  <Override PartName="/ppt/ink/ink880.xml" ContentType="application/inkml+xml"/>
  <Override PartName="/ppt/ink/ink881.xml" ContentType="application/inkml+xml"/>
  <Override PartName="/ppt/ink/ink882.xml" ContentType="application/inkml+xml"/>
  <Override PartName="/ppt/ink/ink883.xml" ContentType="application/inkml+xml"/>
  <Override PartName="/ppt/ink/ink884.xml" ContentType="application/inkml+xml"/>
  <Override PartName="/ppt/ink/ink885.xml" ContentType="application/inkml+xml"/>
  <Override PartName="/ppt/ink/ink886.xml" ContentType="application/inkml+xml"/>
  <Override PartName="/ppt/ink/ink887.xml" ContentType="application/inkml+xml"/>
  <Override PartName="/ppt/ink/ink888.xml" ContentType="application/inkml+xml"/>
  <Override PartName="/ppt/ink/ink889.xml" ContentType="application/inkml+xml"/>
  <Override PartName="/ppt/ink/ink890.xml" ContentType="application/inkml+xml"/>
  <Override PartName="/ppt/ink/ink891.xml" ContentType="application/inkml+xml"/>
  <Override PartName="/ppt/ink/ink892.xml" ContentType="application/inkml+xml"/>
  <Override PartName="/ppt/ink/ink893.xml" ContentType="application/inkml+xml"/>
  <Override PartName="/ppt/ink/ink894.xml" ContentType="application/inkml+xml"/>
  <Override PartName="/ppt/ink/ink895.xml" ContentType="application/inkml+xml"/>
  <Override PartName="/ppt/ink/ink896.xml" ContentType="application/inkml+xml"/>
  <Override PartName="/ppt/ink/ink897.xml" ContentType="application/inkml+xml"/>
  <Override PartName="/ppt/ink/ink898.xml" ContentType="application/inkml+xml"/>
  <Override PartName="/ppt/ink/ink899.xml" ContentType="application/inkml+xml"/>
  <Override PartName="/ppt/ink/ink900.xml" ContentType="application/inkml+xml"/>
  <Override PartName="/ppt/ink/ink901.xml" ContentType="application/inkml+xml"/>
  <Override PartName="/ppt/ink/ink902.xml" ContentType="application/inkml+xml"/>
  <Override PartName="/ppt/ink/ink903.xml" ContentType="application/inkml+xml"/>
  <Override PartName="/ppt/ink/ink904.xml" ContentType="application/inkml+xml"/>
  <Override PartName="/ppt/ink/ink905.xml" ContentType="application/inkml+xml"/>
  <Override PartName="/ppt/ink/ink906.xml" ContentType="application/inkml+xml"/>
  <Override PartName="/ppt/ink/ink907.xml" ContentType="application/inkml+xml"/>
  <Override PartName="/ppt/ink/ink908.xml" ContentType="application/inkml+xml"/>
  <Override PartName="/ppt/ink/ink909.xml" ContentType="application/inkml+xml"/>
  <Override PartName="/ppt/ink/ink910.xml" ContentType="application/inkml+xml"/>
  <Override PartName="/ppt/ink/ink911.xml" ContentType="application/inkml+xml"/>
  <Override PartName="/ppt/ink/ink912.xml" ContentType="application/inkml+xml"/>
  <Override PartName="/ppt/ink/ink913.xml" ContentType="application/inkml+xml"/>
  <Override PartName="/ppt/ink/ink914.xml" ContentType="application/inkml+xml"/>
  <Override PartName="/ppt/ink/ink915.xml" ContentType="application/inkml+xml"/>
  <Override PartName="/ppt/ink/ink916.xml" ContentType="application/inkml+xml"/>
  <Override PartName="/ppt/ink/ink917.xml" ContentType="application/inkml+xml"/>
  <Override PartName="/ppt/ink/ink918.xml" ContentType="application/inkml+xml"/>
  <Override PartName="/ppt/ink/ink919.xml" ContentType="application/inkml+xml"/>
  <Override PartName="/ppt/ink/ink920.xml" ContentType="application/inkml+xml"/>
  <Override PartName="/ppt/ink/ink921.xml" ContentType="application/inkml+xml"/>
  <Override PartName="/ppt/ink/ink922.xml" ContentType="application/inkml+xml"/>
  <Override PartName="/ppt/ink/ink923.xml" ContentType="application/inkml+xml"/>
  <Override PartName="/ppt/ink/ink924.xml" ContentType="application/inkml+xml"/>
  <Override PartName="/ppt/ink/ink925.xml" ContentType="application/inkml+xml"/>
  <Override PartName="/ppt/ink/ink926.xml" ContentType="application/inkml+xml"/>
  <Override PartName="/ppt/ink/ink927.xml" ContentType="application/inkml+xml"/>
  <Override PartName="/ppt/ink/ink928.xml" ContentType="application/inkml+xml"/>
  <Override PartName="/ppt/ink/ink929.xml" ContentType="application/inkml+xml"/>
  <Override PartName="/ppt/ink/ink930.xml" ContentType="application/inkml+xml"/>
  <Override PartName="/ppt/ink/ink931.xml" ContentType="application/inkml+xml"/>
  <Override PartName="/ppt/ink/ink932.xml" ContentType="application/inkml+xml"/>
  <Override PartName="/ppt/ink/ink933.xml" ContentType="application/inkml+xml"/>
  <Override PartName="/ppt/ink/ink934.xml" ContentType="application/inkml+xml"/>
  <Override PartName="/ppt/ink/ink935.xml" ContentType="application/inkml+xml"/>
  <Override PartName="/ppt/ink/ink936.xml" ContentType="application/inkml+xml"/>
  <Override PartName="/ppt/ink/ink937.xml" ContentType="application/inkml+xml"/>
  <Override PartName="/ppt/ink/ink938.xml" ContentType="application/inkml+xml"/>
  <Override PartName="/ppt/ink/ink939.xml" ContentType="application/inkml+xml"/>
  <Override PartName="/ppt/ink/ink940.xml" ContentType="application/inkml+xml"/>
  <Override PartName="/ppt/ink/ink941.xml" ContentType="application/inkml+xml"/>
  <Override PartName="/ppt/ink/ink942.xml" ContentType="application/inkml+xml"/>
  <Override PartName="/ppt/ink/ink943.xml" ContentType="application/inkml+xml"/>
  <Override PartName="/ppt/ink/ink944.xml" ContentType="application/inkml+xml"/>
  <Override PartName="/ppt/ink/ink945.xml" ContentType="application/inkml+xml"/>
  <Override PartName="/ppt/ink/ink946.xml" ContentType="application/inkml+xml"/>
  <Override PartName="/ppt/ink/ink947.xml" ContentType="application/inkml+xml"/>
  <Override PartName="/ppt/ink/ink948.xml" ContentType="application/inkml+xml"/>
  <Override PartName="/ppt/ink/ink949.xml" ContentType="application/inkml+xml"/>
  <Override PartName="/ppt/ink/ink950.xml" ContentType="application/inkml+xml"/>
  <Override PartName="/ppt/ink/ink951.xml" ContentType="application/inkml+xml"/>
  <Override PartName="/ppt/ink/ink952.xml" ContentType="application/inkml+xml"/>
  <Override PartName="/ppt/ink/ink953.xml" ContentType="application/inkml+xml"/>
  <Override PartName="/ppt/ink/ink954.xml" ContentType="application/inkml+xml"/>
  <Override PartName="/ppt/ink/ink955.xml" ContentType="application/inkml+xml"/>
  <Override PartName="/ppt/ink/ink956.xml" ContentType="application/inkml+xml"/>
  <Override PartName="/ppt/ink/ink957.xml" ContentType="application/inkml+xml"/>
  <Override PartName="/ppt/ink/ink958.xml" ContentType="application/inkml+xml"/>
  <Override PartName="/ppt/ink/ink959.xml" ContentType="application/inkml+xml"/>
  <Override PartName="/ppt/ink/ink960.xml" ContentType="application/inkml+xml"/>
  <Override PartName="/ppt/ink/ink961.xml" ContentType="application/inkml+xml"/>
  <Override PartName="/ppt/ink/ink962.xml" ContentType="application/inkml+xml"/>
  <Override PartName="/ppt/ink/ink963.xml" ContentType="application/inkml+xml"/>
  <Override PartName="/ppt/ink/ink964.xml" ContentType="application/inkml+xml"/>
  <Override PartName="/ppt/ink/ink965.xml" ContentType="application/inkml+xml"/>
  <Override PartName="/ppt/ink/ink966.xml" ContentType="application/inkml+xml"/>
  <Override PartName="/ppt/ink/ink967.xml" ContentType="application/inkml+xml"/>
  <Override PartName="/ppt/ink/ink968.xml" ContentType="application/inkml+xml"/>
  <Override PartName="/ppt/ink/ink969.xml" ContentType="application/inkml+xml"/>
  <Override PartName="/ppt/ink/ink970.xml" ContentType="application/inkml+xml"/>
  <Override PartName="/ppt/ink/ink971.xml" ContentType="application/inkml+xml"/>
  <Override PartName="/ppt/ink/ink972.xml" ContentType="application/inkml+xml"/>
  <Override PartName="/ppt/ink/ink973.xml" ContentType="application/inkml+xml"/>
  <Override PartName="/ppt/ink/ink974.xml" ContentType="application/inkml+xml"/>
  <Override PartName="/ppt/ink/ink975.xml" ContentType="application/inkml+xml"/>
  <Override PartName="/ppt/ink/ink976.xml" ContentType="application/inkml+xml"/>
  <Override PartName="/ppt/ink/ink977.xml" ContentType="application/inkml+xml"/>
  <Override PartName="/ppt/ink/ink978.xml" ContentType="application/inkml+xml"/>
  <Override PartName="/ppt/ink/ink979.xml" ContentType="application/inkml+xml"/>
  <Override PartName="/ppt/ink/ink980.xml" ContentType="application/inkml+xml"/>
  <Override PartName="/ppt/ink/ink981.xml" ContentType="application/inkml+xml"/>
  <Override PartName="/ppt/ink/ink982.xml" ContentType="application/inkml+xml"/>
  <Override PartName="/ppt/ink/ink983.xml" ContentType="application/inkml+xml"/>
  <Override PartName="/ppt/ink/ink984.xml" ContentType="application/inkml+xml"/>
  <Override PartName="/ppt/ink/ink985.xml" ContentType="application/inkml+xml"/>
  <Override PartName="/ppt/ink/ink986.xml" ContentType="application/inkml+xml"/>
  <Override PartName="/ppt/ink/ink987.xml" ContentType="application/inkml+xml"/>
  <Override PartName="/ppt/ink/ink988.xml" ContentType="application/inkml+xml"/>
  <Override PartName="/ppt/ink/ink989.xml" ContentType="application/inkml+xml"/>
  <Override PartName="/ppt/ink/ink990.xml" ContentType="application/inkml+xml"/>
  <Override PartName="/ppt/ink/ink991.xml" ContentType="application/inkml+xml"/>
  <Override PartName="/ppt/ink/ink992.xml" ContentType="application/inkml+xml"/>
  <Override PartName="/ppt/ink/ink993.xml" ContentType="application/inkml+xml"/>
  <Override PartName="/ppt/ink/ink994.xml" ContentType="application/inkml+xml"/>
  <Override PartName="/ppt/ink/ink995.xml" ContentType="application/inkml+xml"/>
  <Override PartName="/ppt/ink/ink996.xml" ContentType="application/inkml+xml"/>
  <Override PartName="/ppt/ink/ink997.xml" ContentType="application/inkml+xml"/>
  <Override PartName="/ppt/ink/ink998.xml" ContentType="application/inkml+xml"/>
  <Override PartName="/ppt/ink/ink999.xml" ContentType="application/inkml+xml"/>
  <Override PartName="/ppt/ink/ink1000.xml" ContentType="application/inkml+xml"/>
  <Override PartName="/ppt/ink/ink1001.xml" ContentType="application/inkml+xml"/>
  <Override PartName="/ppt/ink/ink1002.xml" ContentType="application/inkml+xml"/>
  <Override PartName="/ppt/ink/ink1003.xml" ContentType="application/inkml+xml"/>
  <Override PartName="/ppt/ink/ink1004.xml" ContentType="application/inkml+xml"/>
  <Override PartName="/ppt/ink/ink1005.xml" ContentType="application/inkml+xml"/>
  <Override PartName="/ppt/ink/ink1006.xml" ContentType="application/inkml+xml"/>
  <Override PartName="/ppt/ink/ink1007.xml" ContentType="application/inkml+xml"/>
  <Override PartName="/ppt/ink/ink1008.xml" ContentType="application/inkml+xml"/>
  <Override PartName="/ppt/ink/ink1009.xml" ContentType="application/inkml+xml"/>
  <Override PartName="/ppt/ink/ink1010.xml" ContentType="application/inkml+xml"/>
  <Override PartName="/ppt/ink/ink1011.xml" ContentType="application/inkml+xml"/>
  <Override PartName="/ppt/ink/ink1012.xml" ContentType="application/inkml+xml"/>
  <Override PartName="/ppt/ink/ink1013.xml" ContentType="application/inkml+xml"/>
  <Override PartName="/ppt/ink/ink1014.xml" ContentType="application/inkml+xml"/>
  <Override PartName="/ppt/ink/ink1015.xml" ContentType="application/inkml+xml"/>
  <Override PartName="/ppt/ink/ink1016.xml" ContentType="application/inkml+xml"/>
  <Override PartName="/ppt/ink/ink1017.xml" ContentType="application/inkml+xml"/>
  <Override PartName="/ppt/ink/ink1018.xml" ContentType="application/inkml+xml"/>
  <Override PartName="/ppt/ink/ink1019.xml" ContentType="application/inkml+xml"/>
  <Override PartName="/ppt/ink/ink1020.xml" ContentType="application/inkml+xml"/>
  <Override PartName="/ppt/ink/ink1021.xml" ContentType="application/inkml+xml"/>
  <Override PartName="/ppt/ink/ink1022.xml" ContentType="application/inkml+xml"/>
  <Override PartName="/ppt/ink/ink1023.xml" ContentType="application/inkml+xml"/>
  <Override PartName="/ppt/ink/ink1024.xml" ContentType="application/inkml+xml"/>
  <Override PartName="/ppt/ink/ink1025.xml" ContentType="application/inkml+xml"/>
  <Override PartName="/ppt/ink/ink1026.xml" ContentType="application/inkml+xml"/>
  <Override PartName="/ppt/ink/ink1027.xml" ContentType="application/inkml+xml"/>
  <Override PartName="/ppt/ink/ink1028.xml" ContentType="application/inkml+xml"/>
  <Override PartName="/ppt/ink/ink1029.xml" ContentType="application/inkml+xml"/>
  <Override PartName="/ppt/ink/ink1030.xml" ContentType="application/inkml+xml"/>
  <Override PartName="/ppt/ink/ink1031.xml" ContentType="application/inkml+xml"/>
  <Override PartName="/ppt/ink/ink1032.xml" ContentType="application/inkml+xml"/>
  <Override PartName="/ppt/ink/ink1033.xml" ContentType="application/inkml+xml"/>
  <Override PartName="/ppt/ink/ink1034.xml" ContentType="application/inkml+xml"/>
  <Override PartName="/ppt/ink/ink1035.xml" ContentType="application/inkml+xml"/>
  <Override PartName="/ppt/ink/ink1036.xml" ContentType="application/inkml+xml"/>
  <Override PartName="/ppt/ink/ink1037.xml" ContentType="application/inkml+xml"/>
  <Override PartName="/ppt/ink/ink1038.xml" ContentType="application/inkml+xml"/>
  <Override PartName="/ppt/ink/ink1039.xml" ContentType="application/inkml+xml"/>
  <Override PartName="/ppt/ink/ink1040.xml" ContentType="application/inkml+xml"/>
  <Override PartName="/ppt/ink/ink1041.xml" ContentType="application/inkml+xml"/>
  <Override PartName="/ppt/ink/ink1042.xml" ContentType="application/inkml+xml"/>
  <Override PartName="/ppt/ink/ink1043.xml" ContentType="application/inkml+xml"/>
  <Override PartName="/ppt/ink/ink1044.xml" ContentType="application/inkml+xml"/>
  <Override PartName="/ppt/ink/ink1045.xml" ContentType="application/inkml+xml"/>
  <Override PartName="/ppt/ink/ink1046.xml" ContentType="application/inkml+xml"/>
  <Override PartName="/ppt/ink/ink1047.xml" ContentType="application/inkml+xml"/>
  <Override PartName="/ppt/ink/ink1048.xml" ContentType="application/inkml+xml"/>
  <Override PartName="/ppt/ink/ink1049.xml" ContentType="application/inkml+xml"/>
  <Override PartName="/ppt/ink/ink1050.xml" ContentType="application/inkml+xml"/>
  <Override PartName="/ppt/ink/ink1051.xml" ContentType="application/inkml+xml"/>
  <Override PartName="/ppt/ink/ink1052.xml" ContentType="application/inkml+xml"/>
  <Override PartName="/ppt/ink/ink1053.xml" ContentType="application/inkml+xml"/>
  <Override PartName="/ppt/ink/ink1054.xml" ContentType="application/inkml+xml"/>
  <Override PartName="/ppt/ink/ink1055.xml" ContentType="application/inkml+xml"/>
  <Override PartName="/ppt/ink/ink1056.xml" ContentType="application/inkml+xml"/>
  <Override PartName="/ppt/ink/ink1057.xml" ContentType="application/inkml+xml"/>
  <Override PartName="/ppt/ink/ink1058.xml" ContentType="application/inkml+xml"/>
  <Override PartName="/ppt/ink/ink1059.xml" ContentType="application/inkml+xml"/>
  <Override PartName="/ppt/ink/ink1060.xml" ContentType="application/inkml+xml"/>
  <Override PartName="/ppt/ink/ink1061.xml" ContentType="application/inkml+xml"/>
  <Override PartName="/ppt/ink/ink1062.xml" ContentType="application/inkml+xml"/>
  <Override PartName="/ppt/ink/ink1063.xml" ContentType="application/inkml+xml"/>
  <Override PartName="/ppt/ink/ink1064.xml" ContentType="application/inkml+xml"/>
  <Override PartName="/ppt/ink/ink1065.xml" ContentType="application/inkml+xml"/>
  <Override PartName="/ppt/ink/ink1066.xml" ContentType="application/inkml+xml"/>
  <Override PartName="/ppt/ink/ink1067.xml" ContentType="application/inkml+xml"/>
  <Override PartName="/ppt/ink/ink1068.xml" ContentType="application/inkml+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ink/ink1069.xml" ContentType="application/inkml+xml"/>
  <Override PartName="/ppt/ink/ink1070.xml" ContentType="application/inkml+xml"/>
  <Override PartName="/ppt/ink/ink1071.xml" ContentType="application/inkml+xml"/>
  <Override PartName="/ppt/ink/ink1072.xml" ContentType="application/inkml+xml"/>
  <Override PartName="/ppt/ink/ink1073.xml" ContentType="application/inkml+xml"/>
  <Override PartName="/ppt/ink/ink1074.xml" ContentType="application/inkml+xml"/>
  <Override PartName="/ppt/ink/ink1075.xml" ContentType="application/inkml+xml"/>
  <Override PartName="/ppt/ink/ink1076.xml" ContentType="application/inkml+xml"/>
  <Override PartName="/ppt/ink/ink1077.xml" ContentType="application/inkml+xml"/>
  <Override PartName="/ppt/ink/ink1078.xml" ContentType="application/inkml+xml"/>
  <Override PartName="/ppt/ink/ink1079.xml" ContentType="application/inkml+xml"/>
  <Override PartName="/ppt/ink/ink1080.xml" ContentType="application/inkml+xml"/>
  <Override PartName="/ppt/ink/ink1081.xml" ContentType="application/inkml+xml"/>
  <Override PartName="/ppt/ink/ink1082.xml" ContentType="application/inkml+xml"/>
  <Override PartName="/ppt/ink/ink1083.xml" ContentType="application/inkml+xml"/>
  <Override PartName="/ppt/ink/ink1084.xml" ContentType="application/inkml+xml"/>
  <Override PartName="/ppt/ink/ink1085.xml" ContentType="application/inkml+xml"/>
  <Override PartName="/ppt/ink/ink1086.xml" ContentType="application/inkml+xml"/>
  <Override PartName="/ppt/ink/ink1087.xml" ContentType="application/inkml+xml"/>
  <Override PartName="/ppt/ink/ink1088.xml" ContentType="application/inkml+xml"/>
  <Override PartName="/ppt/ink/ink1089.xml" ContentType="application/inkml+xml"/>
  <Override PartName="/ppt/ink/ink1090.xml" ContentType="application/inkml+xml"/>
  <Override PartName="/ppt/ink/ink1091.xml" ContentType="application/inkml+xml"/>
  <Override PartName="/ppt/ink/ink1092.xml" ContentType="application/inkml+xml"/>
  <Override PartName="/ppt/ink/ink1093.xml" ContentType="application/inkml+xml"/>
  <Override PartName="/ppt/ink/ink1094.xml" ContentType="application/inkml+xml"/>
  <Override PartName="/ppt/ink/ink1095.xml" ContentType="application/inkml+xml"/>
  <Override PartName="/ppt/ink/ink1096.xml" ContentType="application/inkml+xml"/>
  <Override PartName="/ppt/ink/ink1097.xml" ContentType="application/inkml+xml"/>
  <Override PartName="/ppt/ink/ink1098.xml" ContentType="application/inkml+xml"/>
  <Override PartName="/ppt/ink/ink1099.xml" ContentType="application/inkml+xml"/>
  <Override PartName="/ppt/ink/ink1100.xml" ContentType="application/inkml+xml"/>
  <Override PartName="/ppt/ink/ink1101.xml" ContentType="application/inkml+xml"/>
  <Override PartName="/ppt/ink/ink1102.xml" ContentType="application/inkml+xml"/>
  <Override PartName="/ppt/ink/ink1103.xml" ContentType="application/inkml+xml"/>
  <Override PartName="/ppt/ink/ink1104.xml" ContentType="application/inkml+xml"/>
  <Override PartName="/ppt/ink/ink1105.xml" ContentType="application/inkml+xml"/>
  <Override PartName="/ppt/ink/ink1106.xml" ContentType="application/inkml+xml"/>
  <Override PartName="/ppt/ink/ink1107.xml" ContentType="application/inkml+xml"/>
  <Override PartName="/ppt/ink/ink1108.xml" ContentType="application/inkml+xml"/>
  <Override PartName="/ppt/ink/ink1109.xml" ContentType="application/inkml+xml"/>
  <Override PartName="/ppt/ink/ink1110.xml" ContentType="application/inkml+xml"/>
  <Override PartName="/ppt/ink/ink1111.xml" ContentType="application/inkml+xml"/>
  <Override PartName="/ppt/ink/ink1112.xml" ContentType="application/inkml+xml"/>
  <Override PartName="/ppt/ink/ink1113.xml" ContentType="application/inkml+xml"/>
  <Override PartName="/ppt/ink/ink1114.xml" ContentType="application/inkml+xml"/>
  <Override PartName="/ppt/ink/ink1115.xml" ContentType="application/inkml+xml"/>
  <Override PartName="/ppt/ink/ink1116.xml" ContentType="application/inkml+xml"/>
  <Override PartName="/ppt/ink/ink1117.xml" ContentType="application/inkml+xml"/>
  <Override PartName="/ppt/ink/ink1118.xml" ContentType="application/inkml+xml"/>
  <Override PartName="/ppt/ink/ink1119.xml" ContentType="application/inkml+xml"/>
  <Override PartName="/ppt/ink/ink1120.xml" ContentType="application/inkml+xml"/>
  <Override PartName="/ppt/ink/ink1121.xml" ContentType="application/inkml+xml"/>
  <Override PartName="/ppt/ink/ink1122.xml" ContentType="application/inkml+xml"/>
  <Override PartName="/ppt/ink/ink1123.xml" ContentType="application/inkml+xml"/>
  <Override PartName="/ppt/ink/ink1124.xml" ContentType="application/inkml+xml"/>
  <Override PartName="/ppt/ink/ink1125.xml" ContentType="application/inkml+xml"/>
  <Override PartName="/ppt/ink/ink1126.xml" ContentType="application/inkml+xml"/>
  <Override PartName="/ppt/ink/ink1127.xml" ContentType="application/inkml+xml"/>
  <Override PartName="/ppt/ink/ink1128.xml" ContentType="application/inkml+xml"/>
  <Override PartName="/ppt/ink/ink1129.xml" ContentType="application/inkml+xml"/>
  <Override PartName="/ppt/ink/ink1130.xml" ContentType="application/inkml+xml"/>
  <Override PartName="/ppt/ink/ink1131.xml" ContentType="application/inkml+xml"/>
  <Override PartName="/ppt/ink/ink1132.xml" ContentType="application/inkml+xml"/>
  <Override PartName="/ppt/ink/ink1133.xml" ContentType="application/inkml+xml"/>
  <Override PartName="/ppt/ink/ink1134.xml" ContentType="application/inkml+xml"/>
  <Override PartName="/ppt/ink/ink1135.xml" ContentType="application/inkml+xml"/>
  <Override PartName="/ppt/ink/ink1136.xml" ContentType="application/inkml+xml"/>
  <Override PartName="/ppt/ink/ink1137.xml" ContentType="application/inkml+xml"/>
  <Override PartName="/ppt/ink/ink1138.xml" ContentType="application/inkml+xml"/>
  <Override PartName="/ppt/ink/ink1139.xml" ContentType="application/inkml+xml"/>
  <Override PartName="/ppt/ink/ink1140.xml" ContentType="application/inkml+xml"/>
  <Override PartName="/ppt/ink/ink1141.xml" ContentType="application/inkml+xml"/>
  <Override PartName="/ppt/ink/ink1142.xml" ContentType="application/inkml+xml"/>
  <Override PartName="/ppt/ink/ink1143.xml" ContentType="application/inkml+xml"/>
  <Override PartName="/ppt/ink/ink1144.xml" ContentType="application/inkml+xml"/>
  <Override PartName="/ppt/ink/ink1145.xml" ContentType="application/inkml+xml"/>
  <Override PartName="/ppt/ink/ink1146.xml" ContentType="application/inkml+xml"/>
  <Override PartName="/ppt/ink/ink1147.xml" ContentType="application/inkml+xml"/>
  <Override PartName="/ppt/ink/ink1148.xml" ContentType="application/inkml+xml"/>
  <Override PartName="/ppt/ink/ink1149.xml" ContentType="application/inkml+xml"/>
  <Override PartName="/ppt/ink/ink1150.xml" ContentType="application/inkml+xml"/>
  <Override PartName="/ppt/ink/ink1151.xml" ContentType="application/inkml+xml"/>
  <Override PartName="/ppt/notesSlides/notesSlide17.xml" ContentType="application/vnd.openxmlformats-officedocument.presentationml.notesSlide+xml"/>
  <Override PartName="/ppt/ink/ink1152.xml" ContentType="application/inkml+xml"/>
  <Override PartName="/ppt/ink/ink1153.xml" ContentType="application/inkml+xml"/>
  <Override PartName="/ppt/ink/ink1154.xml" ContentType="application/inkml+xml"/>
  <Override PartName="/ppt/ink/ink1155.xml" ContentType="application/inkml+xml"/>
  <Override PartName="/ppt/ink/ink1156.xml" ContentType="application/inkml+xml"/>
  <Override PartName="/ppt/ink/ink1157.xml" ContentType="application/inkml+xml"/>
  <Override PartName="/ppt/ink/ink1158.xml" ContentType="application/inkml+xml"/>
  <Override PartName="/ppt/ink/ink1159.xml" ContentType="application/inkml+xml"/>
  <Override PartName="/ppt/ink/ink1160.xml" ContentType="application/inkml+xml"/>
  <Override PartName="/ppt/ink/ink1161.xml" ContentType="application/inkml+xml"/>
  <Override PartName="/ppt/ink/ink1162.xml" ContentType="application/inkml+xml"/>
  <Override PartName="/ppt/ink/ink1163.xml" ContentType="application/inkml+xml"/>
  <Override PartName="/ppt/ink/ink1164.xml" ContentType="application/inkml+xml"/>
  <Override PartName="/ppt/ink/ink1165.xml" ContentType="application/inkml+xml"/>
  <Override PartName="/ppt/ink/ink1166.xml" ContentType="application/inkml+xml"/>
  <Override PartName="/ppt/ink/ink1167.xml" ContentType="application/inkml+xml"/>
  <Override PartName="/ppt/ink/ink1168.xml" ContentType="application/inkml+xml"/>
  <Override PartName="/ppt/ink/ink1169.xml" ContentType="application/inkml+xml"/>
  <Override PartName="/ppt/ink/ink1170.xml" ContentType="application/inkml+xml"/>
  <Override PartName="/ppt/ink/ink1171.xml" ContentType="application/inkml+xml"/>
  <Override PartName="/ppt/ink/ink1172.xml" ContentType="application/inkml+xml"/>
  <Override PartName="/ppt/ink/ink1173.xml" ContentType="application/inkml+xml"/>
  <Override PartName="/ppt/ink/ink1174.xml" ContentType="application/inkml+xml"/>
  <Override PartName="/ppt/ink/ink1175.xml" ContentType="application/inkml+xml"/>
  <Override PartName="/ppt/ink/ink1176.xml" ContentType="application/inkml+xml"/>
  <Override PartName="/ppt/ink/ink1177.xml" ContentType="application/inkml+xml"/>
  <Override PartName="/ppt/ink/ink1178.xml" ContentType="application/inkml+xml"/>
  <Override PartName="/ppt/ink/ink1179.xml" ContentType="application/inkml+xml"/>
  <Override PartName="/ppt/ink/ink1180.xml" ContentType="application/inkml+xml"/>
  <Override PartName="/ppt/ink/ink1181.xml" ContentType="application/inkml+xml"/>
  <Override PartName="/ppt/ink/ink1182.xml" ContentType="application/inkml+xml"/>
  <Override PartName="/ppt/ink/ink1183.xml" ContentType="application/inkml+xml"/>
  <Override PartName="/ppt/ink/ink1184.xml" ContentType="application/inkml+xml"/>
  <Override PartName="/ppt/ink/ink1185.xml" ContentType="application/inkml+xml"/>
  <Override PartName="/ppt/ink/ink1186.xml" ContentType="application/inkml+xml"/>
  <Override PartName="/ppt/ink/ink1187.xml" ContentType="application/inkml+xml"/>
  <Override PartName="/ppt/ink/ink1188.xml" ContentType="application/inkml+xml"/>
  <Override PartName="/ppt/ink/ink1189.xml" ContentType="application/inkml+xml"/>
  <Override PartName="/ppt/ink/ink1190.xml" ContentType="application/inkml+xml"/>
  <Override PartName="/ppt/ink/ink1191.xml" ContentType="application/inkml+xml"/>
  <Override PartName="/ppt/ink/ink1192.xml" ContentType="application/inkml+xml"/>
  <Override PartName="/ppt/ink/ink1193.xml" ContentType="application/inkml+xml"/>
  <Override PartName="/ppt/ink/ink1194.xml" ContentType="application/inkml+xml"/>
  <Override PartName="/ppt/ink/ink1195.xml" ContentType="application/inkml+xml"/>
  <Override PartName="/ppt/ink/ink1196.xml" ContentType="application/inkml+xml"/>
  <Override PartName="/ppt/ink/ink1197.xml" ContentType="application/inkml+xml"/>
  <Override PartName="/ppt/ink/ink1198.xml" ContentType="application/inkml+xml"/>
  <Override PartName="/ppt/ink/ink1199.xml" ContentType="application/inkml+xml"/>
  <Override PartName="/ppt/ink/ink1200.xml" ContentType="application/inkml+xml"/>
  <Override PartName="/ppt/ink/ink1201.xml" ContentType="application/inkml+xml"/>
  <Override PartName="/ppt/ink/ink1202.xml" ContentType="application/inkml+xml"/>
  <Override PartName="/ppt/ink/ink1203.xml" ContentType="application/inkml+xml"/>
  <Override PartName="/ppt/ink/ink1204.xml" ContentType="application/inkml+xml"/>
  <Override PartName="/ppt/ink/ink1205.xml" ContentType="application/inkml+xml"/>
  <Override PartName="/ppt/ink/ink1206.xml" ContentType="application/inkml+xml"/>
  <Override PartName="/ppt/ink/ink1207.xml" ContentType="application/inkml+xml"/>
  <Override PartName="/ppt/ink/ink1208.xml" ContentType="application/inkml+xml"/>
  <Override PartName="/ppt/ink/ink1209.xml" ContentType="application/inkml+xml"/>
  <Override PartName="/ppt/ink/ink1210.xml" ContentType="application/inkml+xml"/>
  <Override PartName="/ppt/ink/ink1211.xml" ContentType="application/inkml+xml"/>
  <Override PartName="/ppt/ink/ink1212.xml" ContentType="application/inkml+xml"/>
  <Override PartName="/ppt/ink/ink1213.xml" ContentType="application/inkml+xml"/>
  <Override PartName="/ppt/ink/ink1214.xml" ContentType="application/inkml+xml"/>
  <Override PartName="/ppt/ink/ink1215.xml" ContentType="application/inkml+xml"/>
  <Override PartName="/ppt/ink/ink1216.xml" ContentType="application/inkml+xml"/>
  <Override PartName="/ppt/ink/ink1217.xml" ContentType="application/inkml+xml"/>
  <Override PartName="/ppt/ink/ink1218.xml" ContentType="application/inkml+xml"/>
  <Override PartName="/ppt/ink/ink1219.xml" ContentType="application/inkml+xml"/>
  <Override PartName="/ppt/ink/ink1220.xml" ContentType="application/inkml+xml"/>
  <Override PartName="/ppt/ink/ink1221.xml" ContentType="application/inkml+xml"/>
  <Override PartName="/ppt/ink/ink1222.xml" ContentType="application/inkml+xml"/>
  <Override PartName="/ppt/ink/ink1223.xml" ContentType="application/inkml+xml"/>
  <Override PartName="/ppt/ink/ink1224.xml" ContentType="application/inkml+xml"/>
  <Override PartName="/ppt/ink/ink1225.xml" ContentType="application/inkml+xml"/>
  <Override PartName="/ppt/ink/ink1226.xml" ContentType="application/inkml+xml"/>
  <Override PartName="/ppt/ink/ink1227.xml" ContentType="application/inkml+xml"/>
  <Override PartName="/ppt/ink/ink1228.xml" ContentType="application/inkml+xml"/>
  <Override PartName="/ppt/ink/ink1229.xml" ContentType="application/inkml+xml"/>
  <Override PartName="/ppt/ink/ink1230.xml" ContentType="application/inkml+xml"/>
  <Override PartName="/ppt/ink/ink1231.xml" ContentType="application/inkml+xml"/>
  <Override PartName="/ppt/ink/ink1232.xml" ContentType="application/inkml+xml"/>
  <Override PartName="/ppt/ink/ink1233.xml" ContentType="application/inkml+xml"/>
  <Override PartName="/ppt/ink/ink1234.xml" ContentType="application/inkml+xml"/>
  <Override PartName="/ppt/ink/ink1235.xml" ContentType="application/inkml+xml"/>
  <Override PartName="/ppt/ink/ink1236.xml" ContentType="application/inkml+xml"/>
  <Override PartName="/ppt/ink/ink1237.xml" ContentType="application/inkml+xml"/>
  <Override PartName="/ppt/ink/ink1238.xml" ContentType="application/inkml+xml"/>
  <Override PartName="/ppt/ink/ink1239.xml" ContentType="application/inkml+xml"/>
  <Override PartName="/ppt/ink/ink1240.xml" ContentType="application/inkml+xml"/>
  <Override PartName="/ppt/ink/ink1241.xml" ContentType="application/inkml+xml"/>
  <Override PartName="/ppt/ink/ink1242.xml" ContentType="application/inkml+xml"/>
  <Override PartName="/ppt/ink/ink1243.xml" ContentType="application/inkml+xml"/>
  <Override PartName="/ppt/ink/ink1244.xml" ContentType="application/inkml+xml"/>
  <Override PartName="/ppt/ink/ink1245.xml" ContentType="application/inkml+xml"/>
  <Override PartName="/ppt/ink/ink1246.xml" ContentType="application/inkml+xml"/>
  <Override PartName="/ppt/ink/ink1247.xml" ContentType="application/inkml+xml"/>
  <Override PartName="/ppt/ink/ink1248.xml" ContentType="application/inkml+xml"/>
  <Override PartName="/ppt/ink/ink1249.xml" ContentType="application/inkml+xml"/>
  <Override PartName="/ppt/ink/ink1250.xml" ContentType="application/inkml+xml"/>
  <Override PartName="/ppt/ink/ink1251.xml" ContentType="application/inkml+xml"/>
  <Override PartName="/ppt/ink/ink1252.xml" ContentType="application/inkml+xml"/>
  <Override PartName="/ppt/ink/ink1253.xml" ContentType="application/inkml+xml"/>
  <Override PartName="/ppt/ink/ink1254.xml" ContentType="application/inkml+xml"/>
  <Override PartName="/ppt/ink/ink1255.xml" ContentType="application/inkml+xml"/>
  <Override PartName="/ppt/ink/ink1256.xml" ContentType="application/inkml+xml"/>
  <Override PartName="/ppt/ink/ink1257.xml" ContentType="application/inkml+xml"/>
  <Override PartName="/ppt/ink/ink1258.xml" ContentType="application/inkml+xml"/>
  <Override PartName="/ppt/ink/ink1259.xml" ContentType="application/inkml+xml"/>
  <Override PartName="/ppt/ink/ink1260.xml" ContentType="application/inkml+xml"/>
  <Override PartName="/ppt/ink/ink1261.xml" ContentType="application/inkml+xml"/>
  <Override PartName="/ppt/ink/ink1262.xml" ContentType="application/inkml+xml"/>
  <Override PartName="/ppt/ink/ink1263.xml" ContentType="application/inkml+xml"/>
  <Override PartName="/ppt/ink/ink1264.xml" ContentType="application/inkml+xml"/>
  <Override PartName="/ppt/ink/ink1265.xml" ContentType="application/inkml+xml"/>
  <Override PartName="/ppt/ink/ink1266.xml" ContentType="application/inkml+xml"/>
  <Override PartName="/ppt/ink/ink1267.xml" ContentType="application/inkml+xml"/>
  <Override PartName="/ppt/ink/ink1268.xml" ContentType="application/inkml+xml"/>
  <Override PartName="/ppt/ink/ink1269.xml" ContentType="application/inkml+xml"/>
  <Override PartName="/ppt/ink/ink1270.xml" ContentType="application/inkml+xml"/>
  <Override PartName="/ppt/ink/ink1271.xml" ContentType="application/inkml+xml"/>
  <Override PartName="/ppt/ink/ink1272.xml" ContentType="application/inkml+xml"/>
  <Override PartName="/ppt/ink/ink1273.xml" ContentType="application/inkml+xml"/>
  <Override PartName="/ppt/ink/ink1274.xml" ContentType="application/inkml+xml"/>
  <Override PartName="/ppt/ink/ink1275.xml" ContentType="application/inkml+xml"/>
  <Override PartName="/ppt/ink/ink1276.xml" ContentType="application/inkml+xml"/>
  <Override PartName="/ppt/ink/ink1277.xml" ContentType="application/inkml+xml"/>
  <Override PartName="/ppt/ink/ink1278.xml" ContentType="application/inkml+xml"/>
  <Override PartName="/ppt/ink/ink1279.xml" ContentType="application/inkml+xml"/>
  <Override PartName="/ppt/ink/ink1280.xml" ContentType="application/inkml+xml"/>
  <Override PartName="/ppt/ink/ink1281.xml" ContentType="application/inkml+xml"/>
  <Override PartName="/ppt/ink/ink1282.xml" ContentType="application/inkml+xml"/>
  <Override PartName="/ppt/ink/ink1283.xml" ContentType="application/inkml+xml"/>
  <Override PartName="/ppt/ink/ink1284.xml" ContentType="application/inkml+xml"/>
  <Override PartName="/ppt/ink/ink1285.xml" ContentType="application/inkml+xml"/>
  <Override PartName="/ppt/ink/ink1286.xml" ContentType="application/inkml+xml"/>
  <Override PartName="/ppt/ink/ink1287.xml" ContentType="application/inkml+xml"/>
  <Override PartName="/ppt/ink/ink1288.xml" ContentType="application/inkml+xml"/>
  <Override PartName="/ppt/ink/ink1289.xml" ContentType="application/inkml+xml"/>
  <Override PartName="/ppt/ink/ink1290.xml" ContentType="application/inkml+xml"/>
  <Override PartName="/ppt/ink/ink1291.xml" ContentType="application/inkml+xml"/>
  <Override PartName="/ppt/ink/ink1292.xml" ContentType="application/inkml+xml"/>
  <Override PartName="/ppt/ink/ink1293.xml" ContentType="application/inkml+xml"/>
  <Override PartName="/ppt/ink/ink1294.xml" ContentType="application/inkml+xml"/>
  <Override PartName="/ppt/ink/ink1295.xml" ContentType="application/inkml+xml"/>
  <Override PartName="/ppt/ink/ink1296.xml" ContentType="application/inkml+xml"/>
  <Override PartName="/ppt/ink/ink1297.xml" ContentType="application/inkml+xml"/>
  <Override PartName="/ppt/ink/ink1298.xml" ContentType="application/inkml+xml"/>
  <Override PartName="/ppt/ink/ink1299.xml" ContentType="application/inkml+xml"/>
  <Override PartName="/ppt/ink/ink1300.xml" ContentType="application/inkml+xml"/>
  <Override PartName="/ppt/ink/ink1301.xml" ContentType="application/inkml+xml"/>
  <Override PartName="/ppt/ink/ink1302.xml" ContentType="application/inkml+xml"/>
  <Override PartName="/ppt/ink/ink1303.xml" ContentType="application/inkml+xml"/>
  <Override PartName="/ppt/ink/ink1304.xml" ContentType="application/inkml+xml"/>
  <Override PartName="/ppt/ink/ink1305.xml" ContentType="application/inkml+xml"/>
  <Override PartName="/ppt/ink/ink1306.xml" ContentType="application/inkml+xml"/>
  <Override PartName="/ppt/ink/ink1307.xml" ContentType="application/inkml+xml"/>
  <Override PartName="/ppt/ink/ink1308.xml" ContentType="application/inkml+xml"/>
  <Override PartName="/ppt/ink/ink1309.xml" ContentType="application/inkml+xml"/>
  <Override PartName="/ppt/ink/ink1310.xml" ContentType="application/inkml+xml"/>
  <Override PartName="/ppt/ink/ink1311.xml" ContentType="application/inkml+xml"/>
  <Override PartName="/ppt/ink/ink1312.xml" ContentType="application/inkml+xml"/>
  <Override PartName="/ppt/ink/ink1313.xml" ContentType="application/inkml+xml"/>
  <Override PartName="/ppt/ink/ink1314.xml" ContentType="application/inkml+xml"/>
  <Override PartName="/ppt/ink/ink1315.xml" ContentType="application/inkml+xml"/>
  <Override PartName="/ppt/ink/ink1316.xml" ContentType="application/inkml+xml"/>
  <Override PartName="/ppt/ink/ink1317.xml" ContentType="application/inkml+xml"/>
  <Override PartName="/ppt/ink/ink1318.xml" ContentType="application/inkml+xml"/>
  <Override PartName="/ppt/ink/ink1319.xml" ContentType="application/inkml+xml"/>
  <Override PartName="/ppt/ink/ink1320.xml" ContentType="application/inkml+xml"/>
  <Override PartName="/ppt/ink/ink1321.xml" ContentType="application/inkml+xml"/>
  <Override PartName="/ppt/ink/ink1322.xml" ContentType="application/inkml+xml"/>
  <Override PartName="/ppt/ink/ink1323.xml" ContentType="application/inkml+xml"/>
  <Override PartName="/ppt/ink/ink1324.xml" ContentType="application/inkml+xml"/>
  <Override PartName="/ppt/ink/ink1325.xml" ContentType="application/inkml+xml"/>
  <Override PartName="/ppt/ink/ink1326.xml" ContentType="application/inkml+xml"/>
  <Override PartName="/ppt/ink/ink1327.xml" ContentType="application/inkml+xml"/>
  <Override PartName="/ppt/ink/ink1328.xml" ContentType="application/inkml+xml"/>
  <Override PartName="/ppt/ink/ink1329.xml" ContentType="application/inkml+xml"/>
  <Override PartName="/ppt/ink/ink1330.xml" ContentType="application/inkml+xml"/>
  <Override PartName="/ppt/ink/ink1331.xml" ContentType="application/inkml+xml"/>
  <Override PartName="/ppt/ink/ink1332.xml" ContentType="application/inkml+xml"/>
  <Override PartName="/ppt/ink/ink1333.xml" ContentType="application/inkml+xml"/>
  <Override PartName="/ppt/ink/ink1334.xml" ContentType="application/inkml+xml"/>
  <Override PartName="/ppt/ink/ink1335.xml" ContentType="application/inkml+xml"/>
  <Override PartName="/ppt/ink/ink1336.xml" ContentType="application/inkml+xml"/>
  <Override PartName="/ppt/ink/ink1337.xml" ContentType="application/inkml+xml"/>
  <Override PartName="/ppt/ink/ink1338.xml" ContentType="application/inkml+xml"/>
  <Override PartName="/ppt/ink/ink1339.xml" ContentType="application/inkml+xml"/>
  <Override PartName="/ppt/ink/ink1340.xml" ContentType="application/inkml+xml"/>
  <Override PartName="/ppt/ink/ink1341.xml" ContentType="application/inkml+xml"/>
  <Override PartName="/ppt/ink/ink1342.xml" ContentType="application/inkml+xml"/>
  <Override PartName="/ppt/ink/ink1343.xml" ContentType="application/inkml+xml"/>
  <Override PartName="/ppt/ink/ink1344.xml" ContentType="application/inkml+xml"/>
  <Override PartName="/ppt/ink/ink1345.xml" ContentType="application/inkml+xml"/>
  <Override PartName="/ppt/ink/ink1346.xml" ContentType="application/inkml+xml"/>
  <Override PartName="/ppt/ink/ink1347.xml" ContentType="application/inkml+xml"/>
  <Override PartName="/ppt/ink/ink1348.xml" ContentType="application/inkml+xml"/>
  <Override PartName="/ppt/ink/ink1349.xml" ContentType="application/inkml+xml"/>
  <Override PartName="/ppt/ink/ink1350.xml" ContentType="application/inkml+xml"/>
  <Override PartName="/ppt/ink/ink1351.xml" ContentType="application/inkml+xml"/>
  <Override PartName="/ppt/ink/ink1352.xml" ContentType="application/inkml+xml"/>
  <Override PartName="/ppt/ink/ink1353.xml" ContentType="application/inkml+xml"/>
  <Override PartName="/ppt/ink/ink1354.xml" ContentType="application/inkml+xml"/>
  <Override PartName="/ppt/ink/ink1355.xml" ContentType="application/inkml+xml"/>
  <Override PartName="/ppt/ink/ink1356.xml" ContentType="application/inkml+xml"/>
  <Override PartName="/ppt/ink/ink1357.xml" ContentType="application/inkml+xml"/>
  <Override PartName="/ppt/ink/ink1358.xml" ContentType="application/inkml+xml"/>
  <Override PartName="/ppt/ink/ink1359.xml" ContentType="application/inkml+xml"/>
  <Override PartName="/ppt/ink/ink1360.xml" ContentType="application/inkml+xml"/>
  <Override PartName="/ppt/ink/ink1361.xml" ContentType="application/inkml+xml"/>
  <Override PartName="/ppt/ink/ink1362.xml" ContentType="application/inkml+xml"/>
  <Override PartName="/ppt/ink/ink1363.xml" ContentType="application/inkml+xml"/>
  <Override PartName="/ppt/ink/ink1364.xml" ContentType="application/inkml+xml"/>
  <Override PartName="/ppt/ink/ink1365.xml" ContentType="application/inkml+xml"/>
  <Override PartName="/ppt/ink/ink1366.xml" ContentType="application/inkml+xml"/>
  <Override PartName="/ppt/ink/ink1367.xml" ContentType="application/inkml+xml"/>
  <Override PartName="/ppt/ink/ink1368.xml" ContentType="application/inkml+xml"/>
  <Override PartName="/ppt/ink/ink1369.xml" ContentType="application/inkml+xml"/>
  <Override PartName="/ppt/ink/ink1370.xml" ContentType="application/inkml+xml"/>
  <Override PartName="/ppt/ink/ink1371.xml" ContentType="application/inkml+xml"/>
  <Override PartName="/ppt/ink/ink1372.xml" ContentType="application/inkml+xml"/>
  <Override PartName="/ppt/ink/ink1373.xml" ContentType="application/inkml+xml"/>
  <Override PartName="/ppt/ink/ink1374.xml" ContentType="application/inkml+xml"/>
  <Override PartName="/ppt/ink/ink1375.xml" ContentType="application/inkml+xml"/>
  <Override PartName="/ppt/ink/ink1376.xml" ContentType="application/inkml+xml"/>
  <Override PartName="/ppt/ink/ink1377.xml" ContentType="application/inkml+xml"/>
  <Override PartName="/ppt/ink/ink1378.xml" ContentType="application/inkml+xml"/>
  <Override PartName="/ppt/ink/ink1379.xml" ContentType="application/inkml+xml"/>
  <Override PartName="/ppt/ink/ink1380.xml" ContentType="application/inkml+xml"/>
  <Override PartName="/ppt/ink/ink1381.xml" ContentType="application/inkml+xml"/>
  <Override PartName="/ppt/ink/ink1382.xml" ContentType="application/inkml+xml"/>
  <Override PartName="/ppt/ink/ink1383.xml" ContentType="application/inkml+xml"/>
  <Override PartName="/ppt/ink/ink1384.xml" ContentType="application/inkml+xml"/>
  <Override PartName="/ppt/ink/ink1385.xml" ContentType="application/inkml+xml"/>
  <Override PartName="/ppt/ink/ink1386.xml" ContentType="application/inkml+xml"/>
  <Override PartName="/ppt/ink/ink1387.xml" ContentType="application/inkml+xml"/>
  <Override PartName="/ppt/ink/ink1388.xml" ContentType="application/inkml+xml"/>
  <Override PartName="/ppt/ink/ink1389.xml" ContentType="application/inkml+xml"/>
  <Override PartName="/ppt/ink/ink1390.xml" ContentType="application/inkml+xml"/>
  <Override PartName="/ppt/ink/ink1391.xml" ContentType="application/inkml+xml"/>
  <Override PartName="/ppt/ink/ink1392.xml" ContentType="application/inkml+xml"/>
  <Override PartName="/ppt/ink/ink1393.xml" ContentType="application/inkml+xml"/>
  <Override PartName="/ppt/ink/ink1394.xml" ContentType="application/inkml+xml"/>
  <Override PartName="/ppt/ink/ink1395.xml" ContentType="application/inkml+xml"/>
  <Override PartName="/ppt/ink/ink1396.xml" ContentType="application/inkml+xml"/>
  <Override PartName="/ppt/ink/ink1397.xml" ContentType="application/inkml+xml"/>
  <Override PartName="/ppt/ink/ink1398.xml" ContentType="application/inkml+xml"/>
  <Override PartName="/ppt/ink/ink1399.xml" ContentType="application/inkml+xml"/>
  <Override PartName="/ppt/ink/ink1400.xml" ContentType="application/inkml+xml"/>
  <Override PartName="/ppt/ink/ink1401.xml" ContentType="application/inkml+xml"/>
  <Override PartName="/ppt/ink/ink1402.xml" ContentType="application/inkml+xml"/>
  <Override PartName="/ppt/ink/ink1403.xml" ContentType="application/inkml+xml"/>
  <Override PartName="/ppt/ink/ink1404.xml" ContentType="application/inkml+xml"/>
  <Override PartName="/ppt/ink/ink1405.xml" ContentType="application/inkml+xml"/>
  <Override PartName="/ppt/ink/ink1406.xml" ContentType="application/inkml+xml"/>
  <Override PartName="/ppt/ink/ink1407.xml" ContentType="application/inkml+xml"/>
  <Override PartName="/ppt/ink/ink1408.xml" ContentType="application/inkml+xml"/>
  <Override PartName="/ppt/ink/ink1409.xml" ContentType="application/inkml+xml"/>
  <Override PartName="/ppt/ink/ink1410.xml" ContentType="application/inkml+xml"/>
  <Override PartName="/ppt/ink/ink1411.xml" ContentType="application/inkml+xml"/>
  <Override PartName="/ppt/ink/ink1412.xml" ContentType="application/inkml+xml"/>
  <Override PartName="/ppt/ink/ink1413.xml" ContentType="application/inkml+xml"/>
  <Override PartName="/ppt/ink/ink1414.xml" ContentType="application/inkml+xml"/>
  <Override PartName="/ppt/ink/ink1415.xml" ContentType="application/inkml+xml"/>
  <Override PartName="/ppt/ink/ink1416.xml" ContentType="application/inkml+xml"/>
  <Override PartName="/ppt/ink/ink1417.xml" ContentType="application/inkml+xml"/>
  <Override PartName="/ppt/ink/ink1418.xml" ContentType="application/inkml+xml"/>
  <Override PartName="/ppt/ink/ink1419.xml" ContentType="application/inkml+xml"/>
  <Override PartName="/ppt/ink/ink1420.xml" ContentType="application/inkml+xml"/>
  <Override PartName="/ppt/ink/ink1421.xml" ContentType="application/inkml+xml"/>
  <Override PartName="/ppt/ink/ink1422.xml" ContentType="application/inkml+xml"/>
  <Override PartName="/ppt/ink/ink1423.xml" ContentType="application/inkml+xml"/>
  <Override PartName="/ppt/ink/ink1424.xml" ContentType="application/inkml+xml"/>
  <Override PartName="/ppt/ink/ink1425.xml" ContentType="application/inkml+xml"/>
  <Override PartName="/ppt/ink/ink1426.xml" ContentType="application/inkml+xml"/>
  <Override PartName="/ppt/ink/ink1427.xml" ContentType="application/inkml+xml"/>
  <Override PartName="/ppt/ink/ink1428.xml" ContentType="application/inkml+xml"/>
  <Override PartName="/ppt/ink/ink1429.xml" ContentType="application/inkml+xml"/>
  <Override PartName="/ppt/ink/ink1430.xml" ContentType="application/inkml+xml"/>
  <Override PartName="/ppt/ink/ink1431.xml" ContentType="application/inkml+xml"/>
  <Override PartName="/ppt/ink/ink1432.xml" ContentType="application/inkml+xml"/>
  <Override PartName="/ppt/ink/ink1433.xml" ContentType="application/inkml+xml"/>
  <Override PartName="/ppt/ink/ink1434.xml" ContentType="application/inkml+xml"/>
  <Override PartName="/ppt/ink/ink1435.xml" ContentType="application/inkml+xml"/>
  <Override PartName="/ppt/ink/ink1436.xml" ContentType="application/inkml+xml"/>
  <Override PartName="/ppt/ink/ink1437.xml" ContentType="application/inkml+xml"/>
  <Override PartName="/ppt/ink/ink1438.xml" ContentType="application/inkml+xml"/>
  <Override PartName="/ppt/ink/ink1439.xml" ContentType="application/inkml+xml"/>
  <Override PartName="/ppt/ink/ink1440.xml" ContentType="application/inkml+xml"/>
  <Override PartName="/ppt/ink/ink1441.xml" ContentType="application/inkml+xml"/>
  <Override PartName="/ppt/ink/ink1442.xml" ContentType="application/inkml+xml"/>
  <Override PartName="/ppt/ink/ink1443.xml" ContentType="application/inkml+xml"/>
  <Override PartName="/ppt/ink/ink1444.xml" ContentType="application/inkml+xml"/>
  <Override PartName="/ppt/ink/ink1445.xml" ContentType="application/inkml+xml"/>
  <Override PartName="/ppt/ink/ink1446.xml" ContentType="application/inkml+xml"/>
  <Override PartName="/ppt/ink/ink1447.xml" ContentType="application/inkml+xml"/>
  <Override PartName="/ppt/ink/ink1448.xml" ContentType="application/inkml+xml"/>
  <Override PartName="/ppt/ink/ink1449.xml" ContentType="application/inkml+xml"/>
  <Override PartName="/ppt/ink/ink1450.xml" ContentType="application/inkml+xml"/>
  <Override PartName="/ppt/ink/ink1451.xml" ContentType="application/inkml+xml"/>
  <Override PartName="/ppt/ink/ink1452.xml" ContentType="application/inkml+xml"/>
  <Override PartName="/ppt/ink/ink1453.xml" ContentType="application/inkml+xml"/>
  <Override PartName="/ppt/ink/ink1454.xml" ContentType="application/inkml+xml"/>
  <Override PartName="/ppt/ink/ink1455.xml" ContentType="application/inkml+xml"/>
  <Override PartName="/ppt/ink/ink1456.xml" ContentType="application/inkml+xml"/>
  <Override PartName="/ppt/ink/ink1457.xml" ContentType="application/inkml+xml"/>
  <Override PartName="/ppt/ink/ink1458.xml" ContentType="application/inkml+xml"/>
  <Override PartName="/ppt/ink/ink1459.xml" ContentType="application/inkml+xml"/>
  <Override PartName="/ppt/ink/ink1460.xml" ContentType="application/inkml+xml"/>
  <Override PartName="/ppt/ink/ink1461.xml" ContentType="application/inkml+xml"/>
  <Override PartName="/ppt/ink/ink1462.xml" ContentType="application/inkml+xml"/>
  <Override PartName="/ppt/ink/ink1463.xml" ContentType="application/inkml+xml"/>
  <Override PartName="/ppt/ink/ink1464.xml" ContentType="application/inkml+xml"/>
  <Override PartName="/ppt/ink/ink1465.xml" ContentType="application/inkml+xml"/>
  <Override PartName="/ppt/ink/ink1466.xml" ContentType="application/inkml+xml"/>
  <Override PartName="/ppt/ink/ink1467.xml" ContentType="application/inkml+xml"/>
  <Override PartName="/ppt/ink/ink1468.xml" ContentType="application/inkml+xml"/>
  <Override PartName="/ppt/ink/ink1469.xml" ContentType="application/inkml+xml"/>
  <Override PartName="/ppt/ink/ink1470.xml" ContentType="application/inkml+xml"/>
  <Override PartName="/ppt/ink/ink1471.xml" ContentType="application/inkml+xml"/>
  <Override PartName="/ppt/ink/ink1472.xml" ContentType="application/inkml+xml"/>
  <Override PartName="/ppt/ink/ink1473.xml" ContentType="application/inkml+xml"/>
  <Override PartName="/ppt/ink/ink1474.xml" ContentType="application/inkml+xml"/>
  <Override PartName="/ppt/ink/ink1475.xml" ContentType="application/inkml+xml"/>
  <Override PartName="/ppt/ink/ink1476.xml" ContentType="application/inkml+xml"/>
  <Override PartName="/ppt/ink/ink1477.xml" ContentType="application/inkml+xml"/>
  <Override PartName="/ppt/ink/ink1478.xml" ContentType="application/inkml+xml"/>
  <Override PartName="/ppt/ink/ink1479.xml" ContentType="application/inkml+xml"/>
  <Override PartName="/ppt/ink/ink1480.xml" ContentType="application/inkml+xml"/>
  <Override PartName="/ppt/ink/ink1481.xml" ContentType="application/inkml+xml"/>
  <Override PartName="/ppt/ink/ink1482.xml" ContentType="application/inkml+xml"/>
  <Override PartName="/ppt/ink/ink1483.xml" ContentType="application/inkml+xml"/>
  <Override PartName="/ppt/ink/ink1484.xml" ContentType="application/inkml+xml"/>
  <Override PartName="/ppt/ink/ink1485.xml" ContentType="application/inkml+xml"/>
  <Override PartName="/ppt/ink/ink1486.xml" ContentType="application/inkml+xml"/>
  <Override PartName="/ppt/ink/ink1487.xml" ContentType="application/inkml+xml"/>
  <Override PartName="/ppt/ink/ink1488.xml" ContentType="application/inkml+xml"/>
  <Override PartName="/ppt/ink/ink1489.xml" ContentType="application/inkml+xml"/>
  <Override PartName="/ppt/ink/ink1490.xml" ContentType="application/inkml+xml"/>
  <Override PartName="/ppt/ink/ink1491.xml" ContentType="application/inkml+xml"/>
  <Override PartName="/ppt/ink/ink1492.xml" ContentType="application/inkml+xml"/>
  <Override PartName="/ppt/ink/ink1493.xml" ContentType="application/inkml+xml"/>
  <Override PartName="/ppt/ink/ink1494.xml" ContentType="application/inkml+xml"/>
  <Override PartName="/ppt/ink/ink1495.xml" ContentType="application/inkml+xml"/>
  <Override PartName="/ppt/ink/ink1496.xml" ContentType="application/inkml+xml"/>
  <Override PartName="/ppt/ink/ink1497.xml" ContentType="application/inkml+xml"/>
  <Override PartName="/ppt/ink/ink1498.xml" ContentType="application/inkml+xml"/>
  <Override PartName="/ppt/ink/ink1499.xml" ContentType="application/inkml+xml"/>
  <Override PartName="/ppt/ink/ink1500.xml" ContentType="application/inkml+xml"/>
  <Override PartName="/ppt/ink/ink1501.xml" ContentType="application/inkml+xml"/>
  <Override PartName="/ppt/ink/ink1502.xml" ContentType="application/inkml+xml"/>
  <Override PartName="/ppt/ink/ink1503.xml" ContentType="application/inkml+xml"/>
  <Override PartName="/ppt/ink/ink1504.xml" ContentType="application/inkml+xml"/>
  <Override PartName="/ppt/ink/ink1505.xml" ContentType="application/inkml+xml"/>
  <Override PartName="/ppt/ink/ink1506.xml" ContentType="application/inkml+xml"/>
  <Override PartName="/ppt/ink/ink1507.xml" ContentType="application/inkml+xml"/>
  <Override PartName="/ppt/ink/ink1508.xml" ContentType="application/inkml+xml"/>
  <Override PartName="/ppt/ink/ink1509.xml" ContentType="application/inkml+xml"/>
  <Override PartName="/ppt/ink/ink1510.xml" ContentType="application/inkml+xml"/>
  <Override PartName="/ppt/ink/ink1511.xml" ContentType="application/inkml+xml"/>
  <Override PartName="/ppt/ink/ink1512.xml" ContentType="application/inkml+xml"/>
  <Override PartName="/ppt/ink/ink1513.xml" ContentType="application/inkml+xml"/>
  <Override PartName="/ppt/ink/ink1514.xml" ContentType="application/inkml+xml"/>
  <Override PartName="/ppt/ink/ink1515.xml" ContentType="application/inkml+xml"/>
  <Override PartName="/ppt/ink/ink1516.xml" ContentType="application/inkml+xml"/>
  <Override PartName="/ppt/ink/ink1517.xml" ContentType="application/inkml+xml"/>
  <Override PartName="/ppt/ink/ink1518.xml" ContentType="application/inkml+xml"/>
  <Override PartName="/ppt/ink/ink1519.xml" ContentType="application/inkml+xml"/>
  <Override PartName="/ppt/ink/ink1520.xml" ContentType="application/inkml+xml"/>
  <Override PartName="/ppt/ink/ink1521.xml" ContentType="application/inkml+xml"/>
  <Override PartName="/ppt/ink/ink1522.xml" ContentType="application/inkml+xml"/>
  <Override PartName="/ppt/ink/ink1523.xml" ContentType="application/inkml+xml"/>
  <Override PartName="/ppt/ink/ink1524.xml" ContentType="application/inkml+xml"/>
  <Override PartName="/ppt/ink/ink1525.xml" ContentType="application/inkml+xml"/>
  <Override PartName="/ppt/ink/ink1526.xml" ContentType="application/inkml+xml"/>
  <Override PartName="/ppt/ink/ink1527.xml" ContentType="application/inkml+xml"/>
  <Override PartName="/ppt/ink/ink1528.xml" ContentType="application/inkml+xml"/>
  <Override PartName="/ppt/ink/ink1529.xml" ContentType="application/inkml+xml"/>
  <Override PartName="/ppt/ink/ink1530.xml" ContentType="application/inkml+xml"/>
  <Override PartName="/ppt/ink/ink1531.xml" ContentType="application/inkml+xml"/>
  <Override PartName="/ppt/ink/ink1532.xml" ContentType="application/inkml+xml"/>
  <Override PartName="/ppt/ink/ink1533.xml" ContentType="application/inkml+xml"/>
  <Override PartName="/ppt/ink/ink1534.xml" ContentType="application/inkml+xml"/>
  <Override PartName="/ppt/ink/ink1535.xml" ContentType="application/inkml+xml"/>
  <Override PartName="/ppt/ink/ink1536.xml" ContentType="application/inkml+xml"/>
  <Override PartName="/ppt/ink/ink1537.xml" ContentType="application/inkml+xml"/>
  <Override PartName="/ppt/ink/ink1538.xml" ContentType="application/inkml+xml"/>
  <Override PartName="/ppt/ink/ink1539.xml" ContentType="application/inkml+xml"/>
  <Override PartName="/ppt/ink/ink1540.xml" ContentType="application/inkml+xml"/>
  <Override PartName="/ppt/ink/ink1541.xml" ContentType="application/inkml+xml"/>
  <Override PartName="/ppt/ink/ink1542.xml" ContentType="application/inkml+xml"/>
  <Override PartName="/ppt/ink/ink1543.xml" ContentType="application/inkml+xml"/>
  <Override PartName="/ppt/ink/ink1544.xml" ContentType="application/inkml+xml"/>
  <Override PartName="/ppt/ink/ink1545.xml" ContentType="application/inkml+xml"/>
  <Override PartName="/ppt/ink/ink1546.xml" ContentType="application/inkml+xml"/>
  <Override PartName="/ppt/ink/ink1547.xml" ContentType="application/inkml+xml"/>
  <Override PartName="/ppt/ink/ink1548.xml" ContentType="application/inkml+xml"/>
  <Override PartName="/ppt/ink/ink1549.xml" ContentType="application/inkml+xml"/>
  <Override PartName="/ppt/ink/ink1550.xml" ContentType="application/inkml+xml"/>
  <Override PartName="/ppt/ink/ink1551.xml" ContentType="application/inkml+xml"/>
  <Override PartName="/ppt/ink/ink1552.xml" ContentType="application/inkml+xml"/>
  <Override PartName="/ppt/ink/ink1553.xml" ContentType="application/inkml+xml"/>
  <Override PartName="/ppt/ink/ink1554.xml" ContentType="application/inkml+xml"/>
  <Override PartName="/ppt/ink/ink1555.xml" ContentType="application/inkml+xml"/>
  <Override PartName="/ppt/ink/ink1556.xml" ContentType="application/inkml+xml"/>
  <Override PartName="/ppt/ink/ink1557.xml" ContentType="application/inkml+xml"/>
  <Override PartName="/ppt/ink/ink1558.xml" ContentType="application/inkml+xml"/>
  <Override PartName="/ppt/ink/ink1559.xml" ContentType="application/inkml+xml"/>
  <Override PartName="/ppt/ink/ink1560.xml" ContentType="application/inkml+xml"/>
  <Override PartName="/ppt/ink/ink1561.xml" ContentType="application/inkml+xml"/>
  <Override PartName="/ppt/ink/ink1562.xml" ContentType="application/inkml+xml"/>
  <Override PartName="/ppt/ink/ink1563.xml" ContentType="application/inkml+xml"/>
  <Override PartName="/ppt/ink/ink1564.xml" ContentType="application/inkml+xml"/>
  <Override PartName="/ppt/ink/ink1565.xml" ContentType="application/inkml+xml"/>
  <Override PartName="/ppt/ink/ink1566.xml" ContentType="application/inkml+xml"/>
  <Override PartName="/ppt/ink/ink1567.xml" ContentType="application/inkml+xml"/>
  <Override PartName="/ppt/ink/ink1568.xml" ContentType="application/inkml+xml"/>
  <Override PartName="/ppt/ink/ink1569.xml" ContentType="application/inkml+xml"/>
  <Override PartName="/ppt/ink/ink1570.xml" ContentType="application/inkml+xml"/>
  <Override PartName="/ppt/ink/ink1571.xml" ContentType="application/inkml+xml"/>
  <Override PartName="/ppt/ink/ink1572.xml" ContentType="application/inkml+xml"/>
  <Override PartName="/ppt/ink/ink1573.xml" ContentType="application/inkml+xml"/>
  <Override PartName="/ppt/ink/ink1574.xml" ContentType="application/inkml+xml"/>
  <Override PartName="/ppt/ink/ink1575.xml" ContentType="application/inkml+xml"/>
  <Override PartName="/ppt/ink/ink1576.xml" ContentType="application/inkml+xml"/>
  <Override PartName="/ppt/ink/ink1577.xml" ContentType="application/inkml+xml"/>
  <Override PartName="/ppt/ink/ink1578.xml" ContentType="application/inkml+xml"/>
  <Override PartName="/ppt/ink/ink1579.xml" ContentType="application/inkml+xml"/>
  <Override PartName="/ppt/ink/ink1580.xml" ContentType="application/inkml+xml"/>
  <Override PartName="/ppt/ink/ink1581.xml" ContentType="application/inkml+xml"/>
  <Override PartName="/ppt/ink/ink1582.xml" ContentType="application/inkml+xml"/>
  <Override PartName="/ppt/ink/ink1583.xml" ContentType="application/inkml+xml"/>
  <Override PartName="/ppt/ink/ink1584.xml" ContentType="application/inkml+xml"/>
  <Override PartName="/ppt/ink/ink1585.xml" ContentType="application/inkml+xml"/>
  <Override PartName="/ppt/ink/ink1586.xml" ContentType="application/inkml+xml"/>
  <Override PartName="/ppt/ink/ink1587.xml" ContentType="application/inkml+xml"/>
  <Override PartName="/ppt/ink/ink1588.xml" ContentType="application/inkml+xml"/>
  <Override PartName="/ppt/ink/ink1589.xml" ContentType="application/inkml+xml"/>
  <Override PartName="/ppt/ink/ink1590.xml" ContentType="application/inkml+xml"/>
  <Override PartName="/ppt/ink/ink1591.xml" ContentType="application/inkml+xml"/>
  <Override PartName="/ppt/ink/ink1592.xml" ContentType="application/inkml+xml"/>
  <Override PartName="/ppt/ink/ink1593.xml" ContentType="application/inkml+xml"/>
  <Override PartName="/ppt/ink/ink1594.xml" ContentType="application/inkml+xml"/>
  <Override PartName="/ppt/ink/ink1595.xml" ContentType="application/inkml+xml"/>
  <Override PartName="/ppt/ink/ink1596.xml" ContentType="application/inkml+xml"/>
  <Override PartName="/ppt/ink/ink1597.xml" ContentType="application/inkml+xml"/>
  <Override PartName="/ppt/ink/ink1598.xml" ContentType="application/inkml+xml"/>
  <Override PartName="/ppt/ink/ink1599.xml" ContentType="application/inkml+xml"/>
  <Override PartName="/ppt/ink/ink1600.xml" ContentType="application/inkml+xml"/>
  <Override PartName="/ppt/ink/ink1601.xml" ContentType="application/inkml+xml"/>
  <Override PartName="/ppt/ink/ink1602.xml" ContentType="application/inkml+xml"/>
  <Override PartName="/ppt/ink/ink1603.xml" ContentType="application/inkml+xml"/>
  <Override PartName="/ppt/ink/ink1604.xml" ContentType="application/inkml+xml"/>
  <Override PartName="/ppt/ink/ink1605.xml" ContentType="application/inkml+xml"/>
  <Override PartName="/ppt/ink/ink1606.xml" ContentType="application/inkml+xml"/>
  <Override PartName="/ppt/ink/ink1607.xml" ContentType="application/inkml+xml"/>
  <Override PartName="/ppt/ink/ink1608.xml" ContentType="application/inkml+xml"/>
  <Override PartName="/ppt/ink/ink1609.xml" ContentType="application/inkml+xml"/>
  <Override PartName="/ppt/ink/ink1610.xml" ContentType="application/inkml+xml"/>
  <Override PartName="/ppt/ink/ink1611.xml" ContentType="application/inkml+xml"/>
  <Override PartName="/ppt/ink/ink1612.xml" ContentType="application/inkml+xml"/>
  <Override PartName="/ppt/ink/ink1613.xml" ContentType="application/inkml+xml"/>
  <Override PartName="/ppt/ink/ink1614.xml" ContentType="application/inkml+xml"/>
  <Override PartName="/ppt/ink/ink1615.xml" ContentType="application/inkml+xml"/>
  <Override PartName="/ppt/ink/ink1616.xml" ContentType="application/inkml+xml"/>
  <Override PartName="/ppt/ink/ink1617.xml" ContentType="application/inkml+xml"/>
  <Override PartName="/ppt/ink/ink1618.xml" ContentType="application/inkml+xml"/>
  <Override PartName="/ppt/ink/ink1619.xml" ContentType="application/inkml+xml"/>
  <Override PartName="/ppt/ink/ink1620.xml" ContentType="application/inkml+xml"/>
  <Override PartName="/ppt/ink/ink1621.xml" ContentType="application/inkml+xml"/>
  <Override PartName="/ppt/ink/ink1622.xml" ContentType="application/inkml+xml"/>
  <Override PartName="/ppt/ink/ink1623.xml" ContentType="application/inkml+xml"/>
  <Override PartName="/ppt/ink/ink1624.xml" ContentType="application/inkml+xml"/>
  <Override PartName="/ppt/ink/ink1625.xml" ContentType="application/inkml+xml"/>
  <Override PartName="/ppt/ink/ink1626.xml" ContentType="application/inkml+xml"/>
  <Override PartName="/ppt/ink/ink1627.xml" ContentType="application/inkml+xml"/>
  <Override PartName="/ppt/ink/ink1628.xml" ContentType="application/inkml+xml"/>
  <Override PartName="/ppt/ink/ink1629.xml" ContentType="application/inkml+xml"/>
  <Override PartName="/ppt/ink/ink1630.xml" ContentType="application/inkml+xml"/>
  <Override PartName="/ppt/ink/ink1631.xml" ContentType="application/inkml+xml"/>
  <Override PartName="/ppt/ink/ink1632.xml" ContentType="application/inkml+xml"/>
  <Override PartName="/ppt/ink/ink1633.xml" ContentType="application/inkml+xml"/>
  <Override PartName="/ppt/ink/ink1634.xml" ContentType="application/inkml+xml"/>
  <Override PartName="/ppt/ink/ink1635.xml" ContentType="application/inkml+xml"/>
  <Override PartName="/ppt/ink/ink1636.xml" ContentType="application/inkml+xml"/>
  <Override PartName="/ppt/ink/ink1637.xml" ContentType="application/inkml+xml"/>
  <Override PartName="/ppt/ink/ink1638.xml" ContentType="application/inkml+xml"/>
  <Override PartName="/ppt/ink/ink1639.xml" ContentType="application/inkml+xml"/>
  <Override PartName="/ppt/ink/ink1640.xml" ContentType="application/inkml+xml"/>
  <Override PartName="/ppt/ink/ink1641.xml" ContentType="application/inkml+xml"/>
  <Override PartName="/ppt/ink/ink1642.xml" ContentType="application/inkml+xml"/>
  <Override PartName="/ppt/ink/ink1643.xml" ContentType="application/inkml+xml"/>
  <Override PartName="/ppt/ink/ink1644.xml" ContentType="application/inkml+xml"/>
  <Override PartName="/ppt/ink/ink1645.xml" ContentType="application/inkml+xml"/>
  <Override PartName="/ppt/ink/ink1646.xml" ContentType="application/inkml+xml"/>
  <Override PartName="/ppt/ink/ink1647.xml" ContentType="application/inkml+xml"/>
  <Override PartName="/ppt/ink/ink1648.xml" ContentType="application/inkml+xml"/>
  <Override PartName="/ppt/ink/ink1649.xml" ContentType="application/inkml+xml"/>
  <Override PartName="/ppt/ink/ink1650.xml" ContentType="application/inkml+xml"/>
  <Override PartName="/ppt/ink/ink1651.xml" ContentType="application/inkml+xml"/>
  <Override PartName="/ppt/ink/ink1652.xml" ContentType="application/inkml+xml"/>
  <Override PartName="/ppt/ink/ink1653.xml" ContentType="application/inkml+xml"/>
  <Override PartName="/ppt/ink/ink1654.xml" ContentType="application/inkml+xml"/>
  <Override PartName="/ppt/ink/ink1655.xml" ContentType="application/inkml+xml"/>
  <Override PartName="/ppt/ink/ink1656.xml" ContentType="application/inkml+xml"/>
  <Override PartName="/ppt/ink/ink1657.xml" ContentType="application/inkml+xml"/>
  <Override PartName="/ppt/ink/ink1658.xml" ContentType="application/inkml+xml"/>
  <Override PartName="/ppt/ink/ink1659.xml" ContentType="application/inkml+xml"/>
  <Override PartName="/ppt/ink/ink1660.xml" ContentType="application/inkml+xml"/>
  <Override PartName="/ppt/ink/ink1661.xml" ContentType="application/inkml+xml"/>
  <Override PartName="/ppt/ink/ink1662.xml" ContentType="application/inkml+xml"/>
  <Override PartName="/ppt/ink/ink1663.xml" ContentType="application/inkml+xml"/>
  <Override PartName="/ppt/ink/ink1664.xml" ContentType="application/inkml+xml"/>
  <Override PartName="/ppt/ink/ink1665.xml" ContentType="application/inkml+xml"/>
  <Override PartName="/ppt/ink/ink1666.xml" ContentType="application/inkml+xml"/>
  <Override PartName="/ppt/ink/ink1667.xml" ContentType="application/inkml+xml"/>
  <Override PartName="/ppt/ink/ink1668.xml" ContentType="application/inkml+xml"/>
  <Override PartName="/ppt/ink/ink1669.xml" ContentType="application/inkml+xml"/>
  <Override PartName="/ppt/ink/ink1670.xml" ContentType="application/inkml+xml"/>
  <Override PartName="/ppt/ink/ink1671.xml" ContentType="application/inkml+xml"/>
  <Override PartName="/ppt/ink/ink1672.xml" ContentType="application/inkml+xml"/>
  <Override PartName="/ppt/ink/ink1673.xml" ContentType="application/inkml+xml"/>
  <Override PartName="/ppt/ink/ink1674.xml" ContentType="application/inkml+xml"/>
  <Override PartName="/ppt/ink/ink1675.xml" ContentType="application/inkml+xml"/>
  <Override PartName="/ppt/ink/ink1676.xml" ContentType="application/inkml+xml"/>
  <Override PartName="/ppt/ink/ink1677.xml" ContentType="application/inkml+xml"/>
  <Override PartName="/ppt/ink/ink1678.xml" ContentType="application/inkml+xml"/>
  <Override PartName="/ppt/ink/ink1679.xml" ContentType="application/inkml+xml"/>
  <Override PartName="/ppt/ink/ink1680.xml" ContentType="application/inkml+xml"/>
  <Override PartName="/ppt/ink/ink1681.xml" ContentType="application/inkml+xml"/>
  <Override PartName="/ppt/ink/ink1682.xml" ContentType="application/inkml+xml"/>
  <Override PartName="/ppt/ink/ink1683.xml" ContentType="application/inkml+xml"/>
  <Override PartName="/ppt/ink/ink1684.xml" ContentType="application/inkml+xml"/>
  <Override PartName="/ppt/ink/ink1685.xml" ContentType="application/inkml+xml"/>
  <Override PartName="/ppt/ink/ink1686.xml" ContentType="application/inkml+xml"/>
  <Override PartName="/ppt/ink/ink1687.xml" ContentType="application/inkml+xml"/>
  <Override PartName="/ppt/ink/ink1688.xml" ContentType="application/inkml+xml"/>
  <Override PartName="/ppt/ink/ink1689.xml" ContentType="application/inkml+xml"/>
  <Override PartName="/ppt/ink/ink1690.xml" ContentType="application/inkml+xml"/>
  <Override PartName="/ppt/ink/ink1691.xml" ContentType="application/inkml+xml"/>
  <Override PartName="/ppt/ink/ink1692.xml" ContentType="application/inkml+xml"/>
  <Override PartName="/ppt/ink/ink1693.xml" ContentType="application/inkml+xml"/>
  <Override PartName="/ppt/ink/ink1694.xml" ContentType="application/inkml+xml"/>
  <Override PartName="/ppt/ink/ink1695.xml" ContentType="application/inkml+xml"/>
  <Override PartName="/ppt/ink/ink1696.xml" ContentType="application/inkml+xml"/>
  <Override PartName="/ppt/ink/ink1697.xml" ContentType="application/inkml+xml"/>
  <Override PartName="/ppt/ink/ink1698.xml" ContentType="application/inkml+xml"/>
  <Override PartName="/ppt/ink/ink1699.xml" ContentType="application/inkml+xml"/>
  <Override PartName="/ppt/ink/ink1700.xml" ContentType="application/inkml+xml"/>
  <Override PartName="/ppt/ink/ink1701.xml" ContentType="application/inkml+xml"/>
  <Override PartName="/ppt/ink/ink1702.xml" ContentType="application/inkml+xml"/>
  <Override PartName="/ppt/ink/ink1703.xml" ContentType="application/inkml+xml"/>
  <Override PartName="/ppt/ink/ink1704.xml" ContentType="application/inkml+xml"/>
  <Override PartName="/ppt/ink/ink1705.xml" ContentType="application/inkml+xml"/>
  <Override PartName="/ppt/ink/ink1706.xml" ContentType="application/inkml+xml"/>
  <Override PartName="/ppt/ink/ink1707.xml" ContentType="application/inkml+xml"/>
  <Override PartName="/ppt/ink/ink1708.xml" ContentType="application/inkml+xml"/>
  <Override PartName="/ppt/ink/ink1709.xml" ContentType="application/inkml+xml"/>
  <Override PartName="/ppt/ink/ink1710.xml" ContentType="application/inkml+xml"/>
  <Override PartName="/ppt/ink/ink1711.xml" ContentType="application/inkml+xml"/>
  <Override PartName="/ppt/ink/ink1712.xml" ContentType="application/inkml+xml"/>
  <Override PartName="/ppt/ink/ink1713.xml" ContentType="application/inkml+xml"/>
  <Override PartName="/ppt/ink/ink1714.xml" ContentType="application/inkml+xml"/>
  <Override PartName="/ppt/ink/ink1715.xml" ContentType="application/inkml+xml"/>
  <Override PartName="/ppt/ink/ink1716.xml" ContentType="application/inkml+xml"/>
  <Override PartName="/ppt/ink/ink1717.xml" ContentType="application/inkml+xml"/>
  <Override PartName="/ppt/ink/ink1718.xml" ContentType="application/inkml+xml"/>
  <Override PartName="/ppt/ink/ink1719.xml" ContentType="application/inkml+xml"/>
  <Override PartName="/ppt/ink/ink1720.xml" ContentType="application/inkml+xml"/>
  <Override PartName="/ppt/ink/ink1721.xml" ContentType="application/inkml+xml"/>
  <Override PartName="/ppt/ink/ink1722.xml" ContentType="application/inkml+xml"/>
  <Override PartName="/ppt/ink/ink1723.xml" ContentType="application/inkml+xml"/>
  <Override PartName="/ppt/ink/ink1724.xml" ContentType="application/inkml+xml"/>
  <Override PartName="/ppt/ink/ink1725.xml" ContentType="application/inkml+xml"/>
  <Override PartName="/ppt/ink/ink1726.xml" ContentType="application/inkml+xml"/>
  <Override PartName="/ppt/ink/ink1727.xml" ContentType="application/inkml+xml"/>
  <Override PartName="/ppt/ink/ink1728.xml" ContentType="application/inkml+xml"/>
  <Override PartName="/ppt/ink/ink1729.xml" ContentType="application/inkml+xml"/>
  <Override PartName="/ppt/ink/ink1730.xml" ContentType="application/inkml+xml"/>
  <Override PartName="/ppt/ink/ink1731.xml" ContentType="application/inkml+xml"/>
  <Override PartName="/ppt/ink/ink1732.xml" ContentType="application/inkml+xml"/>
  <Override PartName="/ppt/ink/ink1733.xml" ContentType="application/inkml+xml"/>
  <Override PartName="/ppt/ink/ink1734.xml" ContentType="application/inkml+xml"/>
  <Override PartName="/ppt/ink/ink1735.xml" ContentType="application/inkml+xml"/>
  <Override PartName="/ppt/ink/ink1736.xml" ContentType="application/inkml+xml"/>
  <Override PartName="/ppt/ink/ink1737.xml" ContentType="application/inkml+xml"/>
  <Override PartName="/ppt/ink/ink1738.xml" ContentType="application/inkml+xml"/>
  <Override PartName="/ppt/ink/ink1739.xml" ContentType="application/inkml+xml"/>
  <Override PartName="/ppt/ink/ink1740.xml" ContentType="application/inkml+xml"/>
  <Override PartName="/ppt/ink/ink1741.xml" ContentType="application/inkml+xml"/>
  <Override PartName="/ppt/ink/ink1742.xml" ContentType="application/inkml+xml"/>
  <Override PartName="/ppt/ink/ink1743.xml" ContentType="application/inkml+xml"/>
  <Override PartName="/ppt/ink/ink1744.xml" ContentType="application/inkml+xml"/>
  <Override PartName="/ppt/ink/ink1745.xml" ContentType="application/inkml+xml"/>
  <Override PartName="/ppt/ink/ink1746.xml" ContentType="application/inkml+xml"/>
  <Override PartName="/ppt/ink/ink1747.xml" ContentType="application/inkml+xml"/>
  <Override PartName="/ppt/ink/ink1748.xml" ContentType="application/inkml+xml"/>
  <Override PartName="/ppt/ink/ink1749.xml" ContentType="application/inkml+xml"/>
  <Override PartName="/ppt/ink/ink1750.xml" ContentType="application/inkml+xml"/>
  <Override PartName="/ppt/ink/ink1751.xml" ContentType="application/inkml+xml"/>
  <Override PartName="/ppt/ink/ink1752.xml" ContentType="application/inkml+xml"/>
  <Override PartName="/ppt/ink/ink1753.xml" ContentType="application/inkml+xml"/>
  <Override PartName="/ppt/ink/ink1754.xml" ContentType="application/inkml+xml"/>
  <Override PartName="/ppt/ink/ink1755.xml" ContentType="application/inkml+xml"/>
  <Override PartName="/ppt/ink/ink1756.xml" ContentType="application/inkml+xml"/>
  <Override PartName="/ppt/ink/ink1757.xml" ContentType="application/inkml+xml"/>
  <Override PartName="/ppt/ink/ink1758.xml" ContentType="application/inkml+xml"/>
  <Override PartName="/ppt/ink/ink1759.xml" ContentType="application/inkml+xml"/>
  <Override PartName="/ppt/ink/ink1760.xml" ContentType="application/inkml+xml"/>
  <Override PartName="/ppt/ink/ink1761.xml" ContentType="application/inkml+xml"/>
  <Override PartName="/ppt/ink/ink1762.xml" ContentType="application/inkml+xml"/>
  <Override PartName="/ppt/ink/ink1763.xml" ContentType="application/inkml+xml"/>
  <Override PartName="/ppt/ink/ink1764.xml" ContentType="application/inkml+xml"/>
  <Override PartName="/ppt/ink/ink1765.xml" ContentType="application/inkml+xml"/>
  <Override PartName="/ppt/ink/ink1766.xml" ContentType="application/inkml+xml"/>
  <Override PartName="/ppt/ink/ink1767.xml" ContentType="application/inkml+xml"/>
  <Override PartName="/ppt/ink/ink1768.xml" ContentType="application/inkml+xml"/>
  <Override PartName="/ppt/ink/ink1769.xml" ContentType="application/inkml+xml"/>
  <Override PartName="/ppt/ink/ink1770.xml" ContentType="application/inkml+xml"/>
  <Override PartName="/ppt/ink/ink1771.xml" ContentType="application/inkml+xml"/>
  <Override PartName="/ppt/ink/ink1772.xml" ContentType="application/inkml+xml"/>
  <Override PartName="/ppt/ink/ink1773.xml" ContentType="application/inkml+xml"/>
  <Override PartName="/ppt/ink/ink1774.xml" ContentType="application/inkml+xml"/>
  <Override PartName="/ppt/ink/ink1775.xml" ContentType="application/inkml+xml"/>
  <Override PartName="/ppt/ink/ink1776.xml" ContentType="application/inkml+xml"/>
  <Override PartName="/ppt/ink/ink1777.xml" ContentType="application/inkml+xml"/>
  <Override PartName="/ppt/ink/ink1778.xml" ContentType="application/inkml+xml"/>
  <Override PartName="/ppt/ink/ink1779.xml" ContentType="application/inkml+xml"/>
  <Override PartName="/ppt/ink/ink1780.xml" ContentType="application/inkml+xml"/>
  <Override PartName="/ppt/ink/ink1781.xml" ContentType="application/inkml+xml"/>
  <Override PartName="/ppt/ink/ink1782.xml" ContentType="application/inkml+xml"/>
  <Override PartName="/ppt/ink/ink1783.xml" ContentType="application/inkml+xml"/>
  <Override PartName="/ppt/ink/ink1784.xml" ContentType="application/inkml+xml"/>
  <Override PartName="/ppt/ink/ink1785.xml" ContentType="application/inkml+xml"/>
  <Override PartName="/ppt/ink/ink1786.xml" ContentType="application/inkml+xml"/>
  <Override PartName="/ppt/ink/ink1787.xml" ContentType="application/inkml+xml"/>
  <Override PartName="/ppt/ink/ink1788.xml" ContentType="application/inkml+xml"/>
  <Override PartName="/ppt/ink/ink1789.xml" ContentType="application/inkml+xml"/>
  <Override PartName="/ppt/ink/ink1790.xml" ContentType="application/inkml+xml"/>
  <Override PartName="/ppt/ink/ink1791.xml" ContentType="application/inkml+xml"/>
  <Override PartName="/ppt/ink/ink1792.xml" ContentType="application/inkml+xml"/>
  <Override PartName="/ppt/ink/ink1793.xml" ContentType="application/inkml+xml"/>
  <Override PartName="/ppt/ink/ink1794.xml" ContentType="application/inkml+xml"/>
  <Override PartName="/ppt/ink/ink1795.xml" ContentType="application/inkml+xml"/>
  <Override PartName="/ppt/ink/ink1796.xml" ContentType="application/inkml+xml"/>
  <Override PartName="/ppt/ink/ink1797.xml" ContentType="application/inkml+xml"/>
  <Override PartName="/ppt/ink/ink1798.xml" ContentType="application/inkml+xml"/>
  <Override PartName="/ppt/ink/ink1799.xml" ContentType="application/inkml+xml"/>
  <Override PartName="/ppt/ink/ink1800.xml" ContentType="application/inkml+xml"/>
  <Override PartName="/ppt/ink/ink1801.xml" ContentType="application/inkml+xml"/>
  <Override PartName="/ppt/ink/ink1802.xml" ContentType="application/inkml+xml"/>
  <Override PartName="/ppt/ink/ink1803.xml" ContentType="application/inkml+xml"/>
  <Override PartName="/ppt/ink/ink1804.xml" ContentType="application/inkml+xml"/>
  <Override PartName="/ppt/ink/ink1805.xml" ContentType="application/inkml+xml"/>
  <Override PartName="/ppt/ink/ink1806.xml" ContentType="application/inkml+xml"/>
  <Override PartName="/ppt/ink/ink1807.xml" ContentType="application/inkml+xml"/>
  <Override PartName="/ppt/ink/ink1808.xml" ContentType="application/inkml+xml"/>
  <Override PartName="/ppt/ink/ink1809.xml" ContentType="application/inkml+xml"/>
  <Override PartName="/ppt/ink/ink1810.xml" ContentType="application/inkml+xml"/>
  <Override PartName="/ppt/ink/ink1811.xml" ContentType="application/inkml+xml"/>
  <Override PartName="/ppt/ink/ink1812.xml" ContentType="application/inkml+xml"/>
  <Override PartName="/ppt/ink/ink1813.xml" ContentType="application/inkml+xml"/>
  <Override PartName="/ppt/ink/ink1814.xml" ContentType="application/inkml+xml"/>
  <Override PartName="/ppt/ink/ink1815.xml" ContentType="application/inkml+xml"/>
  <Override PartName="/ppt/ink/ink1816.xml" ContentType="application/inkml+xml"/>
  <Override PartName="/ppt/ink/ink1817.xml" ContentType="application/inkml+xml"/>
  <Override PartName="/ppt/ink/ink1818.xml" ContentType="application/inkml+xml"/>
  <Override PartName="/ppt/ink/ink1819.xml" ContentType="application/inkml+xml"/>
  <Override PartName="/ppt/ink/ink1820.xml" ContentType="application/inkml+xml"/>
  <Override PartName="/ppt/ink/ink1821.xml" ContentType="application/inkml+xml"/>
  <Override PartName="/ppt/ink/ink1822.xml" ContentType="application/inkml+xml"/>
  <Override PartName="/ppt/ink/ink1823.xml" ContentType="application/inkml+xml"/>
  <Override PartName="/ppt/ink/ink1824.xml" ContentType="application/inkml+xml"/>
  <Override PartName="/ppt/ink/ink1825.xml" ContentType="application/inkml+xml"/>
  <Override PartName="/ppt/ink/ink1826.xml" ContentType="application/inkml+xml"/>
  <Override PartName="/ppt/ink/ink1827.xml" ContentType="application/inkml+xml"/>
  <Override PartName="/ppt/ink/ink1828.xml" ContentType="application/inkml+xml"/>
  <Override PartName="/ppt/ink/ink1829.xml" ContentType="application/inkml+xml"/>
  <Override PartName="/ppt/ink/ink1830.xml" ContentType="application/inkml+xml"/>
  <Override PartName="/ppt/ink/ink1831.xml" ContentType="application/inkml+xml"/>
  <Override PartName="/ppt/ink/ink1832.xml" ContentType="application/inkml+xml"/>
  <Override PartName="/ppt/ink/ink1833.xml" ContentType="application/inkml+xml"/>
  <Override PartName="/ppt/ink/ink1834.xml" ContentType="application/inkml+xml"/>
  <Override PartName="/ppt/ink/ink1835.xml" ContentType="application/inkml+xml"/>
  <Override PartName="/ppt/ink/ink1836.xml" ContentType="application/inkml+xml"/>
  <Override PartName="/ppt/ink/ink1837.xml" ContentType="application/inkml+xml"/>
  <Override PartName="/ppt/ink/ink1838.xml" ContentType="application/inkml+xml"/>
  <Override PartName="/ppt/ink/ink1839.xml" ContentType="application/inkml+xml"/>
  <Override PartName="/ppt/ink/ink1840.xml" ContentType="application/inkml+xml"/>
  <Override PartName="/ppt/ink/ink1841.xml" ContentType="application/inkml+xml"/>
  <Override PartName="/ppt/ink/ink1842.xml" ContentType="application/inkml+xml"/>
  <Override PartName="/ppt/ink/ink1843.xml" ContentType="application/inkml+xml"/>
  <Override PartName="/ppt/ink/ink1844.xml" ContentType="application/inkml+xml"/>
  <Override PartName="/ppt/ink/ink1845.xml" ContentType="application/inkml+xml"/>
  <Override PartName="/ppt/ink/ink1846.xml" ContentType="application/inkml+xml"/>
  <Override PartName="/ppt/ink/ink1847.xml" ContentType="application/inkml+xml"/>
  <Override PartName="/ppt/ink/ink1848.xml" ContentType="application/inkml+xml"/>
  <Override PartName="/ppt/ink/ink1849.xml" ContentType="application/inkml+xml"/>
  <Override PartName="/ppt/ink/ink1850.xml" ContentType="application/inkml+xml"/>
  <Override PartName="/ppt/ink/ink1851.xml" ContentType="application/inkml+xml"/>
  <Override PartName="/ppt/ink/ink1852.xml" ContentType="application/inkml+xml"/>
  <Override PartName="/ppt/ink/ink1853.xml" ContentType="application/inkml+xml"/>
  <Override PartName="/ppt/ink/ink1854.xml" ContentType="application/inkml+xml"/>
  <Override PartName="/ppt/ink/ink1855.xml" ContentType="application/inkml+xml"/>
  <Override PartName="/ppt/ink/ink1856.xml" ContentType="application/inkml+xml"/>
  <Override PartName="/ppt/ink/ink1857.xml" ContentType="application/inkml+xml"/>
  <Override PartName="/ppt/ink/ink1858.xml" ContentType="application/inkml+xml"/>
  <Override PartName="/ppt/ink/ink1859.xml" ContentType="application/inkml+xml"/>
  <Override PartName="/ppt/ink/ink1860.xml" ContentType="application/inkml+xml"/>
  <Override PartName="/ppt/ink/ink1861.xml" ContentType="application/inkml+xml"/>
  <Override PartName="/ppt/ink/ink1862.xml" ContentType="application/inkml+xml"/>
  <Override PartName="/ppt/ink/ink1863.xml" ContentType="application/inkml+xml"/>
  <Override PartName="/ppt/ink/ink1864.xml" ContentType="application/inkml+xml"/>
  <Override PartName="/ppt/ink/ink1865.xml" ContentType="application/inkml+xml"/>
  <Override PartName="/ppt/ink/ink1866.xml" ContentType="application/inkml+xml"/>
  <Override PartName="/ppt/ink/ink1867.xml" ContentType="application/inkml+xml"/>
  <Override PartName="/ppt/ink/ink1868.xml" ContentType="application/inkml+xml"/>
  <Override PartName="/ppt/ink/ink1869.xml" ContentType="application/inkml+xml"/>
  <Override PartName="/ppt/ink/ink1870.xml" ContentType="application/inkml+xml"/>
  <Override PartName="/ppt/ink/ink1871.xml" ContentType="application/inkml+xml"/>
  <Override PartName="/ppt/ink/ink1872.xml" ContentType="application/inkml+xml"/>
  <Override PartName="/ppt/ink/ink1873.xml" ContentType="application/inkml+xml"/>
  <Override PartName="/ppt/ink/ink1874.xml" ContentType="application/inkml+xml"/>
  <Override PartName="/ppt/ink/ink1875.xml" ContentType="application/inkml+xml"/>
  <Override PartName="/ppt/ink/ink1876.xml" ContentType="application/inkml+xml"/>
  <Override PartName="/ppt/ink/ink1877.xml" ContentType="application/inkml+xml"/>
  <Override PartName="/ppt/ink/ink1878.xml" ContentType="application/inkml+xml"/>
  <Override PartName="/ppt/ink/ink1879.xml" ContentType="application/inkml+xml"/>
  <Override PartName="/ppt/ink/ink1880.xml" ContentType="application/inkml+xml"/>
  <Override PartName="/ppt/ink/ink1881.xml" ContentType="application/inkml+xml"/>
  <Override PartName="/ppt/ink/ink1882.xml" ContentType="application/inkml+xml"/>
  <Override PartName="/ppt/ink/ink1883.xml" ContentType="application/inkml+xml"/>
  <Override PartName="/ppt/ink/ink1884.xml" ContentType="application/inkml+xml"/>
  <Override PartName="/ppt/ink/ink1885.xml" ContentType="application/inkml+xml"/>
  <Override PartName="/ppt/ink/ink1886.xml" ContentType="application/inkml+xml"/>
  <Override PartName="/ppt/ink/ink1887.xml" ContentType="application/inkml+xml"/>
  <Override PartName="/ppt/ink/ink1888.xml" ContentType="application/inkml+xml"/>
  <Override PartName="/ppt/ink/ink1889.xml" ContentType="application/inkml+xml"/>
  <Override PartName="/ppt/ink/ink1890.xml" ContentType="application/inkml+xml"/>
  <Override PartName="/ppt/ink/ink1891.xml" ContentType="application/inkml+xml"/>
  <Override PartName="/ppt/ink/ink1892.xml" ContentType="application/inkml+xml"/>
  <Override PartName="/ppt/ink/ink1893.xml" ContentType="application/inkml+xml"/>
  <Override PartName="/ppt/ink/ink1894.xml" ContentType="application/inkml+xml"/>
  <Override PartName="/ppt/ink/ink1895.xml" ContentType="application/inkml+xml"/>
  <Override PartName="/ppt/ink/ink1896.xml" ContentType="application/inkml+xml"/>
  <Override PartName="/ppt/ink/ink1897.xml" ContentType="application/inkml+xml"/>
  <Override PartName="/ppt/ink/ink1898.xml" ContentType="application/inkml+xml"/>
  <Override PartName="/ppt/ink/ink1899.xml" ContentType="application/inkml+xml"/>
  <Override PartName="/ppt/ink/ink1900.xml" ContentType="application/inkml+xml"/>
  <Override PartName="/ppt/ink/ink1901.xml" ContentType="application/inkml+xml"/>
  <Override PartName="/ppt/ink/ink1902.xml" ContentType="application/inkml+xml"/>
  <Override PartName="/ppt/ink/ink1903.xml" ContentType="application/inkml+xml"/>
  <Override PartName="/ppt/ink/ink1904.xml" ContentType="application/inkml+xml"/>
  <Override PartName="/ppt/ink/ink1905.xml" ContentType="application/inkml+xml"/>
  <Override PartName="/ppt/ink/ink1906.xml" ContentType="application/inkml+xml"/>
  <Override PartName="/ppt/ink/ink1907.xml" ContentType="application/inkml+xml"/>
  <Override PartName="/ppt/ink/ink1908.xml" ContentType="application/inkml+xml"/>
  <Override PartName="/ppt/ink/ink1909.xml" ContentType="application/inkml+xml"/>
  <Override PartName="/ppt/ink/ink1910.xml" ContentType="application/inkml+xml"/>
  <Override PartName="/ppt/ink/ink1911.xml" ContentType="application/inkml+xml"/>
  <Override PartName="/ppt/ink/ink1912.xml" ContentType="application/inkml+xml"/>
  <Override PartName="/ppt/ink/ink1913.xml" ContentType="application/inkml+xml"/>
  <Override PartName="/ppt/ink/ink1914.xml" ContentType="application/inkml+xml"/>
  <Override PartName="/ppt/ink/ink1915.xml" ContentType="application/inkml+xml"/>
  <Override PartName="/ppt/ink/ink1916.xml" ContentType="application/inkml+xml"/>
  <Override PartName="/ppt/ink/ink1917.xml" ContentType="application/inkml+xml"/>
  <Override PartName="/ppt/ink/ink1918.xml" ContentType="application/inkml+xml"/>
  <Override PartName="/ppt/ink/ink1919.xml" ContentType="application/inkml+xml"/>
  <Override PartName="/ppt/ink/ink1920.xml" ContentType="application/inkml+xml"/>
  <Override PartName="/ppt/ink/ink1921.xml" ContentType="application/inkml+xml"/>
  <Override PartName="/ppt/ink/ink1922.xml" ContentType="application/inkml+xml"/>
  <Override PartName="/ppt/ink/ink1923.xml" ContentType="application/inkml+xml"/>
  <Override PartName="/ppt/ink/ink1924.xml" ContentType="application/inkml+xml"/>
  <Override PartName="/ppt/ink/ink1925.xml" ContentType="application/inkml+xml"/>
  <Override PartName="/ppt/ink/ink1926.xml" ContentType="application/inkml+xml"/>
  <Override PartName="/ppt/ink/ink1927.xml" ContentType="application/inkml+xml"/>
  <Override PartName="/ppt/ink/ink1928.xml" ContentType="application/inkml+xml"/>
  <Override PartName="/ppt/ink/ink1929.xml" ContentType="application/inkml+xml"/>
  <Override PartName="/ppt/ink/ink1930.xml" ContentType="application/inkml+xml"/>
  <Override PartName="/ppt/ink/ink1931.xml" ContentType="application/inkml+xml"/>
  <Override PartName="/ppt/ink/ink1932.xml" ContentType="application/inkml+xml"/>
  <Override PartName="/ppt/ink/ink1933.xml" ContentType="application/inkml+xml"/>
  <Override PartName="/ppt/ink/ink1934.xml" ContentType="application/inkml+xml"/>
  <Override PartName="/ppt/ink/ink1935.xml" ContentType="application/inkml+xml"/>
  <Override PartName="/ppt/ink/ink1936.xml" ContentType="application/inkml+xml"/>
  <Override PartName="/ppt/ink/ink1937.xml" ContentType="application/inkml+xml"/>
  <Override PartName="/ppt/ink/ink1938.xml" ContentType="application/inkml+xml"/>
  <Override PartName="/ppt/ink/ink1939.xml" ContentType="application/inkml+xml"/>
  <Override PartName="/ppt/ink/ink1940.xml" ContentType="application/inkml+xml"/>
  <Override PartName="/ppt/ink/ink1941.xml" ContentType="application/inkml+xml"/>
  <Override PartName="/ppt/ink/ink1942.xml" ContentType="application/inkml+xml"/>
  <Override PartName="/ppt/ink/ink1943.xml" ContentType="application/inkml+xml"/>
  <Override PartName="/ppt/ink/ink1944.xml" ContentType="application/inkml+xml"/>
  <Override PartName="/ppt/ink/ink1945.xml" ContentType="application/inkml+xml"/>
  <Override PartName="/ppt/ink/ink1946.xml" ContentType="application/inkml+xml"/>
  <Override PartName="/ppt/ink/ink1947.xml" ContentType="application/inkml+xml"/>
  <Override PartName="/ppt/ink/ink1948.xml" ContentType="application/inkml+xml"/>
  <Override PartName="/ppt/ink/ink1949.xml" ContentType="application/inkml+xml"/>
  <Override PartName="/ppt/ink/ink1950.xml" ContentType="application/inkml+xml"/>
  <Override PartName="/ppt/ink/ink1951.xml" ContentType="application/inkml+xml"/>
  <Override PartName="/ppt/ink/ink1952.xml" ContentType="application/inkml+xml"/>
  <Override PartName="/ppt/notesSlides/notesSlide18.xml" ContentType="application/vnd.openxmlformats-officedocument.presentationml.notesSlide+xml"/>
  <Override PartName="/ppt/ink/ink1953.xml" ContentType="application/inkml+xml"/>
  <Override PartName="/ppt/ink/ink1954.xml" ContentType="application/inkml+xml"/>
  <Override PartName="/ppt/ink/ink1955.xml" ContentType="application/inkml+xml"/>
  <Override PartName="/ppt/ink/ink1956.xml" ContentType="application/inkml+xml"/>
  <Override PartName="/ppt/ink/ink1957.xml" ContentType="application/inkml+xml"/>
  <Override PartName="/ppt/ink/ink1958.xml" ContentType="application/inkml+xml"/>
  <Override PartName="/ppt/ink/ink1959.xml" ContentType="application/inkml+xml"/>
  <Override PartName="/ppt/ink/ink1960.xml" ContentType="application/inkml+xml"/>
  <Override PartName="/ppt/ink/ink1961.xml" ContentType="application/inkml+xml"/>
  <Override PartName="/ppt/ink/ink1962.xml" ContentType="application/inkml+xml"/>
  <Override PartName="/ppt/ink/ink1963.xml" ContentType="application/inkml+xml"/>
  <Override PartName="/ppt/ink/ink1964.xml" ContentType="application/inkml+xml"/>
  <Override PartName="/ppt/ink/ink1965.xml" ContentType="application/inkml+xml"/>
  <Override PartName="/ppt/ink/ink1966.xml" ContentType="application/inkml+xml"/>
  <Override PartName="/ppt/ink/ink1967.xml" ContentType="application/inkml+xml"/>
  <Override PartName="/ppt/ink/ink1968.xml" ContentType="application/inkml+xml"/>
  <Override PartName="/ppt/ink/ink1969.xml" ContentType="application/inkml+xml"/>
  <Override PartName="/ppt/ink/ink1970.xml" ContentType="application/inkml+xml"/>
  <Override PartName="/ppt/ink/ink1971.xml" ContentType="application/inkml+xml"/>
  <Override PartName="/ppt/ink/ink1972.xml" ContentType="application/inkml+xml"/>
  <Override PartName="/ppt/ink/ink1973.xml" ContentType="application/inkml+xml"/>
  <Override PartName="/ppt/ink/ink1974.xml" ContentType="application/inkml+xml"/>
  <Override PartName="/ppt/ink/ink1975.xml" ContentType="application/inkml+xml"/>
  <Override PartName="/ppt/ink/ink1976.xml" ContentType="application/inkml+xml"/>
  <Override PartName="/ppt/ink/ink1977.xml" ContentType="application/inkml+xml"/>
  <Override PartName="/ppt/ink/ink1978.xml" ContentType="application/inkml+xml"/>
  <Override PartName="/ppt/ink/ink1979.xml" ContentType="application/inkml+xml"/>
  <Override PartName="/ppt/ink/ink1980.xml" ContentType="application/inkml+xml"/>
  <Override PartName="/ppt/ink/ink1981.xml" ContentType="application/inkml+xml"/>
  <Override PartName="/ppt/ink/ink1982.xml" ContentType="application/inkml+xml"/>
  <Override PartName="/ppt/ink/ink1983.xml" ContentType="application/inkml+xml"/>
  <Override PartName="/ppt/ink/ink1984.xml" ContentType="application/inkml+xml"/>
  <Override PartName="/ppt/ink/ink1985.xml" ContentType="application/inkml+xml"/>
  <Override PartName="/ppt/ink/ink1986.xml" ContentType="application/inkml+xml"/>
  <Override PartName="/ppt/ink/ink1987.xml" ContentType="application/inkml+xml"/>
  <Override PartName="/ppt/ink/ink1988.xml" ContentType="application/inkml+xml"/>
  <Override PartName="/ppt/ink/ink1989.xml" ContentType="application/inkml+xml"/>
  <Override PartName="/ppt/ink/ink1990.xml" ContentType="application/inkml+xml"/>
  <Override PartName="/ppt/ink/ink1991.xml" ContentType="application/inkml+xml"/>
  <Override PartName="/ppt/ink/ink1992.xml" ContentType="application/inkml+xml"/>
  <Override PartName="/ppt/ink/ink1993.xml" ContentType="application/inkml+xml"/>
  <Override PartName="/ppt/ink/ink1994.xml" ContentType="application/inkml+xml"/>
  <Override PartName="/ppt/ink/ink1995.xml" ContentType="application/inkml+xml"/>
  <Override PartName="/ppt/ink/ink1996.xml" ContentType="application/inkml+xml"/>
  <Override PartName="/ppt/ink/ink1997.xml" ContentType="application/inkml+xml"/>
  <Override PartName="/ppt/ink/ink1998.xml" ContentType="application/inkml+xml"/>
  <Override PartName="/ppt/ink/ink1999.xml" ContentType="application/inkml+xml"/>
  <Override PartName="/ppt/ink/ink2000.xml" ContentType="application/inkml+xml"/>
  <Override PartName="/ppt/ink/ink2001.xml" ContentType="application/inkml+xml"/>
  <Override PartName="/ppt/ink/ink2002.xml" ContentType="application/inkml+xml"/>
  <Override PartName="/ppt/ink/ink2003.xml" ContentType="application/inkml+xml"/>
  <Override PartName="/ppt/ink/ink2004.xml" ContentType="application/inkml+xml"/>
  <Override PartName="/ppt/ink/ink2005.xml" ContentType="application/inkml+xml"/>
  <Override PartName="/ppt/ink/ink2006.xml" ContentType="application/inkml+xml"/>
  <Override PartName="/ppt/ink/ink2007.xml" ContentType="application/inkml+xml"/>
  <Override PartName="/ppt/ink/ink2008.xml" ContentType="application/inkml+xml"/>
  <Override PartName="/ppt/ink/ink2009.xml" ContentType="application/inkml+xml"/>
  <Override PartName="/ppt/ink/ink2010.xml" ContentType="application/inkml+xml"/>
  <Override PartName="/ppt/ink/ink2011.xml" ContentType="application/inkml+xml"/>
  <Override PartName="/ppt/ink/ink2012.xml" ContentType="application/inkml+xml"/>
  <Override PartName="/ppt/ink/ink2013.xml" ContentType="application/inkml+xml"/>
  <Override PartName="/ppt/ink/ink2014.xml" ContentType="application/inkml+xml"/>
  <Override PartName="/ppt/ink/ink2015.xml" ContentType="application/inkml+xml"/>
  <Override PartName="/ppt/ink/ink2016.xml" ContentType="application/inkml+xml"/>
  <Override PartName="/ppt/ink/ink2017.xml" ContentType="application/inkml+xml"/>
  <Override PartName="/ppt/ink/ink2018.xml" ContentType="application/inkml+xml"/>
  <Override PartName="/ppt/ink/ink2019.xml" ContentType="application/inkml+xml"/>
  <Override PartName="/ppt/ink/ink2020.xml" ContentType="application/inkml+xml"/>
  <Override PartName="/ppt/ink/ink2021.xml" ContentType="application/inkml+xml"/>
  <Override PartName="/ppt/ink/ink2022.xml" ContentType="application/inkml+xml"/>
  <Override PartName="/ppt/ink/ink2023.xml" ContentType="application/inkml+xml"/>
  <Override PartName="/ppt/ink/ink2024.xml" ContentType="application/inkml+xml"/>
  <Override PartName="/ppt/ink/ink2025.xml" ContentType="application/inkml+xml"/>
  <Override PartName="/ppt/ink/ink2026.xml" ContentType="application/inkml+xml"/>
  <Override PartName="/ppt/ink/ink2027.xml" ContentType="application/inkml+xml"/>
  <Override PartName="/ppt/ink/ink2028.xml" ContentType="application/inkml+xml"/>
  <Override PartName="/ppt/ink/ink2029.xml" ContentType="application/inkml+xml"/>
  <Override PartName="/ppt/ink/ink2030.xml" ContentType="application/inkml+xml"/>
  <Override PartName="/ppt/ink/ink2031.xml" ContentType="application/inkml+xml"/>
  <Override PartName="/ppt/ink/ink2032.xml" ContentType="application/inkml+xml"/>
  <Override PartName="/ppt/ink/ink2033.xml" ContentType="application/inkml+xml"/>
  <Override PartName="/ppt/ink/ink2034.xml" ContentType="application/inkml+xml"/>
  <Override PartName="/ppt/ink/ink2035.xml" ContentType="application/inkml+xml"/>
  <Override PartName="/ppt/ink/ink2036.xml" ContentType="application/inkml+xml"/>
  <Override PartName="/ppt/ink/ink2037.xml" ContentType="application/inkml+xml"/>
  <Override PartName="/ppt/ink/ink2038.xml" ContentType="application/inkml+xml"/>
  <Override PartName="/ppt/ink/ink2039.xml" ContentType="application/inkml+xml"/>
  <Override PartName="/ppt/ink/ink2040.xml" ContentType="application/inkml+xml"/>
  <Override PartName="/ppt/ink/ink2041.xml" ContentType="application/inkml+xml"/>
  <Override PartName="/ppt/ink/ink2042.xml" ContentType="application/inkml+xml"/>
  <Override PartName="/ppt/ink/ink2043.xml" ContentType="application/inkml+xml"/>
  <Override PartName="/ppt/ink/ink2044.xml" ContentType="application/inkml+xml"/>
  <Override PartName="/ppt/ink/ink2045.xml" ContentType="application/inkml+xml"/>
  <Override PartName="/ppt/ink/ink2046.xml" ContentType="application/inkml+xml"/>
  <Override PartName="/ppt/ink/ink2047.xml" ContentType="application/inkml+xml"/>
  <Override PartName="/ppt/ink/ink2048.xml" ContentType="application/inkml+xml"/>
  <Override PartName="/ppt/ink/ink2049.xml" ContentType="application/inkml+xml"/>
  <Override PartName="/ppt/ink/ink2050.xml" ContentType="application/inkml+xml"/>
  <Override PartName="/ppt/ink/ink2051.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1409" r:id="rId2"/>
    <p:sldId id="1410" r:id="rId3"/>
    <p:sldId id="1562" r:id="rId4"/>
    <p:sldId id="1411" r:id="rId5"/>
    <p:sldId id="1412" r:id="rId6"/>
    <p:sldId id="1413" r:id="rId7"/>
    <p:sldId id="1414" r:id="rId8"/>
    <p:sldId id="1415" r:id="rId9"/>
    <p:sldId id="1418" r:id="rId10"/>
    <p:sldId id="1420" r:id="rId11"/>
    <p:sldId id="1421" r:id="rId12"/>
    <p:sldId id="1422" r:id="rId13"/>
    <p:sldId id="1423" r:id="rId14"/>
    <p:sldId id="1427" r:id="rId15"/>
    <p:sldId id="1424" r:id="rId16"/>
    <p:sldId id="1425" r:id="rId17"/>
    <p:sldId id="1426" r:id="rId18"/>
    <p:sldId id="487" r:id="rId19"/>
    <p:sldId id="1561" r:id="rId20"/>
    <p:sldId id="489" r:id="rId21"/>
    <p:sldId id="1000" r:id="rId22"/>
    <p:sldId id="1400" r:id="rId23"/>
    <p:sldId id="270" r:id="rId24"/>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06" autoAdjust="0"/>
    <p:restoredTop sz="94660"/>
  </p:normalViewPr>
  <p:slideViewPr>
    <p:cSldViewPr snapToGrid="0">
      <p:cViewPr varScale="1">
        <p:scale>
          <a:sx n="113" d="100"/>
          <a:sy n="113" d="100"/>
        </p:scale>
        <p:origin x="228" y="8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26:44.664"/>
    </inkml:context>
    <inkml:brush xml:id="br0">
      <inkml:brushProperty name="width" value="0.025" units="cm"/>
      <inkml:brushProperty name="height" value="0.025" units="cm"/>
    </inkml:brush>
  </inkml:definitions>
  <inkml:trace contextRef="#ctx0" brushRef="#br0">0 26 5990,'0'0'10436,"12"1"-10115,5 0-83,0 0 0,0-1 0,0-1 0,29-5 0,18-4 128,0 3-1,0 3 1,75 5 0,-31 0-254,21-3 133,217 6 540,-259 8-103,89 24-1,63 9-234,387-24-298,-153-14-69,-46 17 7,289 20 274,-3 39-77,-525-58-65,298 1 1,189-45-52,-511 11-156,379-6 36,162-8-43,-231-10 185,233-14-286,-233 34 4006,-474 5-8004,0-9-1223</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46.801"/>
    </inkml:context>
    <inkml:brush xml:id="br0">
      <inkml:brushProperty name="width" value="0.025" units="cm"/>
      <inkml:brushProperty name="height" value="0.025" units="cm"/>
    </inkml:brush>
  </inkml:definitions>
  <inkml:trace contextRef="#ctx0" brushRef="#br0">1 31 7015,'0'0'10943,"11"13"-9240,-6-11-1484,0 0 0,0-1 0,0 0 0,1 0-1,-1 0 1,0-1 0,1 0 0,-1 0 0,0 0-1,8-2 1,5 1 182,-14 1-356,2-1 53,0 1 0,1-1 1,-1 2-1,1-1 0,-1 1 1,1 0-1,-1 0 0,0 1 1,0-1-1,0 2 0,0-1 1,0 0-1,0 1 0,0 0 0,6 5 1,-5-2-48,1-1 1,-1 0 0,1 0-1,0-1 1,1 0-1,-1-1 1,1 0-1,13 4 1,-16-6-38,-1-1-1,0 1 1,0-1-1,1 0 1,-1-1-1,0 1 1,0-1-1,1 0 1,-1 0-1,0 0 1,0-1-1,0 0 1,0 0-1,0 0 1,-1-1-1,7-3 1,14-12 93,-5 4-62,-1 1 1,2 1-1,30-13 0,-44 22-23,1 0 0,0 1 0,0 0 0,0 1 0,0-1 0,0 2 0,0-1 1,0 1-1,1 0 0,-1 1 0,0 0 0,0 0 0,0 1 0,8 2 0,-3-1-4,1 0-1,0-1 0,0-1 1,0 0-1,0-1 1,0 0-1,-1-2 1,1 1-1,0-1 1,14-5-1,-6 5 536,-9 6-1271,-9 2-2496,-19-6-11408</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29.572"/>
    </inkml:context>
    <inkml:brush xml:id="br0">
      <inkml:brushProperty name="width" value="0.025" units="cm"/>
      <inkml:brushProperty name="height" value="0.025" units="cm"/>
    </inkml:brush>
  </inkml:definitions>
  <inkml:trace contextRef="#ctx0" brushRef="#br0">26 1 18033,'0'0'6657,"-3"14"-6721,-6 31 89,3-1 0,2 1 0,1 48 0,11 152 1402,-7-234-1352,1 29 280,1 1 1,14 58 0,-15-90-443,0 0 1,1 0 0,0-1 0,0 1-1,1-1 1,0 1 0,0-1-1,1-1 1,0 1 0,1-1 0,-1 0-1,1 0 1,1 0 0,-1-1 0,1 0-1,0 0 1,10 6 0,-12-10-292,0 0 1,0 0-1,0 0 1,1-1-1,-1 1 1,0-1-1,9 0 1,-12-1 42,0 0 1,0 0-1,0 0 1,0 0 0,-1 0-1,1-1 1,0 1-1,0-1 1,0 1 0,-1-1-1,1 0 1,0 1-1,-1-1 1,1 0 0,2-2-1,9-21-6402</inkml:trace>
</inkml:ink>
</file>

<file path=ppt/ink/ink1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42.715"/>
    </inkml:context>
    <inkml:brush xml:id="br0">
      <inkml:brushProperty name="width" value="0.025" units="cm"/>
      <inkml:brushProperty name="height" value="0.025" units="cm"/>
    </inkml:brush>
  </inkml:definitions>
  <inkml:trace contextRef="#ctx0" brushRef="#br0">141 0 14382,'0'0'3000,"-1"11"-683,-14 64 1774,-35 111 1,27-114-3734,4 0 0,-12 92-1,30-138-1622,1-24-875,1-5-1256,4-13-2140,2-7-4228</inkml:trace>
</inkml:ink>
</file>

<file path=ppt/ink/ink1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43.342"/>
    </inkml:context>
    <inkml:brush xml:id="br0">
      <inkml:brushProperty name="width" value="0.025" units="cm"/>
      <inkml:brushProperty name="height" value="0.025" units="cm"/>
    </inkml:brush>
  </inkml:definitions>
  <inkml:trace contextRef="#ctx0" brushRef="#br0">1 545 11691,'0'0'7191,"6"-9"-4933,97-132 2111,114-229 22,-215 366-4291,9-16 461,-11 20-546,0 0 1,0 0-1,0 0 0,0 0 0,1 1 1,-1-1-1,0 0 0,0 0 1,0 0-1,0 1 0,0-1 1,0 0-1,0 0 0,0 0 1,0 0-1,0 1 0,0-1 0,1 0 1,-1 0-1,0 0 0,0 0 1,0 0-1,0 1 0,0-1 1,1 0-1,-1 0 0,0 0 1,0 0-1,0 0 0,0 0 0,1 0 1,-1 0-1,0 0 0,0 0 1,0 0-1,1 0 0,-1 0 1,0 0-1,0 0 0,0 0 1,1 0-1,-1 0 0,0 0 0,0 0 1,0 0-1,0 0 0,1 0 1,-1 0-1,0 0 0,0 0 1,-3 67 171,-23 123 0,14-122-75,-6 129 0,18-196-128,-1-18-2931,-1 11 1341,0 0 0,-1 0-1,0 0 1,0 1 0,-6-9 0,4 7-326,-8-15-4169</inkml:trace>
</inkml:ink>
</file>

<file path=ppt/ink/ink1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43.710"/>
    </inkml:context>
    <inkml:brush xml:id="br0">
      <inkml:brushProperty name="width" value="0.025" units="cm"/>
      <inkml:brushProperty name="height" value="0.025" units="cm"/>
    </inkml:brush>
  </inkml:definitions>
  <inkml:trace contextRef="#ctx0" brushRef="#br0">0 28 14830,'0'0'12011,"54"-8"-10217,-26 2-769,1 0-641,2 1-287,-4 2-162,-2 3-1088,-9 0-2210,-5 0-3587</inkml:trace>
</inkml:ink>
</file>

<file path=ppt/ink/ink1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48.736"/>
    </inkml:context>
    <inkml:brush xml:id="br0">
      <inkml:brushProperty name="width" value="0.025" units="cm"/>
      <inkml:brushProperty name="height" value="0.025" units="cm"/>
    </inkml:brush>
  </inkml:definitions>
  <inkml:trace contextRef="#ctx0" brushRef="#br0">1 0 13613,'0'0'3779,"54"44"-2369,-23-25-129,6 2-224,3-4-769,3-1-192,-1 1-32,-4-3-832,-8-3-1378,-9-9-3171</inkml:trace>
</inkml:ink>
</file>

<file path=ppt/ink/ink1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13.262"/>
    </inkml:context>
    <inkml:brush xml:id="br0">
      <inkml:brushProperty name="width" value="0.025" units="cm"/>
      <inkml:brushProperty name="height" value="0.025" units="cm"/>
    </inkml:brush>
  </inkml:definitions>
  <inkml:trace contextRef="#ctx0" brushRef="#br0">1 445 6438,'23'-22'8357,"45"-46"4327,41-48-9130,-7-12-5534,-46 39 4824,-43 68-2451,-25 52-49,2-4-211,-2 32-133,2 0 0,3 0 0,3 1 0,4 86 0,1-80 0,-2-65-147,1 0 0,0 0-1,-1 0 1,1 0 0,0 0 0,0 0 0,0 0-1,0 0 1,0 0 0,0 0 0,1 0 0,-1 0-1,0 0 1,0 0 0,1 0 0,-1 0 0,0 0-1,1 0 1,-1 0 0,1 0 0,0 0 0,-1 0-1,1 0 1,0-1 0,-1 1 0,1 0 0,0 0-1,0-1 1,0 1 0,-1-1 0,1 1 0,0-1-1,0 1 1,0-1 0,0 1 0,2 0 0,-1-2-336,-1 1 0,0-1 0,1 0 0,-1 0 0,1 1 0,-1-1 1,0 0-1,0 0 0,1 0 0,-1 0 0,0-1 0,0 1 1,0 0-1,0 0 0,0-1 0,0 1 0,-1 0 0,1-1 0,0 1 1,-1-1-1,1 1 0,-1-1 0,1-2 0,4-12-14801</inkml:trace>
</inkml:ink>
</file>

<file path=ppt/ink/ink1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13.618"/>
    </inkml:context>
    <inkml:brush xml:id="br0">
      <inkml:brushProperty name="width" value="0.025" units="cm"/>
      <inkml:brushProperty name="height" value="0.025" units="cm"/>
    </inkml:brush>
  </inkml:definitions>
  <inkml:trace contextRef="#ctx0" brushRef="#br0">1 157 15855,'0'0'10132,"12"-3"-8060,476-101 3212,-355 84-7777,247-7 0,-387 27-2845,-4-3-3716</inkml:trace>
</inkml:ink>
</file>

<file path=ppt/ink/ink1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15.446"/>
    </inkml:context>
    <inkml:brush xml:id="br0">
      <inkml:brushProperty name="width" value="0.025" units="cm"/>
      <inkml:brushProperty name="height" value="0.025" units="cm"/>
    </inkml:brush>
  </inkml:definitions>
  <inkml:trace contextRef="#ctx0" brushRef="#br0">78 0 13741,'5'6'8784,"-4"7"-6904,-3 14-1862,-35 143 1835,25-128-1439,1 1-1,3 0 1,-5 79-1,13-122-465,0 0 0,0 1 0,0-1 0,0 0-1,0 0 1,1 0 0,-1 0 0,0 0-1,0 1 1,0-1 0,0 0 0,1 0 0,-1 0-1,0 0 1,0 0 0,0 0 0,0 0-1,1 0 1,-1 0 0,0 1 0,0-1-1,0 0 1,1 0 0,-1 0 0,0 0 0,0 0-1,0 0 1,1 0 0,-1 0 0,0-1-1,0 1 1,0 0 0,1 0 0,-1 0 0,0 0-1,0 0 1,0 0 0,1 0 0,-1 0-1,0 0 1,0-1 0,0 1 0,0 0 0,0 0-1,1 0 1,-1 0 0,0-1 0,0 1-1,0 0 1,0 0 0,0 0 0,0 0 0,0-1-1,0 1 1,0 0 0,1-1 0,10-10-1728,20-53-6174,-14 20 581</inkml:trace>
</inkml:ink>
</file>

<file path=ppt/ink/ink1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15.774"/>
    </inkml:context>
    <inkml:brush xml:id="br0">
      <inkml:brushProperty name="width" value="0.025" units="cm"/>
      <inkml:brushProperty name="height" value="0.025" units="cm"/>
    </inkml:brush>
  </inkml:definitions>
  <inkml:trace contextRef="#ctx0" brushRef="#br0">84 1 15278,'0'0'7101,"-1"13"-5511,-33 170 1348,18-107-2417,3 1 0,-6 118 0,19-185-769,0 21 796,0-30-641,0-1 1,0 1 0,0 0 0,0-1-1,0 1 1,1-1 0,-1 1 0,0 0 0,0-1-1,0 1 1,0-1 0,1 1 0,-1 0-1,0-1 1,1 1 0,-1-1 0,0 1 0,1-1-1,-1 1 1,1-1 0,-1 0 0,1 1-1,-1-1 1,1 1 0,-1-1 0,1 0 0,-1 0-1,1 1 1,-1-1 0,1 0 0,0 0-1,-1 0 1,1 1 0,-1-1 0,1 0 0,0 0-1,0-2-514,0 0-1,0-1 0,0 1 1,0 0-1,-1 0 1,1-1-1,-1 1 0,0 0 1,1-1-1,-1 1 0,0 0 1,-1-1-1,1 1 0,-1-3 1,1 0-1425,0-24-7086</inkml:trace>
</inkml:ink>
</file>

<file path=ppt/ink/ink1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16.099"/>
    </inkml:context>
    <inkml:brush xml:id="br0">
      <inkml:brushProperty name="width" value="0.025" units="cm"/>
      <inkml:brushProperty name="height" value="0.025" units="cm"/>
    </inkml:brush>
  </inkml:definitions>
  <inkml:trace contextRef="#ctx0" brushRef="#br0">0 48 13645,'0'0'12780,"80"-7"-11018,-45-2-801,2-1-513,1 5-288,-5 2-96,-5 0-256,-3 1-2402,-1-6-4293</inkml:trace>
</inkml:ink>
</file>

<file path=ppt/ink/ink1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49.285"/>
    </inkml:context>
    <inkml:brush xml:id="br0">
      <inkml:brushProperty name="width" value="0.025" units="cm"/>
      <inkml:brushProperty name="height" value="0.025" units="cm"/>
    </inkml:brush>
  </inkml:definitions>
  <inkml:trace contextRef="#ctx0" brushRef="#br0">11 1 11211,'0'0'5637,"-11"69"-4708,50-37 512,15 6-288,16 5-672,14 7-321,13 3-96,16 0 0,1-4-2146,-4-7-2979</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30.010"/>
    </inkml:context>
    <inkml:brush xml:id="br0">
      <inkml:brushProperty name="width" value="0.025" units="cm"/>
      <inkml:brushProperty name="height" value="0.025" units="cm"/>
    </inkml:brush>
  </inkml:definitions>
  <inkml:trace contextRef="#ctx0" brushRef="#br0">1 741 18289,'0'0'5424,"9"-7"-4239,8-4-924,1 1 0,-1 0 0,2 2 0,-1 0 0,1 1 0,0 1 0,40-7 0,231-47-53,351-83-3433,88-100-3929,-425 110 10043,-274 119-1974,-10 3 368,0 1 0,0 1 0,1 1 0,0 0 0,0 2 0,1 1 0,41-5 0,-60 10-1240,-1 0-1,1 1 1,0 0 0,0-1 0,0 1 0,0 0 0,0 1 0,-1-1 0,1 0 0,0 1 0,-1-1 0,1 1 0,-1 0 0,0 0 0,0 0 0,0 0 0,0 0 0,0 1 0,0-1 0,0 0 0,-1 1 0,1 0 0,1 3 0,4 9 154,-1 0 1,0 0-1,4 19 0,-4-13-133,12 43-965,-3 0 1,-3 0-1,5 95 1,-10 200-5933,-8-240 4888,1-90-5021</inkml:trace>
</inkml:ink>
</file>

<file path=ppt/ink/ink1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55.007"/>
    </inkml:context>
    <inkml:brush xml:id="br0">
      <inkml:brushProperty name="width" value="0.025" units="cm"/>
      <inkml:brushProperty name="height" value="0.025" units="cm"/>
    </inkml:brush>
  </inkml:definitions>
  <inkml:trace contextRef="#ctx0" brushRef="#br0">1 20 21685,'1'-3'1953,"13"-1"-447,9 3-225,9-1 288,13 0-415,5 1-482,11-1-351,8 0-225,4 1-32,0 0-192,-5 0-737,-9 1-1377,-18 0-385,-19 0-1953</inkml:trace>
</inkml:ink>
</file>

<file path=ppt/ink/ink1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55.351"/>
    </inkml:context>
    <inkml:brush xml:id="br0">
      <inkml:brushProperty name="width" value="0.025" units="cm"/>
      <inkml:brushProperty name="height" value="0.025" units="cm"/>
    </inkml:brush>
  </inkml:definitions>
  <inkml:trace contextRef="#ctx0" brushRef="#br0">1 64 14542,'0'0'4164,"50"13"-1506,-1-13-672,13-7-577,7-3-255,4-2-834,-3 1-320,-5 1-1826,-9-2-3523,-13-2-6630</inkml:trace>
</inkml:ink>
</file>

<file path=ppt/ink/ink1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56.131"/>
    </inkml:context>
    <inkml:brush xml:id="br0">
      <inkml:brushProperty name="width" value="0.025" units="cm"/>
      <inkml:brushProperty name="height" value="0.025" units="cm"/>
    </inkml:brush>
  </inkml:definitions>
  <inkml:trace contextRef="#ctx0" brushRef="#br0">487 1 13453,'0'0'8344,"-8"10"-7106,-175 199 2359,158-184-3098,-1-1 0,-1-2 0,-1 0 0,-1-2 0,-1-1 0,-38 18-1,28-24-302,39-13-193,0 0 0,0 0 0,0 0 0,0 0 0,0 0 0,0-1 0,1 1-1,-1 0 1,0 0 0,0 0 0,0-1 0,0 1 0,1-1 0,-1 1 0,0 0 0,0-1 0,1 1 0,-1-1-1,0 0 1,1 1 0,-1-1 0,1 0 0,-1 1 0,1-1 0,-1 0 0,1 1 0,-1-1 0,1 0 0,0 0-1,-1 0 1,1 1 0,0-1 0,0 0 0,-1 0 0,1 0 0,0 0 0,0 0 0,0 0 0,0 1 0,0-2-1,1-9-78,0 0-1,0-1 0,1 1 0,1 1 0,0-1 0,0 0 0,1 1 0,0-1 0,1 1 0,9-14 0,-1 2-127,1 1 1,1 1 0,27-29-1,-39 45 217,0 1-1,0 0 1,0 0-1,1 0 1,-1 1-1,1-1 1,-1 1-1,1 0 1,0 0-1,0 0 1,0 0-1,0 1 1,0-1-1,0 1 0,0 0 1,1 0-1,6 0 1,-8 2 15,1 0 1,-1 0 0,0 0-1,0 0 1,0 0-1,0 1 1,0-1-1,0 1 1,0 0-1,0 0 1,0 0-1,-1 0 1,1 0-1,-1 1 1,0-1-1,1 1 1,-1 0-1,-1 0 1,1-1-1,0 1 1,-1 0 0,2 4-1,15 29-349,-5-9 714,1-1 0,1 0 0,36 47 0,-44-66-620,0 0-1,0 0 1,1-1 0,-1 0 0,1 0 0,15 7 0,-15-9-484,0-1 0,0 0 0,0-1 0,0 0 0,1 0 1,-1 0-1,0-1 0,16 0 0,1-1-6581</inkml:trace>
</inkml:ink>
</file>

<file path=ppt/ink/ink1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57.321"/>
    </inkml:context>
    <inkml:brush xml:id="br0">
      <inkml:brushProperty name="width" value="0.025" units="cm"/>
      <inkml:brushProperty name="height" value="0.025" units="cm"/>
    </inkml:brush>
  </inkml:definitions>
  <inkml:trace contextRef="#ctx0" brushRef="#br0">351 309 8712,'0'0'7052,"3"-10"-3939,9-35-508,-11 43-2416,-1 0 0,1 0 0,-1 0 0,0 0 0,0 1 0,0-1 0,0 0 0,0 0 0,0 0 0,0 0 0,-1 0 0,1 0 0,0 0 0,-1 1 0,0-1 0,0 0 0,1 0 0,-1 1 0,0-1 0,0 0 0,0 1 0,-3-3 0,2 2-61,-1 0 0,0 0-1,1 1 1,-1-1 0,0 1 0,0-1 0,0 1 0,0 0 0,0 0 0,0 1-1,-1-1 1,-3 0 0,-4 0-52,0 1 0,0 0-1,0 0 1,0 1 0,0 1-1,-16 4 1,13-1 69,0 1 0,0 1 0,0 0 0,1 1 0,0 0 0,1 1 0,0 1 0,-14 13 0,17-14-18,0 0-1,0 0 0,1 1 1,0 1-1,1-1 1,0 1-1,1 1 1,0-1-1,1 1 1,-5 13-1,9-23-117,1-1-1,-1 1 1,0-1-1,1 1 1,-1 0-1,1-1 1,0 1-1,0 0 1,-1 0-1,1-1 1,0 1-1,0 0 1,0-1-1,1 1 1,-1 0-1,0 0 1,1-1-1,-1 1 1,1-1-1,0 1 1,-1 0-1,1-1 1,0 1-1,0-1 1,0 1-1,0-1 1,0 0-1,0 1 1,0-1-1,1 0 1,-1 0-1,0 0 1,1 0-1,-1 0 1,1 0-1,-1 0 1,1-1-1,0 1 1,-1 0-1,1-1 1,-1 1-1,1-1 1,0 0-1,0 1 1,-1-1 0,1 0-1,0 0 1,0 0-1,-1 0 1,1-1-1,0 1 1,1-1-1,10-1 68,0 0 0,0-1 0,0 0 0,-1-1 0,22-10 1,-1-2 28,-1-2 1,0-2 0,-1-1 0,-1-1 0,42-41 0,-51 43-43,-1-2 1,-1 0-1,-2-1 0,0-1 1,-1 0-1,-1-1 1,19-46-1,-23 31-63,-10 30 0,-10 25 0,-7 16 0,-6 15 0,-19 55 0,36-87 0,1 1 0,1-1 0,0 1 0,1 0 0,0 0 0,1-1 0,1 1 0,2 24 0,-1-36-161,0 0 0,-1 0 0,1 0 0,0-1 0,1 1 0,-1 0 0,0 0 0,1-1 0,0 1 0,-1-1 0,5 4 0,-4-4-199,0 0 0,0 0 0,0 0-1,0 0 1,0-1 0,0 1 0,1-1-1,-1 0 1,1 1 0,-1-1 0,1 0-1,0 0 1,-1-1 0,1 1 0,0-1-1,-1 1 1,1-1 0,0 0 0,0 0-1,2 0 1,5-3-8368</inkml:trace>
</inkml:ink>
</file>

<file path=ppt/ink/ink1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57.694"/>
    </inkml:context>
    <inkml:brush xml:id="br0">
      <inkml:brushProperty name="width" value="0.025" units="cm"/>
      <inkml:brushProperty name="height" value="0.025" units="cm"/>
    </inkml:brush>
  </inkml:definitions>
  <inkml:trace contextRef="#ctx0" brushRef="#br0">43 0 16816,'0'0'6694,"-39"68"-2818,36-42-1346,3-2-704,1-1-801,17-5-1025,8-5 0,7-4 0,5-6 0,0-3 0,-1 0 0,-4-14-1153,-8-5-1281,-4-6-1442,-11-4-1057,-1-4-992,-6-2-4613</inkml:trace>
</inkml:ink>
</file>

<file path=ppt/ink/ink1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58.033"/>
    </inkml:context>
    <inkml:brush xml:id="br0">
      <inkml:brushProperty name="width" value="0.025" units="cm"/>
      <inkml:brushProperty name="height" value="0.025" units="cm"/>
    </inkml:brush>
  </inkml:definitions>
  <inkml:trace contextRef="#ctx0" brushRef="#br0">135 2 7783,'0'0'7389,"-13"-1"-3097,10 5-3716,1-1 0,0 1-1,0 0 1,0 0 0,0 1 0,1-1 0,-1 0 0,1 1 0,0-1 0,1 0 0,-1 1 0,1 8 0,-2-2 516,-10 88 2336,-13 67-2095,21-147-1369,-1 0 0,-1-1 1,-1 1-1,0-1 0,-1-1 0,-14 23 0,22-40-39,0-1-1,0 1 0,0 0 0,0 0 0,0 0 0,-1 0 0,1 0 0,0 0 0,0 0 0,0 0 0,0 0 0,0 0 0,0 0 0,0 0 0,0 0 0,-1 0 0,1 0 0,0 0 0,0-1 0,0 1 0,0 0 0,0 0 0,0 0 0,0 0 0,-1 1 0,1-1 0,0 0 1,0 0-1,0 0 0,0 0 0,0 0 0,0 0 0,0 0 0,0 0 0,-1 0 0,1 0 0,0 0 0,0 0 0,0 0 0,0 0 0,0 0 0,0 0 0,0 1 0,0-1 0,0 0 0,0 0 0,0 0 0,0 0 0,-1 0 0,1 0 0,0 0 0,0 1 0,3-19-3363,9-24-4315,3 10-1733</inkml:trace>
</inkml:ink>
</file>

<file path=ppt/ink/ink1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58.687"/>
    </inkml:context>
    <inkml:brush xml:id="br0">
      <inkml:brushProperty name="width" value="0.025" units="cm"/>
      <inkml:brushProperty name="height" value="0.025" units="cm"/>
    </inkml:brush>
  </inkml:definitions>
  <inkml:trace contextRef="#ctx0" brushRef="#br0">1 348 18225,'0'0'12834,"12"-11"-11393,199-209-1174,-130 104-267,-78 118 0,-3 11 0,-2 15 0,-5 4-54,-6 28-1163,2 0 0,-5 111 0,14-180-6399,-4-7 2973,-1-2-512,0-8-3322</inkml:trace>
</inkml:ink>
</file>

<file path=ppt/ink/ink1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59.050"/>
    </inkml:context>
    <inkml:brush xml:id="br0">
      <inkml:brushProperty name="width" value="0.025" units="cm"/>
      <inkml:brushProperty name="height" value="0.025" units="cm"/>
    </inkml:brush>
  </inkml:definitions>
  <inkml:trace contextRef="#ctx0" brushRef="#br0">29 51 2114,'0'0'17392,"-28"-50"-9256,35 50-7079,16 0-384,3 0-289,5 4-256,3 1-64,-1 3-1057,-4-4-3010,-5-3-2756</inkml:trace>
</inkml:ink>
</file>

<file path=ppt/ink/ink1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59.387"/>
    </inkml:context>
    <inkml:brush xml:id="br0">
      <inkml:brushProperty name="width" value="0.025" units="cm"/>
      <inkml:brushProperty name="height" value="0.025" units="cm"/>
    </inkml:brush>
  </inkml:definitions>
  <inkml:trace contextRef="#ctx0" brushRef="#br0">1 230 15150,'0'0'5317,"13"1"-2306,42-1-1239,-1-3 1,1-2-1,55-12 0,-15 2-1093,464-57 989,267-39-2925,-798 107 1826,2 1-4287,-19 2-2670,-36 6-1057,-12 1-4988</inkml:trace>
</inkml:ink>
</file>

<file path=ppt/ink/ink1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59.717"/>
    </inkml:context>
    <inkml:brush xml:id="br0">
      <inkml:brushProperty name="width" value="0.025" units="cm"/>
      <inkml:brushProperty name="height" value="0.025" units="cm"/>
    </inkml:brush>
  </inkml:definitions>
  <inkml:trace contextRef="#ctx0" brushRef="#br0">0 1 15439,'0'0'14040,"10"5"-12444,-5-2-1483,0 1-1,1 0 1,-1 0 0,-1 0 0,1 0 0,0 1-1,-1 0 1,0 0 0,0 0 0,-1 1 0,1-1 0,-1 1-1,-1 0 1,5 12 0,-3-8-231,1 1 0,0-1 0,0 0 0,1-1-1,0 1 1,0-1 0,1 0 0,1-1 0,10 10 0,-14-14-6,0-1 1,0 0 0,1 0-1,-1-1 1,1 1-1,0-1 1,-1 0 0,1-1-1,0 1 1,1-1-1,-1 0 1,0 0-1,0 0 1,0-1 0,1 1-1,-1-1 1,0-1-1,0 1 1,0-1-1,1 0 1,-1 0 0,6-2-1,-3-1-1185,-1 1 0,0-1-1,0 0 1,-1-1 0,1 0 0,-1 0 0,10-10-1,15-16-6393</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30.353"/>
    </inkml:context>
    <inkml:brush xml:id="br0">
      <inkml:brushProperty name="width" value="0.025" units="cm"/>
      <inkml:brushProperty name="height" value="0.025" units="cm"/>
    </inkml:brush>
  </inkml:definitions>
  <inkml:trace contextRef="#ctx0" brushRef="#br0">65 668 18481,'0'0'1314,"-64"29"768,68-28-353,42-4-1536,31-20 928,34-11 736,29-11-383,33-7-193,24-6-96,21 0-512,10-1-417,-7 7-192,-12 1-32,-21 4-480,-25-1-1026,-29-2-1056,-27-5-2883,-26-8-1250</inkml:trace>
</inkml:ink>
</file>

<file path=ppt/ink/ink1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00.091"/>
    </inkml:context>
    <inkml:brush xml:id="br0">
      <inkml:brushProperty name="width" value="0.025" units="cm"/>
      <inkml:brushProperty name="height" value="0.025" units="cm"/>
    </inkml:brush>
  </inkml:definitions>
  <inkml:trace contextRef="#ctx0" brushRef="#br0">229 0 12172,'0'0'7270,"-30"51"-4227,3-14 96,-6 10-993,-2 2 32,0 8-288,7 0-961,5-2-929,10-3 0,9-4 0,4-9 0,8-8 0,9-12-2242,1-10-2915,-3-9-3876</inkml:trace>
</inkml:ink>
</file>

<file path=ppt/ink/ink1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00.440"/>
    </inkml:context>
    <inkml:brush xml:id="br0">
      <inkml:brushProperty name="width" value="0.025" units="cm"/>
      <inkml:brushProperty name="height" value="0.025" units="cm"/>
    </inkml:brush>
  </inkml:definitions>
  <inkml:trace contextRef="#ctx0" brushRef="#br0">1 586 21685,'0'0'5962,"8"-7"-3399,60-50-1803,93-103 0,50-84 168,-121 137-819,-80 97-109,-7 11 0,-5 8 0,-42 88 0,28-66 0,1 0 0,2 2 0,2-1 0,0 1 0,-10 61 0,20-65 0,0 0 0,5 42 0,1 12 0,-5-83-110,0 1 0,0-1 0,0 1 0,0-1 1,0 1-1,0-1 0,0 1 0,0 0 0,-1-1 0,1 1 0,0-1 0,0 1 0,0-1 1,-1 1-1,1-1 0,0 0 0,-1 1 0,1-1 0,0 1 0,-1-1 0,1 1 0,-1-1 1,1 0-1,-1 1 0,1-1 0,0 0 0,-1 0 0,1 1 0,-1-1 0,1 0 0,-1 0 1,0 0-1,1 0 0,-1 1 0,1-1 0,-1 0 0,1 0 0,-1 0 0,1 0 0,-1 0 1,1 0-1,-1-1 0,0 1 0,1 0 0,-1 0 0,1 0 0,-1 0 0,1-1 0,-1 1 1,1 0-1,-1 0 0,1-1 0,0 1 0,-1 0 0,1-1 0,-1 1 0,1-1 0,-1 0 1,-28-22-8665,16 7 5036,0-2 1,-11-22-1,-5-16 401,8 9 5185,2 2 5734,18 44-7143,0 0-1,1 0 0,-1 0 1,1 0-1,-1 1 0,1-2 1,-1 1-1,1 0 0,0 0 1,0 0-1,-1 0 0,1 0 1,0 0-1,0 0 0,0 0 1,0 0-1,0 0 0,0-1 1,0 1-1,1 0 0,-1 0 1,0 0-1,1 0 0,-1 0 1,0 0-1,2-1 0,0 1 186,0 0-1,0 0 1,0 1-1,1-1 1,-1 1-1,0 0 1,1-1-1,-1 1 0,0 0 1,5 1-1,3-1-1341,88 6 2848,-19 0-2395,-2-9-3570,-17-11-5630</inkml:trace>
</inkml:ink>
</file>

<file path=ppt/ink/ink1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09.664"/>
    </inkml:context>
    <inkml:brush xml:id="br0">
      <inkml:brushProperty name="width" value="0.025" units="cm"/>
      <inkml:brushProperty name="height" value="0.025" units="cm"/>
    </inkml:brush>
  </inkml:definitions>
  <inkml:trace contextRef="#ctx0" brushRef="#br0">19 111 12139,'1'-11'2750,"4"-47"428,-2 17 6098,-15 114-8362,7-51-751,1 1 1,-2 39-1,6-61-159,0 0 0,0 1 1,0-1-1,0 0 0,0 0 0,0 0 0,1 0 0,-1 0 0,1 1 1,-1-1-1,0 0 0,1 0 0,0 0 0,-1 0 0,1 0 1,0 0-1,-1 0 0,1-1 0,0 1 0,0 0 0,0 0 0,0 0 1,0-1-1,0 1 0,0-1 0,2 2 0,0-1 16,1 0 0,-1 0 0,1 0 0,0-1 0,-1 1 0,1-1 0,0 0 0,-1 0 0,5-1 0,4-1 59,-1 0-1,1 0 1,0-1-1,20-9 1,-2-3 9,42-31 0,-44 28-56,46-25 0,-73 43-36,0-1-1,0 1 1,0-1-1,-1 1 1,1 0-1,0-1 1,0 1-1,0 0 1,0-1-1,-1 1 1,1 0-1,0 0 1,0 0-1,0 0 1,0 0-1,0 0 1,0 0-1,0 0 1,-1 0-1,1 1 1,0-1-1,0 0 1,0 1-1,0-1 1,-1 0-1,1 1 1,0-1-1,0 1 1,-1-1-1,1 1 1,0-1-1,-1 1 1,1 0-1,1 0 1,-1 2 10,0 0 1,0 0-1,0 0 1,0 0 0,-1 0-1,1 0 1,-1 0 0,0 0-1,0 0 1,0 5-1,-2 10 126,0-1-1,-9 32 1,7-36-82,-5 33 380,10-46-402,-1 1 1,0-1-1,0 1 0,1-1 0,-1 0 0,0 1 1,1-1-1,-1 0 0,1 1 0,-1-1 0,0 0 1,1 0-1,-1 1 0,1-1 0,-1 0 0,1 0 1,-1 0-1,1 0 0,-1 1 0,1-1 0,-1 0 1,1 0-1,-1 0 0,1 0 0,-1 0 0,1 0 1,-1 0-1,1 0 0,-1-1 0,1 1 0,-1 0 1,1 0-1,-1 0 0,1 0 0,-1-1 0,0 1 1,1 0-1,-1 0 0,1-1 0,-1 1 0,0 0 1,1-1-1,23-11 654,6-11-584,-1-2 0,-2 0 0,43-51-1,-49 53-98,-21 22-39,0 0-1,1 1 1,-1-1-1,1 0 1,-1 1 0,0-1-1,1 0 1,-1 1-1,1-1 1,-1 1 0,1-1-1,0 1 1,-1-1-1,1 1 1,-1-1 0,1 1-1,0 0 1,-1-1-1,1 1 1,0 0 0,0 0-1,-1-1 1,1 1-1,0 0 1,0 0 0,-1 0-1,1 0 1,0 0-1,0 0 1,-1 0 0,1 0-1,1 1 1,-1 0-167,0 1-1,-1-1 1,1 1 0,-1-1 0,1 1 0,-1-1 0,0 1 0,1-1 0,-1 1-1,0-1 1,0 1 0,0 0 0,0-1 0,-1 2 0,-10 61-5971,8-56 4962,-2 13-2818,2-7-1478,3-2-5459</inkml:trace>
</inkml:ink>
</file>

<file path=ppt/ink/ink1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10.353"/>
    </inkml:context>
    <inkml:brush xml:id="br0">
      <inkml:brushProperty name="width" value="0.025" units="cm"/>
      <inkml:brushProperty name="height" value="0.025" units="cm"/>
    </inkml:brush>
  </inkml:definitions>
  <inkml:trace contextRef="#ctx0" brushRef="#br0">133 1 14061,'0'0'8072,"-8"12"-7261,-3 8-563,0 0 0,2 1 0,0 1 0,2-1 0,0 2-1,-3 23 1,-8 41 840,4-25 638,3 1 1,-6 112 0,25-176-980,1-9-683,0 0 1,0 0-1,-1-1 1,-1-1-1,0 1 1,0-1-1,-1 0 1,6-19-1,14-23-185,-26 54 106,1 0-1,-1 0 0,1-1 1,-1 1-1,0 0 1,1 0-1,-1 0 1,1 0-1,-1 0 1,1 0-1,-1 0 1,1 0-1,-1 0 0,1 0 1,-1 0-1,1 0 1,-1 0-1,1 0 1,-1 0-1,1 0 1,-1 0-1,1 1 1,-1-1-1,1 0 0,-1 0 1,0 1-1,1-1 1,-1 0-1,1 0 1,-1 1-1,0-1 1,1 1-1,-1-1 1,0 0-1,1 1 0,-1-1 1,0 1-1,0-1 1,1 0-1,-1 1 1,0 0-1,1 1 15,1-1-1,-1 1 1,1-1-1,0 0 1,-1 0-1,1 1 1,0-1-1,-1 0 1,1 0-1,0-1 0,0 1 1,4 1-1,-2-2 14,1-1-1,-1 1 0,1-1 0,-1 0 0,1 0 0,-1-1 0,1 1 1,-1-1-1,0 0 0,0 0 0,0 0 0,0-1 0,-1 0 1,1 1-1,0-1 0,-1 0 0,0-1 0,0 1 0,0-1 0,0 1 1,0-1-1,-1 0 0,0 0 0,0 0 0,0 0 0,0 0 0,0-1 1,-1 1-1,0 0 0,0-1 0,0 1 0,0-1 0,-1-8 0,0 12-2,0 0 1,0 0-1,0 0 0,0 1 0,0-1 0,-1 0 0,1 0 0,0 0 0,0 0 0,-1 0 0,1 0 0,-1 1 0,1-1 0,-1 0 0,1 0 0,-1 1 0,1-1 0,-1 0 0,0 1 0,1-1 0,-1 0 0,0 1 0,0-1 0,1 1 0,-1-1 0,0 1 0,0 0 0,0-1 0,0 1 0,1 0 0,-1 0 0,0-1 0,0 1 0,0 0 0,0 0 0,0 0 0,0 0 0,0 0 0,0 0 0,0 0 0,0 1 0,1-1 0,-1 0 0,0 0 0,0 1 0,0-1 0,0 0 0,0 1 0,-4 1-20,1-1 0,-1 1 0,1 0 0,0 0 0,0 0-1,0 1 1,0 0 0,-6 4 0,4 0 1,0 1 1,1-1-1,0 1 0,0 0 1,0 0-1,1 0 0,-3 10 1,6-16 7,0 0 0,0 0 0,0 0 1,1 0-1,-1 0 0,1 0 0,-1 0 1,1 0-1,0 1 0,0-1 0,0 0 1,0 0-1,0 0 0,0 0 0,1 1 1,-1-1-1,1 0 0,-1 0 0,1 0 1,0 0-1,0 0 0,0 0 0,0 0 1,0 0-1,0 0 0,1-1 0,-1 1 1,1 0-1,-1-1 0,1 1 0,-1-1 1,1 0-1,0 1 0,3 1 0,17 4 13,0 0-1,0-2 0,0 0 0,0-2 0,44 2 1,-31-2 9,49 8 0,-51-2-3,-22-5 39,1-1 1,-1 0-1,0-1 0,13 1 1,-23-4-47,0 0 1,-1 0-1,1 0 1,-1 0-1,1 0 0,0 0 1,-1 0-1,0-1 1,1 1-1,-1 0 1,0 0-1,0 0 1,1 0-1,-1-1 0,0 1 1,0 0-1,0 0 1,0 0-1,-1-2 1,0-32 82,1 33-91,-2-9-2,0 0 0,0 1 0,-1 0 0,-1-1 0,0 1 0,-8-16 0,7 17 0,1 0 0,0 0 0,0 0 0,1 0 0,1-1 0,-1 0 0,-1-18 0,7 27 0,1 1 0,-1-1 0,1 0 0,-1 1 0,0 0 0,1 0 0,-1 0 0,7 1 0,95 16-6742,-66-17-257</inkml:trace>
</inkml:ink>
</file>

<file path=ppt/ink/ink1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11.127"/>
    </inkml:context>
    <inkml:brush xml:id="br0">
      <inkml:brushProperty name="width" value="0.025" units="cm"/>
      <inkml:brushProperty name="height" value="0.025" units="cm"/>
    </inkml:brush>
  </inkml:definitions>
  <inkml:trace contextRef="#ctx0" brushRef="#br0">170 141 6022,'-1'-14'4996,"-8"-49"-1636,1 10 2035,5 42-1641,-1 21-2386,0 18-1034,-20 130 2245,-46 167-1,32-169-1425,30-98-261,11-51-627,7-14-210,11-18-52,-1-1 1,-1-1-1,-1 0 0,23-50 0,-30 55-3,105-221 0,-54 108 0,-58 127-31,-1 1 0,2-1 0,-1 1 1,1 0-1,0 0 0,1 0 0,8-7 0,-13 12 24,1 1-1,-1 0 1,1 0 0,0 0-1,-1 0 1,1 0 0,0 0 0,0 0-1,0 0 1,0 1 0,0-1-1,0 0 1,0 1 0,0 0-1,0 0 1,0-1 0,0 1-1,0 1 1,0-1 0,0 0-1,0 0 1,0 1 0,0-1-1,0 1 1,0-1 0,0 1-1,-1 0 1,1 0 0,0 0-1,0 0 1,-1 0 0,1 0-1,0 1 1,-1-1 0,1 0 0,1 3-1,0 0 4,1 0 0,-1 0 0,0 0-1,0 0 1,0 1 0,0-1 0,-1 1 0,0 0-1,0 0 1,0 0 0,-1 0 0,0 0-1,0 0 1,0 0 0,0 1 0,-1-1 0,0 0-1,0 0 1,0 1 0,-1-1 0,0 0 0,0 0-1,0 0 1,0 0 0,-1 0 0,-3 8 0,0-2 24,-1 0 1,0 0-1,0 0 1,-1-1-1,-1 0 1,0 0-1,0 0 1,-1-1-1,0-1 1,-11 9-1,13-12 55,-1 1 0,0-2 0,0 1 0,0-1 0,0 0 0,-16 4 0,22-7-95,1-1 0,-1 0-1,1 0 1,-1 1-1,1-1 1,-1 0 0,0 0-1,1 0 1,-1-1-1,1 1 1,-1 0 0,1 0-1,-1-1 1,1 1-1,-1-1 1,1 0 0,0 1-1,-3-2 1,3 0-98,0 1 1,0-1-1,0 1 0,0-1 1,0 0-1,0 1 0,0-1 1,0 0-1,1 0 0,-1 0 1,1 1-1,0-1 0,-1 0 1,1 0-1,0 0 0,0 0 1,0 0-1,0 0 1,1-3-1,1-4-922,0 0 0,1 0 0,0 0-1,0 0 1,1 0 0,0 1 0,0 0 0,1 0 0,0 0 0,1 0 0,12-13 0,19-20-5382</inkml:trace>
</inkml:ink>
</file>

<file path=ppt/ink/ink1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12.102"/>
    </inkml:context>
    <inkml:brush xml:id="br0">
      <inkml:brushProperty name="width" value="0.025" units="cm"/>
      <inkml:brushProperty name="height" value="0.025" units="cm"/>
    </inkml:brush>
  </inkml:definitions>
  <inkml:trace contextRef="#ctx0" brushRef="#br0">66 330 4292,'0'0'13602,"3"10"-11322,-1-2-1894,0 0 0,0 0 1,-1 0-1,0 1 0,-1-1 0,0 1 1,0-1-1,-1 0 0,0 1 0,0-1 1,-1 0-1,0 0 0,-3 10 1,-19 35 1342,17-38-1271,0 0-1,1 0 0,0 0 1,1 1-1,-4 22 0,9-37-446,0-1 0,0 0-1,0 0 1,0 1 0,0-1 0,0 0-1,0 1 1,0-1 0,0 0 0,0 0-1,0 1 1,0-1 0,0 0 0,0 1-1,0-1 1,0 0 0,0 0-1,0 1 1,0-1 0,0 0 0,0 0-1,0 1 1,1-1 0,-1 0 0,0 0-1,0 1 1,0-1 0,1 0 0,-1 0-1,0 0 1,0 1 0,0-1 0,1 0-1,-1 0 1,0 0 0,0 0 0,1 0-1,-1 1 1,1-1 0,11-6 323,11-16 162,-10 3-417,-1-1 0,-1 0-1,-1 0 1,9-25 0,-14 32-137,0 0-1,-1 0 0,0 0 1,-1-1-1,-1 0 1,1-17-1,-2 37 56,0 0 0,0 0-1,0 0 1,1 0 0,0 0 0,0 0 0,0 0-1,1 0 1,0-1 0,0 0 0,0 1 0,1-1-1,0 0 1,0 0 0,0-1 0,0 1 0,7 4-1,-7-7 6,0 1 1,0-1-1,0 0 0,0 0 0,1 0 0,-1-1 0,1 1 0,-1-1 0,1 0 0,-1-1 0,1 1 0,0-1 1,-1 0-1,1 0 0,0 0 0,-1 0 0,1-1 0,-1 0 0,1 0 0,-1 0 0,1-1 0,-1 1 0,0-1 0,6-4 1,-1 2 8,-1-1 1,0-1 0,-1 1 0,1-1 0,-1-1 0,-1 1-1,1-1 1,-1 0 0,7-12 0,-9 15-3,-2-1 1,1 0-1,0 0 1,-1 0-1,0 0 1,0 0-1,0-1 0,-1 1 1,0-1-1,0 1 1,0-1-1,-1 1 1,1-1-1,-1 1 1,-1-1-1,1 0 0,-2-6 1,1 11-11,1 0-1,0 0 1,-1 0 0,1 0-1,0 0 1,-1 1 0,1-1-1,-1 0 1,1 0 0,-1 1-1,0-1 1,1 0 0,-1 1-1,0-1 1,1 0 0,-1 1-1,0-1 1,0 1 0,0-1-1,1 1 1,-1 0 0,0-1-1,0 1 1,0 0 0,0 0-1,0-1 1,0 1 0,0 0-1,0 0 1,0 0 0,1 0-1,-1 0 1,0 0 0,0 1-1,-2-1 1,1 1-9,0-1 0,-1 1 0,1 0 0,0 0 0,0 0 0,0 0 0,0 0 1,0 0-1,0 1 0,0-1 0,0 0 0,0 1 0,-2 3 0,-3 5 4,0 1 1,1 0-1,0 1 0,1-1 0,0 1 1,1 0-1,0 0 0,1 1 0,1-1 1,0 1-1,0 0 0,1 23 0,1-34 4,0 0 0,0 0 0,0 0 0,0 0 0,1 1 0,-1-1 0,1 0 0,-1 0 0,1 0-1,0 0 1,0 0 0,-1 0 0,2 0 0,-1 0 0,0-1 0,0 1 0,0 0 0,1 0 0,-1-1 0,1 1-1,-1-1 1,1 0 0,0 1 0,3 1 0,-1-2 1,0 1 0,0-1 0,0 0 0,1 0 0,-1-1 0,0 1 0,0-1 1,1 0-1,-1 0 0,0-1 0,8-1 0,3-1 6,-1-1 0,1 0 1,-1-1-1,-1-1 0,1 0 0,17-11 1,-7 0 75,0-1 1,-1-2 0,0 0 0,-2-1 0,-1-1 0,0-1 0,-2-1-1,-1-1 1,0 0 0,-2-1 0,-1-1 0,-1 0 0,-2-1 0,0 0-1,-2-1 1,-1 0 0,5-43 0,-15 53-82,-9 27 0,-12 30 0,-10 31 0,-28 81 0,51-119 0,1 0 0,2 0 0,0 1 0,3 0 0,-2 44 0,6-73 0,0 0 0,0 0 0,0-1 0,0 1 0,1 0 0,-1-1 0,1 1 0,0 0 0,0-1 0,0 1 0,0-1 0,0 1 0,1-1 0,-1 0 0,1 1 0,-1-1 0,1 0 0,0 0 0,3 3 0,-3-4 0,-1 0 0,1-1 0,0 1 0,0-1 0,0 1 0,-1-1 0,1 1 0,0-1 0,0 0 0,0 0 0,0 0 0,0 0 0,0 0 0,-1-1 0,1 1 0,0-1 0,0 1 0,0-1 0,-1 1 0,1-1 0,0 0 0,-1 0 0,1 0 0,0 0 0,-1 0 0,1 0 0,-1 0 0,0-1 0,1 1 0,1-3 0,6-7 0,0 0 0,0 0 0,-2-1 0,1 0 0,-1-1 0,-1 1 0,0-1 0,-1-1 0,6-23 0,-4 13 0,-2-1 0,0-1 0,1-47 0,-6 81 0,1-1 0,0 0 0,0 0 0,1 1 0,0-1 0,0 0 0,0 0 0,1-1 0,0 1 0,1 0 0,-1-1 0,1 0 0,0 0 0,1 0 0,0 0 0,0-1 0,11 10 0,-12-11 0,1-1 0,0 1 0,0-1 0,0 0 0,1-1 0,-1 1 0,1-1 0,-1 0 0,1 0 0,0-1 0,0 0 0,0 0 0,-1 0 0,1 0 0,0-1 0,0 0 0,0-1 0,0 1 0,0-1 0,0 0 0,0-1 0,-1 1 0,8-4 0,-9 4 0,0-1 0,-1 0 0,1 0 0,0-1 0,-1 1 0,1-1 0,-1 0 0,0 0 0,0 0 0,0 0 0,0-1 0,0 1 0,-1-1 0,0 1 0,0-1 0,0 0 0,0 0 0,0 0 0,-1 0 0,1 0 0,-1-1 0,-1 1 0,1 0 0,0-1 0,-1 1 0,0 0 0,0-1 0,0 1 0,-1-6 0,0 9 0,0 0 0,0 1 0,1-1 0,-1 0 0,0 0 0,0 0 0,0 0 0,0 1 0,0-1 0,0 1 0,0-1 0,0 0 0,0 1 0,0 0 0,0-1 0,0 1 0,-1 0 0,1-1 0,0 1 0,0 0 0,0 0 0,-1 0 0,1 0 0,0 0 0,0 0 0,0 0 0,0 1 0,-1-1 0,1 0 0,0 1 0,0-1 0,0 1 0,-1 0 0,-39 18 0,32-11 0,0 0 0,0 1 0,1 0 0,0 1 0,1 0 0,-10 16 0,14-21 0,0 0 0,0 1 0,1-1 0,0 1 0,0-1 0,0 1 0,1 0 0,0 0 0,0 0 0,1 0 0,-1 0 0,1 0 0,0 0 0,1 0 0,1 9 0,-1-13-8,0 0-1,0 1 1,1-1 0,-1 0-1,0 0 1,1-1-1,0 1 1,-1 0 0,1 0-1,0-1 1,0 1 0,0-1-1,0 0 1,0 1-1,0-1 1,0 0 0,0 0-1,1 0 1,-1-1 0,0 1-1,1 0 1,-1-1 0,0 0-1,1 1 1,2-1-1,8 1-391,1-1-1,-1 0 0,18-2 1,-11-2-1656,-1 0 0,0-2 0,0 0 0,-1-1 0,0 0 0,0-2 0,23-14 0,18-15-9592</inkml:trace>
</inkml:ink>
</file>

<file path=ppt/ink/ink1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12.428"/>
    </inkml:context>
    <inkml:brush xml:id="br0">
      <inkml:brushProperty name="width" value="0.025" units="cm"/>
      <inkml:brushProperty name="height" value="0.025" units="cm"/>
    </inkml:brush>
  </inkml:definitions>
  <inkml:trace contextRef="#ctx0" brushRef="#br0">249 197 18514,'-10'2'2589,"-6"4"-1856,1 0 1,1 0-1,-1 1 1,1 1 0,0 1-1,1 0 1,0 1-1,-12 11 1,15-12-394,1 0 1,0 0-1,0 1 1,1 0-1,0 0 0,1 1 1,1-1-1,-1 2 1,2-1-1,-1 1 1,-5 19-1,10-29-331,1-1 0,-1 1-1,1 0 1,-1-1 0,1 1 0,-1 0-1,1 0 1,0-1 0,0 1 0,0 0-1,0 0 1,0-1 0,0 1 0,1 0-1,-1 0 1,0-1 0,1 1 0,-1 0-1,1-1 1,0 1 0,0 0 0,-1-1-1,1 1 1,0-1 0,0 1 0,1-1-1,-1 0 1,0 1 0,0-1 0,1 0-1,-1 0 1,0 0 0,1 0 0,-1 0-1,1 0 1,0-1 0,-1 1 0,1 0-1,0-1 1,-1 1 0,1-1 0,0 1-1,-1-1 1,1 0 0,0 0 0,0 0-1,0 0 1,-1 0 0,1 0 0,0-1-1,2 1 1,6-2 33,1 0 0,0 0 0,-1-1 0,1-1 0,-1 0-1,0 0 1,12-7 0,9-9-19,0-1 0,-1-2 0,-1-1 0,-1-2 0,39-46 0,-22 16 1,74-121 1,-102 149-25,-15 24 0,-4 6 0,-24 43 0,3-6 31,-32 77 1,51-105-56,0 1-1,0-1 1,1 0 0,0 1 0,1 0 0,1-1 0,0 1 0,0 0 0,1 0-1,1 0 1,0 0 0,4 19 0,-3-27-363,-1 0 0,1-1-1,0 1 1,0 0 0,0-1 0,1 0 0,-1 1-1,1-1 1,-1 0 0,1 0 0,0-1 0,1 1-1,-1 0 1,5 2 0,19 5-6366</inkml:trace>
</inkml:ink>
</file>

<file path=ppt/ink/ink1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13.046"/>
    </inkml:context>
    <inkml:brush xml:id="br0">
      <inkml:brushProperty name="width" value="0.025" units="cm"/>
      <inkml:brushProperty name="height" value="0.025" units="cm"/>
    </inkml:brush>
  </inkml:definitions>
  <inkml:trace contextRef="#ctx0" brushRef="#br0">307 135 13196,'3'-11'3417,"-1"3"-3042,1-2 864,-1-1-1,0 1 1,1-22-1,-2 30-1071,-1 0 0,0 0 0,0 0 0,0 0 1,0 0-1,0 1 0,-1-1 0,1 0 0,-1 0 0,1 0 0,-1 0 0,1 0 1,-1 0-1,0 0 0,0 1 0,0-1 0,0 0 0,0 1 0,-1-1 0,1 1 0,0-1 1,-1 1-1,1 0 0,-1-1 0,0 1 0,1 0 0,-1 0 0,0 0 0,1 0 1,-1 1-1,-2-2 0,-4 1-48,0 1 1,0 0-1,0 0 0,1 0 1,-1 1-1,0 0 1,1 1-1,-1 0 1,1 0-1,-1 1 0,1 0 1,0 0-1,0 0 1,0 1-1,1 0 1,-1 0-1,-9 9 0,-5 4 30,1 1 0,1 1-1,-29 36 1,44-51-122,0 0 0,0 0 1,1 0-1,0 1 0,0-1 0,0 1 1,0 0-1,1 0 0,0 0 1,0 0-1,0 1 0,1-1 0,-1 0 1,1 1-1,1-1 0,-1 1 1,1 7-1,1-12-14,-1 1 1,1-1 0,0 1-1,0-1 1,0 0-1,0 0 1,1 1-1,-1-1 1,0 0-1,0 0 1,1 0-1,-1 0 1,1-1-1,-1 1 1,1 0 0,-1-1-1,1 1 1,-1-1-1,1 1 1,-1-1-1,1 1 1,0-1-1,-1 0 1,1 0-1,0 0 1,2 0 0,49-3 462,-51 2-427,18-2 43,-1-2-1,0 0 1,0-1-1,-1-1 1,1-1-1,-2 0 1,1-1-1,16-12 1,-3 0 40,-2-1-1,0-2 1,35-37 0,-84 83-794,1 1 1,-25 39-1,37-52 301,1-1-1,1 1 0,0 1 1,0-1-1,1 1 0,1 0 1,0 0-1,0 0 0,1 0 1,-1 13-1,2-23 71,1 0 0,0 0 0,0 0 0,0 0 0,0 0 0,0 0 0,0 0-1,0 0 1,0 0 0,0 0 0,0 0 0,1 0 0,-1 0 0,0 0 0,1 0 0,-1 0 0,1 0 0,-1 0 0,1 0 0,-1 0 0,1 0 0,-1-1-1,1 1 1,0 0 0,0 0 0,-1-1 0,1 1 0,0 0 0,0-1 0,0 1 0,0-1 0,0 1 0,0-1 0,-1 0 0,1 1 0,0-1-1,0 0 1,0 0 0,0 0 0,0 1 0,2-1 0,30 1-11501</inkml:trace>
</inkml:ink>
</file>

<file path=ppt/ink/ink1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13.405"/>
    </inkml:context>
    <inkml:brush xml:id="br0">
      <inkml:brushProperty name="width" value="0.025" units="cm"/>
      <inkml:brushProperty name="height" value="0.025" units="cm"/>
    </inkml:brush>
  </inkml:definitions>
  <inkml:trace contextRef="#ctx0" brushRef="#br0">224 69 12107,'2'-10'4987,"7"-31"-1945,-8 41-2922,-1-1-1,0 1 1,0-1-1,0 0 1,1 1-1,-1-1 1,0 1-1,0-1 1,0 1-1,0-1 1,0 0-1,0 1 1,0-1-1,0 1 1,-1-1-1,1 1 1,0-1-1,0 1 1,0-1-1,-1 1 1,1-1-1,0 1 1,0-1-1,-1 1 1,1-1-1,0 1 1,-1-1-1,1 1 1,-1-1-1,1 1 1,0 0-1,-1-1 1,1 1-1,-2-1 1,-21 4 1563,-21 20-363,19-3-738,0 0 0,2 2 0,0 0-1,-29 39 1,51-60-558,-1 1-1,1-1 0,0 1 1,0-1-1,1 1 0,-1 0 1,0-1-1,0 1 0,1 0 1,-1-1-1,1 1 1,0 0-1,-1 0 0,1 2 1,0-3-17,0 0 0,1 0 1,-1-1-1,0 1 0,0 0 0,1-1 1,-1 1-1,0 0 0,1-1 1,-1 1-1,1-1 0,-1 1 1,1-1-1,-1 1 0,1-1 0,0 1 1,-1-1-1,1 1 0,-1-1 1,1 0-1,0 1 0,-1-1 0,1 0 1,1 1-1,5 0 11,1 0-1,-1 0 1,1 0 0,0-1 0,12-1-1,-1 0 12,0 1-63,105 5-885,-111-4 761,-1 1-1,0 1 1,0 0-1,0 0 0,0 1 1,0 1-1,19 10 1,-29-14 159,-1-1 1,1 1-1,-1 0 1,1-1-1,-1 1 1,1 0 0,-1 0-1,0 0 1,1 0-1,-1 0 1,0 1-1,0-1 1,0 0-1,0 0 1,0 1-1,0-1 1,0 1-1,0-1 1,-1 1-1,1-1 1,-1 1 0,1 0-1,-1-1 1,1 1-1,-1-1 1,0 1-1,0 0 1,0-1-1,0 1 1,0 0-1,0-1 1,0 1-1,-1 0 1,1-1 0,0 1-1,-1 0 1,0-1-1,1 1 1,-1-1-1,0 1 1,0-1-1,1 1 1,-1-1-1,-1 0 1,1 0-1,0 1 1,0-1-1,0 0 1,-1 0 0,1 0-1,-2 1 1,-7 6 344,-1-1 0,0 0 0,0 0 0,0-1 0,-15 5 1,-1 0-255,0-2 0,-1 0 0,0-2 0,0 0 0,-1-3 0,0 0 0,-45 0 0,73-4-291,1 0 0,0-1-1,-1 1 1,1 0 0,-1 0-1,1 0 1,0 0 0,-1 0-1,1 0 1,0 0-1,-1-1 1,1 1 0,0 0-1,-1 0 1,1-1 0,0 1-1,-1 0 1,1 0 0,0-1-1,-1 1 1,1 0 0,0-1-1,0 1 1,0 0 0,-1-1-1,1 1 1,0 0 0,0-1-1,0 1 1,0-1 0,0 1-1,0 0 1,-1-1 0,1 1-1,0-1 1,0 1 0,0 0-1,0-1 1,1 1 0,-1-1-1,0-1-766,-1-11-8942</inkml:trace>
</inkml:ink>
</file>

<file path=ppt/ink/ink1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01.139"/>
    </inkml:context>
    <inkml:brush xml:id="br0">
      <inkml:brushProperty name="width" value="0.025" units="cm"/>
      <inkml:brushProperty name="height" value="0.025" units="cm"/>
    </inkml:brush>
  </inkml:definitions>
  <inkml:trace contextRef="#ctx0" brushRef="#br0">0 71 11435,'0'0'7687,"65"9"-7623,0-10 32,27-10-96,22-3 224,14-2 33,12 3-129,0 4-128,-8 2-128,-16 3-1378,-23 3-1312,-26 0-898,-25-1-2690</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32.405"/>
    </inkml:context>
    <inkml:brush xml:id="br0">
      <inkml:brushProperty name="width" value="0.025" units="cm"/>
      <inkml:brushProperty name="height" value="0.025" units="cm"/>
    </inkml:brush>
  </inkml:definitions>
  <inkml:trace contextRef="#ctx0" brushRef="#br0">1 27 9737,'0'0'7485,"10"-2"-7384,117-11 127,0 4 1,0 6-1,0 6 0,224 34 0,-135 2 1244,417 136-1,-499-127-1164,-2 6 1,163 92-1,-201-91 8,-2 5 1,-2 4-1,128 119 0,48 82 417,168 152-129,-241-261-394,362 221-1,-378-276 552,4-8-1,292 106 1,-195-113-121,-223-73-1047,1-3 0,0-2 0,61 2 0,-117-10 369,17-2-2193,-17 2 2080,1-1 0,-1 1 0,0 0 0,0-1-1,1 1 1,-1 0 0,0 0 0,0-1 0,0 1 0,0 0-1,1-1 1,-1 1 0,0 0 0,0-1 0,0 1 0,0-1-1,0 1 1,0 0 0,0-1 0,0 1 0,0 0 0,0-1-1,0 1 1,0-1 0,0 1 0,0 0 0,-1-1 0,1 1-1,0 0 1,0-1 0,0 1 0,0 0 0,-1-1 0,1 1-1,0 0 1,0 0 0,-1-1 0,1 1 0,0 0 0,-1-1-1,-21-24-11303</inkml:trace>
</inkml:ink>
</file>

<file path=ppt/ink/ink1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01.471"/>
    </inkml:context>
    <inkml:brush xml:id="br0">
      <inkml:brushProperty name="width" value="0.025" units="cm"/>
      <inkml:brushProperty name="height" value="0.025" units="cm"/>
    </inkml:brush>
  </inkml:definitions>
  <inkml:trace contextRef="#ctx0" brushRef="#br0">72 6 13997,'0'0'1634,"-62"24"320,52-14-481,10-5 64,31-1 161,22-2 0,19-2-545,21 0-384,19 0-449,9-2-224,3-2 0,-1 3-224,-11 1-1121,-15 0-1346,-15-5-1312,-19-9-2243,-12-11-4356</inkml:trace>
</inkml:ink>
</file>

<file path=ppt/ink/ink1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01.804"/>
    </inkml:context>
    <inkml:brush xml:id="br0">
      <inkml:brushProperty name="width" value="0.025" units="cm"/>
      <inkml:brushProperty name="height" value="0.025" units="cm"/>
    </inkml:brush>
  </inkml:definitions>
  <inkml:trace contextRef="#ctx0" brushRef="#br0">65 1 19506,'0'0'289,"69"7"-193,-13 1 865,13 5-32,5 1-65,1 6-95,-8 4-449,-14 7-255,-15 7-33,-24 8-97,-14 10-95,-38 10 288,-22 8 1,-23 6 31,-16 4-160,-8-1-993,4-5-1249,14-16-1794</inkml:trace>
</inkml:ink>
</file>

<file path=ppt/ink/ink1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03.398"/>
    </inkml:context>
    <inkml:brush xml:id="br0">
      <inkml:brushProperty name="width" value="0.025" units="cm"/>
      <inkml:brushProperty name="height" value="0.025" units="cm"/>
    </inkml:brush>
  </inkml:definitions>
  <inkml:trace contextRef="#ctx0" brushRef="#br0">11 18 19378,'0'0'1895,"1"13"-773,2 65 1298,-10 124 1,-1 49-2351,9-502-1229,-1 249 1156,0 0 0,1 0 0,-1 1-1,0-1 1,1 0 0,-1 1-1,1-1 1,0 0 0,0 1 0,0-1-1,0 1 1,0-1 0,0 1 0,0 0-1,0-1 1,0 1 0,0 0-1,1 0 1,-1 0 0,1 0 0,-1 0-1,1 0 1,-1 0 0,1 0 0,-1 0-1,1 1 1,0-1 0,-1 1-1,1-1 1,3 1 0,7-2 54,0 1 1,1 0-1,20 2 1,11-2-18,-30-2-67,0 0 0,0-1 1,0-1-1,-1-1 0,0 1 0,0-2 0,0 0 0,-1-1 0,0 0 1,-1 0-1,12-12 0,-17 15 48,0-1 0,0 0 1,-1 0-1,1 0 0,-1-1 0,-1 0 0,1 0 1,-1 0-1,0 0 0,-1-1 0,0 0 1,0 0-1,-1 0 0,0 0 0,0 0 0,0 0 1,-1 0-1,-1-1 0,0 1 0,0-11 0,-1 18 2,1 0 0,0 0 0,-1 0 0,1 0 0,-1 0 0,1 0 0,-1 0 0,1 0 0,-1 0-1,0 0 1,0 0 0,1 0 0,-1 0 0,0 1 0,0-1 0,0 0 0,0 1 0,0-1-1,0 1 1,0-1 0,0 1 0,0-1 0,0 1 0,0 0 0,0-1 0,0 1 0,0 0 0,-1 0-1,1 0 1,0 0 0,0 0 0,0 0 0,0 0 0,0 0 0,0 0 0,-1 1 0,1-1-1,0 0 1,0 1 0,0-1 0,0 1 0,-1 0 0,-4 1 12,0 0 0,0 1 0,1 0 0,-1 0-1,1 0 1,-10 8 0,1 3 84,1 0-1,0 1 0,1 0 1,1 1-1,0 1 0,-8 17 1,13-23-25,2 0 1,-1 0 0,1 0 0,1 0 0,0 0 0,0 1 0,1 0-1,1-1 1,0 1 0,1 0 0,1 15 0,-1-23-77,1 0 1,0 0 0,0 0-1,0-1 1,0 1 0,1 0-1,0 0 1,-1 0 0,1-1-1,1 1 1,-1-1 0,0 0-1,1 0 1,0 0 0,0 0-1,6 5 1,-3-4 8,0 0 1,1-1-1,-1 1 0,1-1 0,0-1 1,0 1-1,0-1 0,14 2 1,-1-2 14,0-1 0,0 0 1,0-2-1,0 0 1,0-1-1,21-5 1,-16-1-37,-20 6-7,1 0 0,-1 0 0,0 1 0,1-1 0,0 1 0,-1 0 0,1 1 0,0-1 0,-1 1 0,1 0 0,0 1 0,6 1 0,-10 1-37,-1 1 0,0 0-1,1 0 1,-2 0 0,1 1 0,0-1-1,-1 0 1,0 0 0,0 0 0,0 0 0,0 0-1,-2 6 1,1 1-465,1-5-172,0 20-1536,5-16-3875,11-9 55</inkml:trace>
</inkml:ink>
</file>

<file path=ppt/ink/ink1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03.720"/>
    </inkml:context>
    <inkml:brush xml:id="br0">
      <inkml:brushProperty name="width" value="0.025" units="cm"/>
      <inkml:brushProperty name="height" value="0.025" units="cm"/>
    </inkml:brush>
  </inkml:definitions>
  <inkml:trace contextRef="#ctx0" brushRef="#br0">7 1 18001,'0'0'6475,"1"9"-5295,-1-5-1068,0 0-1,0-1 1,0 1-1,1 0 1,0 0 0,0 0-1,0 0 1,3 6-1,-3-8-76,0-1 0,1 1 0,-1-1-1,0 0 1,0 0 0,1 1 0,-1-1-1,1 0 1,-1 0 0,1 0 0,-1-1 0,1 1-1,0 0 1,-1 0 0,1-1 0,0 1-1,0-1 1,-1 0 0,1 1 0,0-1 0,0 0-1,0 0 1,-1 0 0,1 0 0,0-1-1,0 1 1,0 0 0,2-2 0,-3 2 39,1-1 0,-1 0 0,0 1-1,1-1 1,-1 0 0,0 0 0,1 0 0,-1 0 0,0 0 0,0 0 0,0 0 0,0-1 0,0 1-1,0 0 1,-1 0 0,1-1 0,0 1 0,-1-1 0,1 1 0,-1-1 0,1 1 0,-1-1 0,1 1 0,-1-1-1,0 1 1,0-1 0,0 1 0,0-1 0,0 1 0,0-1 0,-1-1 0,1 3-54,-1-1-1,1 1 1,0 0 0,-1 0 0,1 0-1,-1-1 1,1 1 0,-1 0 0,1 0 0,0 0-1,-1 0 1,1 0 0,-1 0 0,1 0-1,-1 0 1,1 0 0,-1 0 0,1 0 0,-1 0-1,1 0 1,0 0 0,-1 0 0,1 1-1,-1-1 1,1 0 0,-1 0 0,1 0 0,0 1-1,-1-1 1,1 0 0,0 1 0,-1-1 0,1 1-1,-16 9 24,10-4 30,0 0 0,1 1 0,0 0 0,0 0-1,1 0 1,-1 0 0,2 1 0,-1 0 0,1-1 0,0 1 0,-2 12 0,4-17-91,1-1 0,-1 1 0,1 0 1,0 0-1,0 0 0,0 0 1,0 0-1,0-1 0,1 1 0,-1 0 1,1 0-1,0 0 0,0-1 1,0 1-1,0 0 0,0-1 0,0 1 1,1-1-1,-1 0 0,1 1 0,0-1 1,0 0-1,0 0 0,0 0 1,0 0-1,0 0 0,1 0 0,-1-1 1,0 1-1,1-1 0,-1 0 1,1 0-1,0 0 0,-1 0 0,1 0 1,4 1-1,6 0-988,0 0-1,1 0 1,-1-1 0,0-1 0,13-1-1,27-4-5762</inkml:trace>
</inkml:ink>
</file>

<file path=ppt/ink/ink1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04.263"/>
    </inkml:context>
    <inkml:brush xml:id="br0">
      <inkml:brushProperty name="width" value="0.025" units="cm"/>
      <inkml:brushProperty name="height" value="0.025" units="cm"/>
    </inkml:brush>
  </inkml:definitions>
  <inkml:trace contextRef="#ctx0" brushRef="#br0">0 268 8008,'0'0'13799,"10"0"-11797,5-3-1515,0-1-1,0 0 0,-1 0 1,0-2-1,0 0 0,0 0 0,0-2 1,-1 1-1,14-12 0,3-3-135,39-38 1,-62 53-240,0 0 1,-1 0 0,0 0 0,0-1-1,-1 0 1,0 0 0,0 0 0,-1-1-1,0 0 1,0 0 0,2-10 0,-6 18-105,0 1 1,1 0 0,-1-1-1,0 1 1,0 0 0,0-1-1,0 1 1,0 0-1,0-1 1,0 1 0,0 0-1,0-1 1,0 1 0,0-1-1,0 1 1,0 0-1,0-1 1,0 1 0,0 0-1,0-1 1,0 1 0,-1 0-1,1-1 1,0 1-1,0 0 1,0-1 0,-1 1-1,1 0 1,0 0 0,0-1-1,-1 1 1,1 0-1,0 0 1,-1-1 0,1 1-1,0 0 1,0 0 0,-1 0-1,1-1 1,0 1-1,-1 0 1,0 0 0,-18 6-9,-18 20-158,9 3 171,2 1-1,-44 63 1,60-78 12,1 0 0,1 0 0,0 1 0,1 0 0,1 1 0,0-1 0,1 1 0,1 0 0,-2 20 1,5-34-32,1-1 1,-1 1 0,1 0 0,0-1 0,0 1 0,0 0 0,1-1-1,-1 1 1,1-1 0,-1 1 0,1 0 0,0-1 0,0 1 0,0-1-1,0 0 1,0 1 0,0-1 0,1 0 0,-1 0 0,1 0-1,0 0 1,0 0 0,0 0 0,0 0 0,0 0 0,0-1 0,0 1-1,4 1 1,3 0-201,0-1 0,1 0 0,-1 0-1,0-1 1,0 0 0,1-1 0,8 0-1,1-1-1029,-1 0-1,1-2 1,-1 0-1,0 0 1,0-2-1,-1 0 1,32-15-1,14-9-4720</inkml:trace>
</inkml:ink>
</file>

<file path=ppt/ink/ink1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04.608"/>
    </inkml:context>
    <inkml:brush xml:id="br0">
      <inkml:brushProperty name="width" value="0.025" units="cm"/>
      <inkml:brushProperty name="height" value="0.025" units="cm"/>
    </inkml:brush>
  </inkml:definitions>
  <inkml:trace contextRef="#ctx0" brushRef="#br0">371 1 16143,'0'0'8520,"-81"72"-7303,32-23 161,-6 6-257,3 1-128,5-3-513,9-7-352,10-9-64,13-9-224,10-10-1025,5-10-641,10-28-13644</inkml:trace>
  <inkml:trace contextRef="#ctx0" brushRef="#br0" timeOffset="1">61 158 17681,'0'0'7495,"60"41"-5958,-29-19-544,4-4-576,9 5-289,1-1-897,0-1-2274,-4-6-3651</inkml:trace>
</inkml:ink>
</file>

<file path=ppt/ink/ink1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05.078"/>
    </inkml:context>
    <inkml:brush xml:id="br0">
      <inkml:brushProperty name="width" value="0.025" units="cm"/>
      <inkml:brushProperty name="height" value="0.025" units="cm"/>
    </inkml:brush>
  </inkml:definitions>
  <inkml:trace contextRef="#ctx0" brushRef="#br0">93 63 18610,'0'0'710,"-10"14"1057,0-1-1418,0 0 1,1 0 0,1 1-1,0 0 1,1 1 0,1 0-1,0 0 1,1 0 0,-3 19-1,4 16 290,3 0-1,1 0 1,3 0 0,13 67-1,-6-46-264,0 81-1,-10-126 30,0-18 87,0-17 720,6-65-1043,2 1-1,4 0 0,25-88 1,-27 119-363,9-38-1891,57-153-1,-73 227 2075,1 0-1,-1 1 0,1-1 0,0 1 0,0 0 0,0 0 0,1 1 1,0-1-1,0 1 0,7-5 0,-11 8 12,0 0 1,1 0-1,-1 1 0,1-1 1,-1 0-1,1 1 1,-1-1-1,1 1 0,-1 0 1,1-1-1,0 1 0,-1 0 1,1 0-1,-1 0 0,1 0 1,0 0-1,-1 0 1,3 1-1,-2 0 7,-1 0 0,1 0 0,-1 0 1,1 0-1,-1 1 0,0-1 0,0 0 0,1 1 1,-1-1-1,0 1 0,0-1 0,0 1 0,-1-1 0,1 1 1,0 0-1,0-1 0,-1 1 0,1 0 0,-1 0 1,1 2-1,0 1 24,0 1 1,-1-1-1,1 0 1,-1 0-1,0 0 1,0 1-1,-1-1 0,0 0 1,0 0-1,0 0 1,0 0-1,-1 0 1,0 0-1,-4 8 1,2-5 136,-2 0 0,1-1 0,-1 1 0,0-1 0,0 0 0,-1-1 0,-13 11 1,2-5 148,0 0 1,-1-2 0,0 0 0,-1-1 0,0-1 0,-31 9 0,31-13-1311,32-10-1221,48-18-4344,-44 18 3786,33-12-6349</inkml:trace>
</inkml:ink>
</file>

<file path=ppt/ink/ink1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05.527"/>
    </inkml:context>
    <inkml:brush xml:id="br0">
      <inkml:brushProperty name="width" value="0.025" units="cm"/>
      <inkml:brushProperty name="height" value="0.025" units="cm"/>
    </inkml:brush>
  </inkml:definitions>
  <inkml:trace contextRef="#ctx0" brushRef="#br0">153 1 16464,'0'0'3405,"-10"2"-623,0 0-2084,0 1 0,0 0 1,1 1-1,0 0 0,-1 1 1,-15 10-1,20-12-488,1 1 0,-1-1 1,1 1-1,0 0 0,0 0 0,0 0 0,0 0 1,1 1-1,0-1 0,-1 1 0,2 0 0,-1 0 0,1 0 1,-1 1-1,2-1 0,-3 8 0,4-12-206,0 0-1,0 0 1,0 1 0,1-1-1,-1 0 1,0 0 0,1 0-1,-1 1 1,0-1 0,1 0-1,0 0 1,-1 0 0,1 0-1,0 0 1,-1 0 0,1 0-1,0 0 1,0 0 0,0 0-1,0-1 1,0 1-1,0 0 1,0 0 0,0-1-1,0 1 1,0-1 0,0 1-1,0-1 1,1 0 0,-1 1-1,0-1 1,0 0 0,0 0-1,1 0 1,-1 1 0,0-1-1,0-1 1,1 1 0,1 0-1,54-4 155,-39-1-144,1 0 0,-1-1 0,28-14 0,-33 13-52,1 1-1,-1 1 1,1 0 0,0 1-1,1 0 1,-1 1 0,22-2-1,-35 6 52,-1-1 0,1 0 0,0 1 0,-1-1-1,1 1 1,0-1 0,-1 1 0,1-1 0,-1 1-1,1 0 1,-1-1 0,1 1 0,-1 0-1,0-1 1,1 1 0,-1 0 0,0-1 0,1 1-1,-1 0 1,0 0 0,0 0 0,0-1 0,0 1-1,0 0 1,1 0 0,-2-1 0,1 1-1,0 1 1,0 33 426,-1-27-234,1-4-171,0-1 1,0 0-1,0 0 1,0 0-1,1 0 1,-1 0-1,1 1 1,0-1-1,0 0 1,0 0-1,1 3 1,0-5-27,-1 0 0,0 0 0,1 1 1,-1-1-1,1 0 0,0 0 0,-1-1 1,1 1-1,0 0 0,-1 0 0,1-1 1,0 1-1,0-1 0,0 0 0,0 1 1,-1-1-1,1 0 0,0 0 0,0 0 1,2-1-1,29-1-8,0-1 0,0-2 0,54-16 0,-55 12 0,0 2 0,0 1 0,57-3 0,-88 9-1,0 0-1,-1 0 1,1 0-1,-1 0 1,1 1 0,-1-1-1,1 0 1,-1 0-1,1 1 1,-1-1 0,0 0-1,1 1 1,-1-1-1,1 0 1,-1 1 0,0-1-1,1 1 1,-1-1-1,0 1 1,1-1 0,-1 1-1,0-1 1,0 1-1,0-1 1,1 1 0,-1-1-1,0 1 1,0-1-1,0 1 1,0 0 0,0-1-1,0 1 1,0-1-1,0 1 1,0-1 0,0 1-1,0-1 1,0 1-1,-1-1 1,1 1 0,-1 0-1,1 0-33,0 0 0,0 0 0,-1-1 0,1 1 0,0 0-1,0-1 1,0 1 0,0 0 0,0 0 0,0-1 0,0 1 0,0 0-1,0-1 1,0 1 0,0 0 0,1 0 0,-1-1 0,0 1 0,0 0 0,1-1-1,-1 1 1,0 0 0,1-1 0,-1 1 0,1-1 0,-1 1 0,1-1 0,-1 1-1,1-1 1,-1 1 0,1-1 0,-1 1 0,1-1 0,0 1 0,-1-1-1,1 0 1,0 0 0,-1 1 0,1-1 0,0 0 0,-1 0 0,2 0 0,13 0-4797,1-5-3917</inkml:trace>
</inkml:ink>
</file>

<file path=ppt/ink/ink1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06.305"/>
    </inkml:context>
    <inkml:brush xml:id="br0">
      <inkml:brushProperty name="width" value="0.025" units="cm"/>
      <inkml:brushProperty name="height" value="0.025" units="cm"/>
    </inkml:brush>
  </inkml:definitions>
  <inkml:trace contextRef="#ctx0" brushRef="#br0">55 235 11787,'0'0'2904,"-9"3"369,-27 10-423,26-6 1077,17-5-2430,13-2-541,-8-3-617,0 0 0,-1 0 0,0-2 0,0 1 0,0-1 0,0-1 0,16-11 0,64-54 27,-89 70-348,90-90 176,-73 72-116,-19 19-80,0 0 0,0 0 1,0 0-1,0 0 0,0 0 0,0 1 0,-1-1 0,1 0 0,0 0 0,0 0 0,0 0 0,0 0 0,0 0 0,0 0 1,0 1-1,0-1 0,0 0 0,0 0 0,0 0 0,0 0 0,0 0 0,0 0 0,1 0 0,-1 1 0,0-1 1,0 0-1,0 0 0,0 0 0,0 0 0,0 0 0,0 0 0,0 0 0,0 0 0,0 1 0,0-1 0,0 0 0,0 0 1,1 0-1,-1 0 0,0 0 0,0 0 0,0 0 0,0 0 0,0 0 0,0 0 0,0 0 0,1 0 0,-1 0 1,0 0-1,0 0 0,0 0 0,0 0 0,0 0 0,0 0 0,0 0 0,1 0 0,-1 0 0,0 0 0,0 0 1,0 0-1,0 0 0,0 0 0,0 0 0,0 0 0,0 0 0,1 0 0,-1-1 0,-2 20-23,-6 22 143,4-27-74,1 0 0,0 1 1,0 0-1,1-1 0,1 1 0,1 21 1,0-35-32,1 1 1,-1-1-1,0 0 1,1 1-1,-1-1 1,0 0-1,1 0 1,0 1-1,-1-1 1,1 0-1,0 0 1,-1 0 0,1 0-1,0 0 1,0 0-1,0 0 1,0 0-1,0 0 1,0 0-1,0-1 1,0 1-1,1 0 1,1 0-1,0 0 14,1 1 0,-1-2 0,1 1 0,-1 0 0,1-1 0,0 0-1,-1 0 1,7 0 0,2-2 31,0 0-1,0 0 1,-1-1-1,18-7 1,3-4-108,0-1 0,-1-1 0,-1-2 1,30-24-1,-6-5-3674,-8-7-5190,-30 30 1739</inkml:trace>
</inkml:ink>
</file>

<file path=ppt/ink/ink1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06.664"/>
    </inkml:context>
    <inkml:brush xml:id="br0">
      <inkml:brushProperty name="width" value="0.025" units="cm"/>
      <inkml:brushProperty name="height" value="0.025" units="cm"/>
    </inkml:brush>
  </inkml:definitions>
  <inkml:trace contextRef="#ctx0" brushRef="#br0">90 44 5926,'1'-8'6833,"2"-6"-6073,2-7 6363,-4 48-2573,-8 80-2485,0 137 135,12-115-1863,-6-145-333,-1-1 1,-1 1-1,0 0 1,-2 0-1,0 0 1,0 1-1,-2 0 1,1 0-1,-17-25 1,-7-17-2,30 57-5,0-1 0,0 1 0,0 0 0,0-1 0,0 1 0,0 0 1,0 0-1,0-1 0,0 1 0,0 0 0,0-1 0,0 1 1,0 0-1,0 0 0,0-1 0,0 1 0,0 0 0,0-1 0,0 1 1,1 0-1,-1 0 0,0-1 0,0 1 0,0 0 0,0 0 1,1 0-1,-1-1 0,0 1 0,0 0 0,1 0 0,-1 0 0,0-1 1,0 1-1,1 0 0,-1 0 0,0 0 0,0 0 0,1 0 1,-1 0-1,0 0 0,0 0 0,1 0 0,-1-1 0,0 1 1,1 0-1,-1 0 0,0 1 0,0-1 0,1 0 0,21 0-263,-15 0 105,82 2-2726,97-4-9384,-121-8 3195</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33.209"/>
    </inkml:context>
    <inkml:brush xml:id="br0">
      <inkml:brushProperty name="width" value="0.025" units="cm"/>
      <inkml:brushProperty name="height" value="0.025" units="cm"/>
    </inkml:brush>
  </inkml:definitions>
  <inkml:trace contextRef="#ctx0" brushRef="#br0">829 1 12556,'0'0'6118,"-8"3"-4896,-74 24 690,-2-4 0,-110 15 0,97-20-664,-146 44 0,232-58-1193,-1 1-1,1 0 1,0 0 0,0 1-1,0 1 1,-13 10 0,21-15-53,1 0 0,0 0 0,-1 0 0,1 1 0,0-1 0,0 0 0,1 1 0,-1 0 0,0-1 0,1 1 0,0 0 0,-1 0 0,1-1 0,0 1 0,1 0 0,-1 0 1,0 1-1,1-1 0,0 0 0,0 0 0,-1 0 0,2 0 0,-1 0 0,0 0 0,1 0 0,-1 0 0,1 0 0,0 0 0,0 0 0,0 0 0,3 4 0,1 0 7,0 0 0,0 0 0,0-1-1,1 0 1,0 0 0,1 0 0,-1-1 0,1 0-1,0 0 1,0-1 0,10 5 0,17 8 33,40 13-1,-65-27-37,171 49 182,-132-41-385,-2 2 0,1 1 1,71 35-1,-108-43-263,0 0 0,-1 0 0,0 1 0,16 15 0,8 17-3986,-15-14-1067</inkml:trace>
</inkml:ink>
</file>

<file path=ppt/ink/ink1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07.006"/>
    </inkml:context>
    <inkml:brush xml:id="br0">
      <inkml:brushProperty name="width" value="0.025" units="cm"/>
      <inkml:brushProperty name="height" value="0.025" units="cm"/>
    </inkml:brush>
  </inkml:definitions>
  <inkml:trace contextRef="#ctx0" brushRef="#br0">268 2 5381,'0'0'13907,"-10"-1"-10347,-2 0-2927,0 2-1,1-1 0,-1 2 1,0-1-1,0 2 0,1 0 1,-1 0-1,-14 7 0,4-1 306,0 1 1,1 0-1,-34 24 0,54-33-922,0 0 0,0-1 0,0 1 0,0 0 0,0 0 0,0-1 0,0 1 0,0 0 0,0 0 0,0 0 0,0 0 0,0 1 0,1-1 0,-1 0 0,0 0 0,1 0 0,-1 1 0,1-1 0,-1 2 0,1-2-22,0 0 1,1 0-1,-1-1 0,1 1 1,-1-1-1,1 1 0,-1 0 1,1-1-1,-1 1 0,1-1 1,-1 1-1,1-1 0,0 1 1,-1-1-1,1 0 0,0 1 1,-1-1-1,1 0 0,0 1 1,0-1-1,-1 0 0,1 0 1,0 0-1,1 0 0,61 4-993,-54-4 763,3 0-42,14-1-409,0 1 0,1 1 0,-1 2 1,0 0-1,41 12 0,-65-14 709,0-1-1,-1 1 1,1-1-1,-1 1 1,1 0 0,-1-1-1,1 1 1,-1 0-1,1 0 1,-1 0 0,0 0-1,1 0 1,-1 1-1,0-1 1,0 0 0,0 1-1,2 2 1,-3-3 62,0 0 0,0 0 0,0 0 0,0 0 0,0 0 0,0 0 0,0 0 0,0 0 0,0 0 0,0 0 0,0 0 0,-1 0 0,1 0 0,0 0 0,-1 0 0,1 0 0,-1-1 0,1 1 0,-1 0 0,0 0 0,0 1 0,-4 3 249,0 0 0,0-1 1,0 1-1,-1-1 0,0-1 0,-11 7 1,-18 8 68,-81 39 673,38-31-3449,67-25-3680</inkml:trace>
</inkml:ink>
</file>

<file path=ppt/ink/ink1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07.537"/>
    </inkml:context>
    <inkml:brush xml:id="br0">
      <inkml:brushProperty name="width" value="0.025" units="cm"/>
      <inkml:brushProperty name="height" value="0.025" units="cm"/>
    </inkml:brush>
  </inkml:definitions>
  <inkml:trace contextRef="#ctx0" brushRef="#br0">306 98 5381,'0'0'6257,"10"-7"-1752,29-25-976,-38 31-3197,1 0 0,-1 0 0,1 0 0,-1-1-1,0 1 1,1-1 0,-1 1 0,0-1 0,0 1 0,0-1 0,0 0 0,0 0-1,-1 1 1,1-1 0,-1 0 0,1 0 0,0-3 0,-1 4-179,-1 0-1,1 0 1,0 0 0,0 0-1,-1 1 1,1-1-1,-1 0 1,1 0 0,-1 0-1,1 0 1,-1 0 0,0 1-1,1-1 1,-1 0 0,0 1-1,0-1 1,1 0-1,-1 1 1,0-1 0,0 1-1,0-1 1,-1 0 0,-5-1 57,1 0 1,0 0 0,0 1-1,-1 0 1,1 0 0,-12 0 0,2 2-133,1 1 0,0 0 0,-1 1 0,1 1 1,0 1-1,0 0 0,1 0 0,0 2 1,0 0-1,0 0 0,1 1 0,0 1 0,0 0 1,1 1-1,0 0 0,1 1 0,0 1 0,1-1 1,-11 18-1,18-25-45,0 1 0,0-1 0,1 0 0,0 1-1,0-1 1,0 1 0,0 0 0,1 0 0,-2 9 0,3-12-35,0 0 1,0-1-1,0 1 0,0-1 0,1 1 0,-1-1 1,0 1-1,1-1 0,0 0 0,-1 1 0,1-1 1,0 1-1,-1-1 0,1 0 0,0 0 1,0 1-1,0-1 0,0 0 0,0 0 0,0 0 1,0 0-1,1 0 0,-1 0 0,0 0 1,1-1-1,-1 1 0,0 0 0,1-1 0,-1 1 1,1-1-1,-1 1 0,1-1 0,-1 0 1,3 1-1,17 2-451,1-1 1,-1-1 0,1 0-1,-1-2 1,1 0-1,-1-2 1,37-8 0,-23 2-2263,-1-2 0,1-2 1,57-29-1,-27 4-4476</inkml:trace>
</inkml:ink>
</file>

<file path=ppt/ink/ink1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07.939"/>
    </inkml:context>
    <inkml:brush xml:id="br0">
      <inkml:brushProperty name="width" value="0.025" units="cm"/>
      <inkml:brushProperty name="height" value="0.025" units="cm"/>
    </inkml:brush>
  </inkml:definitions>
  <inkml:trace contextRef="#ctx0" brushRef="#br0">221 0 12107,'0'0'5691,"-14"6"-2680,-9 4-1682,0 0 0,-33 22 0,46-25-744,-1 0 0,1 1 0,0 0 0,1 0 0,0 1 0,0 0 0,1 1-1,-10 15 1,17-24-564,0 0-1,0 0 0,0 0 1,0 0-1,0 0 0,1 1 0,-1-1 1,0 0-1,1 0 0,-1 1 1,1-1-1,0 0 0,-1 0 0,1 1 1,0-1-1,0 1 0,0-1 1,0 0-1,0 1 0,0-1 0,0 0 1,0 1-1,0-1 0,1 0 1,-1 1-1,1-1 0,-1 0 0,1 0 1,-1 1-1,1-1 0,0 0 1,-1 0-1,1 0 0,0 0 0,0 0 1,0 0-1,0 0 0,0 0 1,0 0-1,0 0 0,0-1 0,0 1 1,1 0-1,-1-1 0,0 1 1,0-1-1,1 1 0,-1-1 0,0 0 1,1 1-1,-1-1 0,0 0 1,1 0-1,1 0 0,7 1 5,1-1 0,-1 0 0,1 0 0,-1-1 0,21-5 0,12-8 16,-1-2 1,-1-2 0,0-1-1,69-46 1,-120 94 865,-4-6-761,10-17-131,-1 0 0,1 0 0,1 1 0,-1-1 0,1 1 0,1 0 0,-1 0 0,1 0 0,0 0 0,1 1 0,-2 8 0,4-16-15,-1 1 0,0 0 0,1 0 0,-1 0 0,0-1 0,1 1 0,-1 0 0,1-1 0,-1 1 0,1 0 0,-1-1 0,1 1 0,0 0 0,-1-1 0,1 1 0,0-1 0,-1 1 0,1-1 0,0 0 0,0 1 0,0-1 0,-1 0 0,1 0 0,0 1 0,0-1 0,0 0 0,0 0 0,-1 0 0,1 0 0,0 0 0,1 0 0,35 0 0,-31-1 0,31-3 0,0-2 0,0-1 0,-1-3 0,55-20 0,-45 14 0,90-20 0,-112 37-138,-23 0 124,-1-1 0,0 0 0,1 1-1,-1-1 1,0 0 0,1 1 0,-1-1 0,0 1 0,0-1-1,1 0 1,-1 1 0,0-1 0,0 1 0,0-1 0,0 1-1,0-1 1,0 1 0,0-1 0,1 1 0,-1-1-1,0 1 1,-1-1 0,1 0 0,0 1 0,0-1 0,0 1-1,0-1 1,0 1 0,-1 0 0,-26 43-1770,4-7-978,23-31-5726</inkml:trace>
</inkml:ink>
</file>

<file path=ppt/ink/ink1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08.654"/>
    </inkml:context>
    <inkml:brush xml:id="br0">
      <inkml:brushProperty name="width" value="0.025" units="cm"/>
      <inkml:brushProperty name="height" value="0.025" units="cm"/>
    </inkml:brush>
  </inkml:definitions>
  <inkml:trace contextRef="#ctx0" brushRef="#br0">85 65 10954,'1'-9'3417,"0"-2"-2264,-1 8-695,1-1 0,-1 0-1,1 1 1,-1-1-1,1 0 1,0 1 0,1-1-1,-1 1 1,1-1 0,2-4-1,-2 17 4144,-1 37-3378,-6-26-517,-1 1-1,-13 30 1,13-38-421,0 1 0,1 0 1,1 0-1,0 0 0,1 1 0,0-1 1,0 26-1,3-39-280,1 1 0,-1-1 0,1 0-1,-1 1 1,1-1 0,0 0 0,-1 0 0,1 1 0,0-1 0,0 0-1,0 0 1,0 0 0,0 0 0,0 0 0,0 0 0,0-1-1,1 1 1,-1 0 0,0 0 0,0-1 0,1 1 0,-1-1-1,1 1 1,-1-1 0,0 0 0,1 1 0,-1-1 0,1 0-1,-1 0 1,0 0 0,4 0 0,53-3 115,-52 3-96,64-15-246,-56 10 51,1 2 0,0 0-1,0 0 1,17 1 0,-32 1 167,0 1 0,1 0 0,-1 0-1,0 0 1,1 0 0,-1 0 0,0 0 0,1 0 0,-1 0 0,0 0 0,1 1 0,-1-1 0,0 0 0,1 0 0,-1 0 0,0 0 0,1 0 0,-1 1-1,0-1 1,0 0 0,1 0 0,-1 0 0,0 1 0,0-1 0,1 0 0,-1 0 0,0 1 0,0-1 0,0 0 0,1 1 0,-1-1 0,0 0 0,0 1-1,0-1 1,0 0 0,0 1 0,0-1 0,-5 16 37,-17 12 409,-1-9 139,-1 0-1,-1-2 1,-28 15-1,41-25-570,0-1-1,-1 0 1,0-1-1,0 0 1,0-1-1,-1-1 1,1 0-1,-27 2 1,39-5-122,0 0 1,1 0-1,-1-1 1,0 1 0,0 0-1,1 0 1,-1-1-1,0 1 1,1 0 0,-1-1-1,1 1 1,-1-1-1,1 1 1,-1-1 0,0 1-1,1-1 1,0 1-1,-1-1 1,1 0 0,-1 1-1,1-1 1,0 0-1,-1 1 1,1-1 0,0 0-1,0 1 1,-1-1-1,1 0 1,0 0 0,0 1-1,0-1 1,0 0-1,0 0 1,0 1 0,0-1-1,0 0 1,1 1-1,-1-1 1,0 0 0,0 0-1,0 1 1,1-1-1,-1 0 1,1 0 0,14-35-6674,8 7 203</inkml:trace>
</inkml:ink>
</file>

<file path=ppt/ink/ink1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08.996"/>
    </inkml:context>
    <inkml:brush xml:id="br0">
      <inkml:brushProperty name="width" value="0.025" units="cm"/>
      <inkml:brushProperty name="height" value="0.025" units="cm"/>
    </inkml:brush>
  </inkml:definitions>
  <inkml:trace contextRef="#ctx0" brushRef="#br0">1 151 14830,'0'0'7415,"10"1"-4239,-3-1-2870,1 2 162,1-1 1,-1 0-1,0-1 0,0 0 0,0 0 0,0-1 0,1 0 0,-1 0 1,0-1-1,0 0 0,-1-1 0,1 0 0,11-5 0,39-38-157,-55 42-297,1 1-1,-1-1 1,0 0-1,0 0 0,-1 0 1,1 0-1,-1-1 1,0 1-1,0 0 1,0-1-1,0 0 1,1-8-1,-3 13-13,0-1 0,0 0 0,1 0 0,-1 0 0,0 0 0,0 1 0,0-1 0,0 0 0,-1 0 0,1 0 0,0 0 0,0 1 0,0-1 0,-1 0 0,1 0 0,0 0 0,-1 1 0,1-1 0,-1 0 0,1 0 0,-1 1 0,1-1 0,-1 0 0,1 1 0,-1-1 0,0 1 0,1-1 0,-1 1 0,0-1 0,1 1 0,-2-1 0,-1 0 0,1 1 0,-1-1 0,1 1 0,-1 0 0,0 0 0,1 0 0,-1 0 0,1 0 0,-1 0 0,-4 1 0,-1 1 0,0 1 0,0-1 0,0 1 0,0 0 0,-14 9 0,8-1 0,0 1 0,0 0 0,1 1 0,1 0 0,-12 16 0,20-23 0,0-1 0,0 1 0,0 0 0,1 0 0,0 0 0,0 0 0,1 1 0,0-1 0,0 1 0,0 0 0,1 0 0,0-1 0,0 1 0,1 0 0,0 0 0,1 11 0,0-15 5,0 0 1,0 0-1,0 0 1,1 0-1,-1-1 1,1 1-1,0-1 1,0 1-1,0-1 0,0 1 1,0-1-1,0 0 1,0 0-1,1 0 1,-1 0-1,1-1 1,0 1-1,0-1 0,-1 1 1,1-1-1,0 0 1,0 0-1,0 0 1,4 0-1,10 2-166,-1 0 0,0-1 0,22-1 0,-36-1 124,64-3-3571,5-13-4090</inkml:trace>
</inkml:ink>
</file>

<file path=ppt/ink/ink1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15.022"/>
    </inkml:context>
    <inkml:brush xml:id="br0">
      <inkml:brushProperty name="width" value="0.025" units="cm"/>
      <inkml:brushProperty name="height" value="0.025" units="cm"/>
    </inkml:brush>
  </inkml:definitions>
  <inkml:trace contextRef="#ctx0" brushRef="#br0">0 59 18225,'0'0'828,"8"11"811,0 1-1228,0 0 0,-2 1 0,1 0 0,-1 0 0,-1 0 0,-1 1 0,0 0 0,0 0 0,-2 0 0,2 17 0,2 262 3240,-7-115-2289,4-164-885,2-20 158,3-23 143,0-36-745,-2 0 0,-4 0 1,-6-75-1,4 139-41,0-8-45,-1 0 0,0 1 0,-1-1 0,1 0 0,-1 1 0,-1-1 0,-7-14 0,9 27-34,0 0 0,0 0 0,0 1 0,1-1 0,-1 0 0,1 10 0,0-9 80,0 1-1,0 0 0,1-1 1,0 1-1,0-1 1,1 1-1,-1-1 0,1 0 1,0 1-1,0-1 0,1 0 1,0 0-1,0 0 1,0-1-1,0 1 0,1-1 1,-1 0-1,1 0 1,1 0-1,-1 0 0,0 0 1,1-1-1,0 0 0,9 5 1,-8-6 26,0 1 1,1-1 0,-1-1-1,0 1 1,1-1-1,0 0 1,-1-1-1,1 1 1,-1-1 0,1-1-1,0 1 1,-1-1-1,1 0 1,-1-1-1,1 1 1,-1-1 0,0-1-1,0 1 1,1-1-1,-2 0 1,7-4-1,4-4 17,-1-1 0,-1 0 0,0-1 0,0 0 0,-2-1-1,0-1 1,0 0 0,-1-1 0,-1 0 0,-1 0 0,0-1 0,-1 0-1,-1-1 1,0 0 0,-1 0 0,-2 0 0,0-1 0,0 1-1,-2-1 1,1-25 0,-3 42-34,0 0-1,0-1 1,0 1-1,-1 0 1,1-1 0,0 1-1,-1 0 1,0-1-1,1 1 1,-1 0-1,0 0 1,0 0 0,0 0-1,-1 0 1,1 0-1,0 0 1,-1 0-1,1 0 1,-1 1 0,0-1-1,1 0 1,-3-1-1,2 3-8,0-1 1,0 1-1,0-1 0,1 1 0,-1 0 0,0-1 0,0 1 0,0 0 0,0 0 0,0 1 0,0-1 1,1 0-1,-1 0 0,0 1 0,0-1 0,0 1 0,1 0 0,-1 0 0,0-1 0,1 1 0,-1 0 1,1 0-1,-1 1 0,1-1 0,-1 0 0,1 0 0,0 1 0,-1-1 0,0 3 0,-12 14 47,0 1 0,2 0 0,0 1 0,1 0 0,2 1 1,0 0-1,1 1 0,1 0 0,0 0 0,2 0 0,1 1 0,1 0 0,0 36 0,2-55-36,1-1 0,0 1 0,0-1 0,1 0 0,-1 1 0,1-1 0,0 1 0,0-1 0,0 0 0,0 1 0,0-1 0,1 0 0,-1 0 0,1 0 0,0 0 0,0 0 0,0-1 0,0 1 0,1 0 0,-1-1 0,1 0 0,-1 0 0,1 1 0,4 1 0,3 1 28,1-1 0,0 0-1,0-1 1,0 0 0,22 3 0,-21-5-64,0 1-1,0 1 1,0 0-1,0 1 1,17 8-1,-26-11-11,0 1 1,0 1-1,0-1 0,0 0 0,0 1 0,-1-1 0,1 1 1,-1 0-1,0 0 0,0 0 0,0 0 0,0 0 0,0 0 1,-1 0-1,1 1 0,-1-1 0,0 1 0,0-1 0,0 1 1,-1-1-1,1 1 0,-1 0 0,0 3 0,1 3-543,0 10-1312,-3-8-4268</inkml:trace>
</inkml:ink>
</file>

<file path=ppt/ink/ink1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15.601"/>
    </inkml:context>
    <inkml:brush xml:id="br0">
      <inkml:brushProperty name="width" value="0.025" units="cm"/>
      <inkml:brushProperty name="height" value="0.025" units="cm"/>
    </inkml:brush>
  </inkml:definitions>
  <inkml:trace contextRef="#ctx0" brushRef="#br0">1 181 10122,'0'0'12716,"13"6"-10335,-3 0-1784,-5-3-391,-1 0 1,1 0 0,0 0 0,1-1 0,-1 0 0,0 0 0,0-1 0,1 1 0,-1-1 0,1 0 0,-1-1 0,1 1-1,0-1 1,-1 0 0,7-1 0,1-3 87,0 0 0,0-1 0,0 0 1,-1-1-1,0-1 0,0 0 0,0 0 0,13-12 0,-17 13-258,0-1 1,0 0 0,-1 0-1,0-1 1,0 0-1,-1 0 1,0-1-1,0 0 1,-1 0 0,0 0-1,6-16 1,-11 24-27,1 0 0,-1 0-1,1 0 1,-1 0 0,1 0 0,-1 0 0,0 0 0,0 0 0,1-1 0,-1 1-1,0 0 1,0 0 0,0 0 0,0 0 0,-1 0 0,1 0 0,0-1 0,0 1-1,-1 0 1,1 0 0,0 0 0,-1 0 0,1 0 0,-1 0 0,0 0 0,1 0-1,-1 0 1,0 0 0,1 1 0,-1-1 0,0 0 0,0 0 0,0 1 0,0-1-1,0 0 1,0 1 0,0-1 0,0 1 0,0-1 0,0 1 0,0 0 0,0-1-1,0 1 1,0 0 0,0 0 0,-1 0 0,1-1 0,0 1 0,0 0 0,0 1-1,-2-1 1,-4 1-15,0 0 1,0 0-1,0 1 0,0 0 0,0 0 1,0 1-1,-8 4 0,-1 2 8,-1 1 1,1 1-1,1 0 1,0 1-1,1 1 1,0 0-1,-23 29 1,30-33-1,0 1 1,1-1-1,0 1 1,0 0-1,1 1 1,1-1-1,0 1 1,0 0-1,1 0 1,0 0-1,1 1 1,0-1-1,1 1 1,0 16-1,2-24-19,-1-1 1,1 1-1,0 0 1,0 0-1,0-1 0,0 1 1,1-1-1,0 1 1,0-1-1,-1 1 0,2-1 1,-1 0-1,0 0 1,1 0-1,-1 0 0,1-1 1,0 1-1,0-1 1,0 1-1,0-1 0,1 0 1,-1 0-1,1 0 1,-1-1-1,1 1 0,-1-1 1,1 0-1,4 1 1,10 2-308,-1-1 0,1-1 0,-1-1 1,32-1-1,12-6-3387,0-16-3198</inkml:trace>
</inkml:ink>
</file>

<file path=ppt/ink/ink1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16.440"/>
    </inkml:context>
    <inkml:brush xml:id="br0">
      <inkml:brushProperty name="width" value="0.025" units="cm"/>
      <inkml:brushProperty name="height" value="0.025" units="cm"/>
    </inkml:brush>
  </inkml:definitions>
  <inkml:trace contextRef="#ctx0" brushRef="#br0">68 1 17745,'0'0'4447,"0"8"-3065,-6 57 573,-21 96-1,15-110-897,3 0-1,3 0 1,1 1 0,3 63 0,2-114-1057,0 0 0,0 0 0,0-1 0,0 1 0,0 0 0,0-1 0,1 1 0,-1 0 0,0 0 0,1-1 0,-1 1 0,0 0 0,1-1 0,-1 1 0,1-1 0,-1 1 0,1 0 0,-1-1 0,1 1 0,-1-1 0,1 0 0,-1 1 0,1-1 0,0 1 0,-1-1 0,1 0 0,0 1 0,0-1 0,-1 0 0,1 0 0,0 0 0,-1 1 0,1-1 0,0 0 0,0 0 0,-1 0 0,1 0 0,0 0 0,0 0 0,-1-1 0,1 1 0,0 0 0,0 0 0,-1 0 0,1-1 0,0 1 0,0-1 0,35-19 0,-2-10 0,-2 2 0,66-45 0,-88 67 0,0 0 0,0 1 0,0 0 0,0 1 0,1 0 0,0 0 0,0 1 0,0 1 0,0 0 0,1 0 0,22 1 0,-33 1 0,1 0 0,0 0 0,0 1 0,-1-1 0,1 1 0,-1-1 0,1 1 0,0-1 0,-1 1 0,1 0 0,-1 0 0,1 0 0,-1 0 0,0 0 0,1 0 0,-1 0 0,0 1 0,0-1 0,0 0 0,0 1 0,2 2 0,-2-1 0,1 1 0,0 0 0,-1 0 0,0 1 0,1-1 0,-2 0 0,1 0 0,0 8 0,-1-5 0,0 0 0,0 0 0,0-1 0,-1 1 0,0 0 0,-1-1 0,0 1 0,0-1 0,0 1 0,0-1 0,-6 9 0,6-65 0,12-20 0,30-108 0,-40 177-5,1-1 1,-1 1-1,1 0 1,-1-1-1,1 1 1,0 0-1,0 0 1,-1-1-1,1 1 1,0 0-1,0 0 1,0 0-1,0 0 1,1 0-1,-1 1 1,0-1-1,0 0 1,0 0-1,1 1 1,-1-1-1,0 1 1,3-1-1,0 0-39,0 0 0,1 0-1,-1 1 1,1 0 0,-1 0-1,0 0 1,8 1-1,7 3-531,-1 1-1,29 11 0,-41-14 284,2 3-1436,-5-2-979,-25-2-14204</inkml:trace>
</inkml:ink>
</file>

<file path=ppt/ink/ink1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16.767"/>
    </inkml:context>
    <inkml:brush xml:id="br0">
      <inkml:brushProperty name="width" value="0.025" units="cm"/>
      <inkml:brushProperty name="height" value="0.025" units="cm"/>
    </inkml:brush>
  </inkml:definitions>
  <inkml:trace contextRef="#ctx0" brushRef="#br0">0 167 16303,'0'0'8841,"52"-45"-7368,5 27-160,10-1-480,12-2-545,6 5-191,-2 0-1411,-3 0-3939,-8 0-5765</inkml:trace>
</inkml:ink>
</file>

<file path=ppt/ink/ink1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17.205"/>
    </inkml:context>
    <inkml:brush xml:id="br0">
      <inkml:brushProperty name="width" value="0.025" units="cm"/>
      <inkml:brushProperty name="height" value="0.025" units="cm"/>
    </inkml:brush>
  </inkml:definitions>
  <inkml:trace contextRef="#ctx0" brushRef="#br0">34 113 4292,'0'0'2013,"9"-8"3709,-4 4-4781,33-36 4896,-35 37-5085,-1 0 1,1 0-1,-1-1 1,0 0-1,0 1 1,0-1-1,0 0 1,-1 0-1,1 0 1,-1 0-1,0 0 1,1-7-1,-2 10-735,0 1 0,0 0 0,0 0 0,0 0 0,0 0-1,0-1 1,0 1 0,0 0 0,0 0 0,0 0 0,0 0 0,0-1 0,0 1 0,0 0 0,-1 0-1,1 0 1,0 0 0,0 0 0,0-1 0,0 1 0,0 0 0,0 0 0,0 0 0,0 0 0,-1 0 0,1 0-1,0 0 1,0-1 0,0 1 0,0 0 0,0 0 0,-1 0 0,1 0 0,0 0 0,0 0 0,0 0-1,0 0 1,-1 0 0,1 0 0,0 0 0,0 0 0,0 0 0,0 0 0,-1 0 0,1 0 0,0 0 0,0 0-1,0 0 1,0 0 0,-1 0 0,1 0 0,0 1 0,-13 7 861,-10 13 55,13-7-901,0 0 0,1 1 1,-14 30-1,20-38-19,0 0 0,1 0-1,-1 0 1,2 0 0,-1 1 0,1-1 0,0 0-1,0 1 1,1 0 0,0-1 0,2 14 0,-2-20-9,0 0 1,1 0 0,-1 0 0,1 0 0,-1 0 0,1 1-1,-1-1 1,1 0 0,0 0 0,-1 0 0,1 0 0,0-1-1,0 1 1,-1 0 0,1 0 0,0 0 0,0-1 0,0 1-1,0 0 1,0-1 0,0 1 0,0-1 0,1 1 0,1 0 0,0-1 13,0 1 1,1-1 0,-1 0 0,0 0 0,1 0 0,-1 0 0,1-1 0,5-1 0,1 0 23,-1-1 1,1-1-1,-1 1 0,0-2 0,11-6 0,13-16-106,-2-1 0,52-60 0,-96 110-407,-19 46 1,29-60 78,0-1 1,1 1-1,0 0 1,0-1-1,1 1 1,0 0-1,0 0 1,1 0-1,0 0 1,2 15-1,-1-21 71,0 0-1,-1 0 1,1 0 0,0-1-1,0 1 1,0 0-1,0 0 1,1-1 0,-1 1-1,0-1 1,1 1-1,-1-1 1,1 0 0,-1 0-1,1 1 1,0-1-1,-1 0 1,1 0 0,0-1-1,0 1 1,0 0-1,0 0 1,-1-1 0,1 1-1,0-1 1,0 0-1,0 0 1,0 0 0,0 0-1,0 0 1,0 0-1,0 0 1,3-1 0,29 1-6400</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35.386"/>
    </inkml:context>
    <inkml:brush xml:id="br0">
      <inkml:brushProperty name="width" value="0.025" units="cm"/>
      <inkml:brushProperty name="height" value="0.025" units="cm"/>
    </inkml:brush>
  </inkml:definitions>
  <inkml:trace contextRef="#ctx0" brushRef="#br0">125 0 17360,'0'0'7773,"-4"9"-6940,-78 223 2962,71-191-3474,2-1 1,2 2-1,2-1 1,-1 47-1,6-84-342,0 0 0,0 0 0,0 0 0,1 0 0,-1 0 0,1 0 0,0 0 0,0 0 0,1 0 0,-1 0 0,1-1 0,0 1 0,0-1 0,0 1 0,0-1 0,0 1 0,1-1 0,0 0 0,5 5 0,-4-6-247,0 1 0,1-1 0,-1 0 1,1 0-1,0-1 0,-1 1 0,1-1 0,0 0 0,0 0 0,0-1 0,0 1 0,0-1 0,0 0 0,0-1 0,0 1 0,5-2 0,-1 0-627,1 0 0,-1-1 0,0 0 0,0 0-1,0-1 1,0 0 0,8-6 0,31-24-6651,-10 2-3467</inkml:trace>
</inkml:ink>
</file>

<file path=ppt/ink/ink1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17.576"/>
    </inkml:context>
    <inkml:brush xml:id="br0">
      <inkml:brushProperty name="width" value="0.025" units="cm"/>
      <inkml:brushProperty name="height" value="0.025" units="cm"/>
    </inkml:brush>
  </inkml:definitions>
  <inkml:trace contextRef="#ctx0" brushRef="#br0">148 170 15695,'0'0'1874,"-11"9"266,-6 7-1276,1 0 0,0 1 0,-26 38 0,36-48-528,1 0 0,0 1-1,1 0 1,-1 1 0,2-1 0,-1 0 0,1 1 0,0 0 0,1 0-1,0 0 1,1 0 0,-1 0 0,2 0 0,0 19 0,0-27-307,0 0 1,1 0 0,-1 0 0,0 0 0,1 0 0,-1 0-1,1 0 1,-1 0 0,1 0 0,0 0 0,-1 0-1,1 0 1,0 0 0,0 0 0,-1-1 0,1 1-1,0 0 1,0 0 0,0-1 0,0 1 0,0-1-1,0 1 1,0-1 0,2 1 0,0 0 31,0-1 0,1 1 0,-1-1 0,0 0 0,1 0 0,-1 0 1,0 0-1,6-1 0,0-1 91,1-1 1,-1 0-1,1 0 1,-1 0-1,10-7 1,2-4-22,0-1-1,-1-1 1,-1 0 0,0-2 0,-1-1 0,-1 0-1,-1-1 1,-1 0 0,0-1 0,-2-1-1,0-1 1,-2 0 0,0 0 0,-2-1 0,0 0-1,-2-1 1,7-39 0,-14 64-131,0-1 0,1 1 0,-1-1 0,0 0 0,0 1 0,1-1 0,-1 0 0,0 1 0,0-1 0,0 0 0,0 1 0,0-1 0,0 0 0,0 0 0,0 1 0,0-1 0,0 0 0,-1 1 0,1-1 0,0 0 0,0 1 0,-1-1 0,1 1 0,0-1 0,-1 0 0,1 1 0,0-1 0,-1 1 0,1-1 0,-1 1 0,0-1 0,-14 17 0,-13 37 0,18-31 0,1 0 0,0 1 0,2 0 0,1 1 0,1 0 0,1 0 0,0 0 0,2 0 0,3 47 0,-1-66-237,1-1 0,0 0-1,0 0 1,0 0 0,1 0 0,-1 0-1,1-1 1,0 1 0,0 0 0,1-1-1,-1 1 1,1-1 0,4 5 0,-4-5-271,0 0 0,1-1 0,-1 1 0,0-1 0,1 0 1,0 0-1,-1 0 0,1 0 0,0-1 0,0 0 0,0 1 1,0-2-1,0 1 0,0 0 0,0-1 0,0 1 0,0-1 1,1 0-1,-1-1 0,0 1 0,7-2 0,11-9-10782</inkml:trace>
</inkml:ink>
</file>

<file path=ppt/ink/ink1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17.919"/>
    </inkml:context>
    <inkml:brush xml:id="br0">
      <inkml:brushProperty name="width" value="0.025" units="cm"/>
      <inkml:brushProperty name="height" value="0.025" units="cm"/>
    </inkml:brush>
  </inkml:definitions>
  <inkml:trace contextRef="#ctx0" brushRef="#br0">0 103 17392,'0'0'6332,"2"9"-3706,-2-6-2527,1-1 0,-1 1 0,1-1 0,-1 1 0,1-1 0,0 0 0,0 1 0,0-1 0,0 0 0,0 0 0,0 0 0,0 0 0,1 0 0,0 0 0,-1 0 0,1 0 0,0 0 0,-1-1 0,1 1 0,0-1 0,0 1 0,1-1 0,-1 0 0,0 0 0,0 0 0,1 0 0,-1 0 0,0-1 0,1 1 0,-1 0 0,0-1 0,1 0 0,-1 0-1,1 0 1,-1 0 0,3 0 0,10 0 96,0-1-1,-1-1 0,1 0 0,-1 0 0,0-2 0,1 0 1,15-7-1,-21 8-108,-1-1-1,0 0 1,0 0 0,0-1 0,-1 0 0,1 0-1,-1-1 1,-1 1 0,1-2 0,-1 1 0,0-1-1,0 0 1,5-8 0,-11 14-86,1-1 0,0 1 0,0 0 0,0 0 0,0-1 0,-1 1 0,1-1 0,-1 1 0,1-1 0,-1 1 0,0 0 0,1-1 0,-1 1 0,0-1 0,0 0 0,0 1 0,0-1 0,0 1 0,0-1 0,-1 1 0,1-1 0,0 1 0,-1 0 0,1-1 0,-1 1 0,0-1 0,-1-1 0,0 1 0,0 1 0,0-1 0,0 1 0,0 0 0,-1-1 0,1 1 0,0 0 0,-1 1 0,1-1 0,-1 0 0,1 1 0,-1-1 0,1 1 0,-6 0 0,-3-1 0,0 2 0,-1-1 0,1 2 0,0-1 0,0 2 0,-19 5 0,19-3 0,0 1 0,1 0 0,-1 0 0,1 1 0,0 1 0,1 0 0,-16 16 0,21-20 0,0 1 0,0 0 0,0 0 0,1 0 0,0 1 0,0-1 0,0 1 0,1 0 0,-1 0 0,1 0 0,1 0 0,-1 0 0,1 0 0,0 0 0,1 0 0,-1 13 0,2-16-15,0 1 0,0-1 0,1 1 0,-1-1 0,1 0 0,-1 0 1,1 1-1,0-1 0,0-1 0,1 1 0,-1 0 0,1 0 0,-1-1 0,1 1 0,0-1 0,0 0 0,0 0 0,0 0 0,0 0 0,0-1 1,0 1-1,1-1 0,-1 0 0,1 0 0,-1 0 0,5 0 0,11 4-586,0-2-1,0-1 1,31 1 0,11-5-4599,4-7-597</inkml:trace>
</inkml:ink>
</file>

<file path=ppt/ink/ink10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18.746"/>
    </inkml:context>
    <inkml:brush xml:id="br0">
      <inkml:brushProperty name="width" value="0.025" units="cm"/>
      <inkml:brushProperty name="height" value="0.025" units="cm"/>
    </inkml:brush>
  </inkml:definitions>
  <inkml:trace contextRef="#ctx0" brushRef="#br0">38 606 9513,'0'0'5103,"-6"9"-2700,0-3-1819,4-4-394,0 1 0,-1-1 0,1 1 0,0-1 0,0 1 0,1-1 0,-1 1 0,0 0 0,1 0 0,0 0 0,0 0 0,0 0 0,0 0 0,0 0 0,0 7 1,1-9-69,0 0 0,0 0 0,1 0 0,-1 0 0,0 0 0,1-1 0,-1 1 0,1 0 0,-1 0 0,1 0 0,-1 0 0,1 0 0,0-1 0,0 1 0,-1 0 0,1-1 0,0 1 0,0 0 0,0-1 0,-1 1 0,1-1 0,0 1 0,0-1 0,0 0 0,0 1 0,0-1 0,0 0 0,0 0 0,0 0 0,0 1 0,2-1 0,39 1 2070,-32-1-1525,10-1-257,0-2 0,-1 0-1,1-1 1,-1-1 0,1-1 0,-1 0-1,-1-2 1,1 0 0,-1-1 0,19-13-1,-8 4-315,-1-2 1,-1-1-1,-1-1 0,0-1 0,24-31 0,-4-10 3,-44 61-87,0-1 1,0 0-1,0 1 0,-1-1 0,1 0 1,-1 0-1,0 0 0,0 0 1,0 0-1,-1 0 0,1 0 1,-1 0-1,0 0 0,0 0 0,-1 0 1,0-5-1,0 8-9,1 0-1,-1 0 1,0 0 0,0 0 0,0 0-1,0 0 1,0 0 0,0 0-1,0 1 1,0-1 0,0 0 0,0 1-1,0-1 1,0 1 0,0-1-1,-1 1 1,1-1 0,0 1 0,0 0-1,-1 0 1,1-1 0,0 1-1,0 0 1,-1 0 0,1 0 0,0 0-1,-3 1 1,-36 8-5,27-4 2,1 2 0,1-1 0,-1 1 0,1 1 0,1 0 0,-1 1 0,1 0 0,1 0 0,-9 12 0,-4 6 3,0 1 1,-21 39-1,27-39 9,-18 40 0,31-60-10,0 1-1,0-1 1,0 1-1,1 0 1,1 0 0,-1 0-1,2 0 1,-1 0-1,2 14 1,-1-21 0,0 0 0,0-1 0,1 1 0,-1 0 0,1-1 0,0 1 0,-1-1 0,1 1 0,0-1 0,0 1 0,0-1 0,0 0 0,0 1 0,0-1 0,0 0 0,0 0 0,1 0 0,-1 1 0,0-1 0,1-1 0,-1 1 0,3 1 0,1 0 0,-1-1 0,0 0 0,1 0 0,-1 0 0,0 0 0,1-1 0,-1 0 0,8 0 0,3-2 0,0 0 0,0-1 0,0 0 0,20-8 0,4-5 0,-1-2 0,-1-2 0,-1-1 0,0-2 0,36-31 0,-22 12 0,-2-2 0,69-82 0,-82 82 0,47-74 0,-71 98 0,0 1 0,-1-1 0,-2 0 0,0-1 0,-1 0 0,9-43 0,-16 63 0,0-1 0,1 1 0,-1-1 0,0 1 0,0-1 0,0 1 0,0-1 0,0 0 0,0 1 0,0-1 0,-1 1 0,1-1 0,-1 1 0,1-1 0,-1 1 0,1-1 0,-1 1 0,0-1 0,-1 0 0,2 1 0,-1 1 0,0-1 0,0 1 0,0-1 0,0 1 0,0 0 0,0-1 0,0 1 0,1 0 0,-1 0 0,0 0 0,0 0 0,0 0 0,0 0 0,0 0 0,0 0 0,0 0 0,0 0 0,0 0 0,0 1 0,0-1 0,-1 1 0,-5 2 0,0 0 0,1 1 0,-1-1 0,1 2 0,0-1 0,-8 8 0,-30 30 0,2 1 0,-61 82 0,83-97 0,1 2 0,1 0 0,2 0 0,1 2 0,1 0 0,-10 37 0,21-57 0,0 1 0,0 0 0,1 0 0,1 1 0,0-1 0,2 19 0,-1-28 0,0 0 0,1 0 0,-1-1 0,1 1 0,0 0 0,1-1 0,-1 1 0,1-1 0,-1 0 0,1 1 0,0-1 0,0 0 0,0 0 0,1 0 0,-1 0 0,1 0 0,-1-1 0,1 1 0,0-1 0,0 0 0,0 0 0,1 0 0,-1 0 0,0 0 0,1-1 0,5 3 0,2-1-507,1-1 0,-1 0 1,1 0-1,20 0 0,-11-4-1509,1 0 0,-1-1 0,1-1 1,-1 0-1,0-2 0,30-13 0,4-3-7668</inkml:trace>
</inkml:ink>
</file>

<file path=ppt/ink/ink10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19.353"/>
    </inkml:context>
    <inkml:brush xml:id="br0">
      <inkml:brushProperty name="width" value="0.025" units="cm"/>
      <inkml:brushProperty name="height" value="0.025" units="cm"/>
    </inkml:brush>
  </inkml:definitions>
  <inkml:trace contextRef="#ctx0" brushRef="#br0">221 121 11403,'0'0'9999,"-11"-2"-6684,9 2-3176,-2-2 21,0 2 1,0-1 0,0 0-1,0 1 1,0 0 0,0 0-1,0 0 1,0 0 0,0 1-1,0 0 1,0 0 0,0 0-1,0 0 1,0 0 0,1 1-1,-1 0 1,0-1-1,1 2 1,-1-1 0,-3 3-1,-11 11 472,1 1 0,-23 28-1,34-38-515,0 1 1,1 0-1,0 1 0,0-1 1,0 1-1,2 0 0,-1 0 1,-4 19-1,8-27-111,0 0 0,0 0 0,-1 0 1,1 0-1,0 1 0,1-1 0,-1 0 0,0 0 1,0 0-1,0 0 0,1 0 0,-1 1 0,0-1 1,1 0-1,-1 0 0,1 0 0,0 0 0,-1 0 0,1 0 1,0 0-1,-1-1 0,1 1 0,0 0 0,0 0 1,0 0-1,0-1 0,0 1 0,0 0 0,0-1 1,0 1-1,0-1 0,0 1 0,0-1 0,0 0 1,0 0-1,1 1 0,-1-1 0,0 0 0,0 0 1,0 0-1,0 0 0,2 0 0,5 0 26,0 0 1,0-1-1,0 0 0,0 0 1,9-3-1,3-2-7,-1-2-1,-1 0 1,1-1-1,-1 0 1,-1-2 0,0 0-1,28-24 1,-10 3-9,-1-1 1,37-45-1,-124 160-616,45-68 513,1-1 0,1 1 0,0 0 0,0 1 0,2-1 0,-5 25 0,9-37-35,-1-1 0,1 1 1,0 0-1,0-1 0,0 1 1,0-1-1,0 1 0,0-1 1,1 1-1,-1 0 0,0-1 1,1 1-1,-1-1 1,1 1-1,0-1 0,-1 0 1,1 1-1,0-1 0,0 0 1,0 1-1,0-1 0,0 0 1,0 0-1,0 0 0,3 2 1,-2-2-110,1 0 0,-1 0 0,1-1 0,0 1 0,-1-1 0,1 1 0,0-1 0,-1 0 0,1 0 0,0 0 0,0 0-1,-1-1 1,6 0 0,3-2-639,-1 0 0,1-1 0,0 0 0,-1-1 0,0 0 0,13-9 0,-2-2-399,0-1-1,-1-2 1,-1 0-1,26-33 1,-33 37 1777,-1-1 0,0-1 0,-1 0 0,-1-1 0,0 0 0,10-35 0,-18 52-362,-1 0 0,1 0 0,-1 0 0,0 0-1,1 1 1,-1-1 0,0 0 0,0 0 0,1 0-1,-1 0 1,0 0 0,0 0 0,0 0 0,0 0-1,0 0 1,-1 0 0,1 0 0,0 0 0,0 1-1,-1-1 1,1 0 0,0 0 0,-1 0 0,1 0 0,-1 0-1,0 0 1,0 1-45,0 0-1,0 0 1,0 0-1,0 0 1,0 0-1,0 0 1,0 1-1,0-1 0,0 0 1,0 1-1,0-1 1,0 1-1,0-1 1,0 1-1,0-1 1,0 1-1,-1 1 1,-41 38 1195,42-39-1233,-7 6 232,0 1 0,1-1 0,0 2 0,1-1 0,-1 1 0,2 0 0,-1 0 0,1 0 0,1 1 0,0 0 0,0 0 0,1 0 0,-4 18 0,7-26-283,0-1 1,1 1 0,-1 0 0,1-1 0,-1 1-1,1-1 1,0 1 0,-1 0 0,1-1 0,0 0-1,0 1 1,0-1 0,0 0 0,0 1-1,1-1 1,-1 0 0,0 0 0,0 0 0,1 0-1,-1 0 1,1 0 0,-1 0 0,1-1-1,-1 1 1,1 0 0,-1-1 0,1 1 0,0-1-1,-1 0 1,1 1 0,0-1 0,-1 0 0,4 0-1,73 1-225,-54-2-261,-20 1 440,1 0 0,-1 0 0,0 1 0,0-1 0,0 1 0,0 0-1,0 0 1,0 1 0,0-1 0,0 1 0,0 0 0,0 0 0,-1 0-1,6 5 1,-7-6 148,-1 1 1,0 0-1,0-1 0,0 1 0,0 0 0,0 0 1,0 0-1,0 0 0,0 0 0,-1 0 0,1 0 1,-1 0-1,0 0 0,0 0 0,1 0 0,-1 0 1,0 0-1,-1 0 0,1 0 0,0 0 0,-1 0 1,1 0-1,-1 0 0,1 0 0,-1 0 0,0 0 1,0 0-1,0 0 0,0-1 0,0 1 0,0 0 1,-2 1-1,-6 9 114,-1 0 1,1 0-1,-2-1 0,0 0 1,0-1-1,-1-1 1,0 1-1,-1-2 1,0 0-1,0 0 0,0-2 1,-1 1-1,0-2 1,-17 5-1,31-10-255,-1 1 1,1-1-1,-1 0 1,1 0-1,-1 0 0,0 0 1,1 0-1,-1 0 0,1 0 1,-1 0-1,1 0 1,-1 0-1,0-1 0,1 1 1,-1 0-1,1 0 0,-1 0 1,1-1-1,-1 1 1,1 0-1,-1-1 0,1 1 1,-1 0-1,1-1 0,0 1 1,-1-1-1,1 1 1,-1 0-1,1-1 0,0 1 1,-1-2-1,1-20-2219,17-23-3911,8-1-536</inkml:trace>
</inkml:ink>
</file>

<file path=ppt/ink/ink10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19.880"/>
    </inkml:context>
    <inkml:brush xml:id="br0">
      <inkml:brushProperty name="width" value="0.025" units="cm"/>
      <inkml:brushProperty name="height" value="0.025" units="cm"/>
    </inkml:brush>
  </inkml:definitions>
  <inkml:trace contextRef="#ctx0" brushRef="#br0">208 1 19154,'-8'9'1853,"-25"34"297,1 0 1,-31 60 0,52-82-1561,1 1 0,1-1 0,0 1-1,2 1 1,1 0 0,1 0 0,0 0-1,0 29 1,4-33-590,-1-10 0,1 0 0,1-1 0,0 1 0,0 0 0,1-1 0,0 1 0,0 0 0,1-1 0,5 16 0,-6-23 0,-1-1 0,0 1 0,0-1 0,0 1 0,1-1 0,-1 1 0,0-1 0,1 0 0,-1 1 0,0-1 0,1 1 0,-1-1 0,1 0 0,-1 1 0,1-1 0,-1 0 0,1 1 0,-1-1 0,1 0 0,-1 0 0,1 0 0,-1 1 0,1-1 0,-1 0 0,1 0 0,-1 0 0,1 0 0,-1 0 0,1 0 0,0 0 0,-1 0 0,1 0 0,0 0 0,14-16 0,4-27 0,-12 22 0,-1-1 0,-1 1 0,-1-1 0,-1 0 0,1-33 0,-6 60 0,1 1 0,-1 0 0,1-1 0,1 1 0,-1 0 0,1 0 0,0-1 0,1 1 0,-1 0 0,1 0 0,1 5 0,1-7 0,0 0 0,-1 0 0,1-1 0,0 1 0,1-1 0,-1 0 0,1 0 0,-1 0 0,1 0 0,0-1 0,0 1 0,0-1 0,0 0 0,1 0 0,-1-1 0,0 1 0,1-1 0,-1 0 0,1 0 0,0-1 0,-1 1 0,1-1 0,0 0 0,-1 0 0,7-1 0,5 0 0,-1-1 0,0 0 0,0-1 0,0-1 0,0 0 0,21-9 0,-15 3 0,0-1 0,-1-1 0,0 0 0,-1-2 0,0 0 0,-2-1 0,1-1 0,20-24 0,-61 67 0,4-5 0,-32 49 0,46-65 0,2 1 0,-1 0 0,1 0 0,0 0 0,0 0 0,1 1 0,-1-1 0,2 1 0,-1 0 0,1-1 0,1 1 0,0 15 0,0-22-42,0 0 0,0-1 1,0 1-1,1 0 0,-1-1 0,0 1 0,1-1 0,-1 1 1,1-1-1,-1 1 0,0 0 0,1-1 0,-1 1 1,1-1-1,-1 0 0,1 1 0,0-1 0,-1 1 0,1-1 1,-1 0-1,1 0 0,0 1 0,-1-1 0,1 0 1,0 0-1,-1 0 0,1 1 0,0-1 0,-1 0 0,1 0 1,0 0-1,0 0 0,-1-1 0,1 1 0,0 0 1,-1 0-1,1 0 0,0 0 0,-1-1 0,1 1 1,-1 0-1,1-1 0,0 1 0,0-1 0,30-18-5027,-11-7-2201</inkml:trace>
</inkml:ink>
</file>

<file path=ppt/ink/ink10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20.225"/>
    </inkml:context>
    <inkml:brush xml:id="br0">
      <inkml:brushProperty name="width" value="0.025" units="cm"/>
      <inkml:brushProperty name="height" value="0.025" units="cm"/>
    </inkml:brush>
  </inkml:definitions>
  <inkml:trace contextRef="#ctx0" brushRef="#br0">20 1 6919,'0'0'21428,"-19"68"-21332,26-41-416,8-3-1698,3-2-1442,8-2-2049,-2-4-4901</inkml:trace>
</inkml:ink>
</file>

<file path=ppt/ink/ink10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20.612"/>
    </inkml:context>
    <inkml:brush xml:id="br0">
      <inkml:brushProperty name="width" value="0.025" units="cm"/>
      <inkml:brushProperty name="height" value="0.025" units="cm"/>
    </inkml:brush>
  </inkml:definitions>
  <inkml:trace contextRef="#ctx0" brushRef="#br0">169 264 16560,'0'0'13474,"-9"4"-12241,-7 3-1031,0 0 0,1 2 0,0 0 0,-24 19 0,34-25-180,1 1 1,-1-1-1,1 1 0,0 0 1,0 0-1,1 0 0,-1 0 0,1 1 1,0-1-1,0 1 0,1 0 0,-1 0 1,1 0-1,0 0 0,0 0 0,1 1 1,-1-1-1,1 0 0,1 1 0,-1-1 1,1 9-1,0-12-22,1-1 0,-1 0 0,1 1 0,0-1 0,0 0 0,0 1 0,0-1 0,0 0 0,0 0 0,0 0 0,0 0 0,1 0 0,-1 0 0,0 0 0,1 0 0,-1 0 0,0 0 0,1-1 0,-1 1 0,1-1 0,-1 1 0,1-1 0,0 0 0,-1 1 0,1-1 0,-1 0 0,4 0 0,46-1 0,-50 1 0,10-2-616,0-1 0,0 1 0,0-2 1,-1 1-1,1-1 0,-1-1 0,0 0 0,18-12 0,-5 1-2371,-2-1 0,30-30 0,-22 17-4930</inkml:trace>
  <inkml:trace contextRef="#ctx0" brushRef="#br0" timeOffset="1">377 235 5445,'0'0'17457,"-45"54"-15824,41-43-640,3-2-512,1 1-321,0 1-96,0-1-32,0-1-384,1 1-545,6-4-417,-1-4-960,1-2-1505,2 0-2852</inkml:trace>
  <inkml:trace contextRef="#ctx0" brushRef="#br0" timeOffset="2">548 0 8680,'0'0'1954,"-52"48"-4773</inkml:trace>
</inkml:ink>
</file>

<file path=ppt/ink/ink10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20.956"/>
    </inkml:context>
    <inkml:brush xml:id="br0">
      <inkml:brushProperty name="width" value="0.025" units="cm"/>
      <inkml:brushProperty name="height" value="0.025" units="cm"/>
    </inkml:brush>
  </inkml:definitions>
  <inkml:trace contextRef="#ctx0" brushRef="#br0">40 1 20019,'0'0'12748,"-13"73"-12748,7-42 0,-2 1 0,2-3 0,2-1 0,2-1 0,2-4 0,0-4-1537,0-6-3652</inkml:trace>
</inkml:ink>
</file>

<file path=ppt/ink/ink10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21.875"/>
    </inkml:context>
    <inkml:brush xml:id="br0">
      <inkml:brushProperty name="width" value="0.025" units="cm"/>
      <inkml:brushProperty name="height" value="0.025" units="cm"/>
    </inkml:brush>
  </inkml:definitions>
  <inkml:trace contextRef="#ctx0" brushRef="#br0">111 1 7207,'0'0'17851,"-1"10"-16671,-7 57-139,-3-1 0,-22 71-1,16-77-188,4 0 0,2 1-1,-6 98 1,17-158-852,0 1 0,0-1 0,0 0 0,0 1 0,0-1 0,1 1 0,-1-1 0,0 1 0,1-1 0,-1 0 0,1 1 0,-1-1 0,1 0 0,-1 0 0,2 2 0,-2-3 0,1 1 0,-1-1 0,1 0 0,-1 0 0,1 0 0,-1 1 0,0-1 0,1 0 0,-1 0 0,1 0 0,-1 0 0,1 0 0,-1 0 0,1 0 0,-1 0 0,1 0 0,-1 0 0,1 0 0,-1 0 0,1 0 0,-1 0 0,0 0 0,1-1 0,-1 1 0,1 0 0,-1 0 0,1-1 0,0 1 0,2-3 0,1 0 0,-1 0 0,0 0 0,1-1 0,-1 1 0,-1-1 0,5-7 0,4-10 0,-1 0 0,-2-1 0,0-1 0,-1 1 0,-1-1 0,-1-1 0,-2 1 0,0 0 0,-1-30 0,-5 53 0,-4 11 0,-6 15 0,10-13 0,0 1 0,0-1 0,1 0 0,1 1 0,0 26 0,1-37 0,0 0 0,0 0 0,1 0 0,-1 0 0,1 0 0,0-1 0,0 1 0,0 0 0,0 0 0,0-1 0,1 1 0,-1-1 0,1 1 0,-1-1 0,1 1 0,0-1 0,0 0 0,0 0 0,0 0 0,1 0 0,-1 0 0,1-1 0,-1 1 0,1-1 0,-1 1 0,1-1 0,0 0 0,-1 0 0,1 0 0,0 0 0,0-1 0,0 1 0,4-1 0,5 0 0,-1-1 0,1 0 0,-1 0 0,1-1 0,-1-1 0,0 0 0,0-1 0,0 0 0,0 0 0,0-2 0,-1 1 0,0-1 0,0 0 0,-1-1 0,15-14 0,-4 4 0,-2-1 0,0-1 0,-2 0 0,0-1 0,-1-1 0,14-26 0,-38 64 0,0 1 0,2-1 0,0 1 0,0 1 0,2-1 0,0 1 0,1 0 0,2 0 0,-2 27 0,4-44 0,0 0 0,0 0 0,0 0 0,0-1 0,0 1 0,0 0 0,1 0 0,-1 0 0,1-1 0,0 1 0,-1 0 0,1-1 0,0 1 0,0-1 0,0 1 0,0-1 0,0 1 0,0-1 0,0 1 0,1-1 0,-1 0 0,0 0 0,4 2 0,-2-1 0,0-1 0,0 0 0,0 0 0,1 0 0,-1-1 0,0 1 0,1-1 0,-1 0 0,0 0 0,1 0 0,-1 0 0,4-1 0,4-1 0,0-1 0,0 0 0,0 0 0,-1-1 0,0-1 0,0 1 0,11-8 0,-5 0 0,-1 0 0,0 0 0,-1-1 0,-1-1 0,0-1 0,12-17 0,-18 22 0,0-1 0,-1 1 0,0-1 0,-1-1 0,0 1 0,0-1 0,-2 0 0,1 0 0,-1 0 0,1-19 0,-3 29 0,-1 1 0,0-1 0,0 0 0,0 1 0,0-1 0,0 1 0,-1-1 0,1 1 0,0-1 0,-1 1 0,1-1 0,-1 1 0,1-1 0,-1 1 0,0-1 0,0 1 0,0 0 0,-1-2 0,1 2 0,0 1 0,1-1 0,-1 0 0,0 1 0,0-1 0,0 1 0,0 0 0,-1-1 0,1 1 0,0 0 0,0 0 0,0 0 0,0 0 0,0 0 0,0 0 0,0 0 0,0 0 0,0 0 0,-2 1 0,-2 0 0,0 1 0,0 0 0,1 0 0,-1 0 0,1 1 0,0-1 0,0 1 0,0 0 0,-7 7 0,-2 4 0,0 0 0,1 1 0,1 0 0,0 1 0,-10 21 0,17-28 0,0 0 0,0 0 0,1 1 0,0-1 0,1 1 0,0-1 0,1 1 0,0 0 0,0 0 0,1-1 0,1 21 0,0-28 5,0 1-1,0-1 1,0 1 0,0-1 0,0 1-1,1-1 1,-1 0 0,1 0-1,-1 0 1,1 0 0,0 0 0,0 0-1,0 0 1,0 0 0,0-1-1,0 1 1,1-1 0,-1 1 0,0-1-1,1 0 1,-1 0 0,1 0-1,-1 0 1,1-1 0,0 1 0,-1-1-1,6 1 1,8 1-155,-1-1 0,1-1 0,21-2-1,-34 2 91,48-11-5155,-4-13-4677,-18 4-545</inkml:trace>
</inkml:ink>
</file>

<file path=ppt/ink/ink10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22.202"/>
    </inkml:context>
    <inkml:brush xml:id="br0">
      <inkml:brushProperty name="width" value="0.025" units="cm"/>
      <inkml:brushProperty name="height" value="0.025" units="cm"/>
    </inkml:brush>
  </inkml:definitions>
  <inkml:trace contextRef="#ctx0" brushRef="#br0">121 53 8232,'0'0'6379,"5"-8"-1548,16-26-229,-21 34-4459,0 0 1,0 0-1,1-1 0,-1 1 0,0 0 0,0 0 1,0 0-1,0-1 0,1 1 0,-1 0 0,0 0 1,0-1-1,0 1 0,0 0 0,0-1 0,0 1 1,0 0-1,0 0 0,0-1 0,0 1 0,0 0 1,0-1-1,0 1 0,0 0 0,0-1 1,0 1-1,0 0 0,0 0 0,0-1 0,0 1 1,0 0-1,0 0 0,-1-1 0,1 1 0,0 0 1,0 0-1,0-1 0,0 1 0,-1 0 0,1 0 1,-14 0 1576,-14 12-989,-37 37-359,61-46-370,1 0-1,0 1 1,0-1 0,0 0 0,0 1-1,0 0 1,0-1 0,1 1 0,0 0-1,0 0 1,0 1 0,0-1 0,1 0-1,0 1 1,-2 6 0,3-10-2,1 0 0,-1 0 0,1 0 0,-1 0 0,1 0 0,-1 0 0,1 0 0,-1 0 0,1 0 0,0 0 0,0-1 0,-1 1 0,1 0 0,0 0 0,0-1 0,0 1 0,0 0 0,0-1 0,0 1 0,0-1 0,0 0 0,0 1 0,0-1 0,0 0 0,0 1 0,0-1 0,0 0 0,0 0 0,0 0 0,0 0 0,2 0 0,47 0 0,-35-1 0,35 0-36,55 1-135,-97 0 164,1 1-1,-1 0 1,0 1 0,0 0-1,-1 0 1,1 1-1,0 0 1,-1 0 0,0 1-1,8 4 1,-14-8 10,0 1 1,0 0 0,0 0-1,0 0 1,0 0 0,0 0-1,0 0 1,0 0 0,0 0-1,-1 0 1,1 0-1,0 1 1,-1-1 0,1 0-1,0 0 1,-1 1 0,0-1-1,1 0 1,-1 1 0,0-1-1,0 0 1,0 1-1,0-1 1,0 1 0,0-1-1,0 0 1,0 1 0,0-1-1,-1 0 1,1 1 0,-1-1-1,1 0 1,-1 1 0,1-1-1,-1 0 1,0 0-1,1 0 1,-1 0 0,0 1-1,0-1 1,0 0 0,0 0-1,-2 1 1,-4 4 22,0 1-1,0-1 1,-1 0-1,-15 8 1,11-7-37,0 0 1,-1-1-1,0 0 0,0-1 1,0 0-1,-1-1 0,0-1 1,1 0-1,-1-1 0,0-1 1,-1 0-1,-18-1 0,31 0-313,-1-1 1,0 1-1,1-1 0,-1 0 0,0 0 1,1 0-1,-1 0 0,1 0 0,0-1 0,-1 1 1,1-1-1,0 0 0,0 1 0,0-1 1,0 0-1,0 0 0,0 0 0,1-1 1,-3-2-1,-12-27-7315</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35.730"/>
    </inkml:context>
    <inkml:brush xml:id="br0">
      <inkml:brushProperty name="width" value="0.025" units="cm"/>
      <inkml:brushProperty name="height" value="0.025" units="cm"/>
    </inkml:brush>
  </inkml:definitions>
  <inkml:trace contextRef="#ctx0" brushRef="#br0">103 30 11979,'0'0'13549,"-11"-1"-12129,8 1-1334,0 0-1,-1-1 0,1 1 1,0 1-1,-1-1 0,1 1 1,0-1-1,0 1 0,-1 0 1,1 0-1,0 0 0,-6 3 1,6-1-24,0-1-1,0 1 1,1 0 0,-1 0 0,0 0 0,1 1 0,0-1-1,0 1 1,0-1 0,0 1 0,0 0 0,1-1 0,-2 9-1,0-6-10,1 0 0,1 1-1,-1 0 1,1-1 0,0 1-1,1 0 1,0 0 0,0-1 0,0 1-1,2 12 1,-1-17-27,0 0-1,0 0 1,0 1-1,0-1 1,0 0 0,1 0-1,-1 0 1,1 0-1,-1 0 1,1-1 0,0 1-1,-1 0 1,1-1 0,0 1-1,0-1 1,0 0-1,1 0 1,-1 0 0,0 0-1,0 0 1,0 0-1,1 0 1,-1-1 0,1 1-1,-1-1 1,0 1 0,1-1-1,-1 0 1,1 0-1,-1 0 1,5-1 0,1-1 53,0 1 1,0-2 0,0 1-1,0-1 1,0 0 0,-1-1 0,1 1-1,-1-1 1,0-1 0,0 0 0,0 0-1,-1 0 1,0-1 0,0 0-1,0 0 1,5-8 0,-3 6 23,-1-1-1,-1 0 1,0-1 0,0 0 0,-1 0-1,0 0 1,-1 0 0,0-1 0,0 0-1,-1 0 1,2-17 0,-23 70-101,4-15 0,6-9 0,4-9 0,-1-1 0,2 1 0,-1 1 0,1-1 0,1 0 0,0 1 0,0-1 0,1 1 0,0 0 0,1 15 0,0-24-63,1 0 1,-1 0-1,1-1 1,0 1-1,0 0 1,0 0-1,-1 0 1,1-1-1,0 1 1,0 0-1,0-1 1,0 1-1,0-1 1,0 1-1,0-1 1,0 0-1,1 1 0,-1-1 1,0 0-1,0 0 1,0 0-1,0 0 1,0 0-1,0 0 1,1 0-1,-1 0 1,0 0-1,0 0 1,0-1-1,0 1 1,0 0-1,0-1 1,1 0-1,39-13-4649,-12 0-2778,0-3-5792</inkml:trace>
</inkml:ink>
</file>

<file path=ppt/ink/ink10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22.540"/>
    </inkml:context>
    <inkml:brush xml:id="br0">
      <inkml:brushProperty name="width" value="0.025" units="cm"/>
      <inkml:brushProperty name="height" value="0.025" units="cm"/>
    </inkml:brush>
  </inkml:definitions>
  <inkml:trace contextRef="#ctx0" brushRef="#br0">0 97 19891,'0'0'3171,"13"-56"1345,-8 40-2082,0 6-1889,3 6-449,0 3-416,-3-2-3172,0-3-5892</inkml:trace>
</inkml:ink>
</file>

<file path=ppt/ink/ink10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23.288"/>
    </inkml:context>
    <inkml:brush xml:id="br0">
      <inkml:brushProperty name="width" value="0.025" units="cm"/>
      <inkml:brushProperty name="height" value="0.025" units="cm"/>
    </inkml:brush>
  </inkml:definitions>
  <inkml:trace contextRef="#ctx0" brushRef="#br0">81 468 7015,'9'-8'3379,"0"-1"-2449,43-45 5361,-49 50-5694,-1 1 0,1-1 1,-1 0-1,0 0 0,0 0 1,0 0-1,0 0 1,-1 0-1,1 0 0,-1-1 1,0 1-1,0-1 0,-1 1 1,0-1-1,0-7 0,0 11-496,0 0 0,-1 0 0,1 0 0,-1 0 0,1 0 0,-1 0 0,0 0 0,1 0 0,-1 0 0,0 0 0,0 0 0,1 0 0,-1 1 0,0-1 0,0 0 0,0 1 0,0-1 0,0 1-1,0-1 1,0 1 0,0-1 0,0 1 0,0 0 0,-1-1 0,1 1 0,0 0 0,0 0 0,0 0 0,0 0 0,0 0 0,-1 0 0,1 0 0,0 0 0,0 0 0,0 1 0,0-1 0,-2 1 0,-2 0-46,0 0 0,0 1-1,0-1 1,0 1 0,0 0 0,0 0 0,-6 5 0,2 0-51,0 1-1,1 1 0,-1-1 0,2 1 1,-1 1-1,1-1 0,-7 14 0,11-18-6,0 0 0,1 0 0,-1 0 0,1 1 0,0-1 0,0 1 0,1-1 0,0 1-1,0 0 1,0 0 0,0-1 0,1 1 0,0 0 0,1 0 0,-1 0 0,3 11 0,-2-16 3,1 1 1,-1 0-1,1 0 1,-1-1-1,1 1 1,0-1-1,-1 1 1,1-1-1,0 0 1,0 0-1,0 0 0,0 0 1,0 0-1,0 0 1,0 0-1,0-1 1,0 1-1,1-1 1,-1 1-1,0-1 1,0 0-1,1 0 1,-1 0-1,0 0 1,0 0-1,0-1 1,5 0-1,4-1 22,0 0 0,0 0 0,1-1 0,13-6 0,-2-1 3,-1-1 0,-1-1 0,1-1 0,-2-2 0,0 0 1,-1 0-1,0-2 0,-1 0 0,-1-2 0,-1 1 0,0-2 1,-2 0-1,13-24 0,-21 23 9,-11 13-117,3 8 77,1 0 0,-1 0 0,1 0 1,0 1-1,-1-1 0,1 1 0,0-1 1,0 1-1,-1-1 0,1 1 0,0 0 1,0 0-1,0 0 0,0-1 0,0 1 1,0 0-1,0 0 0,0 0 0,0 1 1,0-1-1,0 0 0,0 1 0,-5 7 3,1 0 0,0 1 0,0-1 0,-4 15-1,7-20 5,1-1 0,0 1-1,0 0 1,0-1 0,1 1-1,-1 0 1,1-1-1,0 1 1,0 0 0,0-1-1,0 1 1,1 0 0,-1-1-1,1 1 1,0 0-1,2 3 1,-2-6 20,1 1 0,0-1 1,-1 1-1,1-1 0,0 0 0,0 0 0,0 1 0,0-1 1,0-1-1,0 1 0,0 0 0,0-1 0,0 1 1,0-1-1,1 1 0,-1-1 0,0 0 0,0 0 0,0 0 1,1 0-1,-1 0 0,0-1 0,0 1 0,0-1 1,1 1-1,-1-1 0,2-1 0,7-1 68,0-1-1,-1 0 1,0-1-1,12-6 1,8-9-84,-2 0 0,0-2 1,-1-1-1,33-37 0,-48 47-5,0-1-1,-1 0 1,-1-1-1,0 0 1,-1-1-1,0 0 1,-2 0-1,0-1 1,-1 0-1,6-24 1,-11 39 0,-1 1 0,1-1 0,-1 0 0,0 1 0,1-1 0,-1 0 0,0 1 0,0-1 0,0 0 0,0 0 0,-1 1 0,1-1 0,0 0 0,-1 1 0,0-4 0,0 5 0,1 0 0,-1 0 0,0 0 0,1 0 0,-1 0 0,1 0 0,-1 0 0,0 0 0,1 1 0,-1-1 0,1 0 0,-1 0 0,1 0 0,-1 1 0,1-1 0,-1 0 0,1 0 0,-1 1 0,1-1 0,-1 0 0,1 1 0,-1-1 0,1 1 0,0-1 0,-1 1 0,1-1 0,0 1 0,-1 0 0,-33 47 0,12-9 0,2 0 0,2 2 0,2 0 0,1 1 0,-15 75 0,26-92 0,0 1 0,2 0 0,0 0 0,2-1 0,1 1 0,1 0 0,1 0 0,2-1 0,0 0 0,2 0 0,11 30 0,24 26 0,-32-64 0,0 0 0,-1 1 0,-1 0 0,-1 0 0,0 1 0,-1 0 0,3 24 0,-8-42 0,-1 0 0,0 0 0,0 0 0,0-1 0,0 1 0,0 0 0,0 0 0,0 0 0,0 0 0,0 0 0,0 0 0,-1 0 0,1 0 0,0 0 0,-1 0 0,1 0 0,0 0 0,-1 0 0,1 0 0,-1-1 0,0 1 0,1 0 0,-1 0 0,0-1 0,1 1 0,-1 0 0,0-1 0,0 1 0,1-1 0,-1 1 0,0-1 0,0 1 0,0-1 0,0 0 0,0 1 0,0-1 0,0 0 0,0 0 0,0 1 0,0-1 0,0 0 0,0 0 0,0 0 0,0 0 0,0-1 0,0 1 0,0 0 0,1 0 0,-1 0 0,0-1 0,0 1 0,0-1 0,0 1 0,-1-1 0,-3-1 0,0 0 0,1 0 0,-1-1 0,1 1 0,-1-1 0,1 0 0,0 0 0,0 0 0,-5-6 0,1-3 0,1 0 0,0-1 0,0 1 0,2-1 0,0 0 0,0-1 0,1 1 0,-4-26 0,3 5 0,2 0 0,2-51 0,1 77 0,1 0 0,-1 0 0,1 0 0,1 0 0,-1 0 0,1 0 0,1 1 0,-1-1 0,1 0 0,0 1 0,1 0 0,0 0 0,0 0 0,1 0 0,0 1 0,0 0 0,0 0 0,1 0 0,0 0 0,0 1 0,0 0 0,1 0 0,-1 1 0,1 0 0,1 0 0,-1 1 0,0-1 0,1 2 0,-1-1 0,15-2 0,99-15-3463,-57 11-2598,6-2-8950</inkml:trace>
</inkml:ink>
</file>

<file path=ppt/ink/ink10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25.389"/>
    </inkml:context>
    <inkml:brush xml:id="br0">
      <inkml:brushProperty name="width" value="0.025" units="cm"/>
      <inkml:brushProperty name="height" value="0.025" units="cm"/>
    </inkml:brush>
  </inkml:definitions>
  <inkml:trace contextRef="#ctx0" brushRef="#br0">123 0 17489,'0'0'6715,"-10"14"-4345,-4 7-1665,0 2 0,2 0-1,0 0 1,2 1 0,-14 47-1,15-27-497,1 1-1,3 0 0,2 0 0,2 48 0,1-89-201,0 0 0,0-1 1,1 1-1,0-1 0,0 1 1,0 0-1,0-1 0,0 0 1,1 1-1,-1-1 0,1 0 1,0 1-1,4 4 0,-5-7 2,0 0 0,0 0-1,1 0 1,-1-1 0,0 1-1,0 0 1,0-1-1,1 1 1,-1-1 0,0 0-1,0 1 1,1-1-1,-1 0 1,0 0 0,1 0-1,-1 0 1,0 0-1,1 0 1,-1 0 0,0 0-1,1 0 1,-1-1 0,0 1-1,1 0 1,-1-1-1,0 1 1,0-1 0,0 0-1,1 1 1,-1-1-1,0 0 1,0 0 0,0 0-1,0 0 1,0 0-1,0 0 1,-1 0 0,1 0-1,0 0 1,0 0 0,0-2-1,7-8 23,0-1 0,-1 1 0,0-2 0,-1 1 0,0-1 0,-1 0 0,0 0 0,-1 0-1,-1 0 1,3-22 0,-1-13-76,0-77 0,-5 122 28,0 1-1,0-1 0,-1 1 1,1-1-1,0 1 0,-1 0 1,1-1-1,-1 1 0,0-1 1,0 1-1,0 0 0,0 0 1,0 0-1,-2-3 0,3 5 15,0 0-1,-1 0 1,1-1-1,0 1 1,0 0-1,0 0 0,-1 0 1,1 0-1,0 0 1,0 0-1,-1 0 0,1-1 1,0 1-1,0 0 1,-1 0-1,1 0 0,0 0 1,0 0-1,-1 0 1,1 0-1,0 0 0,0 0 1,-1 0-1,1 0 1,0 0-1,0 1 0,-1-1 1,1 0-1,0 0 1,0 0-1,-1 0 0,1 0 1,0 0-1,0 1 1,0-1-1,-1 0 1,1 0-1,0 0 0,0 1 1,-8 20-123,5-9 117,1 1-1,1-1 1,0 1 0,1-1-1,0 1 1,1-1-1,1 1 1,4 19-1,-5-28 11,0 0-1,1 1 1,0-1-1,0 0 1,0 0-1,0 0 1,0 0-1,1 0 1,0 0-1,0-1 1,0 1-1,0-1 1,0 0-1,1 0 0,0 0 1,-1 0-1,1-1 1,0 1-1,0-1 1,1 0-1,-1 0 1,0-1-1,0 1 1,1-1-1,-1 0 1,9 1-1,-2-2 21,0 0 1,0 0-1,1-1 0,-1-1 0,0 0 1,0 0-1,0-1 0,-1 0 0,1-1 0,-1 0 1,0-1-1,0 0 0,0-1 0,0 0 0,-1 0 1,0-1-1,-1 0 0,1-1 0,-1 0 1,12-16-1,-7 9 41,-2-1 0,0 0 0,-1 0 1,-1-1-1,0 0 0,-1-1 0,-1 0 1,-1 0-1,0 0 0,-2-1 0,4-30 1,-7 48-61,-1-1 0,1 0 0,-1 0 1,0 0-1,0 0 0,0 0 0,0 0 1,0 0-1,-1 0 0,1 0 0,-1 0 0,1 1 1,-1-1-1,0 0 0,1 0 0,-1 0 1,-2-2-1,2 4-6,1-1 1,-1 1-1,0 0 1,0 0-1,1-1 1,-1 1-1,0 0 1,0 0 0,0 0-1,0 0 1,1 0-1,-1 0 1,0 0-1,0 0 1,0 0-1,1 1 1,-1-1-1,0 0 1,0 0-1,0 1 1,1-1-1,-1 0 1,0 1-1,1-1 1,-1 1-1,0-1 1,0 1-1,-6 5-24,0 1 0,0-1 0,0 1-1,1 0 1,-9 13 0,-11 19 21,2 0 1,-19 47 0,35-68 42,0 1 0,2 0-1,0 0 1,1 0 0,1 1 0,1 0-1,-1 29 1,4-45-31,0 1 0,1 0-1,-1 0 1,1 0 0,0-1-1,0 1 1,1 0 0,-1-1-1,1 0 1,0 1 0,0-1-1,1 0 1,-1 0 0,1 0-1,0 0 1,0 0 0,0-1-1,1 1 1,-1-1 0,1 0-1,0 0 1,0 0 0,0 0-1,0-1 1,0 0 0,0 0-1,1 0 1,-1 0 0,1-1-1,-1 1 1,9 0 0,-1 0-2,0 0 1,-1-1 0,1-1 0,0 0 0,0 0-1,0-1 1,0-1 0,-1 0 0,1 0-1,-1-1 1,23-9 0,-7-2-2,0 0 0,49-35 0,-66 42 0,-1 0 0,0-1 0,0 0 0,-1-1 0,0 0 0,-1 0 0,0 0 0,0-1 0,-1 0 0,8-19 0,-11 5 0,-3 23 0,0 1 0,0-1 0,0 1 0,-1-1 0,1 1 0,0-1 0,-1 1 0,1-1 0,0 1 0,-1-1 0,1 1 0,0-1 0,-1 1 0,1 0 0,-1-1 0,1 1 0,-1 0 0,1-1 0,-1 1 0,1 0 0,-1 0 0,1 0 0,-1-1 0,-1 1 0,0 0 0,0 0 0,0 0 0,-1 1 0,1-1 0,0 1 0,0-1 0,0 1 0,0 0 0,0 0 0,0 0 0,0 0 0,0 0 0,0 0 0,0 0 0,0 1 0,1-1 0,-4 3 0,-2 4 0,-1 0 0,1 1 0,1 0 0,-1 0 0,1 1 0,1 0 0,0-1 0,0 2 0,1-1 0,-4 16 0,7-22 0,0 0 0,0 0 0,1-1 0,-1 1 0,1 0 0,0 0 0,0 0 0,0 0 0,0 0 0,1 0 0,0 0 0,0 0 0,0-1 0,0 1 0,0 0 0,1-1 0,0 1 0,-1-1 0,1 1 0,1-1 0,-1 0 0,0 0 0,1 0 0,0 0 0,-1 0 0,1 0 0,0-1 0,1 0 0,-1 1 0,0-1 0,1 0 0,4 2 0,4 1-391,0-1-1,1 0 1,0-1 0,0 0 0,15 1-1,-16-3-1024,0 0 0,0-1-1,0 0 1,0-1 0,0-1-1,12-2 1,21-15-18641</inkml:trace>
</inkml:ink>
</file>

<file path=ppt/ink/ink10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26.198"/>
    </inkml:context>
    <inkml:brush xml:id="br0">
      <inkml:brushProperty name="width" value="0.025" units="cm"/>
      <inkml:brushProperty name="height" value="0.025" units="cm"/>
    </inkml:brush>
  </inkml:definitions>
  <inkml:trace contextRef="#ctx0" brushRef="#br0">22 0 8392,'-2'16'10985,"-3"10"-7524,-2 10-2778,3 7 534,1 2 0,3-1 0,4 47 1,-3-88-1156,-1 1 1,0 0 0,1 0-1,0 0 1,0-1 0,0 1 0,0 0-1,0-1 1,1 1 0,0-1 0,0 0-1,0 1 1,0-1 0,0 0 0,1 0-1,-1 0 1,1-1 0,0 1 0,0-1-1,0 1 1,0-1 0,0 0-1,0 0 1,1 0 0,4 2 0,-3-4 56,0 1 0,-1-1 0,1 1 0,0-1 1,0-1-1,0 1 0,-1-1 0,1 0 0,0 0 0,-1 0 0,1 0 1,0-1-1,-1 0 0,0 0 0,1 0 0,-1-1 0,0 1 1,0-1-1,6-6 0,0 1-101,-1 0 0,-1-1 0,1-1 1,-1 1-1,-1-1 0,0 0 0,0-1 0,-1 0 0,-1 0 1,0 0-1,0 0 0,-1-1 0,0 0 0,-1 0 0,-1 0 0,0 0 1,0-1-1,-1 1 0,-1-19 0,0 30-18,0 0 0,0 0 0,0 0 0,0-1 0,0 1 0,0 0 0,0 0 0,0 0 0,-1 0 0,1 0 0,0 0 0,-1 0 0,1 0 0,0 0 0,-1 0 0,0 0 0,1 0 0,-2-1 0,2 1 0,-1 1 0,1 0 0,-1 0 0,1 0 0,-1 0 0,0 0 0,1 0 0,-1 0 0,1 0 0,-1 0 0,1 0 0,-1 0 0,1 1 0,-1-1 0,1 0 0,-1 0 0,1 0 0,0 1 0,-1-1 0,1 0 0,-1 0 0,1 1 0,-1-1 0,1 0 0,0 1 0,-1 0 0,-2 2 0,-1 1 0,1-1 0,1 1 0,-1 0 0,0 0 0,1 0 0,-3 5 0,0 4 0,1 1 0,0 0 0,1-1 0,0 1 0,1 0 0,0 21 0,2-35 0,0 0 0,0 1 0,0-1 0,0 1 0,0-1-1,0 0 1,0 1 0,0-1 0,0 0 0,0 1 0,1-1 0,-1 0 0,0 1 0,0-1 0,0 0 0,1 0-1,-1 1 1,0-1 0,0 0 0,0 0 0,1 1 0,-1-1 0,0 0 0,1 0 0,-1 1 0,0-1 0,1 0-1,-1 0 1,0 0 0,1 0 0,-1 0 0,0 0 0,1 1 0,-1-1 0,0 0 0,1 0 0,18-4-64,15-12-563,-20 5-1224,-1 0 0,22-23 0,-24 22-899,-2-1 0,1 1-1,9-20 1,1-9-8829</inkml:trace>
</inkml:ink>
</file>

<file path=ppt/ink/ink10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26.947"/>
    </inkml:context>
    <inkml:brush xml:id="br0">
      <inkml:brushProperty name="width" value="0.025" units="cm"/>
      <inkml:brushProperty name="height" value="0.025" units="cm"/>
    </inkml:brush>
  </inkml:definitions>
  <inkml:trace contextRef="#ctx0" brushRef="#br0">177 251 3107,'0'0'6043,"10"0"-3091,-7 0-2679,0 0 0,0 0 1,0 0-1,0 0 0,0-1 0,0 1 0,0-1 0,0 0 0,0 0 1,0 0-1,0 0 0,-1-1 0,1 1 0,0-1 0,-1 1 0,1-1 1,-1 0-1,0 0 0,1 0 0,-1-1 0,0 1 0,0 0 1,0-1-1,-1 1 0,1-1 0,-1 0 0,1 1 0,-1-1 0,0 0 1,0 0-1,0 0 0,0 0 0,-1 0 0,1 0 0,0-5 0,-1 4 29,1 0 0,-1 0 0,0 0-1,0 0 1,0-1 0,0 1 0,-1 0-1,0 0 1,0 0 0,0 0 0,0 0 0,-1 0-1,1 0 1,-1 0 0,0 1 0,0-1-1,0 1 1,-1-1 0,1 1 0,-1 0-1,-3-4 1,3 5-235,0 0 0,0 0 0,-1 0 0,1 1 0,0-1 0,-1 1 0,1 0-1,-1 0 1,1 0 0,-1 0 0,1 1 0,-1-1 0,0 1 0,1 0 0,-1 0 0,0 0 0,1 1 0,-1-1 0,0 1 0,1 0 0,-1 0-1,1 0 1,-1 0 0,-5 4 0,-3 2-43,1 1 0,0 0 0,0 1 0,1 0-1,0 1 1,1 0 0,0 1 0,0 0 0,1 0 0,1 0 0,0 1-1,0 0 1,1 1 0,-7 20 0,13-32-10,0 0-1,-1 0 1,1 0 0,0 0-1,0 0 1,-1 0 0,1-1-1,0 1 1,0 0 0,0 0-1,0 0 1,0 0 0,1 0-1,-1 0 1,0 0 0,0 0-1,1 0 1,-1 0 0,0 0-1,1 0 1,-1-1 0,1 1-1,-1 0 1,1 0 0,-1 0-1,1-1 1,0 1 0,-1 0-1,1-1 1,0 1 0,1 0-1,1 0 11,-1 0 0,1-1 0,-1 1 0,1-1 0,0 1 0,-1-1 0,1 0 0,-1 0 0,1 0 0,0-1-1,4 0 1,8-3 78,1 0 0,29-14 0,-4-3-38,30-14-51,-66 33-14,0 0 0,1 0-1,-1 0 1,1 1 0,0 0-1,-1 0 1,1 0 0,0 1 0,11 0-1,-16 1-1,-1 0-1,1-1 1,-1 1-1,1 0 0,0 0 1,-1 0-1,0-1 1,1 1-1,-1 0 1,1 0-1,-1 0 1,0 0-1,0 0 0,1 0 1,-1 0-1,0 0 1,0 0-1,0 0 1,0-1-1,0 1 0,0 0 1,0 0-1,-1 2 1,-2 23 88,-6 5-37,30-51 705,-12 1-715,0-1 0,-1 0 0,-1 0 0,-1 0 0,-1-1 1,4-38-1,-7 48-38,-2 70 0,0-54 0,0 0 0,0 0 0,1 0 0,0 0 0,0 0 0,0-1 0,0 1 0,1 0 0,0 0 0,0-1 0,0 0 0,5 8 0,-5-11 0,0 1 0,1-1 0,-1 0 0,1 0 0,-1 0 0,1 0 0,-1 0 0,1 0 0,0 0 0,-1-1 0,1 0 0,0 1 0,-1-1 0,1 0 0,0 0 0,0 0 0,-1-1 0,1 1 0,0-1 0,-1 0 0,1 1 0,-1-1 0,1 0 0,-1 0 0,1-1 0,-1 1 0,1-1 0,-1 1 0,0-1 0,0 1 0,4-5 0,8-6 0,-1-1 0,1-1 0,15-22 0,-20 25 0,25-36 0,4-7 0,-38 54 0,0 0 0,0 0 0,0 0 0,0 0 0,1 0 0,-1 1 0,0-1 0,0 0 0,0 0 0,0 0 0,0 0 0,0 0 0,0 0 0,0 0 0,0 1 0,0-1 0,0 0 0,0 0 0,0 0 0,0 0 0,0 0 0,1 0 0,-1 0 0,0 0 0,0 0 0,0 0 0,0 0 0,0 0 0,0 1 0,0-1 0,0 0 0,1 0 0,-1 0 0,0 0 0,0 0 0,0 0 0,-17 39 0,-2-2 22,8-19-60,2 0 1,0 1 0,1 0-1,1 0 1,1 1-1,0 0 1,-3 26-1,9-45-186,0 0 0,0 0 0,0 0 0,0-1-1,0 1 1,0 0 0,1 0 0,-1 0 0,0 0-1,1-1 1,-1 1 0,0 0 0,1 0-1,-1-1 1,1 1 0,-1 0 0,1-1 0,-1 1-1,1 0 1,0-1 0,-1 1 0,1-1 0,0 1-1,-1-1 1,1 1 0,0-1 0,0 1-1,0-1 1,-1 0 0,1 0 0,0 1 0,0-1-1,0 0 1,0 0 0,-1 0 0,1 0 0,0 0-1,0 0 1,0 0 0,0 0 0,0 0 0,-1 0-1,1-1 1,0 1 0,0 0 0,0 0-1,0-1 1,-1 1 0,1-1 0,1 0 0,22-12-8852</inkml:trace>
</inkml:ink>
</file>

<file path=ppt/ink/ink10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27.274"/>
    </inkml:context>
    <inkml:brush xml:id="br0">
      <inkml:brushProperty name="width" value="0.025" units="cm"/>
      <inkml:brushProperty name="height" value="0.025" units="cm"/>
    </inkml:brush>
  </inkml:definitions>
  <inkml:trace contextRef="#ctx0" brushRef="#br0">23 0 14253,'0'0'8521,"-23"61"-11020,35-34-672,2-1-2786</inkml:trace>
</inkml:ink>
</file>

<file path=ppt/ink/ink10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27.819"/>
    </inkml:context>
    <inkml:brush xml:id="br0">
      <inkml:brushProperty name="width" value="0.025" units="cm"/>
      <inkml:brushProperty name="height" value="0.025" units="cm"/>
    </inkml:brush>
  </inkml:definitions>
  <inkml:trace contextRef="#ctx0" brushRef="#br0">204 338 9673,'0'0'10266,"-11"8"-8649,-19 15 228,-48 48 0,69-62-1420,0 0 0,0 1 0,1 0 0,0 1 0,1-1 0,1 2 0,-1-1 1,2 1-1,0 0 0,-5 16 0,9-27-406,1 1 1,0-1 0,-1 0 0,1 0 0,0 0 0,0 1-1,0-1 1,0 0 0,0 0 0,0 0 0,1 1-1,-1-1 1,0 0 0,0 0 0,1 0 0,-1 0-1,1 0 1,-1 0 0,1 0 0,0 0 0,-1 0 0,1 0-1,0 0 1,0 0 0,0 0 0,1 1 0,0-1-5,0 0 1,0 0 0,0 0 0,0-1 0,1 1 0,-1 0 0,0-1 0,0 0 0,1 0 0,-1 1 0,0-1 0,5-1 0,2 0 51,0 0 1,0-1 0,0-1 0,0 1 0,0-1 0,10-6 0,1-3 57,0-2 0,-2 0 1,1-1-1,-2-1 0,0 0 0,-1-2 1,0 0-1,-2 0 0,0-2 0,-1 0 1,-1 0-1,16-39 0,-20 34-125,-6 14 0,-5 10 0,-3 8 0,5-7 0,-17 25-1,1 1-1,-24 47 1,34-57-51,0-1 0,1 1 0,1 0 0,0 0 0,1 1 0,-2 28 0,5-43-92,1-1 1,0 1-1,0 0 1,0-1 0,0 1-1,0-1 1,1 1-1,-1 0 1,0-1 0,1 1-1,-1-1 1,1 1-1,0-1 1,-1 1-1,1-1 1,0 0 0,0 1-1,0-1 1,0 0-1,0 0 1,0 1 0,0-1-1,1 0 1,-1 0-1,0 0 1,1 0 0,-1-1-1,0 1 1,1 0-1,-1 0 1,1-1-1,-1 1 1,1-1 0,0 0-1,-1 1 1,1-1-1,-1 0 1,1 0 0,0 0-1,2 0 1,4-1-533,-1 1 0,0-1 0,0-1 0,0 1 0,0-1 0,0-1 0,-1 1 0,10-5 0,2-4-708,-1 0 0,0 0 1,-1-2-1,0 0 0,23-25 0,-17 13 1068,-1-2 0,33-52 0,-20 16 2428,-2-1 0,34-100 1,-49 99 2782,-17 65-4853,0 0 0,0-1 0,0 1 0,0 0 0,0 0 0,0 0 0,0 0 0,0 0 0,0 0 0,0 0 0,0 0 0,0-1 0,0 1 0,0 0 0,0 0 0,0 0 1,0 0-1,0 0 0,0 0 0,0 0 0,0-1 0,0 1 0,0 0 0,0 0 0,0 0 0,0 0 0,0 0 0,0 0 0,0 0 0,0 0 0,0-1 0,0 1 0,0 0 0,0 0 0,0 0 0,0 0 0,-1 0 0,1 0 0,0 0 0,0 0 0,0 0 0,0 0 0,0 0 1,0 0-1,0 0 0,0 0 0,-1 0 0,1-1 0,0 1 0,0 0 0,0 0 0,0 0 0,0 0 0,0 0 0,0 0 0,-1 1 0,1-1 0,0 0 0,0 0 0,0 0 0,0 0 0,0 0 0,0 0 0,0 0 0,0 0 0,-1 0 0,1 0 0,0 0 0,0 0 0,-8 7 683,-11 15-381,2 1-1,0 0 0,1 1 1,2 1-1,0 0 0,2 1 0,1 0 1,1 1-1,1 0 0,1 1 1,2 0-1,-4 35 0,9-61-335,1 0 1,0 1-1,0-1 0,0 0 0,0 0 1,0 1-1,0-1 0,1 0 0,-1 1 0,1-1 1,-1 0-1,1 0 0,0 0 0,0 0 0,0 0 1,0 0-1,1 0 0,-1 0 0,0 0 0,1 0 1,-1 0-1,4 2 0,-2-3 30,0 0 0,0 0 0,1 0 0,-1 0 0,1 0 0,-1-1-1,0 1 1,1-1 0,-1 0 0,1 0 0,-1-1 0,1 1 0,-1-1 0,0 1 0,4-2 0,46-16 91,-46 15-137,1-1 1,0 1-1,0 0 0,0 1 0,0 0 1,0 0-1,0 1 0,0 0 1,1 0-1,-1 1 0,0 0 0,1 0 1,11 3-1,-19-2 6,0-1 1,0 1-1,0 0 1,0 0-1,-1 0 1,1 0-1,0 0 1,0 0-1,-1 0 1,1 0-1,0 0 1,-1 0-1,1 0 1,-1 0-1,0 0 1,1 0-1,-1 1 1,0-1-1,0 0 0,1 0 1,-1 0-1,0 1 1,0-1-1,0 0 1,-1 0-1,1 2 1,-10 33 122,5-29-58,0-1 0,0 0 0,-1 0 0,0 0 1,0 0-1,0-1 0,-1 0 0,0-1 0,0 1 0,-13 5 0,-5 1 252,-50 15 0,53-20-315,0 0 0,0-2 0,0 0 0,0-2 0,-35 0 0,55-2-13,1 0-1,0 0 1,0 0-1,0 0 1,0-1-1,0 1 1,0 0 0,0 0-1,0-1 1,0 1-1,0 0 1,0-1-1,0 1 1,0-1 0,0 1-1,1-1 1,-1 0-1,0 1 1,0-1-1,0 0 1,1 0 0,-1 0-1,0 1 1,1-1-1,-1 0 1,1 0-1,-1 0 1,1 0 0,0 0-1,-1 0 1,1 0-1,0 0 1,-1 0-1,1 0 1,0 0 0,0 0-1,0 0 1,0 0-1,0 0 1,0 0-1,0-1 1,1 1 0,-1 0-1,0 0 1,0 0-1,1 0 1,0-1-1,1-4-262,1 0 0,-1 0 0,1 0-1,0 1 1,1-1 0,7-8 0,67-59-7567,-43 42 3535,17-15-3320</inkml:trace>
</inkml:ink>
</file>

<file path=ppt/ink/ink10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28.147"/>
    </inkml:context>
    <inkml:brush xml:id="br0">
      <inkml:brushProperty name="width" value="0.025" units="cm"/>
      <inkml:brushProperty name="height" value="0.025" units="cm"/>
    </inkml:brush>
  </inkml:definitions>
  <inkml:trace contextRef="#ctx0" brushRef="#br0">206 1 19058,'0'0'10410,"-57"68"-8648,29-20-225,-3 6-1537,3 3 0,5-2 0,5-1 0,4-7 0,7-3 0,7-9 0,0-6 0,0-9 0,7-9-929,7-11-2338,4-1-1473,3-24-3332</inkml:trace>
</inkml:ink>
</file>

<file path=ppt/ink/ink10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28.629"/>
    </inkml:context>
    <inkml:brush xml:id="br0">
      <inkml:brushProperty name="width" value="0.025" units="cm"/>
      <inkml:brushProperty name="height" value="0.025" units="cm"/>
    </inkml:brush>
  </inkml:definitions>
  <inkml:trace contextRef="#ctx0" brushRef="#br0">61 156 18898,'0'0'2247,"-5"11"-85,-19 36 444,24-46-2493,-1 0 1,0 1 0,0-1-1,1 1 1,-1-1 0,1 1 0,-1-1-1,1 1 1,0-1 0,-1 1-1,1-1 1,0 1 0,0 0 0,0-1-1,0 1 1,1-1 0,-1 1 0,0-1-1,1 1 1,-1-1 0,1 1-1,-1-1 1,1 1 0,0-1 0,-1 1-1,1-1 1,0 0 0,0 0 0,0 1-1,0-1 1,0 0 0,0 0-1,1 0 1,-1 0 0,0 0 0,0 0-1,1 0 1,-1-1 0,1 1 0,-1 0-1,1-1 1,-1 1 0,1-1-1,-1 0 1,1 1 0,-1-1 0,1 0-1,-1 0 1,3 0 0,4 1 16,1-1 0,0 0 1,-1 0-1,1-1 0,-1 0 0,17-5 1,-18 4-121,0-1 1,0 0 0,0-1-1,0 0 1,-1 0 0,0 0-1,1-1 1,-2 0 0,1 0 0,0 0-1,-1-1 1,0 0 0,-1 0-1,1 0 1,-1-1 0,0 1-1,-1-1 1,1 0 0,-1 0-1,-1-1 1,1 1 0,-1 0-1,1-12 1,-3 18-11,0 0 0,1 1 0,-1-1 0,0 0 0,0 0 0,0 0 0,0 0 0,-1 0 0,1 0 0,0 1 0,0-1 0,0 0 0,-1 0 0,1 0 0,0 1 0,-1-1 0,1 0 0,-1 0 0,1 1 0,-1-1 0,1 0 0,-1 1 0,1-1 0,-1 0 0,0 1 0,1-1 0,-1 1 0,0-1 0,0 1 0,1-1 0,-1 1 0,-1-1 0,-1 1 0,1 0 0,0 0 0,-1 0 0,1 0 0,-1 1 0,1-1 0,0 1 0,-1-1 0,1 1 0,0 0 0,-4 2 0,-5 2 0,1 1 0,-1 1 0,2 0 0,-11 8 0,-2 6 0,1 0 0,-36 49 0,50-61 0,1 0 0,0 1 0,1 0 0,0 0 0,0 0 0,1 1 0,1-1 0,0 1 0,0 0 0,1 0 0,-1 15 0,3-24 3,0 0 0,0 0 0,1 0 0,-1 0 0,1-1 0,-1 1 0,1 0 0,-1 0 1,1 0-1,0-1 0,0 1 0,0 0 0,0-1 0,0 1 0,0-1 0,1 1 0,-1-1 0,0 0 0,1 0 0,-1 1 0,1-1 0,-1 0 0,1 0 0,0 0 0,-1-1 1,1 1-1,0 0 0,0-1 0,0 1 0,-1-1 0,1 1 0,0-1 0,3 0 0,7 2-122,1-1 1,0-1-1,23-2 1,-33 2 72,23-3-1284,1-2 1,-1-1-1,0-1 1,-1-1-1,0-1 1,0-2-1,-1 0 1,35-23-1,-19 9-749,40-33-1,22-35 1325,-93 85 929,52-60 811,-58 65-646,0-1 0,-1 0 0,1 0 0,-1 1 0,0-1 0,0-1 0,0 1 0,0 0 1,-1 0-1,0-1 0,0 1 0,0-1 0,0 1 0,-1-1 0,0 1 0,0-7 1,-1 10-189,1 0 1,-1 0 0,0 0 0,0 0 0,0 0 0,0 0 0,0 0 0,0 0 0,0 1 0,0-1 0,0 0 0,-1 1 0,1-1 0,0 1 0,0-1 0,-1 1 0,1 0 0,0-1 0,0 1 0,-1 0 0,1 0 0,0 0 0,-1 0-1,1 0 1,0 0 0,0 1 0,-1-1 0,1 0 0,0 0 0,-2 2 0,-42 9 1191,21-2-811,1 1-1,-1 1 1,-35 25 0,46-28-264,1 0 0,1 1 0,0 1 0,0 0 0,0 1 0,2 0 0,-17 23 0,25-33-267,0 0 0,0 0 1,0 0-1,0 0 0,0 1 0,1-1 0,-1 0 1,1 0-1,-1 0 0,1 0 0,-1 1 1,1-1-1,-1 0 0,1 1 0,0-1 0,0 0 1,0 0-1,0 1 0,0-1 0,0 0 1,0 1-1,0-1 0,0 0 0,1 1 0,-1-1 1,0 0-1,1 0 0,-1 1 0,1-1 0,0 0 1,-1 0-1,1 0 0,0 0 0,0 0 1,0 0-1,-1 0 0,1 0 0,0 0 0,0 0 1,1 0-1,-1-1 0,0 1 0,0 0 0,0-1 1,0 1-1,1-1 0,-1 1 0,2 0 1,8 1-4,0 0 0,0-1-1,0 0 1,21-2 0,-17 1 1,203 0 1,-216 0 0,0 0 0,0-1 0,0 1 0,0 0 0,-1 0 0,1 1 0,0-1 0,0 0 0,0 1 0,-1-1 0,1 1 0,0-1 0,-1 1 0,1 0 0,0 0 0,-1-1 0,1 1 0,-1 0 0,1 1 0,-1-1 0,1 0 0,-1 0 0,0 1 0,0-1 0,0 0 0,0 1 0,0 0 0,0-1 0,0 1 0,1 2 0,-2-2 0,0 1 0,0-1 0,0 1 0,-1 0 0,1-1 0,-1 1 0,1-1 0,-1 1 0,0-1 0,0 1 0,0-1 0,0 0 0,-1 1 0,1-1 0,0 0 0,-1 0 0,0 0 0,1 0 0,-1 0 0,0-1 0,-3 4 0,-20 15 0,-1-1 0,-1-1 0,0-2 0,-38 18 0,-126 44 0,123-51 0,57-23-833,1 0 0,-1 0 1,0-1-1,-14 2 0,1-4-7687</inkml:trace>
</inkml:ink>
</file>

<file path=ppt/ink/ink10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39:52.319"/>
    </inkml:context>
    <inkml:brush xml:id="br0">
      <inkml:brushProperty name="width" value="0.025" units="cm"/>
      <inkml:brushProperty name="height" value="0.025" units="cm"/>
    </inkml:brush>
  </inkml:definitions>
  <inkml:trace contextRef="#ctx0" brushRef="#br0">749 139 5733,'-7'-1'1490,"0"1"0,0-1 0,1-1 0,-1 0 0,-9-3 0,9 2-865,0 1 1,0 0 0,0 1 0,0-1 0,-12 0 0,4 3-255,1 0-1,-1 0 1,1 1-1,-1 1 0,1 0 1,0 1-1,0 1 1,-22 10-1,11-1 53,1 0-1,0 2 0,-33 29 1,9-6 381,-78 72 1035,108-93-1673,2 1 0,0 0 1,1 1-1,-23 42 1,24-31-128,0 1 1,2 0 0,2 1-1,1 1 1,1-1 0,-5 55-1,7 1 49,6 120 1,3-143-60,2 0 1,4-1 0,2 0 0,3 0-1,3-2 1,39 97 0,-45-137-33,1 0 0,1-1 1,0 0-1,2-2 0,1 1 1,0-2-1,2 0 0,38 32 1,-42-40 1,1 0 1,1-2-1,0 0 0,0 0 1,0-2-1,1 0 1,0-1-1,1 0 1,-1-1-1,1-2 0,0 1 1,0-2-1,24 0 1,-21-2 39,145-6 58,-147 3-100,1-1-1,0 0 1,-1-1-1,1-1 1,-2-1-1,24-12 1,-12 2 34,0-1 0,-2-1 1,0-1-1,-1-2 0,-1-1 0,40-46 0,-36 32 30,-2-1 0,-1-2 0,-2 0 0,26-60 0,-12 13 352,50-168 0,-73 192-346,-3 1 0,-3-2 0,4-108 0,-13 164-52,-7-256 486,2 235-437,-1-1-1,-1 1 1,-1 0 0,-2 0-1,0 1 1,-26-49-1,27 60 13,-1 1 0,-1 0 0,0 1 0,-1 0 0,-1 0 0,0 1 0,-1 1 0,-1 0 0,0 1 0,0 0 0,-1 2 0,-1-1 0,0 2 0,0 0 0,-1 1 0,0 0-1,0 2 1,-1 0 0,0 1 0,0 1 0,-23-3 0,-4 3-62,1 3 1,-1 1-1,0 3 0,1 1 0,0 2 1,0 3-1,0 1 0,1 2 0,1 2 1,0 1-1,1 3 0,1 1 0,0 2 1,-39 29-1,63-39-469,0 2 0,1 0 0,1 0 0,0 1 0,-16 22 1,20-23-1121,1 1 1,0 1-1,-11 28 1,0 13-4907</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36.198"/>
    </inkml:context>
    <inkml:brush xml:id="br0">
      <inkml:brushProperty name="width" value="0.025" units="cm"/>
      <inkml:brushProperty name="height" value="0.025" units="cm"/>
    </inkml:brush>
  </inkml:definitions>
  <inkml:trace contextRef="#ctx0" brushRef="#br0">26 0 17585,'0'0'9246,"-1"10"-8013,-9 84 737,-5 52-38,16-146-1914,-1 1 0,0-1 0,0 0 0,0 0 0,0 0 0,1 0 0,-1 0 0,0 0 0,0 1 0,1-1 0,-1 0 0,0 0 0,0 0 0,0 0 1,1 0-1,-1 0 0,0 0 0,0 0 0,1 0 0,-1 0 0,0 0 0,0 0 0,1 0 0,-1 0 0,0 0 0,0-1 0,0 1 0,1 0 0,-1 0 0,0 0 0,0 0 0,1 0 0,-1 0 0,0-1 0,0 1 0,0 0 0,0 0 0,1 0 0,-1-1 0,5-4-10,-1 0 1,1-1-1,-1 0 0,0 0 1,-1 0-1,1-1 0,-1 1 1,0-1-1,-1 1 0,0-1 1,3-11-1,11-80-28,-13 52 20,-4 56 0,1-8 0,-1 0 0,0 0 0,1 0 0,0 0 0,0 0 0,-1 0 0,1 0 0,0 0 0,0 0 0,1 0 0,-1 0 0,0 0 0,1 0 0,-1 0 0,1-1 0,0 1 0,0 0 0,0 0 0,-1 0 0,2 0 0,-1-1 0,0 1 0,0-1 0,0 1 0,1-1 0,-1 1 0,1-1 0,-1 0 0,1 1 0,0-1 0,-1 0 0,1 0 0,0 0 0,0 0 0,0-1 0,3 2 0,6 0-460,0-1 0,0 0 1,0 0-1,0-1 0,0-1 0,0 0 1,19-4-1,-22 4-295,0-1 0,0-1 0,0 0 0,-1 0 0,1 0 0,-1-1 0,0 0 0,0 0 0,0-1 0,0 0 1,7-7-1,-1-4-12677</inkml:trace>
</inkml:ink>
</file>

<file path=ppt/ink/ink10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39:57.715"/>
    </inkml:context>
    <inkml:brush xml:id="br0">
      <inkml:brushProperty name="width" value="0.025" units="cm"/>
      <inkml:brushProperty name="height" value="0.025" units="cm"/>
    </inkml:brush>
  </inkml:definitions>
  <inkml:trace contextRef="#ctx0" brushRef="#br0">155 423 9001,'0'0'11541,"3"-16"-8653,2 14-2627,-1 1-1,1 0 1,0 0-1,0 0 0,0 1 1,0 0-1,-1 0 1,1 0-1,6 1 1,22-1-122,-22-1 15,-1 0 0,1 0 0,0 1-1,0 0 1,0 1 0,0 0 0,-1 1 0,1 0 0,0 1 0,9 4-1,-10-4-3,-1 0-1,1 0 1,0-1-1,0 0 1,0-1-1,0 0 1,1 0-1,-1-1 1,0-1-1,0 1 1,0-2-1,15-3 1,0 2-7,1 1 0,-1 1 0,1 2 1,-1 0-1,1 1 0,37 9 0,52 4 760,521-18-710,-537 0-90,132 14 0,-95-2-27,-32-6-37,-29-1-24,116 17 1,-131-7 13,-27-5 13,1 0 0,67 2 0,109-9 91,-208 0-127,0 0 0,1-1 1,-1 1-1,0 0 0,0-1 0,0 0 0,0 1 0,0-1 1,0 0-1,0 0 0,0 0 0,0 0 0,0 0 0,0-1 0,-1 1 1,1 0-1,0-1 0,-1 1 0,1-1 0,-1 0 0,0 0 1,1 1-1,-1-1 0,0 0 0,0 0 0,1-4 0,15-19 47,22-7-53,-34 29 0,-1 0 0,0 0 0,1 0 0,-1 0 0,0-1 0,-1 0 0,1 0 0,-1 0 0,1 0 0,-1 0 0,-1-1 0,1 1 0,0-1 0,-1 0 0,0 0 0,0 0 0,-1 0 0,1 0 0,-1 0 0,0 0 0,-1-1 0,1 1 0,-1-6 0,0 7 0,-1-1 0,1 0 0,-1 1 0,0-1 0,-1 0 0,1 1 0,-1 0 0,0-1 0,0 1 0,0 0 0,-6-8 0,-39-42 0,16 20 0,26 29 0,0 0 0,-1 0 0,0 0 0,0 0 0,0 1 0,0 0 0,-1 1 0,-12-6 0,-64-19 0,17 6 0,37 11 0,1 2 0,-1 1 0,-1 1 0,0 2 0,-48-3 0,-154 11 0,133 8 0,-119 28 0,137-22 0,-15 3 0,0-5 0,-150 6 0,-257-41 0,444 11 0,1-3 0,0-2 0,-67-25 0,-20-6 0,118 40 0,1 1 0,-1 1 0,0 2 0,-46 3 0,9 0 0,53-1 0,0 0 0,1 1 0,-1 1 0,1 0 0,0 0 0,-1 1 0,2 0 0,-1 1 0,-17 10 0,26-14-10,0 0 0,1 0 0,-1 0 0,1 0 0,-1 0 0,1 0 0,-1 1 0,1-1 0,0 0 0,-1 0 0,1 0 0,0 0 0,0 0 0,0 0 0,0 1 0,0-1 0,0 0 0,0 0-1,1 0 1,-1 0 0,0 0 0,1 0 0,-1 1 0,1 0 0,13 34-362,-11-28 317,8 25 45,-2 1 0,-2 0 0,-1 0-1,2 38 1,-5-34 15,2 0-1,20 73 1,-25-109-86,1-1 0,-1 1 0,0 0 0,1-1 0,-1 1 0,1-1 0,-1 1 0,1-1 0,0 1 0,0-1 0,0 1 0,-1-1 1,1 0-1,1 1 0,-1-1 0,0 0 0,0 0 0,0 0 0,1 0 0,-1 0 0,0 0 0,1 0 0,-1 0 0,1-1 0,-1 1 0,1 0 0,-1-1 0,3 1 1,-3-2-288,1 0 0,-1 0 1,0 0-1,1 0 0,-1 0 1,0 0-1,0 0 0,0-1 1,0 1-1,0 0 0,0-1 1,0 1-1,0-1 0,-1 1 1,1-1-1,-1 1 1,1-1-1,-1 0 0,1 1 1,-1-1-1,0 1 0,0-1 1,0 0-1,0 1 0,0-1 1,0 0-1,-1-1 0,2-26-8344</inkml:trace>
</inkml:ink>
</file>

<file path=ppt/ink/ink10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0:14.653"/>
    </inkml:context>
    <inkml:brush xml:id="br0">
      <inkml:brushProperty name="width" value="0.025" units="cm"/>
      <inkml:brushProperty name="height" value="0.025" units="cm"/>
    </inkml:brush>
  </inkml:definitions>
  <inkml:trace contextRef="#ctx0" brushRef="#br0">26 1 2050,'0'0'5376,"-6"3"-5227,4-1-150,0-2 4,1 1 0,-1 0 0,1 0 0,0 0 0,-1 0 0,1 0 0,0 0 0,0 0 0,0 1 0,0-1 0,0 0 0,0 0 0,-1 2 0,2-1 3,0-1-1,1 0 1,-1 0 0,0 0-1,1 0 1,-1 0-1,1 0 1,-1 0 0,1 0-1,-1 0 1,1 0-1,0 0 1,0 0-1,-1 0 1,1 0 0,0-1-1,0 1 1,0 0-1,0 0 1,0-1 0,0 1-1,0-1 1,0 1-1,0-1 1,0 1 0,0-1-1,2 1 1,11 5 66,1-1 0,-1 0 0,1 0 1,0-2-1,0 0 0,30 2 0,100-4 264,-75-3-270,38 0 81,112-17 0,-129 8-98,1 3 1,-1 4-1,163 15 0,-108 1 835,151-7 0,1-2-148,-241 1-607,190 3 157,-210-9-286,0 0-1,0-3 0,-1-1 0,57-17 0,-92 23-66,-1 0-1,0 0 1,1 0-1,-1 0 1,1 0-1,-1 0 1,0 0-1,1-1 1,-1 1-1,0 0 1,1 0-1,-1 0 1,0-1 0,1 1-1,-1 0 1,0 0-1,1-1 1,-1 1-1,0 0 1,0-1-1,1 1 1,-1 0-1,0-1 1,0 1-1,0 0 1,0-1-1,1 1 1,-1 0-1,0-1 1,0 1-1,0-1 1,0 1 0,0 0-1,0-1 1,0 0-1,0-8-4048</inkml:trace>
</inkml:ink>
</file>

<file path=ppt/ink/ink10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0:17.305"/>
    </inkml:context>
    <inkml:brush xml:id="br0">
      <inkml:brushProperty name="width" value="0.025" units="cm"/>
      <inkml:brushProperty name="height" value="0.025" units="cm"/>
    </inkml:brush>
  </inkml:definitions>
  <inkml:trace contextRef="#ctx0" brushRef="#br0">348 0 5093,'-22'10'1263,"1"1"0,0 1-1,1 0 1,0 2 0,-33 29 0,38-28-1149,1 0 0,0 2 1,1 0-1,0 0 0,2 1 0,0 1 0,1 0 0,1 0 0,1 1 1,0 0-1,-4 21 0,-1 17-8,2 0-1,-3 66 1,4 121-53,8-190-49,1-16-6,-1 15-15,9 93-1,-5-129 16,1 0-1,1 0 0,1-1 0,1 0 1,0 0-1,1 0 0,0-1 0,2 1 0,11 16 1,21 23 7,2-2 0,72 70 1,-110-119 81,0 0 0,0 0 0,1-1 1,0 0-1,-1 0 0,1 0 0,1-1 1,-1 1-1,0-2 0,1 1 0,0-1 1,-1 0-1,1 0 0,0 0 0,0-1 1,0 0-1,0-1 0,0 0 0,0 0 0,0 0 1,0-1-1,0 0 0,0 0 0,0-1 1,0 0-1,0 0 0,-1-1 0,1 1 1,-1-2-1,0 1 0,0 0 0,0-1 1,0 0-1,9-10 0,20-18 245,-2-1-1,-1-1 0,-2-2 1,-1-1-1,-2-1 0,22-43 1,-4-4 248,65-173 1,-96 213-520,-1 0 0,-3-1 0,-1 0 0,-3 0 0,-2-1 0,-1-55 0,-3 94-47,0-1 1,-1 1 0,0-1-1,0 1 1,-1-1-1,0 1 1,0 0 0,-1-1-1,0 1 1,-1 1 0,0-1-1,0 0 1,-7-9-1,6 12-26,0-1-1,0 1 1,-1 0 0,0 0-1,0 1 1,0-1-1,-1 1 1,1 1-1,-1-1 1,0 1-1,0 0 1,0 1 0,0 0-1,-1 0 1,-11-2-1,-20 0-988,0 2 1,-40 3-1,24 0-2979,21-1-1914</inkml:trace>
</inkml:ink>
</file>

<file path=ppt/ink/ink10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0:20.635"/>
    </inkml:context>
    <inkml:brush xml:id="br0">
      <inkml:brushProperty name="width" value="0.025" units="cm"/>
      <inkml:brushProperty name="height" value="0.025" units="cm"/>
    </inkml:brush>
  </inkml:definitions>
  <inkml:trace contextRef="#ctx0" brushRef="#br0">280 1 5765,'-8'4'2867,"-5"3"-2595,1 0 0,0 0-1,1 2 1,0-1 0,0 1 0,1 1 0,0 0-1,0 1 1,1-1 0,-10 18 0,-3 12-110,1 1 1,3 1-1,1 1 1,2 0 0,2 1-1,2 0 1,2 1-1,-6 73 1,12-61-138,3 0 0,3 0 0,1 0 0,4 0 0,1-1 0,27 83 1,-30-116-40,22 59 32,-25-75-52,1 0 0,-1 0-1,1 0 1,0-1 0,1 1-1,-1-1 1,1 0 0,10 9-1,-12-14 33,-1 1 0,0-1 0,1 0 0,-1 1 0,1-1-1,-1 0 1,1 0 0,0-1 0,-1 1 0,1 0 0,0-1 0,0 0-1,-1 1 1,1-1 0,0 0 0,0-1 0,0 1 0,-1 0 0,1-1-1,0 0 1,-1 1 0,1-1 0,0 0 0,-1 0 0,1-1 0,-1 1-1,0 0 1,1-1 0,-1 0 0,4-3 0,7-6 167,-1 0-1,0-1 1,20-25 0,-21 22-85,21-23 160,-2-2-1,-2-1 1,-1-2 0,31-69 0,-44 80-83,-2 0 1,-1-1 0,-2 0 0,-1-1 0,-2 0-1,-1-1 1,0-47 0,-4 63-97,-1-1 1,-1 1-1,-1 0 1,-1 0-1,-8-29 1,9 41-310,-1 1 1,0-1-1,0 1 1,0 0-1,-1 0 0,0 0 1,0 0-1,-1 1 1,1-1-1,-1 1 1,0 0-1,-1 1 0,1-1 1,-1 1-1,0 0 1,0 0-1,0 1 1,-9-4-1,-23-6-4973</inkml:trace>
</inkml:ink>
</file>

<file path=ppt/ink/ink10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0:39.793"/>
    </inkml:context>
    <inkml:brush xml:id="br0">
      <inkml:brushProperty name="width" value="0.025" units="cm"/>
      <inkml:brushProperty name="height" value="0.025" units="cm"/>
    </inkml:brush>
  </inkml:definitions>
  <inkml:trace contextRef="#ctx0" brushRef="#br0">623 21 4773,'-1'-1'275,"-1"-1"1,1 0-1,-1 1 1,1-1-1,-1 1 1,0-1 0,0 1-1,0 0 1,0 0-1,0 0 1,0 0 0,0 0-1,0 0 1,0 0-1,-1 1 1,1-1-1,0 1 1,0 0 0,-1-1-1,1 1 1,-4 1-1,-50 1 1739,48 0-1860,1 1-1,-1-1 0,1 2 1,0-1-1,0 1 0,0 0 0,1 0 1,0 1-1,-1 0 0,-6 7 0,-54 63 279,55-61-377,-43 54 471,4 2-1,3 2 0,3 2 0,-66 148 1,100-192-433,2-1 1,1 2-1,2-1 0,0 1 1,2 0-1,2 0 1,1 0-1,1 0 0,5 36 1,-1-41-86,1 0 0,1 0 0,2-1 0,1 1 0,0-2 0,2 1 0,1-2 0,1 0 0,0 0 0,2-1 0,30 35 0,-39-52-4,0 0 0,0 0-1,1-1 1,-1 1 0,1-1 0,0-1 0,0 1 0,1-1-1,-1-1 1,1 1 0,-1-1 0,16 2 0,4-1 52,0-2 0,37-2 1,-62 1-57,9-1 16,1-1 1,-1 0 0,0-1-1,0 0 1,0-1 0,0 0-1,-1-1 1,1 0-1,-1-1 1,0 0 0,-1 0-1,17-15 1,7-9 397,56-65 0,-86 92-374,176-229 1010,-148 185-795,-3-2 1,-1-1-1,23-62 0,-44 96-79,-1 0-1,0 0 1,-1-1 0,-1 0-1,0 0 1,-2 0 0,0 0-1,0 0 1,-2 0 0,-2-18 0,0 21-51,0 0 1,-1 0-1,-1 1 1,0 0 0,-1 0-1,0 0 1,-1 0 0,0 1-1,-1 0 1,-1 1 0,0 0-1,-14-14 1,11 13-67,-1 2 0,1-1 0,-2 2 0,0-1 0,0 2 0,0 0 0,-1 1 0,-20-7 0,-5 1-943,0 2 1,-45-5 0,54 8-2349,13-2-1907,-1-8-7748</inkml:trace>
</inkml:ink>
</file>

<file path=ppt/ink/ink10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0:53.260"/>
    </inkml:context>
    <inkml:brush xml:id="br0">
      <inkml:brushProperty name="width" value="0.025" units="cm"/>
      <inkml:brushProperty name="height" value="0.025" units="cm"/>
    </inkml:brush>
  </inkml:definitions>
  <inkml:trace contextRef="#ctx0" brushRef="#br0">25 64 4869,'0'0'9689,"-1"5"-8840,0-4-759,1 1 1,0-1 0,0 1 0,-1-1-1,1 0 1,0 1 0,0-1 0,0 1 0,0-1-1,1 0 1,-1 1 0,0-1 0,0 0 0,1 1-1,-1-1 1,1 0 0,-1 1 0,1-1-1,0 0 1,0 0 0,-1 0 0,3 2 0,-1-1 68,1-1-1,-1 0 1,1 0 0,-1 0 0,1 0 0,0 0 0,-1-1 0,1 1 0,0-1 0,0 1 0,-1-1 0,1 0 0,4-1 0,274-19 1359,1-1-997,35 11 963,-192 8-1338,195-10 482,90 5 894,-242 9-1058,-375-17-391,14 0-44,-529 15-40,383 20 10,-13 1 7,328-21 31,-50-2 130,69 1-130,0 1 0,-1-1-1,1-1 1,0 1 0,0-1 0,0 0 0,0 0 0,0 0-1,0-1 1,-8-5 0,58-1 32,783-6-1029,-577 16 762,38 12-970,-1 0 804,-1013-17 1266,510 2-480,54-1-254,-255 27 0,411-23-185,2-2 7,0 2 0,0-1 1,0 0-1,0 0 0,0 1 0,0 0 0,0 0 0,1-1 0,-1 2 0,0-1 0,0 0 0,1 0 0,-1 1 0,-4 3 1,9-4-5,-1 0 1,0 0-1,1 0 0,-1 0 1,1 0-1,-1-1 1,1 1-1,-1 0 1,1-1-1,0 1 1,-1-1-1,1 0 1,0 1-1,-1-1 1,1 0-1,0 0 1,-1 0-1,3 0 1,-2 0-3,365 5-411,-210-7 43,51 2-113,695-8-1755,-821 5 2718,-71 1 688,-57 1-73,-275 5-452,-168-1-3143,407-10-3304,13-13-7854</inkml:trace>
</inkml:ink>
</file>

<file path=ppt/ink/ink10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1:18.711"/>
    </inkml:context>
    <inkml:brush xml:id="br0">
      <inkml:brushProperty name="width" value="0.025" units="cm"/>
      <inkml:brushProperty name="height" value="0.025" units="cm"/>
    </inkml:brush>
  </inkml:definitions>
  <inkml:trace contextRef="#ctx0" brushRef="#br0">0 0 14990,'0'0'-1858</inkml:trace>
</inkml:ink>
</file>

<file path=ppt/ink/ink10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1:20.335"/>
    </inkml:context>
    <inkml:brush xml:id="br0">
      <inkml:brushProperty name="width" value="0.025" units="cm"/>
      <inkml:brushProperty name="height" value="0.025" units="cm"/>
    </inkml:brush>
  </inkml:definitions>
  <inkml:trace contextRef="#ctx0" brushRef="#br0">1 12 2530,'0'0'7554,"10"-1"-7217,49-5-194,1 2 0,-1 4 0,75 8 0,43 0 32,76-12-157,293 12 33,-305-2-401,-200-6 65,-40 0 91,0 1-1,1-1 1,-1 0 0,0 0-1,0 0 1,1 0 0,-1-1-1,0 1 1,1 0 0,-1 0 0,0-1-1,0 1 1,1-1 0,-1 1-1,0-1 1,0 0 0,0 1-1,0-1 1,1-1 0,0-8-4696</inkml:trace>
</inkml:ink>
</file>

<file path=ppt/ink/ink10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1:20.879"/>
    </inkml:context>
    <inkml:brush xml:id="br0">
      <inkml:brushProperty name="width" value="0.025" units="cm"/>
      <inkml:brushProperty name="height" value="0.025" units="cm"/>
    </inkml:brush>
  </inkml:definitions>
  <inkml:trace contextRef="#ctx0" brushRef="#br0">0 31 6438,'0'0'5365,"10"-1"-4505,314-6 444,67-5-1242,-374 10-270,112-7 699,-117 9-997,1 1-1,-1 0 1,1 0-1,-1 1 1,0 1-1,0 0 1,22 9-1,-21-4-2995,-7-3-2071</inkml:trace>
</inkml:ink>
</file>

<file path=ppt/ink/ink10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1:21.490"/>
    </inkml:context>
    <inkml:brush xml:id="br0">
      <inkml:brushProperty name="width" value="0.025" units="cm"/>
      <inkml:brushProperty name="height" value="0.025" units="cm"/>
    </inkml:brush>
  </inkml:definitions>
  <inkml:trace contextRef="#ctx0" brushRef="#br0">1 16 8168,'0'0'416,"8"-2"-453,25-3 272,1 1 1,-1 1-1,1 2 1,-1 1-1,0 2 1,1 1-1,-1 2 1,39 10-1,7-1 60,151 7 0,86-20-16,-44-2-1367,-230 2-337,-25-1-2061</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37.144"/>
    </inkml:context>
    <inkml:brush xml:id="br0">
      <inkml:brushProperty name="width" value="0.025" units="cm"/>
      <inkml:brushProperty name="height" value="0.025" units="cm"/>
    </inkml:brush>
  </inkml:definitions>
  <inkml:trace contextRef="#ctx0" brushRef="#br0">181 64 16688,'0'0'6139,"-9"-3"-3753,8 2-2322,-3-1 70,1 1-1,-1 0 1,1-1 0,-1 1-1,1 1 1,-1-1 0,0 0 0,1 1-1,-1 0 1,0 0 0,0 0-1,1 0 1,-1 0 0,0 1-1,0 0 1,1 0 0,-1 0 0,1 0-1,-1 0 1,1 1 0,-1-1-1,-3 4 1,-3 2-30,0 0-1,1 1 0,0 0 1,0 0-1,1 1 1,0 0-1,-7 11 1,75-41 205,-56 21-318,0 0 0,-1 0 0,1 0 0,0 1 0,0-1 0,0 1 0,-1 0 0,1 0 0,0 0 0,-1 1 0,1-1 0,-1 1 0,0 0 0,1 0 0,-1 0 0,0 0 0,0 1 0,0-1 0,0 1 0,-1 0 0,1-1 0,-1 1 0,0 1 0,1-1 0,-1 0 0,-1 0 0,1 1 0,0-1 0,-1 1 0,1 4 0,5 9 9,-2 1-1,0-1 0,-1 1 1,-1 0-1,1 21 0,-2-14 299,-2 0-1,0 1 0,-2-1 1,0 0-1,-8 30 1,8-45-180,-1 1 0,-1-1 1,1 0-1,-2 0 1,1 0-1,-2 0 1,1-1-1,-1 1 0,0-2 1,-1 1-1,0-1 1,-1 0-1,0 0 1,-12 9-1,18-15-118,1-1 0,-1 0 0,0 1 0,0-1 0,0 0 0,0 0 0,0 0 0,0 0 0,0 0 0,0-1 0,0 1 0,0-1 0,0 1 0,0-1 0,0 0 0,-1 0 0,1 0 0,0 0 0,0 0 0,0 0 0,-1 0 0,-1-2 0,2 1 0,0 0 0,0 0 0,0-1 0,1 1 0,-1-1 0,1 0 0,-1 1 0,1-1 0,-1 0 0,1 0 0,0 0 0,0 0 0,0 0 0,0 0 0,0 0 0,1 0 0,-2-4 0,0-3 0,0 0 0,1 0 0,0 0 0,1-1 0,0 1 0,0 0 0,1 0 0,0-1 0,4-11 0,-3 15 0,1-1 0,1 1 0,-1-1 0,1 1 0,0 0 0,0 1 0,1-1 0,-1 1 0,1-1 0,1 1 0,9-7 0,10-5 0,39-22 0,-34 22 0,5-4 0,6-2 0,-1-2 0,69-56 0,-101 74 0,0-1 0,0 1 0,0-1 0,-1-1 0,-1 1 0,1-1 0,-1 0 0,-1-1 0,0 0 0,0 1 0,-1-2 0,0 1 0,-1 0 0,0-1 0,0 1 0,-1-1 0,-1 0 0,1-12 0,-2 22 0,-1-1 0,1 1 0,0 0 0,-1 0 0,1 0 0,-1 0 0,1 0 0,-1 0 0,1 0 0,-1 0 0,0 0 0,0 0 0,1 0 0,-1 0 0,0 0 0,0 0 0,0 1 0,0-1 0,0 0 0,0 1 0,0-1 0,0 1 0,0-1 0,0 1 0,0 0 0,-1-1 0,1 1 0,0 0 0,0 0 0,0-1 0,-1 1 0,1 0 0,0 0 0,0 1 0,0-1 0,0 0 0,-2 1 0,-2-1 0,0 1 0,0-1 0,0 1 0,0 1 0,0-1 0,0 1 0,0 0 0,-4 2 0,-5 6 0,1 0 0,0 1 0,1 0 0,0 1 0,1 0 0,0 1 0,1 0 0,1 1 0,0 0 0,0 0 0,2 1 0,-10 25 0,16-38-5,1-1-1,-1 1 1,1-1 0,-1 1-1,1-1 1,0 1 0,0-1-1,0 1 1,0 0 0,0-1-1,1 1 1,-1-1 0,0 1-1,1-1 1,-1 1 0,1-1-1,-1 1 1,1-1 0,0 0-1,-1 1 1,1-1 0,0 0-1,0 1 1,0-1 0,2 2-1,0-2-34,-1 1-1,1-1 1,0 1-1,0-1 0,0 0 1,0 0-1,0 0 1,0-1-1,0 1 1,0-1-1,0 0 1,4 0-1,8 0-536,-1-1 0,1-1 1,-1-1-1,25-7 0,12-10-5333,-1-4-2791</inkml:trace>
</inkml:ink>
</file>

<file path=ppt/ink/ink10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1:22.159"/>
    </inkml:context>
    <inkml:brush xml:id="br0">
      <inkml:brushProperty name="width" value="0.025" units="cm"/>
      <inkml:brushProperty name="height" value="0.025" units="cm"/>
    </inkml:brush>
  </inkml:definitions>
  <inkml:trace contextRef="#ctx0" brushRef="#br0">0 45 7623,'0'0'1639,"9"-2"-641,25-8-380,0 2-1,1 2 0,0 1 1,44 0-1,156 8-558,-77 1 57,-135-3-226,-10-1-556,-1 0-1,1 0 0,0-1 1,20-4-1,-5-6-3006</inkml:trace>
</inkml:ink>
</file>

<file path=ppt/ink/ink10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0:54.868"/>
    </inkml:context>
    <inkml:brush xml:id="br0">
      <inkml:brushProperty name="width" value="0.025" units="cm"/>
      <inkml:brushProperty name="height" value="0.025" units="cm"/>
    </inkml:brush>
  </inkml:definitions>
  <inkml:trace contextRef="#ctx0" brushRef="#br0">5 0 11755,'0'0'13020,"-2"9"-12507,1 13-140,0 1 0,1 0-1,1-1 1,1 1 0,1 0 0,10 34 0,2 31 76,-6-9-17,-7-43-6,3 0 0,0 0 0,2 0 0,16 46 0,-19-156-47,-8-25-267,-20-111-1,4 51-104,30 412-354,-9-216 414,0-7 65,0-1-1,2 1 1,1-1-1,2 1 1,0-2-1,18 47 0,-25-75-174,1 0 0,0 1 0,0-1 0,0 0-1,0 0 1,0 1 0,0-1 0,0 0 0,1 1-1,-1-1 1,0 0 0,0 0 0,0 1 0,0-1-1,0 0 1,0 0 0,0 1 0,1-1 0,-1 0-1,0 0 1,0 1 0,0-1 0,0 0 0,1 0-1,-1 0 1,0 0 0,0 1 0,1-1 0,-1 0-1,0 0 1,0 0 0,1 0 0,-1 0-1,0 0 1,0 1 0,1-1 0,-1 0 0,0 0-1,1 0 1,-1 0 0,0 0 0,0 0 0,1 0-1,-1-1 1,2-14-4513,-9-28-4740,-6 22 3184</inkml:trace>
</inkml:ink>
</file>

<file path=ppt/ink/ink10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0:55.243"/>
    </inkml:context>
    <inkml:brush xml:id="br0">
      <inkml:brushProperty name="width" value="0.025" units="cm"/>
      <inkml:brushProperty name="height" value="0.025" units="cm"/>
    </inkml:brush>
  </inkml:definitions>
  <inkml:trace contextRef="#ctx0" brushRef="#br0">0 60 11371,'0'0'9614,"4"11"-8343,116 286 4526,-115-287-5567,-1 0 0,2 0-1,-1 0 1,1-1-1,1 1 1,11 12 0,-17-21-177,0 1-1,0-1 1,0 0 0,0 0 0,0 0 0,1 1 0,-1-1 0,1 0-1,-1 0 1,0-1 0,1 1 0,0 0 0,-1 0 0,1-1-1,-1 1 1,1-1 0,0 1 0,-1-1 0,1 0 0,0 0 0,0 0-1,-1 0 1,1 0 0,0 0 0,-1 0 0,1 0 0,0-1-1,-1 1 1,1-1 0,0 1 0,-1-1 0,1 0 0,-1 1 0,1-1-1,-1 0 1,1 0 0,-1 0 0,0 0 0,1-1 0,-1 1 0,0 0-1,0 0 1,0-1 0,0 1 0,0-1 0,0 1 0,0-1-1,-1 1 1,1-1 0,1-2 0,14-32 26,-2 0 1,-1 0-1,-2-1 1,7-39-1,6-20-65,-9 36-1659,-11 19-2588,-4 23-4911</inkml:trace>
</inkml:ink>
</file>

<file path=ppt/ink/ink10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1:17.917"/>
    </inkml:context>
    <inkml:brush xml:id="br0">
      <inkml:brushProperty name="width" value="0.025" units="cm"/>
      <inkml:brushProperty name="height" value="0.025" units="cm"/>
    </inkml:brush>
  </inkml:definitions>
  <inkml:trace contextRef="#ctx0" brushRef="#br0">0 0 9033,'7'9'683,"16"17"-432,1-1 1,2-1-1,0-2 0,1 0 1,1-2-1,1-1 1,1-1-1,0-2 0,1 0 1,55 17-1,-56-22-178,20 7 499,0 1-1,-1 3 1,81 50 0,-123-68-402,1 0 1,-1-1 0,1 0-1,0 0 1,0 0 0,8 1-1,-9-3-208,0 1 0,0 0 0,0 0-1,-1 1 1,1 0 0,11 7 0,-15-8-244,-1 0 1,0 0-1,1 0 1,-1 1-1,0-1 1,0 1 0,0 0-1,0-1 1,-1 1-1,1 0 1,1 5-1,1 6-3300</inkml:trace>
</inkml:ink>
</file>

<file path=ppt/ink/ink10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1:18.276"/>
    </inkml:context>
    <inkml:brush xml:id="br0">
      <inkml:brushProperty name="width" value="0.025" units="cm"/>
      <inkml:brushProperty name="height" value="0.025" units="cm"/>
    </inkml:brush>
  </inkml:definitions>
  <inkml:trace contextRef="#ctx0" brushRef="#br0">1 117 9417,'0'0'4351,"2"9"-3780,0-1-510,1 0-1,0 0 1,0 0 0,1 0 0,0-1-1,0 1 1,1-1 0,0 0-1,0-1 1,0 1 0,1-1 0,0 0-1,1 0 1,-1-1 0,8 5-1,-9-6 82,1 0-1,-1-1 0,0 0 1,1 0-1,0 0 0,0 0 0,0-1 1,0 0-1,0 0 0,0-1 0,0 0 1,12 1-1,-18-2-58,1 0-1,-1-1 1,1 1 0,-1-1 0,1 1 0,-1 0-1,1-1 1,-1 1 0,1-1 0,-1 1 0,0-1-1,1 0 1,-1 1 0,0-1 0,1 1 0,-1-1-1,0 0 1,0 1 0,0-1 0,1 1 0,-1-1-1,0 0 1,0 1 0,0-1 0,0 0 0,0 1-1,-1-2 1,1-27 851,0 21-551,0-19-52,-2 1 0,-7-40 0,6 52-1390,0-1 1,-2 1 0,-7-18 0,-2 6-4665</inkml:trace>
</inkml:ink>
</file>

<file path=ppt/ink/ink10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1:37.515"/>
    </inkml:context>
    <inkml:brush xml:id="br0">
      <inkml:brushProperty name="width" value="0.025" units="cm"/>
      <inkml:brushProperty name="height" value="0.025" units="cm"/>
    </inkml:brush>
  </inkml:definitions>
  <inkml:trace contextRef="#ctx0" brushRef="#br0">6999 530 9673,'-8'1'230,"-18"2"141,1-2 0,-1-1 0,1-1 0,-1-1 0,-32-7 0,-306-66 3168,238 52-2727,-334-99-336,33 6 526,155 46-783,172 41-110,-1 4-1,-134-14 1,-291 25 1242,200 13-1133,-1016-8 109,809 11-317,360 3 95,0 8 1,-200 41 0,-330 117 484,697-169-585,-263 87 327,239-77-325,1 2 1,0 0-1,2 2 1,0 1 0,0 2-1,-41 37 1,61-48-16,1 0 0,0 1-1,0-1 1,1 1 0,1 0 0,-1 0 0,1 1 0,1-1-1,0 1 1,0 0 0,1 0 0,0 0 0,1 0 0,0 1-1,0-1 1,1 0 0,2 19 0,0-9 7,1-1 0,1-1 0,0 1 0,2 0 1,0-1-1,1 0 0,0-1 0,17 28 0,-1-14 14,1 0-1,2-1 1,1-2-1,1-1 1,1-1-1,1-1 1,2-2 0,0-1-1,36 18 1,42 17 20,173 64 0,-188-88-43,2-5 1,0-3-1,155 18 0,305-1 38,-221-23-33,18 6-37,385 35-87,-161 28 130,-242-32-7,357-7 44,-307-32-33,339-9 32,-652-12-44,0-3 0,0-4 0,-1-2 0,-1-4 0,0-3-1,-2-3 1,0-3 0,73-39 0,495-303 23,-605 348-38,-2-1 0,0-2 0,31-30 0,-53 46 32,-2 0 0,1-1 1,-1 1-1,0-1 0,0-1 0,-1 1 1,0-1-1,0 0 0,-1 0 0,-1 0 1,1-1-1,-1 1 0,-1-1 0,0 0 0,0 1 1,-1-1-1,0-10 0,-2 14 21,0 0-1,-1 0 0,1 0 1,-1 0-1,0 0 0,-1 0 1,0 1-1,0 0 0,0-1 1,0 1-1,-1 0 0,0 0 1,-6-6-1,-10-10-10,-37-27 1,39 33 20,-21-15-25,-1 2 0,-1 1 1,-1 3-1,-2 1 0,0 3 0,-1 1 0,-59-16 0,-42-3 101,-153-18 0,157 33-66,-175-52 0,106 1-16,-70-20-720,227 80-419,-1 2 0,0 2 0,-78-3 0,-22 11-3445</inkml:trace>
</inkml:ink>
</file>

<file path=ppt/ink/ink10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2:42.718"/>
    </inkml:context>
    <inkml:brush xml:id="br0">
      <inkml:brushProperty name="width" value="0.025" units="cm"/>
      <inkml:brushProperty name="height" value="0.025" units="cm"/>
    </inkml:brush>
  </inkml:definitions>
  <inkml:trace contextRef="#ctx0" brushRef="#br0">1 179 5125,'0'0'6267,"10"-8"-5578,6-3-158,0 1 1,0 0-1,1 1 1,0 1 0,0 0-1,35-9 1,-33 13-305,1 1 0,-1 1 0,1 1 0,0 0 0,0 2 0,28 4 0,116 31-8,-160-34-212,48 9 91,0-1 1,0-3-1,1-2 0,0-2 1,66-5-1,263-45 1650,-107 9-1252,543-31 583,-539 58 506,-274 11-1519,0 1 0,0-1 0,0 1 0,0 0 0,0 0 0,0 0 1,0 1-1,0-1 0,0 1 0,-1 0 0,1 1 0,-1-1 0,5 4 0,-7-4-51,0 0 1,0-1-1,0 1 0,0 0 1,-1 0-1,1 1 1,-1-1-1,1 0 0,-1 0 1,0 1-1,0-1 0,0 1 1,0-1-1,0 1 1,-1-1-1,1 1 0,-1 0 1,0-1-1,1 1 0,-1 0 1,0-1-1,-1 1 1,1 0-1,0-1 0,-1 1 1,-1 3-1,-4 4-3019,-2-8-4893</inkml:trace>
</inkml:ink>
</file>

<file path=ppt/ink/ink10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2:43.715"/>
    </inkml:context>
    <inkml:brush xml:id="br0">
      <inkml:brushProperty name="width" value="0.025" units="cm"/>
      <inkml:brushProperty name="height" value="0.025" units="cm"/>
    </inkml:brush>
  </inkml:definitions>
  <inkml:trace contextRef="#ctx0" brushRef="#br0">13 155 6342,'-8'5'1866,"4"-1"2748,10-4-1085,8 0-3646,12-3 602,0 0 0,-1-2 0,0-1-1,0-1 1,0-1 0,25-12 0,44-13-46,5 8-35,2 6-1,0 3 1,1 6-1,152 2 1,-244 8-231,-1 0 0,0 1 1,0 0-1,1 1 0,-1 0 0,0 0 1,0 1-1,-1 0 0,1 0 0,14 9 1,-21-7-305,-11-2-3336,-7 0-2032</inkml:trace>
</inkml:ink>
</file>

<file path=ppt/ink/ink10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2:46.999"/>
    </inkml:context>
    <inkml:brush xml:id="br0">
      <inkml:brushProperty name="width" value="0.025" units="cm"/>
      <inkml:brushProperty name="height" value="0.025" units="cm"/>
    </inkml:brush>
  </inkml:definitions>
  <inkml:trace contextRef="#ctx0" brushRef="#br0">1 118 5445,'0'0'4986,"10"-3"-3763,74-19 770,1 3 1,104-8-1,186 0-313,289 21-475,-261 7-2655,-366-4-1940,-5-9-3160</inkml:trace>
</inkml:ink>
</file>

<file path=ppt/ink/ink10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1:09.560"/>
    </inkml:context>
    <inkml:brush xml:id="br0">
      <inkml:brushProperty name="width" value="0.025" units="cm"/>
      <inkml:brushProperty name="height" value="0.025" units="cm"/>
    </inkml:brush>
  </inkml:definitions>
  <inkml:trace contextRef="#ctx0" brushRef="#br0">1 43 1666,'0'1'364,"0"-1"0,0 1 0,0-1 1,1 1-1,-1-1 0,0 1 0,0-1 1,1 0-1,-1 1 0,0-1 0,1 1 1,-1-1-1,0 0 0,1 1 0,-1-1 1,1 0-1,-1 1 0,0-1 0,1 0 1,-1 0-1,1 1 0,-1-1 0,1 0 1,-1 0-1,1 0 0,-1 0 1,1 1-1,-1-1 0,1 0 0,0 0 1,25-1 3211,-25 1-3560,1 0 1,-1 0 0,0-1 0,1 1-1,-1 0 1,0 0 0,1-1 0,-1 1-1,0 0 1,0-1 0,0 0 0,1 1-1,-1-1 1,0 0 0,0 1 0,0-1-1,0 0 1,0 0 0,0 0 0,0 0 0,0 0-1,-1 0 1,1 0 0,0 0 0,0 0-1,-1 0 1,1-1 0,-1 1 0,1 0-1,-1 0 1,0-1 0,1 1 0,-1 0-1,0-2 1,-1 1-356,-1 1 0,0-1 0,0 1 0,0 0 0,0 0 0,0-1 0,0 1 0,0 1 0,0-1-1,0 0 1,0 0 0,0 1 0,0-1 0,-1 1 0,-1 0 0,-11-4-5270,8 0 2918</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37.517"/>
    </inkml:context>
    <inkml:brush xml:id="br0">
      <inkml:brushProperty name="width" value="0.025" units="cm"/>
      <inkml:brushProperty name="height" value="0.025" units="cm"/>
    </inkml:brush>
  </inkml:definitions>
  <inkml:trace contextRef="#ctx0" brushRef="#br0">120 1 13613,'0'0'11264,"-9"1"-8622,-1 1-2187,1 0 0,0 0 0,0 1 0,1 0-1,-15 7 1,20-9-408,0 0-1,1 1 1,-1-1-1,1 1 1,0-1-1,-1 1 1,1 0-1,0 0 1,0-1-1,0 2 0,0-1 1,0 0-1,1 0 1,-1 1-1,1-1 1,-1 1-1,1-1 1,0 1-1,0-1 1,0 1-1,0 0 1,1 0-1,-1-1 1,1 1-1,0 0 1,-1 0-1,2 5 1,-1-8-47,1 1-1,-1 0 1,1 0 0,0 0 0,0-1 0,-1 1 0,1 0-1,0-1 1,0 1 0,0-1 0,0 1 0,0-1 0,0 1-1,0-1 1,0 0 0,0 1 0,0-1 0,0 0 0,0 0-1,0 0 1,0 0 0,1 0 0,31 3 70,-25-3-51,23 0-59,-22-1-71,-1 1 0,1 0 0,-1 0 0,1 1 0,0 0 0,-1 0 0,0 1 0,1 0 0,-1 0 0,0 1 0,12 6 0,-19-8 123,1 1 0,0 0 0,-1-1 0,0 1 0,1 0 0,-1 0 0,0 0 0,0 0 0,0 0 0,0 0 0,0 0 0,-1 0 0,1 0 0,-1 1 0,1-1 0,-1 0 0,0 0 0,0 0 0,0 1 0,0-1 0,0 0 0,-1 0-1,1 1 1,0-1 0,-1 0 0,0 0 0,1 0 0,-1 0 0,-2 3 0,-1 5 215,-1-1 0,0 0-1,-1 0 1,0-1 0,-7 9-1,-5 4 65,-39 35-1,52-51-276,0-1 1,-1 0 0,1 0-1,-1 0 1,0 0-1,0-1 1,-1 0-1,1 0 1,-1-1 0,1 0-1,-1 0 1,0-1-1,-9 2 1,15-3-12,1-1 0,-1 1 0,1 0 0,-1-1 0,1 1 0,0 0 0,-1-1 0,1 1 0,-1-1 0,1 1 1,0-1-1,-1 1 0,1-1 0,0 1 0,-1-1 0,1 1 0,0-1 0,0 1 0,0-1 0,-1 0 0,1 1 0,0-1 0,0 1 0,0-1 0,0 1 0,0-1 0,0 0 0,0 1 0,0-1 1,0 1-1,0-1 0,1 0 0,-1 1 0,0-2 0,6-24-537,8-4-2968,0 1 0,26-38 1,-2 2-4903,-3-1-4611</inkml:trace>
</inkml:ink>
</file>

<file path=ppt/ink/ink10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1:11.799"/>
    </inkml:context>
    <inkml:brush xml:id="br0">
      <inkml:brushProperty name="width" value="0.025" units="cm"/>
      <inkml:brushProperty name="height" value="0.025" units="cm"/>
    </inkml:brush>
  </inkml:definitions>
  <inkml:trace contextRef="#ctx0" brushRef="#br0">23 58 2626,'0'0'10079,"0"-3"-5813,128-6-2403,-38-1-1158,-12 1-326,69 1-167,242 1-99,-199 5-47,-125-1-62,89 7 1,-123 0 56,-27-3 52,-20 0 17,-319-12 196,131 14-211,-265 39-1,410-37-83,-92-2-1,87-4-59,82-2 61,740-31 154,-723 33-185,183 2-84,42-2-26,-244-2 94,-26-1-18,-27-1-15,-647-2 651,620 10-583,-81 14 0,80-8-24,-87 2 0,245 4-183,474-7-1249,-416-16 1415,-39 1-302,117 8 0,-206 3 287,-15-2 26,-14-1-40,-368-11 882,-201 5-858,475 19-1682,25-2-5253,56-12 272</inkml:trace>
</inkml:ink>
</file>

<file path=ppt/ink/ink10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2:48.178"/>
    </inkml:context>
    <inkml:brush xml:id="br0">
      <inkml:brushProperty name="width" value="0.025" units="cm"/>
      <inkml:brushProperty name="height" value="0.025" units="cm"/>
    </inkml:brush>
  </inkml:definitions>
  <inkml:trace contextRef="#ctx0" brushRef="#br0">0 126 4324,'0'0'6652,"0"-9"-5238,0-37 1074,1 45-2450,-1 1 1,1-1-1,0 0 0,-1 0 1,1 1-1,0-1 0,-1 0 1,1 1-1,0-1 0,-1 1 1,1-1-1,0 1 0,0-1 1,0 1-1,0 0 0,0-1 1,-1 1-1,1 0 0,0 0 1,0 0-1,0-1 0,0 1 1,2 0-1,30-3-70,-28 3 110,489-1 874,-213 8-25,294-38-166,0-1 1388,-541 35-1984,-33-3-175,0 0 0,0 0 0,0 0 0,0 1 1,0-1-1,0 0 0,0 0 0,0 1 0,0-1 0,0 1 0,0-1 1,0 1-1,0-1 0,0 1 0,0-1 0,-1 1 0,1 0 0,0-1 0,0 1 1,-1 0-1,1 0 0,0 0 0,-1 0 0,1 0 0,-1 0 0,1 1 0,-2-1-287,0-1 0,0 1-1,-1-1 1,1 1-1,0-1 1,-1 0-1,1 1 1,-1-1 0,1 0-1,0 0 1,-1 0-1,1 0 1,-1 0-1,1 0 1,-1 0 0,1-1-1,0 1 1,-1 0-1,1-1 1,-2 0 0,-20-12-5917</inkml:trace>
</inkml:ink>
</file>

<file path=ppt/ink/ink10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30.790"/>
    </inkml:context>
    <inkml:brush xml:id="br0">
      <inkml:brushProperty name="width" value="0.025" units="cm"/>
      <inkml:brushProperty name="height" value="0.025" units="cm"/>
    </inkml:brush>
  </inkml:definitions>
  <inkml:trace contextRef="#ctx0" brushRef="#br0">1 73 20147,'0'0'4548,"90"9"-4227,-31-9 351,11-1-319,1-7-289,-4-1 0,-1 3-64,-10-2-353,-8 2-736,-13-2-1153,-7 0-1217,-7-5-1826,-7-2-3651</inkml:trace>
</inkml:ink>
</file>

<file path=ppt/ink/ink10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31.150"/>
    </inkml:context>
    <inkml:brush xml:id="br0">
      <inkml:brushProperty name="width" value="0.025" units="cm"/>
      <inkml:brushProperty name="height" value="0.025" units="cm"/>
    </inkml:brush>
  </inkml:definitions>
  <inkml:trace contextRef="#ctx0" brushRef="#br0">1 51 14734,'0'0'3764,"10"-4"-1368,27-8-1120,0 2-1,1 2 0,0 1 0,59-2 0,164 10 426,-247 0-1693,0 0-1,-1 1 0,0 1 1,1 0-1,-1 0 0,0 2 1,21 9-1,-28-11-12,-1 0 0,0 1 0,0-1 0,0 1 0,-1 0 0,1 0 0,-1 0 0,0 1 0,0-1-1,-1 1 1,1 0 0,-1 0 0,0 1 0,0-1 0,-1 1 0,1-1 0,-1 1 0,-1 0 0,3 10 0,-2-4 10,-1 0 1,-1 1-1,1-1 1,-2 0-1,0 0 0,0 0 1,-1 0-1,-1 0 1,0 0-1,-7 18 1,2-12 9,-1-1 1,-1 0 0,0 0 0,-1 0-1,-25 27 1,-9 1 101,-2-2 0,-2-2 0,-58 36 0,68-49 19,-7 8 31,9-6-958,11-12-2573,14-13-3053</inkml:trace>
</inkml:ink>
</file>

<file path=ppt/ink/ink10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32.719"/>
    </inkml:context>
    <inkml:brush xml:id="br0">
      <inkml:brushProperty name="width" value="0.025" units="cm"/>
      <inkml:brushProperty name="height" value="0.025" units="cm"/>
    </inkml:brush>
  </inkml:definitions>
  <inkml:trace contextRef="#ctx0" brushRef="#br0">12 1 8072,'0'0'11797,"-1"11"-9026,0 0-2595,-4 39 1557,1 58 0,3-95-1592,2 0-1,0 0 1,1 0 0,0 0-1,1 0 1,0 0 0,1 0-1,1-1 1,0 0-1,9 17 1,-13-27-110,1 1 0,-1-1 0,1 0 0,0 1 0,0-1-1,0 0 1,0 0 0,0-1 0,0 1 0,1 0 0,-1-1 0,1 1 0,-1-1 0,1 0 0,0 1 0,-1-1 0,1-1-1,0 1 1,0 0 0,-1-1 0,5 1 0,-2-1 74,-1-1 0,0 0 0,1 0 0,-1 0 0,0 0 0,1-1 0,-1 1 0,0-1 0,0 0 0,0 0 0,0-1 0,4-3 0,8-7 296,-1-1-1,-1 0 0,0-1 0,19-28 0,67-116 492,-99 163-892,0 0 0,1 0 0,-2 0 0,1 1 0,0-1 0,-1 1 0,0 8 0,-2 28 0,0-28 0,2 0 0,-1 1 0,2-1 0,0 0 0,3 18 0,-4-30 0,1 0 0,-1 0 0,1-1 0,-1 1 0,1 0 0,0 0 0,-1-1 0,1 1 0,0 0 0,-1 0 0,1-1 0,0 1 0,0-1 0,-1 1 0,1-1 0,0 1 0,0-1 0,0 1 0,0-1 0,0 0 0,0 0 0,0 1 0,0-1 0,0 0 0,0 0 0,0 0 0,0 0 0,0 0 0,0 0 0,0 0 0,-1-1 0,1 1 0,0 0 0,0 0 0,0-1 0,0 1 0,0-1 0,1 0 0,36-19 0,27-38 0,-47 40 0,2 1 0,32-23 0,-50 39 0,-1-1 0,1 1 0,0 0 0,0 0 0,-1 0 0,1 1 0,0-1 0,0 0 0,0 1 0,0-1 0,0 1 0,0-1 0,0 1 0,0 0 0,0 0 0,0 0 0,0 0 0,0 0 0,3 1 0,-3 0 0,-1 0 0,0 0 0,1 0 0,-1 0 0,0 0 0,1 1 0,-1-1 0,0 0 0,0 0 0,0 1 0,0-1 0,0 1 0,-1-1 0,1 1 0,0-1 0,-1 1 0,1 0 0,0 2 0,1 10 0,0 0 0,0 0 0,-2 0 0,-1 22 0,1-16 0,0 8-1200,1 2-3628,-7-56-2757,1-6-6957</inkml:trace>
</inkml:ink>
</file>

<file path=ppt/ink/ink10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33.050"/>
    </inkml:context>
    <inkml:brush xml:id="br0">
      <inkml:brushProperty name="width" value="0.025" units="cm"/>
      <inkml:brushProperty name="height" value="0.025" units="cm"/>
    </inkml:brush>
  </inkml:definitions>
  <inkml:trace contextRef="#ctx0" brushRef="#br0">1 0 4292,'0'0'24792</inkml:trace>
</inkml:ink>
</file>

<file path=ppt/ink/ink10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33.840"/>
    </inkml:context>
    <inkml:brush xml:id="br0">
      <inkml:brushProperty name="width" value="0.025" units="cm"/>
      <inkml:brushProperty name="height" value="0.025" units="cm"/>
    </inkml:brush>
  </inkml:definitions>
  <inkml:trace contextRef="#ctx0" brushRef="#br0">20 24 20724,'0'0'4922,"0"12"-4303,-19 502 3694,55-722-2124,-31 61-2189,-2 158 0,-1 0 0,2 0 0,0 0 0,0 0 0,1 0 0,0-1 0,1 0 0,0 0 0,1-1 0,0 0 0,0 0 0,1 0 0,0-1 0,1 0 0,12 9 0,-17-15 0,1 0 0,-1 0 0,1 0 0,0-1 0,0 0 0,-1 0 0,1 0 0,0-1 0,0 1 0,0-1 0,0 0 0,0-1 0,0 1 0,0-1 0,8-2 0,-6 0 0,1 0 0,0 0 0,-1-1 0,0 0 0,0 0 0,0-1 0,-1 0 0,12-10 0,-4 0 0,-1 0 0,0-1 0,-1 0 0,-1-1 0,-1-1 0,16-34 0,-20 40 0,-2 0 0,1 0 0,-2-1 0,1 1 0,-2-1 0,0 0 0,0 0 0,-1 0 0,-1 0 0,-2-25 0,2 38 0,0-1 0,0 1 0,0 0 0,0-1 0,0 1 0,0-1 0,0 1 0,-1 0 0,1 0 0,0-1 0,0 1 0,0 0 0,0-1 0,-1 1 0,1 0 0,0-1 0,0 1 0,-1 0 0,1 0 0,0-1 0,0 1 0,-1 0 0,1 0 0,0 0 0,-1 0 0,1-1 0,0 1 0,-1 0 0,1 0 0,0 0 0,-1 0 0,1 0 0,0 0 0,-1 0 0,1 0 0,0 0 0,-1 0 0,1 0 0,0 0 0,-1 0 0,1 0 0,0 0 0,-1 0 0,1 0 0,0 1 0,-1-1 0,1 0 0,0 0 0,-1 0 0,1 0 0,0 1 0,-1-1 0,1 0 0,0 0 0,0 1 0,0-1 0,-1 0 0,1 1 0,-15 17 0,-12 30 0,2 1 0,3 0 0,-25 78 0,45-121 0,0 0 0,1 0 0,-1 1 0,1-1 0,1 0 0,-1 0 0,1 1 0,1 8 0,-1-13 0,1 0 0,-1 0 0,1-1 0,0 1 0,0 0 0,0-1 0,0 1 0,0 0 0,0-1 0,0 1 0,0-1 0,1 0 0,-1 1 0,0-1 0,1 0 0,-1 0 0,1 0 0,0 0 0,-1 0 0,1 0 0,0 0 0,0-1 0,-1 1 0,1 0 0,0-1 0,0 0 0,0 1 0,0-1 0,0 0 0,3 0 0,59-2 0,-52 1 0,-1 0 0,0 0 0,0 1 0,1 0 0,-1 1 0,0 1 0,0 0 0,0 0 0,12 5 0,-20-6-149,-1 1 0,0 0 0,0 0 0,0 0 0,0 0 0,-1 0-1,1 0 1,0 1 0,-1-1 0,0 0 0,1 1 0,-1-1 0,0 1 0,0 0 0,-1-1 0,1 1 0,0 0 0,-1-1 0,1 6 0,-1 14-2554,-1-18 1347,1-7 111,0-46-10884,0 20 2787</inkml:trace>
</inkml:ink>
</file>

<file path=ppt/ink/ink10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34.170"/>
    </inkml:context>
    <inkml:brush xml:id="br0">
      <inkml:brushProperty name="width" value="0.025" units="cm"/>
      <inkml:brushProperty name="height" value="0.025" units="cm"/>
    </inkml:brush>
  </inkml:definitions>
  <inkml:trace contextRef="#ctx0" brushRef="#br0">0 137 10858,'0'0'3390,"8"2"-37,-1-1-2925,10 2 1399,0-1 0,0 0 0,24-1 1,-35-1-1475,0-1 0,0 0 1,0 0-1,0 0 0,-1-1 0,1 0 1,0 0-1,-1 0 0,1-1 1,-1 0-1,0 0 0,0 0 0,0 0 1,8-8-1,-10 8-256,1 0 0,-1 0-1,0 0 1,0 0 0,0-1 0,-1 1 0,1-1 0,-1 0-1,0 0 1,0 0 0,0 0 0,0 0 0,-1 0-1,1-1 1,-1 1 0,0 0 0,-1-1 0,1 1 0,-1-1-1,0 1 1,0-5 0,0 8-97,-1 0 0,1 0 0,0 0 0,-1 0 0,1 0 0,-1 0 0,1 0 0,-1 0 0,1 0 0,-1 0 0,0 0 0,1 1 0,-1-1 0,0 0 0,0 0 0,0 1 0,1-1 0,-1 1 0,0-1 0,0 1 0,0-1 0,0 1 0,0-1 0,0 1 0,0 0 0,0 0 0,0-1 0,0 1 0,0 0 0,0 0 0,0 0 0,-1 0 0,1 0 0,0 0 0,0 1 0,0-1 0,0 0 0,0 0 0,0 1 0,-1 0 0,-2 0 0,0 0 0,0 1 0,1-1 0,-1 1 0,1 0 0,-1 0 0,1 0 0,0 0 0,0 1 0,-4 3 0,0 3 0,0 1 0,1 0 0,0 0 0,1 1 0,0-1 0,-7 23 0,9-25 0,1-1 0,0 1 0,1-1 0,0 1 0,0 0 0,1 0 0,-1 0 0,2-1 0,-1 1 0,1 0 0,4 13 0,-3-17-26,0-1-1,0 0 1,1 0 0,-1 0-1,1 0 1,0 0 0,0 0-1,0-1 1,0 1 0,0-1-1,0 0 1,1 0 0,-1 0-1,1-1 1,0 1 0,-1-1-1,1 0 1,0 0-1,0 0 1,0 0 0,0-1-1,8 1 1,3 0-726,1 0 0,0-1 0,-1-1-1,25-3 1,9-12-7501</inkml:trace>
</inkml:ink>
</file>

<file path=ppt/ink/ink10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35.319"/>
    </inkml:context>
    <inkml:brush xml:id="br0">
      <inkml:brushProperty name="width" value="0.025" units="cm"/>
      <inkml:brushProperty name="height" value="0.025" units="cm"/>
    </inkml:brush>
  </inkml:definitions>
  <inkml:trace contextRef="#ctx0" brushRef="#br0">212 99 6854,'0'0'15172,"-12"-8"-12353,7 5-2557,-2-3 206,-1 1 0,0 0 0,0 0 0,-17-6 0,21 9-396,1 1-1,-1 0 1,1 0-1,-1 1 1,0-1 0,1 1-1,-1 0 1,0 0-1,1 0 1,-1 0-1,0 1 1,1-1 0,-1 1-1,0 0 1,1 0-1,-1 0 1,1 1-1,-1-1 1,1 1-1,-4 2 1,0 1-54,0 1 0,0 0 1,1 0-1,-10 11 0,14-15-32,1 0-1,-1 0 1,1 0 0,-1 0 0,1 0 0,0 0-1,-1 1 1,1-1 0,0 0 0,1 1-1,-1-1 1,0 1 0,1-1 0,-1 1-1,1-1 1,0 1 0,0-1 0,0 1-1,0 0 1,1 3 0,0-5-24,0 0 1,0-1-1,0 1 1,0 0-1,0-1 0,0 1 1,0-1-1,0 0 1,0 1-1,0-1 1,0 0-1,0 1 1,0-1-1,0 0 0,0 0 1,0 0-1,0 0 1,0 0-1,0 0 1,1 0-1,-1-1 1,1 1-1,27-5 37,-24 3-1,1 1 0,0-1 0,0 2 0,0-1 0,0 0 1,0 1-1,0 0 0,0 1 0,9 1 0,-12-1-17,0 0 1,1 1-1,-1-1 1,0 1-1,0 0 1,0 0-1,-1 0 1,1 0-1,0 1 1,-1-1-1,0 1 1,1-1-1,-1 1 1,0 0-1,0 0 1,-1 0-1,3 6 1,7 18 161,-1 0 0,-1 1 1,-2 0-1,-1 1 1,-1-1-1,-2 1 0,0 0 1,-2 0-1,-2 0 0,0 0 1,-2 0-1,-1 0 1,-11 39-1,8-43 319,-1-1 0,-2-1 0,0 1 1,-2-2-1,0 0 0,-30 41 0,40-61-462,1-1 0,0 1 0,-1 0 0,1-1 0,-1 1 0,0-1 0,1 1 0,-1-1 0,0 0 0,0 0 0,0 1 0,0-1 0,-3 0 0,5 0 0,-1-1 0,1-1 0,-1 1 0,1 0 0,-1 0 0,0 0 0,1 0 0,-1 0 0,1 0 0,-1-1 0,1 1 0,-1 0 0,1 0 0,-1-1 0,1 1 0,-1 0 0,1-1 0,0 1 0,-1 0 0,1-1 0,-1 1 0,1-1 0,0 1 0,-1-1 0,1 1 0,0-1 0,0 1 0,-1-1 0,1 1 0,0-1 0,0 0 0,-2-6 0,1 1 0,0-1 0,0 0 0,1 1 0,0-1 0,1-12 0,2 0 0,1 0 0,0 0 0,1 1 0,1-1 0,15-29 0,53-88 0,-50 94 0,50-79 0,-39 67 0,-2-2 0,47-110 0,-79 161 0,1 1 0,0-1 0,0 1 0,-1 0 0,1 0 0,-1-1 0,0 1 0,-1 0 0,1-1 0,-1 1 0,0-1 0,0 1 0,0-1 0,-1-5 0,0 10 0,0-1 0,1 1 0,-1 0 0,0-1 0,1 1 0,-1 0 0,0 0 0,1-1 0,-1 1 0,0 0 0,0 0 0,1 0 0,-1 0 0,0 0 0,0 0 0,0 0 0,1 0 0,-1 0 0,0 1 0,1-1 0,-1 0 0,0 0 0,0 1 0,1-1 0,-1 0 0,0 1 0,1-1 0,-1 1 0,1-1 0,-1 1 0,1-1 0,-1 1 0,0-1 0,1 1 0,0 0 0,-1 0 0,-21 21 0,1 5 0,-27 49 0,41-64 0,1 0 0,0 1 0,1 0 0,1 0 0,0 0 0,-5 27 0,9-39 0,0 0 0,0 0 0,0 0 0,0 1 0,0-1 0,0 0 0,0 0 0,1 0 0,-1 1 0,0-1 0,1 0 0,-1 0 0,1 0 0,-1 0 0,1 0 0,-1 0 0,1 0 0,0 0 0,-1 0 0,1 0 0,0 0 0,0 0 0,0-1 0,0 1 0,0 0 0,0 0 0,0-1 0,0 1 0,0-1 0,0 1 0,0-1 0,0 1 0,0-1 0,0 0 0,1 1 0,-1-1 0,0 0 0,0 0 0,0 0 0,1 0 0,-1 0 0,0 0 0,0 0 0,0-1 0,0 1 0,1 0 0,0-1 0,8-1 0,0 0 0,0-1 0,-1 0 0,15-6 0,24-16 0,0-1 0,-1-3 0,47-39 0,-94 68 0,1-1 0,-1 1 0,1-1 0,-1 1 0,1-1 0,-1 1 0,1-1 0,-1 1 0,1 0 0,0-1 0,-1 1 0,1 0 0,0-1 0,-1 1 0,1 0 0,0 0 0,0 0 0,-1-1 0,1 1 0,0 0 0,0 0 0,-1 0 0,1 0 0,0 0 0,-1 1 0,1-1 0,0 0 0,0 0 0,-1 0 0,1 1 0,0-1 0,-1 0 0,1 1 0,0-1 0,0 1 0,0 1 0,0 0 0,0 0 0,0 0 0,-1 0 0,1 0 0,-1 0 0,1 0 0,-1 0 0,0 0 0,1 0 0,-1 0 0,-1 4 0,-9 77 0,8-74 0,-1 5 0,-1 21 0,4-34 0,0-1 0,1 1 0,-1-1 0,1 0 0,-1 1 0,0-1 0,1 0 0,-1 0 0,1 1 0,-1-1 0,1 0 0,-1 0 0,1 0 0,-1 0 0,1 0 0,-1 0 0,1 1 0,0-1 0,-1 0 0,1 0 0,-1-1 0,1 1 0,-1 0 0,1 0 0,-1 0 0,1 0 0,-1 0 0,1 0 0,-1-1 0,1 1 0,-1 0 0,1-1 0,0 1 0,18-9 0,-2-3 0,-2-1 0,1 0 0,17-20 0,-22 21 0,1 0 0,0 1 0,1 0 0,0 1 0,28-16 0,-41 26 0,1-1 0,0 1 0,-1 0 0,1 0 0,-1-1 0,1 1 0,0 0 0,-1 0 0,1 0 0,0 0 0,-1-1 0,1 1 0,0 0 0,-1 0 0,1 0 0,0 1 0,-1-1 0,1 0 0,0 0 0,-1 0 0,1 0 0,0 1 0,-1-1 0,1 0 0,-1 0 0,1 1 0,0-1 0,-1 1 0,1-1 0,-1 0 0,1 1 0,-1-1 0,1 1 0,-1 0 0,8 28 0,-13 34 0,0-48 12,4-13-19,0 1 0,0 0 0,0 0 0,0 0 0,0 0 0,0 0 0,1 0 1,0 0-1,-1 0 0,1 0 0,0 0 0,1 1 0,0 3 0,0-6-487,0-1 1,0 0-1,0 0 1,0 0 0,0 0-1,0 0 1,0-1-1,0 1 1,0 0-1,0 0 1,0-1 0,0 1-1,0 0 1,0-1-1,0 1 1,0-1-1,0 0 1,0 1 0,0-1-1,0 0 1,-1 1-1,1-1 1,0 0 0,-1 0-1,1 0 1,0 1-1,0-3 1,14-16-13504</inkml:trace>
</inkml:ink>
</file>

<file path=ppt/ink/ink10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35.772"/>
    </inkml:context>
    <inkml:brush xml:id="br0">
      <inkml:brushProperty name="width" value="0.025" units="cm"/>
      <inkml:brushProperty name="height" value="0.025" units="cm"/>
    </inkml:brush>
  </inkml:definitions>
  <inkml:trace contextRef="#ctx0" brushRef="#br0">13 99 16560,'0'0'13762,"10"0"-13052,-5 0-643,0 0 1,0 0-1,1-1 0,-1 1 1,0-1-1,-1-1 0,1 1 0,0-1 1,7-3-1,-10 4-23,0-1-1,1 1 1,-1-1-1,0 0 1,0 0 0,0 0-1,0 0 1,0-1-1,-1 1 1,1 0-1,-1-1 1,1 1 0,-1-1-1,0 0 1,0 1-1,0-1 1,0 0 0,0 1-1,-1-1 1,1 0-1,-1 0 1,0 0-1,0-3 1,0 6-44,1-1 1,-1 0-1,0 0 0,0 0 1,0 1-1,0-1 0,1 0 1,-1 0-1,0 0 0,0 0 1,-1 1-1,1-1 0,0 0 1,0 0-1,0 0 1,0 1-1,-1-1 0,1 0 1,0 0-1,-1 0 0,1 1 1,-1-1-1,1 0 0,-1 1 1,1-1-1,-1 0 0,1 1 1,-1-1-1,0 1 0,1-1 1,-1 1-1,0-1 0,1 1 1,-1 0-1,0-1 0,0 1 1,1 0-1,-1-1 0,0 1 1,0 0-1,0 0 1,1 0-1,-1 0 0,0 0 1,0 0-1,0 0 0,0 0 1,1 0-1,-1 0 0,0 0 1,0 0-1,0 1 0,1-1 1,-1 0-1,0 1 0,0-1 1,-1 1-1,-3 2-1,1-1 1,-1 1-1,0 1 1,1-1-1,-1 1 1,1-1-1,-6 8 1,-20 37 0,28-45 0,1 1 0,0-1 0,-1 1 0,1-1 0,0 1 0,0-1 0,1 1 0,-1 0 0,1 0 0,0-1 0,0 1 0,0 0 0,1 3 0,0-5 0,-1-1 0,1 0 0,0 0 0,0 0 0,0 0 0,0 1 0,0-1 0,0-1 0,0 1 0,0 0 0,0 0 0,0 0 0,0 0 0,1-1 0,-1 1 0,0-1 0,0 1 0,1-1 0,-1 1 0,1-1 0,-1 0 0,0 0 0,3 1 0,39 0 0,-34-1 0,29 1 0,-17 0 0,0 0 0,0-2 0,0 0 0,0-1 0,-1-1 0,1-1 0,36-12 0,-56 16 0,-1-1 0,1 1 0,-1-1 0,1 1 0,-1 0 0,1-1 0,-1 1 0,1-1 0,-1 1 0,1-1 0,-1 1 0,0-1 0,1 1 0,-1-1 0,0 0 0,1 1 0,-1-1 0,0 1 0,0-1 0,0 0 0,1 1 0,-1-1 0,0 0 0,0 1 0,0-1 0,0 0 0,0 1 0,0-1 0,0 0 0,-1 1 0,1-1 0,0 0 0,0 1 0,0-1 0,-1 0 0,1 1 0,0-1 0,-1 1 0,1-1 0,0 1 0,-1-1 0,1 1 0,-1-1 0,1 1 0,-1-1 0,-28-28 0,21 21 0,-1 0 24,6 6-43,1 0 1,0 0 0,-1 0-1,1 0 1,0-1-1,0 1 1,0-1-1,1 1 1,-1-1-1,0 0 1,-1-4-1,4 6-539,0 1 0,0-1 0,0 0 0,0 1 0,0-1 0,0 0 0,0 1-1,0-1 1,0 1 0,0-1 0,0 1 0,0 0 0,1 0 0,-1-1-1,0 1 1,2 0 0,2-1-1468,14-4-4840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55.812"/>
    </inkml:context>
    <inkml:brush xml:id="br0">
      <inkml:brushProperty name="width" value="0.025" units="cm"/>
      <inkml:brushProperty name="height" value="0.025" units="cm"/>
    </inkml:brush>
  </inkml:definitions>
  <inkml:trace contextRef="#ctx0" brushRef="#br0">27 0 5381,'0'0'566,"-5"1"-2029,4 0 1544,0-1 0,0 0-1,0 0 1,0 1 0,0-1 0,0 0-1,0 1 1,0-1 0,0 1 0,0-1-1,0 1 1,0 0 0,0-1-1,1 1 1,-1 0 0,0 0 0,0 0-1,1-1 1,-1 1 0,1 0 0,-1 0-1,1 0 1,-1 0 0,1 0-1,-1 0 1,1 0 0,0 0 0,0 0-1,-1 2 1,11 40 4090,-10-42-4114,0 0 0,1 1-1,-1-1 1,0 1 0,1-1 0,-1 0 0,1 0-1,-1 1 1,1-1 0,-1 0 0,1 0-1,0 1 1,0-1 0,0 0 0,0 0-1,0 0 1,0 0 0,0 0 0,0-1-1,0 1 1,0 0 0,0 0 0,0-1 0,1 1-1,-1 0 1,0-1 0,1 0 0,-1 1-1,0-1 1,1 0 0,-1 1 0,0-1-1,3 0 1,-1-1 61,0-1 0,1 1 0,-1-1 0,0 0 0,0 0 0,0 0 0,0 0 1,0 0-1,0-1 0,-1 1 0,1-1 0,1-3 0,-2 4-45,0-1 0,1 1 0,-1 0 0,0-1 0,1 1 0,-1 0 0,1 0 0,0 0 0,0 1 0,0-1 0,0 1 0,0 0 0,0-1 0,0 1 0,0 0 0,0 1 0,0-1 0,1 1 0,-1-1 0,0 1 0,6 0 0,11-1 200,56-16 128,-66 14-382,-1 0 0,1 0 0,0 1 0,0 0 0,0 0 0,1 1 0,-1 1 0,0 0 1,0 0-1,0 1 0,15 3 0,0 1-13,1 0 1,0-1-1,0-2 1,0-1-1,0-1 1,0-1-1,0-1 1,48-10 0,-67 10 22,1 0 1,-1 1 0,1 1 0,-1-1 0,1 1 0,0 0 0,-1 1 0,1 0 0,-1 0-1,1 0 1,-1 1 0,1 0 0,-1 1 0,0 0 0,0 0 0,0 0 0,0 1 0,-1 0 0,11 8-1,-8-4 8,1-1-1,0 0 0,0-1 0,0 0 0,1 0 0,0-1 1,16 4-1,-21-7-24,0-1 0,1 0 0,-1 0 0,1 0 0,-1-1-1,1 0 1,-1-1 0,1 1 0,-1-1 0,0 0 0,1-1 0,-1 0 0,0 0 0,0 0 0,7-4 0,-3 1 24,0 0 1,0 1-1,0 0 0,1 1 1,-1 0-1,1 0 1,0 1-1,0 0 0,0 1 1,12 0-1,22 1-3041,-20-3-1303</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37.845"/>
    </inkml:context>
    <inkml:brush xml:id="br0">
      <inkml:brushProperty name="width" value="0.025" units="cm"/>
      <inkml:brushProperty name="height" value="0.025" units="cm"/>
    </inkml:brush>
  </inkml:definitions>
  <inkml:trace contextRef="#ctx0" brushRef="#br0">200 1 14414,'-1'9'3480,"-27"112"3710,18-86-5919,1 1 0,2 0 0,-3 48-1,9-71-1320,1 0-1,0 0 1,1 0 0,1 0-1,0 0 1,1 0-1,0 0 1,1-1-1,1 0 1,-1 0 0,2 0-1,0 0 1,0-1-1,1 0 1,1 0 0,-1-1-1,12 12 1,-6-14-2480,-15-19 1325,-16-17 616,-15-4 1175,-63-47 1,27 24 1416,68 55-1935,1 0 1,-1-1 0,0 1-1,0-1 1,1 0-1,-1 1 1,0-1-1,1 0 1,-1 1-1,0-1 1,1 0 0,-1 0-1,1 0 1,0 1-1,-1-1 1,1 0-1,-1 0 1,1 0-1,0 0 1,0 0 0,0 0-1,-1 0 1,1 0-1,0 0 1,0 0-1,1-1 1,-1 1-34,1 0 0,0-1 0,0 1 0,0 0 0,0 0 0,0 1 0,0-1 0,0 0 0,0 0 0,0 0 0,0 1 1,1-1-1,-1 0 0,0 1 0,0-1 0,3 1 0,66-13-277,-57 12 338,86-13-3721,-43 6-2247</inkml:trace>
</inkml:ink>
</file>

<file path=ppt/ink/ink1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36.303"/>
    </inkml:context>
    <inkml:brush xml:id="br0">
      <inkml:brushProperty name="width" value="0.025" units="cm"/>
      <inkml:brushProperty name="height" value="0.025" units="cm"/>
    </inkml:brush>
  </inkml:definitions>
  <inkml:trace contextRef="#ctx0" brushRef="#br0">63 368 19378,'0'0'10682,"-8"12"-9817,-28 37-43,34-46-792,0-1-1,0 1 1,0 0-1,1-1 0,-1 1 1,1 0-1,-1 0 1,1 0-1,0 0 1,0 0-1,1 0 0,-1 0 1,1 0-1,-1 0 1,1 0-1,0 1 0,0-1 1,1 0-1,-1 0 1,0 0-1,1 0 1,0 0-1,2 5 0,-1-5-14,0-1 0,0 0 0,0 0 0,0 0 0,0 0 0,1-1 0,-1 1 0,1-1 0,-1 1 0,1-1 0,0 0 0,0 0 0,-1 0-1,1 0 1,0-1 0,0 1 0,0-1 0,0 0 0,0 1 0,5-2 0,-1 1-25,-1-1 0,0 1 0,0-1-1,1-1 1,-1 1 0,0-1 0,0 0 0,-1 0 0,1-1-1,0 0 1,-1 0 0,10-6 0,0-4-80,0 0-1,22-26 1,13-12-94,-67 98-441,14-42 709,0 0 0,1 0 0,0 0 0,0 1 0,0-1 0,1 0-1,-1 1 1,2-1 0,-1 1 0,0-1 0,1 1 0,0 0 0,1 9 0,0-14-82,0 0 0,0 0 0,1 0 0,-1 0 0,0 0 0,0-1 0,0 1 1,0 0-1,1-1 0,-1 1 0,0-1 0,1 1 0,-1-1 0,0 0 0,1 0 1,-1 1-1,0-1 0,1 0 0,-1 0 0,1 0 0,1-1 0,33-4-11,-20 0 9,0 0 0,0-2 0,-1 0 0,-1-1 0,1 0 0,15-13 0,80-67 0,-98 78 0,13-12 0,-1-1 0,-1-1 0,-1-1 0,25-37 0,-39 50 0,0 0 0,-1 0 0,0-1 0,-1 0 0,-1 0 0,0 0 0,-1-1 0,0 0 0,-1 0 0,-1 0 0,0 0 0,0-22 0,-2 36 0,0-1 0,0 0 0,-1 1 0,1-1 0,0 1 0,0-1 0,-1 0 0,1 1 0,0-1 0,-1 1 0,1-1 0,0 1 0,-1-1 0,1 1 0,-1-1 0,1 1 0,-1 0 0,1-1 0,-1 1 0,1 0 0,-1-1 0,1 1 0,-1 0 0,1 0 0,-1-1 0,0 1 0,1 0 0,-1 0 0,0 0 0,1 0 0,-1 0 0,1 0 0,-1 0 0,0 0 0,1 0 0,-1 0 0,0 0 0,1 0 0,-1 0 0,1 1 0,-1-1 0,1 0 0,-1 0 0,0 1 0,1-1 0,-1 0 0,1 1 0,-1-1 0,1 1 0,-1-1 0,0 1 0,-31 21 0,1 5 0,2 1 0,0 1 0,-30 43 0,51-62 0,0 1 0,1 0 0,0 1 0,1-1 0,0 1 0,1 1 0,0-1 0,1 1 0,1 0 0,0 0 0,0 0 0,1 0 0,1 0 0,0 16 0,2-24-16,0 0 1,0 0-1,1 0 0,-1-1 0,1 1 1,0 0-1,1 0 0,-1-1 0,1 1 1,0-1-1,0 0 0,0 0 0,0 0 1,1 0-1,-1-1 0,1 1 0,0-1 1,0 0-1,1 0 0,-1-1 0,1 1 1,-1-1-1,1 0 0,5 2 0,5 1-682,0 0 0,0-1 0,1-1 0,-1 0 0,1-1 0,25 0 0,1-2-11991</inkml:trace>
</inkml:ink>
</file>

<file path=ppt/ink/ink1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38.072"/>
    </inkml:context>
    <inkml:brush xml:id="br0">
      <inkml:brushProperty name="width" value="0.025" units="cm"/>
      <inkml:brushProperty name="height" value="0.025" units="cm"/>
    </inkml:brush>
  </inkml:definitions>
  <inkml:trace contextRef="#ctx0" brushRef="#br0">266 17 13357,'0'0'13976,"-11"-3"-13234,4 0-654,4 1-70,0 1 0,0-1 1,0 1-1,0 0 0,-1 0 0,1 1 1,0-1-1,0 0 0,-1 1 1,1 0-1,-1 0 0,1 0 1,0 0-1,-1 1 0,1-1 1,0 1-1,0 0 0,-1 0 1,1 0-1,0 0 0,-6 4 1,-10 8 315,0 2 0,1 0 0,1 1 1,-21 25-1,31-33-141,1 0 0,0 0 0,0 1 0,1 0 0,0 0 0,0 0 0,1 1 0,1 0 0,-1 0 0,1 0 0,1 0 0,-2 13 0,4-21-191,0 0 1,0 0-1,0 0 1,0 0-1,1 0 1,-1 0-1,0 0 0,1 0 1,0 0-1,-1 0 1,1 0-1,0 0 1,0 0-1,0-1 1,0 1-1,0 0 1,0-1-1,1 1 1,-1-1-1,1 1 1,1 1-1,1-1-67,0 1 0,-1-1 0,1 0 0,0-1 0,0 1 0,0-1 0,0 0 1,1 0-1,7 1 0,3-1-804,0 0 0,0-2 0,-1 1 0,1-2 0,17-4 0,17-11-4629,-4-7-3001</inkml:trace>
</inkml:ink>
</file>

<file path=ppt/ink/ink1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38.398"/>
    </inkml:context>
    <inkml:brush xml:id="br0">
      <inkml:brushProperty name="width" value="0.025" units="cm"/>
      <inkml:brushProperty name="height" value="0.025" units="cm"/>
    </inkml:brush>
  </inkml:definitions>
  <inkml:trace contextRef="#ctx0" brushRef="#br0">102 1 18514,'0'0'3320,"-8"6"-950,-2 2-1514,0 1-1,0 1 1,0 0 0,-15 21-1,22-27-722,0 1 0,0-1-1,0 1 1,0 0 0,1 0 0,0 0 0,0 0-1,0 0 1,1 0 0,-1 1 0,1-1-1,1 0 1,-1 1 0,1-1 0,0 1-1,0-1 1,2 11 0,-1-15-129,0 0 0,0 0-1,0 0 1,1 0 0,-1 0 0,0 0 0,1 0 0,-1 0 0,1-1 0,-1 1-1,1 0 1,-1-1 0,1 1 0,0-1 0,-1 0 0,1 0 0,-1 1-1,1-1 1,0 0 0,-1 0 0,1 0 0,2-1 0,40-2 227,-32 0-183,0 0-1,-1 0 1,1-1-1,10-6 1,-13 6 53,0 0 1,1 0 0,-1 1 0,1 0 0,-1 1-1,1 0 1,13 0 0,-22 2-95,-1 0-1,1 0 1,0 0 0,0 0 0,0 0-1,-1 0 1,1 1 0,0-1 0,0 0-1,-1 1 1,1-1 0,0 1 0,-1-1 0,1 1-1,0-1 1,-1 1 0,1-1 0,-1 1-1,1-1 1,-1 1 0,1 0 0,-1-1-1,1 1 1,-1 0 0,1 0 0,-1-1 0,0 2-1,7 28 162,0 2-48,-7-31-118,1 0 0,-1-1 0,1 1-1,-1 0 1,1 0 0,-1 0 0,1 0 0,-1 0 0,1-1-1,-1 1 1,1 0 0,0-1 0,0 1 0,-1 0 0,1-1-1,0 1 1,0-1 0,0 1 0,0-1 0,0 0 0,0 1-1,-1-1 1,1 0 0,1 1 0,4-1-395,-1 0-1,0 0 1,0 0-1,0-1 1,0 0-1,0 0 1,0 0-1,0-1 1,0 1 0,0-1-1,-1 0 1,8-5-1,50-39-8153,-61 45 8404,26-22-7672</inkml:trace>
</inkml:ink>
</file>

<file path=ppt/ink/ink1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38.756"/>
    </inkml:context>
    <inkml:brush xml:id="br0">
      <inkml:brushProperty name="width" value="0.025" units="cm"/>
      <inkml:brushProperty name="height" value="0.025" units="cm"/>
    </inkml:brush>
  </inkml:definitions>
  <inkml:trace contextRef="#ctx0" brushRef="#br0">169 10 0,'0'0'30253,"-11"-2"-29533,3 0-590,5 1-94,1 0 0,-1 0 0,0 1 0,0-1-1,0 0 1,0 1 0,0 0 0,0 0 0,0 0 0,0 0 0,0 0 0,0 1 0,0-1 0,0 1 0,1 0-1,-1 0 1,0 0 0,0 0 0,1 0 0,-1 1 0,0-1 0,-4 4 0,-4 6 96,1 0-1,0 1 1,-12 17 0,18-24-104,1 1 1,0 0-1,0-1 0,1 1 0,-1 0 1,1 0-1,0 0 0,1 1 0,0-1 1,-2 13-1,4-18-48,-1 0-1,0 0 1,0 0 0,1 1 0,-1-1-1,0 0 1,1 0 0,-1 0 0,1 0-1,0 0 1,-1 0 0,1 0-1,0 0 1,-1 0 0,1 0 0,0 0-1,0-1 1,0 1 0,0 0-1,0 0 1,0-1 0,0 1 0,0-1-1,0 1 1,0-1 0,0 1 0,1-1-1,-1 0 1,0 1 0,0-1-1,0 0 1,0 0 0,2 0 0,49 0-1776,-35 0 864,-7-1-849,0 0 0,1 0 0,-1-1-1,0 0 1,15-6 0,15-5-8778</inkml:trace>
</inkml:ink>
</file>

<file path=ppt/ink/ink1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39.099"/>
    </inkml:context>
    <inkml:brush xml:id="br0">
      <inkml:brushProperty name="width" value="0.025" units="cm"/>
      <inkml:brushProperty name="height" value="0.025" units="cm"/>
    </inkml:brush>
  </inkml:definitions>
  <inkml:trace contextRef="#ctx0" brushRef="#br0">63 100 17521,'0'0'3560,"-8"1"-538,0 0-2162,5-1-590,0 0 1,0 0-1,0 0 1,0 0 0,0 1-1,0-1 1,0 1-1,1 0 1,-1 0 0,0 0-1,0 0 1,-4 3-1,7-4-242,-1 0-1,1 0 1,0 1 0,0-1-1,-1 0 1,1 0-1,0 0 1,0 0 0,-1 1-1,1-1 1,0 0-1,0 0 1,0 0-1,-1 1 1,1-1 0,0 0-1,0 0 1,0 0-1,0 1 1,0-1-1,-1 0 1,1 0 0,0 1-1,0-1 1,0 0-1,0 1 1,0-1 0,0 0-1,0 0 1,0 1-1,0-1 1,0 0-1,0 1 1,0-1 0,0 0-1,0 0 1,0 1-1,1-1 1,-1 0 0,0 0-1,0 1 1,0-1-1,0 0 1,0 0-1,1 1 1,16 6 203,20-1-161,-23-6-4,1 0 0,-1-1 0,1-1 0,-1-1 0,0 0 0,26-9 0,-36 11-26,1-1-1,-1 0 0,1 0 1,-1 0-1,0 0 0,0-1 1,0 0-1,0 0 1,-1 0-1,1 0 0,-1-1 1,0 1-1,0-1 0,0 0 1,0 0-1,-1 0 0,1 0 1,-1 0-1,0 0 1,0-1-1,-1 1 0,1-1 1,-1 0-1,1-8 0,-2 12-27,0 1 0,1-1 0,-1 0-1,0 0 1,0 1 0,0-1 0,0 0-1,0 0 1,0 1 0,0-1 0,0 0-1,-1 0 1,1 1 0,0-1 0,0 0-1,-1 0 1,1 1 0,0-1 0,-1 0-1,1 1 1,0-1 0,-1 1 0,1-1-1,-1 0 1,0 1 0,1-1 0,-1 1-1,1 0 1,-1-1 0,0 1 0,1-1-1,-2 1 1,0-1 18,1 1 0,-1 0-1,0 0 1,0 1 0,0-1-1,1 0 1,-1 1 0,0-1-1,0 1 1,1-1 0,-1 1-1,0 0 1,-1 1 0,-5 2 63,0 2 1,0-1-1,0 1 1,-10 9-1,3 2-93,0 0 0,-24 36 0,34-46 0,1 1 0,0-1 0,0 1 0,1 0 0,0 0 0,1 0 0,0 0 0,0 1 0,0-1 0,1 0 0,0 10 0,1-17 3,0 1-1,0-1 1,1 1 0,-1-1-1,0 1 1,1-1-1,-1 0 1,1 1 0,0-1-1,-1 1 1,1-1 0,0 0-1,0 0 1,0 1 0,0-1-1,0 0 1,0 0 0,0 0-1,0 0 1,0 0-1,1 0 1,1 1 0,1 0 4,0 0 1,1-1-1,-1 1 1,1-1 0,0 1-1,-1-1 1,8 0-1,4 0-158,1-1-1,0 0 0,20-4 0,-31 3-713,0 0-1,0 0 1,-1-1 0,1 0-1,-1 0 1,1-1 0,-1 1-1,0-1 1,8-6 0,11-13-7196</inkml:trace>
</inkml:ink>
</file>

<file path=ppt/ink/ink1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39.503"/>
    </inkml:context>
    <inkml:brush xml:id="br0">
      <inkml:brushProperty name="width" value="0.025" units="cm"/>
      <inkml:brushProperty name="height" value="0.025" units="cm"/>
    </inkml:brush>
  </inkml:definitions>
  <inkml:trace contextRef="#ctx0" brushRef="#br0">71 1 15503,'0'0'5648,"-6"11"-2280,-4 7-2546,1 0-1,0 1 1,2 0-1,0 0 1,1 1-1,1 0 1,1 0-1,-1 22 1,3 275 32,2-316-854,0-1 0,0 0 0,0 1 0,0-1 0,0 0 0,-1 1 0,1-1 0,0 0 0,0 1 0,0-1 0,0 0 0,0 1 0,0-1 0,0 0 0,0 1 0,0-1 0,0 0 0,0 1 0,1-1 0,-1 0 0,0 1 0,0-1 0,0 0 0,0 1 0,0-1 0,1 0 0,-1 1 0,0-1 0,0 0 0,1 0 0,-1 1 0,0-1 0,0 0 0,1 0 0,-1 0 0,0 1 0,1-1 0,-1 0 0,5-5 0,-5 4 0,16-25 0,-2-1 0,-2 0 0,0-1 0,-2-1 0,8-31 0,8-23 0,-23 76 0,6-20 0,1 1 0,2 0 0,23-40 0,-32 62 0,0-1 0,0 0 0,0 1 0,1-1 0,0 1 0,-1 0 0,1 0 0,1 1 0,-1-1 0,0 1 0,1 0 0,0 0 0,0 0 0,0 1 0,0-1 0,0 1 0,0 1 0,1-1 0,-1 1 0,1 0 0,-1 0 0,1 0 0,-1 1 0,1 0 0,8 1 0,-13-1 0,0 1 0,1-1 0,-1 1 0,0 0 0,0 0 0,0 0 0,1 0 0,-1 0 0,0 0 0,0 0 0,0 0 0,-1 0 0,1 0 0,0 1 0,0-1 0,0 0 0,-1 1 0,1-1 0,-1 0 0,1 1 0,-1-1 0,0 1 0,1-1 0,-1 0 0,0 1 0,0-1 0,0 1 0,0-1 0,0 1 0,0-1 0,-1 1 0,0 1 0,1 3 0,-1 0 0,0-1 0,0 1 0,-1-1 0,1 1 0,-1-1 0,-4 8 0,-4 0 0,-1-1 0,0 0 0,-1 0 0,0-1 0,0-1 0,-1 0 0,-1-1 0,0-1 0,0 0 0,0 0 0,-1-2 0,0 0 0,-22 6 0,37-12-5,0 1 0,-1-1-1,1 0 1,0 0 0,-1 0 0,1 1 0,-1-1-1,1 0 1,0 0 0,-1 0 0,1 0 0,-1 0 0,1 0-1,0 0 1,-1 0 0,1 0 0,-1 0 0,1 0-1,0 0 1,-1 0 0,1 0 0,-1 0 0,1 0-1,0 0 1,-1 0 0,1 0 0,0-1 0,-1 1-1,1 0 1,0 0 0,-1 0 0,1-1 0,0 1-1,-1 0 1,1-1 0,2-4-1751,34-38-9631,-5 10 2520</inkml:trace>
</inkml:ink>
</file>

<file path=ppt/ink/ink1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39.873"/>
    </inkml:context>
    <inkml:brush xml:id="br0">
      <inkml:brushProperty name="width" value="0.025" units="cm"/>
      <inkml:brushProperty name="height" value="0.025" units="cm"/>
    </inkml:brush>
  </inkml:definitions>
  <inkml:trace contextRef="#ctx0" brushRef="#br0">204 1 19891,'-6'9'5167,"-15"21"-4184,3 1-1,0 2 0,2-1 0,-20 61 1,32-79-808,0 0-1,1 0 1,0 1 0,1-1 0,1 1 0,1-1 0,0 1-1,0 0 1,1-1 0,1 1 0,1-1 0,0 1-1,1-1 1,0 0 0,10 18 0,-6-18-145,-6-11-68,-1 0 0,1 0-1,0 0 1,-1 0 0,0 0 0,1 0 0,-1 0 0,-1 0 0,1 0-1,0 4 1,-9-18-3915,1 1 3075,-40-84-3602,29 56 5564,-22-72 1,39 108-952,0 0 1,1 0-1,-1 0 1,1 0 0,-1 0-1,1 0 1,0 0 0,0 0-1,0 0 1,0 0 0,0 0-1,0 0 1,1 0-1,-1 0 1,1 0 0,-1 0-1,1 0 1,0 0 0,0 0-1,0 0 1,0 0 0,0 1-1,0-1 1,0 0-1,1 1 1,-1-1 0,0 1-1,1-1 1,-1 1 0,1 0-1,0 0 1,0 0-1,-1 0 1,5-2 0,4-1-548,2 1 0,-1 0 0,0 1 0,1 0 0,15-1 0,15-2-5794,-10-3-4794</inkml:trace>
</inkml:ink>
</file>

<file path=ppt/ink/ink1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40.957"/>
    </inkml:context>
    <inkml:brush xml:id="br0">
      <inkml:brushProperty name="width" value="0.025" units="cm"/>
      <inkml:brushProperty name="height" value="0.025" units="cm"/>
    </inkml:brush>
  </inkml:definitions>
  <inkml:trace contextRef="#ctx0" brushRef="#br0">126 432 21236,'0'0'6726,"-10"-7"-5524,10 7-1190,-3-2 32,0 0 0,0 0 1,0 0-1,0 1 0,0-1 0,0 1 1,0 0-1,0 0 0,0 0 0,-7-1 0,8 3-40,0-1 0,0 0 0,0 1 0,-1 0 0,1 0 0,0 0 0,0 0 0,0 0 0,0 0-1,0 0 1,0 0 0,1 1 0,-1-1 0,0 1 0,1-1 0,-1 1 0,1 0 0,0 0 0,-1 0 0,1 0-1,0 0 1,0 0 0,-1 3 0,-4 6-1,1 1 0,0-1 0,1 1 1,1 0-1,0 0 0,0 0 0,1 0 0,1 1 0,0-1 0,0 0 0,2 15 1,-1-26 15,0 0 0,1 0 0,-1 1 1,0-1-1,1 0 0,-1 0 1,1 0-1,-1 0 0,1 1 1,0-1-1,-1 0 0,1 0 1,0 0-1,0 0 0,0-1 0,0 1 1,0 0-1,0 0 0,0 0 1,0-1-1,0 1 0,0 0 1,0-1-1,0 1 0,0-1 0,1 1 1,-1-1-1,0 0 0,0 0 1,1 1-1,-1-1 0,0 0 1,0 0-1,1 0 0,-1 0 1,0 0-1,0-1 0,1 1 0,-1 0 1,2-1-1,1 0 124,0 0 0,1 0 0,-1-1 0,0 1 0,0-1 0,0 0 0,0 0 0,0-1 0,-1 1 0,6-5 0,0-4-88,-1 1-1,0-1 0,0-1 1,-1 0-1,-1 0 0,0 0 0,-1-1 1,5-15-1,-3 4-14,-1-1 0,5-38 0,-17 128-40,6-65 0,0 0 0,0 1 0,0-1 0,1 0 0,-1 0 0,0 0 0,0 1 0,1-1 0,-1 0 0,0 0 0,0 0 0,1 0 0,-1 0 0,0 1 0,1-1 0,-1 0 0,0 0 0,1 0 0,-1 0 0,0 0 0,1 0 0,-1 0 0,0 0 0,0 0 0,1 0 0,-1 0 0,0 0 0,1 0 0,-1-1 0,0 1 0,1 0 0,-1 0 0,0 0 0,0 0 0,1 0 0,-1-1 0,0 1 0,0 0 0,1 0 0,-1 0 0,0-1 0,0 1 0,1-1 0,13-8 0,4-14 0,0 0 0,-1-2 0,-2 0 0,-1-1 0,0 0 0,-2-1 0,-1 0 0,-2-1 0,0 0 0,-2-1 0,-1 0 0,-1 0 0,1-43 0,-7 67 0,-1 8 0,-8 21 0,-8 38 0,3 10 0,3 0 0,3 1 0,3 1 0,4-1 0,2 0 0,4 1 0,15 82 0,-11-101 0,2 101 0,-22-241 0,-2 1 0,10 46 4,1 0 0,3-1 0,1 1 0,7-43 0,-7 70-70,2 0 0,-1 1 0,1 0 1,1 0-1,0 0 0,0 0 0,1 0 0,0 1 0,1 0 0,0 0 1,0 0-1,1 1 0,0 0 0,0 0 0,1 0 0,0 1 0,1 1 0,-1-1 1,16-7-1,8-3-4851,2 2-4147</inkml:trace>
</inkml:ink>
</file>

<file path=ppt/ink/ink1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41.598"/>
    </inkml:context>
    <inkml:brush xml:id="br0">
      <inkml:brushProperty name="width" value="0.025" units="cm"/>
      <inkml:brushProperty name="height" value="0.025" units="cm"/>
    </inkml:brush>
  </inkml:definitions>
  <inkml:trace contextRef="#ctx0" brushRef="#br0">54 0 19442,'-17'43'641,"2"4"64,2 11-257,7 6-192,4 0-224,2-2 0,0-3-448,5-5-2018,-1-9-1538,-2-12-1505</inkml:trace>
</inkml:ink>
</file>

<file path=ppt/ink/ink1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41.985"/>
    </inkml:context>
    <inkml:brush xml:id="br0">
      <inkml:brushProperty name="width" value="0.025" units="cm"/>
      <inkml:brushProperty name="height" value="0.025" units="cm"/>
    </inkml:brush>
  </inkml:definitions>
  <inkml:trace contextRef="#ctx0" brushRef="#br0">41 303 14958,'-6'-12'1559,"3"5"-1397,-3-5 463,0 0 0,1 0 0,-5-18 0,9 26-412,0-1 0,0 1 1,0 0-1,1-1 0,-1 1 1,1-1-1,0 1 1,1-1-1,-1 1 0,1-1 1,0 1-1,0 0 0,0-1 1,1 1-1,-1 0 0,1 0 1,3-5-1,2 1-32,0-1-1,1 1 1,0 1-1,0-1 1,1 2-1,0-1 1,0 1-1,0 0 1,1 1-1,0 0 1,0 0-1,13-3 1,9-2-90,0 1 1,61-8-1,-58 12-87,0 2-1,1 1 0,-1 1 0,1 2 1,59 10-1,-85-9-11,1 1 1,-1 0-1,0 1 0,-1 0 1,1 0-1,-1 1 0,1 0 1,-1 1-1,-1 0 0,11 8 1,-14-8 17,1 0 1,-1 0 0,-1 0-1,1 1 1,-1 0 0,0 0 0,0 0-1,-1 0 1,0 0 0,-1 1-1,1-1 1,-1 1 0,-1 0 0,1-1-1,-1 12 1,0-3 205,-2-1-1,1 1 1,-2-1 0,0 1-1,-1-1 1,-1 0 0,0 0-1,-1 0 1,0 0 0,-2-1-1,1 0 1,-2 0 0,0-1-1,0 0 1,-2 0 0,-11 12-1,6-8 90,-1-1 0,0-1 0,-2 0 0,0-1 0,0-1 0,-1-1-1,-1 0 1,0-2 0,0 0 0,-36 11 0,48-18-309,0-1 0,-1 0 0,1-1 0,-1 0-1,1 0 1,-1-1 0,1 0 0,-1 0 0,0-1 0,1 0 0,-12-3 0,17 3-28,0 0 1,0 0-1,1-1 1,-1 1 0,0-1-1,1 1 1,-1-1 0,1 0-1,-1 0 1,1 0-1,0 0 1,0 0 0,0-1-1,0 1 1,0-1 0,0 1-1,1-1 1,-1 0-1,1 1 1,0-1 0,0 0-1,0 0 1,0 0-1,0 0 1,1 0 0,-1 0-1,1 0 1,0 0 0,0-1-1,0 1 1,0 0-1,1 0 1,-1 0 0,2-3-1,-1 3-598,0-1 1,1 1-1,-1 0 0,1 0 0,0-1 0,0 1 1,0 0-1,1 1 0,-1-1 0,1 0 0,-1 1 1,1-1-1,0 1 0,0 0 0,0 0 0,0 0 1,0 0-1,1 1 0,5-3 0,-6 2-189,32-14-6975</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38.559"/>
    </inkml:context>
    <inkml:brush xml:id="br0">
      <inkml:brushProperty name="width" value="0.025" units="cm"/>
      <inkml:brushProperty name="height" value="0.025" units="cm"/>
    </inkml:brush>
  </inkml:definitions>
  <inkml:trace contextRef="#ctx0" brushRef="#br0">1 0 5477,'0'0'12433,"0"11"-10441,5 201 5495,0 105-2755,-10-262-4261,1-37-341,3-31-85,4-43-45,2 0 0,2 1 0,3-1 0,2 2 0,27-72 0,-35 113 0,1-1 0,1 1 0,0 0 0,1 1 0,0-1 0,1 1 0,1 1 0,19-22 0,-23 28 0,1 1 0,0-1 0,0 1 0,1 0 0,-1 0 0,1 1 0,0 0 0,0 0 0,0 1 0,0-1 0,0 2 0,1-1 0,-1 1 0,1 0 0,-1 0 0,1 1 0,-1 0 0,12 2 0,-17-2 0,-1 0 0,1 0 0,-1 1 0,1-1 0,-1 1 0,1-1 0,-1 1 0,1-1 0,-1 1 0,0-1 0,1 1 0,-1 0 0,0 0 0,0 0 0,0 0 0,1 0 0,-1 0 0,0 0 0,0 0 0,0 0 0,-1 1 0,1-1 0,0 0 0,0 1 0,-1-1 0,1 0 0,-1 1 0,1-1 0,-1 1 0,0-1 0,1 1 0,-1-1 0,0 1 0,0-1 0,0 1 0,0-1 0,0 1 0,0-1 0,-1 1 0,1-1 0,0 1 0,-1-1 0,1 1 0,-1-1 0,0 2 0,-2 4 0,1 0 0,-1 0 0,-1-1 0,1 1 0,-1-1 0,0 0 0,-1 0 0,-4 6 0,-12 7 0,0 0 0,-42 27 0,51-38 0,0-1 0,0 0 0,-1-1 0,0-1 0,0 0 0,0 0 0,-22 3 0,16-9-221,22-8-420,26-12-1775,77-22-10791,-60 24 6950</inkml:trace>
</inkml:ink>
</file>

<file path=ppt/ink/ink1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42.338"/>
    </inkml:context>
    <inkml:brush xml:id="br0">
      <inkml:brushProperty name="width" value="0.025" units="cm"/>
      <inkml:brushProperty name="height" value="0.025" units="cm"/>
    </inkml:brush>
  </inkml:definitions>
  <inkml:trace contextRef="#ctx0" brushRef="#br0">1 1 18417,'0'0'11659,"1"68"-11210,-1-35-257,0-1-160,0 1-32,0-4 32,4-5-512,1-4-962,3-9-800,-4-7-256,1-4-97,-2-4-1216,-2-20-3172</inkml:trace>
</inkml:ink>
</file>

<file path=ppt/ink/ink1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42.667"/>
    </inkml:context>
    <inkml:brush xml:id="br0">
      <inkml:brushProperty name="width" value="0.025" units="cm"/>
      <inkml:brushProperty name="height" value="0.025" units="cm"/>
    </inkml:brush>
  </inkml:definitions>
  <inkml:trace contextRef="#ctx0" brushRef="#br0">0 1 18674,'0'0'4708,"40"61"-7559,-20-43-2273,0 0-5959</inkml:trace>
</inkml:ink>
</file>

<file path=ppt/ink/ink1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43.012"/>
    </inkml:context>
    <inkml:brush xml:id="br0">
      <inkml:brushProperty name="width" value="0.025" units="cm"/>
      <inkml:brushProperty name="height" value="0.025" units="cm"/>
    </inkml:brush>
  </inkml:definitions>
  <inkml:trace contextRef="#ctx0" brushRef="#br0">150 1 17489,'0'0'3913,"-11"6"-972,1-1-2428,-10 4 1344,-38 26 0,55-32-1786,-1-1 0,0 1 0,1-1 0,-1 1 0,1 0-1,0 0 1,0 1 0,0-1 0,0 1 0,1-1 0,0 1-1,-1 0 1,1 0 0,0 0 0,1 0 0,-1 0 0,1 0-1,-1 7 1,2-10-114,0 0 0,1 0 0,-1 0 0,1-1 0,-1 1 0,1 0 0,-1-1 0,1 1 0,-1 0 0,1-1 0,0 1-1,0-1 1,-1 1 0,1-1 0,0 1 0,0-1 0,-1 1 0,1-1 0,0 0 0,0 0 0,0 1 0,0-1 0,-1 0 0,1 0 0,0 0 0,0 0-1,0 0 1,0 0 0,1 0 0,37 0-589,-28-1 362,21 1-472,-4-1-97,50 5 1,-72-3 780,1 0 1,-1 0-1,0 0 1,1 1-1,-1 0 1,0 0-1,0 1 1,-1 0-1,1 0 1,0 0-1,-1 0 1,0 1-1,7 6 1,-10-8 107,-1-1 1,1 1-1,0 0 0,-1 0 1,0 1-1,1-1 1,-1 0-1,0 0 0,0 1 1,0-1-1,-1 0 0,1 1 1,0-1-1,-1 1 1,0-1-1,1 1 0,-1-1 1,0 1-1,0-1 1,-1 5-1,0-3 171,-1 1 0,1-1 0,-1 1 0,0-1 0,0 1 0,-1-1 0,1 0 0,-1 0 0,0 0 0,-4 3 0,-7 7 595,0-1 0,-1 0 1,0-2-1,-19 12 0,18-13-443,9-4-361,-1 0-1,0-1 0,0-1 0,0 1 0,0-1 1,-1-1-1,1 1 0,-1-1 0,-17 3 0,26-7-137,-1 1-1,1 0 0,-1 0 0,1-1 1,0 1-1,-1 0 0,1-1 0,0 1 1,0 0-1,-1-1 0,1 1 1,0-1-1,0 1 0,0 0 0,0-1 1,-1 1-1,1-1 0,0 1 0,0-1 1,0 1-1,0-1 0,0 1 0,0-1 1,0 1-1,0 0 0,0-1 0,0 1 1,0-1-1,0 1 0,1-1 0,-1 1 1,0 0-1,0-1 0,6-19-3576,9-11-1743,7-8-1029</inkml:trace>
</inkml:ink>
</file>

<file path=ppt/ink/ink1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43.617"/>
    </inkml:context>
    <inkml:brush xml:id="br0">
      <inkml:brushProperty name="width" value="0.025" units="cm"/>
      <inkml:brushProperty name="height" value="0.025" units="cm"/>
    </inkml:brush>
  </inkml:definitions>
  <inkml:trace contextRef="#ctx0" brushRef="#br0">65 0 20275,'0'0'7618,"-1"14"-6358,-4 37-913,2-1 0,3 1 0,1 0 0,3 0 0,19 91 0,-15-105-261,-6-26 27,1 1 0,0-1 0,0 0 0,1 0-1,5 10 1,-9-64 656,-4 25-769,-1 1 0,0 0 0,-2 0 0,0 1 0,0 0 0,-2 0 0,0 1 0,-1 0 0,-18-22 0,4 3 0,24 34 0,0 0 0,0 0 0,0 0 0,0-1 0,0 1 0,0 0 0,0 0 0,0 0 0,0 0 0,0-1 0,0 1 0,0 0 0,0 0 0,0 0 0,0-1 0,0 1 0,0 0 0,1 0 0,-1 0 0,0 0 0,0 0 0,0-1 0,0 1 0,0 0 0,1 0 0,-1 0 0,0 0 0,0 0 0,0 0 0,0-1 0,0 1 0,1 0 0,-1 0 0,0 0 0,0 0 0,0 0 0,1 0 0,-1 0 0,0 0 0,0 0 0,0 0 0,1 0 0,-1 0 0,0 0 0,0 0 0,0 0 0,0 0 0,1 0 0,-1 0 0,0 0 0,0 1 0,0-1 0,1 0 0,-1 0 0,0 0 0,0 0 0,0 0 0,0 0 0,0 0 0,1 1 0,-1-1 0,14 3 0,29 14-1070,68 21-6611,-99-35 7024,0 0-1,0-1 0,1 0 0,-1-2 0,1 1 0,-1-1 1,17-3-1,-16-6 846,-13 9-10,0-1 0,1 1 0,-1-1 0,0 0 0,1 1-1,-1-1 1,0 0 0,0 1 0,0-1 0,1 0 0,-1 1-1,0-1 1,0 0 0,0 0 0,0 1 0,0-1 0,0 0-1,-1 1 1,1-1 0,0 0 0,0 1 0,0-1 0,-1 0-1,1 1 1,0-1 0,-1 0 0,1 1 0,0-1 0,-1 1 0,1-1-1,-1 1 1,1-1 0,-1 1 0,1-1 0,-1 1 0,0-1-1,1 1 1,-1-1 0,1 1 0,-1 0 0,0 0 0,1-1-1,-1 1 1,0 0 0,1 0 0,-1 0 0,0 0 0,0 0-1,0-1 1,-2 2-62,-1-1 0,1 1-1,0 0 1,0 0-1,0 0 1,0 0 0,0 0-1,1 0 1,-1 1 0,0 0-1,0-1 1,1 1 0,0 0-1,-1 0 1,1 1-1,0-1 1,0 0 0,0 1-1,0-1 1,0 1 0,0 0-1,1-1 1,0 1-1,-2 4 1,-1 1 139,1 0 1,0 0-1,1 1 0,0 0 0,0-1 1,0 1-1,1 15 0,1-23-255,0 0 0,0 0 0,1 0 0,-1 0 0,0 0 0,1 0 0,-1 0 0,1 0 0,-1 0 0,1 0 0,0 0 0,-1 0 0,1-1 0,0 1 0,0 0 0,-1 0 0,1-1 0,0 1 0,0 0 0,0-1 0,0 1 0,0-1 0,0 0 0,0 1 0,0-1 0,0 1 0,0-1 0,0 0 0,0 0 0,0 0 0,0 0 0,0 0 0,0 0 0,2 0 0,42-4 0,-19-5 0,1-1 0,-2 0 0,1-2 0,45-31 0,-40 24 0,1 2 0,40-17 0,-72 34 0,1-1 0,0 1 0,-1 0 0,1 0 0,0 0 0,0-1 0,0 1 0,-1 0 0,1 0 0,0 0 0,0 0 0,-1 0 0,1 0 0,0 1 0,0-1 0,-1 0 0,1 0 0,0 1 0,0-1 0,-1 0 0,1 1 0,0-1 0,-1 0 0,1 1 0,0-1 0,-1 1 0,1-1 0,-1 1 0,1 0 0,-1-1 0,1 1 0,-1-1 0,1 1 0,-1 0 0,0-1 0,1 1 0,-1 0 0,0 0 0,1-1 0,-1 1 0,0 0 0,0 0 0,0-1 0,0 1 0,0 0 0,0 0 0,0 0 0,0-1 0,0 1 0,0 1 0,-5 60 0,2-19 0,4-42 0,1 0 0,-1 0 0,1-1 0,0 1 0,-1-1 0,1 1 0,0-1 0,-1 0 0,1 1 0,0-1 0,0 0 0,-1 0 0,1 0 0,0 0 0,0-1 0,-1 1 0,1 0 0,0-1 0,1 0 0,15-6 0,-2-1 0,1 0 0,-1-1 0,26-20 0,8-3 0,-35 23 0,-9 4 0,1 1 0,0 0 0,-1 0 0,2 1 0,-1 0 0,0 0 0,1 0 0,-1 1 0,1 0 0,0 1 0,10-1 0,-17 3 0,0 0 0,0 0 0,0 0 0,-1 0 0,1 0 0,0 0 0,0 0 0,-1 0 0,1 1 0,-1-1 0,1 0 0,-1 1 0,0-1 0,1 0 0,-1 1 0,0-1 0,0 0 0,0 1 0,0-1 0,0 0 0,0 1 0,0-1 0,-1 2 0,-3 37 0,-2-23 0,5-15 0,-1 0 0,1 1 0,0-1 0,0 1 0,0 0 0,1-1 0,-1 1 0,1 0 0,-1-1 0,1 1 0,0 0 0,0 2 0,1-4 4,0-1 0,0 0 0,0 1 0,-1-1 0,1 0 0,0 0 0,0 0 0,0 0 0,0 0 0,0 0 0,0 0 0,0 0 0,-1 0 0,1 0 0,0 0 0,0-1 0,0 1 0,0 0 0,0-1 0,-1 1 0,1 0 0,0-1 0,1 0 0,21-10-453,-23 11 418,34-17-4243,8-4-4777,-13 6 1684</inkml:trace>
</inkml:ink>
</file>

<file path=ppt/ink/ink1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44.005"/>
    </inkml:context>
    <inkml:brush xml:id="br0">
      <inkml:brushProperty name="width" value="0.025" units="cm"/>
      <inkml:brushProperty name="height" value="0.025" units="cm"/>
    </inkml:brush>
  </inkml:definitions>
  <inkml:trace contextRef="#ctx0" brushRef="#br0">143 0 11339,'0'0'20446,"-10"3"-19587,0 1-837,-1 0 0,1 1 0,0 1 0,0-1 0,1 2 0,-17 13 0,22-18-24,1 1 1,-1 0 0,1 0-1,-1 1 1,1-1 0,0 1-1,1 0 1,-1 0 0,0 0-1,1 0 1,0 0 0,0 0-1,0 0 1,1 1 0,-1-1-1,1 1 1,0 0 0,0-1-1,1 1 1,-1-1 0,1 1-1,1 7 1,0-10-177,0 0 1,1 0-1,-1-1 0,0 1 1,1-1-1,-1 1 0,1-1 1,0 0-1,-1 1 0,1-1 1,0 0-1,0 0 0,0 0 1,0 0-1,0-1 0,0 1 1,0-1-1,0 1 0,0-1 1,0 1-1,0-1 0,0 0 1,0 0-1,5-1 0,54-1-8011,-23-5-608</inkml:trace>
</inkml:ink>
</file>

<file path=ppt/ink/ink1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44.333"/>
    </inkml:context>
    <inkml:brush xml:id="br0">
      <inkml:brushProperty name="width" value="0.025" units="cm"/>
      <inkml:brushProperty name="height" value="0.025" units="cm"/>
    </inkml:brush>
  </inkml:definitions>
  <inkml:trace contextRef="#ctx0" brushRef="#br0">41 164 13293,'0'0'8445,"-8"0"-5285,-24 0-688,32 0-2390,0 0-1,1 1 1,-1-1-1,0 0 1,0 0 0,0 0-1,0 0 1,0 0 0,0 0-1,0 1 1,0-1 0,0 0-1,0 0 1,0 0 0,0 0-1,0 0 1,0 1-1,0-1 1,0 0 0,0 0-1,0 0 1,0 0 0,0 0-1,0 1 1,0-1 0,0 0-1,0 0 1,0 0 0,0 0-1,0 0 1,0 1-1,-1-1 1,1 0 0,0 0-1,0 0 1,0 0 0,0 0-1,0 0 1,0 0 0,0 0-1,-1 1 1,1-1 0,0 0-1,14 4 534,8-1-512,-1-2 1,1-1 0,0 0 0,-1-2 0,1 0 0,-1-2 0,36-10 0,-44 10-76,1-1-1,0 0 1,-1-1-1,0 0 1,-1-1 0,1-1-1,-1 0 1,-1-1 0,1 0-1,-2-1 1,1 0-1,12-17 1,-22 26-28,0 0 0,0 0 0,0 0 0,0 0 0,0 0 0,0-1 0,-1 1 0,1 0 0,-1-1 0,1 1 0,-1 0 0,1-1 0,-1 1 0,0-1 0,0 1 0,0 0 0,0-1 0,0 1 0,0-1 0,0-1 0,0 2 0,-1 0 0,0 0 0,1 1 0,-1-1 0,0 0 0,1 0 0,-1 1 0,0-1 0,0 0 0,0 1 0,1-1 0,-1 1 0,0-1 0,0 1 0,0 0 0,0-1 0,0 1 0,0 0 0,0-1 0,0 1 0,-1 0 0,-6-1 0,1 1 0,0 0 0,0 0 0,-1 1 0,1 0 0,-12 3 0,-2 4 0,1 1 0,0 0 0,1 2 0,0 0 0,1 1 0,0 1 0,1 0 0,1 2 0,0 0 0,1 0 0,-17 23 0,29-35 0,1 0 0,-1 0 0,1 0 0,0 1 0,0-1 0,0 0 0,0 1 0,1-1 0,-1 1 0,1 0 0,0 0 0,0-1 0,0 1 0,1 0 0,-1 0 0,1 6 0,1-8 0,0 0 0,0 0 0,0 0 0,0 0 0,0 0 0,1 0 0,-1-1 0,1 1 0,-1 0 0,1-1 0,0 1 0,0-1 0,-1 0 0,1 0 0,0 1 0,0-1 0,0 0 0,0-1 0,0 1 0,0 0 0,1-1 0,-1 1 0,0-1 0,0 1 0,0-1 0,1 0 0,-1 0 0,0 0 0,3-1 0,17 3-388,0-2 0,0-1 0,0 0-1,35-8 1,-42 6-672,1-2-1,-1 0 0,0-1 1,16-9-1,17-11-10817</inkml:trace>
</inkml:ink>
</file>

<file path=ppt/ink/ink1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49.554"/>
    </inkml:context>
    <inkml:brush xml:id="br0">
      <inkml:brushProperty name="width" value="0.025" units="cm"/>
      <inkml:brushProperty name="height" value="0.025" units="cm"/>
    </inkml:brush>
  </inkml:definitions>
  <inkml:trace contextRef="#ctx0" brushRef="#br0">1 124 17649,'0'0'11322,"1"10"-10830,17 165 928,11 77 464,-20-231-1884,0-31 0,2-33 0,-9 15 0,-1 0 0,-2 0 0,-3-28 0,2 42 0,0 1 0,-1 0 0,-1 1 0,0-1 0,0 1 0,-1-1 0,-1 1 0,-10-16 0,16 27 0,0 0 0,0 1 0,-1-1 0,1 1 0,0-1 0,0 1 0,-1-1 0,1 1 0,0-1 0,0 1 0,-1-1 0,1 1 0,-1-1 0,1 1 0,0 0 0,-1-1 0,1 1 0,-1 0 0,1-1 0,-1 1 0,1 0 0,-1-1 0,1 1 0,-1 0 0,1 0 0,-1 0 0,0 0 0,1-1 0,-1 1 0,1 0 0,-1 0 0,1 0 0,-1 0 0,0 0 0,0 1 0,-4 20 0,12 34 0,-5-51 0,-1-1 0,1 1 0,0-1 0,0 1 0,0-1 0,0 0 0,1 0 0,-1 0 0,1 0 0,0 0 0,0-1 0,0 1 0,0-1 0,0 1 0,1-1 0,-1 0 0,1-1 0,-1 1 0,1-1 0,0 1 0,-1-1 0,1 0 0,0 0 0,0-1 0,0 1 0,0-1 0,0 0 0,0 0 0,0 0 0,0-1 0,4 0 0,1-1 0,1 0 0,-1-1 0,-1 0 0,1-1 0,0 0 0,-1 0 0,0-1 0,0 0 0,0 0 0,0-1 0,-1 0 0,8-8 0,-2 0 0,-1-1 0,0 0 0,-1-1 0,-1 0 0,0-1 0,9-22 0,-15 28 0,1 0 0,-2-1 0,1 1 0,-2-1 0,1 0 0,-2 0 0,0 0 0,0 0 0,-1 0 0,0 0 0,-3-14 0,3 24 0,0 1 0,0 0 0,0 0 0,0-1 0,-1 1 0,1 0 0,0-1 0,-1 1 0,1 0 0,-1 0 0,1-1 0,-1 1 0,0 0 0,0 0 0,1 0 0,-1 0 0,0 0 0,0 0 0,0 0 0,0 0 0,0 0 0,0 1 0,0-1 0,0 0 0,-1 1 0,1-1 0,0 1 0,0-1 0,0 1 0,-1-1 0,1 1 0,0 0 0,-1 0 0,1-1 0,0 1 0,-1 0 0,1 0 0,0 0 0,-1 1 0,0-1 0,-1 1 0,0 0 0,0 0 0,0 1 0,0-1 0,0 1 0,0-1 0,1 1 0,-1 0 0,1 0 0,-1 1 0,1-1 0,0 0 0,0 1 0,0-1 0,-3 5 0,-8 16 0,1 1 0,1 0 0,1 0 0,1 1 0,1 1 0,1-1 0,2 1 0,0 0 0,2 1 0,0 41 0,3-67 0,0 0 0,0 0 0,0 1 0,0-1 0,1 0 0,-1 1 0,0-1 0,1 0 0,-1 0 0,1 0 0,0 1 0,-1-1 0,1 0 0,0 0 0,-1 0 0,1 0 0,0 0 0,0 0 0,0-1 0,0 1 0,0 0 0,0 0 0,0 0 0,2 0 0,0 0 0,0 0 0,0 0 0,0-1 0,0 1 0,0-1 0,0 0 0,0 0 0,0 0 0,0 0 0,4-1 0,4-1 0,0-1 0,0 0 0,0-1 0,19-8 0,-2-4 0,33-16 0,-57 30 0,0 0 0,0 1 0,0 0 0,0 0 0,0 0 0,0 0 0,0 1 0,0-1 0,1 1 0,-1 0 0,0 0 0,8 2 0,-10-1 0,-1 0 0,1 0 0,0 0 0,-1 1 0,1-1 0,-1 0 0,1 1 0,-1-1 0,0 1 0,1-1 0,-1 1 0,0 0 0,0 0 0,0-1 0,-1 1 0,1 0 0,0 0 0,-1 0 0,1 0 0,-1 0 0,1 3 0,4 48 0,-4-48 0,-1 88 0,0-93-3,0 0-1,1 0 1,-1-1-1,0 1 1,0 0-1,0 0 1,0 0 0,0 0-1,1-1 1,-1 1-1,0 0 1,0 0-1,0 0 1,0 0 0,1 0-1,-1 0 1,0 0-1,0 0 1,0-1-1,1 1 1,-1 0 0,0 0-1,0 0 1,0 0-1,1 0 1,-1 0-1,0 0 1,0 0 0,0 0-1,1 0 1,-1 0-1,0 0 1,0 1-1,0-1 1,1 0 0,-1 0-1,0 0 1,0 0-1,0 0 1,1 0-1,-1 0 1,0 1 0,0-1-1,0 0 1,0 0-1,0 0 1,1 0-1,-1 0 1,0 1 0,0-1-1,0 0 1,0 0-1,0 0 1,0 1-1,0-1 1,0 0 0,0 1-1,10-19-1244,3-40-7314,-8 22 1018</inkml:trace>
</inkml:ink>
</file>

<file path=ppt/ink/ink1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49.885"/>
    </inkml:context>
    <inkml:brush xml:id="br0">
      <inkml:brushProperty name="width" value="0.025" units="cm"/>
      <inkml:brushProperty name="height" value="0.025" units="cm"/>
    </inkml:brush>
  </inkml:definitions>
  <inkml:trace contextRef="#ctx0" brushRef="#br0">0 172 7111,'0'0'12267,"10"6"-9213,-4-3-2744,-3-1 5,0 1 0,1-1 1,0 0-1,0 0 1,-1 0-1,1 0 1,0-1-1,0 0 0,0 0 1,1 0-1,-1 0 1,0 0-1,0-1 1,1 0-1,-1 0 0,0 0 1,0 0-1,0-1 1,1 0-1,-1 0 1,0 0-1,7-3 0,0-3-46,1 0-1,-1-1 0,-1-1 0,0 0 1,0 0-1,9-12 0,-15 17-221,-1 0 0,1 0 0,-1 0 0,0-1 0,-1 1 0,1-1 0,-1 1 0,1-1 0,-1 0 0,-1 0 0,1 0 0,-1-1 0,0 1 0,0 0 0,0 0 0,-1-1 0,0 1 0,0-8 0,-1 11-47,0 1 0,0-1 0,1 1 0,-1-1 0,0 1 0,0 0 0,-1-1 0,1 1 0,0 0 0,0 0 0,0 0 0,-1 0 0,1 0 0,-1 0 0,1 0 0,-1 0 0,1 0 0,-1 1 0,1-1 0,-1 1 0,0-1 0,1 1 0,-1 0 0,0-1 0,1 1 0,-1 0 0,0 0 0,0 0 0,1 0 0,-1 1 0,0-1 0,-2 1 0,-2 0 0,0 0 0,1 0 0,-1 1 0,1-1 0,0 1 0,-1 0 0,1 1 0,-9 5 0,5 0 0,0 2 0,0-1 0,1 1 0,0 0 0,0 1 0,1 0 0,1 0 0,0 1 0,0-1 0,2 1 0,-1 1 0,1-1 0,1 0 0,0 1 0,1 0 0,0 0 0,1 18 0,0-29 0,1 1 0,1-1 0,-1 1 0,0-1 0,1 1 0,-1 0 0,1-1 0,0 0 0,0 1 0,0-1 0,0 1 0,0-1 0,0 0 0,1 0 0,-1 0 0,1 0 0,-1 0 0,1 0 0,3 3 0,-1-2 0,0-1 0,0 0 0,0 0 0,0 0 0,0-1 0,0 1 0,0-1 0,0 0 0,1 0 0,7 0 0,7-1 0,-1 0 0,1-2 0,-1 0 0,29-7 0,46-18-830,-34 2-2952,-24 6-6596</inkml:trace>
</inkml:ink>
</file>

<file path=ppt/ink/ink1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50.754"/>
    </inkml:context>
    <inkml:brush xml:id="br0">
      <inkml:brushProperty name="width" value="0.025" units="cm"/>
      <inkml:brushProperty name="height" value="0.025" units="cm"/>
    </inkml:brush>
  </inkml:definitions>
  <inkml:trace contextRef="#ctx0" brushRef="#br0">1 2 18129,'0'0'10874,"0"9"-10441,0 2-246,3 82 773,-2-86-882,0-1 0,0 1 0,0 0 0,1-1 0,0 1 0,0-1 1,0 0-1,1 0 0,0 0 0,0 0 0,1 0 0,4 5 0,-6-9-60,-1-1-1,1 0 1,0 1 0,0-1-1,0 0 1,0 0 0,0 0-1,0-1 1,0 1 0,1 0-1,-1-1 1,0 1 0,0-1-1,0 0 1,1 0 0,-1 0 0,0 0-1,0 0 1,1-1 0,-1 1-1,0 0 1,0-1 0,0 0-1,1 1 1,-1-1 0,0 0-1,0 0 1,0 0 0,-1-1-1,1 1 1,0 0 0,0-1-1,-1 1 1,1-1 0,2-2 0,5-5 88,0-1 0,0 0 1,-1 0-1,11-17 1,7-26-107,-21 41 0,0 1 0,0 0 0,1 1 0,8-11 0,-10 60 0,-5 105 0,1-144 0,0 0 0,0 1 0,1-1 0,-1 0 0,0 0 0,1 1 0,-1-1 0,1 0 0,-1 0 0,0 0 0,1 0 0,-1 1 0,1-1 0,-1 0 0,0 0 0,1 0 0,-1 0 0,1 0 0,-1 0 0,0 0 0,1 0 0,-1 0 0,1 0 0,-1 0 0,1-1 0,-1 1 0,0 0 0,1 0 0,-1 0 0,0 0 0,1-1 0,-1 1 0,1 0 0,-1 0 0,0-1 0,0 1 0,1 0 0,-1 0 0,1-1 0,16-10 0,0-6 0,-1 0 0,19-27 0,-23 28 0,0 1 0,1 0 0,0 1 0,23-19 0,-35 32 0,0 0-1,0 0 1,0 0 0,0 1 0,1-1-1,-1 0 1,0 0 0,1 1-1,-1-1 1,0 1 0,1-1 0,-1 1-1,1-1 1,-1 1 0,1 0-1,-1 0 1,1 0 0,-1 0-1,1 0 1,-1 0 0,0 0 0,1 0-1,-1 1 1,3 0 0,-2 0-17,0 1 1,-1-1 0,1 0 0,-1 1-1,0 0 1,0-1 0,1 1 0,-1 0-1,0-1 1,0 1 0,0 0 0,-1 0-1,1 0 1,0 0 0,0 3-1,2 11-660,-1 0-1,-1 0 1,-1 26-1,0-33-172</inkml:trace>
</inkml:ink>
</file>

<file path=ppt/ink/ink1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52.468"/>
    </inkml:context>
    <inkml:brush xml:id="br0">
      <inkml:brushProperty name="width" value="0.025" units="cm"/>
      <inkml:brushProperty name="height" value="0.025" units="cm"/>
    </inkml:brush>
  </inkml:definitions>
  <inkml:trace contextRef="#ctx0" brushRef="#br0">123 149 8872,'0'0'5440,"6"-10"-1884,-2 4-2878,21-38 2976,-24 42-3067,0-1-1,0 0 1,0 1-1,-1-1 0,1 0 1,-1 0-1,0 0 1,1 1-1,-1-1 1,-1-5-1,0 7-486,1 0 0,-1 1 0,1-1 1,-1 1-1,0-1 0,0 1 0,1-1 0,-1 1 0,0-1 0,0 1 0,1-1 0,-1 1 1,0 0-1,0 0 0,0 0 0,0-1 0,0 1 0,1 0 0,-1 0 0,0 0 0,0 0 1,0 0-1,0 0 0,0 0 0,1 1 0,-1-1 0,0 0 0,-1 1 0,-27 7 392,20 0-449,-1 0-1,2 1 1,-1-1-1,1 2 0,0-1 1,1 1-1,0 0 0,0 1 1,1 0-1,1 0 1,0 0-1,0 1 0,1-1 1,1 1-1,0 0 1,-2 15-1,5-26-42,-1 0 0,1-1 0,0 1 0,0 0 0,0 0 0,0 0 0,0 0 0,0 0 0,1 0 0,-1 0 0,0 0 0,0 0 0,0-1 0,1 1 0,-1 0 0,1 0 0,-1 0 0,1 0 0,-1-1 0,1 1 0,-1 0 0,1-1 0,-1 1 0,1 0 0,0-1 0,0 1 0,-1-1 0,1 1 0,1 0 0,0 0 0,0-1 0,0 0 0,0 0 0,0 1 0,0-1 0,0-1 0,0 1 0,1 0 0,-1 0 0,0-1 0,0 1 0,3-2 0,4-1 0,0-1 0,-1 0 0,1-1 0,14-10 0,-6 0 0,0 0 0,-2-1 0,0 0 0,17-24 0,-26 31 0,0 1 0,0-1 0,-1 0 0,-1 0 0,1-1 0,-1 1 0,-1-1 0,0 0 0,0 0 0,-1 0 0,1-16 0,-3 26 0,0 0 0,0 0 0,0-1 0,0 1 0,0 0 0,0 0 0,0 0 0,0-1 0,0 1 0,0 0 0,0 0 0,0 0 0,0-1 0,0 1 0,0 0 0,0 0 0,-1 0 0,1-1 0,0 1 0,0 0 0,0 0 0,0 0 0,-1 0 0,1-1 0,0 1 0,0 0 0,0 0 0,0 0 0,-1 0 0,1 0 0,0 0 0,0 0 0,-1 0 0,1-1 0,0 1 0,0 0 0,0 0 0,-1 0 0,1 0 0,0 0 0,0 0 0,-1 0 0,1 0 0,0 0 0,0 1 0,0-1 0,-1 0 0,1 0 0,0 0 0,0 0 0,0 0 0,-1 0 0,1 0 0,0 0 0,0 1 0,0-1 0,-1 0 0,1 0 0,0 0 0,0 0 0,0 1 0,0-1 0,-1 0 0,-11 12 0,3 1 0,1 0 0,0 1 0,1-1 0,1 1 0,0 1 0,1-1 0,0 1 0,2 0 0,-1 0 0,2 1 0,0-1 0,0 21 0,2-35 0,1 0 0,-1 0 0,1 0 0,-1-1 0,1 1 0,-1 0 0,1 0 0,-1-1 0,1 1 0,0 0 0,-1-1 0,1 1 0,0-1 0,0 1 0,-1-1 0,1 1 0,0-1 0,0 1 0,0-1 0,0 0 0,0 1 0,-1-1 0,1 0 0,0 0 0,0 0 0,0 0 0,0 1 0,0-1 0,0-1 0,0 1 0,0 0 0,0 0 0,0 0 0,0 0 0,-1-1 0,1 1 0,0 0 0,1-2 0,38-12 0,-21 0 0,-1-1 0,-1-1 0,-1 0 0,0-1 0,-1-1 0,-1 0 0,-1-1 0,0 0 0,10-22 0,-28 73 0,-6-3 0,-10 29 0,20-55 0,0 1 0,0-1 0,0 1 0,0 0 0,1-1 0,0 1 0,0-1 0,0 1 0,0 0 0,1-1 0,-1 1 0,2 4 0,-1-7 0,-1-1 0,1 1 0,0 0 0,-1-1 0,1 1 0,0-1 0,0 0 0,-1 1 0,1-1 0,0 0 0,0 1 0,0-1 0,0 0 0,0 0 0,-1 0 0,1 0 0,0 0 0,0 0 0,0 0 0,0 0 0,0 0 0,0 0 0,-1 0 0,1 0 0,0-1 0,0 1 0,1-1 0,25-8 0,-4-5 0,0-1 0,-1 0 0,-1-2 0,31-30 0,-23 20 0,-29 27 0,1 0 0,-1 0 0,0 0 0,0-1 0,0 1 0,1 0 0,-1 0 0,0 0 0,0 0 0,0 0 0,1 0 0,-1-1 0,0 1 0,0 0 0,1 0 0,-1 0 0,0 0 0,0 0 0,1 0 0,-1 0 0,0 0 0,0 0 0,1 0 0,-1 0 0,0 0 0,0 0 0,0 1 0,1-1 0,-1 0 0,0 0 0,0 0 0,1 0 0,-1 0 0,0 0 0,0 0 0,0 1 0,1-1 0,-1 0 0,0 0 0,0 0 0,0 1 0,0-1 0,0 0 0,1 0 0,-1 0 0,0 1 0,0-1 0,0 0 0,0 0 0,0 1 0,0-1 0,0 0 0,0 0 0,0 0 0,0 1 0,0-1 0,0 1 0,3 27 0,-8 31 0,5-59 0,0 1 0,0-1 0,-1 1 0,1-1 0,0 1 0,0-1 0,0 1 0,0-1 0,0 1 0,0-1 0,0 1 0,0-1 0,0 1 0,0-1 0,0 1 0,0-1 0,0 1 0,0 0 0,0-1 0,1 1 0,-1-1 0,0 0 0,0 1 0,0-1 0,1 1 0,-1-1 0,0 1 0,1-1 0,-1 0 0,0 1 0,1-1 0,-1 1 0,1-1 0,0 1 0,18-10 0,33-41 0,-34 32 0,-8 8 0,-7 6 0,1 0 0,-1 0 0,1 0 0,0 1 0,1-1 0,-1 1 0,0 0 0,1 1 0,0-1 0,0 1 0,-1 0 0,1 0 0,8-2 0,-13 5 0,1 0 0,0 0 0,0 0 0,-1 0 0,1 1 0,0-1 0,-1 0 0,1 0 0,-1 1 0,1-1 0,-1 0 0,0 0 0,0 1 0,0-1 0,1 0 0,-1 1 0,0-1 0,-1 0 0,1 1 0,0 1 0,-3 32 0,2-29 0,0 0 0,-1 0 0,0 0 0,0-1 0,0 1 0,-1 0 0,0-1 0,0 1 0,0-1 0,-5 6 0,12-43-4223,-1 9-1633,-3-4-1618</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38.917"/>
    </inkml:context>
    <inkml:brush xml:id="br0">
      <inkml:brushProperty name="width" value="0.025" units="cm"/>
      <inkml:brushProperty name="height" value="0.025" units="cm"/>
    </inkml:brush>
  </inkml:definitions>
  <inkml:trace contextRef="#ctx0" brushRef="#br0">60 30 10346,'0'0'20296,"-4"12"-19287,-8 25-689,-20 71 245,28-94-526,1 0-1,1 1 1,0-1-1,1 0 1,2 27-1,-1-41-38,0 1 0,0 0 0,0-1 0,0 1 0,0 0 0,0 0 0,0-1 0,1 1 0,-1 0 0,0-1 0,0 1 0,1 0 0,-1-1 0,0 1 0,1-1 0,-1 1 0,1 0 0,-1-1 0,0 1 0,1-1 0,0 1 0,-1-1 0,1 0 0,-1 1 0,1-1 0,-1 1 0,1-1 0,0 0 0,-1 0 0,1 1 0,0-1 0,-1 0 0,1 0 0,0 0 0,0 0 0,-1 1 0,1-1 0,0 0 0,-1 0 0,1-1 0,0 1 0,0 0 0,-1 0 0,1 0 0,0 0 0,-1-1 0,1 1 0,0 0 0,-1-1 0,1 1 0,-1 0 0,1-1 0,0 1 0,-1-1 0,1 1 0,-1-1 0,1 1 0,-1-1 0,1 0 0,4-3 0,-1 0 0,0 0 0,0 0 0,0 0 0,0 0 0,4-7 0,-1-4 0,0 0 0,-1 0 0,-1 0 0,-1-1 0,0 0 0,0 0 0,-2 0 0,0 0 0,-1 0 0,0-1 0,-2 1 0,-3-30 0,3 43 0,0 1 0,1 0 0,-1 0 0,0 0 0,0 0 0,0 0 0,-1 0 0,1 1 0,0-1 0,-1 0 0,1 0 0,-1 1 0,1-1 0,-1 1 0,0 0 0,0-1 0,0 1 0,0 0 0,0 0 0,0 0 0,0 0 0,0 0 0,0 1 0,0-1 0,-2 0 0,2 1 0,1 0 0,0 0 0,0 0 0,-1 0 0,1 1 0,0-1 0,0 0 0,-1 1 0,1-1 0,0 0 0,0 1 0,0-1 0,0 1 0,0 0 0,0-1 0,0 1 0,0 0 0,0 0 0,0 0 0,0-1 0,0 1 0,0 0 0,1 0 0,-1 0 0,0 0 0,1 1 0,-1-1 0,1 0 0,-1 0 0,1 0 0,-1 0 0,1 1 0,0-1 0,0 0 0,-1 0 0,1 0 0,0 1 0,0-1 0,0 0 0,1 0 0,-1 1 0,0-1 0,1 2 0,-1-1 0,1-1 0,-1 1 0,1-1 0,-1 1 0,1-1 0,0 0 0,0 1 0,-1-1 0,1 0 0,0 0 0,0 1 0,0-1 0,0 0 0,0 0 0,1 0 0,-1 0 0,0 0 0,0-1 0,1 1 0,-1 0 0,1-1 0,-1 1 0,0-1 0,1 1 0,-1-1 0,1 1 0,-1-1 0,3 0 0,52 3 0,-44-3 0,65-6-2159,-64 4 21,0-1 1,0-1 0,22-8-1,11-10-14827</inkml:trace>
</inkml:ink>
</file>

<file path=ppt/ink/ink1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52.811"/>
    </inkml:context>
    <inkml:brush xml:id="br0">
      <inkml:brushProperty name="width" value="0.025" units="cm"/>
      <inkml:brushProperty name="height" value="0.025" units="cm"/>
    </inkml:brush>
  </inkml:definitions>
  <inkml:trace contextRef="#ctx0" brushRef="#br0">18 67 7623,'0'0'20628,"-16"-52"-18162,14 45-1057,2 1-768,0 5-641,0 5-4837,0 5-2177</inkml:trace>
</inkml:ink>
</file>

<file path=ppt/ink/ink1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54.586"/>
    </inkml:context>
    <inkml:brush xml:id="br0">
      <inkml:brushProperty name="width" value="0.025" units="cm"/>
      <inkml:brushProperty name="height" value="0.025" units="cm"/>
    </inkml:brush>
  </inkml:definitions>
  <inkml:trace contextRef="#ctx0" brushRef="#br0">194 339 16367,'3'-12'1968,"-1"0"0,0 0-1,-1 0 1,-1-25-1,0 36-1854,0-1 0,0 0 0,0 1 0,0-1 1,-1 0-1,1 1 0,0-1 0,-1 0 0,0 1 0,1-1 0,-1 1 0,0-1 0,0 1 0,0-1 0,0 1 0,0 0 0,0-1 1,0 1-1,-1 0 0,1 0 0,0 0 0,-1 0 0,1 0 0,-1 0 0,1 0 0,-1 0 0,1 1 0,-1-1 0,1 1 0,-1-1 1,0 1-1,1-1 0,-1 1 0,0 0 0,0 0 0,1 0 0,-1 0 0,0 0 0,1 0 0,-1 1 0,0-1 0,1 0 0,-1 1 1,-3 1-1,-1 0-67,0 1 1,-1 0-1,1 0 1,0 1 0,1-1-1,-1 1 1,1 1 0,0-1-1,0 1 1,0 0-1,0 0 1,-5 9 0,-2 2 11,2 0 0,0 0 0,-10 23 0,17-32-17,0 0 0,0 1 0,1-1 0,-3 16 0,5-22-37,-1 0 1,1 0-1,0 0 1,0 0-1,0 0 1,0 0-1,0 0 0,0 0 1,0 0-1,1 0 1,-1 0-1,0 0 1,1 0-1,-1 0 1,0 0-1,1 0 0,-1 0 1,1 0-1,-1 0 1,1 0-1,0-1 1,-1 1-1,1 0 0,0 0 1,0-1-1,-1 1 1,1 0-1,0-1 1,0 1-1,0-1 0,0 1 1,0-1-1,0 0 1,0 1-1,0-1 1,0 0-1,0 1 1,0-1-1,0 0 0,0 0 1,0 0-1,0 0 1,1 0-1,7-1 5,-1-1 0,0 0 0,1 0 0,-1 0 0,0-1-1,0 0 1,-1-1 0,1 0 0,-1 0 0,0-1 0,0 0 0,0 0 0,-1 0 0,11-11 0,7-9 24,-1-1 1,24-34 0,-31 40-34,-2-2 0,0 0 0,-1 0 0,-1-2 0,-1 1 0,-1-1 0,-1-1 0,-2 0 0,7-33 0,-15 50 0,-2 8 0,-3 8 0,5-8 0,-11 22 0,1 1 0,1 0 0,1 1 0,1 0 0,1 0 0,1 1 0,2 0 0,0 0 0,0 28 0,3-47 0,1 0 0,0 0 0,0 0 0,0 0 0,1 0 0,0 0 0,3 10 0,-3-14 0,0 0 0,0 0 0,0-1 0,0 1 0,1-1 0,-1 1 0,1-1 0,-1 1 0,1-1 0,-1 0 0,1 1 0,0-1 0,0 0 0,-1 0 0,1-1 0,0 1 0,0 0 0,0 0 0,0-1 0,0 1 0,0-1 0,0 0 0,0 0 0,0 0 0,3 0 0,4 0 0,0-1 0,0 0 0,0-1 0,0 0 0,0 0 0,0-1 0,-1 0 0,1 0 0,-1-1 0,0-1 0,0 1 0,0-1 0,-1 0 0,1-1 0,-1 0 0,-1 0 0,1 0 0,5-8 0,3-4 0,0 0 0,-1-1 0,-1-1 0,19-38 0,-58 107 0,19-38 0,0 2 0,0-1 0,1 1 0,1 0 0,0 0 0,1 0 0,0 1 0,1-1 0,-2 17 0,6-28-98,-1-1 0,0 0 0,0 1 0,1-1 0,-1 0 0,1 1 0,-1-1 0,1 0 0,0 0 0,-1 0 0,1 1 0,0-1 0,0 0 0,0 0 0,0 0 0,0 0 0,0 0 0,0 0 0,0-1 0,0 1 0,0 0 0,1-1 0,-1 1 0,0 0 0,0-1 0,1 1 0,-1-1 0,0 0 0,1 0 0,-1 1 0,0-1 0,1 0 0,1 0 0,3 0-949,0 1 0,0-1 0,0-1 0,1 1 0,-1-1 0,10-2 0,10-11-8023</inkml:trace>
</inkml:ink>
</file>

<file path=ppt/ink/ink1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56.868"/>
    </inkml:context>
    <inkml:brush xml:id="br0">
      <inkml:brushProperty name="width" value="0.025" units="cm"/>
      <inkml:brushProperty name="height" value="0.025" units="cm"/>
    </inkml:brush>
  </inkml:definitions>
  <inkml:trace contextRef="#ctx0" brushRef="#br0">59 197 14638,'1'-10'3876,"0"2"-2775,3-38 3087,-2 14 4189,-22 387-7950,-1 13-267,20-379-160,0-1 0,-1 1 0,0-1 0,-5-11 0,4 11 0,0-1 0,0 0 0,-1-17 0,4 15-16,1 1-1,0-1 1,1 0 0,1 1 0,0-1-1,1 1 1,9-23 0,7-6-120,26-43 1,11-25-73,-43 80 138,-2 0 0,-2-1 0,-1 0 0,-1-1 0,-2 1 0,-1-2 0,0-48 0,-14 90-160,-3 22 462,1 0-1,1 2 0,1-1 0,2 1 1,-4 36-1,8-45-241,-6 31 14,2 0 0,2 1 0,4-1 1,7 96-1,0-123-4,1 0 0,1 0 0,1-1 0,23 47 0,-25-111 0,-4-225 0,-4 160 0,7 101 0,-1 1 0,0 1 0,0-1 0,0 1 0,0-1 0,10 2 0,-4-1 0,-8 0 0,-1 0 0,1-1 0,0 1 0,-1-1 0,1 1 0,-1-1 0,1 0 0,-1 0 0,1 0 0,-1-1 0,0 1 0,1 0 0,-1-1 0,0 0 0,0 1 0,0-1 0,0 0 0,-1 0 0,1 0 0,0 0 0,-1 0 0,1-1 0,-1 1 0,0 0 0,1-4 0,1-1 0,-1-1 0,0 0 0,0 0 0,-1 0 0,0 0 0,0-16 0,-1 23 0,0 1 0,-1 0 0,1 0 0,0 0 0,0 0 0,0 0 0,-1 0 0,1-1 0,0 1 0,0 0 0,-1 0 0,1 0 0,0 0 0,0 0 0,-1 0 0,1 0 0,0 0 0,0 0 0,-1 0 0,1 0 0,0 0 0,0 0 0,-1 0 0,1 0 0,0 0 0,0 1 0,0-1 0,-1 0 0,1 0 0,0 0 0,0 0 0,0 0 0,-1 0 0,1 1 0,0-1 0,0 0 0,0 0 0,0 0 0,-1 1 0,1-1 0,0 0 0,0 0 0,0 0 0,0 1 0,0-1 0,0 0 0,0 0 0,-1 1 0,-9 10 0,6-7 0,1 1 0,0-1 0,0 1 0,0 0 0,1 0 0,0 0 0,0 0 0,0 0 0,0 0 0,1 1 0,0-1 0,0 0 0,0 1 0,1-1 0,0 1 0,0-1 0,0 1 0,1-1 0,-1 1 0,1-1 0,1 1 0,-1-1 0,1 0 0,0 0 0,0 0 0,0 0 0,1 0 0,0 0 0,0 0 0,0-1 0,0 0 0,8 8 0,-9-10 0,-1-1 0,0 0 0,0 1 0,1-1 0,-1 0 0,1 0 0,-1 1 0,1-1 0,0 0 0,-1-1 0,1 1 0,0 0 0,0 0 0,-1-1 0,1 1 0,0-1 0,0 1 0,0-1 0,0 0 0,0 0 0,0 0 0,0 0 0,3-1 0,-2 0 0,0 0 0,1 0 0,-1-1 0,0 0 0,0 1 0,0-1 0,0 0 0,0-1 0,-1 1 0,1 0 0,4-6 0,3-4 0,-1-1 0,-1 0 0,1-1 0,9-24 0,-9 22 0,-15 26 0,6-10 0,0-1 0,0 1 0,0 0 0,0-1 0,0 1 0,0 0 0,0 0 0,0-1 0,0 1 0,-1 0 0,1 0 0,0-1 0,0 1 0,0 0 0,0 0 0,-1 0 0,1-1 0,0 1 0,0 0 0,0 0 0,-1 0 0,1 0 0,0-1 0,0 1 0,-1 0 0,1 0 0,0 0 0,-1 0 0,1 0 0,0 0 0,0 0 0,-1 0 0,1 0 0,0 0 0,-1 0 0,1 0 0,0 0 0,0 0 0,-1 0 0,1 0 0,0 0 0,-1 0 0,1 0 0,0 0 0,0 1 0,-1-1 0,1 0 0,0 0 0,0 0 0,0 0 0,-1 1 0,1-1 0,0 0 0,0 0 0,0 0 0,-1 1 0,1-1 0,0 0 0,0 0 0,0 1 0,0-1 0,-1-1 0,1 0 0,0 0 0,0 0 0,0 0 0,1 0 0,-1 0 0,0 0 0,0 0 0,0 1 0,1-1 0,-1 0 0,0 0 0,1 0 0,-1 0 0,1 0 0,-1 0 0,1 1 0,-1-1 0,1 0 0,0 0 0,-1 1 0,1-1 0,0 0 0,1 0 0,-1 0 0,0 0 0,1 1 0,-1-1 0,0 1 0,1-1 0,-1 1 0,1-1 0,-1 1 0,0 0 0,1-1 0,-1 1 0,1 0 0,-1 0 0,1 0 0,-1 0 0,1 1 0,-1-1 0,0 0 0,1 0 0,-1 1 0,1-1 0,-1 1 0,0 0 0,1-1 0,-1 1 0,0 0 0,0 0 0,1-1 0,-1 1 0,0 0 0,0 0 0,0 0 0,0 1 0,1 1 0,0 3 0,0 0 0,-1 0 0,0 1 0,0-1 0,-1 0 0,0 0 0,0 9 0,0-7 0,-1 27 0,1-2 0,4-68 0,-3 26 0,1-11 0,0 1 0,-2-1 0,0 0 0,-5-29 0,2 42 0,0 11 0,3-3 0,0 0 0,0 0 0,1 0 0,-1 0 0,0 0 0,0 0 0,1 0 0,-1 0 0,0-1 0,1 1 0,-1 0 0,1 0 0,-1 0 0,1-1 0,-1 1 0,1 0 0,-1-1 0,1 1 0,0 0 0,-1-1 0,1 1 0,0-1 0,1 2 0,2-1 0,0 1 0,0 0 0,0-1 0,0 0 0,0 0 0,0 0 0,0 0 0,0-1 0,1 0 0,-1 0 0,0 0 0,0 0 0,0 0 0,0-1 0,1 0 0,-1 0 0,0 0 0,0 0 0,0-1 0,-1 0 0,1 1 0,0-1 0,-1-1 0,1 1 0,-1 0 0,1-1 0,-1 0 0,3-4 0,0 2 0,-1 0 0,-1 0 0,1-1 0,-1 0 0,0 0 0,0 0 0,0 0 0,-1-1 0,0 1 0,0-1 0,-1 0 0,0 0 0,0 0 0,-1 0 0,2-12 0,-3 19 0,-1-1 0,1 1 0,0-1 0,-1 1 0,1 0 0,0-1 0,-1 1 0,1 0 0,0-1 0,-1 1 0,1 0 0,0 0 0,-1-1 0,1 1 0,-1 0 0,1 0 0,-1 0 0,1 0 0,0-1 0,-1 1 0,1 0 0,-1 0 0,1 0 0,-1 0 0,1 0 0,-1 0 0,1 0 0,-1 0 0,1 0 0,-1 0 0,1 1 0,0-1 0,-1 0 0,1 0 0,-1 0 0,1 1 0,-1-1 0,1 0 0,0 0 0,-1 1 0,1-1 0,-1 1 0,-20 10 0,14-4 0,1-1 0,0 1 0,1 1 0,-1-1 0,2 1 0,-7 11 0,9-15 0,0 1 0,0-1 0,1 1 0,-1-1 0,1 1 0,0-1 0,0 1 0,1 0 0,-1 0 0,1-1 0,0 1 0,1 0 0,-1 0 0,2 5 0,-1-8 0,0-1 0,0 0 0,0 1 0,1-1 0,-1 0 0,1 1 0,-1-1 0,1 0 0,-1 0 0,1 0 0,-1 0 0,1-1 0,0 1 0,-1 0 0,1-1 0,0 1 0,0-1 0,0 0 0,-1 1 0,1-1 0,0 0 0,0 0 0,0 0 0,0 0 0,0-1 0,-1 1 0,1 0 0,2-2 0,5 1 0,0 0 0,-1-1 0,1 0 0,13-6 0,-3-2 0,-1-1 0,28-23 0,-31 22 0,0 1 0,1 0 0,28-14 0,-43 25 0,-1 0 0,0-1 0,1 1 0,-1 0 0,1-1 0,-1 1 0,1 0 0,0 0 0,-1 0 0,1 0 0,-1 0 0,1-1 0,-1 1 0,1 0 0,-1 0 0,1 0 0,0 0 0,-1 1 0,1-1 0,-1 0 0,1 0 0,-1 0 0,1 0 0,-1 1 0,1-1 0,-1 0 0,1 0 0,-1 1 0,1-1 0,-1 0 0,1 1 0,-1-1 0,1 0 0,-1 1 0,0-1 0,1 1 0,-1-1 0,0 1 0,1-1 0,-1 1 0,0-1 0,0 1 0,0-1 0,1 1 0,-1-1 0,0 1 0,0-1 0,0 1 0,0 0 0,0-1 0,0 1 0,0-1 0,0 1 0,0-1 0,0 1 0,0 0 0,0-1 0,-1 1 0,1-1 0,0 1 0,-1 0 0,-11 48 0,7-32 0,5-16 0,0-1 0,0 0 0,0 0 0,0 1 0,0-1 0,0 0 0,0 0 0,0 1 0,0-1 0,1 0 0,-1 0 0,0 0 0,0 1 0,0-1 0,0 0 0,1 0 0,-1 0 0,0 1 0,0-1 0,0 0 0,1 0 0,-1 0 0,0 0 0,0 0 0,1 0 0,-1 0 0,0 1 0,0-1 0,1 0 0,-1 0 0,0 0 0,0 0 0,1 0 0,-1 0 0,0 0 0,0 0 0,1 0 0,-1 0 0,0 0 0,0-1 0,1 1 0,-1 0 0,0 0 0,0 0 0,1 0 0,-1 0 0,0 0 0,0-1 0,0 1 0,1 0 0,-1 0 0,0 0 0,13-6 0,44-37 0,-46 33 0,0 1 0,1 0 0,0 1 0,0 0 0,0 1 0,1 1 0,23-9 0,-36 15 0,1 0 0,-1 0 0,1 0 0,-1 0 0,0 0 0,1 0 0,-1 0 0,0 0 0,1 0 0,-1 0 0,1 0 0,-1 0 0,0 0 0,1 0 0,-1 0 0,0 0 0,1 0 0,-1 1 0,0-1 0,1 0 0,-1 0 0,0 0 0,1 1 0,-1-1 0,0 0 0,0 0 0,1 1 0,-1-1 0,0 0 0,0 1 0,0-1 0,1 0 0,-1 1 0,0-1 0,0 0 0,0 1 0,0-1 0,0 0 0,0 1 0,0-1 0,0 1 0,-1 24 0,-12 23 0,10-41 0,1 0 0,0 0 0,1 1 0,-1-1 0,1 0 0,0 8 0,1-14-46,1-1 0,-1 1 0,1-1 0,-1 1 0,1-1-1,-1 1 1,1-1 0,0 1 0,-1-1 0,1 1 0,-1-1 0,1 0 0,0 1 0,0-1 0,-1 0-1,1 0 1,0 1 0,-1-1 0,1 0 0,0 0 0,0 0 0,-1 0 0,1 0 0,0 0 0,0 0-1,-1 0 1,1 0 0,0 0 0,0-1 0,-1 1 0,1 0 0,0 0 0,-1-1 0,1 1 0,0 0-1,0-1 1,30-11-4142,10-21-7620,-18 14 5840</inkml:trace>
</inkml:ink>
</file>

<file path=ppt/ink/ink1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57.240"/>
    </inkml:context>
    <inkml:brush xml:id="br0">
      <inkml:brushProperty name="width" value="0.025" units="cm"/>
      <inkml:brushProperty name="height" value="0.025" units="cm"/>
    </inkml:brush>
  </inkml:definitions>
  <inkml:trace contextRef="#ctx0" brushRef="#br0">69 51 2146,'16'-29'11617,"-11"7"-177,-11 26-6243,-15 14-4154,12-8-825,0 0-1,1 1 1,-12 21-1,18-28-184,0 0-1,-1 1 0,2 0 1,-1-1-1,0 1 1,1 0-1,0 0 1,0 0-1,0 0 0,1 0 1,0 0-1,0 0 1,1 7-1,0-10-194,-1-1-1,1 0 1,0 0-1,1 1 1,-1-1-1,0 0 1,0 0-1,0 0 1,1 0-1,-1 0 1,0-1-1,1 1 1,-1 0-1,1-1 1,-1 1-1,1 0 1,-1-1-1,1 0 1,-1 1-1,1-1 1,-1 0-1,1 0 1,0 0-1,-1 0 1,1 0-1,-1 0 1,4-1-1,46-8-7357,-23-5 820</inkml:trace>
</inkml:ink>
</file>

<file path=ppt/ink/ink1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57.599"/>
    </inkml:context>
    <inkml:brush xml:id="br0">
      <inkml:brushProperty name="width" value="0.025" units="cm"/>
      <inkml:brushProperty name="height" value="0.025" units="cm"/>
    </inkml:brush>
  </inkml:definitions>
  <inkml:trace contextRef="#ctx0" brushRef="#br0">79 74 12716,'0'0'11526,"-8"8"-9268,-20 27-523,27-34-1686,0-1 0,1 1 0,-1-1 0,0 1 0,1-1 0,-1 1 0,1-1-1,-1 1 1,1 0 0,0-1 0,-1 1 0,1 0 0,0 0 0,-1-1 0,1 1 0,0 0 0,0 0 0,0-1 0,0 1 0,-1 0 0,1 0 0,0 0 0,0-1 0,0 1 0,1 0 0,-1 0 0,0-1 0,0 1 0,0 0 0,1 0 0,-1-1 0,0 1 0,1 0 0,-1 0 0,0-1 0,1 1 0,-1-1 0,1 1 0,-1 0 0,1-1 0,-1 1 0,1-1 0,0 1 0,-1-1 0,1 1-1,0-1 1,-1 0 0,1 1 0,0-1 0,0 0 0,0 1 0,39 2 1024,-36-3-838,8-1-197,-1-1-1,0-1 1,0 0 0,-1 0-1,1-1 1,-1-1 0,0 0-1,0 0 1,0-1 0,-1 0-1,1 0 1,-1-1 0,-1-1-1,0 1 1,0-1 0,0-1-1,10-15 1,-17 24-38,0-1 0,0 0 0,-1 0 0,1 0 0,0 0 0,0 0 0,-1 0 0,1 0 0,-1 0 0,1 0 0,-1 0 0,1 0 0,-1 0 0,0 0 0,1 0 0,-1-1 0,0 1 0,0 0 0,0 0 0,0 0 0,0-1 0,0 1 0,0 0 0,0 0 0,-1 0 0,1 0 0,0-1 0,-1 1 0,0-1 0,0 1 0,-1 0 0,0 0 0,1 0 0,-1 0 0,0 1 0,0-1 0,0 1 0,1 0 0,-1-1 0,0 1 0,0 0 0,0 0 0,0 0 0,0 0 0,0 0 0,-2 1 0,-8 1 0,-1 0 0,1 1 0,0 1 0,-18 7 0,9 0 0,0 1 0,1 1 0,-20 17 0,33-25 0,1 0 0,0 0 0,1 1 0,-1 0 0,1 0 0,0 0 0,1 1 0,0 0 0,0 0 0,0 0 0,1 0 0,0 0 0,-3 10 0,6-15 0,0 0 0,-1 0 0,1 0 0,0 0 0,0 0 0,1 0 0,-1 0 0,0 0 0,1 0 0,-1 0 0,1 0 0,0 0 0,-1 0 0,1-1 0,0 1 0,0 0 0,0-1 0,0 1 0,1 0 0,-1-1 0,0 1 0,1-1 0,-1 0 0,1 0 0,-1 1 0,1-1 0,0 0 0,-1 0 0,1 0 0,0-1 0,0 1 0,0 0 0,0-1 0,-1 1 0,4 0 0,8 2 0,0-1 0,0 0 0,27 1 0,-34-3 0,27 1-559,0-2 0,35-4 0,-49 2-1135,-1-1 1,33-11-1,1-6-10318</inkml:trace>
</inkml:ink>
</file>

<file path=ppt/ink/ink1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58.723"/>
    </inkml:context>
    <inkml:brush xml:id="br0">
      <inkml:brushProperty name="width" value="0.025" units="cm"/>
      <inkml:brushProperty name="height" value="0.025" units="cm"/>
    </inkml:brush>
  </inkml:definitions>
  <inkml:trace contextRef="#ctx0" brushRef="#br0">0 1 15086,'0'0'9374,"0"8"-8583,10 216 1982,-3-104-4010,-3-2-7031,-4-133 2561</inkml:trace>
</inkml:ink>
</file>

<file path=ppt/ink/ink1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59.080"/>
    </inkml:context>
    <inkml:brush xml:id="br0">
      <inkml:brushProperty name="width" value="0.025" units="cm"/>
      <inkml:brushProperty name="height" value="0.025" units="cm"/>
    </inkml:brush>
  </inkml:definitions>
  <inkml:trace contextRef="#ctx0" brushRef="#br0">70 26 1826,'0'0'21236,"-48"-22"-18289,35 18-289,7 4-1345,4 0-896,2 13-481,0 3-32,0 4 64,13 3-961,0 0-993,1-1-705,0-1-1505,1-5-1986,-2-8-5252</inkml:trace>
</inkml:ink>
</file>

<file path=ppt/ink/ink1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59.424"/>
    </inkml:context>
    <inkml:brush xml:id="br0">
      <inkml:brushProperty name="width" value="0.025" units="cm"/>
      <inkml:brushProperty name="height" value="0.025" units="cm"/>
    </inkml:brush>
  </inkml:definitions>
  <inkml:trace contextRef="#ctx0" brushRef="#br0">127 1 19506,'0'0'6828,"-5"9"-5552,-67 166 1938,72-174-3215,0 0 1,-1-1-1,1 1 0,0-1 1,-1 1-1,1 0 0,0 0 1,0-1-1,0 1 1,0 0-1,0-1 0,0 1 1,0 0-1,0 0 0,0-1 1,0 1-1,0 0 0,0-1 1,1 1-1,-1 0 1,0-1-1,0 1 0,1 0 1,-1-1-1,0 1 0,1 0 1,-1-1-1,1 1 1,22 7 21,46-14 38,-37 3-78,-26 3-13,1 0 0,-1 0 1,0 0-1,1 1 0,-1 0 1,0 1-1,1-1 1,-1 1-1,0 1 0,0-1 1,0 1-1,9 6 0,-11-6 14,-1-1-1,0 2 0,0-1 0,0 0 0,0 0 0,-1 1 0,1 0 0,-1-1 0,0 1 0,0 0 0,0 0 0,-1 0 0,0 0 0,1 1 0,-1-1 0,0 0 0,-1 0 0,1 1 0,-1 7 0,0-4 81,-1 0-1,0-1 0,0 1 0,0-1 0,-1 1 0,0-1 0,-1 0 1,1 0-1,-1 0 0,-1 0 0,1 0 0,-1-1 0,0 1 1,-1-1-1,0 0 0,0-1 0,0 1 0,0-1 0,-1 0 0,0 0 1,-11 7-1,5-5 51,-1 0 0,0-1 0,1 0 0,-2-1 0,1 0 0,-1-1 0,1-1 1,-1 0-1,0-1 0,0-1 0,-15 1 0,28-2-219,-1 0 1,0 0-1,0 0 1,0 0-1,0-1 1,1 1-1,-1 0 1,0-1-1,0 0 1,0 1-1,1-1 1,-1 0-1,1 0 1,-1 1-1,0-1 1,1-1-1,-1 1 1,1 0-1,-2-2 1,2 1-339,-1 0 0,1-1 0,0 1 0,0 0 0,0-1 0,1 1 0,-1 0 0,0-1 0,1 1 0,0-1 0,0 1 0,-1-1 0,2-4 0,0-11-8908</inkml:trace>
</inkml:ink>
</file>

<file path=ppt/ink/ink1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5:03.833"/>
    </inkml:context>
    <inkml:brush xml:id="br0">
      <inkml:brushProperty name="width" value="0.025" units="cm"/>
      <inkml:brushProperty name="height" value="0.025" units="cm"/>
    </inkml:brush>
  </inkml:definitions>
  <inkml:trace contextRef="#ctx0" brushRef="#br0">1 157 17424,'0'0'5750,"2"13"-4229,72 472 6551,-77-505-8072,-1 0 0,0 0 0,-2 0 0,-9-24 0,-25-47 0,45 95 0,-1-1 0,1 0 0,0 0 0,0 0 0,0 0 0,1-1 0,-1 0 0,1 0 0,-1-1 0,1 1 0,-1-1 0,1 0 0,0-1 0,0 1 0,-1-1 0,1 0 0,0-1 0,0 1 0,5-2 0,1 0 0,-1-1 0,0 0 0,0-1 0,0 0 0,0 0 0,-1-1 0,0-1 0,16-11 0,-14 8 0,0 0 0,-2-2 0,1 1 0,-1-1 0,-1-1 0,0 0 0,0 0 0,-1-1 0,-1 0 0,0 0 0,6-19 0,-6 13 0,-2-1 0,0 1 0,-1-1 0,-2 0 0,0 0 0,0 0 0,-4-39 0,1 54 0,0-1 0,0 0 0,-1 0 0,0 1 0,0-1 0,0 1 0,-4-7 0,6 11 0,-1 0 0,1 0 0,-1 0 0,1 0 0,-1 1 0,1-1 0,-1 0 0,1 0 0,-1 1 0,0-1 0,1 1 0,-1-1 0,0 0 0,1 1 0,-1-1 0,0 1 0,0 0 0,0-1 0,0 1 0,1-1 0,-1 1 0,0 0 0,0 0 0,0 0 0,0 0 0,0-1 0,0 1 0,0 0 0,0 0 0,1 1 0,-1-1 0,0 0 0,0 0 0,0 0 0,0 1 0,0-1 0,0 0 0,0 1 0,1-1 0,-1 1 0,0-1 0,0 1 0,1-1 0,-1 1 0,0-1 0,1 1 0,-1 0 0,0-1 0,1 1 0,-1 0 0,1 0 0,-1 0 0,1-1 0,0 1 0,-1 0 0,0 1 0,-7 14 0,-1-1 0,2 1 0,0 0 0,1 1 0,-5 19 0,-17 90 0,28-125 0,-3 12 0,0 4 0,-1 0 0,2 1 0,1-1 0,0 29 0,1-43 0,0 0 0,0 0 0,1 0 0,-1 0 0,1-1 0,0 1 0,-1 0 0,1 0 0,1-1 0,-1 1 0,0 0 0,1-1 0,-1 1 0,1-1 0,0 1 0,-1-1 0,1 0 0,0 0 0,1 0 0,-1 0 0,0 0 0,1-1 0,-1 1 0,1-1 0,-1 1 0,1-1 0,-1 0 0,1 0 0,0 0 0,0 0 0,0 0 0,0-1 0,-1 0 0,6 1 0,0-1 0,0 0 0,0-1 0,0 0 0,0 0 0,0-1 0,0 0 0,-1 0 0,1-1 0,12-6 0,62-41 0,-17 8 0,-65 41 0,1 1 0,-1 0 0,1-1 0,-1 1 0,1 0 0,-1 0 0,1-1 0,0 1 0,-1 0 0,1 0 0,-1 0 0,1 0 0,0 0 0,-1 0 0,1 0 0,-1 0 0,1 0 0,0 0 0,-1 0 0,1 0 0,-1 0 0,1 0 0,0 1 0,-1-1 0,1 0 0,-1 0 0,1 1 0,-1-1 0,1 0 0,-1 1 0,1-1 0,-1 0 0,1 1 0,-1 0 0,8 24 0,-10 39 0,2-59 0,-19 76 0,19-81-9,0 1 1,0-1-1,0 0 1,0 0-1,0 0 0,0 1 1,0-1-1,0 0 0,0 0 1,0 1-1,0-1 1,0 0-1,0 0 0,0 0 1,0 1-1,0-1 1,0 0-1,0 0 0,0 1 1,1-1-1,-1 0 1,0 0-1,0 0 0,0 0 1,0 1-1,0-1 0,0 0 1,1 0-1,-1 0 1,0 0-1,0 1 0,0-1 1,0 0-1,1 0 1,-1 0-1,0 0 0,0 0 1,1 0-1,-1 0 0,0 0 1,0 0-1,0 0 1,1 1-1,-1-1 0,0 0 1,0 0-1,1 0 1,-1 0-1,0-1 0,0 1 1,0 0-1,1 0 1,-1 0-1,0 0 0,0 0 1,0 0-1,1 0 0,-1 0 1,0 0-1,0-1 1,0 1-1,1 0 0,-1 0 1,11-7-2202,20-32-9560,-14 13 485</inkml:trace>
</inkml:ink>
</file>

<file path=ppt/ink/ink1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5:04.175"/>
    </inkml:context>
    <inkml:brush xml:id="br0">
      <inkml:brushProperty name="width" value="0.025" units="cm"/>
      <inkml:brushProperty name="height" value="0.025" units="cm"/>
    </inkml:brush>
  </inkml:definitions>
  <inkml:trace contextRef="#ctx0" brushRef="#br0">0 172 17553,'0'0'8151,"12"7"-5775,-3-1-1919,-6-4-322,1 1 1,0 0-1,0-1 1,0 0-1,1 0 1,-1 0 0,0 0-1,1-1 1,-1 1-1,1-1 1,-1 0-1,1-1 1,0 1-1,-1-1 1,1 0-1,0 0 1,-1 0 0,6-2-1,2-2-9,1-1 0,-1-1-1,0 0 1,-1 0 0,0-1 0,0-1-1,0 0 1,13-13 0,-19 17-101,-1 0 0,0 0 0,0 0-1,0-1 1,0 0 0,0 0 0,-1 0 0,0 0 0,0 0 0,-1 0 0,1-1 0,-1 1 0,0-1 0,-1 0 0,1 0-1,-1 0 1,0 1 0,-1-1 0,1 0 0,-2-11 0,1 16-25,-1 0 0,0-1 0,0 1 0,1 0 0,-1 0 0,0 1 0,0-1 0,0 0 0,0 0 0,0 0 0,0 1 0,0-1 0,0 0 0,-1 1 0,1-1 0,0 1 0,0-1 0,0 1 0,-1 0 0,1-1 0,0 1 0,0 0 0,-1 0 0,1 0 0,0 0 0,-1 0 0,1 0 0,0 0 0,0 1 0,-1-1 0,1 0 0,0 1 0,0-1 0,-2 2 0,-3-1 0,0 1 0,0 0 0,1 0 0,-1 0 0,0 1 0,-5 3 0,1 4 0,-1-1 0,1 1 0,1 0 0,0 1 0,1 0 0,-8 14 0,13-21 0,0 1 0,0-1 0,1 1 0,-1 0 0,1 0 0,1 0 0,-1 0 0,1 0 0,-1 1 0,1-1 0,1 0 0,-1 1 0,1-1 0,0 1 0,0-1 0,1 0 0,0 1 0,2 9 0,-1-12 13,1 0 0,-1 0 0,1 0-1,0 0 1,0-1 0,0 1 0,0-1 0,0 1 0,1-1 0,-1 0-1,1-1 1,0 1 0,-1 0 0,1-1 0,0 0 0,0 0 0,0 0 0,0-1-1,0 1 1,-1-1 0,6 0 0,6 1-296,-1 0 0,1-1 0,0-1 0,21-4 0,14-13-7660,0-8-10272</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0.225"/>
    </inkml:context>
    <inkml:brush xml:id="br0">
      <inkml:brushProperty name="width" value="0.025" units="cm"/>
      <inkml:brushProperty name="height" value="0.025" units="cm"/>
    </inkml:brush>
  </inkml:definitions>
  <inkml:trace contextRef="#ctx0" brushRef="#br0">108 120 12204,'0'0'4265,"2"-10"-507,7-32-475,-9 41-3215,1 1 0,-1 0 0,0-1 0,0 1 0,0 0-1,1-1 1,-1 1 0,0-1 0,0 1 0,0 0 0,0-1 0,0 1-1,0-1 1,0 1 0,0-1 0,0 1 0,0 0 0,0-1 0,0 1 0,0-1-1,0 1 1,0-1 0,0 1 0,0 0 0,0-1 0,0 1 0,-1-1-1,1 1 1,0 0 0,0-1 0,-1 1 0,1 0 0,0-1 0,0 1-1,-1 0 1,1 0 0,0-1 0,-1 1 0,1 0 0,0 0 0,-1-1-1,1 1 1,-1 0 0,1 0 0,0 0 0,-1 0 0,1-1 0,-1 1 0,1 0-1,-1 0 1,1 0 0,-1 0 0,-16 9 910,10-2-914,-1 2 0,1-1 0,0 1-1,0 0 1,1 0 0,1 0 0,-1 1 0,2 0-1,-6 14 1,4-8 66,1 1-1,1 0 1,0 0-1,1 0 0,-1 22 1,4-37-108,0 0 1,0 0-1,0 0 1,0 1-1,0-1 1,0 0 0,1 0-1,-1 0 1,1 0-1,0 0 1,1 3-1,-2-4 20,1 0 0,-1-1 0,1 1 0,-1-1 0,0 0 0,1 1 1,-1-1-1,1 1 0,-1-1 0,1 0 0,-1 1 0,1-1 0,0 0 0,-1 0 0,1 1 0,-1-1 0,1 0 0,0 0 0,-1 0 0,1 0 0,-1 0 0,1 0 0,0 0 1,-1 0-1,1 0 0,0 0 0,2-1 63,-1 0 0,1 0 0,-1 0 0,0 0 0,0-1 0,1 1 0,-1-1 0,0 0 1,0 1-1,0-1 0,-1 0 0,1 0 0,0 0 0,-1 0 0,1-1 0,1-4 0,9-19-86,-2 0 0,-2-2-1,10-43 1,-35 148-19,21-78 0,0 0 0,1-1 0,-1 1 0,0-1 0,0 0 0,0 0 0,0-1 0,7-4 0,-10 6 0,14-9 0,1 1 0,1 0 0,0 1 0,0 1 0,1 1 0,-1 0 0,1 1 0,1 1 0,-1 1 0,37-2 0,-52 5 0,-1 0 0,0 0 0,0 0 0,0 0 0,0 1 0,0-1 0,0 1 0,0-1 0,0 1 0,0 0 0,0-1 0,0 1 0,0 0 0,-1 0 0,1 0 0,0 1 0,0-1 0,-1 0 0,1 1 0,-1-1 0,1 1 0,-1-1 0,0 1 0,0 0 0,0 0 0,0-1 0,0 1 0,0 0 0,0 0 0,0 0 0,-1 0 0,1 4 0,1 6 0,-1 0 0,0 0 0,-1 0 0,-3 23 0,2 24 0,2-58 0,0-1 0,0 0 0,1 1 0,-1-1 0,0 0 0,0 0 0,1 0 0,-1 0 0,0 0 0,0 0 0,1 0 0,-1 0 0,0-1 0,0 1 0,0 0 0,1-1 0,-1 1 0,0-1 0,0 0 0,0 1 0,1-2 0,4-2 0,-1 0 0,1-1 0,-1 0 0,0 0 0,-1 0 0,0 0 0,1-1 0,-2 0 0,1 0 0,-1 0 0,0 0 0,0 0 0,0-1 0,-1 1 0,2-10 0,0-5 0,-1 0 0,-1 0 0,0-36 0,-2 57 0,0 1 0,0-1 0,0 0 0,-1 0 0,1 0 0,0 0 0,0 0 0,0 0 0,0 0 0,0 0 0,-1 0 0,1 0 0,0 0 0,0 0 0,0 0 0,0 0 0,0 0 0,0 0 0,-1 0 0,1 0 0,0 0 0,0 0 0,0 0 0,0 0 0,0 0 0,-1-1 0,1 1 0,0 0 0,0 0 0,0 0 0,0 0 0,0 0 0,0 0 0,0 0 0,0 0 0,-1 0 0,1-1 0,-4 20 0,4-18 0,0 0 0,0 0 0,0 0 0,0 0 0,0 0 0,1 0 0,-1 0 0,0 0 0,1 0 0,-1 0 0,1 0 0,-1 0 0,1 0 0,-1 0 0,1 0 0,0 0 0,-1-1 0,1 1 0,0 0 0,0 0 0,0-1 0,0 1 0,0-1 0,1 2 0,33 5 0,-27-8 0,0 1 0,0-1 0,0 0 0,0-1 0,0 1 0,13-6 0,-14 3 0,1 1 0,0-1 0,-1-1 0,1 1 0,-1-1 0,-1-1 0,1 1 0,-1-1 0,0 0 0,0-1 0,-1 1 0,1-1 0,-2 0 0,1-1 0,-1 1 0,0-1 0,4-10 0,-43 77 0,28-45 0,0 1 0,2 0 0,0 1 0,0-1 0,1 1 0,1 0 0,1 0 0,0 0 0,1 23 0,1-37 0,1 0 0,-1 0 0,1-1 0,-1 1 0,1 0 0,-1 0 0,1 0 0,0-1 0,0 1 0,0 0 0,0-1 0,1 1 0,-1-1 0,0 1 0,0-1 0,1 0 0,-1 0 0,1 1 0,-1-1 0,1 0 0,0 0 0,-1 0 0,1-1 0,0 1 0,0 0 0,0-1 0,-1 1 0,1-1 0,0 1 0,0-1 0,0 0 0,0 0 0,0 0 0,0 0 0,0 0 0,0 0 0,0-1 0,-1 1 0,1-1 0,4-1 0,0 1 0,0 0 0,0-1 0,0 0 0,0-1 0,-1 1 0,1-1 0,0 0 0,-1 0 0,0-1 0,0 0 0,8-7 0,-10 7-289,0 0-1,-1 0 1,0 0 0,1 0 0,-1 0-1,-1-1 1,1 1 0,1-8 0,-1-2-2173,0 0 0,-1 0 0,-1-20 0,0 19 216,0-39-9994</inkml:trace>
</inkml:ink>
</file>

<file path=ppt/ink/ink1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5:05.096"/>
    </inkml:context>
    <inkml:brush xml:id="br0">
      <inkml:brushProperty name="width" value="0.025" units="cm"/>
      <inkml:brushProperty name="height" value="0.025" units="cm"/>
    </inkml:brush>
  </inkml:definitions>
  <inkml:trace contextRef="#ctx0" brushRef="#br0">0 94 18449,'0'0'11921,"6"12"-11339,8 23-280,0 2 1,-3-1-1,-1 2 1,-1-1-1,5 65 1,-10-75-303,4-42 0,3-44 0,-10 48 0,1-10 0,-1-1 0,-1 1 0,-1 0 0,-1 0 0,-1-1 0,0 2 0,-10-31 0,18 65 0,-4-10 0,0-1 0,1 0 0,-1 1 0,1-1 0,-1 0 0,1 0 0,0 0 0,0 0 0,5 5 0,-1-3 0,0 0 0,0 0 0,1-1 0,0 0 0,0 0 0,0 0 0,0-1 0,1 0 0,-1-1 0,1 1 0,0-2 0,0 1 0,0-1 0,-1 0 0,1 0 0,0-1 0,0 0 0,0-1 0,0 0 0,0 0 0,0 0 0,0-1 0,0-1 0,-1 1 0,11-6 0,-10 5 0,0 0 0,0-1 0,-1 0 0,1 0 0,-1-1 0,0 0 0,0 0 0,-1-1 0,1 0 0,-1 0 0,-1 0 0,1-1 0,-1 0 0,0 0 0,-1 0 0,0 0 0,0-1 0,0 0 0,-1 0 0,0 0 0,-1 0 0,1 0 0,1-16 0,-4 22 0,0-1 0,0 1 0,0 0 0,0-1 0,0 1 0,-1 0 0,1-1 0,-1 1 0,1 0 0,-1-1 0,0 1 0,0 0 0,0 0 0,0 0 0,-3-4 0,3 5 0,-1 0 0,1 0 0,-1 0 0,1 0 0,-1 0 0,1 1 0,-1-1 0,0 0 0,1 1 0,-1 0 0,0-1 0,1 1 0,-1 0 0,0 0 0,1 0 0,-1 0 0,0 0 0,0 0 0,1 0 0,-1 0 0,0 1 0,1-1 0,-4 2 0,-1 1 0,0 0 0,0 0 0,0 0 0,1 1 0,-1-1 0,1 1 0,0 1 0,0-1 0,1 1 0,-1 0 0,1 0 0,-6 9 0,-4 7 0,-21 43 0,30-52 0,-1 0 0,1 0 0,1 1 0,0 0 0,1 0 0,-2 13 0,5-23 0,-1-1 0,1 1 0,0 0 0,0-1 0,0 1 0,0 0 0,0-1 0,1 1 0,-1 0 0,1-1 0,0 1 0,0-1 0,0 1 0,0-1 0,0 1 0,0-1 0,1 0 0,-1 0 0,1 1 0,-1-1 0,1 0 0,0 0 0,0 0 0,0-1 0,0 1 0,0 0 0,1-1 0,-1 0 0,0 1 0,1-1 0,-1 0 0,1 0 0,-1 0 0,1-1 0,3 2 0,8 0-651,1 0 0,-1-1 0,1 0 0,-1-1 0,1 0-1,23-5 1,-20 1-1569,0 0 0,0-2 0,-1 0 0,32-15 1,-3-5-14186</inkml:trace>
</inkml:ink>
</file>

<file path=ppt/ink/ink1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5:05.470"/>
    </inkml:context>
    <inkml:brush xml:id="br0">
      <inkml:brushProperty name="width" value="0.025" units="cm"/>
      <inkml:brushProperty name="height" value="0.025" units="cm"/>
    </inkml:brush>
  </inkml:definitions>
  <inkml:trace contextRef="#ctx0" brushRef="#br0">148 26 17264,'0'0'8649,"-10"3"-5532,3 0-2904,0 0-1,1 0 1,-1 0 0,1 1-1,0 0 1,0 0-1,0 0 1,0 1-1,1 0 1,0 0 0,0 1-1,0-1 1,0 1-1,1 0 1,0 0 0,-4 10-1,-23 49-58,30-60-157,-1 0 1,1-1 0,-1 1-1,1 0 1,0 0 0,1 0-1,-1 0 1,1 0-1,0 0 1,1 0 0,-1 1-1,2 4 1,-1-8 2,0 0 0,0-1 0,0 0 0,0 1 0,0-1 0,0 0 0,0 1 0,0-1 0,0 0 0,1 0 0,-1 0 0,1 0 0,-1 0 0,1 0 0,-1 0 0,1-1 0,-1 1 0,1 0 0,0-1 0,-1 0 0,1 1 0,0-1 0,-1 0 0,1 0 0,0 0 0,0 0 0,-1 0 0,1 0 0,0 0 0,-1 0 0,1-1 0,0 1 0,-1-1 0,3-1 0,3 1 0,-1-1 0,0 0 0,0-1 0,0 1 0,-1-1 0,1 0 0,-1-1 0,7-5 0,2-5 0,-1-2 0,-1 1 0,-1-2 0,0 0 0,-1 0 0,-1-1 0,0 0 0,-2 0 0,0-1 0,-1 0 0,6-34 0,-26 107 0,9-40 0,1 0 0,0 1 0,1-1 0,1 1 0,0-1 0,1 1 0,0 0 0,1 0 0,3 19 0,-2-32 0,0 0 0,0 0 0,0-1 0,0 1 0,1 0 0,-1 0 0,1 0 0,-1-1 0,1 1 0,0-1 0,-1 1 0,1-1 0,0 0 0,0 0 0,0 0 0,0 0 0,0 0 0,0 0 0,0 0 0,1-1 0,-1 1 0,0-1 0,0 1 0,1-1 0,-1 0 0,0 0 0,0 0 0,1 0 0,1-1 0,6 1 0,-1-1 0,1 0 0,-1-1 0,0 0 0,17-6 0,-17 5-466,-1-2 0,1 1 0,-1-1 1,12-10-1,-12 9-650,0-2 1,0 1-1,-1-1 1,0 0-1,-1-1 1,11-17-1,2-11-5882</inkml:trace>
</inkml:ink>
</file>

<file path=ppt/ink/ink1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5:05.812"/>
    </inkml:context>
    <inkml:brush xml:id="br0">
      <inkml:brushProperty name="width" value="0.025" units="cm"/>
      <inkml:brushProperty name="height" value="0.025" units="cm"/>
    </inkml:brush>
  </inkml:definitions>
  <inkml:trace contextRef="#ctx0" brushRef="#br0">6 0 18001,'0'0'13293,"-5"54"-11820,5-19-1473,3 7 0,-1-1 0,5 1 0,-1-3 0,1 0 0,0-4 0,1-3 0,1-3 0,-3-4 0,1-11-897,1-10-7879</inkml:trace>
</inkml:ink>
</file>

<file path=ppt/ink/ink1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5:07.934"/>
    </inkml:context>
    <inkml:brush xml:id="br0">
      <inkml:brushProperty name="width" value="0.025" units="cm"/>
      <inkml:brushProperty name="height" value="0.025" units="cm"/>
    </inkml:brush>
  </inkml:definitions>
  <inkml:trace contextRef="#ctx0" brushRef="#br0">12 414 6182,'-12'18'10714,"12"-18"-10615,0 0 0,0 0 0,0 1 0,0-1-1,0 0 1,0 0 0,0 1 0,0-1 0,0 0-1,0 0 1,1 1 0,-1-1 0,0 0 0,0 0-1,0 1 1,0-1 0,0 0 0,1 0 0,-1 0 0,0 0-1,0 1 1,0-1 0,0 0 0,1 0 0,-1 0-1,0 0 1,0 0 0,1 1 0,-1-1 0,0 0-1,0 0 1,0 0 0,1 0 0,-1 0 0,0 0 0,0 0-1,1 0 1,-1 0 0,1 0 0,42-7 1537,-42 7-1609,73-20 1478,111-48 0,-80 27-1232,436-139 155,-375 135-383,225-31 0,-464 89 245,-86 29 0,68-17 155,-423 125 2036,179-49-2229,317-96-234,4 0 25,-1-1 1,0-1-1,0 0 1,-21 1-1,82-36 26,50-13-34,146-49-1,109-9-23,-309 92-52,2-2-74,0 2 1,1 2 0,0 2-1,52-1 1,-103 9 80,0 0 1,0 1-1,0 0 1,0 0 0,0 0-1,-9 6 1,-14 4 53,-790 269 2313,791-271-2294,-3 1 44,1-1 0,-37 7 0,52-19-21,15-8-12,19-16-130,1 8-250,0 1-1,1 0 1,1 2-1,1 0 1,27-12-1,129-54-3539,-156 72 3120,69-30-4455,0-1-4794</inkml:trace>
</inkml:ink>
</file>

<file path=ppt/ink/ink1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5:08.953"/>
    </inkml:context>
    <inkml:brush xml:id="br0">
      <inkml:brushProperty name="width" value="0.025" units="cm"/>
      <inkml:brushProperty name="height" value="0.025" units="cm"/>
    </inkml:brush>
  </inkml:definitions>
  <inkml:trace contextRef="#ctx0" brushRef="#br0">24 384 6854,'-3'-48'1998,"3"0"0,8-74 0,-3 95 297,0 0-1,2 1 1,12-32-1,-19 56-1992,0 0 0,1 1 0,-1-1 0,1 0 0,-1 1 0,1-1 0,0 1 0,0-1 0,0 1 0,0-1 0,0 1 0,0 0 0,0 0 0,0-1 0,0 1 0,1 0 1,2-2-1,-4 4-196,1-1 0,0 1 0,-1-1 0,1 0 0,0 1 0,-1 0 0,1-1 0,-1 1 0,1-1 0,-1 1 0,1 0 0,-1-1 1,1 1-1,-1 0 0,1-1 0,-1 1 0,0 0 0,0 0 0,1-1 0,-1 1 0,0 0 0,0 0 0,0 0 0,0 1 1,8 68 1595,-8-65-1505,2 275 556,-2-279-753,0 1 0,0 0 0,0 0 0,0 0 0,0-1 0,0 1 0,1 0 0,-1 0 0,0-1 0,1 1 0,0 0 0,-1-1 0,1 1 0,0-1 0,0 1 0,0-1 0,0 1 0,0-1 0,2 2 0,-2-2 0,0-1 0,0 1 0,1-1 0,-1 1 0,0-1 0,0 0 0,1 0 0,-1 1 0,0-1 0,1 0 0,-1 0 0,0-1 0,0 1 0,1 0 0,-1 0 0,0-1 0,0 1 0,1 0 0,-1-1 0,2 0 0,9-6 0,0 0 0,0-1 0,-1 0 0,12-12 0,2 0 0,-22 18 0,0 0 0,0 0 0,0 1 0,0-1 0,0 1 0,1-1 0,-1 1 0,0 0 0,1 1 0,-1-1 0,1 1 0,-1-1 0,1 1 0,-1 0 0,1 0 0,-1 0 0,5 2 0,-6-2 0,0 1 0,0 0 0,1 1 0,-1-1 0,0 0 0,0 0 0,0 1 0,-1 0 0,1-1 0,0 1 0,-1 0 0,1 0 0,-1-1 0,1 1 0,-1 0 0,0 1 0,0-1 0,0 0 0,0 0 0,0 0 0,0 1 0,-1-1 0,1 0 0,-1 1 0,1 2 0,0 5 0,-1-1 0,1 1 0,-2 0 0,1 0 0,-1 0 0,-1 0 0,0-1 0,0 1 0,-1 0 0,0-1 0,-1 0 0,0 0 0,0 0 0,-1 0 0,0-1 0,-1 0 0,-7 9 0,4-6 0,-1 0 0,0 0 0,-1-2 0,0 1 0,-1-1 0,0-1 0,0 0 0,-1 0 0,0-2 0,0 1 0,-16 4 0,24-9 0,0-1 0,0 0 0,0 0 0,0 0 0,0 0 0,0-1 0,-1 0 0,1 0 0,0 0 0,0-1 0,0 0 0,0 0 0,0 0 0,0 0 0,-9-5 0,11 5 0,0-1 0,1 0 0,-1 0 0,0 0 0,1 0 0,-1-1 0,1 1 0,0-1 0,0 1 0,0-1 0,0 0 0,0 0 0,1 0 0,-1 0 0,1 0 0,0 0 0,-1 0 0,2 0 0,-1-1 0,0 1 0,1 0 0,-1-1 0,1 1 0,0-5 0,0 6-133,1 0-1,-1 0 1,1 0 0,0 0-1,-1 0 1,1 0 0,0 0 0,0 0-1,0 0 1,1 1 0,-1-1-1,0 0 1,1 0 0,-1 1-1,1-1 1,-1 1 0,1 0-1,0-1 1,-1 1 0,1 0 0,0 0-1,0 0 1,0 0 0,0 0-1,0 1 1,2-1 0,67-17-6746,-44 13 4161,10-5-3753</inkml:trace>
</inkml:ink>
</file>

<file path=ppt/ink/ink1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5:09.450"/>
    </inkml:context>
    <inkml:brush xml:id="br0">
      <inkml:brushProperty name="width" value="0.025" units="cm"/>
      <inkml:brushProperty name="height" value="0.025" units="cm"/>
    </inkml:brush>
  </inkml:definitions>
  <inkml:trace contextRef="#ctx0" brushRef="#br0">116 155 13933,'0'0'1890,"0"-8"582,2-34 215,-1 6 3018,-1 36-5615,0-1 0,-1 1 0,1 0 0,0 0 0,0-1 0,0 1 0,0 0 0,-1-1 0,1 1 0,0 0 0,0 0 0,-1-1 0,1 1 0,0 0 0,0 0 0,-1 0 0,1-1 0,0 1 0,-1 0 0,1 0 0,0 0 0,-1 0 0,1 0 0,0 0 0,-1-1 0,1 1 0,0 0 0,-1 0 0,1 0 0,0 0 0,-1 0 0,1 0 0,0 0 0,-1 1 0,1-1 0,0 0 0,-1 0 0,1 0 0,0 0 0,-1 0 0,1 0 0,0 1 0,0-1 0,-1 0 0,1 0 0,0 0 0,0 1 0,-1-1 0,1 0 0,0 0 0,0 1 0,-1-1 0,1 0 0,0 1 0,0-1 0,0 1 0,-18 13 598,8-2-661,0 0-1,1 1 0,0 0 0,1 0 0,0 1 0,1 0 1,1 0-1,0 1 0,-6 27 0,12-42-26,0 1 0,-1 0 0,1-1 0,0 1 0,0 0 0,0-1 0,0 1 0,0 0 0,0-1 0,0 1 0,1 0 0,-1-1 0,0 1 0,0-1 0,0 1 0,1 0 0,-1-1 0,0 1 0,1-1 0,-1 1 0,0-1 0,1 1 0,-1-1 0,1 1 0,-1-1 0,1 1 0,-1-1 0,1 1 0,-1-1 0,1 0 0,-1 1 0,1-1 0,-1 0 0,1 1 0,0-1 0,-1 0 0,1 0 0,0 0 0,-1 0 0,1 0 0,0 0 0,-1 0 0,1 0 0,0 0 0,-1 0 0,1 0 0,0 0 0,-1 0 0,1 0 0,-1 0 0,1-1 0,0 1 0,36-13 0,39-35 0,5-2 0,-73 46 0,-1 0 0,1 1 0,0 0 0,0 1 0,1 0 0,-1 0 0,0 0 0,15 0 0,-22 3 0,0-1 0,0 0 0,-1 1 0,1-1 0,0 1 0,-1-1 0,1 1 0,0-1 0,-1 1 0,1-1 0,-1 1 0,1 0 0,-1-1 0,1 1 0,-1 0 0,1-1 0,-1 1 0,0 0 0,1 0 0,-1-1 0,0 1 0,0 0 0,1 0 0,-1 0 0,0-1 0,0 2 0,3 32 0,-5-18 0,-2-48 0,3-122 0,1 153-12,0 1-1,0-1 1,1 1-1,-1-1 1,0 1 0,0 0-1,1-1 1,-1 1 0,0-1-1,1 1 1,-1-1-1,0 1 1,1 0 0,-1-1-1,1 1 1,-1 0 0,1-1-1,-1 1 1,1 0-1,-1 0 1,1 0 0,-1-1-1,1 1 1,-1 0 0,1 0-1,-1 0 1,1 0-1,-1 0 1,1 0 0,-1 0-1,1 0 1,-1 0 0,1 0-1,0 0 1,-1 0-1,1 0 1,0 1 0,21 3-1920,-21-4 1296,54 6-10355,-24-6 3143</inkml:trace>
</inkml:ink>
</file>

<file path=ppt/ink/ink1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5:10.169"/>
    </inkml:context>
    <inkml:brush xml:id="br0">
      <inkml:brushProperty name="width" value="0.025" units="cm"/>
      <inkml:brushProperty name="height" value="0.025" units="cm"/>
    </inkml:brush>
  </inkml:definitions>
  <inkml:trace contextRef="#ctx0" brushRef="#br0">144 261 16432,'0'0'3341,"-11"0"-191,6-1-2959,1 1-1,-1 0 1,1 0 0,-1 1-1,1-1 1,-1 1-1,1 0 1,-1 0 0,1 1-1,0-1 1,0 1 0,0 0-1,0 0 1,0 0-1,0 0 1,0 1 0,1 0-1,-1 0 1,1 0 0,0 0-1,0 0 1,0 0-1,-3 5 1,1 0-60,1 0 0,-1 0 0,2 0 0,-1 1 0,1-1 0,0 1 0,1-1 0,0 1 0,1 0 0,-2 16 0,4-24-122,-1 0 0,0 0-1,0 0 1,1 0-1,-1 0 1,0 0 0,1-1-1,-1 1 1,1 0-1,-1 0 1,1 0 0,0 0-1,-1 0 1,1-1-1,0 1 1,-1 0 0,1-1-1,0 1 1,0 0 0,0-1-1,0 1 1,0-1-1,0 1 1,0-1 0,0 0-1,0 1 1,0-1-1,0 0 1,0 0 0,0 0-1,0 0 1,0 0-1,0 0 1,0 0 0,0 0-1,0 0 1,0 0-1,0 0 1,0-1 0,1 1-1,4-1 26,0 0-1,0-1 1,0 1-1,0-1 1,0 0-1,6-4 1,3-3 83,0-2 0,-1 0-1,0 0 1,-1-1 0,0-1 0,-1 0 0,15-21 0,-1-4 940,37-69-1,-46 76-992,-2 0 0,22-67 0,-75 170-64,31-56 0,-53 135 0,56-136 0,0 0 0,0 1 0,1-1 0,1 1 0,1 0 0,0 0 0,1-1 0,3 19 0,-3-31 0,1 1 0,0-1 0,0 0 0,1 0 0,-1 0 0,1 0 0,-1 0 0,1 0 0,0 0 0,0 0 0,0-1 0,1 1 0,-1-1 0,1 0 0,-1 1 0,1-1 0,0 0 0,0-1 0,-1 1 0,1 0 0,1-1 0,-1 0 0,0 1 0,0-1 0,0-1 0,1 1 0,-1 0 0,0-1 0,1 1 0,-1-1 0,1 0 0,-1 0 0,0-1 0,4 0 0,2 1 0,-1-1 0,0 0 0,1-1 0,-1 0 0,0 0 0,0-1 0,0 0 0,0 0 0,0-1 0,-1 0 0,1 0 0,11-10 0,-13 7 0,1 0 0,-1 0 0,-1-1 0,1 0 0,-1-1 0,-1 1 0,1-1 0,3-13 0,-5 16 0,-1-1 0,0 1 0,-1-1 0,0 0 0,0 1 0,0-1 0,-1 0 0,0 0 0,0 0 0,0 1 0,-1-1 0,-3-11 0,4 16 0,-1 1 0,1-1 0,0 1 0,-1 0 0,1-1 0,-1 1 0,0 0 0,1 0 0,-1-1 0,0 1 0,0 0 0,0 0 0,0 0 0,0 0 0,0 0 0,0 0 0,0 0 0,0 1 0,0-1 0,0 0 0,-1 0 0,1 1 0,0-1 0,-1 1 0,1-1 0,0 1 0,-1 0 0,1-1 0,-1 1 0,1 0 0,0 0 0,-1 0 0,1 0 0,-1 0 0,1 0 0,0 1 0,-1-1 0,1 0 0,0 1 0,-1-1 0,1 1 0,0-1 0,-1 1 0,1 0 0,0-1 0,-1 2 0,-4 2 0,1-1 0,0 1 0,0 0 0,1 0 0,-1 0 0,1 1 0,0 0 0,0 0 0,-3 6 0,-18 40 0,24-48 0,0 0 0,0 0 0,0 0 0,0 0 0,1 0 0,-1 1 0,1-1 0,-1 0 0,1 1 0,0-1 0,1 0 0,-1 0 0,1 1 0,-1-1 0,2 4 0,-1-6 0,0 0 0,0 0 0,0 0 0,0 0 0,0 0 0,0 0 0,0 0 0,1-1 0,-1 1 0,0 0 0,1-1 0,-1 1 0,0-1 0,1 1 0,-1-1 0,0 0 0,1 0 0,-1 0 0,1 1 0,1-1 0,36-1 0,-26 1 0,12 0 0,1-1 0,-1-1 0,0-1 0,0-1 0,-1-1 0,30-11 0,-51 15 0,-1-1 0,0 0 0,0 1 0,1-1 0,-1 0 0,-1 0 0,1 0 0,0-1 0,0 1 0,-1 0 0,1-1 0,-1 1 0,0-1 0,0 1 0,0-1 0,0 0 0,0 1 0,0-1 0,-1 0 0,1 1 0,-1-1 0,0 0 0,0 0 0,0 0 0,0 1 0,-1-1 0,1 0 0,-1-3 0,-2-10 0,0 0 0,-1 0 0,-8-21 0,-5-6 0,10 28 0,1 0 0,1 0 0,0-1 0,-4-25 0,9 41 0,1-1 0,-1 0 0,1 0 0,-1 0 0,1 0 0,-1 1 0,1-1 0,0 0 0,-1 0 0,1 1 0,0-1 0,0 1 0,0-1 0,0 0 0,-1 1 0,1 0 0,0-1 0,0 1 0,0-1 0,0 1 0,0 0 0,0 0 0,0 0 0,0 0 0,0-1 0,0 1 0,0 0 0,0 1 0,0-1 0,1 0 0,45 0 0,-36 1 0,7-1-110,40-1-5700,-20 0-5470</inkml:trace>
</inkml:ink>
</file>

<file path=ppt/ink/ink1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5:11.185"/>
    </inkml:context>
    <inkml:brush xml:id="br0">
      <inkml:brushProperty name="width" value="0.025" units="cm"/>
      <inkml:brushProperty name="height" value="0.025" units="cm"/>
    </inkml:brush>
  </inkml:definitions>
  <inkml:trace contextRef="#ctx0" brushRef="#br0">114 1 18578,'0'0'6731,"0"10"-5722,0 16-159,-1 55 136,3 0-1,23 139 0,-25-218-980,0-1 0,1 1 0,-1 0 0,0-1 0,1 1 0,-1 0 0,1-1 0,0 1 0,-1-1 0,1 1 0,0-1 0,0 1 0,0-1 0,0 0 0,0 0-1,0 1 1,1-1 0,-1 0 0,0 0 0,1 0 0,-1 0 0,3 1 0,-3-2 6,1 0 0,0 0 0,-1 0 0,1 0 0,0 0 0,-1 0 0,1 0 0,0-1 0,-1 1-1,1-1 1,0 1 0,-1-1 0,1 0 0,-1 1 0,1-1 0,-1 0 0,3-2 0,6-5 49,0-1 0,0 0 1,-1-1-1,9-12 0,-17 19-58,17-22 11,20-25 38,-36 47-56,1 0 0,-1 1 1,1-1-1,0 1 0,0 0 0,-1 0 0,2 0 0,-1 0 0,0 0 0,0 0 0,0 1 0,8-3 0,-10 4 5,0 0 0,0 1 0,0-1 0,0 0 0,1 0 0,-1 0 0,0 1 0,0-1 0,0 0 0,0 1 0,0-1 0,0 1 0,0 0 0,0-1 0,0 1-1,0 0 1,0-1 0,0 1 0,-1 0 0,1 0 0,0 0 0,0 0 0,-1 0 0,1 0 0,-1 0 0,1 0 0,-1 0 0,1 0 0,-1 0 0,0 0 0,1 0 0,-1 0-1,0 1 1,0-1 0,0 2 0,4 47 303,-5-44-257,1 0-23,0 1 0,-1-1 0,0 0 0,0 1 0,-1-1 0,0 0 0,0 0 0,0 0 0,-1 0 0,0-1 0,0 1 0,0-1 0,-7 8 0,3-4 58,-2 0 1,1-1 0,-1 0-1,0-1 1,-1 1 0,-19 10-1,12-9 7,0-1 0,-1 0-1,0-2 1,0 0-1,-1-1 1,1 0 0,-1-2-1,-36 3 1,51-7-92,-1 1 0,1 0 1,0-1-1,0 1 0,0-1 0,0 0 0,1-1 1,-1 1-1,0-1 0,0 0 0,1 1 0,-5-4 1,7 4-20,0 0 1,0 0 0,0 0 0,0 0 0,0 0 0,0-1-1,0 1 1,1 0 0,-1 0 0,0-1 0,1 1 0,-1 0 0,1-1-1,-1 1 1,1-1 0,0 1 0,-1-1 0,1 1 0,0-1-1,0 1 1,0-1 0,0 1 0,0 0 0,0-1 0,1 1-1,-1-1 1,1 1 0,-1-1 0,1 1 0,-1 0 0,1-1-1,0 1 1,-1 0 0,1-1 0,0 1 0,0 0 0,2-2-1,6-6-1219,-1 2-1,2-1 0,-1 1 1,1 0-1,0 1 0,1 0 0,0 0 1,0 2-1,21-8 0,-10 3-1298,24-9-3892</inkml:trace>
</inkml:ink>
</file>

<file path=ppt/ink/ink1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5:11.869"/>
    </inkml:context>
    <inkml:brush xml:id="br0">
      <inkml:brushProperty name="width" value="0.025" units="cm"/>
      <inkml:brushProperty name="height" value="0.025" units="cm"/>
    </inkml:brush>
  </inkml:definitions>
  <inkml:trace contextRef="#ctx0" brushRef="#br0">1 556 20499,'0'0'10416,"11"4"-9941,34 9-230,-42-12-226,0-1 1,0 1-1,-1-1 0,1 0 0,0-1 0,0 1 1,-1 0-1,1-1 0,0 1 0,-1-1 0,1 0 0,0 0 1,-1 0-1,1 0 0,-1 0 0,0-1 0,1 1 1,-1-1-1,0 1 0,0-1 0,0 0 0,0 0 1,0 0-1,0 0 0,-1 0 0,1-1 0,-1 1 0,1 0 1,-1-1-1,0 1 0,2-6 0,-1 3 14,0 1-1,0-1 0,-1 0 1,1 0-1,-1 0 0,0 0 1,-1 0-1,1 0 0,-1 0 1,0-1-1,0 1 1,-1 0-1,1 0 0,-1 0 1,-2-6-1,3 10-32,-1-1 0,0 1 0,1 0 0,-1-1 0,0 1 0,0 0 0,0 0 0,0-1 0,0 1 0,0 0 0,0 0 0,0 0 0,0 0 0,0 1 0,-1-1 0,1 0 0,0 0 0,-1 1 0,1-1 0,0 1 0,-1-1 0,1 1 0,-1-1 0,1 1 0,-1 0 0,1 0 0,-1 0 0,1 0 0,-1 0 0,1 0 0,-1 0 0,1 0 0,-1 1 0,1-1 0,-1 1 0,1-1 0,0 1 0,-1-1 0,1 1 0,-3 1 0,0 1 0,-1 0 0,1 0 0,0 0 0,0 1 0,0-1 0,1 1 0,-1 0 0,1 0 0,0 0 0,-4 7 0,2-2-68,1 1-1,0-1 1,1 1-1,0 0 1,0 0-1,1 1 1,1-1 0,-1 0-1,2 1 1,0 10-1,0-20 60,-1 1-1,1-1 1,1 0 0,-1 0-1,0 0 1,0 0-1,0 0 1,0 0 0,1 0-1,-1 0 1,1 1-1,-1-1 1,1 0-1,-1 0 1,1 0 0,-1-1-1,1 1 1,0 0-1,0 0 1,-1 0-1,1 0 1,0-1 0,0 1-1,0 0 1,0-1-1,0 1 1,2 0 0,-1 0-16,1-1 1,-1 0-1,1 1 0,-1-1 1,0-1-1,1 1 1,-1 0-1,1 0 1,-1-1-1,1 1 1,-1-1-1,3-1 1,4-2-23,0 0 0,0-1 0,-1 1 0,1-2 0,12-9-1,1-8 149,-1-1 0,0 0-1,-2-1 1,-1-1-1,-1-1 1,-1-1 0,20-51-1,-14 24 103,-3-1 1,-3-1-1,11-72 0,-22 103-203,-5 33 0,-8 46 0,-25 181 0,30-190 0,2-1 0,2 0 0,8 65 0,-6-95 0,0 0 0,1 0 0,0 0 0,11 23 0,-13-32 0,0 0 0,0 1 0,1-1 0,0 0 0,-1 0 0,1-1 0,1 1 0,-1 0 0,0-1 0,1 0 0,0 0 0,0 0 0,0 0 0,0-1 0,0 0 0,0 1 0,5 0 0,-8-2 0,0-1 0,0 0 0,0 0 0,-1 0 0,1 1 0,0-1 0,0 0 0,0 0 0,0 0 0,-1 0 0,1 0 0,0-1 0,0 1 0,0 0 0,-1 0 0,1 0 0,0-1 0,0 1 0,0-1 0,-1 1 0,1 0 0,0-1 0,-1 1 0,1-1 0,0 1 0,-1-1 0,1 0 0,-1 1 0,1-1 0,-1 0 0,1 1 0,-1-1 0,1 0 0,0 0 0,0-3 0,0 1 0,-1-1 0,1 1 0,-1-1 0,1 1 0,-1-1 0,0 0 0,-1-6 0,0-2 0,-1 0 0,-1 0 0,0 0 0,-6-16 0,-9-3 0,-1 0 0,-2 1 0,-1 1 0,-1 2 0,-1 0 0,-2 1 0,-35-28 0,60 54 0,1 0 0,0 0 0,0-1 0,0 1 0,-1 0 0,1 0 0,0 0 0,0 0 0,0-1 0,-1 1 0,1 0 0,0 0 0,0 0 0,0-1 0,0 1 0,0 0 0,0 0 0,0 0 0,-1-1 0,1 1 0,0 0 0,0 0 0,0-1 0,0 1 0,0 0 0,0 0 0,0-1 0,0 1 0,0 0 0,0 0 0,0-1 0,0 1 0,0 0 0,1 0 0,-1 0 0,0-1 0,0 1 0,0 0 0,0 0 0,0-1 0,0 1 0,1 0 0,-1 0 0,0 0 0,0 0 0,0-1 0,0 1 0,1 0 0,-1 0 0,19-7 0,36 1 0,-43 5 0,3 0-104,37-5-2069,-1-10-3355,-17-2-4956</inkml:trace>
</inkml:ink>
</file>

<file path=ppt/ink/ink1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5:13.205"/>
    </inkml:context>
    <inkml:brush xml:id="br0">
      <inkml:brushProperty name="width" value="0.025" units="cm"/>
      <inkml:brushProperty name="height" value="0.025" units="cm"/>
    </inkml:brush>
  </inkml:definitions>
  <inkml:trace contextRef="#ctx0" brushRef="#br0">1 243 14734,'5'-7'926,"1"0"1,0 1-1,0 0 1,1 0-1,0 1 1,0-1-1,12-6 1,-15 10-685,1 0 0,-1 0 0,1 1 0,0-1 0,-1 1 0,1 0 0,0 0 1,0 0-1,-1 1 0,1 0 0,0 0 0,0 0 0,0 1 0,0-1 0,5 2 0,-7 0-181,-1-1 1,1 0-1,-1 0 0,0 1 0,0-1 0,0 1 0,0 0 1,0 0-1,0 0 0,0 0 0,-1 0 0,1 0 0,-1 0 0,1 0 1,-1 1-1,0-1 0,0 1 0,0-1 0,0 1 0,0-1 0,-1 1 1,1-1-1,-1 1 0,0 0 0,1 3 0,0 7 194,-1 0 1,0-1-1,-4 26 0,-1-14-56,-14 44-1,12-48-93,1-1 0,1 1 0,-4 34 0,9-54-101,0 0 0,0 1 1,0-1-1,0 1 0,0-1 1,0 0-1,0 1 0,0-1 1,0 0-1,0 1 1,0-1-1,1 1 0,-1-1 1,0 0-1,0 1 0,0-1 1,1 0-1,-1 1 1,0-1-1,0 0 0,1 1 1,-1-1-1,0 0 0,1 0 1,-1 1-1,0-1 1,1 0-1,-1 0 0,0 0 1,1 0-1,-1 1 0,0-1 1,1 0-1,-1 0 0,0 0 1,1 0-1,-1 0 1,1 0-1,-1 0 0,0 0 1,1 0-1,-1 0 0,1 0 1,-1 0-1,0 0 1,1 0-1,-1 0 0,1-1 1,-1 1-1,1 0 0,22-11 185,-4-3 19,0-1-1,-1-1 1,-1 0 0,0-1 0,-2-1 0,18-25 0,-5 2 273,45-88 1,-62 110-316,-7 18-100,-4 33-86,-2-4 16,2-7 28,1 1 1,1 0-1,1-1 0,1 0 0,9 28 1,-11-44-19,-1 0 1,1-1 0,0 1 0,1-1-1,-1 0 1,1 0 0,0 0 0,0 0-1,0 0 1,0 0 0,1-1 0,-1 0 0,6 4-1,-6-6-4,0 1 0,0-1 0,0 0 0,0 0 0,0-1-1,0 1 1,0 0 0,1-1 0,-1 0 0,0 0 0,0 0 0,1 0-1,-1 0 1,0-1 0,0 1 0,0-1 0,0 0 0,1 0 0,-1 0-1,0-1 1,0 1 0,3-3 0,2-1-2,0 0 0,-1 0 0,0-1 0,0 0 0,0 0 0,0-1 0,-1 0 0,0 0 0,-1-1 0,0 0 0,0 1 0,0-2 0,-1 1 0,0 0 0,4-15 0,-3 6 0,-1 1 0,0-1 0,-1 1 0,-1-1 0,0 0 0,-2 0 0,-2-29 0,3 45 0,-1 0 0,-1 0 0,1 0 0,0 0 0,0 1 0,0-1 0,0 0 0,-1 0 0,1 0 0,0 0 0,-1 0 0,1 1 0,0-1 0,-1 0 0,1 0 0,-1 1 0,0-1 0,1 0 0,-1 1 0,1-1 0,-1 0 0,0 1 0,0-1 0,1 1 0,-1-1 0,0 1 0,-1-1 0,2 1 0,-1 0 0,1 1 0,-1-1 0,0 0 0,1 0 0,-1 1 0,1-1 0,-1 0 0,1 1 0,-1-1 0,1 0 0,-1 1 0,1-1 0,-1 1 0,1-1 0,-1 1 0,1-1 0,0 1 0,-1-1 0,1 1 0,0-1 0,-1 1 0,1-1 0,0 1 0,0 0 0,0-1 0,-1 1 0,1 0 0,0-1 0,0 1 0,0-1 0,0 1 0,0 0 0,0-1 0,0 1 0,1 1 0,-2 0 0,1 1 0,0-1 0,0 1 0,0 0 0,0-1 0,0 1 0,1-1 0,-1 1 0,1-1 0,-1 1 0,1-1 0,0 1 0,0-1 0,0 0 0,0 1 0,1-1 0,-1 0 0,1 0 0,-1 0 0,1 0 0,0 0 0,-1 0 0,1 0 0,0-1 0,0 1 0,1-1 0,-1 1 0,0-1 0,0 0 0,1 0 0,-1 0 0,0 0 0,1 0 0,-1-1 0,1 1 0,-1-1 0,1 1 0,4-1 0,7 1 0,0-1 0,-1 0 0,1-1 0,0 0 0,-1-1 0,1-1 0,-1 0 0,0-1 0,0 0 0,0-1 0,-1 0 0,23-14 0,-28 15 0,1 0 0,-2-1 0,1 0 0,-1 0 0,1-1 0,-1 1 0,-1-1 0,1-1 0,-1 1 0,0-1 0,-1 0 0,1 0 0,-1 0 0,-1 0 0,1-1 0,-1 0 0,-1 0 0,0 0 0,0 0 0,0 0 0,-1 0 0,1-11 0,-2 17 0,0 1 0,-1 0 0,1 0 0,0-1 0,0 1 0,-1 0 0,1 0 0,-1 0 0,1-1 0,-1 1 0,0 0 0,1 0 0,-1 0 0,0 0 0,1 0 0,-1 0 0,0 0 0,0 1 0,0-1 0,0 0 0,0 0 0,0 1 0,0-1 0,0 0 0,-1 1 0,1-1 0,0 1 0,0 0 0,0-1 0,-1 1 0,1 0 0,0 0 0,0-1 0,-1 1 0,1 0 0,-1 1 0,-2-1 0,1 0 0,0 0 0,-1 0 0,1 1 0,0 0 0,0-1 0,0 1 0,0 0 0,0 1 0,0-1 0,0 0 0,0 1 0,-4 3 0,-9 12 0,1 0 0,1 2 0,1 0 0,0 0 0,2 1 0,0 1 0,1-1 0,-12 43 0,20-58 0,0 1 0,0 0 0,1-1 0,0 1 0,0 0 0,0 0 0,1 0 0,1 11 0,-1-15 0,1 0 0,-1-1 0,1 1 0,-1 0 0,1 0 0,0 0 0,0-1 0,0 1 0,0 0 0,0-1 0,0 1 0,1-1 0,-1 1 0,0-1 0,1 0 0,-1 0 0,1 1 0,-1-1 0,1 0 0,0 0 0,0-1 0,-1 1 0,1 0 0,0 0 0,0-1 0,0 1 0,0-1 0,-1 0 0,1 1 0,3-1 0,15 2-754,1-1-1,39-3 1,-43 0-574,0 0 0,0-1 0,-1-1 1,1-1-1,-1 0 0,31-15 0,-27 7-9727</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0.585"/>
    </inkml:context>
    <inkml:brush xml:id="br0">
      <inkml:brushProperty name="width" value="0.025" units="cm"/>
      <inkml:brushProperty name="height" value="0.025" units="cm"/>
    </inkml:brush>
  </inkml:definitions>
  <inkml:trace contextRef="#ctx0" brushRef="#br0">1 0 17232,'0'0'12300,"50"33"-12204,-25-23-1505,0 1-2563,-4 0-3043</inkml:trace>
</inkml:ink>
</file>

<file path=ppt/ink/ink1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5:14.134"/>
    </inkml:context>
    <inkml:brush xml:id="br0">
      <inkml:brushProperty name="width" value="0.025" units="cm"/>
      <inkml:brushProperty name="height" value="0.025" units="cm"/>
    </inkml:brush>
  </inkml:definitions>
  <inkml:trace contextRef="#ctx0" brushRef="#br0">0 252 16848,'0'0'5669,"9"7"-3288,-6-4-2223,0 0 1,0 0-1,1-1 0,-1 1 0,1-1 0,0 0 0,-1 1 1,1-2-1,0 1 0,0 0 0,0-1 0,1 0 1,-1 0-1,0 0 0,0 0 0,1-1 0,-1 0 0,0 0 1,1 0-1,-1 0 0,0-1 0,0 1 0,1-1 0,-1 0 1,0-1-1,7-2 0,0-2 42,0 0 0,-1 0 0,0-1 0,0-1 0,-1 0-1,0 0 1,0-1 0,-1 0 0,13-18 0,-15 20-93,-2-1-1,1 1 1,-1-1 0,0 0-1,-1-1 1,0 1-1,0-1 1,-1 0-1,0 1 1,0-1 0,-1 0-1,0 0 1,-1 0-1,0-11 1,0 18-107,-1 0 0,1-1 0,-1 1 0,1 0 0,-1 0 0,0-1 0,0 1 0,0 0 0,0 0 0,0 0 0,0 0 0,-1 0 0,1 0 0,0 0 0,-1 1 0,0-1 0,1 0 0,-1 1 0,0-1 0,0 1 0,0 0 0,0 0 0,0 0 0,0 0 0,0 0 0,-1 0 0,1 0 0,0 1 0,0-1 0,-1 1 0,1-1 0,0 1 0,-1 0 0,-2 0 0,0 0 0,0 0 0,-1 1 0,1 0 0,0 0 0,0 0 0,0 0 0,0 1 0,0 0 0,0 0 0,0 0 0,0 1 0,1-1 0,-1 1 0,-4 4 0,-5 8 0,1 0 0,0 1 0,2 0 0,0 1 0,0 0 0,2 1 0,0 0 0,1 0 0,1 1 0,0 0 0,2 0 0,0 1 0,1-1 0,1 1 0,0 28 0,3-46 0,0-1 0,0 1 0,0 0 0,1-1 0,-1 1 0,0 0 0,1-1 0,0 1 0,-1-1 0,1 1 0,0-1 0,0 1 0,-1-1 0,1 0 0,0 1 0,1-1 0,-1 0 0,0 0 0,0 0 0,0 0 0,1 0 0,-1 0 0,3 2 0,0-2 0,0 1 0,0-1 0,0 0 0,-1-1 0,1 1 0,0-1 0,0 1 0,0-1 0,8-1 0,-1 0 0,1-1 0,-1 0 0,0-1 0,0 0 0,0-1 0,15-8 0,-14 5 0,-1-1 0,0-1 0,-1 1 0,1-2 0,-2 0 0,1 0 0,-2 0 0,1-1 0,-1-1 0,-1 1 0,0-1 0,-1-1 0,0 1 0,5-18 0,-19 55 0,3-10 0,0 0 0,1 0 0,1 1 0,0-1 0,0 20 0,3-35 0,0 1 0,0-1 0,0 1 0,1-1 0,-1 1 0,0-1 0,0 1 0,1-1 0,-1 0 0,0 1 0,0-1 0,1 1 0,-1-1 0,1 0 0,-1 1 0,0-1 0,1 0 0,-1 1 0,1-1 0,-1 0 0,1 0 0,-1 1 0,0-1 0,1 0 0,-1 0 0,1 0 0,-1 0 0,1 1 0,0-1 0,-1 0 0,1 0 0,-1 0 0,1 0 0,-1 0 0,1-1 0,-1 1 0,1 0 0,-1 0 0,1 0 0,-1 0 0,1 0 0,-1-1 0,0 1 0,1 0 0,-1 0 0,1-1 0,-1 1 0,1 0 0,-1-1 0,0 1 0,1-1 0,26-16 0,56-69 0,-64 64 0,1 1 0,1 0 0,1 1 0,43-29 0,-65 48 0,1 0 0,0 0 0,0 1 0,0-1 0,0 0 0,0 1 0,0-1 0,0 1 0,0-1 0,0 1 0,0 0 0,0-1 0,0 1 0,0 0 0,0 0 0,0 0 0,0 0 0,0 0 0,0 0 0,0 0 0,1 0 0,-1 0 0,0 0 0,0 1 0,0-1 0,0 0 0,0 1 0,0-1 0,0 1 0,0-1 0,0 1 0,0-1 0,0 1 0,-1 0 0,1-1 0,0 1 0,0 0 0,0 0 0,-1 0 0,1 0 0,-1-1 0,1 1 0,0 0 0,-1 0 0,0 0 0,1 0 0,-1 0 0,1 0 0,-1 1 0,0-1 0,0 0 0,0 0 0,0 0 0,0 0 0,0 0 0,0 0 0,0 0 0,0 1 0,0 12 0,0 0 0,-1 0 0,-4 20 0,5-30 0,-8 29 0,-1 24 0,9-57 0,0 1 0,0-1 0,0 0 0,0 1 0,1-1 0,-1 0 0,0 0 0,0 1 0,0-1 0,1 0 0,-1 1 0,0-1 0,0 0 0,1 0 0,-1 1 0,0-1 0,1 0 0,-1 0 0,0 0 0,0 0 0,1 1 0,-1-1 0,1 0 0,-1 0 0,0 0 0,1 0 0,-1 0 0,0 0 0,1 0 0,-1 0 0,0 0 0,1 0 0,-1 0 0,0 0 0,1 0 0,-1 0 0,0 0 0,1-1 0,-1 1 0,0 0 0,1 0 0,17-7 0,-4-3 0,1-1 0,-1 0 0,-1-1 0,0 0 0,15-20 0,-16 18 0,0 1 0,0 1 0,1 0 0,1 0 0,25-16 0,-38 28-10,-1-1 1,0 1-1,1 0 0,-1 0 0,1-1 1,-1 1-1,1 0 0,-1 0 0,1-1 1,-1 1-1,1 0 0,-1 0 0,1 0 1,-1 0-1,1 0 0,-1 0 0,1 0 1,0 0-1,-1 0 0,1 0 1,-1 0-1,1 0 0,-1 0 0,1 1 1,-1-1-1,1 0 0,-1 0 0,1 0 1,-1 1-1,1-1 0,-1 0 0,0 1 1,1-1-1,-1 0 0,1 1 1,-1-1-1,0 1 0,1-1 0,-1 0 1,0 1-1,0-1 0,1 1 0,-1-1 1,0 2-1,3 34-1407,-5-23-180,0 0 0,0-1 0,-8 23 1,4-24-9797</inkml:trace>
</inkml:ink>
</file>

<file path=ppt/ink/ink1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5:16.144"/>
    </inkml:context>
    <inkml:brush xml:id="br0">
      <inkml:brushProperty name="width" value="0.025" units="cm"/>
      <inkml:brushProperty name="height" value="0.025" units="cm"/>
    </inkml:brush>
  </inkml:definitions>
  <inkml:trace contextRef="#ctx0" brushRef="#br0">2 84 8712,'3'-8'2593,"-1"1"3269,-2 12-1498,0 13-4744,-3 89 1100,0-51-485,3 0 0,10 87 0,-9-140-166,-1 1-1,1-1 1,0 0 0,0 1 0,0-1-1,0 0 1,1 0 0,0 1 0,-1-1-1,1-1 1,0 1 0,0 0 0,3 3-1,-3-5-7,-1 0 0,1 0-1,-1 0 1,1-1 0,0 1-1,-1 0 1,1-1 0,-1 1 0,1-1-1,0 1 1,0-1 0,-1 0-1,1 0 1,0 0 0,0 0-1,-1 0 1,1 0 0,0 0 0,0-1-1,-1 1 1,1-1 0,0 1-1,-1-1 1,1 1 0,-1-1-1,1 0 1,-1 0 0,4-2 0,5-4 264,-1-1 1,0 0 0,0-1-1,0 0 1,-1 0 0,0-1-1,-1 0 1,0 0 0,8-18 0,4-10 370,21-59 0,-29 64-377,-1 0-1,-1 0 1,-2-1-1,-2 0 1,3-55-1,-22 160-173,6 174-85,9-178-56,-1-58 5,0 0 0,0 0 1,1 0-1,0 0 1,1-1-1,0 1 0,4 12 1,-5-19-39,1 0 0,-1 0 0,0 0 0,0 0 0,1 0 0,0 0 0,-1 0 0,1 0 0,0-1 0,-1 1 0,1-1 0,0 1 0,0-1 0,0 0 0,1 0 0,-1 0 0,0 0 0,0 0 0,0-1 0,1 1 0,-1 0 1,0-1-1,1 0 0,-1 1 0,1-1 0,-1 0 0,0-1 0,1 1 0,-1 0 0,0-1 0,1 1 0,4-2 0,-1 0-332,0 0 0,0-1 1,-1 1-1,1-1 0,-1-1 1,1 1-1,-1-1 0,0 1 1,0-2-1,0 1 0,-1 0 0,5-6 1,1-3-2143,0 0-1,-1 0 1,13-25 0,2-14-8505</inkml:trace>
</inkml:ink>
</file>

<file path=ppt/ink/ink1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5:16.502"/>
    </inkml:context>
    <inkml:brush xml:id="br0">
      <inkml:brushProperty name="width" value="0.025" units="cm"/>
      <inkml:brushProperty name="height" value="0.025" units="cm"/>
    </inkml:brush>
  </inkml:definitions>
  <inkml:trace contextRef="#ctx0" brushRef="#br0">102 0 18738,'0'0'8584,"-9"10"-7559,-4 7-442,0 0 0,-19 34 1,27-41-480,0 0-1,0 0 1,1 0 0,0 1 0,1-1 0,0 1 0,1 0 0,-2 20 0,5-30-107,-1 1 0,0-1 0,1 0 0,0 0 0,-1 0 0,1 0 0,0 0 0,-1 0 0,1 0 0,0 0 0,0 0 0,0 0 0,0 0 1,0 0-1,0 0 0,0-1 0,0 1 0,0 0 0,1-1 0,-1 1 0,0-1 0,0 1 0,0-1 0,1 0 0,-1 0 0,0 1 0,3-1 0,49 6 70,-30-3-51,-8 0-28,-1 0 0,1 2 0,-1 0 0,-1 0 0,1 1 0,-1 1-1,0 0 1,24 18 0,-34-23 40,1 1 0,-1 0 0,0 0 0,0 0 0,0 1 0,0-1 0,0 1 0,-1-1 0,1 1 0,-1 0 0,0 0 0,0 0 0,-1 0 0,1 0 0,-1 1 0,0-1 0,0 0 0,0 1 0,-1-1 0,0 0 0,1 1 0,-2-1 0,1 1 0,0-1-1,-1 1 1,0-1 0,0 0 0,0 0 0,0 1 0,-1-1 0,0 0 0,0 0 0,0 0 0,-4 5 0,-6 7 59,-2 0-1,0 0 1,0-1-1,-2-1 1,0-1-1,0 0 1,-1-1-1,-1-1 1,-27 14-1,43-24-94,1-1-1,0 1 1,-1 0-1,1 0 1,-1-1-1,1 1 1,-1-1 0,1 1-1,-1-1 1,1 0-1,-1 1 1,1-1 0,-1 0-1,1 0 1,-1 0-1,1 0 1,-1-1-1,1 1 1,-1 0 0,-2-1-1,3 0-18,1 0 1,-1 0-1,0 0 1,1 1-1,-1-1 0,1 0 1,-1 0-1,1 0 0,-1 0 1,1 0-1,0 0 0,-1 0 1,1 0-1,0 0 0,0 0 1,0 0-1,0 0 0,0 0 1,0 0-1,0 0 0,0 0 1,1-2-1,0-5-478,1-1-1,1 1 1,0-1-1,0 1 1,8-14 0,14-18-4972,3-1-1656</inkml:trace>
</inkml:ink>
</file>

<file path=ppt/ink/ink1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5:16.892"/>
    </inkml:context>
    <inkml:brush xml:id="br0">
      <inkml:brushProperty name="width" value="0.025" units="cm"/>
      <inkml:brushProperty name="height" value="0.025" units="cm"/>
    </inkml:brush>
  </inkml:definitions>
  <inkml:trace contextRef="#ctx0" brushRef="#br0">10 554 16143,'-2'8'3999,"-6"27"-636,8-21-61,8-15-1653,10-17-556,-17 17-966,34-40 154,-3-1 0,-2-2 0,-1-1 0,-3-2 0,-2 0 0,-1-1 0,-3-2 0,-2 0 0,-2-1 0,12-74 0,-32 327-281,-2-122 0,8 114 0,-2-187 2,1-1 1,0 0-1,1 1 0,0-1 0,-1 0 1,5 8-1,-5-12-6,0 0 0,0 0 1,0 0-1,1 0 0,-1 0 0,0 0 0,1 0 1,0-1-1,-1 1 0,1 0 0,0-1 0,0 0 0,0 1 1,0-1-1,0 0 0,0 0 0,0 0 0,0 0 1,0 0-1,3 0 0,-4-1-203,-1-1 0,1 1 0,0 0 0,-1 0 0,1-1 0,-1 1 0,1-1 0,-1 1 0,1-1 0,-1 1 0,0-1 0,1 1 0,-1-1 0,0 1 0,1-1 0,-1 1 0,0-1 0,1 1 0,-1-1 0,0 0 0,0 1 0,0-1 0,0 0 0,0 1 0,0-1-1,1 1 1,-1-1 0,-1 0 0,1 1 0,0-1 0,0 0 0,0 1 0,0-1 0,0 0 0,-1 0 0,-4-27-5862,-8 1 20,-8-3-1221</inkml:trace>
</inkml:ink>
</file>

<file path=ppt/ink/ink1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5:17.231"/>
    </inkml:context>
    <inkml:brush xml:id="br0">
      <inkml:brushProperty name="width" value="0.025" units="cm"/>
      <inkml:brushProperty name="height" value="0.025" units="cm"/>
    </inkml:brush>
  </inkml:definitions>
  <inkml:trace contextRef="#ctx0" brushRef="#br0">1 86 13164,'0'0'17777,"58"-39"-17328,-22 32-289,1 0-128,-3-1-1409,-4-2-3652,-5-5-7463</inkml:trace>
</inkml:ink>
</file>

<file path=ppt/ink/ink1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5:18.324"/>
    </inkml:context>
    <inkml:brush xml:id="br0">
      <inkml:brushProperty name="width" value="0.025" units="cm"/>
      <inkml:brushProperty name="height" value="0.025" units="cm"/>
    </inkml:brush>
  </inkml:definitions>
  <inkml:trace contextRef="#ctx0" brushRef="#br0">242 168 15150,'0'0'3251,"-2"-10"-427,2 6-2593,0 1 0,-1-1-1,0 1 1,1-1 0,-1 1-1,-1-1 1,1 1 0,0 0-1,-1-1 1,0 1 0,1 0-1,-1 0 1,-1 0 0,1 0-1,0 1 1,-1-1-1,1 0 1,-1 1 0,0 0-1,0 0 1,0 0 0,0 0-1,0 0 1,0 0 0,0 1-1,-1-1 1,1 1 0,0 0-1,-1 0 1,0 1 0,1-1-1,-1 1 1,-5-1 0,4 1-206,-1 0 1,1 1 0,-1-1-1,1 1 1,-1 0 0,1 0 0,-1 1-1,1 0 1,0 0 0,0 0-1,0 0 1,0 1 0,0 0 0,1 0-1,-1 0 1,1 1 0,-1 0-1,1-1 1,1 1 0,-1 1 0,0-1-1,-5 10 1,4-5-31,-1 1 0,1-1-1,1 1 1,0 1 0,1-1 0,-1 1-1,2-1 1,0 1 0,0 0 0,0 20-1,2-29 6,0 0 1,0-1-1,0 1 0,0 0 0,0 0 0,0 0 0,1-1 0,-1 1 0,0 0 0,1-1 1,0 1-1,-1 0 0,1-1 0,0 1 0,0-1 0,0 1 0,0-1 0,0 1 0,0-1 1,1 0-1,-1 1 0,0-1 0,1 0 0,-1 0 0,0 0 0,1 0 0,0 0 0,-1 0 1,1-1-1,0 1 0,-1 0 0,1-1 0,0 1 0,-1-1 0,1 0 0,0 0 0,0 1 1,0-1-1,-1 0 0,1-1 0,0 1 0,0 0 0,-1 0 0,5-2 0,1 1 15,1-1-1,0-1 1,-1 1-1,0-1 1,1-1-1,-1 1 0,0-1 1,-1 0-1,9-7 1,0-2 8,-1-1-1,0-1 1,-1 0 0,19-28-1,-26 33-7,0 0 0,-1 0 0,0-1 0,0 0-1,-1 1 1,-1-2 0,1 1 0,-2 0 0,2-17-1,-4 28-18,0 0 0,0 1 0,-1-1 0,1 0 0,0 0 0,0 0 0,-1 1 0,1-1 0,0 0 0,0 0 0,-1 0 0,1 0 0,0 0 0,-1 0 0,1 0 0,0 0 0,0 0 0,-1 0 0,1 0 0,0 0 0,-1 0 0,1 0 0,0 0 0,-1 0 0,1 0 0,0 0 0,0 0 0,-1 0 0,1 0-1,0 0 1,0-1 0,-1 1 0,1 0 0,0 0 0,0 0 0,-1 0 0,1-1 0,0 1 0,0 0 0,0 0 0,-1-1 0,1 1 0,0 0 0,0 0 0,0-1 0,0 1 0,0 0 0,-1 0 0,1-1 0,0 1 0,0 0 0,0-1 0,0 1 0,0 0 0,0 0 0,0-1 0,0 1 0,0 0 0,0-1 0,0 1 0,0 0-1,0-1 1,1 1 0,-1 0 0,0-1 0,-16 20-215,9-7 219,0 1 1,1 1 0,1-1 0,0 1 0,1 0 0,0 1-1,2-1 1,-1 0 0,2 1 0,0 0 0,0-1-1,2 17 1,0-29 10,-1 0 0,1 0 0,-1-1 0,1 1-1,-1 0 1,1-1 0,0 1 0,0-1 0,0 1 0,0 0-1,0-1 1,0 0 0,0 1 0,1-1 0,-1 0 0,0 0-1,1 0 1,-1 1 0,1-2 0,-1 1 0,1 0 0,0 0-1,-1 0 1,1-1 0,0 1 0,0-1 0,-1 1 0,1-1-1,0 0 1,0 0 0,0 1 0,-1-1 0,1-1 0,0 1-1,0 0 1,0 0 0,-1-1 0,1 1 0,2-2 0,6 0 101,-1 0 1,0-1 0,0 0 0,-1-1-1,1 0 1,11-7 0,19-19 82,-2-1 1,-1-2-1,-2-1 1,-1-1-1,36-52 1,-53 67-45,-18 69 292,-4-23-383,0-6-15,2 1 0,0-1 0,-1 30 0,6-50-45,-1 1 0,0 0 0,0-1 0,0 1 0,0-1 0,0 1 0,1 0 0,-1-1 0,0 1 0,1-1 0,-1 1 0,0-1 0,1 1 0,-1-1 0,1 1 0,-1-1 0,0 0 0,1 1 0,-1-1 0,1 1 0,-1-1 0,1 0 0,0 0 0,-1 1 0,1-1 0,-1 0 0,1 0 0,-1 0 0,1 1 0,0-1 0,-1 0 0,1 0 0,0 0 0,-1 0 0,1 0 0,-1 0 0,1 0 0,0-1 0,-1 1 0,1 0 0,-1 0 0,1 0 0,0-1 0,-1 1 0,1 0 0,-1 0 0,1-1 0,-1 1 0,1-1 0,0 0 0,32-18 0,-3-9 0,-1-2 0,-1-1 0,29-42 0,-57 72 0,1 0 1,-1 1-1,1-1 0,-1 0 1,1 0-1,-1 1 0,1-1 1,0 0-1,-1 1 1,1-1-1,0 1 0,-1-1 1,1 1-1,0-1 0,0 1 1,0-1-1,-1 1 0,1 0 1,0 0-1,0-1 0,1 1 1,5 13 10,-6 37-54,-1-39-13,0-4-447,0 1-1,0-1 1,1 0-1,0 0 1,1 1 0,0-1-1,2 8 1,-3-14 78,0 1 0,0 0 0,0-1 0,0 1 0,0-1 0,0 1 0,1-1 0,-1 0 0,0 0-1,1 1 1,-1-1 0,1 0 0,-1 0 0,1 0 0,-1 0 0,1-1 0,0 1 0,-1 0 0,1-1 0,0 1 0,0-1 0,-1 1 0,1-1 0,0 0 0,0 0 0,0 0 0,0 0 0,0 0 0,-1 0 0,1-1 0,0 1 0,0 0 0,-1-1 0,3 0 0,22-10-7177</inkml:trace>
</inkml:ink>
</file>

<file path=ppt/ink/ink1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5:18.666"/>
    </inkml:context>
    <inkml:brush xml:id="br0">
      <inkml:brushProperty name="width" value="0.025" units="cm"/>
      <inkml:brushProperty name="height" value="0.025" units="cm"/>
    </inkml:brush>
  </inkml:definitions>
  <inkml:trace contextRef="#ctx0" brushRef="#br0">103 299 11243,'0'0'14670,"-9"5"-13256,3 0-1285,-1 0-1,1 0 1,0 1-1,1-1 0,-1 2 1,1-1-1,0 0 1,1 1-1,-1 0 1,1 0-1,1 0 1,-1 1-1,1-1 1,1 1-1,-4 16 0,1-9 81,2 0-1,0 1 0,1 0 0,0 0 0,1 22 1,1-37-204,0 0-1,0 1 1,0-1 0,0 0 0,0 0 0,0 0 0,0 0 0,1 0 0,-1 0 0,0 1 0,1-1 0,-1 0 0,1 0-1,-1 0 1,1 0 0,-1 0 0,1 0 0,0 0 0,0-1 0,-1 1 0,1 0 0,0 0 0,0 0 0,0-1 0,0 1 0,0 0-1,0-1 1,1 1 0,0-1 9,0 1 0,0-1 0,1 0 0,-1 0 0,0-1 0,0 1 0,0 0 0,0-1 0,0 1 0,0-1-1,0 0 1,0 0 0,4-2 0,3-2 37,0-1 0,0 0 0,0-1 0,15-15 0,-5-1 2,0-2-1,-2 0 0,0-1 1,-2-1-1,-1 0 0,15-44 1,-15 33 59,-2-1 1,-2 0-1,-2 0 1,5-59-1,-13 64-54,0 34-56,0 0 0,0 0 0,-1 0 0,1 0 0,0-1 1,0 1-1,0 0 0,0 0 0,0 0 0,0 0 0,0 0 0,0-1 1,0 1-1,0 0 0,0 0 0,-1 0 0,1 0 0,0 0 0,0 0 0,0-1 1,0 1-1,0 0 0,0 0 0,-1 0 0,1 0 0,0 0 0,0 0 1,0 0-1,0 0 0,-1 0 0,1 0 0,0 0 0,0 0 0,0 0 0,0 0 1,-1 0-1,1 0 0,0 0 0,0 0 0,0 0 0,0 0 0,-1 0 1,1 0-1,0 0 0,0 0 0,0 0 0,0 0 0,0 0 0,-1 0 0,1 0 1,0 1-1,0-1 0,0 0 0,0 0 0,0 0 0,0 0 0,-1 0 1,1 1-1,0-1 0,0 0 0,0 0 0,0 0 0,0 0 0,0 1 1,-4 6 22,0 0 1,1 0 0,0 0 0,0 1 0,-2 10 0,-8 29 14,2 1 0,3 1 1,1-1-1,3 1 0,1 53 0,4-92-153,-1 0 0,2 0 1,-1 0-1,6 17 1,10 1-2045,-15-26 1642,0-1-1,0 1 1,0 0 0,0-1 0,0 1 0,1-1 0,-1 0 0,0 0-1,1 0 1,4 1 0,26 1-10231</inkml:trace>
</inkml:ink>
</file>

<file path=ppt/ink/ink1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5:19.249"/>
    </inkml:context>
    <inkml:brush xml:id="br0">
      <inkml:brushProperty name="width" value="0.025" units="cm"/>
      <inkml:brushProperty name="height" value="0.025" units="cm"/>
    </inkml:brush>
  </inkml:definitions>
  <inkml:trace contextRef="#ctx0" brushRef="#br0">272 3 13997,'0'0'11819,"-12"0"-9528,6-1-2094,2 1-135,0-1 0,-1 1 0,1 0 0,0 0 0,0 0 0,0 1 0,0-1 0,0 1 0,0 0 0,0 0 0,0 1 0,0-1 0,1 1 0,-1-1 0,0 1 0,1 1 0,-1-1 1,1 0-1,0 1 0,-5 4 0,-14 19 175,1 1 1,1 1-1,1 1 0,-14 32 1,24-43-154,0 1 0,2-1 0,0 1 0,2 0 0,0 1 0,1 0 0,0-1 0,0 26 0,4-43-87,1 0 0,-1 0 1,0 1-1,0-1 0,1 0 1,-1 0-1,1 0 0,0 0 1,0 0-1,-1 0 0,1 0 0,1 0 1,-1 0-1,0 0 0,0 0 1,1 0-1,-1-1 0,1 1 1,3 2-1,-2-1-120,1-1 0,0 0 0,0 0 0,0 0 0,0-1 0,0 1 0,0-1 0,1 0 0,7 1 0,45-2-3674,-10-12-3956,-15-4-1578</inkml:trace>
</inkml:ink>
</file>

<file path=ppt/ink/ink1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5:19.788"/>
    </inkml:context>
    <inkml:brush xml:id="br0">
      <inkml:brushProperty name="width" value="0.025" units="cm"/>
      <inkml:brushProperty name="height" value="0.025" units="cm"/>
    </inkml:brush>
  </inkml:definitions>
  <inkml:trace contextRef="#ctx0" brushRef="#br0">167 40 18802,'0'0'2893,"-13"3"-736,5-2-1876,0 1 1,0 1-1,0 0 1,0 0-1,1 0 1,-1 1-1,1 0 1,0 0-1,0 1 0,0 0 1,1 0-1,0 1 1,0 0-1,0 0 1,1 0-1,-1 1 1,-5 9-1,7-9-277,1-1 0,0 1 1,0-1-1,1 1 0,0 0 0,0 0 0,0 0 1,1 1-1,0-1 0,0 0 0,1 0 0,0 1 1,1 7-1,-1-14-10,0 0-1,1 0 1,-1 0 0,0 0 0,1 0 0,-1 0-1,1 0 1,-1-1 0,1 1 0,-1 0 0,1 0-1,0 0 1,-1-1 0,1 1 0,0 0 0,0-1 0,0 1-1,-1-1 1,1 1 0,0-1 0,0 1 0,0-1-1,0 1 1,0-1 0,1 0 0,31 0-41,-24-1 71,-1-2 0,0 1 0,1-1 0,-1 0 0,11-6 0,-2-3 10,0-1 1,-1-1-1,0 0 1,22-26-1,-31 31-54,0 0 0,0 0 0,-1 0 0,0-1 0,-1 0 0,0 0 0,0 0 0,-1-1 0,0 0 0,2-13 0,-6 24 15,0 0 1,-1 0 0,1 1 0,0-1 0,0 0-1,0 0 1,-1 0 0,1 0 0,0 0 0,0 0-1,-1 0 1,1 0 0,0 0 0,0 1-1,-1-1 1,1 0 0,0 0 0,0 0 0,-1 0-1,1 0 1,0-1 0,0 1 0,0 0 0,-1 0-1,1 0 1,0 0 0,0 0 0,-1 0 0,1 0-1,0 0 1,0-1 0,0 1 0,-1 0-1,1 0 1,0 0 0,0 0 0,0-1 0,0 1-1,-1 0 1,1 0 0,0 0 0,0-1 0,0 1-1,0 0 1,0 0 0,0-1 0,0 1 0,-1 0-1,1 0 1,0 0 0,0-1 0,0 1-1,0 0 1,0 0 0,0-1 0,-15 19-123,9-9 128,-36 65 78,39-68-26,0 0 0,1 1 0,0-1-1,0 1 1,0 0 0,1-1 0,0 1 0,0 0-1,1 14 1,0-20-41,1 0-1,-1 0 1,0-1-1,1 1 0,0 0 1,-1 0-1,1 0 1,-1-1-1,1 1 1,0 0-1,0-1 1,-1 1-1,1 0 0,0-1 1,0 1-1,0-1 1,0 0-1,0 1 1,0-1-1,0 1 1,-1-1-1,1 0 0,0 0 1,0 0-1,0 0 1,0 0-1,0 0 1,0 0-1,0 0 1,0 0-1,0 0 0,0 0 1,0 0-1,0-1 1,0 1-1,0 0 1,1-2-1,40-13 419,-25 2-353,-1 0 0,0-1 0,-1-1 0,0 0 0,-1-1 0,-1 0 0,12-20 0,13-15-10,-38 51-70,0 0 0,0-1 0,0 1 0,0 0-1,0 0 1,0 0 0,0 0 0,0 0 0,0 0-1,0-1 1,0 1 0,0 0 0,1 0 0,-1 0-1,0 0 1,0 0 0,0 0 0,0 0 0,0 0-1,0 0 1,0 0 0,0-1 0,1 1 0,-1 0-1,0 0 1,0 0 0,0 0 0,0 0 0,0 0-1,0 0 1,1 0 0,-1 0 0,0 0 0,0 0-1,0 0 1,0 0 0,0 0 0,0 0 0,1 0-1,-1 0 1,0 0 0,0 0 0,0 0 0,0 1-1,0-1 1,0 0 0,0 0 0,1 0 0,-1 0-1,0 0 1,0 0 0,0 0 0,0 0 0,0 0 0,0 0-1,0 1 1,0-1 0,0 0 0,0 0 0,0 0-1,1 0 1,-1 0 0,1 14-36,-4 18 109,-4-2-34,4-19 135,0-1 0,1 1 0,0 0 0,0 12 0,3-23-154,-1 0 0,0 1 0,1-1 1,-1 0-1,0 1 0,1-1 0,-1 0 0,1 1 0,-1-1 0,1 0 1,-1 0-1,1 1 0,-1-1 0,1 0 0,-1 0 0,1 0 0,-1 0 0,1 0 1,-1 0-1,1 0 0,-1 0 0,1 0 0,-1 0 0,1 0 0,-1 0 1,1 0-1,-1 0 0,1 0 0,-1-1 0,1 1 0,-1 0 0,1 0 1,-1-1-1,1 1 0,-1 0 0,0 0 0,1-1 0,-1 1 0,1-1 0,-1 1 1,1-1-1,21-12 181,-5-1-265,17-15-409,-13 10-4298,-18 15-1312</inkml:trace>
</inkml:ink>
</file>

<file path=ppt/ink/ink1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5:20.240"/>
    </inkml:context>
    <inkml:brush xml:id="br0">
      <inkml:brushProperty name="width" value="0.025" units="cm"/>
      <inkml:brushProperty name="height" value="0.025" units="cm"/>
    </inkml:brush>
  </inkml:definitions>
  <inkml:trace contextRef="#ctx0" brushRef="#br0">109 68 10570,'0'0'14371,"-10"6"-14451,0 1 85,0 2 1,1-1-1,0 1 0,-14 17 1,19-21 137,0 1 0,0-1-1,0 1 1,1 0 0,0 0 0,0 0 0,0 0 0,1 1 0,0-1 0,0 1 0,1 0-1,-2 10 1,3-17-131,1 0-1,-1 1 0,0-1 1,0 0-1,1 1 0,-1-1 1,0 0-1,1 0 0,-1 1 1,0-1-1,1 0 0,-1 0 1,0 1-1,1-1 1,-1 0-1,0 0 0,1 0 1,-1 0-1,1 0 0,-1 1 1,0-1-1,1 0 0,-1 0 1,1 0-1,-1 0 0,0 0 1,1 0-1,-1 0 0,1-1 1,-1 1-1,0 0 0,1 0 1,-1 0-1,1 0 1,-1 0-1,0-1 0,1 1 1,-1 0-1,0 0 0,1-1 1,-1 1-1,1 0 0,18-10 227,-6-1-170,0 1-1,-1-2 1,-1 0-1,1 0 1,16-25-1,-21 27-60,-1-1-1,0 1 1,0-1 0,-1 0-1,-1 0 1,0 0 0,0-1-1,3-20 1,-6 30 19,-3 5-122,-7 14 171,1 1-1,0 0 0,2 0 0,0 1 0,1-1 1,1 1-1,0 1 0,2-1 0,-1 30 0,3-48-70,0 0 0,0 0-1,0-1 1,0 1 0,0 0-1,0 0 1,0 0 0,1 0 0,-1-1-1,0 1 1,0 0 0,1 0-1,-1 0 1,1-1 0,-1 1-1,1 0 1,-1 0 0,1-1-1,-1 1 1,1-1 0,-1 1-1,1 0 1,0-1 0,-1 1-1,1-1 1,0 1 0,1 0-1,0-1 20,0 1 0,0-1-1,0 0 1,0 0-1,0 0 1,0 0-1,0 0 1,0 0-1,0 0 1,0 0-1,3-2 1,-1 1-353,1 0 0,-1-1-1,0 0 1,0 1 0,-1-2 0,1 1 0,0 0 0,-1-1 0,1 1 0,-1-1 0,4-4 0,1-10-4234,-2-2-2632</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1.085"/>
    </inkml:context>
    <inkml:brush xml:id="br0">
      <inkml:brushProperty name="width" value="0.025" units="cm"/>
      <inkml:brushProperty name="height" value="0.025" units="cm"/>
    </inkml:brush>
  </inkml:definitions>
  <inkml:trace contextRef="#ctx0" brushRef="#br0">89 322 17424,'0'0'2995,"-9"9"267,2-4-2801,-44 45 3017,49-48-3294,0 1 0,0-1 0,0 1 0,0-1 0,0 1 0,1 0 0,-1 0 0,1 0 0,0 0 0,0 0 0,0 0 0,0 0 0,0 1 0,1-1-1,-1 0 1,1 0 0,0 0 0,0 1 0,0-1 0,1 0 0,0 5 0,1-6-171,-1-1-1,0 1 0,0-1 0,1 0 1,-1 1-1,1-1 0,-1 0 1,1 0-1,0 0 0,-1 0 0,1-1 1,0 1-1,0 0 0,-1-1 0,1 1 1,0-1-1,0 1 0,0-1 1,0 0-1,0 0 0,0 0 0,-1 0 1,1 0-1,0-1 0,3 0 0,51-11 160,-42 5-155,-1 0 0,1-1 0,-1-1 0,-1 0 0,0-1 0,0 0-1,-1-1 1,0 0 0,-1-1 0,0 0 0,-1 0 0,-1-1 0,10-18-1,5-14 36,-2-1-1,26-82 0,-42 116-30,-3 7-14,0 0 1,0 1-1,0-1 0,-1 0 0,0 0 0,1 0 0,-2 0 0,1-1 1,-1 1-1,0 0 0,0-7 0,-5 18 84,-31 55-78,-36 85 0,59-113-14,1-1 0,1 1 0,2 1 0,-9 61 0,17-87 1,0 0 0,1 0 0,0 1 0,0-1 0,1 0 0,0 0 0,4 16 0,-4-21 0,0 0 0,1-1 0,-1 1 0,1-1 0,-1 1 0,1-1 0,0 0 0,0 0 0,0 0 0,0 0 0,0 0 0,1 0 0,-1 0 0,0-1 0,1 1 0,0-1 0,-1 0 0,1 0 0,0 0 0,-1 0 0,1 0 0,0 0 0,0-1 0,5 1 0,3 0 0,0-1 0,0 0 0,0 0 0,0-2 0,0 1 0,-1-1 0,1-1 0,0 0 0,-1 0 0,0-1 0,0 0 0,0-1 0,0 0 0,-1-1 0,0 0 0,0 0 0,12-11 0,0-3 0,-1 0 0,-1-1 0,-1 0 0,-1-2 0,23-40 0,-39 61 0,18-34 0,-18 35 0,0-1 0,-1 1 0,1-1 0,0 1 0,-1-1 0,1 1 0,-1-1 0,0 0 0,1 1 0,-1-1 0,0 0 0,0 0 0,0 1 0,0-1 0,0 0 0,-1 1 0,1-1 0,-1-2 0,0 3 0,0 1 0,0-1 0,0 1 0,0 0 0,0-1 0,0 1 0,-1 0 0,1 0 0,0-1 0,0 1 0,0 0 0,0 0 0,0 0 0,0 1 0,0-1 0,-1 0 0,1 0 0,0 1 0,0-1 0,0 0 0,0 1 0,0-1 0,0 1 0,0-1 0,0 1 0,0 0 0,1-1 0,-2 2 0,-28 19 0,30-20 0,-3 1 0,-62 57 0,60-55 0,0 2 0,1-1 0,0 0 0,0 1 0,0 0 0,1-1 0,0 2 0,0-1 0,0 0 0,-2 11 0,5-16 0,0 0 0,0 0 0,0 0 0,0 0 0,0 0 0,0 0 0,0 0 0,1 0 0,-1 0 0,0 0 0,1 0 0,-1 0 0,1 0 0,-1 0 0,1 0 0,-1 0 0,1 0 0,0-1 0,-1 1 0,1 0 0,0 0 0,0 0 0,-1-1 0,1 1 0,0-1 0,0 1 0,0-1 0,0 1 0,0-1 0,0 1 0,0-1 0,0 0 0,0 1 0,0-1 0,0 0 0,0 0 0,0 0 0,0 0 0,2 0 0,53 1 0,-39-2 0,77-4 0,-71 2 0,1 1 0,-1 0 0,1 3 0,0 0 0,0 1 0,42 9 0,-62-10 0,1 1 0,-1-1 0,1 1 0,-1 0 0,0 0 0,0 0 0,0 1 0,0-1 0,0 1 0,-1 0 0,1 0 0,-1 0 0,1 1 0,-1-1 0,0 1 0,-1 0 0,5 7 0,-16-41 0,0-1 0,-8-62 0,11-50 0,7 142-2,-1-1 0,0 1 1,0 0-1,1-1 0,-1 1 0,1 0 0,-1-1 1,1 1-1,-1 0 0,1 0 0,0 0 0,-1 0 0,1 0 1,0 0-1,0 0 0,0 0 0,0 0 0,0 0 1,0 0-1,0 0 0,0 1 0,1-1 0,-1 0 1,0 1-1,0-1 0,1 1 0,-1-1 0,0 1 1,1 0-1,-1 0 0,0-1 0,1 1 0,-1 0 1,0 0-1,1 0 0,-1 0 0,2 1 0,64 7-1282,-50-4 261,28 0-5858,3-3-4970</inkml:trace>
</inkml:ink>
</file>

<file path=ppt/ink/ink1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5:21.346"/>
    </inkml:context>
    <inkml:brush xml:id="br0">
      <inkml:brushProperty name="width" value="0.025" units="cm"/>
      <inkml:brushProperty name="height" value="0.025" units="cm"/>
    </inkml:brush>
  </inkml:definitions>
  <inkml:trace contextRef="#ctx0" brushRef="#br0">193 623 13933,'0'0'9107,"1"-9"-6176,3-25-598,-4 33-2298,0 1 0,0-1 0,0 1 0,0-1 0,0 1 0,0-1 0,-1 1 0,1-1 0,0 1-1,0-1 1,0 1 0,-1 0 0,1-1 0,0 1 0,-1-1 0,1 1 0,0 0 0,-1-1 0,1 1 0,0 0 0,-1-1 0,1 1 0,-1 0-1,1-1 1,-1 1 0,1 0 0,-1 0 0,1 0 0,-1 0 0,1-1 0,-1 1 0,1 0 0,-1 0 0,1 0 0,-1 0 0,1 0 0,-1 0 0,1 0-1,-1 0 1,1 0 0,-1 1 0,1-1 0,-1 0 0,1 0 0,-1 1 0,-22 8-3,11 2-41,1 0 0,0 0 0,1 1 0,0 0 0,1 1 1,0 0-1,-7 15 0,-1 5 167,-24 64 1,39-90-104,0-1 0,0 0 0,0 1 1,1-1-1,0 1 0,0 0 1,1-1-1,0 13 0,0-17-46,0-1-1,1 0 0,-1 0 0,0 0 0,1 0 1,-1 0-1,1 0 0,-1 0 0,1 0 1,-1 0-1,1 0 0,0 0 0,0 0 0,-1 0 1,1 0-1,0-1 0,0 1 0,0 0 1,0 0-1,0-1 0,1 1 0,1 0 0,-1 0 0,1-1 0,-1 0 0,0 1 0,1-1 0,-1 0 0,1 0 0,-1 0 0,1-1 0,-1 1 0,1-1 0,-1 1 0,5-3 0,5-1 23,-1-2 1,0 1 0,0-1 0,-1-1 0,0 0 0,0-1-1,0 0 1,-1 0 0,11-13 0,71-94 97,-85 107-112,26-37 248,-2-2 0,-3-1-1,-1-1 1,30-80 0,-49 101-265,-49 99 0,42-70 0,-63 138 48,57-123-82,1 1-1,1-1 1,0 1 0,1 0-1,1 0 1,0 32 0,2-47-166,0 1 0,0-1 0,1 1 0,-1-1 0,1 1 1,-1-1-1,1 1 0,0-1 0,0 0 0,0 1 0,0-1 0,1 0 0,-1 0 1,1 0-1,-1 0 0,1 0 0,0 0 0,0 0 0,-1 0 0,1-1 1,0 1-1,1-1 0,-1 1 0,0-1 0,0 0 0,1 0 0,-1 0 0,0 0 1,1 0-1,-1-1 0,1 1 0,-1-1 0,1 0 0,0 1 0,-1-1 0,5-1 1,-1 1-738,0 0 0,1-1 0,-1 0 0,0 0 0,0-1 0,0 1 0,0-1 0,0-1 0,0 1 0,-1-1 0,1 0 0,-1 0 0,1-1 0,5-4 0,29-40-3390,-8-10 6324,-12-4 4959,-18 54-5197,-1 0-1,-1 0 1,1 0-1,-1 0 1,-2-13-1,2 20-1679,0 1-1,0 0 0,0-1 1,0 1-1,0 0 1,-1 0-1,1-1 0,0 1 1,0 0-1,0-1 1,-1 1-1,1 0 0,0 0 1,0 0-1,-1-1 1,1 1-1,0 0 0,0 0 1,-1 0-1,1 0 1,0-1-1,-1 1 0,1 0 1,0 0-1,-1 0 1,1 0-1,0 0 0,0 0 1,-1 0-1,1 0 0,0 0 1,-1 0-1,1 0 1,0 0-1,-1 0 0,1 0 1,0 0-1,-1 0 1,1 0-1,0 0 0,-1 1 1,1-1-1,0 0 1,0 0-1,-1 0 0,1 1 1,0-1-1,0 0 1,-1 0-1,1 0 0,0 1 1,0-1-1,-1 0 1,1 1-1,-15 13 447,4 2-400,1 0 0,1 1 1,0 0-1,1 1 0,1 0 0,1 0 1,0 0-1,1 1 0,1 0 0,1 0 1,1 0-1,0 23 0,2-41-125,0 0 0,0 0 0,0-1 0,0 1 0,0 0 0,0 0 0,0 0 0,0 0 0,1 0 0,-1 0 0,0 0 0,1-1 0,-1 1 0,1 0 0,-1 0 0,1 0 0,-1-1 0,1 1 0,-1 0 0,1-1 0,0 1 0,-1 0 0,1-1 0,0 1 0,-1-1 0,1 1 0,0-1 0,0 1 0,0-1 0,1 1 0,0-1 0,1 0 0,-1 0 0,0 0 0,1 0 0,-1 0 0,1-1 0,-1 1 0,0-1 0,1 1 0,-1-1 0,4-2 0,2 0 0,0-2 0,0 1 0,-1-1 0,1 0 0,10-10 0,9-14 0,-1-1 0,-2-1 0,-1-1 0,-2-1 0,-1-1 0,30-68 0,-50 102 0,-1 0 0,1 0 0,0 0 0,0 0 0,0 0 0,0 0 0,0 0 0,-1 0 0,1 0 0,0 0 0,0 0 0,0 0 0,0 0 0,0 0 0,0 0 0,-1 0 0,1 0 0,0 0 0,0-1 0,0 1 0,0 0 0,0 0 0,0 0 0,0 0 0,0 0 0,0 0 0,0 0 0,-1-1 0,1 1 0,0 0 0,0 0 0,0 0 0,0 0 0,0 0 0,0 0 0,0-1 0,0 1 0,0 0 0,0 0 0,0 0 0,0 0 0,0 0 0,0-1 0,0 1 0,0 0 0,0 0 0,0 0 0,1 0 0,-1 0 0,0 0 0,0-1 0,0 1 0,0 0 0,0 0 0,-7 7 0,-9 13 0,1 1 0,1 1 0,-17 35 0,25-44 0,0 0 0,1 1 0,0 0 0,1 0 0,1 1 0,0-1 0,-1 25 0,4-37-27,0-1 1,0 0-1,0 1 0,0-1 0,0 0 1,0 1-1,1-1 0,-1 0 1,1 1-1,-1-1 0,1 0 0,-1 0 1,1 1-1,-1-1 0,1 0 0,0 0 1,0 0-1,0 0 0,0 0 1,0 0-1,0 0 0,0 0 0,0-1 1,0 1-1,0 0 0,0 0 1,0-1-1,1 1 0,-1-1 0,0 1 1,0-1-1,1 0 0,-1 1 1,0-1-1,1 0 0,-1 0 0,0 0 1,1 0-1,-1 0 0,0 0 0,1 0 1,-1 0-1,0-1 0,1 1 1,1-1-1,4-1-262,0 0 0,-1 0 1,1 0-1,-1-1 0,0 0 0,1 0 0,8-7 1,1-3-1255,-1 0 1,0-1 0,-1-1-1,22-30 1,-21 23 443,-2 0-1,0-1 1,11-28 0,-1-16 661,30-131 1,-37 124 3160,33-87 0,-40 144 1674,-9 30-1780,-8 30-1885,-9 20 152,3 2 1,-12 110-1,21-41-8827,5-109 645</inkml:trace>
</inkml:ink>
</file>

<file path=ppt/ink/ink1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5:21.708"/>
    </inkml:context>
    <inkml:brush xml:id="br0">
      <inkml:brushProperty name="width" value="0.025" units="cm"/>
      <inkml:brushProperty name="height" value="0.025" units="cm"/>
    </inkml:brush>
  </inkml:definitions>
  <inkml:trace contextRef="#ctx0" brushRef="#br0">51 0 19955,'-2'20'2979,"-3"-4"1313,3 6-801,2-4-1441,0 1-2050,0 2 0,2 0 0,3-1 0,0-5-448,-5-2-5158</inkml:trace>
  <inkml:trace contextRef="#ctx0" brushRef="#br0" timeOffset="1">0 331 22709,'0'0'-1153</inkml:trace>
</inkml:ink>
</file>

<file path=ppt/ink/ink1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6:21.517"/>
    </inkml:context>
    <inkml:brush xml:id="br0">
      <inkml:brushProperty name="width" value="0.025" units="cm"/>
      <inkml:brushProperty name="height" value="0.025" units="cm"/>
    </inkml:brush>
  </inkml:definitions>
  <inkml:trace contextRef="#ctx0" brushRef="#br0">415 184 5926,'-1'-25'4524,"1"25"-4445,0 0 0,0 0 0,0 0 0,0 0 0,0 0 0,0 1 1,0-1-1,0 0 0,0 0 0,0 0 0,-1 0 0,1 0 1,0 0-1,0 0 0,0 0 0,0 0 0,0 0 0,0 0 0,0 0 1,0 0-1,0 0 0,0 0 0,0 0 0,0 0 0,0 0 1,-1 0-1,1 0 0,0 0 0,0 0 0,0 0 0,0 0 0,0 0 1,0 0-1,0 0 0,0 0 0,0 0 0,0 0 0,-1 0 1,1 0-1,0 0 0,0 0 0,0 0 0,0 0 0,0 0 0,0 0 1,0 0-1,0 0 0,-9 41 3973,5-21-4373,-88 613 4410,56-342-2546,13-104-892,-28 178 144,36-245-490,5 1-1,9 194 0,3-141 22,-35 609 167,15-496-436,-52 275 215,67-542-251,1-8-6,-3 15 9,1-1 1,2 0-1,1 37 0,1-61-27,1-1-1,0 1 0,0-1 1,-1 0-1,1 1 0,0-1 0,0 0 1,1 0-1,-1 0 0,0 0 1,0 0-1,0 0 0,1 0 0,-1 0 1,0 0-1,1 0 0,-1-1 1,1 1-1,1 0 0,35 12-75,-35-12 78,69 16-11,0-4 0,1-3 0,114 2 0,-85-7 6,134 14 13,-58-3 11,332-13 0,230-39 0,167-17 7,-605 1 455,-294 49-477,0 0 0,0 0 1,-1 0-1,0-1 0,1 0 0,-2-1 0,1 1 0,0-1 0,-1-1 1,0 1-1,8-11 0,9-10-21,26-42 0,-28 37-16,54-81-28,-5-2 0,-5-4 0,72-181 0,-67 112-6,74-325 0,-112 347-42,15-217 0,-22-171-42,-20 423 134,-5-208 49,3-72 2,11 277-64,-7 86 107,-3-1 0,-2-90 1,-3 132-58,0 1-1,-1 0 1,0-1 0,0 1 0,0 0 0,-1 0 0,1 0 0,-1 1 0,0-1 0,-1 1 0,1-1 0,-1 1 0,0 0-1,0 0 1,0 1 0,0-1 0,-1 1 0,1 0 0,-10-5 0,-7-2-8,0 0 0,0 1-1,-30-8 1,-62-12 46,-180-21-1,122 25-35,-646-63-3,-5 68-15,-21 45 100,648-8-71,1 9-1,-248 66 1,400-80-99,16-4-644,1-1 1,-2-1-1,1-1 1,-51 2-1,40-13-3410,10-18-1981</inkml:trace>
</inkml:ink>
</file>

<file path=ppt/ink/ink1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6:01.287"/>
    </inkml:context>
    <inkml:brush xml:id="br0">
      <inkml:brushProperty name="width" value="0.025" units="cm"/>
      <inkml:brushProperty name="height" value="0.025" units="cm"/>
    </inkml:brush>
  </inkml:definitions>
  <inkml:trace contextRef="#ctx0" brushRef="#br0">69 1 12748,'-8'10'766,"1"1"-1,0 1 1,1-1 0,0 1-1,1 0 1,-6 20 0,5-2-101,1 1 1,1 0-1,2-1 0,1 1 1,3 40-1,0-2-397,23 386 563,-7-229-386,31 1047 1631,-47-875-1989,-4 416 366,-9-582-45,-1 49 1906,1-222 403,12-58-2785,0 0 0,0-1 0,0 1 0,1-1 0,-1 1 0,0-1 0,0 1 0,0-1 0,1 1-1,-1-1 1,0 0 0,1 0 0,-1 0 0,0 0 0,1 0 0,-1 0 0,0 0 0,2-1 0,30-1-4698,-6-9-1560</inkml:trace>
</inkml:ink>
</file>

<file path=ppt/ink/ink1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6:02.985"/>
    </inkml:context>
    <inkml:brush xml:id="br0">
      <inkml:brushProperty name="width" value="0.025" units="cm"/>
      <inkml:brushProperty name="height" value="0.025" units="cm"/>
    </inkml:brush>
  </inkml:definitions>
  <inkml:trace contextRef="#ctx0" brushRef="#br0">227 4556 10570,'0'0'950,"14"6"-480,24 12-315,2-3 0,0-1-1,61 12 1,-17-14 265,1-4 0,0-3 1,160-12-1,252-63 718,-197 24 24,2 12 0,525 11 0,-388 61-317,-63-3 18,-285-31-158,0-4 0,104-14-1,45-26 420,71-8 256,-271 47-863,-25 1 3450,-14-43-3903,6-109-16,28-164 0,83-733-272,-23-108 256,-89 1094-35,29-322 15,-29 262 13,-12-138 0,5 240-22,-1 0 1,-1 1-1,-1-1 1,0 1 0,-2 0-1,-1 0 1,0 0-1,-1 1 1,-1 0-1,-1 1 1,-1 0 0,0 0-1,-2 1 1,1 1-1,-2 0 1,0 1-1,-1 0 1,-1 1-1,0 1 1,-34-21 0,-305-158-38,286 161 24,-2 4-1,-1 2 1,-98-19 0,-356-34 37,-6 32-88,164 16 63,-333-6 13,535 39-23,0 7-1,-200 38 0,-455 174-1087,702-185-344,117-36 1384,-25 8-1562,-1-1 0,0-1 0,-1-1 0,-46 3 0,19-15-7286</inkml:trace>
</inkml:ink>
</file>

<file path=ppt/ink/ink1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6:45.643"/>
    </inkml:context>
    <inkml:brush xml:id="br0">
      <inkml:brushProperty name="width" value="0.025" units="cm"/>
      <inkml:brushProperty name="height" value="0.025" units="cm"/>
    </inkml:brush>
  </inkml:definitions>
  <inkml:trace contextRef="#ctx0" brushRef="#br0">28 311 8552,'0'0'11264,"-6"-11"-10324,2 4-833,2 4-89,0 1 1,0-1-1,0 0 0,1 1 1,-1-1-1,1 0 0,0 0 1,0 0-1,0 0 0,0 0 1,1 0-1,-1-1 0,1 1 1,0 0-1,0 0 0,0 0 1,0-1-1,0 1 0,1 0 1,0 0-1,-1 0 0,1 0 1,0 0-1,3-5 1,17-27 109,3 0 0,1 1 0,46-49 0,-68 80-114,0 0 0,0 0 0,1 0 0,-1 1 0,0-1 0,1 1-1,7-3 1,-11 4-7,1 1-1,0 0 1,0 0-1,-1 0 1,1 0-1,0 0 1,0 0-1,-1 0 1,1 0-1,0 0 1,0 0-1,-1 1 0,1-1 1,0 0-1,-1 0 1,1 1-1,0-1 1,-1 0-1,1 1 1,0-1-1,-1 1 1,1-1-1,-1 1 1,1-1-1,-1 1 0,1-1 1,-1 1-1,1-1 1,-1 1-1,1 0 1,-1-1-1,0 1 1,1 0-1,-1-1 1,0 1-1,0 0 1,0 0-1,1-1 1,-1 1-1,0 0 0,0 0 1,0-1-1,0 1 1,0 0-1,0 0 1,0-1-1,-1 3 1,3 40 613,-3 0 0,-7 58 1,-1 35-272,9-129-332,0 0-1,0 0 1,1 0 0,0-1 0,0 1 0,3 9-1,-3-14-136,0 0-1,0 0 0,0 0 0,0 0 0,1 0 1,-1-1-1,0 1 0,1 0 0,-1-1 0,1 1 1,0-1-1,-1 1 0,1-1 0,0 0 1,0 0-1,0 0 0,0 0 0,0 0 0,0 0 1,0 0-1,0-1 0,1 1 0,1 0 1,26 0-4845</inkml:trace>
</inkml:ink>
</file>

<file path=ppt/ink/ink1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6:46.468"/>
    </inkml:context>
    <inkml:brush xml:id="br0">
      <inkml:brushProperty name="width" value="0.025" units="cm"/>
      <inkml:brushProperty name="height" value="0.025" units="cm"/>
    </inkml:brush>
  </inkml:definitions>
  <inkml:trace contextRef="#ctx0" brushRef="#br0">12 168 11147,'0'0'2941,"-3"-9"-1121,2 6-1738,0 0 30,-1-1 0,1 1 0,0 0-1,1-1 1,-1 1 0,0-1 0,1 1 0,0-1 0,0 1-1,0-1 1,0 1 0,0-1 0,1 1 0,0-1 0,0 1-1,0 0 1,0-1 0,0 1 0,1 0 0,-1 0 0,1 0-1,0 0 1,0 0 0,0 0 0,2-3 0,3 0 66,1-1 0,-1 1 0,1 0 1,0 1-1,0 0 0,1 0 0,-1 1 0,1 0 0,0 0 1,0 1-1,1 0 0,-1 1 0,1 0 0,-1 0 0,17 0 1,-24 2-176,-1 0 1,1 0 0,-1 1 0,1-1 0,-1 1-1,1-1 1,-1 1 0,0-1 0,1 1 0,-1 0 0,0-1-1,1 1 1,-1 0 0,0 0 0,0 0 0,1 0-1,-1 0 1,0 1 0,0-1 0,-1 0 0,1 0-1,0 1 1,0-1 0,0 0 0,-1 1 0,1-1 0,-1 1-1,1-1 1,-1 1 0,0-1 0,1 1 0,-1-1-1,0 1 1,0 0 0,0 2 0,0 5 98,0 0 1,-1 0 0,0 0-1,0 0 1,-4 11-1,-4 6 127,-1-1-1,-1 0 0,-1-1 1,-1 0-1,-24 31 0,16-24 36,2 0 0,-17 38 0,35-66-270,-1-1-1,1 0 0,0 1 1,0-1-1,0 1 0,1-1 1,-1 1-1,0-1 0,1 1 1,0 0-1,-1-1 1,1 1-1,0-1 0,1 1 1,-1 0-1,0-1 0,1 1 1,-1 0-1,1-1 0,0 1 1,0-1-1,0 1 0,0-1 1,0 0-1,3 4 0,0-3-172,-1-1 0,0 0 0,1 1 0,-1-2 0,1 1 0,0 0 0,0-1 0,0 0 0,0 0 0,-1 0 0,1 0 0,1-1 0,-1 1 0,0-1 0,7 0 0,33-4-4193,4-13-4426</inkml:trace>
</inkml:ink>
</file>

<file path=ppt/ink/ink1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6:47.198"/>
    </inkml:context>
    <inkml:brush xml:id="br0">
      <inkml:brushProperty name="width" value="0.025" units="cm"/>
      <inkml:brushProperty name="height" value="0.025" units="cm"/>
    </inkml:brush>
  </inkml:definitions>
  <inkml:trace contextRef="#ctx0" brushRef="#br0">0 112 14638,'0'0'4740,"5"-9"-4136,-2 3-495,0 0 1,1 1 0,-1 0 0,2-1-1,-1 1 1,0 1 0,1-1-1,0 1 1,0-1 0,0 1 0,1 1-1,-1-1 1,1 1 0,0 0 0,0 0-1,0 1 1,12-4 0,-5 1-25,1 1 1,-1 0-1,1 1 0,0 0 1,0 1-1,0 0 1,1 1-1,24 2 0,-38-1-90,0 1 0,1-1 0,-1 0-1,0 1 1,0-1 0,0 1 0,1-1-1,-1 1 1,0 0 0,0 0-1,0-1 1,0 1 0,0 0 0,0 0-1,0 0 1,0 0 0,-1 0 0,1 0-1,0 0 1,0 1 0,-1-1-1,1 2 1,5 35 178,-6-27-36,-1 0 0,-1 0 0,0 0 0,-5 18 0,-52 83 1401,60-112-1548,-1 1 1,0-1-1,0 1 1,0-1-1,1 1 1,-1-1-1,0 1 1,0-1-1,1 1 0,-1-1 1,0 0-1,1 1 1,-1-1-1,1 1 1,-1-1-1,0 0 1,1 1-1,-1-1 1,1 0-1,-1 0 1,1 1-1,-1-1 1,1 0-1,-1 0 1,1 0-1,0 1 1,-1-1-1,1 0 1,-1 0-1,1 0 1,-1 0-1,1 0 1,-1 0-1,2-1 0,33 5 228,-13-2-188,-20-1-33,-1-1-1,0 0 0,0 0 1,0 1-1,0-1 1,1 1-1,-1-1 0,0 1 1,0-1-1,0 1 0,0 0 1,0-1-1,0 1 1,0 0-1,-1 0 0,1 0 1,0 0-1,0 0 0,-1 0 1,1 0-1,0 0 1,-1 0-1,1 0 0,-1 0 1,1 0-1,-1 0 0,0 0 1,1 2-1,-1 0 39,0 0 0,0 0 0,-1-1 0,1 1 0,-1 0 0,0 0 0,0 0 0,0 0 0,0-1 0,0 1 0,-2 3-1,-4 5 263,0 0 0,-1 0 0,-1-1 0,-9 10 0,4-6-24,0-1-1,-1 0 0,0-1 0,-30 18 1,60-54-8537,4-5 208</inkml:trace>
</inkml:ink>
</file>

<file path=ppt/ink/ink1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6:48.304"/>
    </inkml:context>
    <inkml:brush xml:id="br0">
      <inkml:brushProperty name="width" value="0.025" units="cm"/>
      <inkml:brushProperty name="height" value="0.025" units="cm"/>
    </inkml:brush>
  </inkml:definitions>
  <inkml:trace contextRef="#ctx0" brushRef="#br0">135 83 9801,'0'0'5195,"-2"-8"-4507,-3-40 631,3 22 6005,-5 41-5787,-17 21-220,10-17-1013,1 0-1,1 1 1,0 1 0,-15 41-1,22-46 94,1 0 1,1 0-1,1 0 0,-1 31 0,46-48-322,-14-4-5,-1-1 1,0-2-1,34-14 0,49-12-4537,-58 18-2830,-35 4 608</inkml:trace>
</inkml:ink>
</file>

<file path=ppt/ink/ink1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6:48.678"/>
    </inkml:context>
    <inkml:brush xml:id="br0">
      <inkml:brushProperty name="width" value="0.025" units="cm"/>
      <inkml:brushProperty name="height" value="0.025" units="cm"/>
    </inkml:brush>
  </inkml:definitions>
  <inkml:trace contextRef="#ctx0" brushRef="#br0">33 1 18385,'0'0'7688,"-33"57"-7656,33-21-64,8 5-32,2 1-2787,-1-12-3972</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2.395"/>
    </inkml:context>
    <inkml:brush xml:id="br0">
      <inkml:brushProperty name="width" value="0.025" units="cm"/>
      <inkml:brushProperty name="height" value="0.025" units="cm"/>
    </inkml:brush>
  </inkml:definitions>
  <inkml:trace contextRef="#ctx0" brushRef="#br0">54 530 7719,'0'0'5979,"10"-9"-3422,-3 2-2114,47-48 2810,-50 51-2737,0-1-1,-1 0 0,0 0 0,0 1 0,0-2 1,-1 1-1,0 0 0,0 0 0,0-1 1,0 0-1,-1 1 0,1-12 0,-2 16-406,1 0 0,-1 0 0,0 0 0,0 0 0,0 1 0,-1-1 0,1 0 0,0 0 0,0 0 0,0 0 0,-1 0-1,1 1 1,0-1 0,-1 0 0,1 0 0,-1 0 0,1 1 0,-1-1 0,1 0 0,-1 1 0,1-1 0,-1 0 0,0 1 0,1-1 0,-1 1 0,0-1-1,1 1 1,-1-1 0,-2 0 0,1 1-11,0 0-1,0 0 0,0 0 1,0 0-1,0 0 0,-1 0 1,1 0-1,0 1 0,0-1 1,0 1-1,0-1 0,-2 2 1,-4 1-27,1 1 0,0 0 0,0 0 0,0 0 0,-12 11 0,13-10-44,1 1 1,0-1-1,0 1 1,0 0-1,0 0 1,1 1 0,0-1-1,1 1 1,0 0-1,0 0 1,0 0 0,1 0-1,0 0 1,0 1-1,1-1 1,0 1-1,-1 7 1,2-14-20,0 0 1,1 0-1,-1 0 1,0 0-1,0 0 0,0 0 1,1 0-1,-1-1 1,0 1-1,1 0 0,-1 0 1,0 0-1,1-1 1,-1 1-1,1 0 0,0 0 1,-1-1-1,1 1 1,0 0-1,-1-1 0,1 1 1,0-1-1,-1 1 1,1-1-1,0 1 0,0-1 1,1 1-1,28-1 151,-22-3-120,0 1-1,0-1 0,0 0 1,-1 0-1,12-8 1,4-6-33,-1-1 1,-1-1 0,0-1-1,-2-1 1,-1-1 0,22-32-1,-14 14-9,-2-2 0,37-85 0,-70 166 3,-10 68 0,19-104 0,-2 8 0,1 0 0,0 1 0,1-1 0,2 22 0,-2-32 0,1 1 0,-1-1 0,0 1 0,0-1 0,1 1 0,-1-1 0,1 1 0,0-1 0,-1 1 0,1-1 0,0 0 0,0 0 0,0 1 0,0-1 0,0 0 0,0 0 0,0 0 0,0 0 0,0 0 0,0 0 0,1 0 0,-1 0 0,0-1 0,1 1 0,-1 0 0,0-1 0,1 1 0,-1-1 0,1 1 0,-1-1 0,1 0 0,-1 0 0,1 0 0,-1 0 0,1 0 0,0 0 0,-1 0 0,1 0 0,-1-1 0,1 1 0,-1 0 0,0-1 0,1 1 0,-1-1 0,1 0 0,2-1 0,5-3 0,-1 0 0,1 0 0,-1-1 0,0 0 0,0 0 0,0-1 0,-1 0 0,12-15 0,48-72 0,-62 87 0,34-59 0,41-91 0,-90 234 0,-16 10 0,-49 191 0,63-222 0,3 1 0,2 1 0,0 58 0,9-62 0,2 0 0,17 88 0,-17-125 0,-3-11 0,-2-8 0,-9-47 0,-6-28 0,4-1 0,4 0 0,1-89 0,6 160 0,1-1 0,1 1 0,-1 0 0,1 0 0,1 0 0,-1-1 0,1 1 0,4-10 0,-4 13 0,1 1 0,-1 0 0,0-1 0,1 1 0,0 1 0,-1-1 0,1 0 0,0 1 0,1-1 0,-1 1 0,0 0 0,1 0 0,-1 0 0,1 0 0,-1 1 0,1 0 0,5-2 0,84-22-4303,-32 8-2861</inkml:trace>
</inkml:ink>
</file>

<file path=ppt/ink/ink1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6:49.283"/>
    </inkml:context>
    <inkml:brush xml:id="br0">
      <inkml:brushProperty name="width" value="0.025" units="cm"/>
      <inkml:brushProperty name="height" value="0.025" units="cm"/>
    </inkml:brush>
  </inkml:definitions>
  <inkml:trace contextRef="#ctx0" brushRef="#br0">166 83 7079,'0'0'3438,"0"-11"-529,0-34-448,0 43-2235,0 1 1,0-1-1,0 1 1,0-1-1,0 1 1,0-1-1,0 1 0,-1-1 1,1 1-1,0-1 1,-1 1-1,0 0 1,1-1-1,-1 1 0,-1-3 1,1 4-156,1 0 1,-1 0-1,1 0 1,-1 0-1,1 0 1,0 0-1,-1 0 1,1 0-1,-1 0 1,1 0-1,-1 0 1,1 0-1,-1 0 1,1 0-1,-1 0 1,1 0-1,0 1 1,-1-1-1,1 0 1,-1 0-1,1 1 1,0-1-1,-1 0 1,1 0-1,0 1 1,-1-1-1,1 0 1,0 1-1,-1-1 1,1 1-1,-22 35 950,10-4-789,1 1 1,2 0 0,1 1-1,2 0 1,1 0-1,0 62 1,5-95-233,0 0 0,0 0 0,0 0 0,1 1-1,-1-1 1,0 0 0,1 0 0,-1 0 0,1 0 0,-1 0 0,1 0 0,-1 0 0,1 0-1,0 0 1,0 0 0,-1 0 0,1 0 0,0 0 0,0-1 0,0 1 0,0 0 0,0 0-1,0-1 1,0 1 0,0-1 0,2 1 0,1 0 25,0 0-1,0 0 1,0-1-1,0 1 1,0-1 0,0 0-1,0-1 1,6 0 0,3-1-64,0-1 0,1-1 1,23-10-1,-16 6-222,-21 8 258,0 0 1,0 0-1,0 0 1,0 0 0,0 0-1,0 0 1,0 0-1,0 0 1,0 0 0,0 0-1,0 1 1,0-1-1,0 0 1,0 0 0,0 0-1,0 0 1,0 0-1,0 0 1,0 0 0,0 0-1,0 0 1,0 0-1,1 0 1,-1 0 0,0 0-1,0 0 1,0 0-1,0 1 1,0-1 0,0 0-1,0 0 1,0 0-1,0 0 1,0 0 0,0 0-1,0 0 1,0 0-1,0 0 1,0 0 0,0 0-1,1 0 1,-1 0-1,0 0 1,0 0 0,0 0-1,0 0 1,0 0-1,0 0 1,-28 22 124,10-9 124,4-1-145,-47 32 434,57-41-576,0-1 1,0 0-1,-1 1 0,1-2 1,-1 1-1,1 0 0,-1-1 1,0 0-1,0 0 0,1 0 1,-1-1-1,-8 0 0,12 0-134,0 0 0,0-1 0,-1 1 0,1-1 0,0 1 0,0-1 0,0 1 0,0-1 1,0 0-1,0 0 0,0 0 0,0 1 0,0-1 0,0 0 0,0 0 0,0 0 0,1 0 0,-1 0 0,0 0 0,1-1 0,-1 1 0,0-2 0,-9-32-5064,8 26 2955,-5-31-9935</inkml:trace>
</inkml:ink>
</file>

<file path=ppt/ink/ink1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6:49.639"/>
    </inkml:context>
    <inkml:brush xml:id="br0">
      <inkml:brushProperty name="width" value="0.025" units="cm"/>
      <inkml:brushProperty name="height" value="0.025" units="cm"/>
    </inkml:brush>
  </inkml:definitions>
  <inkml:trace contextRef="#ctx0" brushRef="#br0">0 142 12396,'0'0'5285,"54"-63"-3780,-30 46-576,8 2-224,5 1-193,7 1-384,-1 5-96,0 3-608,-10 1-2563,-8 2-4452</inkml:trace>
</inkml:ink>
</file>

<file path=ppt/ink/ink1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6:49.983"/>
    </inkml:context>
    <inkml:brush xml:id="br0">
      <inkml:brushProperty name="width" value="0.025" units="cm"/>
      <inkml:brushProperty name="height" value="0.025" units="cm"/>
    </inkml:brush>
  </inkml:definitions>
  <inkml:trace contextRef="#ctx0" brushRef="#br0">129 256 3844,'8'-9'3939,"14"-18"-1395,28-45 0,-44 62-1791,0 0 0,-1-1-1,0 1 1,0-1 0,-1 0-1,-1 0 1,0-1 0,0 1-1,1-20 1,-4 30-687,0 0 0,0 0 0,0 1 1,0-1-1,0 0 0,0 1 0,0-1 0,0 0 1,-1 0-1,1 1 0,0-1 0,0 0 0,-1 1 0,1-1 1,0 0-1,-1 1 0,1-1 0,-1 1 0,1-1 0,-1 1 1,1-1-1,-1 1 0,1-1 0,-1 1 0,1-1 0,-1 1 1,0-1-1,1 1 0,-1 0 0,0 0 0,1-1 0,-1 1 1,0 0-1,0 0 0,1 0 0,-1 0 0,0 0 1,1-1-1,-1 1 0,0 1 0,0-1 0,1 0 0,-1 0 1,0 0-1,0 0 0,1 0 0,-1 1 0,0-1 0,1 0 1,-2 1-1,-2 1 21,-1 0 0,1 0 1,-1 0-1,1 0 0,0 1 1,0 0-1,-3 3 0,-11 11-21,2 2 0,0 0 0,2 0 0,0 1 0,1 1 0,1 0 0,1 1 0,1 1 0,-8 24-1,6-12 218,3-1-1,1 1 1,1 1-1,2-1 1,-1 58-1,6-90-273,0 0 0,-1-1 0,1 1 0,0 0 0,1 0 0,-1 0 0,0-1 0,1 1-1,-1 0 1,1 0 0,0-1 0,0 1 0,0 0 0,1-1 0,-1 1 0,0-1 0,1 0 0,0 1-1,-1-1 1,1 0 0,0 0 0,0 0 0,0 0 0,0 0 0,1-1 0,-1 1 0,1-1 0,-1 1-1,1-1 1,-1 0 0,1 0 0,-1 0 0,1 0 0,0-1 0,0 1 0,-1-1 0,1 1 0,0-1-1,0 0 1,0 0 0,-1 0 0,1-1 0,0 1 0,5-2 0,1 0 35,1-1 0,-1 0 0,1-1 0,-1 1 0,0-2 0,0 0 0,-1 0 0,1 0 0,-1-1 0,0 0 0,-1-1 0,9-8 0,-10 9 49,1-1 0,-1 0 0,0 0 0,-1-1 0,1 0 0,-2 0 0,1 0 0,-1 0 0,0-1 0,-1 1 0,0-1 0,0 0 0,1-11 0,-4 18-33,0-1 1,0 1 0,0 0 0,-1-1 0,1 1 0,-1 0-1,1-1 1,-1 1 0,0 0 0,0 0 0,0-1 0,0 1 0,-1 0-1,1 0 1,0 0 0,-1 1 0,1-1 0,-1 0 0,0 0-1,0 1 1,1-1 0,-1 1 0,0 0 0,0-1 0,0 1 0,-1 0-1,1 0 1,0 1 0,0-1 0,-1 0 0,1 1 0,0-1 0,-1 1-1,1-1 1,0 1 0,-1 0 0,1 0 0,-3 1 0,2-1-257,-1 0 0,1 0 0,0 1 1,0-1-1,-1 1 0,1 0 1,0 0-1,0 0 0,0 1 0,0-1 1,0 1-1,-4 2 0,5-2-407,0-1-1,0 1 1,1 0-1,-1-1 1,1 1-1,-1 0 1,1 0-1,0 0 1,0 0-1,0 0 1,0 0-1,0 0 1,0 0-1,1 0 1,-1 1 0,1-1-1,-1 0 1,1 0-1,0 5 1</inkml:trace>
</inkml:ink>
</file>

<file path=ppt/ink/ink1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6:56.002"/>
    </inkml:context>
    <inkml:brush xml:id="br0">
      <inkml:brushProperty name="width" value="0.025" units="cm"/>
      <inkml:brushProperty name="height" value="0.025" units="cm"/>
    </inkml:brush>
  </inkml:definitions>
  <inkml:trace contextRef="#ctx0" brushRef="#br0">217 155 9129,'0'0'3651,"-2"10"-2845,-2 15 12,1 0-1,1 49 0,2-49-521,0 0-1,-2 0 0,-1 0 1,-10 40-1,-6-12 725,13-38-680,0-1-1,0 2 0,2-1 1,0 1-1,1-1 0,-2 21 0,5-35-299,0 0 0,1-1 0,-1 1 0,0 0 0,0-1 0,0 1 0,1 0 0,-1-1 0,0 1 0,0-1 0,1 1-1,-1 0 1,1-1 0,-1 1 0,0-1 0,1 1 0,-1-1 0,1 1 0,-1-1 0,1 1 0,0-1 0,-1 0 0,1 1 0,-1-1-1,1 0 1,0 1 0,-1-1 0,1 0 0,0 0 0,1 1 0,30-1 968,29-13-40,-44 7-936,0 0 0,1 1 0,-1 1 0,1 1 0,0 1 0,0 0 0,0 1 0,0 1 0,0 1 0,0 1 0,0 0 1,0 1-1,0 1 0,25 9 0,27 10-6,1-4 1,0-2 0,1-4-1,1-3 1,85 1 0,-109-10 15,403 12 434,327-14 220,-318-11-506,1195-30-3,-1427 32-186,1 10 1,258 34 0,-366-18 1,311 35 42,0-33 3,-396-19 132,1-2-1,-1-1 1,1-2-1,-2-2 1,1-1-1,-1-2 1,51-23-1,-78 28-145,1 0-1,-1-1 1,0 0 0,0-1-1,-1 0 1,0 0 0,-1-1-1,1 0 1,-2 0 0,1 0-1,-1-1 1,-1 0-1,0-1 1,0 1 0,3-15-1,1 0-10,-2-1-1,-1-1 1,-1 1-1,-1-1 0,0-36 1,-3 49-38,-1 0-1,-1 1 1,0-1 0,-1 0 0,0 0 0,-1 1-1,-6-18 1,7 25 8,-1 1 1,0-1-1,-1 1 0,1 0 0,-1 0 0,0 0 1,0 0-1,0 1 0,-1-1 0,0 1 0,0 0 0,0 1 1,0-1-1,0 1 0,-1 0 0,0 0 0,1 1 1,-10-3-1,-16-3-13,0 1 1,-1 2-1,1 1 1,-48 0-1,-17-3-10,-2025-121-691,966 145 260,2 58 431,976-56 46,-971 61-43,794-98 194,8 0-1871,328 18-1953</inkml:trace>
</inkml:ink>
</file>

<file path=ppt/ink/ink1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14.900"/>
    </inkml:context>
    <inkml:brush xml:id="br0">
      <inkml:brushProperty name="width" value="0.025" units="cm"/>
      <inkml:brushProperty name="height" value="0.025" units="cm"/>
    </inkml:brush>
  </inkml:definitions>
  <inkml:trace contextRef="#ctx0" brushRef="#br0">115 0 8488,'0'0'9171,"-2"10"-6752,-18 92 85,1-16-413,5 1-1,-6 135 1,20-200-1990,-1-10-10,1 0 1,0 1-1,1-1 0,1 0 0,2 12 1,-3-20-78,0-1 0,0 0 0,1 0 0,-1 0 1,1-1-1,-1 1 0,1 0 0,0 0 0,0-1 1,0 1-1,0-1 0,1 0 0,-1 0 0,1 0 1,-1 0-1,1 0 0,0 0 0,0 0 0,-1-1 1,1 0-1,0 1 0,0-1 0,1 0 0,2 0 1,5 1 31,0-1 0,1-1 1,-1 1-1,0-2 1,0 1-1,1-2 0,-1 1 1,0-2-1,0 1 0,16-7 1,-10 3-20,0 1 1,33-3-1,-49 7-31,0 1-1,0 0 1,0 0-1,0 0 1,0 0-1,0 0 1,0 1-1,0-1 1,0 0 0,0 0-1,0 1 1,0-1-1,0 0 1,0 1-1,0-1 1,-1 1-1,1-1 1,0 1-1,0 0 1,0-1 0,-1 1-1,1 0 1,0-1-1,-1 1 1,1 0-1,-1 0 1,1 0-1,0 1 1,0 0 86,0 1 0,-1 0 0,1 0 0,0 0 0,-1 0 0,0-1 0,0 1 0,0 0 0,0 6 0,-1-2 91,0-1 1,0 1-1,-1 0 1,0-1 0,0 1-1,-1-1 1,1 1-1,-6 7 1,-3-1-170,-1-1-1,0-1 1,-1 0 0,0 0 0,-1-1 0,0-1-1,0-1 1,-1 0 0,0 0 0,-1-2-1,1 0 1,-1 0 0,0-2 0,-1 0-1,1-1 1,-30 2 0,43-5-72,1 0 0,-1 0 0,1 0 0,0-1 0,-1 1 1,1-1-1,-1 1 0,1-1 0,0 0 0,0 0 0,-1 0 0,1 0 0,0-1 0,0 1 0,0 0 0,0-1 0,1 0 1,-1 1-1,0-1 0,0 0 0,1 0 0,0 0 0,-1 0 0,1 0 0,0 0 0,0 0 0,0 0 0,0-1 0,0 1 1,0 0-1,1-1 0,-1 1 0,1-1 0,0 1 0,-1-3 0,1-2-606,0-1 1,0 1-1,0-1 1,1 1-1,0-1 0,1 1 1,-1 0-1,2 0 1,-1-1-1,5-9 0,10-14-11156</inkml:trace>
</inkml:ink>
</file>

<file path=ppt/ink/ink1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15.910"/>
    </inkml:context>
    <inkml:brush xml:id="br0">
      <inkml:brushProperty name="width" value="0.025" units="cm"/>
      <inkml:brushProperty name="height" value="0.025" units="cm"/>
    </inkml:brush>
  </inkml:definitions>
  <inkml:trace contextRef="#ctx0" brushRef="#br0">176 146 7431,'0'0'4917,"4"-9"-999,-2 4-3708,0 0 447,0-1 0,0 1 0,0-1 0,-1 0 0,0 0 0,1-8 0,-2 12-499,0 1 1,0-1-1,-1 0 1,1 1-1,0-1 0,-1 1 1,1-1-1,0 1 0,-1-1 1,0 1-1,1 0 0,-1-1 1,0 1-1,0 0 0,0-1 1,0 1-1,0 0 0,0 0 1,0 0-1,0 0 0,0 0 1,-1 0-1,1 0 0,0 0 1,0 1-1,-1-1 0,1 0 1,-1 1-1,1-1 0,-1 1 1,1-1-1,-1 1 0,1 0 1,-4 0-1,2-1-44,-1 1 0,1 0 0,-1 0 1,1 0-1,-1 1 0,1-1 0,-1 1 0,1 0 0,0 0 0,-1 0 0,1 0 0,0 0 0,0 1 1,0 0-1,0-1 0,-4 4 0,0 1 8,1-1 1,1 1-1,-1 0 0,1 0 1,0 1-1,-8 12 0,4-3 8,1 0 0,1 1 0,1-1 0,0 1-1,1 0 1,-3 18 0,8-34-122,0 1 0,-1-1 0,1 0 0,0 0 0,0 0 0,0 0 0,0 1 0,0-1-1,0 0 1,0 0 0,0 0 0,1 0 0,-1 0 0,0 1 0,1-1 0,-1 0 0,1 0 0,-1 0 0,1 0 0,-1 0 0,1 0 0,0 0 0,-1 0-1,1 0 1,1 1 0,0-2 14,0 1-1,-1 0 0,1-1 1,0 1-1,0-1 0,-1 0 1,1 0-1,0 1 0,0-1 1,0 0-1,-1 0 0,1-1 1,0 1-1,3-1 0,8-3 144,0 0-1,0-1 1,17-9-1,-26 12-125,49-29 194,-41 23-215,-1 0 0,1 1 0,0 1 0,1 0 0,0 1 0,-1 0 0,2 1 0,19-4 0,-32 8-6,0-1 0,0 1 0,0 0 1,0 0-1,0 0 0,0 1 1,0-1-1,0 0 0,0 0 1,0 1-1,0-1 0,0 0 1,0 1-1,0-1 0,0 1 1,0-1-1,0 1 0,-1 0 1,1-1-1,0 1 0,0 0 0,0-1 1,-1 1-1,1 0 0,-1 0 1,1 0-1,0 0 0,-1 0 1,0-1-1,1 1 0,-1 0 1,1 0-1,-1 0 0,0 0 1,0 0-1,0 1 0,1-1 0,-1 0 1,0 0-1,0 0 0,-1 0 1,1 0-1,0 0 0,0 0 1,0 0-1,-1 1 0,1 0 9,0 0 0,0 0 0,0 0-1,0 0 1,0 0 0,0 0-1,1 0 1,-1 0 0,1-1 0,0 1-1,1 4 1,-2-6-21,0 0 0,1 0 0,-1 0 0,0 0 0,0 0 0,0 0 0,1 0 0,-1 0 0,0 0 0,0 0 0,1 0 0,-1 0 0,0 0 0,0 0 0,1 0 0,-1 0 0,0 0 0,0 0 0,0 0 0,1 0 0,-1 0 0,0 0 0,0 0 0,0-1 0,1 1 0,-1 0 0,0 0 0,0 0 0,0 0 0,0-1 0,1 1 0,-1 0 0,0 0 0,0 0 0,0 0 0,0-1 0,0 1 0,0 0 0,0 0 0,1-1 0,-1 1 0,0 0 0,0 0 0,0 0 0,0-1 0,0 1 0,0 0 0,0 0 0,0-1 0,4-11 0,4-27 0,-2 0 0,-1 0 0,0-52 0,-2 95-743,0 0-1,0 0 1,0-1 0,0 1-1,1-1 1,-1 0-1,1 0 1,0 0 0,0 0-1,0-1 1,7 4 0,15 5-4350,4-3-1297</inkml:trace>
</inkml:ink>
</file>

<file path=ppt/ink/ink1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16.408"/>
    </inkml:context>
    <inkml:brush xml:id="br0">
      <inkml:brushProperty name="width" value="0.025" units="cm"/>
      <inkml:brushProperty name="height" value="0.025" units="cm"/>
    </inkml:brush>
  </inkml:definitions>
  <inkml:trace contextRef="#ctx0" brushRef="#br0">139 216 14125,'0'0'9732,"-10"10"-9113,-6 10 8,1 1 0,0 0-1,-20 42 1,27-47-211,0 1 0,2 0 0,0 0 0,0 0 0,2 0 0,0 1 0,-2 26 0,6-43-406,0-1-1,0 1 1,0 0-1,0 0 1,1 0-1,-1-1 1,0 1-1,0 0 1,0 0-1,1 0 1,-1-1-1,0 1 1,1 0-1,-1 0 1,0-1-1,1 1 1,-1 0-1,1-1 1,-1 1-1,1 0 1,0-1-1,-1 1 1,1-1-1,0 1 1,-1-1-1,1 1 1,0-1-1,-1 0 1,1 1-1,0-1 1,0 0-1,0 0 1,-1 1-1,1-1 1,0 0-1,0 0 1,0 0-1,-1 0 1,1 0-1,0 0 1,0 0-1,0 0 1,0 0-1,-1-1 1,1 1-1,0 0 1,0 0-1,-1-1 1,2 0-1,4-1 91,0 0-1,0 0 1,0-1 0,-1 0 0,10-6-1,14-13 15,-2-2-1,0-1 0,-2-1 1,0-1-1,-2-1 1,32-51-1,-6-4 85,48-113 1,-105 243-87,-11 1-87,-44 79 0,39-85-15,3 2 0,-22 60 0,41-96-3,0-1-1,0 1 1,0-1 0,1 1-1,0 0 1,1 0 0,0 8-1,0-15-12,0 1 0,0-1 0,1 1 0,-1-1-1,0 0 1,1 1 0,0-1 0,-1 1 0,1-1-1,-1 0 1,1 0 0,0 1 0,0-1-1,0 0 1,0 0 0,0 0 0,0 0 0,0 0-1,0 0 1,0 0 0,1-1 0,-1 1 0,0 0-1,0-1 1,1 1 0,-1 0 0,1-1 0,-1 0-1,0 1 1,1-1 0,-1 0 0,1 0 0,-1 0-1,1 0 1,-1 0 0,0 0 0,1 0 0,-1 0-1,1-1 1,-1 1 0,1 0 0,1-2-1,-1 2-338,0-1 0,0 0 0,-1 1 0,1-1 0,0 0 0,-1 0 0,1 0-1,-1 0 1,1-1 0,-1 1 0,1 0 0,-1 0 0,0-1 0,0 1 0,1-1-1,-1 1 1,0-1 0,-1 0 0,2-2 0,9-22-7689</inkml:trace>
</inkml:ink>
</file>

<file path=ppt/ink/ink1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17.553"/>
    </inkml:context>
    <inkml:brush xml:id="br0">
      <inkml:brushProperty name="width" value="0.025" units="cm"/>
      <inkml:brushProperty name="height" value="0.025" units="cm"/>
    </inkml:brush>
  </inkml:definitions>
  <inkml:trace contextRef="#ctx0" brushRef="#br0">2 264 13004,'5'4'5964,"7"-10"-3478,8-9-526,-2-3-934,-1-1 0,-1-1 1,15-24-1,-25 36-756,-1-1 1,-1 0-1,1-1 0,-2 1 1,1-1-1,-1 0 0,-1 1 1,0-1-1,0-1 0,1-16 1,-3 26-248,0 0 0,0 0 0,0 0 0,0 0 0,0 1-1,0-1 1,0 0 0,-1 0 0,1 0 0,0 0 0,0 0 0,-1 1 0,1-1 0,0 0 0,-1 0 0,1 0 0,-1 1 0,1-1 0,-1 0 0,0 1 0,1-1 0,-1 0-1,1 1 1,-1-1 0,0 1 0,0-1 0,1 1 0,-1-1 0,0 1 0,0 0 0,0-1 0,1 1 0,-1 0 0,0 0 0,0-1 0,0 1 0,0 0 0,0 0-1,1 0 1,-1 0 0,0 0 0,0 0 0,0 0 0,0 1 0,0-1 0,0 0 0,1 0 0,-1 1 0,0-1 0,0 0 0,0 1 0,0 0 0,-5 1-4,1 1 1,1-1-1,-1 1 1,0 0-1,1 0 1,-1 0-1,-5 6 1,1 0 28,1 0 0,0 1 0,1 0 0,0 0 0,1 1 0,0-1 0,0 1 0,1 1 0,1-1 0,0 1 0,0 0 0,1 0 0,1 0 0,-3 23 0,6-34-44,-1 1-1,1-1 0,0 1 0,-1-1 1,1 0-1,0 1 0,0-1 0,0 0 1,0 0-1,0 0 0,0 1 0,0-1 1,0 0-1,0 0 0,0 0 0,1-1 1,-1 1-1,0 0 0,1 0 0,-1-1 0,1 1 1,-1-1-1,1 1 0,-1-1 0,1 0 1,-1 1-1,1-1 0,-1 0 0,1 0 1,-1 0-1,1 0 0,2-1 0,58-4 72,41-22-75,-83 19 0,1 2 0,1 0 0,-1 2 0,1 0 0,24 0 0,-44 4 0,-1 0 0,0 0 0,1 1 0,-1-1 0,0 1 0,0-1 0,1 1 0,-1-1 0,0 1 0,0 0 0,0 0 0,0 0 0,0-1 0,0 1 0,0 0 0,0 0 0,0 0 0,0 1 0,0-1 0,0 0 0,-1 0 0,1 0 0,-1 1 0,1-1 0,-1 0 0,1 0 0,-1 1 0,0-1 0,1 0 0,-1 1 0,0-1 0,0 1 0,0-1 0,0 0 0,0 1 0,-1 1 0,-4 44 0,5-48 0,10-30 0,-2 5 0,7-50 0,-1 4 0,-14 71-132,1 0 0,-1 0 0,0 0 0,1 0 0,-1 0 0,0 1 0,1-1 0,-1 0 0,1 0 0,-1 1 0,1-1 0,0 0 0,-1 1 0,1-1 0,0 1 0,-1-1 0,1 1 0,0-1 0,0 1 0,-1-1 0,1 1 0,0 0 0,0-1 0,0 1 0,0 0 0,0 0 0,-1 0 0,1 0-1,0 0 1,0-1 0,0 2 0,2-1 0,29 8-8109,-27-7 6927,9 4-7355</inkml:trace>
</inkml:ink>
</file>

<file path=ppt/ink/ink1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18.390"/>
    </inkml:context>
    <inkml:brush xml:id="br0">
      <inkml:brushProperty name="width" value="0.025" units="cm"/>
      <inkml:brushProperty name="height" value="0.025" units="cm"/>
    </inkml:brush>
  </inkml:definitions>
  <inkml:trace contextRef="#ctx0" brushRef="#br0">131 42 12492,'0'0'2263,"10"-6"337,0-3-1772,-6 6-455,0 0 1,0 0 0,0 0-1,0 0 1,0 1 0,1-1-1,-1 1 1,10-3 0,-18 10 5151,-12 9-3719,-20 12-644,-11-1-204,28-16-516,1 1 1,0 1-1,-21 17 1,42-24-443,13-2 0,22-1 0,-36-1 0,58-2 0,-24 1 0,63 5 0,-97-4 0,0 0 0,1 0 0,-1 0 0,0 0 0,0 1 0,0-1 0,0 1 0,0-1 0,0 1 0,0 0 0,0 0 0,0 0 0,0 0 0,0 0 0,0 0 0,0 0 0,-1 1 0,1-1 0,-1 1 0,1-1 0,-1 1 0,1 0 0,-1-1 0,0 1 0,0 0 0,0 0 0,0 0 0,0 0 0,0 0 0,-1 0 0,1 0 0,0 0 0,-1 0 0,0 0 0,1 3 0,-2-1 0,0 0 0,0 1 0,0-1 0,0 0 0,-1 0 0,0 0 0,0 0 0,0 0 0,0 0 0,0-1 0,-1 1 0,0-1 0,0 0 0,0 1 0,0-1 0,-5 4 0,-12 8 0,0 0 0,-35 18 0,45-28 0,1 0 0,-1-1 0,0 0 0,0-1 0,-1 0 0,1-1 0,0 0 0,-18 1 0,27-3-50,0-1 0,1 1 0,-1-1 0,0 1-1,1-1 1,-1 0 0,0 1 0,1-1 0,-1 0 0,1 0 0,-1 1 0,1-1 0,-1 0-1,1 0 1,0 0 0,-1 0 0,1 1 0,0-1 0,0 0 0,0 0 0,0 0 0,0 0-1,0 0 1,0 0 0,0 0 0,0 1 0,0-1 0,0 0 0,0 0 0,1-1 0,4-33-7109,6 1-6742</inkml:trace>
</inkml:ink>
</file>

<file path=ppt/ink/ink1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19.583"/>
    </inkml:context>
    <inkml:brush xml:id="br0">
      <inkml:brushProperty name="width" value="0.025" units="cm"/>
      <inkml:brushProperty name="height" value="0.025" units="cm"/>
    </inkml:brush>
  </inkml:definitions>
  <inkml:trace contextRef="#ctx0" brushRef="#br0">29 1 10730,'0'0'17393,"-1"10"-16406,-11 80 119,6-53-225,-3 57-1,9-93-869,0 0 1,0 0-1,0 0 0,0 0 1,0 0-1,0 0 0,1 0 0,-1 0 1,0 0-1,1 0 0,-1 0 1,1 0-1,-1-1 0,1 1 1,-1 0-1,1 0 0,0 0 1,-1-1-1,1 1 0,0 0 1,0-1-1,-1 1 0,1-1 1,0 1-1,0-1 0,0 1 1,0-1-1,0 0 0,0 1 1,-1-1-1,1 0 0,0 0 1,0 1-1,0-1 0,0 0 1,0 0-1,0 0 0,0 0 0,0 0 1,0-1-1,0 1 0,0 0 1,0 0-1,0-1 0,0 1 1,1-1-1,6-1 34,-1-1 0,1 1 1,-1-1-1,12-8 0,30-23-37,-2-2 0,-2-2 0,69-75 0,-114 113-8,0-1 0,0 1 0,0 0 0,0-1 0,0 1 0,0 0 0,1-1 0,-1 1 0,0 0 0,0-1 0,0 1 0,1 0 0,-1 0 0,0-1 0,0 1 0,1 0 0,-1 0 0,0 0 0,1-1 0,-1 1 0,0 0 0,1 0 0,-1 0 0,0 0 0,1-1 0,-1 1 0,0 0 0,1 0 0,-1 0 0,0 0 0,1 0 0,-1 0 0,0 0 0,1 0 0,-1 0 0,0 0 0,1 0 0,-1 1 0,0-1 0,1 0 0,-1 0 0,0 0 0,1 0 0,-1 0 0,1 1 0,-2 19 0,-13 26 0,-1-14 0,10-23 0,0 0 0,1 1 0,0 0 0,1 0 0,0 0 0,0 0 0,-1 16 0,4-25 0,0-1 0,1 0 0,-1 1 0,0-1 0,1 1 0,-1-1 0,0 1 0,1-1 0,-1 0 0,1 1 0,-1-1 0,0 0 0,1 1 0,-1-1 0,1 0 0,-1 0 0,1 0 0,-1 1 0,1-1 0,-1 0 0,1 0 0,0 0 0,-1 0 0,1 0 0,-1 0 0,1 0 0,-1 0 0,1 0 0,-1 0 0,1 0 0,-1 0 0,1 0 0,-1-1 0,1 1 0,-1 0 0,1 0 0,0-1 0,23-6 0,-3-5 0,-1-1 0,0-1 0,29-25 0,-31 23 0,0 2 0,1 0 0,39-21 0,-57 34 0,-1 1 0,1 0 0,0-1 0,-1 1 0,1 0 0,-1-1 0,1 1 0,0 0 0,-1 0 0,1 0 0,0 0 0,-1-1 0,1 1 0,0 0 0,-1 0 0,1 0 0,0 0 0,-1 1 0,1-1 0,0 0 0,-1 0 0,1 0 0,0 0 0,-1 1 0,1-1 0,-1 0 0,1 1 0,0-1 0,-1 0 0,1 1 0,-1-1 0,1 1 0,-1-1 0,1 2 0,0 0 0,0 0 0,0 0 0,0 0 0,-1 0 0,1 0 0,-1 1 0,0-1 0,0 0 0,0 0 0,0 1 0,0 1 0,-1 7 0,-1-1 0,0 1 0,-6 19 0,6-25-542,-1 1 0,1 0 0,1 1 1,-1-1-1,1 0 0,0 0 0,0 10 0</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3.519"/>
    </inkml:context>
    <inkml:brush xml:id="br0">
      <inkml:brushProperty name="width" value="0.025" units="cm"/>
      <inkml:brushProperty name="height" value="0.025" units="cm"/>
    </inkml:brush>
  </inkml:definitions>
  <inkml:trace contextRef="#ctx0" brushRef="#br0">1 107 16496,'0'0'8167,"9"12"-7200,-6-8-871,3 3 67,0 0-1,-1 0 0,0 1 1,-1 0-1,1 0 0,-2 0 1,1 0-1,-1 1 0,0-1 1,-1 1-1,2 10 0,1 50 259,-5-52-411,0 0 0,1 0 0,1 0 0,1 0 1,1 0-1,0 0 0,8 20 0,-11-36-43,-1 0-1,0 0 1,1 0-1,-1-1 1,1 1-1,-1 0 1,1 0-1,0 0 1,-1-1-1,1 1 1,0 0 0,-1-1-1,1 1 1,0 0-1,0-1 1,0 1-1,-1-1 1,1 0-1,0 1 1,0-1 0,0 1-1,0-1 1,0 0-1,0 0 1,0 0-1,0 0 1,0 0-1,2 0 1,-1 0-24,0-1 0,0 0-1,0 0 1,0 0 0,0 0 0,0 0 0,0-1 0,0 1-1,-1 0 1,1-1 0,-1 1 0,3-3 0,34-53-1268,-17 13-369,-1 0 0,-2-1 0,14-55-1,-19 48 1886,7-57 0,-32 199 4054,-4 15-746,-5 208 0,26-294-3198,6-23 364,-9 1-504,0 0-1,0-1 0,1 1 0,-2 0 0,1-1 0,0 1 0,1-8 0,3-16-14,-1 0-1,-1-1 1,-1-48 0,-3 63-165,0 0 1,-1 0-1,-1 0 1,0 0-1,-1 0 1,0 1-1,-1-1 1,0 1-1,-1 0 1,-8-14-1,13 26 11,0-1-1,0 1 1,0 0-1,0-1 1,0 1-1,0-1 1,0 1-1,0 0 1,-1-1-1,1 1 1,0 0-1,0-1 1,0 1-1,-1 0 1,1-1-1,0 1 1,0 0-1,-1-1 1,1 1-1,0 0 1,-1 0-1,1-1 1,0 1 0,-1 0-1,1 0 1,0 0-1,-1 0 1,1-1-1,0 1 1,-1 0-1,1 0 1,-1 0-1,1 0 1,0 0-1,-1 0 1,1 0-1,0 0 1,-1 0-1,1 0 1,-1 0-1,1 0 1,0 0-1,-1 1 1,1-1-1,-1 0 1,-3 23-203,8 34 129,-2-49 78,0 0 0,1-1 1,0 1-1,0-1 0,0 0 0,1 0 1,0 0-1,0-1 0,1 1 1,0-1-1,0 0 0,1 0 0,-1-1 1,1 0-1,12 9 0,-14-12 9,1 1-1,-1-1 1,0 0 0,0-1-1,1 1 1,-1-1 0,1 0-1,0 0 1,-1 0 0,1-1-1,-1 1 1,1-1-1,0 0 1,0-1 0,-1 1-1,1-1 1,-1 0 0,1 0-1,-1 0 1,1-1 0,-1 0-1,1 1 1,-1-2-1,0 1 1,0 0 0,0-1-1,-1 0 1,5-3 0,4-5 18,-1-1 1,0 0-1,0-1 1,-1 0 0,-1 0-1,15-29 1,-4 7 19,-21 64-476,2-16 407,-7 207 976,6-220-948,0 1-1,0 0 1,0 0-1,0 0 1,0-1-1,0 1 1,0 0 0,0 0-1,0-1 1,0 1-1,0 0 1,0 0-1,1-1 1,-1 1-1,0 0 1,1-1 0,-1 1-1,1 0 1,-1-1-1,0 1 1,1 0-1,-1-1 1,1 1 0,0-1-1,-1 1 1,1-1-1,-1 1 1,1-1-1,0 0 1,-1 1 0,1-1-1,0 0 1,0 1-1,-1-1 1,1 0-1,0 0 1,0 0 0,-1 1-1,1-1 1,0 0-1,0 0 1,-1 0-1,1-1 1,0 1 0,0 0-1,0 0 1,-1 0-1,1 0 1,0-1-1,0 1 1,3-2-4,-1 1 1,1-1-1,-1 1 1,0-1-1,0 0 0,0-1 1,0 1-1,0 0 1,3-4-1,0-1-621,-1 0 0,0 0 0,0-1-1,5-11 1,-6 8-1042,1 0 0,-2 0 0,0-1 0,0 1 0,1-17 0,0-18-7362</inkml:trace>
</inkml:ink>
</file>

<file path=ppt/ink/ink1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20.546"/>
    </inkml:context>
    <inkml:brush xml:id="br0">
      <inkml:brushProperty name="width" value="0.025" units="cm"/>
      <inkml:brushProperty name="height" value="0.025" units="cm"/>
    </inkml:brush>
  </inkml:definitions>
  <inkml:trace contextRef="#ctx0" brushRef="#br0">202 94 5669,'1'-3'886,"1"1"-1,-1-1 1,0 1-1,0-1 1,0 0-1,0 0 1,0 1-1,0-1 1,-1 0-1,1 0 1,-1 0-1,0 0 1,0 0-1,0 1 1,0-1-1,-1 0 1,1 0-1,-2-4 1,2 6-666,-1 0 0,0 0 1,1 1-1,-1-1 1,0 0-1,1 0 0,-1 0 1,0 1-1,0-1 0,0 0 1,1 1-1,-1-1 1,0 1-1,0-1 0,0 1 1,0-1-1,0 1 1,0 0-1,-2-1 0,0 1-6,0-1 0,0 1 0,0 0 0,0 1 0,0-1 0,0 0 0,0 1 0,0 0 0,-5 2 0,-1 1-62,0 0-1,0 1 1,1 1 0,0-1 0,0 2-1,0-1 1,1 1 0,0 0 0,-12 15-1,10-10 58,-1 1 0,2 0 0,0 0 0,1 0 0,-11 26-1,18-37-188,-1 0 0,0 0-1,0-1 1,1 1-1,-1 0 1,1 0-1,0 0 1,-1 0-1,1 0 1,0 1 0,0-1-1,0 0 1,1 0-1,-1 0 1,0 0-1,1 0 1,-1 0 0,2 2-1,-1-3-9,0 0-1,0-1 1,-1 1-1,1 0 1,0-1 0,0 1-1,0-1 1,0 1-1,0-1 1,0 0-1,0 1 1,0-1 0,0 0-1,0 0 1,0 0-1,1 0 1,-1 0-1,0 0 1,0 0-1,0 0 1,0 0 0,0 0-1,0 0 1,1-1-1,7-2 36,1 0 0,-2-1-1,1 0 1,0 0 0,-1-1-1,10-7 1,7-6-41,0 0 0,-2-2 0,0 0 0,-2-2 0,0 0 0,-1-2 0,30-47 0,-60 92-4,1 1 0,1 1 0,1-1 0,1 1 0,-6 47 0,12-69-22,0 1 0,0 0 0,0 0-1,0 0 1,0-1 0,0 1 0,1 0 0,-1 0 0,1-1 0,-1 1-1,1 0 1,0-1 0,0 1 0,0-1 0,0 1 0,0-1 0,0 1-1,0-1 1,0 0 0,1 1 0,-1-1 0,0 0 0,1 0 0,1 1-1,1 0-118,0 0-1,0-1 0,0 1 0,0-1 0,0 0 0,0 0 0,1-1 1,-1 1-1,0-1 0,6 0 0,0-1-474,1 0 1,-1 0-1,0-1 0,0-1 1,0 1-1,0-1 0,0-1 0,12-6 1,10-12-7713</inkml:trace>
</inkml:ink>
</file>

<file path=ppt/ink/ink1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20.903"/>
    </inkml:context>
    <inkml:brush xml:id="br0">
      <inkml:brushProperty name="width" value="0.025" units="cm"/>
      <inkml:brushProperty name="height" value="0.025" units="cm"/>
    </inkml:brush>
  </inkml:definitions>
  <inkml:trace contextRef="#ctx0" brushRef="#br0">120 1 14958,'-8'9'7218,"-6"10"-5074,1 1 0,1 1 0,-20 43 0,26-49-1923,0 1-1,2-1 0,0 1 1,-4 25-1,7-32-295,-10 144-2145,10-127-97,7 47 0,-6-73 2080,0 1 1,1 0-1,-1 0 1,1 0 0,-1 0-1,1 0 1,-1-1-1,1 1 1,0 0-1,-1 0 1,1-1-1,0 1 1,0 0-1,-1-1 1,1 1-1,0-1 1,0 1-1,0-1 1,0 0-1,0 1 1,0-1-1,0 0 1,0 1-1,0-1 1,0 0-1,0 0 1,0 0-1,0 0 1,0 0 0,0 0-1,0 0 1,0 0-1,0-1 1,-1 1-1,1 0 1,0-1-1,0 1 1,0 0-1,0-1 1,0 1-1,0-1 1,0 1-1,-1-1 1,1 0-1,0 1 1,0-2-1,23-21-6879</inkml:trace>
</inkml:ink>
</file>

<file path=ppt/ink/ink1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21.340"/>
    </inkml:context>
    <inkml:brush xml:id="br0">
      <inkml:brushProperty name="width" value="0.025" units="cm"/>
      <inkml:brushProperty name="height" value="0.025" units="cm"/>
    </inkml:brush>
  </inkml:definitions>
  <inkml:trace contextRef="#ctx0" brushRef="#br0">365 0 15310,'0'0'7175,"-1"7"-7164,0 1-35,0-1 1,-1 1-1,0-1 0,0 0 1,-5 12-1,-10 6 2830,11-14-2322,1-1-1,0 0 1,0 1 0,1 0-1,1 0 1,0 0 0,0 0-1,-1 15 1,-7 22 560,-13 26-409,13-47-373,1 2 1,2-1-1,1 1 1,1 0-1,-2 43 1,8-71-263,0-1 0,0 1 0,0-1 0,0 0 0,0 1 0,0-1 0,1 1 0,-1-1 0,0 1 0,0-1 0,1 0 0,-1 1 0,0-1 0,0 0 0,1 1 0,-1-1 0,0 0 0,1 0 0,-1 1 0,0-1 0,1 0 0,-1 0 0,1 1 0,-1-1 0,0 0 0,1 0 0,-1 0 0,1 0 0,-1 0 0,1 1 0,-1-1 0,0 0 0,1 0 0,-1 0 0,1 0 0,-1 0 0,1-1 0,-1 1 0,0 0 0,1 0 0,-1 0 0,1 0 0,-1 0 0,1-1 0,-1 1 0,0 0 0,1 0 0,0-1 0,19-14 0,-18 11-83,0 0 0,0-1 0,0 1-1,-1-1 1,0 1 0,0-1 0,0 0 0,-1 1 0,1-1-1,-1 0 1,0 0 0,0 1 0,-1-1 0,0 0 0,1 0-1,-4-7 1,2 6-199,-1 0 0,-1-1 1,1 1-1,-1 1 0,0-1 0,0 0 0,0 1 0,-1 0 0,0 0 0,-8-6 0,-1 0-271,-2 1-1,1 0 1,-1 1 0,-1 1-1,1 1 1,-1 0 0,-34-8-1,12 12 2770,39 3-1597,8 0 764,24 3-733,1-1 0,0-2 0,42-4 0,-51 0-2396,-1 0 0,43-13 0,-46 7-3699,-4-2-4650</inkml:trace>
</inkml:ink>
</file>

<file path=ppt/ink/ink1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22.025"/>
    </inkml:context>
    <inkml:brush xml:id="br0">
      <inkml:brushProperty name="width" value="0.025" units="cm"/>
      <inkml:brushProperty name="height" value="0.025" units="cm"/>
    </inkml:brush>
  </inkml:definitions>
  <inkml:trace contextRef="#ctx0" brushRef="#br0">1 232 16496,'0'0'12935,"12"-2"-11868,-3 1-1004,-1-1 0,0 0 0,0 0 0,0-1 0,0 0 0,-1 0 0,1-1 0,-1 0 0,0 0 0,0-1 0,0 0 0,-1 0 0,0-1 0,9-9 0,-9 9-31,-1 0 1,0-1-1,0 0 1,0 0-1,-1 0 1,0-1-1,-1 1 0,0-1 1,0 0-1,0 0 1,-1 0-1,0 0 0,1-17 1,-3 25-33,0-1 1,1 1-1,-1 0 1,0-1-1,0 1 1,0-1-1,0 1 1,0-1-1,0 1 1,0 0-1,0-1 1,-1 1-1,1-1 1,0 1-1,0-1 1,0 1-1,0 0 1,0-1-1,-1 1 1,1 0-1,0-1 1,0 1-1,-1 0 1,1-1-1,0 1 1,-1 0-1,1-1 1,0 1-1,-1 0 1,1 0-1,0-1 1,-1 1-1,1 0 1,-1 0-1,1 0 1,0 0-1,-1-1 1,-17 10-143,-11 21-34,22-21 206,1 1 0,0 0-1,1 1 1,0-1 0,1 1 0,0 0 0,0 0-1,1 0 1,1 0 0,0 1 0,0 12 0,2-22-23,0 0 0,1 0 0,0 0 1,-1-1-1,1 1 0,0 0 1,0 0-1,0-1 0,0 1 1,0 0-1,0-1 0,0 1 0,1-1 1,-1 1-1,1-1 0,-1 0 1,1 0-1,-1 0 0,1 0 1,0 0-1,0 0 0,-1 0 0,1 0 1,0 0-1,0-1 0,0 1 1,0-1-1,0 0 0,0 1 1,0-1-1,3 0 0,12 2 60,1-1 1,27-2-1,-26 1-49,120 4 313,-138-39-304,-2-15-27,-1 27 0,2 0 0,0 0 0,5-27 0,-4 48-68,0 0 0,0 1 0,-1-1 0,1 0 0,1 1 0,-1-1 0,0 1 0,0-1 0,0 1 0,1-1 0,-1 1 0,1 0 0,-1 0 0,1 0 0,-1 0 0,1 0 0,0 0 0,0 0 0,-1 0 0,1 1 0,0-1 0,4 0 0,53-9-4909,-30 6 121,15-6-10428</inkml:trace>
</inkml:ink>
</file>

<file path=ppt/ink/ink1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22.679"/>
    </inkml:context>
    <inkml:brush xml:id="br0">
      <inkml:brushProperty name="width" value="0.025" units="cm"/>
      <inkml:brushProperty name="height" value="0.025" units="cm"/>
    </inkml:brush>
  </inkml:definitions>
  <inkml:trace contextRef="#ctx0" brushRef="#br0">135 0 6278,'0'0'16725,"0"11"-15326,-2 100 966,-27 171 0,-3 93 1270,38-387-3635,1-14 0,-6-5 0,-1-1 0,-1 0 0,-2 1 0,-8-37 0,-38-119 0,34 134 0,12 48 0,3 4 0,-1 0 0,1 0 0,-1 0 0,1 0 0,0 0 0,0 0 0,-1-1 0,1 1 0,0 0 0,0 0 0,0 0 0,0 0 0,0 0 0,0 0 0,0 0 0,0 0 0,1 0 0,-1-1 0,41 30-299,23 7-5175,-53-30 3199,-1-1 0,1-1 1,0 0-1,17 2 0,11-2-7387</inkml:trace>
</inkml:ink>
</file>

<file path=ppt/ink/ink1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23.085"/>
    </inkml:context>
    <inkml:brush xml:id="br0">
      <inkml:brushProperty name="width" value="0.025" units="cm"/>
      <inkml:brushProperty name="height" value="0.025" units="cm"/>
    </inkml:brush>
  </inkml:definitions>
  <inkml:trace contextRef="#ctx0" brushRef="#br0">137 224 15983,'0'0'11446,"-9"-1"-9364,5 0-1986,1 0 1,0 1 0,0 0 0,-1 0 0,1 0-1,0 0 1,-1 1 0,1-1 0,0 1 0,0-1-1,0 1 1,0 0 0,-1 1 0,1-1 0,0 0-1,1 1 1,-1 0 0,0 0 0,0 0 0,1 0-1,-1 0 1,1 0 0,0 1 0,0-1 0,0 1-1,0-1 1,0 1 0,0 0 0,-2 5 0,-2 1-58,1-1 0,0 1 0,0 1 0,1-1 0,0 1 1,1-1-1,0 1 0,-4 20 0,8-29-39,-1 0 0,1 0 0,-1 0 0,1 0 0,-1 0 0,1 0 0,-1 0 0,1-1 0,0 1 0,-1 0 0,1 0 0,0 0 0,0-1 0,0 1 0,0 0 0,0-1 0,0 1 0,-1-1 0,2 1 0,-1-1 0,0 1 0,0-1 0,0 0 0,0 1 0,0-1 0,0 0 0,0 0 0,0 0 0,0 0 0,0 0 0,1 0 0,-1 0 0,0 0 0,0 0 0,0-1 0,1 1 0,47-7 0,0-6 0,48-19 0,-59 18 0,-1 1 0,2 3 0,40-7 0,-78 17 0,-1 0 0,0 0 0,1-1 0,-1 1 0,0 0 0,1 0 0,-1 0 0,0-1 0,0 1 0,1 0 0,-1-1 0,0 1 0,0 0 0,0 0 0,1-1 0,-1 1 0,0 0 0,0-1 0,0 1 0,0 0 0,0-1 0,1 1 0,-1-1 0,0 1 0,0 0 0,0-1 0,0 1 0,0 0 0,0-1 0,0 1 0,0 0 0,-1-1 0,1 1 0,0-1 0,0 1 0,0 0 0,0-1 0,0 1 0,-1 0 0,1-1 0,0 1 0,0 0 0,0 0 0,-1-1 0,1 1 0,-14-24 0,9 16 0,-5-14 0,1-1 0,1 0 0,1-1 0,1 0 0,1 0 0,1 0 0,-1-34 0,5 57 2,1 0-1,-1 0 1,1 0 0,0 1-1,0-1 1,-1 0 0,1 0-1,0 0 1,0 1 0,0-1-1,0 0 1,0 1 0,0-1-1,0 1 1,0-1 0,0 1-1,0-1 1,0 1 0,0 0-1,0 0 1,1-1 0,-1 1-1,0 0 1,0 0 0,0 0-1,0 0 1,0 0 0,1 1-1,-1-1 1,0 0 0,2 1-1,42 7-268,20 16-5696,-34-14-960</inkml:trace>
</inkml:ink>
</file>

<file path=ppt/ink/ink1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24.543"/>
    </inkml:context>
    <inkml:brush xml:id="br0">
      <inkml:brushProperty name="width" value="0.025" units="cm"/>
      <inkml:brushProperty name="height" value="0.025" units="cm"/>
    </inkml:brush>
  </inkml:definitions>
  <inkml:trace contextRef="#ctx0" brushRef="#br0">62 44 11979,'5'8'7242,"-4"10"-5251,-2 16-962,1-34-886,-32 185 4066,19-129-2953,-8 101 0,42-269 361,-24-60-2081,2 176 460,1 1 0,1 0 0,-1-1 0,1 1 0,0-1 0,0 1 0,0-1 0,0 1 0,1-1 0,-1 1 0,1-1 0,1 0 0,-1 0 1,0 0-1,1 0 0,0-1 0,0 1 0,0-1 0,0 0 0,1 1 0,-1-1 0,1-1 0,0 1 0,0-1 0,0 1 0,0-1 0,0 0 0,0 0 0,1-1 0,-1 1 0,1-1 0,-1 0 0,1 0 0,-1-1 0,1 1 0,7-1 0,0 0 47,0 0 0,0-1 0,-1 0 0,1-1 0,0 0 0,-1-1 0,1-1-1,-1 1 1,0-2 0,0 1 0,0-2 0,-1 1 0,16-12 0,-17 9 19,-1 0 1,0 0 0,0-1-1,-1 0 1,0 0 0,0-1-1,-1 0 1,0 0 0,-1 0-1,0-1 1,-1 0 0,0 0-1,-1 0 1,0 0 0,-1 0-1,0-1 1,-1 1 0,0-1-1,0 1 1,-1-1 0,-1 0-1,-2-11 1,3 22-61,0 0-1,0 0 0,0 0 1,0 0-1,0 0 1,0 0-1,0 0 0,-1 0 1,1 0-1,0 0 1,0 0-1,-1 0 1,1 0-1,-1 0 0,1 0 1,-1 0-1,0 0 1,1 0-1,-1 1 1,0-1-1,1 0 0,-1 0 1,0 1-1,0-1 1,0 1-1,1-1 1,-1 1-1,0-1 0,0 1 1,0-1-1,0 1 1,0 0-1,0-1 0,0 1 1,0 0-1,0 0 1,0 0-1,0 0 1,0 0-1,0 0 0,-1 0 1,1 0-1,0 0 1,0 0-1,0 1 1,0-1-1,0 0 0,0 1 1,1-1-1,-1 1 1,0-1-1,0 1 1,0-1-1,0 1 0,-1 1 1,-4 3 7,0-1 0,1 1 0,-1 0 1,1 1-1,1-1 0,-8 10 0,8-7-1,-73 125 260,69-118-244,2 0 1,0 1-1,1-1 0,0 1 0,1 1 1,1-1-1,-1 21 0,4-35-24,-1 0 0,2 0 0,-1 0 0,0 0 0,0 1 0,1-1 0,-1 0 0,1 0 0,-1 0 0,1 0 0,0 0 0,0 0 0,0 0 0,0 0 0,0-1 0,1 1 0,-1 0 0,0-1 0,1 1 0,-1-1 0,1 1 0,3 2 0,-1-2 0,1 0 0,0 1 0,-1-2 0,1 1 0,0 0 0,0-1 0,0 0 0,0 0 0,8 0 0,8-1 0,0 0 0,1-2 0,35-6 0,-10-5 0,-36 9 0,0 1 0,0 0 0,1 1 0,17-1 0,-29 3-10,1 0 1,-1 0-1,1 0 1,-1 0-1,1 1 1,-1-1-1,0 0 1,1 0-1,-1 1 1,1-1-1,-1 0 1,0 1-1,1-1 0,-1 0 1,0 1-1,1-1 1,-1 1-1,0-1 1,0 0-1,0 1 1,1-1-1,-1 1 1,0-1-1,0 1 0,0-1 1,0 1-1,0-1 1,0 1-1,0-1 1,0 1-1,0-1 1,0 1-1,0-1 1,0 0-1,0 1 1,0-1-1,0 1 0,0-1 1,0 1-1,-1-1 1,1 1-1,0-1 1,0 1-1,-1-1 1,1 0-1,-1 1 1,-10 24-963,10-24 876,-12 24-1569,1-2-2314,4-9-4011</inkml:trace>
</inkml:ink>
</file>

<file path=ppt/ink/ink1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24.913"/>
    </inkml:context>
    <inkml:brush xml:id="br0">
      <inkml:brushProperty name="width" value="0.025" units="cm"/>
      <inkml:brushProperty name="height" value="0.025" units="cm"/>
    </inkml:brush>
  </inkml:definitions>
  <inkml:trace contextRef="#ctx0" brushRef="#br0">26 91 13132,'0'0'3337,"10"-4"53,4 1-2387,55-21 5049,-67 23-5924,1 0 0,-1 0 0,1 0-1,-1 0 1,1-1 0,-1 1 0,0-1-1,0 1 1,0-1 0,0 0 0,0 0-1,0 0 1,0 0 0,-1 0 0,1 0-1,-1-1 1,0 1 0,1-1 0,-1 1-1,0-1 1,0 1 0,-1-1 0,2-3-1,-2 6-90,-1-1-1,1 0 0,0 1 0,-1-1 0,1 1 0,0-1 0,-1 1 0,1-1 1,-1 1-1,1-1 0,-1 1 0,1-1 0,-1 1 0,1-1 0,-1 1 1,1 0-1,-1-1 0,1 1 0,-1 0 0,0 0 0,1-1 0,-1 1 1,0 0-1,1 0 0,-1 0 0,0 0 0,1 0 0,-1 0 0,0 0 1,1 0-1,-1 0 0,1 0 0,-1 0 0,0 0 0,0 1 0,-30 7 211,23-4-187,0 1 0,0 1 0,1 0 0,0 0 0,0 0 0,0 1 0,1 0 0,0 0 0,0 0 0,-8 15 0,10-16-24,1 1 0,-1-1 0,1 0 1,1 1-1,-1-1 0,1 1 0,1 0 0,-1 0 1,1 0-1,0 0 0,1 0 0,-1 0 0,1 0 1,1 0-1,1 9 0,-1-14-32,0 1 1,0-1-1,0 1 0,1-1 0,-1 0 1,1 0-1,0 0 0,0 0 0,-1 0 1,1 0-1,1 0 0,-1 0 1,0-1-1,0 1 0,0-1 0,1 0 1,-1 0-1,1 0 0,-1 0 0,1 0 1,0 0-1,-1 0 0,1-1 0,4 1 1,8 1-139,0-1 1,0 0-1,16-2 1,-21 0-721,-1 0-1,1 0 1,-1-1-1,18-5 1,14-13-6896,12-14-11575</inkml:trace>
</inkml:ink>
</file>

<file path=ppt/ink/ink1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25.613"/>
    </inkml:context>
    <inkml:brush xml:id="br0">
      <inkml:brushProperty name="width" value="0.025" units="cm"/>
      <inkml:brushProperty name="height" value="0.025" units="cm"/>
    </inkml:brush>
  </inkml:definitions>
  <inkml:trace contextRef="#ctx0" brushRef="#br0">153 1 545,'0'0'26190,"-4"8"-25155,-27 59 202,4 0 0,3 2-1,-18 81 1,36-127-1187,3-13-50,0-1 0,0 1 0,0-1 0,1 1 0,0-1 0,1 1 0,0 0 0,1 0 0,0-1 0,2 18 0,-1-25 0,0-1 0,-1-1 0,1 1 0,0 0 0,0 0 0,0 0 0,0 0 0,0 0 0,0-1 0,0 1 0,0-1 0,1 1 0,-1-1 0,0 1 0,0-1 0,0 1 0,1-1 0,-1 0 0,0 0 0,0 0 0,1 0 0,-1 0 0,0 0 0,0 0 0,1 0 0,-1 0 0,0 0 0,0-1 0,1 1 0,-1 0 0,0-1 0,0 1 0,2-2 0,40-18 0,-3-10 0,18-12 0,-54 39 0,1 0 0,-1 1 0,1 0 0,0 0 0,0 0 0,0 0 0,0 1 0,0 0 0,0 0 0,6-1 0,-10 3 0,0-1 0,0 0 0,1 1 0,-1-1 0,0 0 0,0 1 0,0 0 0,0-1 0,0 1 0,-1-1 0,1 1 0,0 0 0,0 0 0,0 0 0,0-1 0,-1 1 0,1 0 0,0 0 0,-1 0 0,1 0 0,-1 0 0,1 0 0,-1 0 0,0 0 0,1 1 0,-1-1 0,0 0 0,0 0 0,0 0 0,0 0 0,0 2 0,1 46 0,-1-36 0,0 64 0,1-84 0,0-1 0,1 1 0,0 0 0,0 0 0,4-7 0,5-18 0,-5 7 0,-1 4 0,0 0 0,2 0 0,15-33 0,-19 48 0,0 1 0,0 0 0,1 0 0,0 0 0,0 0 0,0 0 0,0 1 0,1 0 0,-1 0 0,1 0 0,0 0 0,1 1 0,-1 0 0,1 0 0,-1 0 0,1 1 0,9-3 0,30-4-2512,24 4-5535</inkml:trace>
</inkml:ink>
</file>

<file path=ppt/ink/ink1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25.973"/>
    </inkml:context>
    <inkml:brush xml:id="br0">
      <inkml:brushProperty name="width" value="0.025" units="cm"/>
      <inkml:brushProperty name="height" value="0.025" units="cm"/>
    </inkml:brush>
  </inkml:definitions>
  <inkml:trace contextRef="#ctx0" brushRef="#br0">1 3 11211,'0'0'12043,"64"-3"-11082,-28 3-705,4 0-224,5 0-1761,1 0-3428,1 2-4549</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3.861"/>
    </inkml:context>
    <inkml:brush xml:id="br0">
      <inkml:brushProperty name="width" value="0.025" units="cm"/>
      <inkml:brushProperty name="height" value="0.025" units="cm"/>
    </inkml:brush>
  </inkml:definitions>
  <inkml:trace contextRef="#ctx0" brushRef="#br0">0 0 17681,'0'0'4548,"3"58"-4324,15-40-128,5-4-128,-1-2-1793,2-2-2852,-4-5-5444</inkml:trace>
</inkml:ink>
</file>

<file path=ppt/ink/ink1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26.315"/>
    </inkml:context>
    <inkml:brush xml:id="br0">
      <inkml:brushProperty name="width" value="0.025" units="cm"/>
      <inkml:brushProperty name="height" value="0.025" units="cm"/>
    </inkml:brush>
  </inkml:definitions>
  <inkml:trace contextRef="#ctx0" brushRef="#br0">156 31 14382,'0'0'12566,"-12"-1"-11301,8 1-1137,-1-1-1,0 1 1,0 0-1,0 0 0,0 0 1,0 0-1,1 1 1,-1 0-1,0 0 0,1 0 1,-1 1-1,0 0 0,1 0 1,0 0-1,-1 0 1,1 0-1,0 1 0,0 0 1,0 0-1,1 0 1,-6 6-1,-20 30 687,27-37-789,1 0-1,0 0 1,0 0 0,-1 0 0,2 0 0,-1 0-1,0 0 1,0 1 0,1-1 0,-1 0-1,1 1 1,0-1 0,0 0 0,0 1 0,0-1-1,0 0 1,1 4 0,-1-5-20,1 0 0,0-1 0,0 1 0,0 0 0,0 0 0,0-1 1,0 1-1,0-1 0,0 1 0,0 0 0,0-1 0,0 0 0,0 1 0,0-1 0,0 0 0,0 0 1,0 1-1,1-1 0,-1 0 0,0 0 0,0 0 0,2-1 0,29-1 154,-29 2-131,6-2-16,0 0-1,0 0 1,0-1-1,-1 0 0,1-1 1,-1 0-1,0 0 1,0-1-1,0 0 1,-1 0-1,11-10 1,-8 6-6,0-1 0,-1 1 0,0-2 0,-1 1 0,0-1 1,-1 0-1,8-15 0,-15 26-6,0 0 0,0 0 0,0 0 0,-1 0 1,1 0-1,0 0 0,0 0 0,0 0 0,0 0 0,0 0 0,0-1 0,0 1 0,0 0 0,0 0 0,0 0 1,-1 0-1,1 0 0,0 0 0,0 0 0,0 0 0,0 0 0,0 0 0,0 0 0,0 0 0,0 0 1,0 0-1,0-1 0,0 1 0,0 0 0,0 0 0,0 0 0,0 0 0,0 0 0,0 0 0,0 0 1,0 0-1,0 0 0,0-1 0,0 1 0,0 0 0,0 0 0,0 0 0,0 0 0,0 0 0,0 0 1,0 0-1,0 0 0,-13 11 4,-14 21-50,11 4-193,11 0-3390,5-34 3203,1 0 0,-1 0 0,1 0 0,-1 0 0,1 0 0,0-1 0,-1 1 0,1 0 0,0 0 0,0 0 0,0-1-1,0 1 1,1-1 0,-1 1 0,0-1 0,1 1 0,-1-1 0,1 0 0,0 1 0,-1-1 0,1 0 0,0 0 0,-1 0 0,1-1 0,0 1 0,0 0 0,0-1 0,0 1 0,0-1-1,0 1 1,0-1 0,0 0 0,4 0 0,26 1-3572</inkml:trace>
</inkml:ink>
</file>

<file path=ppt/ink/ink1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26.655"/>
    </inkml:context>
    <inkml:brush xml:id="br0">
      <inkml:brushProperty name="width" value="0.025" units="cm"/>
      <inkml:brushProperty name="height" value="0.025" units="cm"/>
    </inkml:brush>
  </inkml:definitions>
  <inkml:trace contextRef="#ctx0" brushRef="#br0">142 168 11115,'0'0'8877,"-11"5"-6181,0 0-2154,1 1 1,-1 0-1,1 1 0,0 0 0,1 1 0,-11 10 0,15-13-293,0 0 0,1 0 0,-1 0 0,2 0 0,-1 1 0,0 0 0,1-1 0,0 1 0,0 1 0,1-1 0,0 0-1,0 1 1,0-1 0,1 1 0,-1 7 0,2-14-245,0 1 0,0 0 0,0 0-1,0 0 1,1 0 0,-1 0 0,0 0-1,0-1 1,0 1 0,1 0 0,-1 0 0,0 0-1,1-1 1,-1 1 0,1 0 0,-1 0 0,1-1-1,-1 1 1,1 0 0,0-1 0,-1 1 0,1-1-1,0 1 1,-1-1 0,1 1 0,0-1 0,0 1-1,1 0 1,30 1 151,-23-4-105,-1 0 0,1 0 1,-1 0-1,0-1 0,12-6 0,7-9 14,-2 0-1,0-2 1,-1-1-1,-1-1 1,-1-1 0,-1-1-1,-1 0 1,-1-2 0,-1 0-1,-1-2 1,15-33-1,-26 38 107,-16 27 162,-22 29 138,18-15-470,1-1 0,0 2 0,-10 20 0,20-32 0,0-1 0,0 1 0,0 0 0,1 0 0,0 0 0,0 0 0,1 0 0,0 1 0,0-1 0,1 0 0,0 1 0,0-1 0,2 11 0,-1-15-231,1 0 1,-1 0-1,0 1 0,1-1 0,0 0 1,0-1-1,0 1 0,0 0 0,0 0 1,1-1-1,-1 1 0,1-1 0,0 0 1,0 0-1,0 0 0,0 0 1,0 0-1,0-1 0,0 1 0,0-1 1,0 0-1,1 0 0,-1 0 0,1-1 1,6 1-1,8 2-2312,0-2 1,0 0-1,29-3 0,-10-1-7648</inkml:trace>
</inkml:ink>
</file>

<file path=ppt/ink/ink1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26.981"/>
    </inkml:context>
    <inkml:brush xml:id="br0">
      <inkml:brushProperty name="width" value="0.025" units="cm"/>
      <inkml:brushProperty name="height" value="0.025" units="cm"/>
    </inkml:brush>
  </inkml:definitions>
  <inkml:trace contextRef="#ctx0" brushRef="#br0">89 32 17392,'0'0'12887,"-4"9"-11974,3-8-872,0 1-1,0-1 1,0 1-1,0-1 1,0 1-1,1 0 1,-1 0 0,1-1-1,-1 1 1,1 0-1,0 0 1,-1 0-1,1 0 1,0-1-1,0 1 1,1 2-1,0-2 3,1-1 0,0 0-1,0 0 1,0 0 0,0 0 0,0 0-1,0-1 1,0 1 0,0 0-1,0-1 1,0 1 0,0-1-1,0 0 1,0 0 0,0 0-1,0 0 1,1 0 0,3-1-1,0 1-31,0-1-1,1 0 0,-1 0 1,0-1-1,0 1 1,0-1-1,0 0 0,8-5 1,-12 7-12,0-1 0,0 0 1,-1 0-1,1 0 0,0-1 1,0 1-1,-1 0 1,1-1-1,0 1 0,-1-1 1,1 1-1,-1-1 0,0 0 1,0 0-1,0 0 0,0 1 1,0-1-1,0 0 0,0 0 1,0 0-1,-1 0 1,1-1-1,-1 1 0,0 0 1,1 0-1,-1 0 0,0 0 1,-1-3-1,1 4 1,-1-1 0,0 1 0,0 0 0,0 1 0,0-1 0,0 0 0,0 0 0,0 0 0,0 1 0,-1-1 0,1 0 0,0 1 0,0-1 0,-1 1 0,1 0 0,0-1 0,0 1 0,-1 0 0,1 0 0,0 0 0,-1-1 0,1 2 0,-3-1 0,-37 1 0,39-1 0,-6 2 0,0-1 0,0 1 0,0 0 0,1 1 0,-1 0 0,1 0 0,0 1 0,0 0 0,0 0 0,0 1 0,1 0 0,0 0 0,0 0 0,-7 8 0,10-11 0,1 1 0,0-1 0,-1 1 0,1 0 0,0 0 0,1 0 0,-1 0 0,0 0 0,1 0 0,-1 0 0,1 1 0,0-1 0,0 1 0,1-1 0,-1 0 0,1 1 0,-1-1 0,1 1 0,0-1 0,1 1 0,-1-1 0,0 1 0,1-1 0,0 1 0,0-1 0,0 0 0,0 1 0,1-1 0,-1 0 0,1 0 0,0 0 0,0 0 0,0 0 0,4 5 0,4 1-42,0-1 1,1 0-1,0 0 0,0-1 1,0 0-1,1-1 1,0-1-1,0 1 0,23 5 1,-2-2-1123,0-2 0,57 6 0,-13-10-7228</inkml:trace>
</inkml:ink>
</file>

<file path=ppt/ink/ink1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27.806"/>
    </inkml:context>
    <inkml:brush xml:id="br0">
      <inkml:brushProperty name="width" value="0.025" units="cm"/>
      <inkml:brushProperty name="height" value="0.025" units="cm"/>
    </inkml:brush>
  </inkml:definitions>
  <inkml:trace contextRef="#ctx0" brushRef="#br0">59 117 9257,'0'0'6059,"-10"-4"-3342,7 3-2528,-31-15 1339,33 16-1469,0-1 0,1 0 0,-1 0 0,0 1 1,0-1-1,0 0 0,1 0 0,-1 0 0,0 0 1,1 0-1,-1 0 0,1 0 0,-1 0 0,1 0 1,-1 0-1,1 0 0,0 0 0,0 0 1,-1 0-1,1 0 0,0 0 0,0 0 0,0 0 1,0-1-1,0 1 0,1 0 0,-1 0 0,0 0 1,0 0-1,1 0 0,-1 0 0,0 0 0,1 0 1,-1 0-1,1 0 0,0 0 0,0-1 0,3-3 144,0 1 0,1 0 0,-1 0 0,1 0 0,0 0 0,0 1-1,0 0 1,0 0 0,1 0 0,-1 1 0,1 0 0,0 0-1,10-2 1,-3 1 81,0 0 0,0 1 0,0 1 0,1 0 0,17 1-1,-26 1-268,-1 0 0,0-1 0,0 2 0,0-1 0,0 0 0,-1 1 0,1 0 0,0 0 0,-1 0 0,1 0-1,-1 1 1,1-1 0,-1 1 0,0 0 0,0 0 0,0 0 0,-1 0 0,1 0 0,-1 1 0,0-1 0,0 1 0,0 0-1,0 0 1,0-1 0,-1 1 0,0 0 0,0 0 0,0 1 0,1 7 0,1 12 50,-1 0-1,-1 0 1,-4 46 0,2-60-14,-20 164 147,21-173-187,0 0 0,0 0 0,0-1 0,0 1 0,0 0 0,0 0 0,0 0 0,0 0 0,0 0 0,0 0 0,0 0 0,1 0 0,-1-1-1,0 1 1,1 0 0,-1 0 0,0 0 0,1 0 0,-1-1 0,1 1 0,0 0 0,-1-1 0,1 1 0,-1 0 0,1-1 0,0 1 0,0-1 0,-1 1 0,1-1 0,0 1 0,0-1 0,0 1 0,-1-1 0,1 0 0,0 0 0,0 1 0,0-1 0,0 0-1,0 0 1,0 0 0,0 0 0,0 0 0,-1 0 0,1 0 0,0 0 0,0 0 0,0-1 0,0 1 0,0 0 0,0 0 0,-1-1 0,1 1 0,1-1 0,5-2 66,-1 1 1,0-1-1,0-1 1,0 1 0,10-8-1,-2-1 29,-1 0 1,-1-1-1,0 0 1,-1-1-1,0 0 1,-1-1-1,-1 0 1,0-1-1,-1 0 1,-1 0-1,0 0 1,-1-1-1,-1 0 1,0 0-1,-2-1 1,0 1-1,1-35 0,-4 47-71,0 1-1,-1 0 0,1 0 0,-1-1 0,0 1 0,0 0 0,0 0 0,-1 0 0,0 0 0,1 0 0,-1 1 0,-1-1 1,1 0-1,0 1 0,-1-1 0,0 1 0,0 0 0,0 0 0,0 0 0,0 1 0,-1-1 0,1 1 0,-1-1 0,0 1 1,1 0-1,-1 0 0,0 1 0,0-1 0,0 1 0,0 0 0,-1 0 0,1 1 0,0-1 0,0 1 0,-1 0 0,1 0 1,0 0-1,-6 1 0,9-1-38,-1 1 0,1-1 1,0 1-1,-1-1 0,1 1 0,0 0 1,0 0-1,-1-1 0,1 1 1,0 0-1,0 0 0,0 0 0,0 0 1,0 0-1,0 1 0,1-1 0,-1 0 1,0 0-1,0 0 0,1 1 1,-1-1-1,1 0 0,-1 1 0,1-1 1,0 1-1,0-1 0,-1 0 0,1 1 1,0-1-1,0 1 0,0-1 1,0 1-1,1-1 0,-1 0 0,0 1 1,0-1-1,2 2 0,-2 0-54,1 0-1,0 0 0,0-1 1,0 1-1,0 0 1,1-1-1,-1 1 1,1-1-1,0 0 0,-1 1 1,1-1-1,0 0 1,0 0-1,0 0 1,1 0-1,-1 0 0,0-1 1,4 2-1,6 1-848,0 0 0,0-1-1,1-1 1,-1 0 0,24 0 0,32-3-6300,-53 1 4872,36-2-8133</inkml:trace>
</inkml:ink>
</file>

<file path=ppt/ink/ink1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29.177"/>
    </inkml:context>
    <inkml:brush xml:id="br0">
      <inkml:brushProperty name="width" value="0.025" units="cm"/>
      <inkml:brushProperty name="height" value="0.025" units="cm"/>
    </inkml:brush>
  </inkml:definitions>
  <inkml:trace contextRef="#ctx0" brushRef="#br0">137 344 18449,'-11'9'1698,"-6"8"-559,0 0 0,1 1 0,-22 31 0,34-43-885,-1 1 0,1-1 0,0 1 0,1 0 0,0 0 0,0 0 0,0 1 0,1-1 0,0 1 0,1-1 0,-1 1 1,1 0-1,1-1 0,-1 1 0,2 0 0,-1 0 0,3 11 0,-2-16-238,1-1 0,-1 1 0,1-1 1,0 0-1,0 0 0,0 1 0,0-1 0,0-1 1,0 1-1,1 0 0,-1-1 0,1 1 0,-1-1 1,1 1-1,-1-1 0,1 0 0,0 0 1,0-1-1,0 1 0,-1 0 0,1-1 0,0 0 1,0 0-1,0 0 0,5 0 0,2 0 55,0 0 0,0-1 0,1 0 0,-1-1 0,0 0 0,12-4 0,-14 3 10,-1-1 0,0 0 0,0 0 0,0-1 0,0 0 0,-1 0-1,1-1 1,-1 0 0,-1 0 0,1 0 0,-1 0 0,0-1 0,-1 0 0,1 0 0,-1 0 0,-1-1 0,1 0 0,-2 1 0,1-1 0,-1 0 0,0 0 0,0 0-1,-1-1 1,0 1 0,-1 0 0,1-1 0,-2 1 0,1 0 0,-1 0 0,-3-12 0,2 15-72,0 0 0,0 1 0,0-1 0,-1 1-1,0 0 1,0 0 0,0 0 0,-7-7 0,9 9-10,-1 1 1,1-1-1,-1 1 0,1-1 1,-1 1-1,0 0 1,1 0-1,-1 0 0,0 0 1,0 0-1,0 0 0,0 1 1,0-1-1,0 0 0,0 1 1,0 0-1,0-1 0,0 1 1,0 0-1,0 0 1,0 0-1,0 0 0,0 1 1,-3-1-1,4 2 1,0-1 0,0 0 0,0 0 0,0 1 0,0-1 0,0 1 0,0-1 0,0 1 0,0-1 0,1 1 0,-1-1 0,1 1 0,-1 0 0,1-1 0,0 1 0,-1 0 0,1 0 0,0-1 0,0 1 0,0 0 0,0-1 0,1 1 0,-1 0 0,0-1 0,1 1 0,-1 0 0,1-1 0,0 1 0,-1-1 0,1 1 0,0-1 0,0 1 0,0-1 0,0 1 0,0-1 0,0 0 0,1 0 0,-1 1 0,2 0 0,6 0 0,1 0 0,0 0 0,0-1 0,-1 0 0,1 0 0,0-1 0,0-1 0,0 0 0,0 0 0,-1-1 0,1 0 0,0 0 0,-1-1 0,12-6 0,7-3 0,0-1 0,-2-2 0,34-24 0,-36 23 0,-2-1 0,0-1 0,-1-1 0,22-27 0,-36 38 0,0-1 0,-1 0 0,0 0 0,0 0 0,-1-1 0,0 1 0,-1-1 0,0-1 0,-1 1 0,0 0 0,0-1 0,-1 0 0,1-20 0,-3 30 0,0-1 0,1 1 0,-1-1 0,-1 0 0,1 1 0,0-1 0,0 1 0,-1-1 0,1 1 0,-1-1 0,1 1 0,-1-1 0,1 1 0,-1 0 0,0-1 0,0 1 0,0 0 0,-2-3 0,2 4 0,1-1 0,-1 1 0,0-1 0,0 1 0,0 0 0,-1-1 0,1 1 0,0 0 0,0 0 0,0 0 0,0 0 0,0 0 0,0 0 0,0 0 0,0 0 0,0 0 0,0 0 0,0 1 0,0-1 0,-2 1 0,-2 1 0,0 0 0,0 1 0,0 0 0,1 0 0,-1 0 0,1 0 0,-1 1 0,1 0 0,-3 4 0,-18 21 0,2 2 0,2 0 0,1 1 0,1 1 0,1 1 0,-21 63 0,36-90 0,1 1 0,0-1 0,0 1 0,1 0 0,0-1 0,0 1 0,1 0 0,1 12 0,-1-17 0,1-1 0,0 1 0,0 0 0,0-1 0,0 1 0,0-1 0,0 1 0,0-1 0,1 1 0,0-1 0,-1 0 0,1 0 0,0 0 0,0 0 0,0 0 0,0 0 0,0 0 0,1-1 0,-1 1 0,0-1 0,1 0 0,-1 1 0,1-1 0,0 0 0,-1-1 0,5 2 0,5 1 0,1-1 0,1 0 0,-1-1 0,0 0 0,0-1 0,1-1 0,-1 0 0,0 0 0,0-1 0,0-1 0,0-1 0,-1 1 0,20-10 0,-25 10 0,0 0 0,-1-1 0,1 0 0,-1 0 0,0 0 0,0-1 0,0 0 0,-1 0 0,1-1 0,-1 1 0,-1-1 0,1 0 0,-1 0 0,0-1 0,0 1 0,-1-1 0,0 0 0,0 0 0,0 0 0,-1-1 0,0 1 0,-1 0 0,0-1 0,1-14 0,-2 21 0,0 1 0,0-1 0,0 1 0,0-1 0,0 1 0,0-1 0,0 1 0,0-1 0,0 1 0,0-1 0,0 1 0,0-1 0,0 1 0,-1-1 0,1 1 0,0-1 0,0 1 0,0 0 0,-1-1 0,1 1 0,0-1 0,-1 1 0,1 0 0,0-1 0,-1 1 0,1 0 0,-1-1 0,1 1 0,0 0 0,-1-1 0,1 1 0,-1 0 0,-16 6 0,-13 21 0,23-17 0,1 0 0,1 0 0,-1 1 0,2 0 0,-1 0 0,2 0 0,-1 0 0,2 0 0,-1 1 0,2 0 0,-1-1 0,1 13 0,1-22 0,0 0 0,0 0 0,0 0 0,1 0 0,-1 0 0,0 0 0,1 0 0,-1 0 0,1 0 0,0-1 0,0 1 0,0 0 0,0 0 0,0-1 0,0 1 0,0 0 0,0-1 0,1 0 0,-1 1 0,0-1 0,1 0 0,2 3 0,0-3 0,-1 1 0,1-1 0,-1 1 0,1-1 0,0 0 0,0 0 0,-1-1 0,1 1 0,0-1 0,0 0 0,4 0 0,2-1 0,0 0 0,0 0 0,0-1 0,0-1 0,-1 0 0,1 0 0,-1 0 0,15-9 0,-7 1 0,1 0 0,-2-2 0,1 0 0,-2 0 0,0-2 0,-1 0 0,0 0 0,-1-2 0,-1 1 0,20-37 0,-31 52 0,-1 1 0,0 0 0,1-1 0,-1 1 0,1-1 0,-1 1 0,0-1 0,0 1 0,1 0 0,-1-1 0,0 1 0,0-1 0,0 1 0,1-1 0,-1 1 0,0-1 0,0 1 0,0-1 0,0 1 0,0-1 0,0 0 0,0 1 0,0-1 0,0 1 0,0-1 0,0 1 0,-1-1 0,1 1 0,0-1 0,0 1 0,0-1 0,-1 1 0,1-1 0,0 1 0,-1-1 0,-17 12 0,-21 29 0,30-30 0,1 1 0,0 0 0,0 0 0,1 1 0,1 0 0,0 0 0,0 0 0,2 1 0,-7 24 0,11-37 0,0 1 0,0 0 0,-1-1 0,1 1 0,0 0 0,1-1 0,-1 1 0,0 0 0,0 0 0,0-1 0,0 1 0,0-1 0,1 1 0,-1 0 0,0-1 0,1 1 0,-1 0 0,0-1 0,1 1 0,-1-1 0,1 1 0,-1-1 0,1 1 0,-1-1 0,1 1 0,-1-1 0,1 0 0,-1 1 0,1-1 0,0 1 0,25-1 0,26-19 0,-21 0 0,49-41 0,-51 37 0,51-31 0,-79 53 0,0 0 0,0 1 0,-1-1 0,1 1 0,0-1 0,0 1 0,0-1 0,0 1 0,0 0 0,-1 0 0,1-1 0,0 1 0,0 0 0,0 0 0,0 0 0,0 0 0,0 0 0,0 0 0,0 0 0,0 0 0,0 0 0,0 0 0,0 1 0,0-1 0,0 0 0,-1 1 0,2 0 0,-1 0 0,0 0 0,-1 0 0,1 0 0,0 1 0,-1-1 0,1 0 0,-1 1 0,0-1 0,1 1 0,-1-1 0,0 0 0,0 1 0,0-1 0,0 1 0,0-1 0,0 3 0,-3 13 0,0 0 0,-9 25 0,6-19 0,6-22 0,-1 0 0,1 0 0,0 0 0,-1 0 0,1 0 0,0 0 0,0 0 0,0 0 0,-1 0 0,1 0 0,0 0 0,1 0 0,-1 0 0,0 0 0,0 0 0,0 0 0,1 0 0,-1 0 0,0 0 0,1 0 0,-1 0 0,1 0 0,-1 0 0,1 0 0,-1-1 0,1 1 0,0 0 0,0 0 0,-1 0 0,1-1 0,0 1 0,1 0 0,0 0 0,1-1 0,0 0 0,-1 0 0,1-1 0,-1 1 0,1 0 0,-1-1 0,0 1 0,1-1 0,-1 0 0,1 0 0,-1 0 0,3-2 0,44-25 0,-41 22 0,1 1 0,-1 0 0,1 0 0,0 0 0,1 1 0,-1 1 0,0 0 0,1 0 0,0 0 0,12 0 0,-21 3 0,0 0 0,0 0 0,-1 1 0,1-1 0,0 1 0,0-1 0,-1 1 0,1-1 0,0 1 0,-1-1 0,1 1 0,0-1 0,-1 1 0,1 0 0,-1 0 0,1-1 0,-1 1 0,1 0 0,-1 0 0,0-1 0,1 1 0,-1 0 0,0 0 0,0 0 0,0-1 0,1 1 0,-1 0 0,0 0 0,0 0 0,-1 1 0,2 39 0,-1-23 0,0-17 0,1-1 0,-1 1 0,1-1 0,-1 1 0,1-1 0,-1 1 0,1-1 0,0 1 0,-1-1 0,1 1 0,0-1 0,-1 0 0,1 1 0,0-1 0,0 0 0,-1 0 0,1 0 0,0 1 0,0-1 0,-1 0 0,1 0 0,0 0 0,0 0 0,0 0 0,-1 0 0,1-1 0,0 1 0,0 0 0,-1 0 0,1 0 0,1-1 0,27-8 0,68-42 0,-65 32 0,57-23 0,-63 37 0,-26 5 0,1 1 0,-1-1 0,1 0 0,-1 0 0,1 0 0,-1 0 0,1 1 0,-1-1 0,1 0 0,-1 1 0,1-1 0,-1 0 0,1 1 0,-1-1 0,0 0 0,1 1 0,-1-1 0,0 1 0,1-1 0,-1 1 0,0-1 0,0 1 0,1-1 0,-1 1 0,0 0 0,0 4 0,1-1 0,-1 1 0,-1-1 0,1 1 0,-1-1 0,0 1 0,-2 7 0,1-8 0,1 0 0,0 1 0,0-1 0,1 1 0,-1-1 0,1 1 0,0 5 0,15-10-2980,1-6-5790,-2-6-5168</inkml:trace>
</inkml:ink>
</file>

<file path=ppt/ink/ink1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29.737"/>
    </inkml:context>
    <inkml:brush xml:id="br0">
      <inkml:brushProperty name="width" value="0.025" units="cm"/>
      <inkml:brushProperty name="height" value="0.025" units="cm"/>
    </inkml:brush>
  </inkml:definitions>
  <inkml:trace contextRef="#ctx0" brushRef="#br0">81 120 9449,'-8'2'2117,"-37"11"6943,43-12-8591,1-1 0,-1 1 0,1-1 0,-1 1 0,1 0 0,-1 0 0,1-1 0,0 1 0,0 0 0,-1 0 0,1 0 0,0 0-1,0 1 1,0-1 0,0 0 0,0 0 0,0 1 0,0-1 0,1 1 0,-1-1 0,0 0 0,1 1 0,-1 2 0,23-2 417,14-5-886,0-1 0,-1-2 0,0-2 0,0 0 0,0-3 0,-1-1 0,55-28 0,-49 17 0,-38 21 0,0 1 0,-1-1 0,1 1 0,-1-1 0,1 1 0,-1-1 0,0 0 0,0 1 0,1-1 0,-1 0 0,0 0 0,-1 0 0,1 0 0,0 0 0,-1 0 0,1 0 0,-1 0 0,1-4 0,-1 5 0,0 1 0,-1-1 0,1 1 0,0-1 0,0 1 0,-1-1 0,1 1 0,0-1 0,-1 1 0,1-1 0,0 1 0,-1-1 0,1 1 0,-1 0 0,1-1 0,-1 1 0,1 0 0,-1-1 0,1 1 0,-1 0 0,1 0 0,-1-1 0,1 1 0,-1 0 0,1 0 0,-1 0 0,0 0 0,1 0 0,-1 0 0,0 0 0,-25-1 0,20 1 0,-10 1 0,-1 1 0,1 1 0,0 0 0,0 1 0,0 1 0,0 0 0,1 1 0,0 1 0,-18 10 0,11-3 0,0 0 0,1 1 0,0 1 0,1 0 0,-20 24 0,34-34 0,0 1 0,1 0 0,0 0 0,0 1 0,1 0 0,0 0 0,-3 9 0,6-15 0,1-1 0,-1 1 0,0-1 0,1 1 0,0 0 0,-1-1 0,1 1 0,0 0 0,0-1 0,0 1 0,0 0 0,0-1 0,0 1 0,0 0 0,0-1 0,1 1 0,-1 0 0,1-1 0,-1 1 0,1-1 0,0 1 0,0 0 0,-1-1 0,1 0 0,0 1 0,0-1 0,1 0 0,-1 1 0,0-1 0,0 0 0,1 0 0,-1 0 0,0 0 0,1 0 0,-1 0 0,1 0 0,-1-1 0,1 1 0,-1-1 0,1 1 0,0-1 0,2 1 0,19 2-4,1-1-1,-1-1 1,1 0-1,0-2 1,-1-1-1,1-1 1,-1-1-1,0-1 1,0-1 0,0-1-1,35-17 1,-8-4-2429,-20 4-5133,3-10-9960</inkml:trace>
</inkml:ink>
</file>

<file path=ppt/ink/ink1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31.809"/>
    </inkml:context>
    <inkml:brush xml:id="br0">
      <inkml:brushProperty name="width" value="0.025" units="cm"/>
      <inkml:brushProperty name="height" value="0.025" units="cm"/>
    </inkml:brush>
  </inkml:definitions>
  <inkml:trace contextRef="#ctx0" brushRef="#br0">184 96 18129,'0'0'1965,"8"-10"26,25-32-123,-31 40-1686,-1 1 0,0-1 0,0 1-1,1-1 1,-1 0 0,-1 0 0,1 1-1,0-1 1,0 0 0,-1 0 0,1 0-1,-1 0 1,1 0 0,-1 0 0,0 0-1,0-3 1,0 4-112,0 1 0,-1-1 0,1 1 0,-1-1 0,1 0 0,-1 1 0,1-1 0,-1 1 0,1-1 0,-1 1 1,1 0-1,-1-1 0,0 1 0,1-1 0,-1 1 0,1 0 0,-1 0 0,0-1 0,0 1 0,1 0 0,-1 0 0,0 0 0,1 0 0,-1 0 0,0 0 0,0 0 0,1 0 0,-2 0 0,-4 1 11,1-1 0,-1 1 0,1 1 0,-1-1 1,1 1-1,-1 0 0,1 0 0,-6 3 0,-10 9-30,1-1 0,1 2 0,0 1 1,1 0-1,1 1 0,-23 30 0,39-46-52,0 0-1,1 0 1,-1 0 0,1 0-1,-1-1 1,1 1 0,-1 0-1,1 0 1,0 0 0,-1 0-1,1 0 1,0 0 0,0 0-1,0 0 1,0 0 0,0 0-1,0 0 1,0 0 0,0 0-1,0 0 1,0 0 0,0 0-1,1 0 1,-1 0 0,0 0-1,1 0 1,-1 0 0,1 0-1,-1 0 1,1 0 0,-1 0-1,1-1 1,0 1 0,-1 0-1,1 0 1,0-1 0,0 1-1,0 0 1,-1-1 0,1 1-1,0-1 1,0 1 0,0-1-1,0 0 1,0 1 0,0-1-1,0 0 1,0 1 0,1-1-1,10 3 19,1 0 0,-1 0 0,19 1 0,-9-2-13,-7 2-15,-1-1 0,1 2 1,-1 0-1,16 8 0,-27-12 18,-1 0-1,0 0 1,0 1 0,0-1 0,-1 0-1,1 1 1,0 0 0,0-1-1,-1 1 1,1 0 0,-1 0 0,0-1-1,1 1 1,-1 0 0,2 4 0,-3-4 22,0 0 0,0-1 0,0 1 1,-1 0-1,1-1 0,0 1 0,0 0 1,-1-1-1,1 1 0,-1 0 0,0-1 1,1 1-1,-1-1 0,0 1 0,0-1 1,0 1-1,0-1 0,0 0 0,0 1 1,0-1-1,-1 0 0,1 0 0,0 0 1,-4 2-1,-13 10 230,0-2-1,-1 1 1,-1-2 0,-28 11-1,-41 22 264,89-43-522,0 0 0,1 0 0,-1 0 1,0 0-1,0 0 0,0 0 0,0 0 0,0 0 0,0 0 1,0 0-1,0 0 0,1 0 0,-1 0 0,0 0 0,0 0 1,0 0-1,0 0 0,0 0 0,0 0 0,0 0 0,0 0 1,1 0-1,-1 0 0,0 0 0,0 0 0,0 1 0,0-1 0,0 0 1,0 0-1,0 0 0,0 0 0,0 0 0,0 0 0,0 0 1,0 0-1,0 0 0,0 0 0,0 1 0,1-1 0,-1 0 1,0 0-1,0 0 0,0 0 0,0 0 0,0 0 0,0 0 1,0 0-1,0 1 0,0-1 0,0 0 0,0 0 0,0 0 0,-1 0 1,1 0-1,0 0 0,0 0 0,0 1 0,12-2-46,7-5-852,-1 0 1,0-1 0,22-12 0,51-34-8250,-90 53 9054,58-37-8661</inkml:trace>
</inkml:ink>
</file>

<file path=ppt/ink/ink1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32.307"/>
    </inkml:context>
    <inkml:brush xml:id="br0">
      <inkml:brushProperty name="width" value="0.025" units="cm"/>
      <inkml:brushProperty name="height" value="0.025" units="cm"/>
    </inkml:brush>
  </inkml:definitions>
  <inkml:trace contextRef="#ctx0" brushRef="#br0">98 1 16560,'0'0'4954,"-8"8"-3209,-6 6-524,0 1 0,-17 24 0,27-35-1016,1 1 1,0 0 0,0 0 0,0 0 0,0 1 0,1-1 0,0 0-1,0 1 1,1 0 0,-1-1 0,1 1 0,1 0 0,-1 0 0,1 0-1,0 10 1,1-15-184,-1 0-1,1 0 0,-1 0 1,1 0-1,0-1 1,0 1-1,-1 0 0,1 0 1,0 0-1,0-1 1,0 1-1,0-1 0,0 1 1,0 0-1,0-1 0,0 0 1,0 1-1,0-1 1,0 0-1,0 1 0,0-1 1,0 0-1,0 0 1,1 0-1,-1 0 0,2 0 1,34-1 427,-32 0-360,4 0-29,0-1 0,0 0 0,0 0 0,0-1 0,0 0-1,-1-1 1,1 0 0,13-9 0,60-49 8,-30 22 67,-52 39-131,1 0 0,-1 1-1,0-1 1,1 1 0,0-1 0,-1 1-1,1-1 1,-1 1 0,1 0 0,-1-1-1,1 1 1,0-1 0,-1 1 0,1 0-1,0 0 1,0-1 0,-1 1 0,1 0 0,0 0-1,-1 0 1,1 0 0,0 0 0,0 0-1,-1 0 1,1 0 0,0 0 0,0 0-1,-1 0 1,1 1 0,0-1 0,-1 0-1,1 0 1,0 1 0,-1-1 0,2 1-1,-2 1 14,1 0 0,-1-1 0,1 1 0,-1 0 0,0 0-1,1 0 1,-1-1 0,0 1 0,0 0 0,0 0 0,-1 0-1,1 0 1,-1 2 0,-18 60 306,17-58-323,-1-1 0,1 1 0,0 0 0,1 0 0,-1 1 0,0 6 0,2-12 0,0 0 0,0-1 0,0 1 0,0 0 0,0 0 0,1-1 0,-1 1 0,0 0 0,0-1 0,1 1 0,-1 0 0,0 0 0,1-1 0,-1 1 0,0-1 0,1 1 0,-1 0 0,1-1 0,-1 1 0,1-1 0,0 1 0,0 0 0,1-1 0,-1 1 0,1-1 0,-1 1 0,1-1 0,0 0 0,-1 1 0,1-1 0,0 0 0,0 0 0,-1 0 0,1 0 0,0-1 0,3 0 0,6-2 0,-1 0 0,1-1 0,0 0 0,-1-1 0,0 0 0,0-1 0,14-10 0,66-57 0,-61 48 0,12-9 0,-40 35 0,-1-1 0,1 0 0,-1 1 0,0-1 0,1 1 0,-1-1 0,0 1 0,1-1 0,-1 1 0,0-1 0,1 1 0,-1-1 0,0 1 0,0-1 0,0 1 0,0-1 0,1 1 0,-1-1 0,0 1 0,0 0 0,0-1 0,0 1 0,0-1 0,0 1 0,-1-1 0,1 1 0,0 0 0,0-1 0,0 1 0,-1 0 0,1 0 0,-3 6 0,0 1 0,0-1 0,-1 0 0,-8 12 0,-4 5 0,14-18-731,4-13-10010,5-9 1714</inkml:trace>
</inkml:ink>
</file>

<file path=ppt/ink/ink1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32.648"/>
    </inkml:context>
    <inkml:brush xml:id="br0">
      <inkml:brushProperty name="width" value="0.025" units="cm"/>
      <inkml:brushProperty name="height" value="0.025" units="cm"/>
    </inkml:brush>
  </inkml:definitions>
  <inkml:trace contextRef="#ctx0" brushRef="#br0">1 1 13068,'0'0'10026</inkml:trace>
</inkml:ink>
</file>

<file path=ppt/ink/ink1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32.995"/>
    </inkml:context>
    <inkml:brush xml:id="br0">
      <inkml:brushProperty name="width" value="0.025" units="cm"/>
      <inkml:brushProperty name="height" value="0.025" units="cm"/>
    </inkml:brush>
  </inkml:definitions>
  <inkml:trace contextRef="#ctx0" brushRef="#br0">213 1 14606,'0'0'16677,"-6"7"-16223,-62 67-107,50-57-262,1 1 1,1 0-1,0 1 0,1 0 1,1 2-1,1-1 1,-11 25-1,23-44-84,0 1 1,1-1-1,-1 1 1,0 0-1,1-1 0,-1 1 1,1 0-1,0-1 1,0 1-1,-1 0 1,1 0-1,0-1 0,1 1 1,-1 0-1,0-1 1,0 1-1,1 0 0,-1 0 1,1-1-1,-1 1 1,1-1-1,0 1 0,0 0 1,-1-1-1,1 0 1,2 3-1,0-2 2,-1 0-1,1-1 1,0 0-1,-1 1 1,1-1-1,0 0 1,0 0-1,0-1 1,0 1-1,0 0 1,0-1-1,0 0 1,0 0 0,3 0-1,11-1-78,0-1 0,0 0 0,0-1 0,23-8 0,48-21-3657,-32 5-1898,-10 3-2222</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4.235"/>
    </inkml:context>
    <inkml:brush xml:id="br0">
      <inkml:brushProperty name="width" value="0.025" units="cm"/>
      <inkml:brushProperty name="height" value="0.025" units="cm"/>
    </inkml:brush>
  </inkml:definitions>
  <inkml:trace contextRef="#ctx0" brushRef="#br0">31 337 11915,'0'11'2344,"0"5"-1645,-1 15 712,1-1 1,2 0-1,1 0 0,1 0 0,14 49 0,-2-39-958,0-1 64,12 46 0,-25-73-353,0 1-1,-1 0 1,-1 0 0,0 0 0,0 0 0,-1 0-1,-4 25 1,3-33-69,-1-1-1,1 1 1,-1-1 0,0 0-1,-1 1 1,1-1 0,-1 0-1,0-1 1,0 1 0,0 0-1,0-1 1,-1 1 0,1-1-1,-1 0 1,0-1 0,-8 6-1,11-7-42,-1 0 0,0-1-1,1 1 1,-1 0 0,1-1-1,-1 1 1,0-1 0,0 1-1,1-1 1,-1 0 0,0 1-1,0-1 1,1 0 0,-1 0-1,0-1 1,0 1 0,1 0-1,-1-1 1,0 1 0,0-1-1,1 1 1,-1-1 0,1 0-1,-1 1 1,0-1 0,1 0-1,-1 0 1,1 0 0,0 0-1,-1-1 1,1 1 0,0 0-1,0-1 1,0 1 0,0 0-1,0-1 1,0 1 0,0-1-1,0 0 1,1 1 0,-1-1-1,1 0 1,-1 1 0,1-1-1,-1 0 1,1 0 0,0-2-1,-2-8-41,0 0-1,1-1 0,1 1 0,0 0 1,0-1-1,2 1 0,-1 0 0,2 0 1,-1 0-1,1 0 0,8-17 0,7-13 16,41-69-1,-43 84-7,43-73 0,55-104-41,-103 181-14,-1 0 0,-2-1 0,0 0 0,-1 0 0,-2 0 0,5-51 0,-10 72 40,0 1-1,0-1 0,0 0 0,0 1 1,0-1-1,-1 0 0,1 1 0,-1-1 1,0 1-1,0-1 0,0 1 0,0-1 1,0 1-1,0 0 0,-1 0 0,1-1 1,-1 1-1,1 0 0,-4-3 1,3 4-4,1 1 1,-1-1-1,1 0 1,-1 1-1,0-1 1,1 1 0,-1 0-1,0-1 1,1 1-1,-1 0 1,1 0 0,-1 0-1,0 0 1,1 1-1,-1-1 1,0 0 0,1 1-1,-1-1 1,1 1-1,-1-1 1,1 1-1,-1 0 1,1-1 0,-1 1-1,1 0 1,0 0-1,-1 0 1,1 0 0,0 0-1,0 1 1,0-1-1,-2 3 1,-7 8 53,1 0 0,1 1 0,0 0 0,0 0 0,1 1 0,1 0 0,1 0 0,0 1 0,0-1 0,1 1-1,1 0 1,1 0 0,0 1 0,1 24 0,1-38-50,0 0-1,1 0 1,-1 0-1,0-1 0,1 1 1,0 0-1,-1 0 1,1 0-1,0-1 0,0 1 1,0-1-1,0 1 1,0 0-1,0-1 0,0 0 1,1 1-1,-1-1 1,0 0-1,1 1 1,-1-1-1,1 0 0,0 0 1,-1 0-1,1-1 1,0 1-1,-1 0 0,1-1 1,0 1-1,0-1 1,0 1-1,2-1 0,11 3 32,0-1 0,0-1 0,19-1 0,11 1-66,-42 0 14,0-1-1,1 1 0,-1 0 0,0 0 1,0 1-1,0-1 0,0 1 0,0-1 0,0 1 1,0 0-1,0 0 0,-1 0 0,1 0 0,-1 1 1,1-1-1,-1 1 0,4 5 0,-3-3 79,0 1 1,-1 0-1,0 0 0,1 0 0,-2 0 1,1 0-1,-1 0 0,1 13 0,-1 5-215,-2 0 0,0 0 0,-2 0 0,-6 24 0,8-41-4435</inkml:trace>
</inkml:ink>
</file>

<file path=ppt/ink/ink1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33.338"/>
    </inkml:context>
    <inkml:brush xml:id="br0">
      <inkml:brushProperty name="width" value="0.025" units="cm"/>
      <inkml:brushProperty name="height" value="0.025" units="cm"/>
    </inkml:brush>
  </inkml:definitions>
  <inkml:trace contextRef="#ctx0" brushRef="#br0">101 54 7111,'0'0'12118,"-6"8"-9593,-16 27-320,21-34-2083,1 0 1,-1 0 0,1 0 0,-1 0-1,1 0 1,-1 0 0,1 0 0,0 0-1,0 0 1,0 0 0,-1 0 0,1 0-1,0 0 1,0 0 0,0 0 0,1 0-1,-1 0 1,0 0 0,0 0 0,0 0-1,1 0 1,-1 0 0,1 0-1,-1 0 1,0 0 0,1 0 0,0 0-1,-1 0 1,1 0 0,0 0 0,-1-1-1,1 1 1,0 0 0,0-1 0,0 1-1,-1 0 1,1-1 0,0 1 0,0-1-1,0 1 1,0-1 0,0 0 0,0 1-1,0-1 1,0 0 0,2 0 0,48 7 1580,-47-7-1467,11 1-126,0-2-1,0 0 1,0 0-1,-1-2 0,1 0 1,19-6-1,-28 7-93,-1 0 0,0 0 0,0 0 0,0 0 0,0-1 0,0 0 0,0 0-1,-1 0 1,1-1 0,-1 0 0,0 1 0,0-2 0,0 1 0,-1 0 0,1-1 0,-1 1-1,0-1 1,0 0 0,-1 0 0,3-6 0,-5 10-16,0-1 0,1 1 0,-1-1 0,0 1 0,0-1 0,0 1 0,0-1 0,0 1 0,0 0 0,0-1 0,-1 1 0,1-1 0,0 1 0,-1-1 0,1 1 0,-1 0 0,0-1 0,1 1 0,-1 0 0,0 0 0,0 0 0,0-1 0,0 1 0,0 0 0,0 0 0,0 0 0,0 0 0,0 1 0,-1-1 0,1 0 0,0 0 0,0 1 0,-1-1 0,1 1 0,0-1 0,-1 1 0,1-1 0,-1 1 0,1 0 0,-1 0 0,1 0 0,-1 0 0,1 0 0,-2 0 0,-8-1 0,1 1 0,-1 0 0,1 1 0,-1 0 0,-11 3 0,5 2 0,1-1 0,-1 2 0,1 0 0,1 1 0,-1 1 0,1 1 0,1 0 0,0 0 0,0 1 0,1 1 0,0 1 0,1-1 0,1 2 0,-18 27 0,27-39 0,0 1 0,1-1 0,0 1 0,-1 0 0,1-1 0,0 1 0,0 0 0,1 0 0,-1-1 0,1 1 0,-1 0 0,1 0 0,0 0 0,0 0 0,0 0 0,0 0 0,1 0 0,0 4 0,0-5 0,1 0 0,-1 1 0,1-1 0,-1-1 0,1 1 0,-1 0 0,1 0 0,0 0 0,0-1 0,0 1 0,0-1 0,0 0 0,0 1 0,0-1 0,0 0 0,1 0 0,2 0 0,12 3 0,-1 0 0,0-2 0,1 0 0,0-1 0,18-1 0,-28 0 0,14 0-773,0-1 0,1-1-1,-1-1 1,0 0 0,35-12 0,-7-4-5895</inkml:trace>
</inkml:ink>
</file>

<file path=ppt/ink/ink1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35.980"/>
    </inkml:context>
    <inkml:brush xml:id="br0">
      <inkml:brushProperty name="width" value="0.025" units="cm"/>
      <inkml:brushProperty name="height" value="0.025" units="cm"/>
    </inkml:brush>
  </inkml:definitions>
  <inkml:trace contextRef="#ctx0" brushRef="#br0">330 14 13453,'0'0'4991,"-11"0"-2477,-2 1-2150,0 0-1,0 1 1,0 0-1,0 1 1,1 1-1,-1 0 0,1 0 1,0 2-1,1-1 1,-1 1-1,1 1 1,-18 14-1,11-7-75,0 1 1,2 0-1,-22 27 0,32-35-105,0 1-1,0 0 1,1 0-1,0 1 1,1-1-1,0 1 1,0 0-1,1 0 0,0 0 1,-2 18-1,4-26-175,1 0 0,0 0-1,0 0 1,0 0 0,0 0 0,0 0-1,1 0 1,-1 0 0,0 0-1,0 0 1,1 0 0,-1 0 0,0 0-1,1 0 1,-1 0 0,1-1-1,-1 1 1,1 0 0,0 0 0,-1 0-1,1 0 1,0-1 0,0 1-1,-1 0 1,1-1 0,0 1 0,0-1-1,0 1 1,0-1 0,0 1-1,0-1 1,0 1 0,0-1 0,0 0-1,0 0 1,0 0 0,0 1-1,0-1 1,0 0 0,0 0 0,0 0-1,0 0 1,0-1 0,0 1-1,0 0 1,0 0 0,1-1-1,7-1 41,-1 0 0,0 0-1,0-1 1,15-6-1,7-7 20,0-1 0,-1-1-1,-1-1 1,0-2-1,-2-1 1,-1-1-1,0-1 1,-2-1-1,-1-1 1,31-47-1,-81 119 317,-41 74 1031,62-105-1291,0 0 0,1 0-1,1 0 1,0 1 0,1 0 0,-3 27 0,7-42-121,0 0 0,0 0 0,-1 0 1,2 0-1,-1 0 0,0 0 0,0 0 0,0-1 0,0 1 0,0 0 0,1 0 1,-1 0-1,0 0 0,1 0 0,-1 0 0,1-1 0,-1 1 0,1 0 1,-1 0-1,1-1 0,0 1 0,-1 0 0,1-1 0,0 1 0,0 0 0,-1-1 1,1 1-1,0-1 0,1 1 0,1 0 0,0-1-1,-1 1 1,1-1-1,0 1 1,0-1-1,0 0 1,-1 0-1,1-1 1,0 1 0,3-1-1,4-1-108,-1-1 0,0 0 0,1 0 0,-1-1 0,11-6-1,-6 1-1856,0-1-1,0-1 0,21-22 0,1-9-4969</inkml:trace>
</inkml:ink>
</file>

<file path=ppt/ink/ink1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36.369"/>
    </inkml:context>
    <inkml:brush xml:id="br0">
      <inkml:brushProperty name="width" value="0.025" units="cm"/>
      <inkml:brushProperty name="height" value="0.025" units="cm"/>
    </inkml:brush>
  </inkml:definitions>
  <inkml:trace contextRef="#ctx0" brushRef="#br0">175 23 21172,'-6'10'1404,"-22"33"295,3 2-1,1 0 1,3 2-1,1 0 1,-25 95-1,45-142-1698,-2 8-50,1-1 0,0 0 0,0 0 0,1 0 0,0 13 0,0-18 35,1-1 0,-1 0 0,0 1 0,1-1 0,-1 0 0,1 0 0,-1 1 0,1-1 0,0 0 0,-1 0 0,1 0 0,0 0 0,0 0 0,0 0 0,0 0 0,0 0 0,0 0 0,0 0 0,0-1 0,0 1 0,0 0 0,0-1 0,1 1 0,-1-1 0,0 1 0,0-1 1,1 0-1,-1 1 0,0-1 0,1 0 0,-1 0 0,0 0 0,1 0 0,-1 0 0,0 0 0,2-1 0,6 0-181,0-1 0,-1 0 1,0-1-1,1 0 0,-1 0 0,0-1 1,0 0-1,-1 0 0,1-1 0,-1 0 1,0 0-1,0-1 0,8-8 0,13-14-2256,37-48 0,-63 74 2324,37-50-1967,48-81 0,-19 1 4780,-183 354 2270,-24 51 222,136-267-5177,0-1 0,0 1 0,1 0 0,-1-1 0,1 1 0,0 0 0,1 0 0,0 0 0,-1 1 0,2-1 0,-1 0 0,1 0 0,0 0 0,1 10 0,0-15-87,-1 0 1,1 0-1,-1 0 0,1 0 0,0 0 1,-1-1-1,1 1 0,0 0 1,-1-1-1,1 1 0,0 0 0,0-1 1,0 1-1,0-1 0,0 1 1,0-1-1,-1 0 0,1 1 0,0-1 1,0 0-1,0 0 0,0 1 1,0-1-1,0 0 0,0 0 0,0 0 1,0 0-1,0 0 0,1-1 1,-2 1-1,1 0 0,0 0 0,0-1 1,0 1-1,2-1 0,0 0-852,0 0-1,0 0 0,-1-1 1,1 1-1,0-1 0,0 1 1,-1-1-1,1 0 0,-1 0 1,3-3-1,11-18-18369</inkml:trace>
</inkml:ink>
</file>

<file path=ppt/ink/ink1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36.838"/>
    </inkml:context>
    <inkml:brush xml:id="br0">
      <inkml:brushProperty name="width" value="0.025" units="cm"/>
      <inkml:brushProperty name="height" value="0.025" units="cm"/>
    </inkml:brush>
  </inkml:definitions>
  <inkml:trace contextRef="#ctx0" brushRef="#br0">0 333 12364,'0'0'3480,"11"-2"-762,278-75 4503,11-3-3718,-68 35-2703,2 10-1,1 11 1,266 5-1,-500 20-819,-1-1 0,0 0 0,1 0 0,-1 0 0,0 0 0,1 1 0,-1-1 0,1 0 0,-1 0 0,0 0 0,1 0 0,-1 0 0,1 0 0,-1 0 0,0 0 0,1 0 0,-1 0 0,1 0 0,-1-1 0,0 1 0,1 0 0,-1 0 0,0 0 0,1 0 0,-1-1 0,0 1 0,1 0 0,-1 0 0,0-1 0,1 1 0,-1 0 0,0 0 0,0-1 0,1 1 0,-1 0 1,0-1-1,0 1 0,0 0 0,1-1 0,-1 1 0,0 0 0,0-1 0,0 1 0,0-1 0,0 1 0,0 0 0,0-1 0,0 1 0,0-1 0,0 1 0,0 0 0,0-1 0,0 1 0,0-1 0,-15-18-4284,13 17 3787,-16-18-6188</inkml:trace>
</inkml:ink>
</file>

<file path=ppt/ink/ink1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38.286"/>
    </inkml:context>
    <inkml:brush xml:id="br0">
      <inkml:brushProperty name="width" value="0.025" units="cm"/>
      <inkml:brushProperty name="height" value="0.025" units="cm"/>
    </inkml:brush>
  </inkml:definitions>
  <inkml:trace contextRef="#ctx0" brushRef="#br0">1 460 10090,'0'0'13153,"4"9"-11866,2 8-613,-1 1 1,-1 0 0,0 1-1,-1-1 1,-1 1 0,0 22-1,-7 123 503,-5-98 64,5-39-482,4-23-514,2-7-152,15-70-93,-8 43 0,7-54 0,-12-40 0,-4 138 0,0-10 0,1 0 0,0 0 0,-1 0 0,1 0 0,1 0 0,-1 0 0,1 0 0,-1 0 0,1 0 0,0 0 0,1 0 0,-1 0 0,1-1 0,-1 1 0,1 0 0,0-1 0,0 1 0,1-1 0,-1 0 0,1 0 0,4 5 0,0-3 0,0-1 0,-1 0 0,1-1 0,1 1 0,-1-1 0,0 0 0,1-1 0,0 0 0,-1 0 0,1-1 0,0 0 0,0 0 0,0-1 0,0 0 0,0 0 0,0-1 0,-1 0 0,1 0 0,0-1 0,12-4 0,1-1 0,1-1 0,-1-1 0,-1-1 0,0-1 0,36-26 0,-36 22 0,0-1 0,-2-1 0,0-1 0,-1-1 0,-1 0 0,15-23 0,-23 29 0,0 0 0,-1-1 0,0 1 0,-1-1 0,0-1 0,-1 1 0,-1-1 0,-1 0 0,0 0 0,0 0 0,-1-17 0,-2 31 0,0 0 0,0 1 0,0-1 0,0 1 0,0-1 0,0 0 0,0 1 0,0-1 0,-1 1 0,1-1 0,0 0 0,0 1 0,-1-1 0,1 1 0,0-1 0,-1 1 0,1-1 0,-1 1 0,1-1 0,0 1 0,-1 0 0,1-1 0,-1 1 0,1 0 0,-1-1 0,0 1 0,1 0 0,-1-1 0,1 1 0,-1 0 0,1 0 0,-1 0 0,0 0 0,1 0 0,-1-1 0,1 1 0,-1 0 0,0 0 0,1 1 0,-1-1 0,0 0 0,1 0 0,-1 0 0,1 0 0,-1 0 0,0 1 0,1-1 0,-1 0 0,1 0 0,-1 1 0,1-1 0,-1 1 0,0 0 0,-33 21 0,11 2 0,2 1 0,0 1 0,1 1 0,2 1 0,1 0 0,1 1 0,1 1 0,2 0 0,1 1 0,2 1 0,0 0 0,-4 33 0,13-60 0,1 0 0,-1 1 0,1-1 0,0 0 0,0 0 0,1 0 0,0 1 0,0-1 0,0 0 0,0 0 0,1 0 0,0 0 0,0-1 0,0 1 0,0 0 0,4 4 0,-3-6 0,0 0 0,1 0 0,-1 0 0,1 0 0,0-1 0,-1 1 0,1-1 0,0 0 0,0 0 0,1-1 0,-1 1 0,0-1 0,0 0 0,1 0 0,-1 0 0,1-1 0,-1 1 0,1-1 0,4-1 0,-3 1 0,1-1 0,-1 0 0,1-1 0,-1 0 0,0 0 0,0 0 0,0-1 0,0 1 0,0-2 0,-1 1 0,1-1 0,-1 1 0,0-1 0,5-6 0,13-11 0,32-41 0,-38 42 0,30-42 0,-2-1 0,-3-3 0,-3-1 0,-3-1 0,-3-3 0,33-101 0,-63 164 0,0 1 0,-1 0 0,0-1 0,0 0 0,-1 1 0,0-1 0,0 0 0,-1 0 0,-1-10 0,1 17 0,0 0 0,-1 0 0,0 0 0,1 1 0,-1-1 0,1 0 0,-1 0 0,0 1 0,1-1 0,-1 0 0,0 1 0,0-1 0,0 1 0,0-1 0,1 1 0,-1-1 0,0 1 0,0 0 0,0 0 0,0-1 0,0 1 0,0 0 0,0 0 0,0 0 0,0 0 0,0 0 0,0 0 0,0 0 0,0 0 0,0 0 0,0 0 0,0 1 0,0-1 0,-1 1 0,-35 13 0,23-3 0,0 1 0,0 1 0,2 0 0,0 1 0,0 1 0,1-1 0,1 2 0,0-1 0,2 1 0,-11 27 0,8-18 0,2 1 0,1 0 0,2 1 0,0-1 0,2 1 0,-2 41 0,5-51 16,1 1 1,1-1-1,0 0 1,1 0-1,1 0 0,8 25 1,-9-37-42,0 1 0,1-1 0,-1 0 0,1 0 0,1 0 0,-1 0 0,1 0 0,0-1 0,0 0 0,0 1 0,0-2 0,1 1 0,0 0 0,0-1 1,0 0-1,0 0 0,0 0 0,1-1 0,-1 0 0,1 0 0,-1 0 0,10 1 0,40 1-7790,-33-4 843</inkml:trace>
</inkml:ink>
</file>

<file path=ppt/ink/ink1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38.695"/>
    </inkml:context>
    <inkml:brush xml:id="br0">
      <inkml:brushProperty name="width" value="0.025" units="cm"/>
      <inkml:brushProperty name="height" value="0.025" units="cm"/>
    </inkml:brush>
  </inkml:definitions>
  <inkml:trace contextRef="#ctx0" brushRef="#br0">206 18 17360,'-5'-3'348,"0"1"-1,0 0 1,-1 0 0,1 0-1,0 0 1,-1 1-1,1-1 1,-1 2-1,1-1 1,-1 0-1,0 1 1,1 0-1,-1 1 1,1-1-1,-1 1 1,1 0-1,-1 0 1,1 1-1,-1 0 1,1-1 0,0 2-1,0-1 1,0 1-1,-5 3 1,4-2-12,1 0-1,0 1 1,0-1 0,0 1 0,1 0 0,0 1 0,0-1 0,0 1 0,0 0 0,1 0 0,0 0 0,0 0 0,1 0 0,0 1-1,0-1 1,0 1 0,1-1 0,0 1 0,-1 12 0,2-18-336,0 1 0,0-1 0,0 1 0,1-1 0,-1 0 0,0 1 0,0-1 0,1 1 0,-1-1 0,1 0 0,-1 1 0,1-1 0,0 0 0,-1 0 0,1 0 0,0 1 0,0-1 0,0 0 0,0 0 0,0 0 0,0 0 0,0 0 0,0-1 0,3 3 0,-1-2 0,0 0 0,1 0 0,-1 0 0,1 0 0,-1 0 0,1-1 0,-1 1 0,1-1 0,6 0 0,0-1 0,0 0 0,-1-1 0,1 0 0,-1 0 0,0-1 0,18-8 0,-14 4 0,0-1 0,-1-1 0,0 0 0,22-21 0,-30 26 0,0-1 0,0 1 0,0-1 0,-1 0 0,1 0 0,-1 0 0,-1-1 0,1 1 0,-1-1 0,0 0 0,0 1 0,0-1 0,-1 0 0,0 0 0,1-7 0,-2 13 0,0-1 0,0 1 0,0 0 0,-1 0 0,1 0 0,0-1 0,0 1 0,0 0 0,0 0 0,0-1 0,0 1 0,0 0 0,-1 0 0,1 0 0,0 0 0,0-1 0,0 1 0,-1 0 0,1 0 0,0 0 0,0 0 0,0 0 0,-1-1 0,1 1 0,0 0 0,0 0 0,0 0 0,-1 0 0,1 0 0,0 0 0,0 0 0,-1 0 0,1 0 0,0 0 0,0 0 0,-1 0 0,1 0 0,0 0 0,0 0 0,-1 0 0,1 0 0,0 0 0,0 1 0,0-1 0,-1 0 0,1 0 0,0 0 0,0 0 0,0 0 0,-1 0 0,1 1 0,0-1 0,0 0 0,0 0 0,0 0 0,-1 1 0,-12 9 0,6-2 0,1 0 0,0 0 0,0 0 0,1 1 0,0 0 0,1 0 0,0 0 0,0 1 0,1-1 0,-2 13 0,3-17 0,1-1 0,0 1 0,0 0 0,1-1 0,-1 1 0,1 0 0,0 0 0,0 0 0,1-1 0,0 1 0,0 0 0,0 0 0,0-1 0,0 1 0,1-1 0,0 1 0,0-1 0,0 0 0,1 0 0,-1 0 0,1 0 0,0 0 0,5 5 0,-1-5-188,0 1 1,0-1-1,0 0 1,0 0-1,1-1 0,0 0 1,-1 0-1,15 2 1,-13-3-732,0-1 0,1 0 1,-1-1-1,0 1 0,1-2 1,-1 1-1,15-4 0,19-13-13361</inkml:trace>
</inkml:ink>
</file>

<file path=ppt/ink/ink1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39.459"/>
    </inkml:context>
    <inkml:brush xml:id="br0">
      <inkml:brushProperty name="width" value="0.025" units="cm"/>
      <inkml:brushProperty name="height" value="0.025" units="cm"/>
    </inkml:brush>
  </inkml:definitions>
  <inkml:trace contextRef="#ctx0" brushRef="#br0">84 1 15246,'0'10'3118,"2"58"1609,-8 85 0,-22 75-851,22-185-3340,-1 72 1,19-187-537,-13-45 0,0 105 0,-1-1 0,0 1 0,-1 0 0,-1 0 0,1 0 0,-2 0 0,-6-14 0,11 26 0,0-1 0,0 1 0,-1-1 0,1 1 0,0-1 0,0 1 0,0-1 0,0 1 0,-1-1 0,1 1 0,0 0 0,-1-1 0,1 1 0,0-1 0,-1 1 0,1 0 0,0-1 0,-1 1 0,1 0 0,0-1 0,-1 1 0,1 0 0,-1-1 0,1 1 0,-1 0 0,1 0 0,-1 0 0,1 0 0,-1-1 0,1 1 0,-1 0 0,1 0 0,-1 0 0,0 0 0,-4 18 0,6 28 0,0-43 0,0 0 0,0 0 0,0 1 0,0-1 0,0 0 0,1 0 0,-1 0 0,1 0 0,0 0 0,0 0 0,0-1 0,0 1 0,1-1 0,-1 1 0,1-1 0,-1 0 0,1 0 0,4 3 0,-1-3 0,0 1 0,1-1 0,-1 0 0,0 0 0,0 0 0,1-1 0,-1 0 0,1 0 0,7-1 0,1 0 0,0-1 0,0-1 0,0 0 0,0-1 0,-1-1 0,0 0 0,26-11 0,-37 14-244,-1 0 0,1 1-1,-1-1 1,1-1 0,-1 1 0,0 0 0,0-1 0,0 1-1,1-1 1,-2 1 0,1-1 0,0 0 0,0 0-1,0 0 1,-1 0 0,1 0 0,-1 0 0,0-1 0,1 1-1,-1 0 1,0-1 0,-1 1 0,1-1 0,0 1-1,-1-1 1,1-3 0,-1-7-7513</inkml:trace>
</inkml:ink>
</file>

<file path=ppt/ink/ink1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39.859"/>
    </inkml:context>
    <inkml:brush xml:id="br0">
      <inkml:brushProperty name="width" value="0.025" units="cm"/>
      <inkml:brushProperty name="height" value="0.025" units="cm"/>
    </inkml:brush>
  </inkml:definitions>
  <inkml:trace contextRef="#ctx0" brushRef="#br0">31 1 11115,'0'0'11931,"0"9"-9486,-15 160 3224,-1 19-4676,20-174-3093,3-28-419,5-30-2781,-9 4-1,-2-8-1671</inkml:trace>
</inkml:ink>
</file>

<file path=ppt/ink/ink1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40.201"/>
    </inkml:context>
    <inkml:brush xml:id="br0">
      <inkml:brushProperty name="width" value="0.025" units="cm"/>
      <inkml:brushProperty name="height" value="0.025" units="cm"/>
    </inkml:brush>
  </inkml:definitions>
  <inkml:trace contextRef="#ctx0" brushRef="#br0">25 3 9225,'0'0'17584,"-25"-2"-20883,31 19-1826,2 1-4996</inkml:trace>
</inkml:ink>
</file>

<file path=ppt/ink/ink1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40.606"/>
    </inkml:context>
    <inkml:brush xml:id="br0">
      <inkml:brushProperty name="width" value="0.025" units="cm"/>
      <inkml:brushProperty name="height" value="0.025" units="cm"/>
    </inkml:brush>
  </inkml:definitions>
  <inkml:trace contextRef="#ctx0" brushRef="#br0">0 5 6182,'0'0'12342,"11"-1"-8765,4 0-2905,-5 0 160,-1 0-1,0 0 1,1 1-1,-1 0 1,0 1 0,10 2-1,-16-2-728,-1-1-1,1 1 1,-1 0 0,0 0-1,1 0 1,-1 0-1,0 1 1,0-1-1,0 0 1,0 1 0,0 0-1,0-1 1,0 1-1,-1 0 1,1 0-1,-1 0 1,1 0 0,-1 0-1,0 1 1,0-1-1,0 0 1,0 1-1,0-1 1,0 0 0,0 1-1,-1-1 1,0 1-1,1-1 1,-1 1-1,0 2 1,-1 9-31,0 0 1,0 0-1,-2 0 1,0 0-1,0 0 1,-2 0-1,1-1 0,-13 23 1,11-22-30,0 0-1,0 0 1,1 0-1,1 1 1,0 0 0,2 0-1,-3 22 1,5-36-43,0 0 0,0-1 0,0 1 0,0 0 0,0-1 0,0 1 0,0 0 0,1-1 0,-1 1 0,0-1 0,0 1 0,1 0 0,-1-1 0,0 1 0,1-1 0,-1 1 0,0 0 0,1-1 0,-1 1 0,1-1 0,-1 1 0,1-1 0,-1 0 0,1 1 0,-1-1 0,1 1 0,0-1 0,-1 0 0,2 1 0,23-2 0,-19-1 0,1 0 0,-1-1 0,0 1 0,0-1 0,10-7 0,0-3 0,-1-1 0,-1-1 0,0 0 0,-1-1 0,0 0 0,13-25 0,-18 29 0,-1-1 0,-1 0 0,0 0 0,-1 0 0,0-1 0,-1 0 0,-1 0 0,0 0 0,1-28 0,-3 45 0,0-1 0,0 0 0,0 0 0,0 0 0,0 0 0,1 1 0,-1-2 0,1 1 0,-1 0 0,1 0 0,0 0 0,0-1 0,0 1 0,0-1 0,0 0 0,0 1 0,0-1 0,0 0 0,0 0 0,1 0 0,3 1 0,55 16 0,-38-15 0,0-1 0,0-1 0,1-1 0,29-3 0,-44 2 0,0 0 0,-1-1 0,1 0 0,0 0 0,-1-1 0,0 0 0,1 0 0,-1-1 0,-1 0 0,1-1 0,0 0 0,-1 0 0,0 0 0,8-9 0,-14 14 0,0-1 0,0 0 0,-1 1 0,1-1 0,0 0 0,0 0 0,0 0 0,-1 0 0,1 0 0,-1 0 0,1 0 0,0 0 0,-1 0 0,0 0 0,1 0 0,-1-1 0,0 1 0,1 0 0,-1 0 0,0 0 0,0 0 0,0-1 0,0 1 0,0 0 0,0 0 0,-1 0 0,1-1 0,0 1 0,-1 0 0,0-1 0,0 0 0,-1 1 0,1 0 0,-1-1 0,0 1 0,0 0 0,0 0 0,0 0 0,0 0 0,0 1 0,0-1 0,0 0 0,0 1 0,0 0 0,-5-1 0,-5 0 0,0 0 0,-1 1 0,1 1 0,-24 4 0,29-3 0,0 0 0,1 1 0,0 0 0,-1 0 0,1 1 0,0 0 0,1 0 0,-1 0 0,1 1 0,0-1 0,0 1 0,0 1 0,0-1 0,1 1 0,0-1 0,-4 9 0,7-11 0,-1 0 0,1 0 0,-1 0 0,1 0 0,0 0 0,0 0 0,1 0 0,-1 0 0,1 1 0,-1-1 0,1 0 0,0 0 0,0 1 0,1-1 0,-1 0 0,1 0 0,-1 1 0,1-1 0,0 0 0,0 0 0,0 0 0,1 0 0,-1 0 0,1 0 0,0-1 0,0 1 0,0 0 0,0-1 0,0 1 0,0-1 0,1 0 0,-1 0 0,1 0 0,-1 0 0,1 0 0,4 2 0,9 4-236,-1 0 0,2-1 0,-1-1 0,1-1 0,30 7 0,-15-7-1653,0-1-1,40-1 1,-15-3-8612</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57.275"/>
    </inkml:context>
    <inkml:brush xml:id="br0">
      <inkml:brushProperty name="width" value="0.025" units="cm"/>
      <inkml:brushProperty name="height" value="0.025" units="cm"/>
    </inkml:brush>
  </inkml:definitions>
  <inkml:trace contextRef="#ctx0" brushRef="#br0">0 1 7303,'0'0'4730,"2"4"-4554,-1-2-132,0 0 0,1 0 0,-1 0 1,1 0-1,-1-1 0,1 1 0,0 0 0,-1-1 0,1 1 1,0-1-1,0 0 0,0 1 0,0-1 0,0 0 0,1 0 1,-1 0-1,0-1 0,0 1 0,1-1 0,-1 1 1,3 0-1,65 1 1006,-59-3-881,1 1-1,-1 0 0,0 0 0,0 2 1,12 2-1,37 17 224,-33-10-223,0-2-1,47 9 0,125 7 184,-168-23-331,1-2 1,-1-1-1,0-1 1,43-10-1,-3 1 76,1 2 0,-1 4 0,80 4 0,-113 1 22,-25 1-75,0 0 1,0 1-1,0 0 0,0 1 0,0 1 0,16 7 1,8 10-4375,-32-15-3117</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4.997"/>
    </inkml:context>
    <inkml:brush xml:id="br0">
      <inkml:brushProperty name="width" value="0.025" units="cm"/>
      <inkml:brushProperty name="height" value="0.025" units="cm"/>
    </inkml:brush>
  </inkml:definitions>
  <inkml:trace contextRef="#ctx0" brushRef="#br0">39 6 19218,'1'12'1030,"-2"249"4734,-33 147-2287,30-380-3205,3-25 48,2-7 39,7-47 190,13-64-420,2-5-319,49-158 0,-66 260 174,0 1 0,1 0 0,1 1 0,15-24 0,-21 37 5,0 0 0,0 0-1,0 1 1,0-1-1,0 1 1,0-1-1,1 1 1,-1 0-1,1 0 1,0 0-1,-1 0 1,1 0-1,0 0 1,0 1-1,0 0 1,1-1-1,-1 1 1,0 0-1,0 1 1,1-1-1,-1 0 1,0 1-1,1 0 1,-1 0-1,0 0 1,1 0-1,-1 1 1,0-1-1,1 1 1,-1 0-1,0-1 1,5 4-1,-4-2 1,-1 0-1,0 1 0,1 0 0,-1 0 1,0 0-1,-1 0 0,1 1 1,0-1-1,-1 1 0,0-1 1,0 1-1,0 0 0,0 0 0,-1 0 1,1 0-1,-1 0 0,0 0 1,0 0-1,-1 0 0,1 1 1,-1-1-1,0 0 0,-1 6 0,2 0 19,-2 0-1,1 0 0,-2 0 0,1 0 0,-1-1 1,-1 1-1,0-1 0,0 1 0,-5 9 0,1-8 102,1-1 0,-2 0 0,1 0 0,-2 0 0,1-1 0,-1-1 0,-10 9 0,15-14-55,0 0 0,0 0 0,0-1 0,0 1 0,-1-1 0,1 0 0,-1 0 0,1 0 0,-1-1-1,0 0 1,1 0 0,-1 0 0,0 0 0,0-1 0,0 1 0,0-1 0,0-1 0,0 1 0,0-1 0,-8-1 0,10 0-108,1 1 0,-1-1 0,0 1 0,1-1 0,-1 0 0,1 0 0,-1 0 0,1 0 0,0 0 0,0-1 0,0 1 0,0-1 1,0 0-1,0 1 0,1-1 0,-1 0 0,1 0 0,0 0 0,0 0 0,0 0 0,0 0 0,0-4 0,1 4-298,-1 0 0,1 0 0,0 0 0,0 0 1,1-1-1,-1 1 0,0 0 0,1 0 0,0 0 0,1-4 0,-1 5-148,0 0 1,0 0 0,0 0-1,0 0 1,1 1-1,-1-1 1,1 0 0,-1 0-1,1 1 1,-1-1-1,1 1 1,0-1-1,0 1 1,4-2 0,19-8-5570,2 4-3625</inkml:trace>
</inkml:ink>
</file>

<file path=ppt/ink/ink1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49.219"/>
    </inkml:context>
    <inkml:brush xml:id="br0">
      <inkml:brushProperty name="width" value="0.025" units="cm"/>
      <inkml:brushProperty name="height" value="0.025" units="cm"/>
    </inkml:brush>
  </inkml:definitions>
  <inkml:trace contextRef="#ctx0" brushRef="#br0">218 301 9385,'0'0'10292,"0"-8"-8701,1 6-1541,-1 0 1,0 0-1,1 0 1,-1 0-1,0 0 0,0 0 1,0 0-1,-1 0 0,1 0 1,0 0-1,-1 1 1,1-1-1,-1 0 0,0 0 1,0 0-1,1 0 0,-1 1 1,0-1-1,0 0 0,-1 1 1,1-1-1,0 1 1,-1-1-1,1 1 0,0 0 1,-1 0-1,0-1 0,1 1 1,-1 0-1,0 0 0,1 1 1,-1-1-1,0 0 1,0 0-1,0 1 0,0-1 1,1 1-1,-1 0 0,0 0 1,0-1-1,0 1 0,0 0 1,0 1-1,0-1 1,-3 1-1,-2-1 4,0 1-1,1 0 1,-1 1-1,1 0 1,-1 0-1,1 0 1,0 1-1,-1-1 1,1 2-1,1-1 1,-1 1 0,0 0-1,1 0 1,0 0-1,0 1 1,0-1-1,-7 11 1,6-8 105,1 0 0,0 0 0,0 0 1,1 1-1,0 0 0,0 0 0,1 0 0,0 0 0,0 1 1,1-1-1,0 1 0,1-1 0,-1 12 0,1-19-152,1 0-1,1 0 0,-1 0 1,0 0-1,0 0 1,0 0-1,0 0 0,1 0 1,-1 0-1,0-1 0,1 1 1,-1 0-1,1 0 0,-1 0 1,1 0-1,-1-1 1,1 1-1,0 0 0,-1 0 1,1-1-1,0 1 0,0-1 1,-1 1-1,1-1 0,0 1 1,0-1-1,0 1 1,0-1-1,0 1 0,3 0 14,-1-1 0,1 1 0,-1-1 0,1 1 0,-1-1 0,1 0 0,0-1 0,4 0 0,3-1 44,0 0 1,0-1 0,0-1 0,15-7-1,-7 1-25,0-1-1,-2-1 0,1-1 0,21-21 1,-33 29-9,-1 0 0,1-1 0,-1 1 0,-1-1 0,1-1 0,-1 1 0,0 0 0,-1-1 0,0 0 0,0 0 1,0 0-1,-1 0 0,1 0 0,-2-1 0,2-14 0,-3 21-16,0 1 1,0-1-1,0 1 1,-1-1-1,1 1 1,0-1-1,-1 1 1,1-1-1,0 1 1,-1-1-1,1 1 1,0 0-1,-1-1 1,1 1-1,-1 0 1,1-1-1,-1 1 1,1 0-1,-1 0 1,1-1-1,-1 1 1,1 0-1,-1 0 1,1 0-1,-1 0 1,0-1-1,1 1 1,-1 0-1,1 0 1,-1 0-1,1 0 1,-1 1-1,0-1 1,1 0-1,-1 0 1,1 0-1,-1 0 1,1 0-1,-1 1 1,1-1-1,-1 0 1,1 1-1,-1-1 1,1 0-1,-1 1 0,0 0 1,-27 15 62,24-12-64,-1 1 1,1 0-1,0 0 0,0 0 1,0 1-1,1-1 0,0 1 1,0 0-1,0-1 0,1 1 1,0 1-1,0-1 1,-1 9-1,3-14-7,0 0 1,0 0 0,1 0-1,-1 0 1,0 0-1,1 0 1,-1 0 0,1 0-1,0 0 1,-1 0-1,1 0 1,0 0 0,-1 0-1,1 0 1,0 0 0,0-1-1,0 1 1,0 0-1,0-1 1,-1 1 0,1 0-1,0-1 1,1 1-1,-1-1 1,0 0 0,0 1-1,0-1 1,0 0-1,0 0 1,0 0 0,0 1-1,1-1 1,-1 0-1,0 0 1,0-1 0,0 1-1,0 0 1,2-1-1,49-7 383,-30 0-279,-1 0-1,-1-2 1,1 0 0,-2-1 0,32-24 0,-17 9-75,-1-2-1,32-34 1,-60 56-28,48-55 114,-49 57-74,-1-1 0,0 1-1,0-1 1,0 0 0,-1 0-1,1 0 1,-1 0 0,0 0 0,-1 0-1,1-1 1,0-8 0,-2 14-44,-1 0 0,1 0 0,0-1 0,-1 1 0,1 0 0,-1 0 0,1 0 0,0-1 0,-1 1-1,1 0 1,-1 0 0,1 0 0,-1 0 0,1 0 0,-1 0 0,1 0 0,-1 0 0,1 0 0,-1 0 0,1 0 0,0 0 0,-1 1 0,1-1 0,-1 0 0,1 0 0,-1 0 0,1 1 0,0-1 0,-1 0 0,1 0 0,-1 1 0,1-1 0,0 0 0,-1 1 0,1-1 0,-11 9-1,1 0-1,1 1 1,-1 0 0,2 0 0,-1 1 0,-11 20 0,-38 77 20,52-97-20,-10 25 65,0 0 0,3 1 0,1 1 0,2 0 0,-7 46 0,10-26 7,2 1 1,6 106-1,1-141-71,1 54 49,-3-74-33,0-1 0,-1 0 0,1 0 0,-1 0 0,1 0 1,-1 1-1,0-1 0,0 0 0,0 0 0,-1 0 0,1-1 0,-1 1 0,0 0 1,1 0-1,-1-1 0,0 1 0,-1-1 0,1 0 0,-3 3 0,4-5-14,0 1 0,1 0-1,-1-1 1,0 1 0,0-1-1,0 0 1,0 1 0,0-1 0,0 0-1,0 1 1,0-1 0,0 0-1,0 0 1,1 0 0,-1 0-1,0 0 1,0 0 0,0 0-1,0 0 1,0 0 0,0 0 0,0-1-1,0 1 1,0 0 0,0-1-1,-1 0 1,0 0 3,1 0 0,0-1 0,0 1 0,0-1 0,0 1 0,0-1 0,0 1 0,0-1 0,0 0 0,1 1 0,-1-1 0,1 0 0,-1-2 0,-1-10 24,0 1 1,1 0 0,1-17-1,1 20-27,-1-13 7,2-1 0,1 1 0,1 0-1,1 0 1,1 0 0,0 1 0,19-41 0,-17 48-52,-1 0 1,2 0-1,0 1 1,0 0-1,1 1 1,1 0-1,0 1 1,1 0-1,1 1 1,-1 0-1,27-17 1,14 1-4424,-30 16 459,21-11-6688</inkml:trace>
</inkml:ink>
</file>

<file path=ppt/ink/ink1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50.477"/>
    </inkml:context>
    <inkml:brush xml:id="br0">
      <inkml:brushProperty name="width" value="0.025" units="cm"/>
      <inkml:brushProperty name="height" value="0.025" units="cm"/>
    </inkml:brush>
  </inkml:definitions>
  <inkml:trace contextRef="#ctx0" brushRef="#br0">68 82 17521,'0'0'5204,"-1"10"-4659,-21 144 2423,-20 123 1351,42-276-4020,-1-55 661,0 26-944,0 0 1,8-55-1,-7 83-22,0 0-1,0-1 1,0 1 0,0 0 0,0-1-1,0 1 1,0 0 0,0-1-1,1 1 1,-1 0 0,0 0 0,0-1-1,0 1 1,0 0 0,1 0 0,-1-1-1,0 1 1,0 0 0,0 0 0,1-1-1,-1 1 1,0 0 0,0 0 0,1 0-1,-1 0 1,0-1 0,1 1-1,-1 0 1,0 0 0,0 0 0,1 0-1,-1 0 1,0 0 0,1 0 0,-1 0-1,0 0 1,1 0 0,-1 0 0,0 0-1,1 0 1,-1 0 0,0 0 0,0 0-1,1 0 1,-1 0 0,0 0 0,1 1-1,-1-1 1,0 0 0,0 0-1,1 0 1,-1 0 0,0 1 0,0-1-1,1 0 1,19 18-94,-7-6 81,-6-8 29,0-1-1,0-1 1,1 1-1,-1-1 1,1-1-1,-1 1 1,1-1-1,0-1 1,-1 1-1,1-1 1,0 0-1,0-1 1,-1 0 0,1 0-1,-1-1 1,1 0-1,-1 0 1,13-6-1,-4 1 43,-1 0 0,-1-1 0,0-1 1,0 0-1,-1-1 0,0 0 0,22-23 0,-25 22-34,-1 0 0,-1 0 0,0-1 0,0-1 0,-1 1 0,-1-1 0,0 0 0,-1 0 0,0-1 0,-1 0 0,-1 1 0,0-1 0,-1-1 0,0 1 0,-1-24 0,-1 37-19,0-1 0,0 1 0,1-1 0,-2 1 0,1-1 0,0 1 0,0-1 0,0 1 0,-1 0 0,1-1 0,-1 1 0,1-1 0,-1 1 0,1 0 0,-1-1 0,0 1 0,0 0 0,0-1 0,0 1 0,-2-2 0,2 3-5,0-1 0,0 1 1,0 0-1,0-1 0,0 1 0,-1 0 1,1 0-1,0 0 0,0 0 1,0 0-1,0 0 0,-1 0 1,1 0-1,0 1 0,0-1 0,0 0 1,0 1-1,0-1 0,0 1 1,-2 0-1,-3 3-15,0 0 0,0 0 0,0 1 0,0-1 0,1 1 0,0 1 0,-6 6 0,-15 23 5,-42 75 0,61-97 44,0 0 0,1 1 1,1-1-1,0 1 0,1 0 0,0 1 1,2-1-1,-1 1 0,0 26 0,4-39-20,-1-1 0,0 1-1,1 0 1,-1 0-1,1 0 1,0 0-1,0 0 1,-1-1-1,1 1 1,0 0-1,1-1 1,-1 1-1,0-1 1,0 1-1,1-1 1,-1 1-1,1-1 1,-1 0-1,1 0 1,-1 0-1,1 0 1,0 0-1,-1 0 1,1 0-1,0 0 1,0-1-1,0 1 1,0-1-1,0 1 1,2-1-1,9 2 64,0-1 0,0 0 0,20-2 1,-13 1-45,87 0-27,-106 0 0,0 0 0,1 0 1,-1 0-1,1 0 0,-1 1 0,1-1 1,-1 0-1,0 1 0,1-1 0,-1 1 0,0 0 1,1-1-1,-1 1 0,0 0 0,0 0 0,0 0 1,1 0-1,-1 0 0,0 0 0,0 0 1,0 0-1,-1 0 0,1 0 0,1 3 0,-1-1 1,0 0-1,0 0 1,0 1-1,0-1 1,-1 0-1,0 1 1,0-1-1,0 1 1,0-1-1,-1 5 1,-1 6-12,-1 0 0,-1-1 1,0 1-1,-7 15 0,8-22 768,-20 42-4717,18-43-1651,13-34-1323,1-2-721</inkml:trace>
</inkml:ink>
</file>

<file path=ppt/ink/ink1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50.804"/>
    </inkml:context>
    <inkml:brush xml:id="br0">
      <inkml:brushProperty name="width" value="0.025" units="cm"/>
      <inkml:brushProperty name="height" value="0.025" units="cm"/>
    </inkml:brush>
  </inkml:definitions>
  <inkml:trace contextRef="#ctx0" brushRef="#br0">76 109 11851,'0'0'4618,"11"-1"-758,6-2-2084,0-1 0,-1 0 0,29-12 1,-38 13-1404,1 0 1,0-1 0,-1 0 0,0 0-1,0 0 1,0-1 0,0-1-1,-1 1 1,0-1 0,0 0-1,8-10 1,-14 15-369,0 1-1,0 0 1,1 0 0,-1-1-1,0 1 1,0 0 0,0 0-1,1-1 1,-1 1 0,0 0-1,0-1 1,0 1 0,0 0-1,0-1 1,0 1-1,0 0 1,1-1 0,-1 1-1,0 0 1,0-1 0,0 1-1,0 0 1,-1-1 0,1 1-1,0 0 1,0-1 0,0 1-1,0 0 1,0 0-1,0-1 1,0 1 0,-1 0-1,1-1 1,0 1 0,0 0-1,0 0 1,-1-1 0,1 1-1,0 0 1,0 0 0,-1-1-1,1 1 1,0 0-1,0 0 1,-1 0 0,1-1-1,-23 1 279,-26 13 65,31-4-348,1 1 0,0 1 0,0 0 0,1 1 0,-28 28 0,37-33 0,1 0 0,0 0 0,0 1 0,0 0 0,1 0 0,0 0 0,0 1 0,1-1 0,0 1 0,1 0 0,0 1 0,1-1 0,-1 0 0,0 14 0,3-21 0,0 1 0,0 0 0,0-1 0,0 1 0,1-1 0,-1 1 0,1 0 0,0-1 0,-1 0 0,1 1 0,0-1 0,1 1 0,-1-1 0,0 0 0,1 0 0,-1 1 0,1-1 0,0 0 0,3 3 0,-1-2 0,0 0 0,1-1 0,-1 1 0,1-1 0,0 0 0,0 0 0,0 0 0,0-1 0,8 2 0,11 0 0,0-1 0,0-1 0,36-4 0,-45 2 0,0 0-271,-1 0 1,0-1-1,16-5 0,17-11-3456,5-14-5588</inkml:trace>
</inkml:ink>
</file>

<file path=ppt/ink/ink1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51.827"/>
    </inkml:context>
    <inkml:brush xml:id="br0">
      <inkml:brushProperty name="width" value="0.025" units="cm"/>
      <inkml:brushProperty name="height" value="0.025" units="cm"/>
    </inkml:brush>
  </inkml:definitions>
  <inkml:trace contextRef="#ctx0" brushRef="#br0">45 0 20243,'0'0'5840,"0"16"-5370,-27 438 4279,11-225-3284,16-225-1465,-2 21 0,2-22 0,1-14 0,1-11 0,0 0 0,2 0 0,0 0 0,2 1 0,0-1 0,15-34 0,-17 49 0,0 1 0,0-1 0,1 1 0,0-1 0,0 1 0,0 0 0,1 1 0,0 0 0,0 0 0,0 0 0,1 0 0,0 1 0,-1 0 0,1 1 0,1-1 0,-1 1 0,0 1 0,1-1 0,0 1 0,-1 1 0,1-1 0,10 1 0,-8-1 0,1 2 0,0-1 0,-1 1 0,1 1 0,0 0 0,-1 0 0,12 4 0,-18-4 0,-1 0 0,0 0 0,0 1 0,0-1 0,0 1 0,0 0 0,-1 0 0,1 0 0,0 0 0,-1 0 0,1 1 0,-1-1 0,0 1 0,0 0 0,0-1 0,0 1 0,0 0 0,-1 0 0,1 0 0,-1 0 0,0 0 0,0 1 0,0-1 0,0 0 0,-1 1 0,1 5 0,0 1 0,-1 0 0,-1 0 0,0 0 0,0 1 0,-1-1 0,0 0 0,-1 0 0,0-1 0,0 1 0,-8 14 0,0 1 0,11-16 0,12-20 0,13-21 0,-17 17 0,0 0 0,-1-1 0,0 0 0,-2 0 0,1 0 0,2-20 0,8-102 0,-15 138 0,-1-1 0,1 1 0,-1-1 0,1 1 0,0-1 0,-1 1 0,1-1 0,-1 1 0,1 0 0,0 0 0,-1-1 0,1 1 0,0 0 0,0 0 0,-1 0 0,1 0 0,0-1 0,-1 1 0,1 0 0,0 0 0,0 1 0,-1-1 0,1 0 0,0 0 0,-1 0 0,1 0 0,1 1 0,24 4 0,-25-4 0,59 11-1797,-49-10 784,0-1 0,0 0 0,0-1 0,0 0 0,-1-1 0,18-3 0,-1-7-7107</inkml:trace>
</inkml:ink>
</file>

<file path=ppt/ink/ink1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52.634"/>
    </inkml:context>
    <inkml:brush xml:id="br0">
      <inkml:brushProperty name="width" value="0.025" units="cm"/>
      <inkml:brushProperty name="height" value="0.025" units="cm"/>
    </inkml:brush>
  </inkml:definitions>
  <inkml:trace contextRef="#ctx0" brushRef="#br0">294 48 6470,'-2'-27'11862,"-11"12"-6498,10 13-5100,0 2 0,0-1-1,0 0 1,0 0-1,0 1 1,0 0 0,0 0-1,0-1 1,0 2 0,0-1-1,0 0 1,0 1 0,0-1-1,0 1 1,-4 1-1,-3 2-62,0 1 0,0 0-1,0 0 1,0 1-1,1 0 1,0 1-1,1 0 1,-1 1-1,-7 8 1,-66 80 468,77-89-632,0-1 1,0 1-1,0 0 0,1 0 1,0 1-1,0-1 1,1 1-1,0 0 0,-3 11 1,6-18-39,0-1-1,0 1 1,0-1 0,0 1 0,0-1 0,0 1 0,0-1 0,0 1 0,0 0 0,0-1 0,0 1 0,1-1-1,-1 1 1,0-1 0,0 1 0,0-1 0,1 0 0,-1 1 0,0-1 0,0 1 0,1-1 0,-1 1 0,0-1-1,1 0 1,-1 1 0,1-1 0,-1 0 0,0 1 0,1-1 0,-1 0 0,2 1 0,20 1 50,22-13 134,-28 4-155,-1-1-1,0-1 1,-1-1 0,0 0-1,0-1 1,-1 0 0,-1-1-1,0-1 1,-1 0-1,0 0 1,-1-1 0,0 0-1,-1-1 1,-1 0 0,0-1-1,10-29 1,-43 95 299,3-10-366,18-30-218,0 1-1,1 0 1,0 0 0,-1 11-1,4-20 8,-1 0 0,1 0 0,-1-1 0,1 1 0,0 0 0,0 0 0,0-1 0,0 1 0,0 0 0,1-1 0,-1 1 0,0 0 0,1 0 0,-1-1 0,1 1 0,0 0 0,-1-1 0,1 1 0,0-1 0,0 1 0,0-1 0,0 0 0,0 1 0,0-1 0,1 0 0,-1 0 0,0 1 0,1-1 0,-1 0 0,1 0 0,-1-1 0,1 1 0,-1 0 0,1 0 0,2 0 0,23 0-5419,6-1-2542</inkml:trace>
</inkml:ink>
</file>

<file path=ppt/ink/ink1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52.990"/>
    </inkml:context>
    <inkml:brush xml:id="br0">
      <inkml:brushProperty name="width" value="0.025" units="cm"/>
      <inkml:brushProperty name="height" value="0.025" units="cm"/>
    </inkml:brush>
  </inkml:definitions>
  <inkml:trace contextRef="#ctx0" brushRef="#br0">178 185 10346,'0'0'8226,"-9"6"-5370,-6 6-2256,1 0-1,1 1 1,0 0-1,0 1 1,1 1-1,-12 19 1,15-20-107,1-1 1,0 1-1,1 1 1,0 0-1,1-1 0,1 2 1,0-1-1,-3 23 1,8-36-464,-1 0 1,1 1 0,0-1-1,0 0 1,0 0-1,0 1 1,0-1-1,1 0 1,-1 1 0,1-1-1,-1 0 1,1 0-1,0 0 1,0 0 0,0 0-1,0 0 1,0 0-1,0 0 1,1 0 0,-1 0-1,1 0 1,1 1-1,0-1-7,0 0-1,0-1 1,0 0 0,0 1-1,0-1 1,0 0-1,0 0 1,0-1-1,1 1 1,-1-1 0,0 0-1,0 1 1,7-2-1,2 0 12,0-1-1,1-1 0,-1 0 1,-1 0-1,1-1 1,0 0-1,14-9 0,7-7 2,-2-2-1,0 0 0,-1-3 1,-2 0-1,-1-1 0,0-2 1,-2-1-1,-2-1 0,-1-1 1,-1-1-1,-1 0 0,-2-2 0,23-58 1,-40 90-32,0-1 1,-1 1-1,1 0 1,0-1-1,-1 1 1,0 0-1,1-1 1,-1 1-1,0-1 1,0 1-1,-1 0 1,1-4-1,-1 6 0,1 0-1,0-1 0,0 1 1,-1 0-1,1-1 0,0 1 1,-1 0-1,1-1 0,0 1 1,-1 0-1,1 0 0,0-1 0,-1 1 1,1 0-1,-1 0 0,1 0 1,0 0-1,-1 0 0,1-1 1,-1 1-1,1 0 0,-1 0 0,1 0 1,0 0-1,-1 0 0,1 0 1,-1 0-1,1 1 0,-1-1 1,1 0-1,0 0 0,-1 0 1,1 0-1,-1 0 0,1 1 0,-1-1 1,-4 3 13,-1 1 0,1-1 1,0 1-1,0 0 0,1 0 1,-1 0-1,-5 9 0,-4 4 14,1 1 1,0 1-1,2 0 0,0 0 0,1 1 0,2 1 0,0 0 0,0 0 0,2 0 1,1 1-1,1 0 0,0 0 0,1 23 0,3-40-167,0 0 1,0 0-1,1 0 0,-1 0 1,1 0-1,0 0 0,1 0 0,-1 0 1,1-1-1,0 1 0,1-1 0,-1 1 1,0-1-1,6 7 0,-5-9-570,-1 1 0,1-1-1,0 1 1,0-1 0,0 0 0,0 0-1,0-1 1,1 1 0,-1-1 0,0 1-1,1-1 1,-1 0 0,7 1-1,21 0-11719</inkml:trace>
</inkml:ink>
</file>

<file path=ppt/ink/ink1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53.662"/>
    </inkml:context>
    <inkml:brush xml:id="br0">
      <inkml:brushProperty name="width" value="0.025" units="cm"/>
      <inkml:brushProperty name="height" value="0.025" units="cm"/>
    </inkml:brush>
  </inkml:definitions>
  <inkml:trace contextRef="#ctx0" brushRef="#br0">10 199 8200,'0'0'13901,"8"6"-11974,0-1-1616,0 0-1,0-1 1,0 0-1,0 0 1,1-1-1,-1 0 1,1-1 0,0 0-1,0 0 1,0-1-1,0 0 1,0 0-1,1-1 1,-1 0 0,0-1-1,11-2 1,-5-1-227,0 0 1,0-1 0,-1-1 0,1 0-1,-1-1 1,-1-1 0,0 0 0,0-1-1,0 0 1,-1-1 0,0 0 0,-1-1-1,-1 0 1,1-1 0,13-22 0,-22 32-47,-1 0 1,1 0-1,-1 0 1,0-1 0,0 1-1,0 0 1,-1-1-1,1 1 1,-1-1-1,1 1 1,-1-1 0,0 0-1,0 1 1,0-1-1,0 1 1,0-1 0,0 1-1,-1-1 1,1 1-1,-1-1 1,-1-3-1,0 4 3,1 0-1,-1 0 0,0 1 1,0-1-1,0 0 0,0 1 1,0-1-1,0 1 1,0-1-1,-1 1 0,1 0 1,0 0-1,-1 0 0,1 0 1,-1 1-1,1-1 0,-4 0 1,-7 0 8,0 0 0,0 0 1,0 2-1,0-1 0,0 2 1,1 0-1,-17 4 1,14-1-43,0 1 0,0 0 0,1 1 0,0 0 1,0 2-1,1-1 0,0 2 0,1 0 1,0 0-1,0 1 0,-10 13 0,14-15-4,1 0 0,0 0 0,0 0-1,1 1 1,1 0 0,-1 0 0,2 0-1,-1 1 1,2 0 0,-1 0 0,1 0-1,1 0 1,0 0 0,1 0 0,0 1-1,1 13 1,0-21-45,1 0 0,1 1 0,-1-1 0,0 0 0,1 0 0,0 0 0,0 0 0,0 0 0,1 0 0,-1-1 1,1 1-1,0-1 0,0 0 0,0 0 0,0 0 0,1 0 0,-1 0 0,1-1 0,0 1 0,-1-1 0,1 0 0,0 0 0,0 0 0,1-1 0,-1 0 0,0 1 0,6-1 0,13 4-745,1-1-1,-1-1 0,40-1 0,-63-2 785,69-2-6131,0-13-5088</inkml:trace>
</inkml:ink>
</file>

<file path=ppt/ink/ink1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41.866"/>
    </inkml:context>
    <inkml:brush xml:id="br0">
      <inkml:brushProperty name="width" value="0.025" units="cm"/>
      <inkml:brushProperty name="height" value="0.025" units="cm"/>
    </inkml:brush>
  </inkml:definitions>
  <inkml:trace contextRef="#ctx0" brushRef="#br0">95 0 17809,'0'0'7842,"1"9"-6705,-1 44-165,-2-1 1,-2 1-1,-14 70 0,2-18-243,-7 38-24,-9 110-337,32-253-367,0 0 0,0 0 0,0 0 0,0 1 0,-1-1 0,1 0 0,0 0 0,0 0 0,0 0 0,0 1 0,0-1 0,0 0 0,0 0 0,0 0 0,0 1 0,0-1 0,0 0 0,0 0 0,0 0 0,0 0 0,0 1 0,0-1 0,0 0 0,0 0 0,0 0 0,0 1 0,1-1 0,-1 0 0,0 0 0,0 0 0,0 0 0,0 0 0,0 1 0,0-1 0,0 0 0,1 0 0,-1 0 0,0 0 0,0 0 1,0 0-1,0 0 0,0 1 0,1-1 0,-1 0 0,0 0 0,0 0 0,0 0 0,1 0 0,-1 0 0,0 0 0,0 0 0,0 0 0,0 0 0,1 0 0,-1 0 0,0 0 0,0 0 0,0 0 0,1 0 0,-1 0 0,0 0 0,0-1 0,0 1 0,0 0 0,1 0 0,-1 0 0,0 0 0,16-18 82,22-39 44,-30 46-118,9-16-9,9-14 0,43-52 0,-62 85 0,0-1 0,1 1 0,1 0 0,-1 1 0,1 0 0,0 0 0,1 1 0,-1 0 0,1 0 0,0 1 0,20-6 0,-28 10 0,1 0 0,-1 0 0,1 1 0,-1-1 0,1 1 0,0 0 0,-1-1 0,1 1 0,-1 0 0,1 1 0,0-1 0,-1 0 0,1 1 0,-1 0 0,1-1 0,-1 1 0,1 0 0,-1 0 0,1 0 0,-1 1 0,0-1 0,0 0 0,0 1 0,0 0 0,0-1 0,0 1 0,0 0 0,0 0 0,0 0 0,-1 0 0,1 0 0,-1 1 0,0-1 0,0 0 0,0 1 0,0-1 0,0 1 0,0-1 0,-1 1 0,1-1 0,-1 1 0,1-1 0,-1 6 0,0 4 0,1-1 0,-2 0 0,0 1 0,0-1 0,-1 0 0,0 0 0,-1 0 0,0 0 0,-5 11 0,-15 28 0,20-104 0,3-15 0,6-103 0,-6 171 3,0 1 0,1-1 0,-1 1 1,1-1-1,-1 1 0,1-1 0,-1 1 0,1-1 0,-1 1 0,1-1 1,0 1-1,-1 0 0,1-1 0,-1 1 0,1 0 0,0 0 0,-1-1 0,1 1 1,0 0-1,0 0 0,-1 0 0,1 0 0,0 0 0,-1 0 0,1 0 1,0 0-1,-1 0 0,1 0 0,0 0 0,-1 1 0,1-1 0,0 0 1,0 1-1,26 6-483,-27-7 426,27 9-4310,1-1 0,-1-2 0,47 6-1,-24-11-5233</inkml:trace>
</inkml:ink>
</file>

<file path=ppt/ink/ink1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42.206"/>
    </inkml:context>
    <inkml:brush xml:id="br0">
      <inkml:brushProperty name="width" value="0.025" units="cm"/>
      <inkml:brushProperty name="height" value="0.025" units="cm"/>
    </inkml:brush>
  </inkml:definitions>
  <inkml:trace contextRef="#ctx0" brushRef="#br0">184 1 8360,'0'0'11547,"-10"3"-9663,3 0-1606,-1 1-1,0 0 1,1 0 0,0 1-1,0 0 1,0 0-1,1 1 1,-1-1 0,1 2-1,1-1 1,-1 1-1,1-1 1,0 1 0,-5 11-1,-38 71 1771,44-79-1731,0 1 0,0-1 1,1 0-1,0 1 0,1 0 0,0 0 1,0 12-1,2-22-299,0 0 0,0 0 0,0-1 0,0 1-1,1 0 1,-1 0 0,0 0 0,1-1 0,-1 1 0,1 0 0,-1 0 0,0-1 0,1 1 0,0 0-1,-1-1 1,1 1 0,-1-1 0,1 1 0,0-1 0,-1 1 0,1-1 0,0 1 0,0-1 0,-1 0-1,1 1 1,0-1 0,0 0 0,0 0 0,0 1 0,-1-1 0,1 0 0,0 0 0,0 0 0,0 0-1,0 0 1,-1 0 0,1 0 0,0-1 0,0 1 0,0 0 0,0 0 0,-1-1 0,1 1 0,0 0-1,1-1 1,39-17 627,-27 8-592,0 0 1,-1-2-1,0 1 0,0-2 1,-1 0-1,19-28 1,-24 32-39,-1-1 0,-1 0 0,1-1 0,-2 0 0,1 1 0,-1-1 1,-1-1-1,0 1 0,-1 0 0,0-1 0,0-15 0,-1 27-16,-1 0 0,0-1 1,0 1-1,0 0 0,0 0 0,0 0 0,0 0 0,0 0 0,0 0 0,0-1 1,0 1-1,0 0 0,0 0 0,0 0 0,0 0 0,0 0 0,0 0 1,0-1-1,0 1 0,0 0 0,0 0 0,0 0 0,0 0 0,-1 0 1,1 0-1,0 0 0,0-1 0,0 1 0,0 0 0,0 0 0,0 0 0,0 0 1,0 0-1,0 0 0,-1 0 0,1 0 0,0 0 0,0 0 0,0 0 1,0 0-1,0 0 0,0-1 0,0 1 0,-1 0 0,1 0 0,0 0 0,0 0 1,0 0-1,0 0 0,0 0 0,0 0 0,-1 0 0,1 0 0,0 1 1,0-1-1,0 0 0,0 0 0,0 0 0,0 0 0,0 0 0,-1 0 0,1 0 1,0 0-1,-10 10-131,-6 15-151,12-17-79,0 1-1,1 0 0,0 0 1,1 0-1,0 0 0,1 1 0,-2 16 1,3-23 27,0-1-1,0 0 1,1 1 0,-1-1 0,0 0 0,1 1-1,-1-1 1,1 0 0,0 0 0,-1 1 0,1-1-1,0 0 1,1 0 0,-1 0 0,0 0 0,1 0-1,-1 0 1,1-1 0,-1 1 0,1 0 0,0-1-1,0 1 1,-1-1 0,1 0 0,0 1 0,0-1-1,1 0 1,-1 0 0,0 0 0,0-1 0,0 1-1,1 0 1,-1-1 0,0 0 0,4 1 0,25 0-3258,3-1 1335</inkml:trace>
</inkml:ink>
</file>

<file path=ppt/ink/ink1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42.552"/>
    </inkml:context>
    <inkml:brush xml:id="br0">
      <inkml:brushProperty name="width" value="0.025" units="cm"/>
      <inkml:brushProperty name="height" value="0.025" units="cm"/>
    </inkml:brush>
  </inkml:definitions>
  <inkml:trace contextRef="#ctx0" brushRef="#br0">136 259 12716,'0'0'7890,"-11"6"-5840,1 1-1707,0 0 1,1 0-1,0 1 1,0 0-1,0 0 0,1 1 1,-9 13-1,12-15-99,0 0-1,0 1 0,1 0 0,0 0 1,0 0-1,1 0 0,0 1 0,0-1 1,1 1-1,0-1 0,1 1 0,-1 11 1,2-19-233,0 0 0,0 0 0,0 0 0,0-1 0,0 1 0,0 0 0,0 0 0,0 0 0,1 0 0,-1-1 0,0 1 0,0 0 0,1 0 0,-1 0 0,1-1 0,-1 1 0,1 0 0,-1-1 0,1 1 0,-1 0 0,1-1 0,-1 1 0,1-1 0,0 1 0,0-1 0,-1 1 0,1-1 0,0 1 0,0-1 0,-1 0 0,2 1 0,1-1 5,0 1 0,-1-1 1,1 0-1,0 0 0,-1-1 0,1 1 0,0 0 1,0-1-1,-1 0 0,4-1 0,4-1 23,-1-1 1,0-1-1,0 1 0,15-11 0,12-18-73,-2-1 1,-1-2 0,-2-1 0,-1-2 0,-2-1-1,-1-1 1,-3-1 0,24-55 0,-33 54 262,-15 43-205,0 0 0,0 0 0,0-1 0,0 1-1,-1 0 1,1 0 0,0 0 0,0 0 0,0 0 0,0 0-1,0-1 1,0 1 0,0 0 0,0 0 0,-1 0 0,1 0-1,0 0 1,0 0 0,0 0 0,0 0 0,0 0 0,0 0-1,-1-1 1,1 1 0,0 0 0,0 0 0,0 0 0,0 0-1,-1 0 1,1 0 0,0 0 0,0 0 0,0 0 0,0 0-1,0 0 1,-1 1 0,1-1 0,0 0 0,0 0-1,0 0 1,0 0 0,0 0 0,-1 0 0,1 0 0,0 0-1,0 0 1,0 0 0,0 0 0,0 1 0,0-1 0,0 0-1,0 0 1,-1 0 0,1 0 0,0 0 0,0 0 0,0 1-1,0-1 1,0 0 0,0 0 0,0 0 0,0 0 0,0 0-1,0 1 1,0-1 0,0 0 0,0 0 0,0 1 0,-13 16 102,1 2 1,0 0 0,1 0-1,2 1 1,0 0 0,1 1-1,1 0 1,0 0 0,2 1 0,1 0-1,0 0 1,2 0 0,0 0-1,3 31 1,-1-49-357,1-1 0,-1 1 0,1 0 0,0 0 0,0-1 0,1 1 0,-1-1 0,1 1 0,-1-1 0,1 1 0,0-1 0,1 0 0,-1 0-1,0 0 1,1 0 0,0 0 0,0-1 0,0 1 0,0-1 0,0 0 0,6 4 0,13 0-7233</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5.898"/>
    </inkml:context>
    <inkml:brush xml:id="br0">
      <inkml:brushProperty name="width" value="0.025" units="cm"/>
      <inkml:brushProperty name="height" value="0.025" units="cm"/>
    </inkml:brush>
  </inkml:definitions>
  <inkml:trace contextRef="#ctx0" brushRef="#br0">0 673 16752,'0'0'5424,"9"0"-2760,1-1-2360,0-1 0,0 0 0,-1-1 1,1 0-1,-1 0 0,0-1 1,0 0-1,0-1 0,-1 0 0,1-1 1,-1 1-1,0-1 0,-1-1 1,9-9-1,-8 10-260,0-2 1,-1 1-1,0-1 0,-1 0 1,0 0-1,0-1 1,0 0-1,-1 0 0,-1 0 1,1-1-1,-2 0 1,1 0-1,-1 0 0,-1 0 1,0 0-1,0 0 1,-1 0-1,0-13 0,-1 22-32,0 0 0,0 1 0,0-1 0,0 0 0,0 0 0,0 0 0,-1 0-1,1 0 1,0 1 0,0-1 0,-1 0 0,1 0 0,-1 0 0,1 1 0,0-1 0,-1 0-1,0 0 1,1 1 0,-1-1 0,1 0 0,-1 1 0,0-1 0,1 1 0,-1-1 0,0 1 0,0-1-1,1 1 1,-1 0 0,0-1 0,0 1 0,0 0 0,0-1 0,1 1 0,-1 0 0,0 0-1,0 0 1,0 0 0,0 0 0,0 0 0,0 0 0,1 0 0,-1 0 0,0 0 0,0 1 0,0-1-1,0 0 1,0 1 0,1-1 0,-1 0 0,0 1 0,0-1 0,1 1 0,-1-1 0,-1 2-1,-2 0-17,0 1-1,-1 0 0,1 0 0,0 1 0,0-1 0,1 1 1,-1 0-1,-3 4 0,-1 7 4,-1 1 1,2 0-1,0 1 0,1-1 1,0 1-1,2 0 0,0 1 0,1-1 1,1 1-1,0 0 0,1 20 1,1-36 5,0-1 0,0 1-1,1 0 1,-1 0 0,0 0 0,1-1 0,-1 1 0,1 0-1,-1 0 1,1-1 0,0 1 0,0 0 0,0-1 0,0 1 0,0-1-1,0 1 1,0-1 0,0 0 0,1 0 0,-1 1 0,1-1 0,-1 0-1,3 1 1,-1 0 5,0-1-1,1 0 1,-1 0 0,0-1-1,1 1 1,-1-1 0,1 0-1,-1 1 1,1-2-1,-1 1 1,6-1 0,4-2 19,0 0 1,0 0 0,0-2-1,-1 1 1,17-10-1,-12 5 9,72-43-39,-80 46-1,0-1 0,0 1 1,0-2-1,-1 1 0,0-1 0,12-16 0,-20 24 15,0-1 1,0 1 0,0-1 0,1 1-1,-1-1 1,0 1 0,0 0-1,0-1 1,0 1 0,0-1 0,0 1-1,0 0 1,0-1 0,0 1-1,0-1 1,0 1 0,-1-1-1,1 1 1,0 0 0,0-1 0,0 1-1,0-1 1,-1 1 0,1 0-1,0-1 1,0 1 0,-1 0-1,1-1 1,0 1 0,-1 0 0,1 0-1,0-1 1,-1 1 0,1 0-1,0 0 1,-1 0 0,1-1-1,-1 1 1,1 0 0,0 0 0,-1 0-1,1 0 1,-1 0 0,1 0-1,-1 0 1,1 0 0,0 0 0,-1 0-1,1 0 1,-1 0 0,1 0-1,-1 0 1,0 0 0,-36-1-31,25 2 68,-50-12-71,58 10 6,0 0 0,1-1-1,-1 1 1,0-1-1,1 1 1,-1-1 0,1 0-1,0 0 1,-1-1-1,1 1 1,0-1 0,1 1-1,-5-6 1,7 8 9,0 0 0,0-1 0,0 1 1,1-1-1,-1 1 0,0-1 0,0 1 0,0 0 1,0-1-1,1 1 0,-1 0 0,0-1 0,0 1 1,1 0-1,-1-1 0,0 1 0,0 0 0,1-1 0,-1 1 1,0 0-1,1 0 0,-1-1 0,1 1 0,-1 0 1,0 0-1,1 0 0,-1 0 0,1-1 0,-1 1 1,0 0-1,1 0 0,-1 0 0,1 0 0,-1 0 1,1 0-1,-1 0 0,0 0 0,1 0 0,-1 0 1,1 0-1,-1 1 0,1-1 0,-1 0 0,30 0-51,-25 0 37,25 0-375,0 0 0,-1-2 0,1-2 0,56-13 0,-77 14 52,1 0-1,-1-1 0,1 0 0,-1-1 0,0 0 1,-1 0-1,1-1 0,-1 0 0,0-1 0,-1 0 1,0 0-1,0 0 0,0-1 0,-1 0 0,0 0 1,0-1-1,-1 0 0,5-12 0,0-6-345,-2 0 1,0-1-1,-2-1 0,-2 1 0,0-1 1,-2 1-1,-1-1 0,-1 0 1,-5-33-1,3 57 2665,-2 14-1057,-2 16-192,-5 513 9655,12-370-9530,-2-146-735,1 0 0,1 0 0,1-1 0,1 1 0,1-1 0,8 24 0,-13-95 951,-11 10-1005,-20-47 0,22 64-111,1 0-1,0-1 0,2 0 0,1-1 1,1 0-1,-3-44 0,8 67 45,0 0 0,1-1-1,-1 1 1,1 0 0,-1 0-1,1 0 1,0 0 0,0-1-1,0 1 1,0 0 0,0 1-1,0-1 1,1 0 0,-1 0-1,1 0 1,-1 1 0,1-1-1,0 1 1,-1-1 0,1 1-1,0 0 1,0 0 0,0 0 0,0 0-1,0 0 1,0 0 0,0 0-1,1 1 1,-1-1 0,3 0-1,10-2-344,0 1 0,0 0-1,23 1 1,-20 1-732,59-7-6530,-41 2 1478</inkml:trace>
</inkml:ink>
</file>

<file path=ppt/ink/ink1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43.189"/>
    </inkml:context>
    <inkml:brush xml:id="br0">
      <inkml:brushProperty name="width" value="0.025" units="cm"/>
      <inkml:brushProperty name="height" value="0.025" units="cm"/>
    </inkml:brush>
  </inkml:definitions>
  <inkml:trace contextRef="#ctx0" brushRef="#br0">44 182 5029,'0'0'16672,"3"8"-14644,-1-4-1818,0 0 0,0 0 0,0-1 1,0 1-1,0-1 0,1 1 0,0-1 0,0 0 0,0 0 0,0 0 0,0 0 0,1-1 0,-1 1 1,1-1-1,-1 0 0,1 0 0,0 0 0,0-1 0,0 1 0,0-1 0,0 0 0,0 0 0,0 0 1,1-1-1,-1 0 0,0 1 0,7-2 0,-1 1-30,0-1 1,-1 0-1,1-1 1,-1 0-1,1-1 1,-1 0-1,0 0 1,0-1-1,-1 0 0,1-1 1,-1 1-1,15-12 1,-17 11-153,1 0 0,-1-1 0,0 1 1,-1-1-1,0 0 0,0-1 0,0 1 0,0-1 1,-1 0-1,0 0 0,-1 0 0,0-1 1,0 1-1,0-1 0,2-15 0,-5 21-22,1-1 0,-1 1 0,0-1 0,0 0 0,0 1 0,-1-1 0,1 1 0,0-1 0,-1 1 0,0-1 0,0 1 0,0 0 0,0-1 0,0 1 0,0 0 0,0-1 0,-1 1 0,1 0 0,-1 0 0,0 0 0,1 1 0,-4-4 0,0 2-7,0 0 0,1 0 0,-1 1 1,-1-1-1,1 1 0,0 0 0,0 1 0,-1-1 0,1 1 0,-7-1 0,0 1-5,0 0 0,1 1 1,-1 0-1,1 0 0,-1 2 0,0-1 0,1 1 0,0 1 1,-22 8-1,23-5 7,0 0 0,1 1 0,0 0 0,0 1 1,0 0-1,1 1 0,1-1 0,-1 2 0,1-1 0,1 1 0,0 0 1,0 0-1,1 0 0,0 1 0,1 0 0,0 0 0,1 0 1,0 1-1,1-1 0,0 1 0,1-1 0,0 19 0,1-27 8,0 0 0,0 0 0,1 0 0,-1 0 0,1 0 0,-1 0 1,1 0-1,0 0 0,0-1 0,0 1 0,1 0 0,-1-1 0,1 1 0,-1-1 0,1 1 0,0-1 0,0 0 0,3 4 0,0-3 0,-1 0 0,0-1 0,1 1 0,-1-1 0,1 0 0,0 0 1,0 0-1,0-1 0,10 2 0,8 0-32,0-2 0,0 0 1,43-5-1,-55 3-10,12-2-988,1-1 1,37-10-1,8-12-9839,-23 5-6260</inkml:trace>
</inkml:ink>
</file>

<file path=ppt/ink/ink1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43.887"/>
    </inkml:context>
    <inkml:brush xml:id="br0">
      <inkml:brushProperty name="width" value="0.025" units="cm"/>
      <inkml:brushProperty name="height" value="0.025" units="cm"/>
    </inkml:brush>
  </inkml:definitions>
  <inkml:trace contextRef="#ctx0" brushRef="#br0">49 31 5541,'0'0'20638,"-7"11"-19933,1-2-579,0 1 0,1 0 0,1 0 0,0 0 0,0 0-1,1 1 1,0 0 0,1-1 0,0 1 0,1 0 0,0 13 0,0-18-47,1-1 0,1 1 1,-1-1-1,1 1 0,-1-1 0,2 1 1,-1-1-1,1 0 0,-1 1 0,1-1 1,1 0-1,-1 0 0,6 8 1,-5-10 13,0-1-1,0 1 1,0-1 0,0 0 0,0 0 0,1 0 0,-1 0 0,1-1 0,-1 1 0,1-1 0,-1 0 0,1 0 0,0 0 0,-1-1 0,1 1 0,0-1 0,0 0 0,0 0 0,-1 0 0,1 0 0,6-2 0,-1 0-43,1-1 0,-1 0 0,0 0 0,0 0 0,-1-1 0,1-1 0,-1 1 0,1-2 0,-2 1 0,1-1 0,0 0 0,-1 0 0,0-1 1,-1 0-1,9-12 0,-9 12-26,-1 0 1,0-1-1,0 1 1,-1-1-1,0 0 1,-1 0-1,1 0 1,-1-1-1,-1 1 1,0-1-1,0 0 1,0 0-1,-1 1 1,-1-1-1,0 0 1,-1-17-1,0 24-22,1 0 0,-1 0 1,0 0-1,0 0 0,0 0 0,0 0 1,0 1-1,0-1 0,-1 0 0,1 1 1,-1-1-1,1 1 0,-1 0 0,1-1 1,-1 1-1,0 0 0,1 0 0,-1 0 1,0 0-1,0 0 0,-3-1 0,1 1-26,0 0-1,0 0 0,0 0 1,0 0-1,0 1 0,-1-1 1,1 1-1,0 0 0,-7 1 0,11-1-60,0 0-1,-1 1 0,1-1 0,-1 0 0,1 0 0,-1 0 0,1 1 0,0-1 0,-1 0 0,1 0 0,0 1 0,-1-1 0,1 0 0,0 1 0,-1-1 0,1 0 0,0 1 0,0-1 0,-1 1 1,1-1-1,0 0 0,0 1 0,0-1 0,-1 1 0,1-1 0,0 1 0,0-1 0,0 1 0,0-1 0,0 0 0,0 1 0,0-1 0,0 1 0,0-1 0,0 1 0,0-1 0,1 1 0,-1-1 0,0 0 1,0 1-1,0-1 0,0 1 0,1-1 0,-1 1 0,0-1 0,1 0 0,-1 1 0,0-1 0,0 0 0,1 1 0,0-1 0,16 19-4450,3-7-34,3-3-1548</inkml:trace>
</inkml:ink>
</file>

<file path=ppt/ink/ink1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45.286"/>
    </inkml:context>
    <inkml:brush xml:id="br0">
      <inkml:brushProperty name="width" value="0.025" units="cm"/>
      <inkml:brushProperty name="height" value="0.025" units="cm"/>
    </inkml:brush>
  </inkml:definitions>
  <inkml:trace contextRef="#ctx0" brushRef="#br0">188 260 17136,'0'0'3422,"-8"-5"609,2 2-3518,0-1 1,0 1-1,0 0 1,0 1-1,-1 0 1,1 0-1,-1 0 1,-8-1-1,12 3-412,-1 0 0,1 0 0,0 0 0,-1 1 0,1-1 0,0 1 0,0-1 0,-1 1 0,1 0 0,0 1 0,0-1 0,0 0 0,0 1 1,0 0-1,0-1 0,1 1 0,-1 0 0,1 0 0,-1 1 0,1-1 0,0 1 0,-3 3 0,-2 4-25,2 0-1,-1 0 1,1 1 0,1-1 0,0 1 0,1 0-1,0 0 1,0 0 0,1 1 0,1-1 0,0 1-1,0-1 1,1 1 0,3 19 0,-2-27-74,0 0 1,0-1-1,0 1 0,0 0 1,1-1-1,0 1 0,-1-1 1,1 1-1,1-1 0,-1 0 0,0 0 1,1 0-1,0 0 0,0 0 1,0-1-1,0 1 0,0-1 1,0 0-1,0 0 0,1 0 1,-1 0-1,1 0 0,0-1 1,-1 0-1,1 0 0,0 0 1,0 0-1,0 0 0,0-1 1,4 1-1,-1-1 0,1 1-1,-1-1 1,1 0-1,0 0 1,-1-1 0,1 0-1,-1-1 1,1 1-1,-1-1 1,0-1 0,0 1-1,1-2 1,-2 1-1,12-7 1,-9 2-2,-1 1 0,-1-2 0,0 1 0,0-1 0,0 0 0,-1 0 0,-1 0 0,9-19 0,-11 21 0,-1 1 0,1-1 0,-1 0 0,0 1 0,-1-1 0,0 0 0,0 0 0,0 0 0,-1 0 0,0 0 0,0 0 0,-1 0 0,0 0 0,0 0 0,-3-7 0,3 12 0,1 1 0,-1 0 0,0-1 0,0 1 0,0 0 0,0 0 0,0-1 0,0 1 0,0 0 0,0 0 0,0 0 0,0 0 0,-1 1 0,1-1 0,0 0 0,-1 0 0,1 1 0,-1-1 0,1 1 0,-1-1 0,1 1 0,-3-1 0,3 1 0,1 0 0,-1 0 0,0 0 0,0 0 0,0 0 0,0 0 0,0 0 0,1 1 0,-1-1 0,0 0 0,0 0 0,0 1 0,1-1 0,-1 1 0,0-1 0,0 1 0,1-1 0,-1 1 0,0-1 0,1 1 0,-1-1 0,1 1 0,-1 0 0,1-1 0,-1 1 0,1 0 0,-1-1 0,1 1 0,-1 0 0,1 0 0,0 0 0,0-1 0,-1 1 0,1 0 0,0 0 0,0 0 0,0 0 0,0 0 0,0 1 0,0 1 0,-1-1 0,1 1 0,0-1 0,0 1 0,0-1 0,1 1 0,-1-1 0,0 1 0,1-1 0,0 0 0,-1 1 0,1-1 0,0 0 0,0 1 0,1-1 0,-1 0 0,0 0 0,1 0 0,-1 0 0,1 0 0,0 0 0,-1 0 0,1-1 0,0 1 0,0 0 0,0-1 0,0 0 0,1 0 0,-1 1 0,0-1 0,0 0 0,1-1 0,-1 1 0,1 0 0,-1-1 0,1 1 0,-1-1 0,1 0 0,4 0 0,7 1-26,0-2-1,0 1 1,0-2-1,0 0 1,0 0 0,0-2-1,-1 1 1,0-2 0,1 0-1,-2 0 1,1-1-1,-1-1 1,1 0 0,-2-1-1,1 0 1,14-14 0,-16 13-1,1-1 1,-1 0-1,-1-1 1,0 0 0,-1-1-1,0 1 1,-1-2 0,0 1-1,0-1 1,-2 0-1,0 0 1,0-1 0,-1 1-1,-1-1 1,0 0 0,1-18-1,-3 30 24,-1 1-1,0-1 0,0 1 1,0 0-1,0-1 1,0 1-1,0-1 0,0 1 1,0 0-1,0-1 1,-1 1-1,1 0 1,-1-1-1,1 1 0,-1 0 1,1-1-1,-1 1 1,0 0-1,1 0 0,-1 0 1,0 0-1,0 0 1,0 0-1,0 0 1,0 0-1,0 0 0,0 0 1,0 0-1,-1 0 1,1 1-1,-2-2 0,1 2-3,0 0-1,0 1 0,0-1 0,-1 0 1,1 0-1,0 1 0,0 0 0,0-1 1,0 1-1,0 0 0,0 0 0,0 0 1,0 0-1,0 0 0,1 0 0,-1 1 1,0-1-1,1 1 0,-1-1 0,-1 3 1,-13 13-3,0 2 1,1 0-1,-25 41 1,33-48 56,1 0 1,0 1-1,1 0 1,0 0-1,1 0 1,1 0-1,0 1 1,-2 19-1,5-30-43,0 0-1,0 1 1,0-1-1,0 0 1,0 0-1,1 0 1,0 0-1,0 0 0,0 0 1,0 0-1,0-1 1,0 1-1,1 0 1,-1 0-1,1-1 1,0 1-1,0-1 1,0 0-1,0 1 1,3 1-1,-1-1 2,0 0 0,1 0 0,0 0 0,0-1 0,0 0 1,0 0-1,0 0 0,0-1 0,0 0 0,11 1 0,-3 0 8,0-2 0,0 0 1,0-1-1,0 0 0,0-1 1,0 0-1,0-1 0,-1 0 1,15-6-1,-18 3 22,1 0 0,-1 0-1,0 0 1,0-1 0,0-1 0,-1 1 0,-1-1 0,1-1 0,-1 1 0,0-1 0,-1-1-1,0 1 1,-1-1 0,9-20 0,-26 48-35,-14 27 0,24-39 0,1-1 0,-1 0 0,1 0 0,0 0 0,1 1 0,-1-1 0,1 1 0,0-1 0,0 0 0,1 1 0,-1-1 0,1 0 0,1 1 0,-1-1 0,1 0 0,-1 0 0,4 5 0,-3-6 0,1-1 0,0 0 0,0 0 0,0 0 0,0 0 0,0 0 0,0-1 0,1 1 0,-1-1 0,1 0 0,0 0 0,0 0 0,-1-1 0,1 1 0,0-1 0,1 0 0,-1 0 0,0 0 0,0-1 0,0 0 0,0 1 0,5-2 0,-1 1 0,0-1 0,0 0 0,0-1 0,0 0 0,0 0 0,0-1 0,-1 1 0,1-2 0,-1 1 0,0-1 0,0 0 0,0-1 0,-1 0 0,8-7 0,0 0 0,-1-1 0,0-1 0,-1 0 0,-1-1 0,12-19 0,-12 8 0,-12 16 0,-11 14 0,4 3 0,1 0 0,0 0 0,0 1 0,0 1 0,1-1 0,1 1 0,-1 0 0,1 0 0,1 0 0,0 1 0,0-1 0,1 1 0,0 0 0,1 0 0,-3 20 0,5-29 0,0 0 0,0-1 0,0 1 0,0 0 0,0 0 0,0 0 0,0-1 0,0 1 0,1 0 0,-1 0 0,0 0 0,0-1 0,1 1 0,-1 0 0,0 0 0,1-1 0,-1 1 0,1 0 0,-1-1 0,1 1 0,-1 0 0,1-1 0,0 1 0,-1-1 0,1 1 0,0-1 0,-1 1 0,1-1 0,0 0 0,0 1 0,-1-1 0,2 0 0,1 1 0,0-1 0,0 0 0,0 0 0,0 0 0,0 0 0,0 0 0,0-1 0,0 1 0,4-2 0,5-3 0,1 1 0,-2-2 0,16-8 0,42-36 0,-52 35 0,1 2 0,36-21 0,-53 35 0,-1 0 0,1 0 0,0 1 0,-1-1 0,1 0 0,-1 1 0,1-1 0,-1 0 0,0 1 0,1-1 0,-1 1 0,0-1 0,0 1 0,0-1 0,0 1 0,0-1 0,-1 2 0,1-2 0,-2 15 0,-2 26 0,3-41 0,1 0 0,0 0 0,0 0 0,0 0 0,0-1 0,0 1 0,1 0 0,-1 0 0,0 0 0,0 0 0,1 0 0,-1 0 0,0 0 0,1 0 0,-1 0 0,1 0 0,-1-1 0,1 1 0,-1 0 0,1 0 0,0-1 0,-1 1 0,1 0 0,0-1 0,0 1 0,-1-1 0,1 1 0,0-1 0,0 1 0,0-1 0,1 1 0,9-1 0,0 0 0,0 0 0,0-2 0,0 1 0,0-1 0,0-1 0,-1 0 0,1 0 0,-1-1 0,0 0 0,15-9 0,-11 6 0,0 0 0,1 2 0,-1-1 0,29-5 0,-42 11 0,-1 0 0,1 0 0,-1 0 0,0 0 0,1 0 0,-1 0 0,1 0 0,-1 0 0,1 0 0,-1 0 0,1 0 0,-1 0 0,0 0 0,1 1 0,-1-1 0,1 0 0,-1 0 0,0 0 0,1 1 0,-1-1 0,1 0 0,-1 1 0,0-1 0,1 0 0,-1 0 0,0 1 0,0-1 0,1 1 0,-1-1 0,0 0 0,0 1 0,1 0 0,-1 18 0,-14 25 0,12-38 0,1-5 0,0 1 0,1-1 0,-1 1 0,1-1 0,-1 1 0,1 0 0,-1-1 0,1 1 0,0-1 0,0 1 0,0 0 0,0-1 0,0 1 0,0-1 0,1 1 0,-1 0 0,0-1 0,2 3 0,-2-4 0,1 1 0,-1-1 0,1 1 0,0-1 0,0 1 0,-1-1 0,1 1 0,0-1 0,0 0 0,0 1 0,-1-1 0,1 0 0,0 1 0,0-1 0,0 0 0,0 0 0,0 0 0,-1 0 0,1 0 0,0 0 0,0 0 0,0 0 0,1-1 0,9-2 0,-1 0 0,0 0 0,0-2 0,11-5 0,-13 6 0,54-27 0,-16 8 0,1 1 0,57-18 0,-102 40-8,0-1 0,0 0 0,0 1 0,-1-1 0,1 1 0,0 0 0,0-1 0,0 1 1,0 0-1,0 0 0,0 0 0,0 0 0,0 1 0,0-1 0,0 1 0,0-1 0,1 2 0,-2-2-13,0 1 0,-1 0 0,1-1 0,-1 1 0,1 0-1,-1-1 1,0 1 0,1 0 0,-1 0 0,0 0 0,1 0 0,-1-1 0,0 1 0,0 0 0,0 0-1,0 0 1,1 0 0,-2 0 0,1 0 0,0-1 0,0 1 0,0 0 0,0 0 0,0 0 0,-1 1-1,-3 9-584,0-1-1,-1 1 0,0-1 1,-9 13-1,4-5-1935,15-34-7719</inkml:trace>
</inkml:ink>
</file>

<file path=ppt/ink/ink1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46.049"/>
    </inkml:context>
    <inkml:brush xml:id="br0">
      <inkml:brushProperty name="width" value="0.025" units="cm"/>
      <inkml:brushProperty name="height" value="0.025" units="cm"/>
    </inkml:brush>
  </inkml:definitions>
  <inkml:trace contextRef="#ctx0" brushRef="#br0">37 76 12364,'-22'8'8982,"10"9"-4784,12-16-4133,0 0 0,-1 0-1,1 0 1,0 0 0,0 0 0,0 0-1,0 0 1,0 0 0,0 0-1,0-1 1,0 1 0,0 0 0,1 0-1,-1 0 1,0 0 0,1 0-1,-1 0 1,0 0 0,1 0-1,-1 0 1,1-1 0,-1 1 0,1 0-1,0 0 1,-1 0 0,1-1-1,0 1 1,0-1 0,-1 1 0,1 0-1,0-1 1,0 1 0,0-1-1,0 0 1,0 1 0,-1-1 0,1 0-1,0 1 1,0-1 0,2 0-1,10 1 131,0 0 0,0-1-1,0-1 1,0 0-1,0-1 1,0 0-1,0-1 1,-1-1 0,1 0-1,-1 0 1,0-1-1,0-1 1,-1 0 0,1 0-1,-1-1 1,-1-1-1,1 0 1,-1 0-1,14-16 1,-23 23-193,0 0 0,-1 1 1,1-1-1,0 0 0,0 0 0,-1 0 0,1 0 0,0 0 1,-1 0-1,1 1 0,-1-1 0,1-1 0,-1 1 1,0 0-1,1 0 0,-1 0 0,0 0 0,0 0 0,0 0 1,0 0-1,0 0 0,0 0 0,0 0 0,0 0 1,0-2-1,-1 3 1,0-1 1,0 0 0,0 0-1,0 1 1,0-1 0,0 1-1,0-1 1,0 1-1,0-1 1,0 1 0,0 0-1,0 0 1,0-1 0,0 1-1,0 0 1,-1 0 0,1 0-1,0 0 1,-1 0-1,-7 1 12,0 0 0,0 1 0,0-1 0,0 2 0,-8 2 0,1 3-19,1 0 0,0 1 0,1 0 1,-1 1-1,2 1 0,0 0 0,0 1 0,1 1 1,0 0-1,1 0 0,1 1 0,0 0 0,-13 27 1,21-37 5,0 0 0,1 1 1,-1-1-1,1 0 0,0 0 1,1 1-1,-1-1 1,0 5-1,1-8-2,0 0 1,1 0 0,-1 0-1,0 0 1,0 0-1,0 0 1,1 0 0,-1 0-1,0 0 1,1 0-1,-1 0 1,1 0 0,-1-1-1,1 1 1,0 0-1,-1 0 1,1 0 0,0-1-1,-1 1 1,1 0-1,0-1 1,0 1 0,0 0-1,0-1 1,0 1-1,-1-1 1,1 0-1,0 1 1,0-1 0,0 0-1,0 1 1,0-1-1,0 0 1,0 0 0,2 0-1,12 1-482,1-1-1,-1 0 1,1-1-1,18-4 1,-9-1-1583,-1 0 0,1-2 1,38-18-1,-7-1-5820</inkml:trace>
</inkml:ink>
</file>

<file path=ppt/ink/ink1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46.405"/>
    </inkml:context>
    <inkml:brush xml:id="br0">
      <inkml:brushProperty name="width" value="0.025" units="cm"/>
      <inkml:brushProperty name="height" value="0.025" units="cm"/>
    </inkml:brush>
  </inkml:definitions>
  <inkml:trace contextRef="#ctx0" brushRef="#br0">223 1 9865,'0'0'15652,"-11"-1"-12171,1 1-3212,0 0 1,-1 1-1,1 1 0,0-1 0,0 2 0,0-1 1,0 1-1,0 1 0,1 0 0,-1 0 0,1 1 1,0 0-1,-9 7 0,10-7-269,4-3 0,0 0 0,1 0 0,-1 1 0,1-1 0,-1 1 0,1 0 0,0-1 0,0 1 0,0 1 0,1-1 0,-1 0 0,1 1 0,-1-1 0,1 1 0,0 0 0,1 0 0,-2 4 0,3-8 0,0 1 0,1 0 0,-1 0 0,1-1 0,0 1 0,-1 0 0,1-1 0,-1 1 0,1 0 0,0-1 0,-1 1 0,1-1 0,0 1 0,0-1 0,0 0 0,-1 1 0,1-1 0,0 0 0,0 1 0,0-1 0,0 0 0,-1 0 0,3 0 0,28 6 0,-24-5 0,65 7-514,40 8-686,-111-16 1189,1 0-1,-1 1 0,1-1 0,-1 0 0,1 0 0,-1 1 1,1-1-1,-1 1 0,0 0 0,1-1 0,-1 1 0,0 0 1,1 0-1,-1 0 0,0 0 0,0 0 0,0 0 0,0 0 1,0 0-1,0 0 0,0 0 0,0 1 0,-1-1 1,2 2-1,-2-1 31,0-1 0,0 1 0,-1-1-1,1 1 1,0 0 0,-1-1 0,1 1 0,-1-1 0,1 1 0,-1-1 0,0 1 0,1-1 0,-1 1 0,0-1 0,0 0 0,0 1 0,-3 1 0,-6 7 253,-1 0 1,0-1 0,-20 12-1,30-20-260,-85 49 621,78-45-735,-1-1 0,0-1 0,-1 0 1,1 0-1,-1-1 0,1 0 1,-1 0-1,-10 0 0,19-2-128,1 0 1,-1 0-1,0 0 0,1 0 0,-1 0 0,1 0 0,-1 0 1,0 0-1,1-1 0,-1 1 0,0 0 0,1 0 0,-1 0 1,1-1-1,-1 1 0,1 0 0,-1-1 0,1 1 1,-1 0-1,1-1 0,-1 1 0,1-1 0,-1 1 0,1-1 1,-1 1-1,1-1 0,0 1 0,-1-1 0,1 1 0,0-1 1,0 0-1,-1 1 0,1-1 0,0 1 0,0-1 0,0 0 1,0 1-1,0-2 0,-2-15-10041</inkml:trace>
</inkml:ink>
</file>

<file path=ppt/ink/ink1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55.129"/>
    </inkml:context>
    <inkml:brush xml:id="br0">
      <inkml:brushProperty name="width" value="0.025" units="cm"/>
      <inkml:brushProperty name="height" value="0.025" units="cm"/>
    </inkml:brush>
  </inkml:definitions>
  <inkml:trace contextRef="#ctx0" brushRef="#br0">131 122 5221,'-9'0'4388,"-3"0"-3009,2 1-524,0-1 1,1 0 0,-1-1 0,1 0 0,-1 0-1,1-1 1,-1 0 0,-11-5 0,20 6-752,0 1 0,1 0 0,-1-1 1,0 1-1,1-1 0,-1 1 0,1-1 1,-1 1-1,0-1 0,1 0 0,-1 1 1,1-1-1,0 0 0,-1 1 1,1-1-1,-1 0 0,1 1 0,0-1 1,0 0-1,-1 0 0,1 0 0,0 1 1,0-1-1,0 0 0,0 0 0,0 0 1,0 1-1,0-2 0,14-20 845,29-10-635,-35 27-219,1 1 0,-1-1 0,1 1 0,0 1 0,1 0 0,-1 0-1,1 1 1,-1 0 0,1 0 0,-1 1 0,1 1 0,10 0 0,-18 0-88,0 1 0,0-1 0,0 1 1,0 0-1,-1-1 0,1 1 1,0 0-1,-1 0 0,1 0 0,0 1 1,-1-1-1,1 0 0,-1 1 0,0-1 1,1 1-1,-1-1 0,0 1 1,0-1-1,0 1 0,0 0 0,0 0 1,-1-1-1,1 1 0,0 0 1,-1 0-1,1 0 0,-1 0 0,0 0 1,1 3-1,0 8 36,0 1 1,-1-1-1,-2 18 1,1-20 7,-5 35-2,-1 1 0,-26 79 0,20-82 560,2 0 0,-10 90 1,20-132-571,1-1 0,0 1 0,0 0 1,-1-1-1,1 1 0,0 0 0,1-1 0,-1 1 0,0 0 1,0-1-1,1 1 0,-1 0 0,1-1 0,0 1 0,-1-1 1,1 1-1,0-1 0,0 1 0,0-1 0,0 0 1,1 2-1,-1-2-25,1-1 1,-1 1 0,0-1 0,0 0-1,1 0 1,-1 0 0,0 0 0,0 0-1,1 0 1,-1 0 0,0 0 0,0 0-1,1-1 1,-1 1 0,0 0-1,0-1 1,0 1 0,1-1 0,-1 1-1,0-1 1,1-1 0,10-6 73,0 0 0,-1-1-1,16-18 1,-25 26-61,38-39 44,-2-2-1,-2-1 1,-2-2 0,-2-1 0,-2-2-1,-2-1 1,29-69 0,-53 112 45,-4 17-41,-7 42 2,-3 32 34,10-78-92,-1 15 11,0-1-1,2 1 1,0-1-1,2 0 1,5 25-1,-7-42 1,0 0-1,0 0 0,1 0 1,-1 0-1,1 0 0,0 0 0,0-1 1,1 1-1,-1-1 0,1 1 1,0-1-1,-1 0 0,2 0 1,-1 0-1,0 0 0,0-1 1,1 1-1,0-1 0,-1 0 1,1 0-1,0 0 0,0 0 1,0-1-1,0 0 0,0 0 0,0 0 1,1 0-1,-1 0 0,0-1 1,0 0-1,1 0 0,5-1 1,-1 0 63,-1-1 1,0 0 0,0-1 0,-1 0 0,1 0-1,0 0 1,-1-1 0,0 0 0,0-1-1,0 1 1,0-2 0,-1 1 0,0 0 0,0-1-1,0 0 1,-1-1 0,0 1 0,0-1-1,5-11 1,1 1-31,-2-1-1,0 1 1,-2-2-1,0 1 1,0-1-1,-2 0 1,4-24-1,-8 38-54,1-6 1,0 0 0,-1 0 0,0 0 1,-1 0-1,0-1 0,-1 1 0,0 0 1,-4-20-1,5 31-9,-1-1 0,1 0 0,0 1 0,0-1 0,-1 1 0,1-1 0,0 0 0,-1 1 0,1-1 0,0 1 0,-1-1 0,1 1 0,-1-1 0,1 1 0,-1-1 0,1 1 0,-1-1 0,1 1 0,-1 0 0,0-1 0,1 1 0,-1 0 0,0-1 0,1 1 0,-1 0 0,0 0 0,1 0 0,-1 0 0,0 0 0,0 0 0,-14 14 0,-4 29 0,11 15 0,8-56 0,0-1 0,0 1 0,-1 0 0,1-1 0,1 1 0,-1-1 0,0 1 0,0-1 0,1 1 0,-1-1 0,1 1 0,-1-1 0,1 1 0,-1-1 0,1 1 0,0-1 0,0 0 0,0 1 0,0-1 0,0 0 0,0 0 0,0 0 0,0 0 0,0 0 0,1 0 0,-1 0 0,0 0 0,1 0 0,-1 0 0,1-1 0,-1 1 0,2 0 0,4-1 0,-1 1 0,1-1 0,-1 0 0,0-1 0,1 0 0,-1 0 0,1 0 0,-1-1 0,0 0 0,0 0 0,0 0 0,0-1 0,0 0 0,-1 0 0,1-1 0,-1 1 0,0-1 0,0 0 0,5-5 0,9-11 0,0-1 0,-1-1 0,17-29 0,2 0 0,-36 51 0,-1 0 0,0-1 0,0 1 0,0 0 0,0 0 0,0 0 0,0-1 0,0 1 0,0 0 0,0 0 0,0 0 0,1 0 0,-1 0 0,0-1 0,0 1 0,0 0 0,0 0 0,0 0 0,1 0 0,-1 0 0,0 0 0,0 0 0,0 0 0,0 0 0,1-1 0,-1 1 0,0 0 0,0 0 0,0 0 0,1 0 0,-1 0 0,0 0 0,0 0 0,0 0 0,0 0 0,1 0 0,-1 0 0,0 0 0,0 1 0,0-1 0,1 0 0,-1 0 0,0 0 0,0 0 0,0 0 0,0 0 0,0 0 0,1 0 0,-1 1 0,0-1 0,0 0 0,0 0 0,4 16 0,-5 29 0,1-36 0,-12 94 0,8-80 0,1 0 0,1 0 0,0 0 0,2 0 0,3 28 0,-3-49-119,1-1 0,-1 1 0,0 0 0,1-1 0,0 1 0,-1-1 0,1 1 0,0-1 0,0 1 0,0-1 0,0 1 0,0-1 0,0 0 0,0 0 0,0 0 0,1 1 0,-1-1 0,0 0 0,1 0 0,-1-1 0,1 1 0,-1 0 0,1 0 1,-1-1-1,1 1 0,-1-1 0,1 1 0,0-1 0,-1 0 0,1 0 0,0 0 0,-1 0 0,1 0 0,0 0 0,-1 0 0,1 0 0,0-1 0,-1 1 0,3-1 0,0 0-580,0 0 1,0 0 0,1-1-1,-1 1 1,0-1-1,0 0 1,-1 0-1,1 0 1,0-1-1,-1 0 1,1 1 0,-1-1-1,0 0 1,4-4-1,8-20-13533</inkml:trace>
</inkml:ink>
</file>

<file path=ppt/ink/ink1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55.797"/>
    </inkml:context>
    <inkml:brush xml:id="br0">
      <inkml:brushProperty name="width" value="0.025" units="cm"/>
      <inkml:brushProperty name="height" value="0.025" units="cm"/>
    </inkml:brush>
  </inkml:definitions>
  <inkml:trace contextRef="#ctx0" brushRef="#br0">89 45 18514,'0'0'10543,"0"13"-9817,-6 52-147,-3-2-1,-19 68 1,11-55 45,-10 105 0,27-180-624,0-1 0,-1 0 0,1 1 0,0-1 0,0 1 0,0-1 0,0 0 0,0 1 0,0-1 0,0 1 0,0-1 0,0 0 0,0 1 0,0-1 0,0 1 0,0-1 0,0 0 0,0 1 0,1-1 0,-1 0 0,0 1 0,0-1 0,0 1 0,1-1 0,-1 0 0,0 1 0,0-1 0,1 0 0,-1 0 0,0 1 0,0-1 0,1 0 0,-1 0 0,0 1 0,1-1 0,11-9 0,10-21 0,-3-7-15,-1-2 1,-3 0-1,-1-1 0,14-67 0,-16 59-23,-4 31-291,2 16 37,10 28-77,-4-5 403,-11-19-31,-1 0-1,1 0 0,0 0 1,0-1-1,0 1 0,0-1 1,0 0-1,0-1 0,0 1 1,1-1-1,-1 0 0,0 0 1,1-1-1,-1 0 0,1 0 1,-1 0-1,1 0 0,-1-1 0,1 0 1,-1 0-1,0-1 0,1 1 1,-1-1-1,0 0 0,0-1 1,0 1-1,8-6 0,-2 1 20,0-1-1,0 1 0,-1-2 0,0 1 1,-1-2-1,0 1 0,0-1 0,-1 0 1,0-1-1,10-18 0,-15 20-11,1 1 0,-1-1 0,0 0 0,-1 0 0,0 1 1,-1-2-1,0 1 0,0 0 0,-1-14 0,0 21-17,0 0 0,0 0 0,0 0 0,-1-1 0,1 1 1,-1 0-1,1 0 0,-1 0 0,0 0 0,0 0 0,0 0 0,0 0 1,0 0-1,0 1 0,0-1 0,-1 0 0,1 1 0,-1-1 0,1 1 1,-1-1-1,0 1 0,1 0 0,-1-1 0,0 1 0,0 0 0,0 0 1,0 1-1,0-1 0,0 0 0,0 1 0,0-1 0,0 1 0,0-1 1,0 1-1,-1 0 0,1 0 0,0 0 0,0 0 0,0 0 0,0 1 0,-1-1 1,1 1-1,0-1 0,-4 3 0,1-1-5,-1 1 0,0-1 0,1 1 0,0 1 0,-1-1 0,1 1 0,0 0 0,1 0 0,-1 0 0,1 1 0,0-1 0,0 1-1,-6 10 1,-4 6 19,-21 46 0,30-55 40,0 0 1,1 0-1,0 0 0,0 1 0,1-1 0,1 1 0,-1 15 1,3-22-41,0-1 1,0 1 0,1-1 0,-1 0 0,1 1 0,1-1-1,-1 0 1,1 0 0,-1 0 0,2 0 0,-1 0-1,0 0 1,1 0 0,0-1 0,0 1 0,0-1 0,1 0-1,-1 0 1,7 5 0,27 18 11,-24-19-39,-1 1-1,0 0 0,-1 1 0,11 12 0,-19-19-103,-1 0 0,1 0 0,-1 1 0,0-1 0,0 0 0,-1 1 0,1-1 0,-1 1-1,1-1 1,-1 1 0,0 0 0,-1 0 0,1 0 0,-1-1 0,1 1 0,-1 0 0,0 0 0,-1 0 0,1 0 0,-2 6 0,1-8-339,1-1 0,-1 1 0,0-1 1,0 1-1,1-1 0,-1 1 0,0-1 1,0 0-1,-1 0 0,1 1 1,0-1-1,0 0 0,-1 0 0,1 0 1,0 0-1,-1 0 0,1 0 0,-1-1 1,1 1-1,-1 0 0,1-1 0,-1 1 1,0-1-1,-1 1 0,-12-1-6397</inkml:trace>
</inkml:ink>
</file>

<file path=ppt/ink/ink1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56.156"/>
    </inkml:context>
    <inkml:brush xml:id="br0">
      <inkml:brushProperty name="width" value="0.025" units="cm"/>
      <inkml:brushProperty name="height" value="0.025" units="cm"/>
    </inkml:brush>
  </inkml:definitions>
  <inkml:trace contextRef="#ctx0" brushRef="#br0">0 1 2883,'0'0'15919,"14"70"-16848,-1-49-3780</inkml:trace>
</inkml:ink>
</file>

<file path=ppt/ink/ink1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56.606"/>
    </inkml:context>
    <inkml:brush xml:id="br0">
      <inkml:brushProperty name="width" value="0.025" units="cm"/>
      <inkml:brushProperty name="height" value="0.025" units="cm"/>
    </inkml:brush>
  </inkml:definitions>
  <inkml:trace contextRef="#ctx0" brushRef="#br0">20 0 18546,'0'0'11066,"-3"11"-10420,1-3-601,-2 4 177,1-1 1,1 1-1,0 0 1,-1 16-1,3-26-195,-1 0 0,1 0 0,0 0 1,0 0-1,0 0 0,1 0 0,-1 0 0,0 0 0,1 0 0,-1 0 1,1 0-1,0-1 0,-1 1 0,1 0 0,0 0 0,0-1 1,0 1-1,1 0 0,-1-1 0,0 1 0,0-1 0,1 1 0,-1-1 1,1 0-1,0 0 0,-1 0 0,1 0 0,0 0 0,-1 0 0,1 0 1,0 0-1,0-1 0,0 1 0,0 0 0,0-1 0,0 0 1,2 1-1,2-1 3,1 0 0,0-1 0,-1 0 1,0 0-1,1 0 0,-1-1 0,1 0 1,-1 0-1,0 0 0,10-6 0,56-42-253,-12 8-73,-59 41 300,0 0-1,1 0 1,-1 1-1,0-1 1,1 0 0,-1 1-1,1-1 1,-1 1 0,1 0-1,-1-1 1,1 1 0,-1 0-1,1 0 1,-1 0 0,1 0-1,0 0 1,2 1-1,-3-1 5,0 0 0,-1 1-1,1 0 1,0-1-1,0 1 1,-1 0-1,1-1 1,0 1-1,0 0 1,-1-1 0,1 1-1,-1 0 1,1 0-1,-1 0 1,1 0-1,-1 0 1,0 0-1,1 0 1,-1 0-1,0 1 1,1 7 47,0 0 1,-1-1-1,0 1 0,-2 17 1,1-18-50,-7 42-6,-1 29 0,9-78 0,0 0 0,0-1 0,0 1 0,0 0 0,0 0 0,0 0 0,0 0 0,1-1 0,-1 1 0,0 0 0,0 0 0,1 0 0,-1-1 0,1 1 0,-1 0 0,0 0 0,1-1 0,-1 1 0,1 0 0,0-1 0,-1 1 0,1-1 0,-1 1 0,1-1 0,0 1 0,0-1 0,-1 1 0,1-1 0,1 1 0,0-1 0,0 1 0,0-1 0,0 0 0,1 0 0,-1 0 0,0 0 0,0 0 0,0 0 0,1-1 0,-1 1 0,2-2 0,53-24 0,29-31 0,-39 25 0,54-27 0,-99 58 0,0-1 0,0 1 0,0 0 0,0 0 0,0 0 0,1 0 0,-1 0 0,0 1 0,0-1 0,1 1 0,-1-1 0,0 1 0,1 0 0,-1 0 0,0 0 0,1 0 0,-1 1 0,4 0 0,-5 0 0,0 1 0,1-1 0,-1 1 0,0-1 0,0 1 0,0 0 0,0 0 0,0 0 0,-1 0 0,1-1 0,0 1 0,-1 0 0,1 0 0,-1 0 0,0 0 0,0 0 0,0 0 0,0 0 0,0 0 0,-1 4 0,2 10 24,-1-6-80,0-1 1,0 1 0,-1-1 0,0 0-1,0 1 1,-5 15 0,1-26-7472,0-11-534</inkml:trace>
</inkml:ink>
</file>

<file path=ppt/ink/ink1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56.948"/>
    </inkml:context>
    <inkml:brush xml:id="br0">
      <inkml:brushProperty name="width" value="0.025" units="cm"/>
      <inkml:brushProperty name="height" value="0.025" units="cm"/>
    </inkml:brush>
  </inkml:definitions>
  <inkml:trace contextRef="#ctx0" brushRef="#br0">0 0 23606,'0'0'4677</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6.802"/>
    </inkml:context>
    <inkml:brush xml:id="br0">
      <inkml:brushProperty name="width" value="0.025" units="cm"/>
      <inkml:brushProperty name="height" value="0.025" units="cm"/>
    </inkml:brush>
  </inkml:definitions>
  <inkml:trace contextRef="#ctx0" brushRef="#br0">150 50 13741,'0'0'8552,"-11"-4"-6059,4 2-2067,5 1-342,-1-1 1,1 1-1,-1 0 1,1 0-1,-1 0 1,1 1-1,-1-1 1,0 1-1,1-1 1,-1 1-1,0 0 1,1 0-1,-1 0 1,0 0-1,1 1 1,-1-1-1,0 1 1,1-1-1,-1 1 1,1 0 0,-1 0-1,1 0 1,-1 0-1,1 1 1,0-1-1,0 1 1,-3 1-1,-2 8 150,0 0 0,0 0 0,1 0 0,0 1 0,1 0-1,1 0 1,0 1 0,0-1 0,2 1 0,-1 0 0,1 0 0,1 0 0,1 0 0,-1 0-1,4 20 1,-3-31-214,0 0-1,1-1 0,-1 1 1,1 0-1,-1 0 0,1-1 0,-1 1 1,1 0-1,0-1 0,0 1 1,0-1-1,0 1 0,0-1 1,0 0-1,0 1 0,1-1 0,-1 0 1,0 0-1,1 0 0,-1 0 1,1 0-1,-1 0 0,1 0 1,0 0-1,-1-1 0,1 1 0,0 0 1,0-1-1,-1 0 0,1 1 1,0-1-1,0 0 0,-1 0 1,1 0-1,0 0 0,0 0 0,0 0 1,-1-1-1,1 1 0,3-2 1,1 1 39,-1-1 1,1 0-1,0-1 1,-1 1 0,1-1-1,-1 0 1,0-1-1,0 1 1,0-1-1,7-7 1,-3 0-60,0-1 0,0 0 0,-2 0 0,1-1 0,-2 0 0,1 0 0,-2 0 0,0-1 0,0 0 0,-2 0 0,0 0 0,0 0 0,1-26 0,-4 39 0,0 0 0,0 0 0,1 0 0,-1 0 0,0 0 0,0 0 0,0 0 0,0 0 0,0 0 0,0 0 0,-1 0 0,1 0 0,0 0 0,0 0 0,-1 0 0,1 0 0,-1 0 0,1 0 0,-1 0 0,1 0 0,-1 0 0,1 1 0,-1-1 0,0 0 0,1 0 0,-1 1 0,0-1 0,0 0 0,0 1 0,0-1 0,1 1 0,-1-1 0,0 1 0,0-1 0,0 1 0,0 0 0,0-1 0,0 1 0,0 0 0,0 0 0,0 0 0,0 0 0,0 0 0,0 0 0,0 0 0,0 0 0,0 0 0,0 0 0,0 1 0,-2 0 0,-2 0 0,1 1 0,0 0 0,0 1 0,0-1 0,0 1 0,0-1 0,0 1 0,1 0 0,-1 1 0,-2 3 0,5-6 0,-2 2 0,1-1 0,-1 1 0,1 0 0,0 0 0,0 1 0,0-1 0,0 0 0,1 1 0,-1-1 0,1 0 0,0 1 0,0 0 0,0-1 0,0 5 0,2-8 0,-1 1 0,1-1 0,-1 1 0,1-1 0,-1 1 0,1-1 0,-1 0 0,1 1 0,-1-1 0,1 0 0,0 0 0,-1 1 0,1-1 0,0 0 0,-1 0 0,1 0 0,0 0 0,-1 0 0,1 0 0,0 0 0,-1 0 0,1 0 0,0 0 0,-1 0 0,1 0 0,1-1 0,20-3 0,-3-4 0,0-1 0,-1-1 0,18-12 0,-26 14 0,1 1 0,1 0 0,-1 0 0,1 1 0,0 1 0,0 0 0,1 1 0,0 0 0,-1 1 0,25-3 0,-36 6 0,1 1 0,0 0 0,-1-1 0,1 1 0,-1 0 0,1 0 0,-1-1 0,1 1 0,-1 1 0,1-1 0,-1 0 0,0 0 0,0 0 0,1 1 0,-1-1 0,0 0 0,0 1 0,-1-1 0,1 1 0,0 0 0,0-1 0,-1 1 0,1-1 0,-1 1 0,1 0 0,-1 0 0,0-1 0,1 1 0,-1 0 0,0 0 0,0-1 0,-1 4 0,-2 62 0,-17 26 0,20-93 0,0 0 0,0 0 0,0 0 0,0-1 0,0 1 0,1 0 0,-1 0 0,0 0 0,0 0 0,0-1 0,0 1 0,1 0 0,-1 0 0,0 0 0,0 0 0,0 0 0,1 0 0,-1 0 0,0 0 0,0 0 0,1 0 0,-1 0 0,0 0 0,0 0 0,1 0 0,-1 0 0,0 0 0,0 0 0,0 0 0,1 0 0,-1 0 0,0 0 0,0 0 0,1 0 0,-1 0 0,0 0 0,0 0 0,0 1 0,0-1 0,1 0 0,-1 0 0,0 0 0,0 0 0,0 1 0,0-1 0,1 0 0,-1 0 0,0 0 0,0 1 0,0-1 0,0 0 0,0 0 0,0 0 0,0 1 0,0-1 0,0 0 0,0 0 0,0 0 0,0 1 0,0-1 0,0 0 0,0 0 0,0 1 0,0-1 0,0 0 0,12-11 0,27-36 0,-14 15 0,56-54 0,-79 84 0,0 0 0,0 0 0,0 1 0,0-1 0,0 1 0,1-1 0,-1 1 0,0 0 0,1 0 0,4-1 0,-6 2 0,0 0 0,-1 0 0,1 0 0,0 0 0,0 0 0,-1 0 0,1 0 0,0 0 0,0 0 0,-1 1 0,1-1 0,0 0 0,-1 1 0,1-1 0,0 0 0,-1 1 0,1-1 0,0 1 0,-1-1 0,1 1 0,-1-1 0,1 1 0,-1-1 0,1 2 0,2 3 0,-1 0 0,0 0 0,0 1 0,-1-1 0,1 1 0,-1 0 0,0 9 0,6 17 0,-7-31 0,1 0 0,0 0 0,-1 0 0,1 0 0,0-1 0,0 1 0,0 0 0,0 0 0,0-1 0,0 1 0,0 0 0,0-1 0,0 1 0,0-1 0,0 0 0,0 1 0,0-1 0,0 0 0,0 1 0,1-1 0,-1 0 0,0 0 0,0 0 0,0 0 0,0 0 0,1-1 0,-1 1 0,0 0 0,0 0 0,0-1 0,0 1 0,0 0 0,2-2 0,39-15 0,-42 17 0,19-10 0,2 0 0,-1 1 0,1 2 0,1 0 0,-1 1 0,1 1 0,0 1 0,27-2 0,-48 6 0,0 0 0,0 0 0,0 0 0,0 0 0,0 0 0,0 1 0,0-1 0,1 0 0,-1 0 0,0 1 0,0-1 0,0 1 0,0-1 0,0 1 0,0-1 0,0 1 0,-1 0 0,1-1 0,0 1 0,0 0 0,0 0 0,-1 0 0,1-1 0,0 1 0,-1 0 0,1 0 0,-1 0 0,1 0 0,-1 0 0,1 0 0,-1 0 0,0 0 0,1 2 0,-2 44 0,0-43 0,0 0 0,1 0 0,-1 0 0,1 0 0,0 0 0,0 0 0,1 0 0,-1 0 0,1 0 0,0 0 0,1 5 0,-1-8 0,0 0 0,0-1 0,0 1 0,0-1 0,0 1 0,0 0 0,0-1 0,0 0 0,0 1 0,0-1 0,0 0 0,0 1 0,0-1 0,0 0 0,1 0 0,-1 0 0,0 0 0,0 0 0,0 0 0,0 0 0,0 0 0,0-1 0,0 1 0,0 0 0,3-2 0,26-10 0,-26 9 9,41-20 142,-43 21-196,0 1 0,0 0 0,0 1 0,0-1 0,1 0 0,-1 1 0,0-1 0,1 1-1,-1-1 1,0 1 0,1 0 0,-1 0 0,0 0 0,1 0 0,-1 1 0,0-1 0,4 2 0,-5 3-3879,-1 5-3320</inkml:trace>
</inkml:ink>
</file>

<file path=ppt/ink/ink1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7:59.516"/>
    </inkml:context>
    <inkml:brush xml:id="br0">
      <inkml:brushProperty name="width" value="0.025" units="cm"/>
      <inkml:brushProperty name="height" value="0.025" units="cm"/>
    </inkml:brush>
  </inkml:definitions>
  <inkml:trace contextRef="#ctx0" brushRef="#br0">461 67 13421,'0'0'5728,"4"-9"-4372,11-27 395,-15 36-1674,0-1 0,1 0 0,-1 1 0,0-1 0,0 1 0,0-1 0,1 1 1,-1-1-1,0 1 0,0-1 0,0 0 0,0 1 0,0-1 0,0 1 0,0-1 0,0 1 0,0-1 1,0 0-1,-1 1 0,1-1 0,0 1 0,0-1 0,0 1 0,-1-1 0,1 1 0,0-1 1,-1 1-1,1-1 0,0 1 0,-1-1 0,1 1 0,0 0 0,-1-1 0,1 1 0,-1 0 0,1-1 1,-1 1-1,1 0 0,-1-1 0,1 1 0,-1 0 0,-1 0 0,-25-1 1234,19 1-967,-4 2-211,1-1 0,-1 1-1,1 1 1,-1 0 0,1 1 0,0 0 0,1 0 0,-1 1 0,1 1 0,-1 0 0,-14 12-1,-5 5 504,1 2 0,-32 35 0,35-33-248,1 1 0,-35 53 1,52-68-339,0 0 1,1 0-1,1 1 1,0 0 0,1 0-1,0 1 1,2-1-1,-1 1 1,-1 23 0,5-36-75,0 1 0,0 0 1,0 0-1,1 0 0,-1 0 1,1-1-1,-1 1 0,1 0 1,0 0-1,0-1 0,1 1 1,-1-1-1,0 1 0,1-1 1,0 0-1,-1 1 0,1-1 1,0 0-1,0 0 0,0 0 1,0 0-1,1-1 0,-1 1 1,0 0-1,1-1 0,-1 0 1,1 0-1,0 1 0,-1-1 1,1-1-1,0 1 1,0 0-1,-1-1 0,7 1 1,6 1-679,0-1 0,1-1 0,-1 0 0,1-1 0,19-3 0,28-13-4241,1-9-2835</inkml:trace>
</inkml:ink>
</file>

<file path=ppt/ink/ink1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00.060"/>
    </inkml:context>
    <inkml:brush xml:id="br0">
      <inkml:brushProperty name="width" value="0.025" units="cm"/>
      <inkml:brushProperty name="height" value="0.025" units="cm"/>
    </inkml:brush>
  </inkml:definitions>
  <inkml:trace contextRef="#ctx0" brushRef="#br0">232 1 18834,'-12'2'2183,"-1"1"-1510,-1 1-1,1 0 1,0 1 0,0 1-1,0 0 1,1 1 0,0 0-1,0 1 1,1 0 0,0 1-1,-13 12 1,-16 26 1096,37-43-1727,1-1 1,0 0-1,0 0 0,1 1 0,-1-1 0,1 1 0,0-1 1,-1 1-1,2 0 0,-1 0 0,0-1 0,1 1 0,-1 7 0,2-10-43,-1 0 0,1 0-1,0-1 1,-1 1-1,1 0 1,0 0-1,0 0 1,-1-1-1,1 1 1,0 0-1,0-1 1,0 1 0,0-1-1,0 1 1,0-1-1,0 1 1,0-1-1,0 0 1,0 1-1,0-1 1,0 0-1,0 0 1,0 0 0,0 0-1,0 0 1,0 0-1,0 0 1,2 0-1,34-4 55,-19 0-36,-1 0 0,0-2 0,0 0-1,0-1 1,26-15 0,78-56-460,-91 58 230,-11 6 151,-14 10 63,0 0-1,0 0 0,0 1 1,0 0-1,1 0 0,-1 0 1,8-2-1,-12 5 9,-1 0 0,0-1 0,0 1-1,0 0 1,1 0 0,-1 0 0,0 0 0,0 0-1,0 0 1,1 0 0,-1 0 0,0 0 0,0 0 0,0 0-1,1 0 1,-1 0 0,0 1 0,0-1 0,0 0-1,1 0 1,-1 0 0,0 0 0,0 0 0,0 0-1,0 0 1,1 1 0,-1-1 0,0 0 0,0 0 0,0 0-1,0 0 1,0 1 0,0-1 0,1 0 0,-1 0-1,0 0 1,0 0 0,0 1 0,0-1 0,0 0-1,0 0 1,0 0 0,0 1 0,0-1 0,0 0 0,0 0-1,0 1 1,0-1 0,-4 17 429,-10 15 310,-8 3-543,15-25-193,0 0 1,1 0-1,0 0 1,1 1-1,0-1 0,1 1 1,-6 23-1,10-34-12,0 1 0,1 0 0,-1 0 0,0-1 0,0 1 0,0 0 0,0-1 0,1 1 0,-1 0 0,0-1 0,1 1 0,-1 0 0,0-1 0,1 1 0,-1-1 0,1 1 0,-1 0 0,1-1 0,-1 1 0,1-1 0,-1 0 0,1 1 0,0-1 0,-1 1 0,1-1 0,-1 0 0,1 0 0,0 1 0,-1-1 0,1 0 0,0 0 0,0 0 0,-1 0 0,1 1 0,0-1 0,0 0 0,-1 0 0,1-1 0,0 1 0,-1 0 0,1 0 0,0 0 0,-1 0 0,1-1 0,1 1 0,36-11 0,-9-2 0,-1-1 0,38-26 0,-41 23 0,1 2 0,55-25 0,-79 39 0,-1 1 0,0-1 0,1 0 0,-1 1 0,1-1 0,-1 1 0,1 0 0,-1-1 0,1 1 0,-1 0 0,1 0 0,-1 0 0,1 0 0,-1 0 0,1 1 0,-1-1 0,1 0 0,-1 1 0,1-1 0,-1 1 0,2 0 0,-2 0 0,0 0 0,-1 0 0,1 0 0,-1 0 0,1 0 0,-1 0 0,1 0 0,-1 0 0,0 0 0,1 0 0,-1 0 0,0 1 0,0-1 0,0 0 0,0 0 0,0 0 0,0 0 0,0 0 0,0 1 0,-1-1 0,1 1 0,-4 11 0,0-1 0,-1 0 0,-10 20 0,11-25 0,1-1 0,1-2 0,0 0 0,0 0 0,0 1 0,0-1 0,0 0 0,1 1 0,0-1 0,0 1 0,0-1 0,1 1 0,-1 6 0,2-11 0,-1 1 0,1-1 0,-1 1 0,1-1 0,-1 1 0,1-1 0,-1 1 0,1-1 0,0 0 0,-1 1 0,1-1 0,0 0 0,-1 1 0,1-1 0,0 0 0,-1 0 0,1 0 0,0 1 0,-1-1 0,1 0 0,0 0 0,0 0 0,-1 0 0,1 0 0,0-1 0,-1 1 0,1 0 0,0 0 0,-1 0 0,1-1 0,0 1 0,-1 0 0,1-1 0,0 1 0,-1 0 0,2-2 0,25-11 0,-22 10-132,-2 2-377,-1-1 0,0 1-1,1-1 1,-1 1-1,0-1 1,0 0-1,0 1 1,-1-1-1,4-4 1,-1-6-6757</inkml:trace>
</inkml:ink>
</file>

<file path=ppt/ink/ink1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00.778"/>
    </inkml:context>
    <inkml:brush xml:id="br0">
      <inkml:brushProperty name="width" value="0.025" units="cm"/>
      <inkml:brushProperty name="height" value="0.025" units="cm"/>
    </inkml:brush>
  </inkml:definitions>
  <inkml:trace contextRef="#ctx0" brushRef="#br0">1 143 11307,'0'0'17024,"12"-7"-16207,178-78-6,-161 74-730,0 1 0,0 2 0,1 1 0,0 1 0,39-2 0,-68 8-68,1-1 0,-1 1 0,1 0 0,0 0 0,-1 0 0,1 0 0,-1 1 0,1-1 0,-1 0 0,1 1 0,-1-1 0,1 1 0,-1-1 0,1 1 0,-1-1 0,0 1 0,1 0 0,-1 0 0,0 0 0,0 0 0,0 0 0,1 0 0,-1 0 0,0 0 0,1 3 0,-1-2 32,-1 0-1,1 0 1,-1 1 0,1-1 0,-1 1 0,0-1 0,0 0-1,0 1 1,0-1 0,-1 1 0,1-1 0,-1 0 0,1 1 0,-2 3-1,-3 6 144,-1 1 0,0-1-1,0 0 1,-14 18-1,-50 56-107,69-86-683,6-1-496,-1-1 1,0 0-1,0 0 0,0-1 0,0 1 0,0-1 0,0 0 1,0 0-1,-1 0 0,0 0 0,6-8 0,5-2-4474,9-8-6353</inkml:trace>
</inkml:ink>
</file>

<file path=ppt/ink/ink1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01.201"/>
    </inkml:context>
    <inkml:brush xml:id="br0">
      <inkml:brushProperty name="width" value="0.025" units="cm"/>
      <inkml:brushProperty name="height" value="0.025" units="cm"/>
    </inkml:brush>
  </inkml:definitions>
  <inkml:trace contextRef="#ctx0" brushRef="#br0">273 37 17489,'0'0'9384,"-8"-5"-7590,5 3-1717,-1 0 0,1 1 0,-1-1-1,0 1 1,0 0 0,1 0 0,-1 0 0,0 1 0,0-1-1,0 1 1,0 0 0,0 0 0,0 0 0,0 1 0,0-1-1,0 1 1,0 0 0,1 0 0,-1 1 0,0-1 0,1 1-1,-1-1 1,1 1 0,-1 0 0,1 1 0,0-1 0,-5 4-1,-10 6 168,0 1 0,0 0-1,1 2 1,1 0-1,0 0 1,1 2-1,-18 26 1,32-43-244,1 1 0,-1-1 0,1 1 0,-1 0 0,1-1 0,-1 1 0,1-1 0,0 1 0,0 0 0,-1-1 0,1 1 0,0 0 0,0-1 0,0 1 0,-1 0 0,1 0 0,0-1 0,0 1 0,0 0 0,0 0 0,1-1 0,-1 1 0,0 0 0,0-1 0,0 1 0,0 0 0,1-1 0,-1 1 0,0 0 0,1 0 0,0 0 0,1-1 0,-1 1 0,0-1 0,0 0 0,0 1 0,1-1 0,-1 0 0,0 0 0,0 0 0,1 0 0,-1 0 0,0 0 0,1 0 0,-1 0 0,2-1 0,49-17 0,-21 0-59,0-1-1,-2-2 1,0-1-1,-1-1 1,-1-1-1,34-42 1,-78 91 131,1 0 0,2 1 0,-18 41 0,30-63-106,1 0-1,-1 0 1,1 0-1,0 0 1,0 0 0,1 0-1,-1 0 1,1 1 0,0-1-1,0 0 1,0 6 0,1-9-116,0 1 0,-1-1 0,1 0 1,0 1-1,-1-1 0,1 0 0,0 0 1,0 1-1,0-1 0,0 0 0,0 0 0,1 0 1,-1 0-1,0 0 0,0-1 0,1 1 1,-1 0-1,0 0 0,1-1 0,-1 1 0,1-1 1,-1 1-1,1-1 0,-1 0 0,1 0 1,-1 1-1,1-1 0,-1 0 0,1 0 1,-1 0-1,2-1 0,7 1-1163,0-1 1,0-1-1,-1 1 0,1-2 1,0 1-1,-1-1 0,0-1 1,12-5-1,66-43-10378,-45 21 10773</inkml:trace>
</inkml:ink>
</file>

<file path=ppt/ink/ink1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01.573"/>
    </inkml:context>
    <inkml:brush xml:id="br0">
      <inkml:brushProperty name="width" value="0.025" units="cm"/>
      <inkml:brushProperty name="height" value="0.025" units="cm"/>
    </inkml:brush>
  </inkml:definitions>
  <inkml:trace contextRef="#ctx0" brushRef="#br0">273 224 9257,'0'0'9374,"-8"4"-6192,-19 11-2154,1 2 1,0 0 0,1 2-1,1 1 1,1 1 0,0 1 0,2 0-1,1 2 1,-21 31 0,40-54-1014,0 0 0,0 0 0,1 1 0,-1-1 0,0 0 0,0 0 0,1 1 0,-1-1 0,1 1 0,-1-1 0,1 0 0,0 1 0,-1-1 0,1 1 0,0-1 0,0 1 0,0-1 1,0 1-1,0-1 0,1 3 0,0-3-6,-1 0 0,1 0 0,0-1-1,0 1 1,0-1 0,-1 1 0,1-1 0,0 1 0,0-1 0,0 1 0,0-1 0,0 0 0,0 0 0,0 1 0,0-1 0,0 0 0,0 0 0,0 0 0,0 0 0,0 0 0,0 0 0,1 0 0,8-2 20,0 0 0,-1 0 0,1 0 0,16-8 0,18-11-95,-1-2 0,-1-2 0,0-2 1,-3-2-1,43-38 0,-8-2-132,94-114 1,-147 155 370,-18 19 192,-16 16-129,-20 18-234,2 1 0,1 2 0,1 1 0,2 1 0,1 1 0,1 1 0,-24 42 0,13-1-2,35-69 0,-1 0 0,1 0 0,0 0 0,0-1 0,0 1 0,0 0 0,1 0 0,0 0 0,0 0 0,0 0 0,0 0 0,0 0 0,1 0 0,0 0 0,0 0 0,0 0 0,2 5 0,-1-7-174,-1-1 0,1 1 0,0-1 0,-1 1 0,1-1 0,0 0 0,0 0 0,0 0 0,0 0 0,0 0 0,0 0 0,0 0 0,1-1 0,-1 1 0,0-1 0,0 1 0,0-1 0,1 0 0,-1 0 0,4 0 0,0 0-765,-1-1-1,1 1 1,-1-1 0,1 0 0,-1 0 0,0-1-1,10-3 1,13-14-7976</inkml:trace>
</inkml:ink>
</file>

<file path=ppt/ink/ink1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02.306"/>
    </inkml:context>
    <inkml:brush xml:id="br0">
      <inkml:brushProperty name="width" value="0.025" units="cm"/>
      <inkml:brushProperty name="height" value="0.025" units="cm"/>
    </inkml:brush>
  </inkml:definitions>
  <inkml:trace contextRef="#ctx0" brushRef="#br0">272 86 7271,'0'0'5749,"5"-8"-1510,-4 6-4022,18-37 4103,-19 38-4128,1 0 0,-1 0-1,0 0 1,1 0 0,-1 0 0,0 0 0,0 0 0,1 0-1,-1 0 1,0 0 0,0 0 0,0 0 0,0 0 0,0 0-1,0 0 1,-1 0 0,1 0 0,0 0 0,0 0 0,-1 0-1,1 0 1,-1 0 0,1 0 0,-1 1 0,1-1 0,-1 0-1,1 0 1,-1 0 0,0 1 0,1-1 0,-1 0 0,0 0-1,0 1 1,0-1 0,1 1 0,-1-1 0,0 1 0,0-1-1,0 1 1,0-1 0,0 1 0,0 0 0,-1 0 0,-7-1-78,0 1 0,0 0 0,0 1 0,0 0 0,0 0 0,0 1 0,0 1 0,1-1 1,-1 1-1,1 1 0,-1-1 0,1 1 0,1 1 0,-1 0 0,-8 6 0,-1 1 4,2 1-1,-1 0 1,2 1-1,0 1 1,-22 29-1,33-39-117,0-1 0,0 1 0,0 1 0,1-1 0,0 0 0,-3 12 0,4-16 0,1 0 0,0 0 0,0 0 0,-1 0 0,1 0 0,0 0 0,0 0 0,0 0 0,0 0 0,1 0 0,-1 0 0,0 1 0,0-1 0,1 0 0,-1 0 0,0 0 0,1 0 0,-1 0 0,1 0 0,-1-1 0,1 1 0,0 0 0,-1 0 0,1 0 0,0 0 0,0-1 0,-1 1 0,1 0 0,0-1 0,0 1 0,0 0 0,0-1 0,0 0 0,0 1 0,0-1 0,0 1 0,0-1 0,0 0 0,0 0 0,0 0 0,2 1 0,12 0 0,-1 0 0,1-1 0,0 0 0,0-1 0,-1-1 0,1 0 0,-1-1 0,1-1 0,-1 0 0,0-1 0,-1 0 0,23-13 0,6-7 0,-2-1 0,56-50 0,-53 42 0,-43 34 0,0 0 0,0 0 0,0 0 0,0 1 0,0-1 0,0 0 0,0 0 0,0 0 0,0 1 0,0-1 0,0 0 0,0 0 0,0 0 0,0 0 0,0 1 0,0-1 0,1 0 0,-1 0 0,0 0 0,0 0 0,0 0 0,0 1 0,0-1 0,0 0 0,1 0 0,-1 0 0,0 0 0,0 0 0,0 0 0,0 0 0,1 1 0,-1-1 0,0 0 0,0 0 0,0 0 0,0 0 0,1 0 0,-1 0 0,0 0 0,1 0 0,-24 33 0,17-25 0,0 0 0,1 0 0,-1 0 0,2 0 0,-1 1 0,1 0 0,1 0 0,-1 0 0,2 0 0,-1 1 0,1-1 0,-1 14 0,3-23 0,3 18-1523,8-11-2698,8-6-5410</inkml:trace>
</inkml:ink>
</file>

<file path=ppt/ink/ink1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03.563"/>
    </inkml:context>
    <inkml:brush xml:id="br0">
      <inkml:brushProperty name="width" value="0.025" units="cm"/>
      <inkml:brushProperty name="height" value="0.025" units="cm"/>
    </inkml:brush>
  </inkml:definitions>
  <inkml:trace contextRef="#ctx0" brushRef="#br0">279 56 9353,'0'0'11595,"-8"-3"-9316,3 2-2064,1-1 0,-1 1 0,0 0 0,0 0 0,-1 1 0,1 0-1,0-1 1,0 2 0,0-1 0,0 1 0,0-1 0,0 1 0,0 1-1,0-1 1,0 1 0,1 0 0,-1 0 0,0 0 0,-6 5 0,-4 3-10,-1 1 0,1 0 1,1 2-1,0 0 0,0 0 0,2 1 1,0 1-1,0 0 0,1 0 1,-16 33-1,27-48-207,-1 1 0,1 0 0,0-1 0,-1 1 0,1-1 0,0 1 0,-1 0 0,1 0 0,0-1-1,0 1 1,0 0 0,-1-1 0,1 1 0,0 0 0,0-1 0,0 1 0,0 0 0,0 0 0,1-1 0,-1 1 0,0 0 0,0-1 0,0 1 0,0 0 0,1-1 0,-1 1 0,0 0 0,1-1 0,-1 1 0,1 0 0,-1-1 0,1 1 0,-1-1 0,1 1 0,1 0 3,0-1 1,-1 0 0,1 0 0,0 0 0,0 0-1,-1 0 1,1 0 0,0 0 0,0-1 0,-1 1-1,1-1 1,0 1 0,2-2 0,54-29 183,-27 9-133,-1-2 1,0-1-1,-2-1 1,-1-2-1,39-51 1,-70 84 71,-26 28-25,3 2 0,-44 69 0,70-102-85,0 0 0,0-1-1,1 1 1,-1 0-1,0-1 1,1 1 0,-1 0-1,1 0 1,0 0 0,-1 0-1,1-1 1,0 1-1,0 0 1,0 0 0,1 0-1,-1 0 1,0-1 0,1 1-1,0 2 1,0-3-2,-1 0-1,1 0 1,0 0 0,0 0 0,0 0 0,0 0 0,0 0-1,1-1 1,-1 1 0,0 0 0,0-1 0,0 1-1,1-1 1,-1 1 0,0-1 0,0 0 0,1 1 0,-1-1-1,0 0 1,2 0 0,8 0 31,-1 0 0,1-1 0,-1-1 0,0 0 1,13-3-1,57-22 27,-61 20-82,-1 0 0,1 2-1,0 0 1,0 1-1,0 0 1,24 0 0,-42 4 17,0 0 0,0 1 0,1-1 0,-1 0 0,0 0 0,0 1 0,0-1 0,0 1 0,1-1 0,-1 1 0,0 0 0,0-1 0,0 1 0,0 0 0,0 0 0,-1-1 0,1 1 0,0 0 0,0 0 0,0 0 0,-1 0 0,1 0 0,-1 0 0,1 0 0,-1 1 0,1-1 1,-1 0-1,1 0 0,-1 0 0,0 0 0,0 1 0,0-1 0,0 0 0,1 0 0,-2 1 0,1-1 0,0 0 0,0 2 0,-10 58 813,6-44-631,25-73-81,-1 6-68,-17 33-38,-2 12 0,-1 0 0,1 0 0,0 0 0,0 0 0,1 1 0,0-1 0,0 0 0,0 1 0,0-1 0,4-4 0,-4 9 0,-1 0 0,1 0 0,0 0 0,0 1 0,0-1 0,-1 1 0,1-1 0,0 1 0,-1 0 0,1-1 0,0 1 0,-1 0 0,1 0 0,-1 0 0,0 1 0,1-1 0,-1 0 0,2 2 0,9 6 0,-2-4 0,1-1 0,1 0 0,-1-1 0,0 0 0,1-1 0,0 0 0,0-1 0,12 0 0,97-5 0,-99 1 0,1 0 0,0-2 0,-1 0 0,22-9 0,-32 10 0,-1-1 0,0 0 0,0-1 0,0 0 0,0 0 0,-1-1 0,0-1 0,-1 0 0,10-9 0,-18 15 0,1 0 0,-1 0 0,1 1 0,-1-1 0,0 0 0,0 0 0,0 0 0,0 0 0,0 0 0,0-1 0,0 1 0,-1 0 0,1 0 0,-1-1 0,0 1 0,1 0 0,-1-3 0,-1 4 0,1 0 0,0 0 0,-1 0 0,1 0 0,-1 0 0,1 0 0,-1 0 0,0 0 0,1 0 0,-1 0 0,0 0 0,0 0 0,1 0 0,-1 1 0,0-1 0,0 0 0,0 1 0,0-1 0,0 1 0,0-1 0,0 1 0,0-1 0,0 1 0,-1-1 0,1 1 0,0 0 0,0 0 0,0 0 0,0 0 0,0 0 0,-1 0 0,0 0 0,-4 0 0,-1-1 0,1 2 0,0-1 0,-1 1 0,1 0 0,0 0 0,0 0 0,0 1 0,0 0 0,0 0 0,0 1 0,1 0 0,-1 0 0,1 0 0,0 0 0,0 1 0,0 0 0,0 0 0,0 1 0,1-1 0,0 1 0,0 0 0,0 0 0,1 0 0,0 0 0,0 1 0,0-1 0,0 1 0,1 0 0,0 0 0,0 0 0,1 0 0,0 0 0,0 0 0,-1 11 0,2-14-209,1 1-1,-1-1 1,0 0 0,1 1-1,0-1 1,-1 0-1,1 1 1,1-1 0,-1 0-1,0 0 1,1 0 0,0 0-1,0 0 1,0 0 0,0 0-1,0-1 1,0 1-1,1-1 1,-1 0 0,1 1-1,-1-1 1,1 0 0,0 0-1,0-1 1,0 1 0,0-1-1,0 1 1,1-1-1,-1 0 1,0 0 0,4 0-1,28 5-6831</inkml:trace>
</inkml:ink>
</file>

<file path=ppt/ink/ink1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04.143"/>
    </inkml:context>
    <inkml:brush xml:id="br0">
      <inkml:brushProperty name="width" value="0.025" units="cm"/>
      <inkml:brushProperty name="height" value="0.025" units="cm"/>
    </inkml:brush>
  </inkml:definitions>
  <inkml:trace contextRef="#ctx0" brushRef="#br0">170 0 8712,'-1'8'10799,"-3"1"-4953,-3 4-3115,-5 8-3327,-3 5 1648,-6 16-600,-50 113 1901,63-134-2117,1 1 1,0-1-1,2 1 0,1 1 1,-3 29-1,7-50-236,-1 0 0,1 0 0,0 0 0,0 0 0,0 0 0,0 1 0,1-1 0,-1 0 0,0 0 0,1 0 0,-1 0 0,1 0 0,0 0 0,0-1 0,0 1 0,0 0 0,0 0 0,0 0 0,0-1 0,3 4 0,-1-4 0,0 1 0,0-1 0,0 0 0,1 0 0,-1 0 0,0-1 0,0 1 0,1-1 0,-1 0 0,0 1 0,1-2 0,4 1 0,2-2-608,1 0 1,0-1-1,-1 0 0,1 0 1,-1-1-1,0 0 0,0-1 1,-1 0-1,1-1 0,-1 0 0,0 0 1,-1-1-1,0 0 0,0-1 1,0 0-1,-1 0 0,12-17 1</inkml:trace>
</inkml:ink>
</file>

<file path=ppt/ink/ink1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04.810"/>
    </inkml:context>
    <inkml:brush xml:id="br0">
      <inkml:brushProperty name="width" value="0.025" units="cm"/>
      <inkml:brushProperty name="height" value="0.025" units="cm"/>
    </inkml:brush>
  </inkml:definitions>
  <inkml:trace contextRef="#ctx0" brushRef="#br0">131 94 14670,'0'0'3534,"3"-9"-336,1 1-2295,-1 1 35,0 0 0,-1-1-1,0 1 1,0 0 0,0-1 0,0-14 0,-2 21-905,0 1 0,0-1 0,0 1 0,0-1 1,0 1-1,-1-1 0,1 1 0,0-1 0,0 1 0,-1-1 0,1 1 0,0 0 0,-1-1 1,1 1-1,0-1 0,-1 1 0,1 0 0,-1-1 0,1 1 0,0 0 0,-1 0 0,1-1 0,-1 1 1,1 0-1,-1 0 0,1 0 0,-1-1 0,1 1 0,-1 0 0,1 0 0,-1 0 0,1 0 1,-1 0-1,1 0 0,-1 0 0,1 0 0,-1 0 0,1 0 0,-1 1 0,1-1 0,-1 0 1,1 0-1,-1 0 0,1 1 0,-1-1 0,1 0 0,-1 0 0,1 1 0,-1-1 0,1 0 1,-1 1-1,-26 17 775,15-6-796,1 0 0,0 1-1,2 1 1,-1 0-1,1 0 1,1 0-1,1 1 1,0 0-1,1 1 1,1-1 0,-4 18-1,8-32-13,1 0 0,0 0 0,0 0-1,0 0 1,0 0 0,0 0 0,0 0-1,0 0 1,0 0 0,0 0 0,0 0 0,0 0-1,1 0 1,-1 0 0,0 0 0,1 0-1,-1 0 1,1 0 0,-1 0 0,1-1 0,0 1-1,-1 0 1,1 0 0,0 0 0,-1-1-1,1 1 1,0 0 0,0-1 0,1 1 0,0 0 7,0-1 0,0 1 0,0-1 0,1 1 0,-1-1 1,0 0-1,1 0 0,-1 0 0,0-1 0,0 1 0,1 0 0,2-2 1,5-1 22,-1 0 0,1-1 1,-1 0-1,0-1 1,9-6-1,-5 2-4,-1 0-1,-1-1 1,1-1-1,-2 0 1,0 0-1,0-1 1,-1 0 0,0-1-1,-1 0 1,-1 0-1,11-26 1,-24 42 469,-12 17-394,-16 29-136,33-48 42,0 0-1,0 1 1,0-1-1,1 0 1,-1 0-1,1 0 1,-1 1-1,1-1 1,-1 0-1,1 1 1,0-1 0,-1 0-1,1 1 1,0-1-1,0 0 1,0 1-1,0-1 1,0 0-1,0 1 1,1-1-1,-1 0 1,0 1-1,1-1 1,0 2 0,1-2 3,1 0 0,-1-1 0,0 1 0,1-1 0,-1 1 0,1-1 0,-1 0 0,1 0 1,-1 0-1,1 0 0,-1 0 0,6-1 0,90-14-8,-63 9 0,0 1 0,37 0 0,-69 5 0,3-1 0,0 1 0,1 0 0,-1 1 0,0-1 0,0 1 0,0 0 0,10 4 0,-15-4 0,1 0 0,0 0 0,-1 0 0,1 1 0,-1-1 0,1 1 0,-1-1 0,1 1 0,-1 0 0,0-1 0,0 1 0,0 0 0,0 0 0,0 0 0,0 0 0,-1 0 0,1 0 0,-1 0 0,1 0 0,-1 0 0,0 0 0,0 0 0,1 0 0,-2 0 0,1 4 0,0-3 0,0-1 0,1 0 0,-1 1 0,0-1 0,0 0 0,0 0 0,-1 1 0,1-1 0,0 0 0,-1 0 0,1 0 0,-1 0 0,0 1 0,0-1 0,0 0 0,0 0 0,0 0 0,0 0 0,0-1 0,-1 1 0,-2 3 0,5-49 0,32-116 0,-32 159-108,-1 0 0,1 0 0,0 0-1,-1 1 1,1-1 0,0 0 0,0 0 0,0 0 0,-1 1-1,1-1 1,0 0 0,0 1 0,0-1 0,0 1 0,0-1 0,0 1-1,1 0 1,-1-1 0,0 1 0,0 0 0,0 0 0,0 0 0,0 0-1,0 0 1,2 0 0,39 0-5194,-30 1 3364,57 1-8760,-29 1 731</inkml:trace>
</inkml:ink>
</file>

<file path=ppt/ink/ink1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05.708"/>
    </inkml:context>
    <inkml:brush xml:id="br0">
      <inkml:brushProperty name="width" value="0.025" units="cm"/>
      <inkml:brushProperty name="height" value="0.025" units="cm"/>
    </inkml:brush>
  </inkml:definitions>
  <inkml:trace contextRef="#ctx0" brushRef="#br0">217 58 12620,'0'0'12625,"-12"-1"-10100,6 0-2350,0 0 0,0 1 1,-1-1-1,1 2 0,0-1 0,0 0 0,0 1 0,0 0 0,0 1 0,1-1 0,-1 1 0,0 0 1,1 1-1,-1-1 0,1 1 0,0 0 0,-1 1 0,2-1 0,-10 9 0,-37 44 676,48-51-816,1-1-1,-1 0 1,1 1 0,-1 0 0,1-1-1,0 1 1,1 0 0,0 0 0,-1 0 0,1 0-1,1 0 1,-1 8 0,1-12-36,0 0 1,0 0 0,0 0-1,0 0 1,1 0-1,-1 0 1,0-1 0,1 1-1,-1 0 1,0 0-1,1 0 1,-1-1 0,1 1-1,-1 0 1,1 0-1,0-1 1,-1 1 0,1-1-1,0 1 1,-1 0-1,1-1 1,0 1 0,0-1-1,-1 0 1,1 1-1,0-1 1,0 1-1,1-1 1,33 2-38,-27-3-11,0 0 1,0 0-1,0-1 1,0-1-1,0 0 1,9-4-1,50-45-36,-65 91-150,-45 186 1089,29-103-799,9-63-57,-3 0-1,-18 64 1,26-121 2,-1 1 0,0-1 0,0 1 0,0-1 0,0 1 0,0-1 0,-1 0 0,1 1 0,0-1 0,-1 0 0,0 0 0,0 0 0,1 0 0,-1 0 0,0-1 0,-1 1 0,1-1 0,0 1 0,0-1 0,-3 2 0,3-3 0,0 0 0,1 0 0,-1 0 0,1 0 0,-1 0 0,0 0 0,1-1 0,-1 1 0,1-1 0,-1 1 0,1-1 0,-1 1 0,1-1 0,-1 0 0,1 1 0,0-1 0,-1 0 0,1 0 0,0 0 0,0 0 0,-1-1 0,1 1 0,0 0 0,0 0 0,1-1 0,-1 1 0,0 0 0,0-1 0,0 1 0,1-1 0,-1 1 0,1-1 0,-1-2 0,-3-7 0,0 0 0,1-1 0,0 1 0,1-1 0,0 0 0,1 0 0,1 0 0,0 1 0,0-1 0,1 0 0,3-14 0,0 8 0,1-1 0,1 1 0,0 0 0,2 0 0,0 1 0,14-21 0,5-1 0,1 1 0,2 1 0,2 2 0,63-55 0,-47 51 0,-28 24 0,0-1 0,-2-1 0,0 0 0,0-2 0,-2 0 0,16-23 0,-31 41 0,-1 1 0,1-1 0,-1 0 0,1 0 0,-1 1 0,1-1 0,-1 0 0,1 0 0,-1 0 0,1 1 0,-1-1 0,0 0 0,0 0 0,1 0 0,-1 0 0,0 0 0,0 0 0,0 0 0,0 0 0,0 0 0,0 1 0,0-1 0,-1 0 0,1 0 0,0 0 0,0 0 0,-1 0 0,1 0 0,0 1 0,-1-1 0,0-1 0,0 1 0,-1 1 0,1-1 0,-1 1 0,0 0 0,1-1 0,-1 1 0,0 0 0,1 0 0,-1 0 0,0 0 0,1 0 0,-1 1 0,1-1 0,-1 0 0,-2 2 0,-6 1 0,-1 0 0,1 1 0,0 0 0,-12 8 0,10-3 0,0 0 0,0 2 0,-16 17 0,23-23 0,1 0 0,0 1 0,0-1 0,0 1 0,1 0 0,0 0 0,0 0 0,0 0 0,1 1 0,-3 9 0,5-14 0,0-1 0,0 0 0,0 0 0,1 0 0,-1 0 0,0 1 0,0-1 0,1 0 0,-1 0 0,1 0 0,-1 0 0,1 0 0,-1 0 0,1 0 0,-1 0 0,1 0 0,0 0 0,0 0 0,0 0 0,-1 0 0,1-1 0,0 1 0,0 0 0,0-1 0,0 1 0,0 0 0,0-1 0,1 1 0,-1-1 0,0 0 0,0 1 0,0-1 0,0 0 0,1 0 0,-1 0 0,0 0 0,0 0 0,2 0 0,56 0 0,-47-1 0,27-3 0,59-13 0,-63 9 0,0 2 0,60-2 0,-118-28 0,19 28 0,1 0 0,-1-1 0,1 1 0,0-1 0,1 1 0,0-1 0,1 0 0,-1 0 0,2 0 0,-1 0 0,1 1 0,1-1 0,1-12 0,-2 20-26,1-1-1,-1 0 1,1 1-1,-1-1 1,1 1-1,0-1 1,-1 1-1,1-1 1,0 1-1,0-1 1,0 1-1,0 0 1,1 0-1,-1-1 1,0 1-1,0 0 1,1 0-1,-1 0 1,1 0-1,-1 1 1,1-1-1,1 0 1,1-1-143,0 2 0,-1-1 0,1 0 1,0 1-1,0 0 0,0-1 1,0 2-1,0-1 0,5 1 1,9 3-1272,-1 1 1,1 0-1,20 10 0,-31-12 564,23 8-8354</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7.599"/>
    </inkml:context>
    <inkml:brush xml:id="br0">
      <inkml:brushProperty name="width" value="0.025" units="cm"/>
      <inkml:brushProperty name="height" value="0.025" units="cm"/>
    </inkml:brush>
  </inkml:definitions>
  <inkml:trace contextRef="#ctx0" brushRef="#br0">164 55 15887,'-5'-2'664,"0"1"-1,-1 0 1,1 0-1,-1 0 1,1 1-1,-1 0 1,1 0-1,-1 0 1,1 0-1,-1 1 1,1 0-1,-1 0 0,1 1 1,0-1-1,-1 1 1,-7 5-1,8-5-527,1 1-1,0 0 0,-1 0 1,1 0-1,1 0 0,-1 1 1,0 0-1,1-1 0,0 1 1,0 1-1,0-1 0,0 0 1,1 1-1,0-1 0,0 1 1,0 0-1,0-1 0,1 1 1,0 0-1,0 0 0,0 0 1,0 0-1,1 0 0,0 0 0,0 1 1,0-1-1,1 0 0,1 7 1,-1-10-125,0-1 0,-1 0 1,1 0-1,0 1 0,0-1 0,0 0 1,0 0-1,0 0 0,0 0 0,0 0 1,0 0-1,0 0 0,0 0 0,0-1 1,1 1-1,-1 0 0,0-1 0,1 1 1,-1-1-1,0 1 0,1-1 1,-1 0-1,1 0 0,-1 1 0,0-1 1,1 0-1,-1 0 0,1 0 0,1-1 1,3 1 46,0 0 1,0-1-1,0 0 1,0 0-1,0-1 1,6-2-1,6-5 12,1-1 0,-2-1 0,1-1 0,-2-1 0,0 0 0,0-1-1,21-25 1,-14 16-37,48-39 0,-70 62-42,-1 1 1,1-1-1,-1 1 1,1-1-1,-1 1 0,0-1 1,1 1-1,-1-1 1,0 1-1,1-1 1,-1 1-1,0-1 1,0 1-1,1 0 0,-1-1 1,0 1-1,0-1 1,0 1-1,0 0 1,0-1-1,0 1 1,0-1-1,0 1 1,0 0-1,0-1 0,0 1 1,0 0-1,0-1 1,-1 1-1,1-1 1,0 1-1,-1 0 1,-3 29 55,-9 12 75,8-27-52,0 1-1,1 0 1,0 0-1,1 1 1,0 17-1,3-33-69,0 0 0,0 0 0,0 0 0,0-1 0,0 1 0,0 0 0,0 0 0,0 0 0,0 0 0,1-1 0,-1 1 0,0 0 0,1 0 0,-1-1 0,0 1 0,1 0 0,-1-1 0,1 1 0,-1 0 0,1-1 0,-1 1 0,1 0 0,0-1 0,-1 1 0,1-1 0,0 0 0,-1 1 0,2 0 0,24-3 0,27-24 0,-5-9 0,-37 25 0,0 1 0,1 0 0,0 1 0,0 0 0,1 1 0,0 1 0,26-9 0,-39 15 0,1 0 0,-1 0 0,1 0 0,0 0 0,-1 0 0,1 1 0,-1-1 0,1 0 0,-1 1 0,1-1 0,-1 0 0,1 1 0,-1-1 0,1 0 0,-1 1 0,1-1 0,-1 1 0,1-1 0,-1 1 0,0-1 0,0 1 0,1-1 0,-1 1 0,0 0 0,0-1 0,1 1 0,-1-1 0,0 1 0,0 0 0,0-1 0,0 1 0,0 0 0,0-1 0,0 1 0,0-1 0,0 1 0,0 1 0,-1 30 0,1-27 0,-6 31 0,5-30 0,-1 1 0,1 0 0,0 0 0,1 0 0,0-1 0,1 15 0,0-21 0,-1 0 0,0 1 0,1-1 0,-1 0 0,1 0 0,-1 1 0,1-1 0,-1 0 0,1 0 0,-1 0 0,1 0 0,-1 0 0,1 0 0,-1 0 0,1 0 0,-1 0 0,1 0 0,-1 0 0,1 0 0,0 0 0,-1 0 0,1 0 0,-1-1 0,0 1 0,1 0 0,-1 0 0,1-1 0,-1 1 0,1 0 0,-1 0 0,1-1 0,-1 0 0,18-9 0,24-23-50,41-27-361,-74 54 287,0 1 0,0 0 0,0 1 0,1 0 1,0 0-1,-1 1 0,15-2 0,-22 4 62,6 1-2863,-4 5-5122,-4 3 66</inkml:trace>
</inkml:ink>
</file>

<file path=ppt/ink/ink1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06.287"/>
    </inkml:context>
    <inkml:brush xml:id="br0">
      <inkml:brushProperty name="width" value="0.025" units="cm"/>
      <inkml:brushProperty name="height" value="0.025" units="cm"/>
    </inkml:brush>
  </inkml:definitions>
  <inkml:trace contextRef="#ctx0" brushRef="#br0">241 84 14478,'4'-3'600,"39"-27"4370,-42 29-4655,1 0 0,-1 0-1,0 0 1,1 0 0,-1-1-1,0 1 1,0 0 0,0-1-1,0 1 1,0-1 0,0 1-1,0-1 1,0 0 0,-1 1-1,1-1 1,-1 0 0,1 1-1,-1-1 1,0 0-1,0 0 1,1 1 0,-1-1-1,0 0 1,0 0 0,-1-2-1,0 3-169,0 1 0,0-1-1,0 0 1,0 0 0,0 1 0,-1-1-1,1 0 1,0 1 0,0-1-1,-1 1 1,1 0 0,0-1-1,0 1 1,-1 0 0,1 0-1,0 0 1,-1 0 0,1 0-1,0 0 1,-3 1 0,-29 2 313,20 1-390,-1 0 0,0 1 0,1 0 0,0 1 0,1 1 0,-1 0 0,1 1 1,-17 13-1,15-9 3,-1 0 0,1 2 1,1-1-1,1 2 1,-22 29-1,33-42-130,0-1 0,0 0 0,1 0 1,-1 1-1,0-1 0,0 1 0,1-1 0,-1 0 0,1 1 1,-1-1-1,1 1 0,-1-1 0,1 1 0,0 0 0,0-1 1,0 1-1,0-1 0,0 1 0,0-1 0,0 1 0,1-1 1,-1 1-1,0-1 0,1 1 0,0 2 0,1-3-163,0 0-1,-1 1 0,1-1 0,0 0 1,-1 0-1,1 0 0,0 0 1,0 0-1,0-1 0,0 1 1,0 0-1,0-1 0,0 1 0,0-1 1,0 0-1,3 0 0,11 0-2157,1 0 0,-1-1 1,27-6-1,12-7-7384</inkml:trace>
</inkml:ink>
</file>

<file path=ppt/ink/ink1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06.944"/>
    </inkml:context>
    <inkml:brush xml:id="br0">
      <inkml:brushProperty name="width" value="0.025" units="cm"/>
      <inkml:brushProperty name="height" value="0.025" units="cm"/>
    </inkml:brush>
  </inkml:definitions>
  <inkml:trace contextRef="#ctx0" brushRef="#br0">199 17 19250,'0'0'10517,"-10"-3"-8974,7 1-1457,-1 0-31,0 1 0,1-1 0,-1 1 0,0-1 0,0 1 0,0 0 0,0 1 0,0-1 0,0 1 0,0 0 0,0-1 0,0 2-1,0-1 1,0 0 0,0 1 0,0 0 0,0 0 0,0 0 0,0 1 0,1-1 0,-1 1 0,-3 2 0,-52 46-40,56-48-18,0 1 0,0 0 1,1 0-1,-1 0 0,0 1 0,1-1 1,0 1-1,0-1 0,0 1 0,0 0 1,1-1-1,0 1 0,-1 0 0,1 0 1,0 0-1,0 5 0,2-9 0,-1 1 0,1 0 1,0-1-1,-1 1 0,1-1 0,0 1 0,-1-1 0,1 1 0,0-1 0,0 1 0,0-1 1,-1 0-1,1 1 0,0-1 0,0 0 0,0 0 0,0 0 0,-1 1 0,1-1 1,0 0-1,0 0 0,0 0 0,0 0 0,1-1 0,29 0 44,-28 1-31,26-4 6,0-2 0,0 0 1,48-18-1,-53 15-21,1 1-1,0 1 0,0 1 1,0 1-1,36-1 1,-61 6 7,1 1-1,-1-1 1,0 0 0,1 1 0,-1-1 0,1 1-1,-1-1 1,0 0 0,1 1 0,-1-1-1,0 1 1,0-1 0,1 1 0,-1-1 0,0 1-1,0 0 1,0-1 0,0 1 0,1-1-1,-1 1 1,0-1 0,0 1 0,0 0 0,0-1-1,0 1 1,-1-1 0,1 1 0,0-1-1,0 1 1,0 0 0,0-1 0,-1 1 0,1-1-1,0 1 1,-1 0 0,-6 21 62,-6-2-64,11-16 0,-1-1 0,0 1 0,1 0 0,0-1 0,0 1 0,0 0 0,0 1 0,1-1 0,0 0 0,0 0 0,0 1 0,0-1 0,0 7 0,4-10 0,1 0 0,-1 0 0,0 0 0,1-1 0,-1 1 0,1-1 0,-1 0 0,0 0 0,1 0 0,-1-1 0,1 1 0,3-2 0,24-5 0,0-2 0,40-18 0,-50 18 0,0 0 0,1 2 0,0 0 0,0 2 0,0 0 0,38-2 0,-59 7 0,-1-1 0,1 1 0,-1 0 0,0 1 0,1-1 0,-1 0 0,1 0 0,-1 0 0,0 0 0,1 0 0,-1 0 0,1 0 0,-1 0 0,0 1 0,1-1 0,-1 0 0,0 0 0,1 1 0,-1-1 0,0 0 0,0 0 0,1 1 0,-1-1 0,0 0 0,0 1 0,1-1 0,-1 0 0,0 1 0,0-1 0,0 0 0,0 1 0,1-1 0,-1 0 0,0 1 0,0-1 0,0 1 0,0-1 0,0 1 0,-5 20 0,-18 21 0,22-40 0,0-2 0,1 0 0,0 1 0,0-1 0,-1 0 0,1 0 0,0 0 0,0 1 0,-1-1 0,1 0 0,0 0 0,0 1 0,0-1 0,-1 0 0,1 1 0,0-1 0,0 0 0,0 1 0,0-1 0,0 0 0,0 0 0,0 1 0,0-1 0,0 0 0,0 1 0,0-1 0,0 0 0,0 1 0,0-1 0,0 0 0,0 1 0,0-1 0,0 0 0,0 1 0,0-1 0,1 0 0,-1 1 0,0-1 0,0 0 0,0 0 0,1 1 0,-1-1 0,0 0 0,0 0 0,1 1 0,-1-1 0,0 0 0,0 0 0,1 0 0,-1 0 0,0 1 0,1-1 0,-1 0 0,0 0 0,0 0 0,1 0 0,-1 0 0,0 0 0,1 0 0,-1 0 0,0 0 0,1 0 0,-1 0 0,0 0 0,1 0 0,-1 0 0,0 0 0,1 0 0,-1 0 0,1-1 0,24-5 0,-24 6 0,49-18 0,-13 3 0,1 1 0,0 3 0,1 1 0,0 2 0,70-6 0,-109 14 0,0 0 0,1 0 0,-1 0 0,1 0 0,-1 0 0,0 0 0,1 0 0,-1 0 0,1 0 0,-1 1 0,1-1 0,-1 0 0,0 0 0,1 0 0,-1 0 0,0 1 0,1-1 0,-1 0 0,0 0 0,1 1 0,-1-1 0,0 0 0,1 1 0,-1-1 0,0 0 0,0 1 0,1-1 0,-1 0 0,0 1 0,0-1 0,0 1 0,0-1 0,0 0 0,1 1 0,-1-1 0,0 1 0,-5 20 0,-15 16 0,20-37-6,-1 1 1,1-1-1,-1 1 0,1-1 1,-1 1-1,1-1 0,-1 1 1,1-1-1,0 1 0,-1-1 1,1 1-1,0-1 0,-1 1 1,1 0-1,0-1 0,0 1 1,0-1-1,0 1 0,-1 0 1,1-1-1,0 1 0,0 0 1,0-1-1,0 1 0,0 0 1,1-1-1,-1 1 0,0-1 1,0 1-1,0 0 0,1 0 1,19-1-603,30-19-2270,55-38-14243,-70 35 9114</inkml:trace>
</inkml:ink>
</file>

<file path=ppt/ink/ink1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07.377"/>
    </inkml:context>
    <inkml:brush xml:id="br0">
      <inkml:brushProperty name="width" value="0.025" units="cm"/>
      <inkml:brushProperty name="height" value="0.025" units="cm"/>
    </inkml:brush>
  </inkml:definitions>
  <inkml:trace contextRef="#ctx0" brushRef="#br0">272 0 11307,'0'0'13634,"-9"7"-11317,-8 8-1827,0 1 1,1 0-1,0 2 1,2-1-1,0 2 1,1 0-1,1 1 1,-13 29-1,-66 186-230,63-155 522,71-137-729,56-95-911,25-37-435,-119 182 1287,0 1 0,0 0 0,0 0 0,0 0 0,1 1 0,0 0 0,0 0 0,1 0 0,-1 1 0,1-1 0,0 2 0,0-1 0,1 1 0,-1 0 0,1 1 0,-1-1 0,1 2 0,0-1 0,0 1 1,-1 0-1,1 1 0,0-1 0,0 2 0,0-1 0,9 3 0,-17-3 8,1 0 1,-1 0-1,0 0 1,0 0-1,1 0 0,-1 0 1,0 0-1,0 0 1,1 0-1,-1 0 1,0 0-1,0 0 0,0 0 1,1 0-1,-1 1 1,0-1-1,0 0 0,0 0 1,0 0-1,1 0 1,-1 0-1,0 1 1,0-1-1,0 0 0,0 0 1,0 0-1,1 1 1,-1-1-1,0 0 1,0 0-1,0 0 0,0 1 1,0-1-1,0 0 1,0 0-1,0 1 1,0-1-1,0 0 0,0 0 1,0 1-1,0-1 1,-8 10 99,-13 3 121,-72 21 505,67-25-595,1 0 0,-1 1 0,-39 23 0,65-33-213,-1 0 1,1 0 0,0 0 0,0 1-1,-1-1 1,1 0 0,0 0-1,-1 0 1,1 0 0,0 0 0,0 0-1,0 0 1,-1 1 0,1-1-1,0 0 1,0 0 0,0 0 0,-1 1-1,1-1 1,0 0 0,0 0-1,0 1 1,0-1 0,-1 0 0,1 0-1,0 1 1,0-1 0,0 0-1,0 0 1,0 1 0,0-1 0,0 0-1,0 0 1,0 1 0,0-1-1,0 0 1,0 1 0,0-1 0,0 0-1,0 0 1,0 1 0,14 2-3388,20-4-2821,1-10-1628</inkml:trace>
</inkml:ink>
</file>

<file path=ppt/ink/ink1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08.116"/>
    </inkml:context>
    <inkml:brush xml:id="br0">
      <inkml:brushProperty name="width" value="0.025" units="cm"/>
      <inkml:brushProperty name="height" value="0.025" units="cm"/>
    </inkml:brush>
  </inkml:definitions>
  <inkml:trace contextRef="#ctx0" brushRef="#br0">197 66 14990,'0'0'14227,"-10"-1"-12690,5 0-1430,-1 1 1,1-1-1,-1 1 0,1 0 0,0 1 0,-1-1 0,1 1 0,0 0 0,-1 1 0,1-1 0,0 1 0,0 0 0,0 0 0,0 0 0,1 1 0,-1 0 1,-5 4-1,-8 5-34,11-8-72,0 1 0,1-1 1,-1 1-1,1 0 0,0 1 0,0 0 0,0 0 1,1 0-1,-9 14 0,14-20-1,0 1 0,0 0 0,0-1 0,1 1 0,-1-1 0,0 1 0,0-1 0,1 1 0,-1 0 0,0-1 0,1 1 0,-1-1 0,1 0 0,-1 1 0,1-1 0,-1 1 0,1-1 0,-1 1 0,1-1 0,-1 0 0,1 0 0,-1 1 0,1-1 0,0 0 0,-1 0 0,1 1 0,-1-1 0,1 0 0,0 0 0,-1 0 0,1 0 0,0 0 0,-1 0 0,1 0 0,0 0 0,-1 0 0,1-1 0,0 1 0,39 0 0,-30 0 0,204-13 0,-213 13 0,1 0 0,-1 0 0,1 1 0,-1-1 0,0 1 0,1-1 0,-1 1 0,1 0 0,-1-1 0,0 1 0,0 0 0,1 0 0,-1 0 0,0 0 0,2 2 0,8 4 0,-11-8 0,1 1 0,0 0 0,-1-1 0,1 1 0,-1-1 0,1 0 0,0 1 0,-1-1 0,1 1 0,-1-1 0,1 0 0,-1 1 0,0-1 0,1 0 0,-1 0 0,0 1 0,1-1 0,-1 0 0,0 0 0,0 1 0,0-2 0,5-32 0,-5 30 0,0-1 0,0 1 0,0-1 0,1 1 0,0-1 0,0 1 0,0 0 0,1 0 0,-1-1 0,1 1 0,2-4 0,-2 7 0,0 0 0,0 0 0,0 0 0,0 0 0,1 1 0,-1-1 0,0 1 0,0 0 0,0-1 0,0 1 0,1 0 0,-1 0 0,0 1 0,4-1 0,36 8 0,-33-6 0,8 2-179,-1-1 1,1-1-1,-1 0 1,1-1-1,0-1 1,0-1-1,-1 0 1,1-1-1,-1-1 1,1 0-1,-1-2 1,0 0-1,0 0 1,-1-1-1,16-9 1,-29 14 209,-1 0 0,0 1 0,1-1 0,-1 0 0,0 0 1,0 0-1,1 0 0,-1 0 0,0 0 0,0 0 0,0 0 0,0 0 0,0 0 0,-1-1 0,1 1 1,0 0-1,0-1 0,-1 1 0,1-3 0,-1 3 9,0 0 0,0 0 0,-1 1 0,1-1 0,0 0 0,-1 0 1,1 0-1,-1 1 0,1-1 0,-1 0 0,1 1 0,-1-1 0,0 0 0,1 1 0,-1-1 0,0 1 0,1-1 1,-1 1-1,0-1 0,0 1 0,1 0 0,-1-1 0,-2 1 0,-4-3 172,-1 1 0,0 0 0,0 1 0,1-1 0,-15 1 0,14 1-212,0 1 0,0 0 0,1 1 0,-1 0 0,0 0 0,1 0 0,-1 1 0,1 0 0,0 1 0,0 0 0,-8 5 0,11-6 0,0 0 0,0-1 0,1 2 0,-1-1 0,1 0 0,-1 1 0,1 0 0,0-1 0,0 1 0,1 0 0,-1 1 0,1-1 0,0 0 0,0 1 0,0-1 0,1 1 0,0 0 0,0 0 0,-1 6 0,2-9 0,0 0 0,1 0 0,-1 0 0,1 0 0,-1 0 0,1 0 0,0 0 0,-1 0 0,1 0 0,0 0 0,0-1 0,1 1 0,-1 0 0,0-1 0,1 1 0,-1-1 0,0 1 0,1-1 0,0 0 0,-1 1 0,1-1 0,0 0 0,0 0 0,-1 0 0,1-1 0,0 1 0,0 0 0,0-1 0,0 1 0,0-1 0,0 1 0,3-1 0,11 2 0,-1 0 0,1-1 0,19-2 0,-17 1 0,44-6-2122,-40 2-65,0-2 0,0 0-1,0-2 1,25-12 0,-10 2-4358</inkml:trace>
</inkml:ink>
</file>

<file path=ppt/ink/ink1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08.477"/>
    </inkml:context>
    <inkml:brush xml:id="br0">
      <inkml:brushProperty name="width" value="0.025" units="cm"/>
      <inkml:brushProperty name="height" value="0.025" units="cm"/>
    </inkml:brush>
  </inkml:definitions>
  <inkml:trace contextRef="#ctx0" brushRef="#br0">185 185 13229,'0'0'12668,"-12"-1"-9861,-2-1-2271,0 1-1,0 1 0,0 0 0,-28 5 0,38-5-491,1 1-1,-1-1 0,1 1 1,0 0-1,-1 0 0,1 0 1,0 0-1,0 0 0,0 1 1,0 0-1,0 0 0,0-1 1,1 2-1,-1-1 0,0 0 1,1 0-1,0 1 0,-1-1 1,1 1-1,0 0 0,0 0 1,1 0-1,-1 0 0,1 0 1,-1 0-1,1 0 0,0 0 1,0 1-1,0-1 0,1 0 1,-1 5-1,1-7-43,1 1 0,-1 0 0,1-1 0,0 1 0,-1-1 0,1 1 0,0-1 0,0 1 0,0-1 0,0 1 0,0-1 0,0 0 0,0 1 0,1-1 0,-1 0 0,0 0 0,1 0 0,-1 0 0,1 0 0,-1-1 0,1 1 0,-1 0 0,1-1 0,0 1 0,-1-1 0,1 1 0,0-1 0,-1 0 0,1 0 0,0 0 0,0 0 0,2 0 0,68 0 0,-65-1 0,17-2 0,0-1 0,-1-1 0,1-1 0,-1-1 0,39-18 0,-22 6 0,-1-1 0,46-33 0,-72 44 0,-1-1 0,0 0 0,17-19 0,-25 26 0,-1-1 0,1-1 0,-1 1 0,-1 0 0,1-1 0,0 0 0,-1 1 0,0-1 0,0 0 0,-1 0 0,1 0 0,-1 0 0,0-1 0,0-6 0,-1 12 0,0-1 0,0 1 0,0 0 0,0-1 0,0 1 0,0-1 0,0 1 0,0-1 0,0 1 0,0-1 0,0 1 0,-1 0 0,1-1 0,0 1 0,0-1 0,0 1 0,-1 0 0,1-1 0,0 1 0,0 0 0,-1-1 0,1 1 0,0 0 0,-1-1 0,1 1 0,0 0 0,-1 0 0,1-1 0,-1 1 0,1 0 0,0 0 0,-1 0 0,0-1 0,-17 5 0,-15 17 0,27-15-11,1 0 0,0 0 0,0 1-1,0 0 1,1 0 0,0 0 0,0 0 0,1 1 0,0-1 0,1 1-1,-1 0 1,1 0 0,1 0 0,-1 0 0,2 0 0,-1 0 0,1 0-1,0 0 1,2 14 0,0-16-89,-1 1-1,1 0 1,0-1 0,1 0-1,0 0 1,0 0 0,0 0-1,1 0 1,-1 0-1,1-1 1,1 0 0,-1 1-1,1-2 1,0 1 0,0-1-1,0 1 1,1-1-1,-1-1 1,1 1 0,0-1-1,0 0 1,0 0 0,13 3-1,20 1-7517,4-6-6891</inkml:trace>
</inkml:ink>
</file>

<file path=ppt/ink/ink1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10.267"/>
    </inkml:context>
    <inkml:brush xml:id="br0">
      <inkml:brushProperty name="width" value="0.025" units="cm"/>
      <inkml:brushProperty name="height" value="0.025" units="cm"/>
    </inkml:brush>
  </inkml:definitions>
  <inkml:trace contextRef="#ctx0" brushRef="#br0">2 58 13068,'0'0'3054,"0"8"-1591,-2 176 3571,9 286 1318,-1-741-6149,-10 228-428,3 28-13,9 38-67,-7-17 301,0-1-1,1 1 1,0-1 0,0 1 0,1-1 0,0 0 0,-1 0 0,2 0 0,-1 0 0,1-1 0,-1 1 0,1-1 0,0 0 0,1 0 0,-1 0 0,1 0 0,-1-1 0,1 0 0,0 0 0,1 0 0,-1-1 0,0 0 0,1 0 0,-1 0 0,1-1 0,0 1 0,-1-1 0,1-1 0,0 1 0,0-1 0,9 0 0,-1-2 52,0 0 1,-1-1-1,1 0 1,-1-1-1,1-1 1,-2 0-1,1 0 1,0-2-1,-1 1 1,0-2-1,-1 1 1,14-13-1,-8 5-2,-1 0-1,-1-1 0,-1 0 1,0-2-1,-1 1 0,-1-2 1,19-37-1,-24 42-5,-1-2 0,-1 1 0,0 0 0,-1-1 0,-1 0 0,0 0 0,-2 0 1,1 0-1,-2 0 0,0 0 0,-4-23 0,4 36-27,0 0 0,-1-1-1,0 1 1,0 0 0,0 0 0,0 0 0,0 0 0,-1 1 0,1-1 0,-1 0-1,0 0 1,0 1 0,0-1 0,0 1 0,0 0 0,0-1 0,-1 1-1,1 0 1,-6-3 0,6 5-7,1-1-1,-1 0 1,0 1-1,0 0 1,0-1-1,-1 1 1,1 0-1,0 0 0,0 0 1,0 0-1,0 0 1,0 1-1,0-1 1,0 0-1,0 1 1,0 0-1,0-1 1,1 1-1,-1 0 1,0 0-1,0 0 1,1 0-1,-1 1 1,0-1-1,1 0 1,-1 1-1,1-1 1,0 1-1,-1-1 0,-1 4 1,-14 19 58,2 0 1,1 1-1,1 0 1,0 1-1,2 0 1,2 1-1,0 0 1,2 1-1,0 0 1,2 0-1,-2 40 1,7-66-66,0 1 0,0-1 0,0 0 0,1 1 0,-1-1 0,0 1 0,1-1 0,0 0 0,-1 1 0,1-1 0,0 0 0,0 0 0,0 0 0,1 0 0,-1 0 0,0 0 0,1 0 0,-1 0 0,1 0 0,0-1 0,2 3-1,0-2 9,0 1 0,0-1 0,0-1 0,0 1 0,1 0 0,-1-1 0,1 0 0,-1 0 0,1 0 0,6 0 0,10-1 35,-1-1 1,0-1 0,1-1-1,19-5 1,-30 6-46,-1 0-1,1 0 1,0 1 0,1 0-1,-1 0 1,17 3 0,-25-2 9,0 1 1,1-1 0,-1 1-1,0 0 1,0 0 0,0 0-1,0 0 1,0 0 0,0 1-1,0-1 1,-1 1-1,1-1 1,0 1 0,-1-1-1,1 1 1,-1 0 0,1 0-1,-1 0 1,0 0 0,0 0-1,0 0 1,0 0 0,0 0-1,0 0 1,-1 1 0,1-1-1,-1 0 1,0 0 0,1 1-1,-1-1 1,0 0-1,0 1 1,-1 3 0,-4 77 312,-2-48-3094,7-33 1784</inkml:trace>
</inkml:ink>
</file>

<file path=ppt/ink/ink1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10.655"/>
    </inkml:context>
    <inkml:brush xml:id="br0">
      <inkml:brushProperty name="width" value="0.025" units="cm"/>
      <inkml:brushProperty name="height" value="0.025" units="cm"/>
    </inkml:brush>
  </inkml:definitions>
  <inkml:trace contextRef="#ctx0" brushRef="#br0">60 103 18674,'0'0'3117,"2"10"-864,11 30-411,-12-39-1754,0 0-1,0 1 1,0-1 0,0 0 0,0 0 0,0 0 0,0 0-1,1 0 1,-1 0 0,0 0 0,1 0 0,-1 0 0,0-1-1,1 1 1,-1-1 0,1 1 0,-1-1 0,1 1 0,-1-1-1,1 0 1,0 0 0,-1 0 0,1 0 0,-1 0 0,3 0-1,35-8 427,-32 5-487,-1-1-1,0 1 1,0-1-1,0 0 1,-1-1-1,1 1 1,-1-1 0,0 0-1,0 0 1,5-9-1,-7 11 12,-1-1 0,1 1-1,-1-1 1,0 0 0,0 0 0,-1 0-1,1 0 1,-1 0 0,0 0 0,0-1-1,0 1 1,0 0 0,-1 0-1,0-1 1,0 1 0,0 0 0,0-1-1,-2-4 1,1 7-10,1 1 0,-1-1 0,0 1 0,0-1 0,0 1 0,0 0 0,0-1 0,0 1 0,0 0 0,-1 0 0,1 0 0,0 0 0,-1 0 0,1 0 0,-1 0 0,1 1 0,-1-1 0,1 0 0,-1 1 0,0-1 0,1 1 0,-1 0 0,1 0 0,-1-1-1,0 1 1,1 0 0,-1 0 0,0 0 0,1 1 0,-1-1 0,0 0 0,1 1 0,-1-1 0,0 1 0,-2 0 0,-2 1 11,-1 0 0,0 1 0,1-1 0,-1 1 0,1 1 0,0-1 0,-8 6 0,1 3 90,1 1 1,0 0-1,0 0 1,1 2-1,1-1 0,-14 27 1,19-32-65,1 0 1,-1 1-1,2-1 0,0 1 1,0 0-1,0 0 1,1 0-1,1 0 0,0 1 1,0-1-1,1 0 1,2 21-1,-1-29-65,0 1 0,0-1 0,0 1 0,1-1 0,-1 0 0,1 0 0,0 1 0,-1-1 0,1 0 0,0 0 0,0-1 0,0 1 0,1 0 0,-1-1 0,0 1 0,1-1 0,-1 0 0,1 0 0,-1 0 0,1 0 0,-1 0 0,1 0 0,0-1 0,-1 1 0,1-1 0,0 0 0,0 0 0,3 0 0,9 1 0,0-1 0,0-1 0,28-5 0,-18 1-1122,0-1 0,0-2 0,-1 0 0,0-2 0,35-19 0,-26 8-6432</inkml:trace>
</inkml:ink>
</file>

<file path=ppt/ink/ink1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13.726"/>
    </inkml:context>
    <inkml:brush xml:id="br0">
      <inkml:brushProperty name="width" value="0.025" units="cm"/>
      <inkml:brushProperty name="height" value="0.025" units="cm"/>
    </inkml:brush>
  </inkml:definitions>
  <inkml:trace contextRef="#ctx0" brushRef="#br0">18 111 1217,'2'-10'9054,"0"-2"-7324,9-42 1513,4 22 2306,-15 32-5491,0 0-1,0-1 1,0 1-1,1 0 1,-1 0 0,0 0-1,0 0 1,0 0 0,0-1-1,0 1 1,0 0-1,1 0 1,-1 0 0,0 0-1,0 0 1,0 0 0,0 0-1,1 0 1,-1 0-1,0-1 1,0 1 0,0 0-1,1 0 1,-1 0 0,0 0-1,0 0 1,0 0-1,0 0 1,1 0 0,-1 0-1,0 0 1,0 1 0,0-1-1,1 0 1,-1 0-1,0 0 1,0 0 0,0 0-1,0 0 1,0 0-1,1 0 1,-1 0 0,0 1-1,0-1 1,0 0 0,0 0-1,1 0 1,4 13 792,-1 18-344,-4-31-448,5 68 932,-4 0 0,-3-1 0,-2 1 0,-4-1-1,-2 0 1,-26 89 0,35-155-964,-7 31 501,7-20-306,4-12-130,17-28-109,-2-1 1,-1-1-1,-1-1 0,-2 0 1,-1-1-1,-1-1 0,-2 0 1,-2 0-1,0-1 0,-3 1 1,-1-2-1,0-56 0,-4 99 9,0 0 0,1 0 0,0 0 0,0 0-1,0 0 1,1 0 0,6 14 0,-7-19 6,1 0 0,0 0 0,0 0 1,0 0-1,0 0 0,0 0 1,1-1-1,-1 1 0,1-1 0,0 0 1,0 0-1,0 0 0,0 0 1,0 0-1,0 0 0,0-1 1,1 0-1,-1 0 0,1 0 0,-1 0 1,5 1-1,3-1 7,0 0-1,0 0 1,0-1 0,0 0-1,0-1 1,-1 0 0,1-1-1,0 0 1,0 0 0,-1-1-1,0-1 1,1 0-1,-1 0 1,-1-1 0,1 0-1,-1-1 1,0 0 0,0-1-1,0 1 1,-1-2 0,0 1-1,-1-1 1,0 0 0,0-1-1,0 0 1,-1 0 0,-1 0-1,1-1 1,-1 0 0,-1 0-1,0 0 1,-1 0 0,0-1-1,0 1 1,-1-1-1,0 0 1,0-12 0,-2 22-2,0 0 1,0-1 0,0 1-1,0 0 1,0-1 0,0 1-1,0-1 1,0 1 0,0 0-1,-1-1 1,1 1 0,-1 0-1,1-1 1,-1 1 0,1 0 0,-1 0-1,0 0 1,1-1 0,-1 1-1,0 0 1,0 0 0,0 0-1,0 0 1,0 0 0,0 0-1,0 1 1,0-1 0,-1 0-1,1 1 1,0-1 0,0 0-1,-1 1 1,1-1 0,0 1-1,-1 0 1,1-1 0,0 1-1,-1 0 1,1 0 0,0 0-1,-3 0 1,0 1 4,0 0 1,1-1-1,-1 2 1,0-1-1,1 0 1,-1 1-1,0-1 1,1 1-1,0 0 1,-1 0-1,1 1 1,0-1-1,0 1 1,-3 3-1,-8 10-7,1 0 0,1 0 0,1 1 0,0 1 0,1 0 0,0 1 0,2-1 0,1 2 0,0-1 0,1 1 0,1 0 0,1 0 0,-2 27 0,6-46 0,0 1 0,0-1 0,0 1 0,0-1 0,1 0 0,-1 1 0,0-1 0,1 1 0,-1-1 0,1 0 0,0 1 0,-1-1 0,1 0 0,0 0 0,0 1 0,0-1 0,0 0 0,0 0 0,0 0 0,0 0 0,0 0 0,0-1 0,0 1 0,0 0 0,1 0 0,0 0 0,3 1 0,0-1 0,-1 0 0,1 0 0,0 0 0,-1 0 0,1-1 0,0 0 0,6 0 0,8-1 0,0-2 0,0 0 0,20-6 0,-27 5 0,-3 1 0,0 0 0,1 0 0,0 1 0,-1 0 0,1 1 0,0 0 0,0 1 0,0 0 0,-1 0 0,13 2 0,-21-1 0,1 0 0,0 0 0,-1 1 0,1-1 0,-1 0 0,1 0 0,-1 1 0,1-1 0,-1 1 0,0-1 0,0 1 0,0 0 0,0 0 0,0-1 0,0 1 0,0 0 0,-1 0 0,1 0 0,-1 0 0,1 0 0,-1 0 0,0 0 0,0 0 0,1 2 0,-2 58 0,0-46 0,0 49 0,1-65-35,0 1-1,1-1 1,-1 1 0,0-1-1,1 1 1,-1-1 0,0 0-1,1 1 1,-1-1 0,1 1-1,-1-1 1,0 0 0,1 1-1,-1-1 1,1 0 0,-1 0-1,1 0 1,-1 1 0,1-1-1,0 0 1,-1 0 0,1 0-1,-1 0 1,1 0 0,-1 0-1,1 0 1,-1 0 0,1 0-1,-1 0 1,1 0 0,0 0-1,-1 0 1,1 0 0,-1-1-1,1 1 1,21-7-2734,-15 1 1537,1 0 1,-1 0 0,0-1-1,0 1 1,-1-2 0,0 1-1,0-1 1,8-13-1,6-14-4688</inkml:trace>
</inkml:ink>
</file>

<file path=ppt/ink/ink1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14.053"/>
    </inkml:context>
    <inkml:brush xml:id="br0">
      <inkml:brushProperty name="width" value="0.025" units="cm"/>
      <inkml:brushProperty name="height" value="0.025" units="cm"/>
    </inkml:brush>
  </inkml:definitions>
  <inkml:trace contextRef="#ctx0" brushRef="#br0">9 15 15599,'0'0'3470,"3"9"-929,-2-6-2434,-1 1 131,1 0 1,0-1-1,0 1 0,1 0 0,-1-1 1,1 0-1,-1 1 0,1-1 0,0 0 0,0 1 1,1-1-1,-1-1 0,1 1 0,-1 0 1,1 0-1,0-1 0,0 0 0,0 1 0,0-1 1,1 0-1,-1-1 0,0 1 0,1-1 1,-1 1-1,1-1 0,5 1 0,2-1 46,-1-1-1,1 0 0,-1-1 1,1 0-1,-1-1 0,18-4 1,-25 5-238,0 0 0,0 0 0,0 0 0,-1 0 1,1 0-1,0 0 0,-1-1 0,1 1 1,0-1-1,-1 0 0,0 0 0,0 0 1,1 0-1,-1 0 0,0-1 0,0 1 1,-1 0-1,1-1 0,-1 0 0,1 1 0,-1-1 1,0 0-1,0 0 0,0 0 0,0 1 1,0-1-1,0-5 0,-2 7-24,1-1 1,-1 1-1,1-1 1,-1 1-1,1-1 0,-1 1 1,0-1-1,0 1 0,0 0 1,0 0-1,0-1 0,0 1 1,0 0-1,0 0 1,-1 0-1,1 0 0,0 0 1,-1 0-1,1 1 0,0-1 1,-1 0-1,1 1 0,-1-1 1,1 1-1,-1-1 1,0 1-1,1 0 0,-1 0 1,1 0-1,-1 0 0,0 0 1,-2 0-1,-57 2 580,54 0-602,0 0 0,-1 1 0,1 0 0,0 0 0,1 0 0,-1 1 0,1 0 0,-1 0 0,1 0 0,0 1 0,1 0 0,-1 0 0,-6 9 0,9-11 0,0 0 0,0 1 0,1 0 0,-1-1 0,1 1 0,0 0 0,0 0 0,0 1 0,1-1 0,-1 0 0,1 1 0,0-1 0,0 0 0,0 1 0,1-1 0,0 1 0,0-1 0,0 1 0,0 0 0,1-1 0,-1 1 0,1-1 0,3 9 0,-2-10-11,0-1 0,0 1 1,1 0-1,-1-1 0,0 1 0,1-1 1,0 1-1,0-1 0,-1 0 0,1 0 1,0-1-1,1 1 0,-1-1 0,0 1 1,0-1-1,1 0 0,-1 0 0,0 0 1,1-1-1,5 1 0,12 1-350,0 0 1,26-3-1,-30 1-87,49-5-3225,3-13-3422</inkml:trace>
</inkml:ink>
</file>

<file path=ppt/ink/ink1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15.112"/>
    </inkml:context>
    <inkml:brush xml:id="br0">
      <inkml:brushProperty name="width" value="0.025" units="cm"/>
      <inkml:brushProperty name="height" value="0.025" units="cm"/>
    </inkml:brush>
  </inkml:definitions>
  <inkml:trace contextRef="#ctx0" brushRef="#br0">71 0 6598,'0'0'13010,"-2"9"-11216,-14 79 1863,-2 8-243,-12 191-1,28-237-3095,0-32-206,2 1 1,0-1 0,0 1-1,6 28 1,0-41-113,1-17 0,9-32 0,-8 19 0,-1 8 0,2-1 0,0 2 0,0-1 0,2 1 0,0 0 0,1 1 0,0 1 0,15-13 0,-21 20 0,0 1 0,1 0 0,-1 0 0,1 1 0,0 0 0,0 0 0,0 1 0,1 0 0,-1 0 0,1 1 0,0 0 0,0 0 0,-1 0 0,1 1 0,0 1 0,1-1 0,-1 1 0,0 1 0,0-1 0,15 4 0,-20-3 0,-1 0 0,1 0 0,0 0 0,-1 0 0,1 1 0,-1-1 0,0 1 0,1-1 0,-1 1 0,0 0 0,0 0 0,0 0 0,0 0 0,0 0 0,-1 1 0,1-1 0,-1 0 0,2 4 0,0 0 0,-1 0 0,0 0 0,-1 0 0,0 0 0,0 0 0,0 0 0,0 0 0,-1 7 0,-1 4 0,0 0 0,-2 0 0,0 0 0,-1 0 0,-7 20 0,70-333 0,-59 295 1,0-1 0,0 1 0,0 0 0,0-1 0,1 1 0,-1 0 0,1-1 0,-1 1 0,1 0 0,-1 0 0,1-1 0,-1 1 0,1 0 0,0 0 0,0 0 0,0 0 0,0 0 0,0 0 0,0 0 0,0 0 0,0 1 0,0-1 0,0 0 0,0 1 0,0-1 0,1 0 0,-1 1 0,0-1 0,0 1 0,1 0 0,-1-1 0,0 1-1,1 0 1,-1 0 0,0 0 0,1 0 0,-1 0 0,2 1 0,6 0-10,0 1-1,0 1 0,0 0 0,15 7 1,6 2-157,26-2-3064,-19-7-3283,-18-3-224</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7.942"/>
    </inkml:context>
    <inkml:brush xml:id="br0">
      <inkml:brushProperty name="width" value="0.025" units="cm"/>
      <inkml:brushProperty name="height" value="0.025" units="cm"/>
    </inkml:brush>
  </inkml:definitions>
  <inkml:trace contextRef="#ctx0" brushRef="#br0">251 2 10666,'0'0'14061,"-13"-1"-11119,4 0-2771,0 1 0,1 0 0,-1 1 0,1 0 1,-1 0-1,0 1 0,1 0 0,0 1 0,0 0 0,0 0 1,0 0-1,0 1 0,0 1 0,1-1 0,-8 7 0,3-2 25,1 1 0,0 1 0,0 0 0,-10 15 0,17-21-162,0 1 1,0 0-1,1-1 1,0 1-1,0 1 1,1-1-1,0 0 1,0 1-1,0-1 1,1 1-1,-2 12 1,3-17-55,0-1 0,0 1 1,0 0-1,1-1 0,-1 1 1,0 0-1,1 0 0,-1-1 1,1 1-1,0-1 0,-1 1 1,1-1-1,0 1 0,0-1 0,0 1 1,0-1-1,0 0 0,0 1 1,1-1-1,-1 0 0,2 2 1,1-1-119,0 0 0,0 0 0,-1-1 0,1 1 0,0-1 0,0 0 0,1 0 0,6 1 0,5-1-1337,0 0 0,0-1 0,29-4 0,0-7-3837,1-8-2263</inkml:trace>
</inkml:ink>
</file>

<file path=ppt/ink/ink1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15.454"/>
    </inkml:context>
    <inkml:brush xml:id="br0">
      <inkml:brushProperty name="width" value="0.025" units="cm"/>
      <inkml:brushProperty name="height" value="0.025" units="cm"/>
    </inkml:brush>
  </inkml:definitions>
  <inkml:trace contextRef="#ctx0" brushRef="#br0">0 42 19218,'0'0'3395,"73"2"-704,-20-2-1090,10-8-576,5 1-736,3 0-257,1 0-1281,-11-2-2947,-4 4-4164</inkml:trace>
</inkml:ink>
</file>

<file path=ppt/ink/ink1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15.800"/>
    </inkml:context>
    <inkml:brush xml:id="br0">
      <inkml:brushProperty name="width" value="0.025" units="cm"/>
      <inkml:brushProperty name="height" value="0.025" units="cm"/>
    </inkml:brush>
  </inkml:definitions>
  <inkml:trace contextRef="#ctx0" brushRef="#br0">270 55 22133,'0'0'9807,"-13"-5"-9316,6 2-489,0 1 1,-1-1 0,0 1-1,1 1 1,-1-1 0,0 1-1,0 1 1,1-1 0,-1 1-1,0 1 1,0 0 0,0 0-1,1 0 1,-1 1 0,0 0-1,1 0 1,-13 7 0,5-2 11,2 2 0,-1 0 0,-14 13 0,25-20-11,0 0 1,1 0-1,-1 1 1,1-1-1,-1 1 0,1 0 1,0 0-1,0-1 1,0 2-1,0-1 1,0 0-1,1 0 0,-1 0 1,1 1-1,0-1 1,0 1-1,0-1 1,1 1-1,-1-1 0,1 8 1,0-10-1,1 0 0,0 0 0,-1 0 0,1 0-1,-1-1 1,1 1 0,0 0 0,0 0 0,0 0 0,-1-1 0,1 1 0,0 0 0,0-1 0,0 1 0,0-1 0,0 1-1,0-1 1,0 1 0,0-1 0,0 0 0,0 0 0,1 1 0,-1-1 0,0 0 0,0 0 0,2 0 0,34-1 75,-32 0-75,12-2-3,0-1 0,-1 0 0,1-1 0,-1-1 0,0-1 0,0 0 0,-1-1 0,0-1 0,-1 0 0,0-1 0,0-1 0,-1 0 0,0-1 0,-1 0 0,0-1 0,17-25 0,-24 23-65,-12 15-81,-18 18-81,20-12 75,1 0 0,-1 1 0,1-1-1,0 1 1,1 0 0,0 0 0,0 0 0,0 0-1,1 1 1,-2 12 0,3-17-177,1 0 1,0 0-1,0 0 1,0 0-1,0 0 1,1 0-1,-1 0 1,1-1-1,0 1 1,-1 0-1,1 0 1,3 5-1,-3-6-117,1 0-1,0 0 0,-1 0 1,1 0-1,0 0 0,0 0 1,0-1-1,0 1 0,1-1 1,-1 1-1,0-1 0,0 0 1,1 0-1,-1 0 0,1 0 1,4 1-1,29 2-6407,4-3-1560</inkml:trace>
</inkml:ink>
</file>

<file path=ppt/ink/ink1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16.328"/>
    </inkml:context>
    <inkml:brush xml:id="br0">
      <inkml:brushProperty name="width" value="0.025" units="cm"/>
      <inkml:brushProperty name="height" value="0.025" units="cm"/>
    </inkml:brush>
  </inkml:definitions>
  <inkml:trace contextRef="#ctx0" brushRef="#br0">157 222 13325,'0'0'3475,"-12"0"-897,6-1-2321,0 1 0,0 0 0,0 1 1,1 0-1,-1-1 0,0 2 0,0-1 0,1 1 0,-1 0 0,1 0 0,0 0 0,-1 1 0,1-1 0,0 1 0,1 1 0,-1-1 0,0 1 0,1 0 0,-6 6 0,5-4 1,1-1 1,0 1-1,1 0 0,-1 0 0,1 0 1,-4 13-1,6-18-235,1 0 1,-1 0-1,1 0 0,0 1 1,0-1-1,-1 0 1,1 0-1,0 0 0,0 1 1,0-1-1,0 0 0,0 0 1,1 1-1,-1-1 0,0 0 1,1 0-1,-1 0 1,0 0-1,1 0 0,-1 0 1,1 1-1,0-1 0,-1 0 1,1 0-1,0 0 1,0-1-1,0 1 0,-1 0 1,1 0-1,0 0 0,0-1 1,0 1-1,0 0 0,0-1 1,1 1-1,-1-1 1,0 1-1,0-1 0,0 0 1,0 1-1,0-1 0,1 0 1,-1 0-1,0 0 1,2 0-1,11 1-3,0-2 1,0 0-1,0 0 0,0-1 0,0-1 1,-1 0-1,1-1 0,-1-1 1,0 0-1,0 0 0,-1-1 1,1-1-1,-1 0 0,-1-1 1,17-13-1,-6 2-32,-1 0 0,0-1 0,-1-1-1,-1-1 1,-2-1 0,25-39 0,-38 54 67,1 0 0,-1 0-1,0-1 1,-1 1 0,0-1-1,-1 0 1,4-17 0,-6 26-34,0 0-1,0-1 1,0 1-1,0 0 1,0-1 0,0 1-1,0 0 1,0-1 0,0 1-1,0 0 1,0-1 0,0 1-1,0 0 1,0-1-1,0 1 1,0 0 0,0-1-1,0 1 1,0 0 0,0-1-1,0 1 1,-1 0 0,1 0-1,0-1 1,0 1-1,0 0 1,-1 0 0,1-1-1,0 1 1,0 0 0,-1 0-1,1-1 1,0 1 0,0 0-1,-1 0 1,1 0 0,0 0-1,-1 0 1,1-1-1,0 1 1,-1 0 0,1 0-1,0 0 1,-1 0 0,1 0-1,0 0 1,0 0 0,-1 0-1,1 0 1,0 0-1,-1 0 1,1 0 0,0 1-1,-1-1 1,1 0 0,-19 12 478,9 0-369,0 0 0,0 1 0,1 1-1,1-1 1,0 1 0,1 1 0,1 0 0,0 0 0,1 0 0,1 0 0,0 1 0,1-1 0,1 1-1,0 0 1,1 0 0,1 0 0,2 20 0,-2-33-121,1 1 1,0-1-1,0 1 1,0-1-1,1 0 1,-1 1-1,1-1 1,0 0-1,0 0 0,0 0 1,0 0-1,0 0 1,1-1-1,-1 1 1,1-1-1,4 4 1,-1-3 9,-1 1 0,2-1 0,-1 0 0,0 0 0,0-1 0,1 0 1,0 0-1,8 1 0,1-1 20,1-1-1,0 0 1,0-1-1,0-1 1,0 0 0,22-6-1,-24 3-30,0 0 1,0-2-1,0 0 0,0 0 0,-1-2 0,-1 1 0,18-14 1,-24 17-8,-1-1 0,0 0 1,0 0-1,-1 0 1,0-1-1,0 0 1,0 0-1,0 0 0,-1 0 1,0-1-1,0 0 1,-1 0-1,0 0 0,0 0 1,-1 0-1,0-1 1,2-7-1,-4 14-1,0 0 0,0 0 0,0 0 0,0 0 0,0 0 0,0 0 0,0 0 0,0 0 0,0 0 0,-1 0 0,1 0 0,0 0 0,-1 1 0,1-1 0,0 0 0,-1 0 0,1 0 0,-1 0 0,1 1 0,-1-1 0,0 0 0,1 0 0,-1 1 0,0-1 0,1 0 0,-1 1 0,0-1 0,0 1 0,0-1 0,-1 0 0,-1 1 0,0-1 0,0 1 0,0-1 0,0 1 0,0 0 0,0 0 0,0 0 0,0 1 0,0-1 0,-3 2 0,-5 1 0,0 0 0,0 1 0,0 1 0,-15 8 0,18-7 0,1-1 0,0 1 0,0 0 0,0 1 0,1-1 0,0 1 0,1 0 0,-6 10 0,9-15 0,1 0 0,0 0 0,0 0 0,-1 0 0,1 0 0,1 0 0,-1 1 0,0-1 0,1 0 0,-1 0 0,1 1 0,0-1 0,-1 0 0,1 1 0,0-1 0,0 1 0,1-1 0,-1 0 0,1 1 0,-1-1 0,1 0 0,-1 0 0,1 1 0,0-1 0,0 0 0,0 0 0,1 0 0,-1 0 0,0 0 0,1 0 0,-1-1 0,1 1 0,0 0 0,-1-1 0,1 1 0,3 1 0,6 4-182,1-1 1,1 0-1,-1-1 1,1 0-1,0-1 1,0 0-1,27 3 1,-16-4-1207,0-1 0,0-1 0,40-4 0,-23-5-8776</inkml:trace>
</inkml:ink>
</file>

<file path=ppt/ink/ink1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17.087"/>
    </inkml:context>
    <inkml:brush xml:id="br0">
      <inkml:brushProperty name="width" value="0.025" units="cm"/>
      <inkml:brushProperty name="height" value="0.025" units="cm"/>
    </inkml:brush>
  </inkml:definitions>
  <inkml:trace contextRef="#ctx0" brushRef="#br0">0 118 16624,'0'0'7249,"12"-9"-5952,3-2-1115,0 1 0,1 1 0,0 1 0,1 0 0,-1 1 0,1 1 0,1 0 0,-1 1 0,1 1 0,20-2 0,-31 5-148,0 1-1,-1-1 0,1 1 1,0 0-1,0 1 0,0 0 1,0 0-1,11 4 0,-17-4-18,1 0 0,0 0 0,-1 0 0,1 0 0,0 1 0,-1-1 1,0 0-1,1 1 0,-1 0 0,0-1 0,0 1 0,0 0 0,0-1 0,0 1 0,0 0 0,0 0 0,-1 0 0,1 0 0,-1 0 0,1 0 0,-1 0 0,0 0 0,0 0 0,0 0 0,0 0 0,0 0 0,0 0 1,0 0-1,-1 0 0,1 0 0,-1 0 0,1 0 0,-2 2 0,-3 9 148,0-1-1,0 0 1,-1 0 0,0 0 0,-1-1 0,0 0 0,-11 12-1,9-12-43,1 0 0,0 0 0,1 1 0,0 0 0,1 0 0,-6 18 0,11-29-91,1 0-1,0 0 0,-1-1 1,1 1-1,0 0 0,0 0 1,0 0-1,0 0 0,0 0 1,0-1-1,0 1 0,0 0 1,0 0-1,0 0 1,0 0-1,1-1 0,-1 1 1,0 0-1,0 0 0,1 0 1,-1-1-1,1 1 0,-1 0 1,1 0-1,-1-1 1,1 1-1,-1 0 0,1-1 1,0 1-1,-1-1 0,1 1 1,1 0-1,1 0 33,-1 0 1,1 0-1,0-1 0,-1 1 1,1-1-1,0 0 0,0 1 1,-1-1-1,1 0 0,4-1 0,4-1 84,0 0 0,0 0 0,-1-1-1,18-8 1,-12 3-114,1-2-1,-1 0 1,-1-1 0,0 0-1,0-1 1,-1-1 0,17-20 0,-24 25-21,-1-1-1,1 0 1,-2 0 0,1-1 0,-1 1 0,-1-1 0,1 0 0,-2-1 0,1 1 0,-2-1 0,1 1 0,-1-1 0,0-22 0,-2 31-9,0-1 0,0 1 0,-1 0 0,1-1 0,-1 1 0,1 0 0,-1-1 0,0 1 0,0 0 0,0 0 0,-1 0 0,1 0 0,-2-2 0,3 3 0,-1 0 0,0 0 0,1 1 0,-1-1 0,0 0 0,0 1 0,0-1 0,1 1 0,-1-1 0,0 1 0,0-1 0,0 1 0,0 0 0,0-1 0,0 1 0,0 0 0,0 0 0,0 0 0,0 0 0,0-1 0,0 1 0,0 0 0,0 1 0,0-1 0,0 0 0,1 0 0,-1 0 0,0 1 0,0-1 0,0 0 0,0 1 0,0-1 0,0 1 0,-1 0 0,1 0 2,0 1 1,0-1-1,0 1 1,0-1-1,0 1 1,0-1-1,0 1 0,0 0 1,1-1-1,-1 1 1,1 0-1,-1 0 1,1-1-1,0 1 0,0 0 1,0 0-1,0 0 1,0-1-1,0 1 1,0 0-1,1 2 0,-1 0-31,1 0-1,0 1 0,0-1 1,0 0-1,0 0 0,1 0 1,-1 0-1,4 5 0,0-3-420,1 0 0,0 0-1,0-1 1,0 0-1,1 0 1,-1-1 0,1 1-1,0-1 1,1-1-1,-1 0 1,0 0 0,1 0-1,0-1 1,0 0-1,11 2 1,14 0-3397,1-1-1,42-1 1,-27-2-2175</inkml:trace>
</inkml:ink>
</file>

<file path=ppt/ink/ink1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18.430"/>
    </inkml:context>
    <inkml:brush xml:id="br0">
      <inkml:brushProperty name="width" value="0.025" units="cm"/>
      <inkml:brushProperty name="height" value="0.025" units="cm"/>
    </inkml:brush>
  </inkml:definitions>
  <inkml:trace contextRef="#ctx0" brushRef="#br0">154 332 3395,'0'0'18391,"-9"-6"-16069,4 1-1971,4 4-274,0-1 0,0 1-1,0 0 1,0 0-1,-1-1 1,1 1 0,0 0-1,-1 0 1,1 0-1,-1 0 1,1 1 0,-1-1-1,1 0 1,-1 1-1,0-1 1,1 1-1,-1-1 1,0 1 0,0 0-1,1-1 1,-1 1-1,0 0 1,0 0 0,1 1-1,-1-1 1,0 0-1,1 0 1,-1 1 0,0-1-1,1 1 1,-1 0-1,0-1 1,1 1 0,-1 0-1,1 0 1,-1 0-1,-1 2 1,-5 4 184,1 1 0,0 0 1,0 1-1,0-1 0,1 2 0,1-1 1,0 0-1,0 1 0,0 0 0,2 0 1,-1 1-1,1-1 0,0 1 0,1-1 1,-1 15-1,3-23-243,1-1 1,-1 1-1,0 0 0,1 0 1,-1 0-1,1 0 1,0-1-1,0 1 0,-1 0 1,1-1-1,0 1 1,0-1-1,1 1 0,-1-1 1,0 1-1,0-1 1,1 0-1,-1 0 0,1 1 1,-1-1-1,1 0 1,-1 0-1,1-1 0,0 1 1,-1 0-1,1 0 1,0-1-1,0 1 0,0-1 1,-1 0-1,1 1 1,0-1-1,0 0 0,0 0 1,0 0-1,2-1 0,1 1 24,0 0-1,1 0 0,-1-1 1,0 1-1,0-1 0,0-1 0,0 1 1,0-1-1,0 0 0,0 0 0,-1 0 1,8-5-1,-3-1-41,0-1 0,0 0 0,-1 0 0,-1-1 0,1 0 0,-1-1 0,-1 0 0,9-19 0,-12 22 0,1 0 0,-2-1 0,1 1 0,-1-1 0,0 0 0,-1 0 0,0 0 0,0 0 0,-1 0 0,0 0 0,-1 0 0,-2-16 0,3 24 0,-1 1 0,1-1 0,0 0 0,-1 0 0,1 0 0,0 1 0,-1-1 0,1 0 0,-1 0 0,1 1 0,-1-1 0,1 0 0,-1 1 0,1-1 0,-1 1 0,0-1 0,1 0 0,-1 1 0,0 0 0,0-1 0,1 1 0,-1-1 0,0 1 0,0 0 0,0 0 0,0-1 0,1 1 0,-1 0 0,0 0 0,0 0 0,0 0 0,0 0 0,0 0 0,1 0 0,-1 0 0,0 0 0,0 1 0,0-1 0,0 0 0,1 0 0,-1 1 0,0-1 0,0 1 0,1-1 0,-1 0 0,0 1 0,0 0 0,1-1 0,-1 1 0,1-1 0,-1 1 0,0 0 0,1-1 0,0 1 0,-1 0 0,1 0 0,-1-1 0,1 1 0,0 0 0,-1 0 0,1 0 0,0-1 0,0 1 0,0 0 0,-1 1 0,1 1 0,0-1 0,-1 1 0,1 0 0,0-1 0,1 1 0,-1-1 0,0 1 0,1-1 0,-1 1 0,1 0 0,0-1 0,0 0 0,0 1 0,0-1 0,0 0 0,0 1 0,1-1 0,-1 0 0,1 0 0,0 0 0,-1 0 0,1 0 0,0 0 0,0-1 0,0 1 0,0-1 0,1 1 0,-1-1 0,0 0 0,1 0 0,-1 0 0,0 0 0,1 0 0,-1-1 0,1 1 0,0-1 0,3 1 0,10 1 0,0-1 0,0-1 0,0 0 0,30-4 0,-24 0 0,0-1 0,-1 0 0,0-2 0,0-1 0,0 0 0,-1-1 0,34-22 0,-38 21 0,-1 0 0,1-2 0,-2 0 0,0-1 0,0 0 0,-1-1 0,-1 0 0,-1-1 0,15-24 0,-23 34 0,0-1 0,0 0 0,-1 0 0,0 0 0,0 0 0,-1 0 0,0 0 0,0-1 0,0 1 0,0-8 0,-1 13 0,-1 0 0,1-1 0,0 1 0,0-1 0,-1 1 0,1 0 0,-1-1 0,1 1 0,-1 0 0,1 0 0,-1-1 0,0 1 0,0 0 0,0 0 0,1 0 0,-1 0 0,0 0 0,0 0 0,-2-1 0,1 1 0,0 0 0,0 0 0,-1 0 0,1 1 0,0-1 0,0 1 0,-1 0 0,1-1 0,0 1 0,0 0 0,-1 0 0,1 1 0,0-1 0,0 0 0,-5 2 0,-2 1 0,1 0 0,0 1 0,0 0 0,0 1 0,0-1 0,1 1 0,-1 1 0,1 0 0,1 0 0,-1 0 0,-8 11 0,-7 10 0,-30 47 0,41-55 0,0 0 0,-15 37 0,24-50 0,0-1 0,0 0 0,0 0 0,1 1 0,0-1 0,0 1 0,0 0 0,1-1 0,0 1 0,0-1 0,0 1 0,1 0 0,0-1 0,0 1 0,0-1 0,4 10 0,-2-12 0,0 0 0,0 0 0,0 0 0,1 0 0,-1-1 0,1 1 0,0-1 0,0 0 0,-1 0 0,1 0 0,0-1 0,1 1 0,-1-1 0,0 0 0,0 0 0,1-1 0,-1 1 0,0-1 0,1 0 0,4-1 0,8 1 0,1 0 0,-1-2 0,30-5 0,-29 1 0,-1 0 0,1-1 0,-1 0 0,-1-2 0,1 0 0,-1-1 0,-1 0 0,0-2 0,-1 1 0,0-2 0,0 0 0,-2-1 0,23-29 0,-27 29 0,-8 13 0,0 1 0,0 0 0,0-1 0,0 1 0,0 0 0,0 0 0,0-1 0,0 1 0,0 0 0,0-1 0,0 1 0,0 0 0,0-1 0,0 1 0,0 0 0,0 0 0,0-1 0,0 1 0,0 0 0,-1-1 0,1 1 0,0 0 0,0 0 0,0-1 0,-1 1 0,1 0 0,0 0 0,0 0 0,0-1 0,-1 1 0,1 0 0,0 0 0,0 0 0,-1 0 0,1 0 0,0-1 0,0 1 0,-1 0 0,1 0 0,0 0 0,-1 0 0,1 0 0,0 0 0,-1 0 0,1 0 0,0 0 0,0 0 0,-1 0 0,1 0 0,0 0 0,-1 0 0,1 0 0,0 0 0,0 1 0,-1-1 0,1 0 0,0 0 0,0 0 0,-1 0 0,1 1 0,0-1 0,0 0 0,-1 0 0,1 0 0,0 1 0,0-1 0,-1 0 0,-8 8 0,-1-1 0,1 2 0,0-1 0,1 1 0,0 0 0,0 1 0,1 0 0,0 0 0,1 1 0,0-1 0,0 1 0,2 1 0,-1-1 0,1 1 0,1 0 0,0 0 0,-2 20 0,5-30 0,0-1 0,0 1 0,0-1 0,1 1 0,-1-1 0,0 1 0,1-1 0,-1 1 0,1-1 0,-1 0 0,1 1 0,0-1 0,0 0 0,0 1 0,-1-1 0,1 0 0,0 0 0,1 0 0,-1 0 0,0 0 0,0 0 0,0 0 0,1 0 0,1 1 0,1 0 0,0-1 0,0 1 0,0-1 0,0 0 0,0 0 0,1-1 0,-1 1 0,9-1 0,-2 0 0,0-1 0,0 0 0,0-1 0,0-1 0,0 1 0,16-8 0,-7 1 0,0-2 0,0 0 0,-1-1 0,-1-1 0,0-1 0,-1-1 0,0 0 0,-2-1 0,1-1 0,-2 0 0,21-33 0,-24 23 0,-11 27 0,-1 0 0,1-1 0,0 1 0,0 0 0,0 0 0,0 0 0,0-1 0,0 1 0,0 0 0,0 0 0,-1 0 0,1-1 0,0 1 0,0 0 0,0 0 0,0 0 0,-1 0 0,1 0 0,0-1 0,0 1 0,0 0 0,-1 0 0,1 0 0,0 0 0,0 0 0,0 0 0,-1 0 0,1 0 0,0 0 0,0 0 0,-1 0 0,1 0 0,0 0 0,0 0 0,0 0 0,-1 0 0,1 0 0,0 0 0,0 0 0,0 0 0,-1 0 0,1 0 0,0 0 0,0 1 0,0-1 0,-1 0 0,1 0 0,0 0 0,0 1 0,-6 2 0,1 0 0,0 1 0,0-1 0,0 1 0,-7 9 0,-50 63 0,57-69 0,1-1 0,0 1 0,0 1 0,1-1 0,0 0 0,0 1 0,0 0 0,1 0 0,0-1 0,0 10 0,2-17 0,0 1 0,0 0 0,0 0 0,0-1 0,0 1 0,0 0 0,0 0 0,1-1 0,-1 1 0,0 0 0,1-1 0,-1 1 0,0 0 0,1-1 0,-1 1 0,1 0 0,-1-1 0,1 1 0,-1-1 0,1 1 0,-1-1 0,1 1 0,-1-1 0,1 1 0,0-1 0,-1 0 0,2 1 0,27 4 0,28-13 0,-33-2 0,-2-1 0,1-1 0,-1-1 0,-1 0 0,0-2 0,26-24 0,-20 16 0,-26 23 0,-1-1 0,1 1 0,-1-1 0,1 0 0,-1 1 0,1-1 0,0 1 0,-1-1 0,1 1 0,-1-1 0,1 1 0,0 0 0,0-1 0,-1 1 0,1 0 0,0-1 0,0 1 0,-1 0 0,1 0 0,0 0 0,0 0 0,0 0 0,-1 0 0,1 0 0,0 0 0,0 0 0,0 0 0,-1 0 0,2 1 0,-1 0 0,-1 0 0,0 0 0,1 1 0,-1-1 0,0 0 0,0 1 0,0-1 0,0 0 0,0 1 0,0-1 0,0 0 0,0 0 0,0 1 0,-1-1 0,0 2 0,-23 63 0,21-59 0,2-4 0,0 0 0,0 0 0,0 0 0,0 0 0,0-1 0,0 1 0,1 0 0,-1 0 0,1 1 0,0-1 0,0 4 0,1-6 0,0 0 0,-1 0 0,1 0 0,0 0 0,0 0 0,-1 0 0,1 0 0,0 0 0,0-1 0,0 1 0,0 0 0,0-1 0,0 1 0,0 0 0,0-1 0,0 1 0,1-1 0,-1 0 0,0 1 0,0-1 0,0 0 0,0 0 0,1 0 0,-1 0 0,0 0 0,0 0 0,1 0 0,-1 0 0,1-1 0,19 0 0,-1-2 0,1 0 0,-1-1 0,0-1 0,0-1 0,29-13 0,50-14 0,-98 32 0,0 1 0,0 0 0,0-1 0,0 1 0,-1 0 0,1 0 0,0 0 0,0 0 0,0 0 0,0 0 0,0 0 0,-1 0 0,1 0 0,0 0 0,0 0 0,0 0 0,0 0 0,-1 1 0,1-1 0,0 0 0,0 1 0,0-1 0,-1 1 0,2 0 0,-2 0 0,1 0 0,-1 0 0,0-1 0,0 1 0,0 0 0,0 0 0,0 0 0,0 0 0,0 0 0,0 0 0,0 0 0,0 0 0,-1 0 0,1-1 0,0 1 0,0 0 0,-1 0 0,1 0 0,-1 1 0,-35 51 0,23-34 0,12-19 0,0 1 0,1 0 0,-1 1 0,0-1 0,1 0 0,-1 0 0,1 0 0,-1 0 0,1 0 0,-1 1 0,1-1 0,0 0 0,0 0 0,0 1 0,-1-1 0,1 0 0,0 0 0,1 1 0,-1-1 0,0 0 0,0 0 0,1 3 0,0-4 0,0 1 0,-1 0 0,1-1 0,0 1 0,0-1 0,0 1 0,0-1 0,0 0 0,0 1 0,0-1 0,0 0 0,0 1 0,0-1 0,0 0 0,0 0 0,0 0 0,0 0 0,0 0 0,0 0 0,2-1 0,7 0 0,-1-1 0,1 0 0,-1-1 0,13-6 0,67-32 0,49-20 0,-137 60 0,1 1 0,0-1 0,-1 0 0,1 1 0,0-1 0,0 1 0,0-1 0,0 1 0,0 0 0,-1 0 0,1 0 0,0 0 0,0 0 0,0 0 0,0 1 0,3 0 0,-5 0 0,1-1 0,-1 1 0,1-1 0,-1 1 0,0-1 0,1 1 0,-1 0 0,0-1 0,0 1 0,1 0 0,-1-1 0,0 1 0,0 0 0,0 0 0,0-1 0,0 1 0,0 0 0,0-1 0,0 1 0,0 0 0,0-1 0,-1 1 0,1 0 0,0-1 0,0 1 0,-1 0 0,1-1 0,-1 2 0,-3 7 0,-1-1 0,0 0 0,0 0 0,-11 13 0,1-5 0,10-13 0,1 1 0,0 0 0,0 1 0,0-1 0,0 1 0,1-1 0,0 1 0,0 0 0,0 0 0,1 1 0,-1-1 0,-1 7 0,35-10-539,-25-3-843,-1-1 0,1 1 0,-1-1 0,0 0 0,0 0 1,10-6-1,9-6-8137</inkml:trace>
</inkml:ink>
</file>

<file path=ppt/ink/ink1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18.851"/>
    </inkml:context>
    <inkml:brush xml:id="br0">
      <inkml:brushProperty name="width" value="0.025" units="cm"/>
      <inkml:brushProperty name="height" value="0.025" units="cm"/>
    </inkml:brush>
  </inkml:definitions>
  <inkml:trace contextRef="#ctx0" brushRef="#br0">84 120 15695,'-2'0'18036,"6"1"-19187,10 0 1180,-1 0 1,1-1-1,-1-1 0,0 0 0,1 0 0,-1-1 1,18-6-1,-23 6-33,1-1 1,-2 0-1,1 0 0,0-1 1,0 0-1,-1 0 1,0-1-1,0 0 0,0 0 1,-1-1-1,0 0 1,10-12-1,-15 17 4,0 1 0,0-1 0,-1 0 0,1 0 0,0 0 0,-1 0 0,1 0 0,-1 0 0,1 0 0,-1 0 0,1 0 0,-1 0 0,0 0 0,1 0 0,-1 0 0,0 0 0,0-1 0,0 1 0,0 0 0,0 0 0,0 0 0,0 0 0,0 0 0,-1 0 0,1 0 0,0-1 0,-1 0 0,0 1 0,0 0 0,-1 0 0,1 0 0,0 0 0,-1 0 0,1 0 0,-1 1 0,1-1 0,-1 0 0,1 1 0,-1-1 0,0 1 0,1 0 0,-1-1 0,0 1 0,-1 0 0,-9-1 0,1 1 0,-1 1 0,-22 4 0,18-1 0,1 1 0,-1 1 0,2 0 0,-1 1 0,1 1 0,0 0 0,0 1 0,1 0 0,0 1 0,1 1 0,0 0 0,1 0 0,-17 22 0,26-31-67,0 1-1,1-1 1,-1 0 0,0 0 0,1 1-1,0-1 1,-1 1 0,1 0 0,0-1-1,0 1 1,1 0 0,-1-1 0,1 1-1,-1 0 1,1 0 0,0 0 0,0 0-1,0-1 1,0 1 0,0 0 0,1 0-1,1 5 1,-1-6-166,1 1 1,0-1-1,0 1 0,1-1 0,-1 0 1,0 0-1,1 0 0,-1 0 0,1 0 1,0-1-1,-1 1 0,1-1 0,0 0 0,0 0 1,0 0-1,6 2 0,9 0-1608,-1 0 0,1-1 1,0-1-1,-1-1 0,35-3 0,0-8-12167</inkml:trace>
</inkml:ink>
</file>

<file path=ppt/ink/ink1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19.222"/>
    </inkml:context>
    <inkml:brush xml:id="br0">
      <inkml:brushProperty name="width" value="0.025" units="cm"/>
      <inkml:brushProperty name="height" value="0.025" units="cm"/>
    </inkml:brush>
  </inkml:definitions>
  <inkml:trace contextRef="#ctx0" brushRef="#br0">421 11 12748,'0'0'15636,"-10"-3"-13655,-4 0-1714,0 1 0,-1 1-1,1 0 1,-1 0 0,0 1 0,1 1 0,-1 1 0,-21 5 0,25-5-267,1 1 0,0 1 0,-18 9 0,27-13 0,0 0 0,1 1 0,-1-1 0,0 1 0,0-1 0,1 1 0,-1-1 0,0 1 0,1 0 0,-1-1 0,0 1 0,1 0 0,-1-1 0,1 1 0,-1 0 0,1 0 0,0 0 0,-1-1 0,1 1 0,0 0 0,-1 0 0,1 0 0,0 1 0,1-1 0,-1 1 0,1-1 0,0 0 0,0 0 0,0 0 0,-1 0 0,1 1 0,1-1 0,-1 0 0,0-1 0,0 1 0,0 0 0,0 0 0,1 0 0,-1-1 0,0 1 0,1-1 0,-1 1 0,0-1 0,3 1 0,108 34 0,-69-23 0,49 21 0,-90-33 0,0 1 0,0 0 0,1 0 0,-1 0 0,0 0 0,0 0 0,0 1 0,0-1 0,0 1 0,0-1 0,-1 1 0,1 0 0,0-1 0,-1 1 0,1 0 0,-1 0 0,0 0 0,0 0 0,0 1 0,0-1 0,0 0 0,0 0 0,0 1 0,-1-1 0,1 0 0,0 5 0,-2-4 0,0 0 0,0-1 0,1 1 0,-2 0 0,1-1 0,0 1 0,0 0 0,-1-1 0,1 0 0,-1 1 0,0-1 0,0 0 0,0 0 0,0 0 0,0 0 0,0 0 0,-1 0 0,1-1 0,-1 1 0,1-1 0,-6 2 0,-20 10 0,-1-2 0,0-1 0,-57 11 0,-94 5 0,177-26 0,-14 3-49,-35 2-1988,25-10-2577,22-5-8769</inkml:trace>
</inkml:ink>
</file>

<file path=ppt/ink/ink1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25.617"/>
    </inkml:context>
    <inkml:brush xml:id="br0">
      <inkml:brushProperty name="width" value="0.025" units="cm"/>
      <inkml:brushProperty name="height" value="0.025" units="cm"/>
    </inkml:brush>
  </inkml:definitions>
  <inkml:trace contextRef="#ctx0" brushRef="#br0">196 1 18225,'0'0'11638,"-5"10"-11184,-4 6-364,0 1 1,2 0 0,0 0 0,1 1-1,1 0 1,0 0 0,2 0 0,0 1-1,1-1 1,0 25 0,2-41-86,1 0 0,-1 0 0,0 0-1,1 0 1,-1 0 0,1 0 0,0 0 0,0 0 0,0 0 0,0-1-1,0 1 1,0 0 0,0 0 0,0-1 0,1 1 0,-1-1 0,1 1-1,-1-1 1,1 1 0,0-1 0,-1 0 0,1 0 0,2 1 0,1 0-4,0 0 0,1 0 1,-1-1-1,1 0 0,-1 0 1,1 0-1,-1-1 1,10 0-1,6-1-163,-1-2 1,0 0-1,36-11 0,-51 12 136,0 0 0,0 1-1,1-1 1,-1 1 0,0 0 0,1 1 0,-1-1-1,0 1 1,1 0 0,8 2 0,-13-1 37,1 0 1,0 0 0,-1 0 0,1 0-1,0 0 1,-1 1 0,0-1 0,1 0-1,-1 1 1,0 0 0,1-1 0,-1 1-1,0 0 1,0-1 0,0 1 0,-1 0-1,1 0 1,0 0 0,-1 0 0,1 0-1,-1 0 1,0 0 0,1 0 0,-1 0-1,0 0 1,0 0 0,-1 0 0,1 0-1,-1 3 1,0 7 42,-1 0-1,0 0 1,-1-1-1,0 1 0,-1-1 1,0 0-1,-1 0 1,0 0-1,-1-1 1,0 1-1,0-1 1,-1-1-1,-1 1 1,0-1-1,0-1 0,0 0 1,-1 0-1,0 0 1,-15 8-1,9-5 17,-1-2 0,0 0-1,-1 0 1,1-2 0,-2 0 0,1-1-1,-1-1 1,0 0 0,0-1 0,0-2-1,-34 2 1,49-4-124,1 0 1,-1 0-1,1 0 1,-1-1-1,1 1 0,-1-1 1,1 0-1,0 1 1,-1-1-1,1 0 1,0-1-1,0 1 0,-1 0 1,1-1-1,0 1 1,0-1-1,0 1 0,1-1 1,-1 0-1,0 0 1,1 0-1,-1 0 1,1 0-1,0 0 0,0-1 1,-1 1-1,1 0 1,1-1-1,-1 1 0,0 0 1,1-1-1,-1 1 1,1-1-1,0 1 1,-1-1-1,1 1 0,1-1 1,-1 1-1,0-1 1,0 1-1,1-1 0,0 1 1,-1-1-1,1 1 1,0 0-1,0-1 1,0 1-1,1 0 0,-1 0 1,0 0-1,1 0 1,2-3-1,6-4-1877,0 1 0,0 0 0,16-9 0,-19 13 820,29-19-5760</inkml:trace>
</inkml:ink>
</file>

<file path=ppt/ink/ink1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27.750"/>
    </inkml:context>
    <inkml:brush xml:id="br0">
      <inkml:brushProperty name="width" value="0.025" units="cm"/>
      <inkml:brushProperty name="height" value="0.025" units="cm"/>
    </inkml:brush>
  </inkml:definitions>
  <inkml:trace contextRef="#ctx0" brushRef="#br0">1 485 22934,'0'0'7708,"9"2"-6122,0 1-1537,1-2 0,0 1 0,-1-1 0,1-1 0,0 0 0,-1 0 0,1-1 0,0 0 0,-1 0 0,10-4 0,6-3-49,-2-2 0,37-20 0,-54 27 0,1 0 0,-1-1 0,-1 0 0,1 0 0,-1-1 0,1 0 0,-1 0 0,0 0 0,-1 0 0,0-1 0,1 0 0,-2 0 0,1 0 0,4-10 0,-8 15 0,0 0 0,0 0 0,1 0 0,-1 0 0,0 0 0,0 0 0,0 0 0,0 0 0,0 0 0,0 0 0,-1 0 0,1 0 0,0 0 0,0 0 0,-1 0 0,1 0 0,0 0 0,-1 1 0,1-1 0,-1 0 0,0 0 0,1 0 0,-1 0 0,0 1 0,1-1 0,-1 0 0,0 0 0,0 1 0,1-1 0,-1 1 0,0-1 0,0 1 0,0-1 0,0 1 0,0 0 0,0-1 0,0 1 0,0 0 0,0 0 0,0-1 0,0 1 0,-1 0 0,-49-1 0,47 1 0,-7 2 0,1 0 0,0 0 0,-1 1 0,1 0 0,0 1 0,0 0 0,1 0 0,-1 1 0,1 0 0,0 1 0,1 0 0,-1 1 0,1 0 0,0 0 0,-10 13 0,11-12 0,-1 1 0,2 0 0,-1 0 0,1 0 0,1 1 0,-1 0 0,2 0 0,-1 1 0,2-1 0,-1 1 0,2 0 0,-1 0 0,1 0 0,0 17 0,2-26 2,0 0 0,0 1 0,0-1 0,1 0 0,-1 0-1,1 1 1,-1-1 0,1 0 0,0 0 0,0 0 0,0 0 0,0 0 0,1 0 0,-1 0 0,0-1-1,1 1 1,-1 0 0,1-1 0,2 3 0,0-1 2,0-1 0,1 1 1,-1-1-1,0 0 0,1 0 0,-1-1 1,1 0-1,8 2 0,6 0-99,1-2 0,-1 0 0,31-4 0,-29 0-980,0-1 1,0 0 0,0-2 0,-1-1 0,0 0-1,-1-1 1,0-2 0,0 0 0,0 0-1,-2-2 1,1 0 0,-1-1 0,-1-1-1,-1-1 1,0 0 0,19-25 0,-11 11-380,-1-1 1,-2-1-1,24-49 1,-28 44 2417,-1 0 1,19-72-1,-31 97 85,-1 4-139,0 0 0,0 0 1,-1 0-1,1 0 0,-2 0 0,1 0 0,-1 0 1,0 0-1,0-1 0,-2-9 0,1 17-734,0 0 0,0 0 0,0 0 0,0-1 0,0 1 0,0 0 0,0 0 0,0 1 0,0-1 0,0 0 0,0 0 0,0 0 0,0 1 0,0-1 0,0 0 0,0 1 0,1-1 0,-1 1 0,0-1 0,0 1 0,0-1 0,1 1 0,-1 0 0,0-1 0,0 1 0,1 0 0,-1 0 0,0 1 0,-10 11 273,0 1 0,2 0 0,-1 1 0,2 0 0,-12 29 0,4-4 534,-12 51 0,21-61-923,0 1 0,3 1 1,0-1-1,2 1 0,1-1 0,2 1 0,1-1 0,1 1 1,2-1-1,10 36 0,-15-67-60,0 0 0,0 0 0,0 1 0,0-1 0,0 0 0,0 0 0,0 0 0,0 1 0,0-1 0,-1 0 0,1 0 0,0 0 0,0 1 0,0-1 0,1 0 0,-1 0 0,0 1 0,0-1 0,0 0 0,0 0 0,0 0 0,0 1 0,0-1 0,0 0 0,0 0 0,0 0 0,0 0 0,1 1 0,-1-1 0,0 0 0,0 0 0,0 0 0,0 0 0,1 1 0,-1-1 0,0 0 0,0 0 0,0 0 0,1 0 0,-1 0 0,0 0 0,0 0 0,0 0 0,1 0 0,-1 0 0,0 0 0,0 0 0,0 0 0,1 0 0,-1 0 0,0 0 0,0 0 0,1 0 0,2-15 0,0-25 0,-3-190 0,0 227 0,0-1 0,0 1 0,1-1 0,-1 1 0,1-1 0,0 1 0,0 0 0,0-1 0,0 1 0,1 0 0,-1 0 0,1 0 0,0 0 0,0 0 0,0 0 0,0 0 0,0 1 0,1-1 0,-1 1 0,5-3 0,-2 2 0,0 0 0,0 1 0,0 0 0,0 0 0,0 0 0,1 1 0,-1-1 0,1 1 0,-1 0 0,1 1 0,9 0 0,-1 0 0,-1 1 0,1 1 0,-1 0 0,1 1 0,-1 1 0,0 0 0,0 0 0,-1 2 0,22 11 0,-29-14 0,-1-1 0,0 2 0,0-1 0,0 0 0,0 1 0,-1-1 0,0 1 0,1 0 0,-1 0 0,-1 1 0,1-1 0,-1 0 0,1 1 0,-1 0 0,-1-1 0,1 1 0,-1 0 0,1 0 0,-1 0 0,-1 0 0,1 0 0,-1 8 0,-1-1 0,-1 1 0,0-1 0,0 0 0,-2 0 0,0 0 0,0 0 0,-11 21 0,10-25 0,1 1 0,0-1 0,1 1 0,0-1 0,1 1 0,0 0 0,-2 11 0,4-20 0,0 0 0,0 1 0,0-1 0,0 1 0,0-1 0,1 1 0,-1-1 0,0 1 0,0-1 0,0 0 0,0 1 0,0-1 0,1 1 0,-1-1 0,0 0 0,0 1 0,1-1 0,-1 0 0,0 1 0,1-1 0,-1 0 0,0 1 0,1-1 0,-1 0 0,0 0 0,1 1 0,-1-1 0,1 0 0,-1 0 0,1 0 0,-1 0 0,0 0 0,1 1 0,0-1 0,23-1 0,22-13 0,-20-1 0,-1-1 0,-1-1 0,0-1 0,-1-1 0,-1-1 0,-1-1 0,0-1 0,-2 0 0,-1-2 0,25-42 0,-32 49 0,-11 17 0,0 0 0,0 0 0,0 0 0,0 0 0,0 0 0,0 0 0,0 0 0,0 0 0,0 0 0,0 0 0,0 1 0,0-1 0,0 0 0,0 0 0,1 0 0,-1 0 0,0 0 0,0 0 0,0 0 0,0 0 0,0 0 0,0 0 0,0 0 0,0 0 0,0 0 0,0 0 0,0 0 0,-13 31 0,-4 9 0,14-31 0,1 0 0,0 1 0,0-1 0,1 1 0,0 0 0,0-1 0,1 1 0,1 0 0,0-1 0,0 1 0,4 13 0,-4-19 0,1 0 0,0 0 0,0 0 0,0 0 0,0-1 0,1 1 0,-1 0 0,1-1 0,0 0 0,0 1 0,0-1 0,0 0 0,1-1 0,-1 1 0,1-1 0,0 1 0,0-1 0,0 0 0,0-1 0,0 1 0,0-1 0,0 1 0,1-1 0,-1 0 0,0-1 0,9 1 0,-6 0 0,0-1 0,0 0 0,0 0 0,0-1 0,0 0 0,0 0 0,0-1 0,-1 1 0,1-2 0,0 1 0,-1-1 0,0 0 0,0 0 0,0 0 0,11-9 0,-10 5 0,1 0 0,-1-1 0,0 1 0,-1-2 0,0 1 0,0-1 0,-1 0 0,0 0 0,0-1 0,2-9 0,-3 10 0,-1 0 0,0 0 0,0 0 0,-1 0 0,0 0 0,-1 0 0,0-1 0,0 1 0,-1-1 0,-2-16 0,2 27 0,0-1 0,0 1 0,-1-1 0,1 1 0,0 0 0,0-1 0,-1 1 0,1-1 0,0 1 0,-1-1 0,1 1 0,0-1 0,-1 0 0,1 1 0,-1-1 0,1 1 0,0-1 0,-1 0 0,1 1 0,-1-1 0,1 0 0,-1 0 0,1 1 0,-1-1 0,0 0 0,1 0 0,-1 0 0,1 0 0,-1 0 0,1 0 0,-1 0 0,0 0 0,1 0 0,-1 0 0,1 0 0,-1 0 0,0 0 0,1 0 0,-1 0 0,1-1 0,-1 1 0,0 0 0,10 4 0,0 0 0,0-1 0,0 0 0,0 0 0,1-1 0,-1 0 0,1 0 0,0-1 0,10 0 0,92-5 0,-97 2 0,0 0 0,0-1 0,-1-1 0,0-1 0,1 0 0,-1 0 0,-1-2 0,1 0 0,-1 0 0,0-1 0,-1-1 0,0 0 0,0 0 0,14-16 0,-25 24 0,-1 0 0,1 0 0,0 0 0,0 1 0,0-1 0,0 0 0,-1 0 0,1 0 0,0 0 0,-1 0 0,1-1 0,-1 1 0,1 0 0,-1 0 0,0 0 0,1 0 0,-1-1 0,0 1 0,0 0 0,0 0 0,0 0 0,0-1 0,0 1 0,0 0 0,0 0 0,0-1 0,-1 1 0,0-1 0,0 0 0,0 1 0,-1 0 0,1 1 0,-1-1 0,1 0 0,-1 0 0,0 1 0,1-1 0,-1 1 0,0-1 0,1 1 0,-1 0 0,0 0 0,1-1 0,-1 1 0,0 0 0,-1 1 0,-7-1 0,1 1 0,0 0 0,0 1 0,0 0 0,0 0 0,-14 7 0,10-2 0,1 1 0,1 1 0,-1 0 0,2 1 0,-1 0 0,1 0 0,-16 23 0,22-28 0,0 1 0,0 0 0,1 0 0,-1 0 0,1 0 0,1 1 0,-1-1 0,1 1 0,0-1 0,1 1 0,0 0 0,0 0 0,0 0 0,1 0 0,0 0 0,0 0 0,1 0 0,1 10 0,0-14 0,0 0 0,-1 0 0,1-1 0,0 1 0,1 0 0,-1 0 0,0-1 0,1 0 0,-1 1 0,1-1 0,0 0 0,0 0 0,0 0 0,0-1 0,0 1 0,0-1 0,0 0 0,1 1 0,-1-1 0,0-1 0,1 1 0,-1 0 0,1-1 0,4 0 0,6 1 0,-1 0 0,0-1 0,1-1 0,-1 0 0,16-3 0,-16 0 0,-1-1 0,0 0 0,0 0 0,0-1 0,0-1 0,-1 0 0,0 0 0,-1-1 0,1 0 0,-2-1 0,13-14 0,-2 1 0,-2-1 0,0-1 0,-1 0 0,13-27 0,-27 46 0,-1 0 0,1-1 0,-1 1 0,0-1 0,-1 1 0,1-1 0,0-5 0,-2 10 0,0 0 0,0 0 0,0-1 0,0 1 0,0 0 0,0 0 0,0 0 0,-1 0 0,1 0 0,0 0 0,-1 0 0,1 0 0,0 0 0,-1 0 0,1 0 0,-1 0 0,0 1 0,1-1 0,-1 0 0,0 0 0,1 0 0,-1 1 0,0-1 0,0 0 0,0 1 0,0-1 0,0 1 0,1-1 0,-1 1 0,0-1 0,0 1 0,0 0 0,0-1 0,0 1 0,0 0 0,-1 0 0,1 0 0,0 0 0,0 0 0,0 0 0,0 0 0,-1 0 0,-3 0 0,1 1 0,-1 0 0,1 0 0,-1 0 0,1 0 0,0 0 0,0 1 0,-1 0 0,1 0 0,0 0 0,1 0 0,-1 1 0,0 0 0,1 0 0,-1 0 0,1 0 0,0 0 0,0 0 0,0 1 0,0 0 0,1-1 0,0 1 0,-1 0 0,-1 5 0,1-2 0,0 1 0,0 0 0,0 0 0,1 0 0,0 0 0,1 0 0,0 0 0,0 1 0,1-1 0,0 0 0,0 1 0,3 14 0,-3-21 0,1-1 0,-1 1 0,1 0 0,0-1 0,-1 1 0,1-1 0,0 1 0,0-1 0,0 1 0,0-1 0,0 1 0,0-1 0,0 0 0,1 0 0,-1 0 0,0 1 0,1-1 0,-1 0 0,1-1 0,-1 1 0,1 0 0,1 0 0,2 1 0,-1-1 0,0 0 0,1-1 0,0 1 0,-1-1 0,1 0 0,-1 0 0,7-1 0,2-1 0,-1 0 0,0-1 0,0 0 0,0-1 0,16-8 0,0-1 0,31-19 0,23-5 0,0 0 0,-76 34 0,0 1 0,0 0 0,0 1 0,1-1 0,-1 1 0,0 1 0,1-1 0,-1 1 0,0 0 0,1 1 0,11 1 0,-18-1 0,1 0 0,-1 0 0,1 0 0,-1 0 0,1 0 0,-1 0 0,0 0 0,1 0 0,-1 0 0,0 0 0,0 0 0,0 0 0,0 0 0,0 0 0,0 0 0,0 0 0,0 0 0,0 0 0,0 0 0,-1 0 0,1 0 0,0 0 0,-1 0 0,0 1 0,-7 25 0,-18 16 0,21-37 0,0 0 0,1 1 0,0-1 0,0 1 0,1 0 0,0 1 0,0-1 0,0 0 0,1 1 0,-1 10 0,3-17 0,0 0 0,0 0 0,1 0 0,-1-1 0,0 1 0,1 0 0,-1 0 0,1 0 0,-1-1 0,1 1 0,0 0 0,-1-1 0,1 1 0,0-1 0,-1 1 0,1 0 0,0-1 0,0 0 0,-1 1 0,1-1 0,0 1 0,0-1 0,0 0 0,0 0 0,-1 1 0,1-1 0,0 0 0,0 0 0,0 0 0,0 0 0,0 0 0,0 0 0,0 0 0,1-1 0,35-2 0,-21 0 0,0-2 0,0 0 0,-1-1 0,0 0 0,21-13 0,73-51 0,-69 43 0,-27 18 0,23-11 0,-53 58 0,11-28-4,0 0 1,0 1-1,1 0 0,0 0 1,1 0-1,0 0 0,0 1 0,2-1 1,-1 1-1,2 0 0,-1 0 1,1 14-1,3-18-2062,4-6-7351</inkml:trace>
</inkml:ink>
</file>

<file path=ppt/ink/ink1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28.779"/>
    </inkml:context>
    <inkml:brush xml:id="br0">
      <inkml:brushProperty name="width" value="0.025" units="cm"/>
      <inkml:brushProperty name="height" value="0.025" units="cm"/>
    </inkml:brush>
  </inkml:definitions>
  <inkml:trace contextRef="#ctx0" brushRef="#br0">373 220 5605,'14'-10'2568,"-12"9"-2465,19-12 1610,-1 0 0,31-30 1,-45 39-1243,-1-1 0,0 0 1,-1 0-1,1-1 0,-1 1 1,0-1-1,0 0 0,-1 0 1,1-1-1,-1 1 0,-1-1 1,0 1-1,1-1 0,-2 0 1,1 0-1,0-12 0,-2 17-364,0 1 0,0 0-1,-1 0 1,1 0 0,-1-1-1,1 1 1,-1 0 0,1 0-1,-1 0 1,1 0 0,-1 0 0,0 0-1,0 0 1,0 0 0,1 0-1,-1 0 1,0 1 0,0-1-1,0 0 1,0 0 0,0 1-1,0-1 1,-1 1 0,1-1 0,0 1-1,0-1 1,0 1 0,-1 0-1,1 0 1,0-1 0,0 1-1,0 0 1,-1 0 0,1 0-1,0 0 1,0 1 0,-1-1-1,1 0 1,-2 1 0,-5 0 37,0 1-1,0-1 1,1 1 0,-1 1 0,-10 4-1,-3 4-28,1 2 0,1 0 0,0 0-1,0 2 1,2 1 0,-19 19 0,-88 114 736,90-105-268,-47 83 0,72-112-528,2 1 0,0 0 1,0 0-1,2 0 1,0 1-1,1 0 0,0 0 1,1 0-1,0 30 0,3-44-109,0-1-1,0 1 1,0-1-1,1 1 0,-1 0 1,1-1-1,0 1 1,0-1-1,0 0 0,0 1 1,0-1-1,0 0 1,1 0-1,-1 1 0,1-1 1,0 0-1,-1-1 1,1 1-1,3 2 0,-1-1-148,0-1 0,0 0 0,0 0 0,0 0-1,0 0 1,1-1 0,-1 1 0,1-1 0,-1 0 0,7 0-1,4 0-671,0-1 0,0-1-1,0 0 1,0-1 0,28-7 0,-7-2-2190,-1-2 1,45-23 0,-34 12-1121</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8.301"/>
    </inkml:context>
    <inkml:brush xml:id="br0">
      <inkml:brushProperty name="width" value="0.025" units="cm"/>
      <inkml:brushProperty name="height" value="0.025" units="cm"/>
    </inkml:brush>
  </inkml:definitions>
  <inkml:trace contextRef="#ctx0" brushRef="#br0">37 178 17585,'0'0'6577,"-7"8"-3935,-20 26-1078,27-34-1543,0 1-1,0-1 1,-1 0-1,1 0 1,0 0-1,0 1 1,0-1-1,0 0 1,-1 0-1,1 1 1,0-1-1,0 0 1,0 1-1,0-1 1,0 0-1,0 1 1,0-1 0,0 0-1,0 0 1,0 1-1,0-1 1,0 0-1,0 1 1,0-1-1,0 0 1,0 1-1,0-1 1,0 0-1,0 0 1,0 1-1,0-1 1,0 0-1,1 1 1,-1-1-1,0 0 1,0 0-1,0 1 1,1-1-1,-1 0 1,0 0-1,0 0 1,0 1-1,1-1 1,-1 0 0,0 0-1,1 0 1,-1 0-1,0 0 1,0 1-1,1-1 1,-1 0-1,1 0 1,16 0 222,-14 0-116,9 0-17,0-1 1,1-1 0,-1 0 0,0-1 0,0 0 0,0-1 0,-1 0 0,1-1 0,-1 0 0,0-1 0,0 0 0,-1 0 0,0-2 0,0 1 0,0-1 0,-1 0 0,0-1 0,-1 0 0,0-1-1,0 0 1,-1 0 0,7-13 0,-13 20-91,1 0-1,-1 0 0,1 0 0,-1 0 0,0 0 1,0 0-1,0 0 0,-1 0 0,1 0 1,-1-1-1,0 1 0,0 0 0,0-1 1,0 1-1,0 0 0,-1-4 0,0 6-16,0-1-1,0 0 0,0 1 0,0-1 0,0 1 1,0-1-1,-1 1 0,1-1 0,0 1 1,-1 0-1,1 0 0,-1-1 0,1 1 1,-1 0-1,0 1 0,0-1 0,1 0 1,-1 0-1,0 1 0,0-1 0,0 1 1,1-1-1,-1 1 0,0 0 0,0 0 1,0 0-1,-3 0 0,-3 1-2,-1 0 0,0 1 0,1 0 0,-1 0 0,1 0 0,0 1 0,0 1 0,0-1 0,0 2 0,0-1 0,1 1 0,0 0 0,0 0 0,0 1 0,1-1 0,-11 13 0,8-8 0,0 0 0,1 1 0,0 0 0,1 0 0,0 1 0,0 0 0,2 0 0,-1 0 0,2 1 0,-5 18 0,8-28-1,1 0 0,-1 0 1,1 0-1,0 0 0,0 0 0,0 0 1,0 1-1,1-1 0,-1 0 0,1 0 0,0 0 1,0-1-1,0 1 0,0 0 0,0 0 1,1 0-1,-1-1 0,1 1 0,0-1 1,-1 1-1,1-1 0,1 1 0,-1-1 0,0 0 1,0 0-1,1 0 0,-1-1 0,1 1 1,0 0-1,-1-1 0,1 0 0,0 0 0,0 0 1,0 0-1,0 0 0,0 0 0,6 0 1,6 1-245,-1 0 1,1-1-1,0-1 1,0 0 0,0-1-1,24-5 1,20-14-5949,3-9-5637</inkml:trace>
</inkml:ink>
</file>

<file path=ppt/ink/ink1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29.359"/>
    </inkml:context>
    <inkml:brush xml:id="br0">
      <inkml:brushProperty name="width" value="0.025" units="cm"/>
      <inkml:brushProperty name="height" value="0.025" units="cm"/>
    </inkml:brush>
  </inkml:definitions>
  <inkml:trace contextRef="#ctx0" brushRef="#br0">260 31 6790,'0'0'11713,"-8"-7"-9343,6 5-2270,0 0 0,-1 0 0,1 0 0,-1 0 1,1 0-1,-1 0 0,0 1 0,0-1 0,0 1 0,0 0 0,0 0 0,0 0 0,0 0 0,0 1 1,0-1-1,0 1 0,0 0 0,0-1 0,-1 2 0,1-1 0,0 0 0,0 1 0,0-1 0,0 1 0,0 0 1,0 0-1,0 0 0,0 0 0,0 0 0,0 1 0,0 0 0,1-1 0,-1 1 0,1 0 0,-3 2 0,-9 9 209,1 0 0,0 1 0,0 0 0,2 0 0,0 2 0,1-1 0,0 1 0,1 1 0,1 0 0,1 0 0,0 0-1,1 1 1,1 0 0,-4 24 0,9-40-295,0 1-1,-1-1 0,1 1 0,0-1 1,1 1-1,-1-1 0,0 0 1,1 1-1,-1-1 0,1 1 1,0-1-1,-1 0 0,1 1 1,0-1-1,1 0 0,-1 0 1,0 0-1,1 0 0,-1 0 1,1 0-1,-1 0 0,1-1 1,0 1-1,0 0 0,0-1 0,0 1 1,0-1-1,0 0 0,0 0 1,1 0-1,-1 0 0,0 0 1,1 0-1,-1-1 0,0 1 1,1-1-1,-1 0 0,1 1 1,-1-1-1,1 0 0,-1 0 1,5-1-1,4 0 16,0 0 1,1-1-1,-1 0 1,0-1-1,0 0 1,-1 0-1,1-1 1,12-7-1,-2-1-14,-1-1-1,-1-1 0,0 0 0,-1-2 1,29-31-1,-37 36-18,0-1 0,-1 0 0,-1-1 0,0 0 0,0 0 0,-1-1 1,-1 0-1,-1 0 0,0 0 0,4-18 0,-27 55 57,9-8 6,1 1 0,0 0 0,1 0-1,0 0 1,1 1 0,2 0-1,-1 0 1,2 1 0,-2 18 0,5-35-50,0 0 0,0 0 1,0 0-1,0 0 0,0 0 1,0-1-1,0 1 1,1 0-1,-1 0 0,0 0 1,1 0-1,-1-1 0,0 1 1,1 0-1,-1 0 1,1-1-1,-1 1 0,1 0 1,-1-1-1,1 1 0,-1 0 1,1-1-1,0 1 0,-1-1 1,1 1-1,0-1 1,0 1-1,-1-1 0,1 0 1,0 1-1,1-1 0,1 1 8,0-1 0,0 0-1,0 0 1,0 0 0,0 0-1,0 0 1,0-1-1,-1 1 1,6-3 0,57-25 168,47-44-68,28-15-346,-138 86 222,-1 0 1,0 1 0,1-1-1,-1 0 1,1 1-1,-1-1 1,1 1 0,-1 0-1,1-1 1,0 1-1,-1 0 1,1 0 0,-1 0-1,4 0 1,-4 1 6,0-1 1,-1 0-1,1 1 0,-1-1 1,1 0-1,0 1 0,-1-1 1,1 1-1,-1-1 1,1 1-1,-1 0 0,1-1 1,-1 1-1,1-1 1,-1 1-1,0 0 0,1-1 1,-1 1-1,0 0 1,1-1-1,-1 1 0,0 1 1,1 4 62,-1 1-1,1-1 1,-1 1 0,-1-1 0,-1 13 0,1-18-38,-13 79 578,15-80-596,-1 1 1,0-1-1,1 1 0,-1-1 1,0 1-1,1-1 0,-1 0 1,1 1-1,-1-1 0,0 1 1,1-1-1,-1 0 0,1 1 1,-1-1-1,1 0 0,-1 0 1,1 1-1,0-1 0,-1 0 0,1 0 1,-1 0-1,1 0 0,-1 1 1,1-1-1,0 0 0,-1 0 1,1 0-1,-1 0 0,1-1 1,0 1-1,-1 0 0,1 0 1,-1 0-1,1 0 0,-1-1 1,1 1-1,-1 0 0,2-1 1,25-8 149,22-19-426,-5 2 955,-12 13-3118,-4 5-3041,3 6-4357,-18 2 4609</inkml:trace>
</inkml:ink>
</file>

<file path=ppt/ink/ink1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29.717"/>
    </inkml:context>
    <inkml:brush xml:id="br0">
      <inkml:brushProperty name="width" value="0.025" units="cm"/>
      <inkml:brushProperty name="height" value="0.025" units="cm"/>
    </inkml:brush>
  </inkml:definitions>
  <inkml:trace contextRef="#ctx0" brushRef="#br0">121 22 5445,'0'0'22790,"-12"3"-21883,6-2-823,1 1-1,-1 0 0,0 0 1,1 1-1,-1 0 1,1 0-1,0 0 1,0 0-1,0 1 0,0 0 1,1 0-1,0 0 1,-1 1-1,2-1 0,-1 1 1,0 0-1,1 0 1,0 1-1,0-1 0,1 0 1,-1 1-1,1 0 1,-3 11-1,4-13-35,0-1 0,0 1 0,0-1-1,1 1 1,-1 0 0,1 0 0,0-1 0,0 1 0,0 0 0,1-1-1,1 8 1,-1-9-38,0-1-1,0 0 0,0 1 1,0-1-1,0 0 1,0 0-1,0 1 0,0-1 1,0 0-1,1 0 0,-1-1 1,1 1-1,-1 0 1,0 0-1,1-1 0,-1 1 1,1 0-1,0-1 1,-1 0-1,1 1 0,-1-1 1,1 0-1,0 0 0,-1 0 1,1 0-1,3 0 1,3-1-18,0 0 0,1-1 1,-1 0-1,0 0 1,0-1-1,0 0 1,-1-1-1,1 1 0,-1-1 1,0-1-1,0 1 1,0-1-1,0-1 0,10-10 1,9-11-98,43-57 1,-61 74 101,10-11-84,-32 46-77,-5 9 68,14-25-260,0 1 0,2 0 0,-1-1 0,1 1 0,0 0 1,1 1-1,0-1 0,0 15 0,2-23 147,0-1 1,1 0 0,-1 0-1,0 1 1,1-1-1,-1 0 1,1 0-1,-1 0 1,1 0-1,0 0 1,-1 0-1,1 0 1,0 0 0,0 0-1,0 0 1,-1 0-1,1 0 1,0 0-1,0-1 1,0 1-1,1 0 1,-1-1 0,0 1-1,0-1 1,0 1-1,0-1 1,0 0-1,1 1 1,-1-1-1,0 0 1,0 0-1,1 0 1,-1 0 0,0 0-1,0 0 1,1 0-1,-1 0 1,0 0-1,0-1 1,0 1-1,3-1 1,3 0-929,-1-1 0,1 0 0,0 0 0,-1 0 0,1-1 0,10-5-1,18-18-7360</inkml:trace>
</inkml:ink>
</file>

<file path=ppt/ink/ink1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30.094"/>
    </inkml:context>
    <inkml:brush xml:id="br0">
      <inkml:brushProperty name="width" value="0.025" units="cm"/>
      <inkml:brushProperty name="height" value="0.025" units="cm"/>
    </inkml:brush>
  </inkml:definitions>
  <inkml:trace contextRef="#ctx0" brushRef="#br0">151 239 14798,'0'0'6459,"-10"5"-4409,-2 2-1561,1 1 0,-1 1-1,1 0 1,0 0 0,-16 20-1,20-21-199,1-1-1,1 1 0,-1 0 0,1 1 0,0-1 0,1 1 1,0 0-1,1 0 0,-1 0 0,-2 19 0,5-27-264,1 0 0,0 0 0,0 0 1,0 0-1,0 0 0,0 0 0,0 0 0,0 0 0,0 0 0,0 0 0,1 0 0,-1 0 1,0 0-1,1 0 0,-1 0 0,1 0 0,-1 0 0,1 0 0,-1 0 0,1 0 0,0 0 0,-1 0 1,1-1-1,0 1 0,0 0 0,1 1 0,0-2-2,0 1-1,0 0 1,0 0 0,0-1-1,1 1 1,-1-1 0,0 0-1,0 0 1,1 0 0,-1 0-1,0 0 1,3 0 0,4-2 32,0 0 1,-1 0-1,1-1 1,0 0-1,14-7 1,21-19-2,0-2 0,-2-1-1,-1-3 1,-2-1 0,-1-2 0,-2-1 0,-2-2-1,43-66 1,-56 63 556,-21 43-586,0 1 1,0 0-1,-1 0 0,1-1 1,0 1-1,0 0 1,-1 0-1,1-1 1,0 1-1,-1 0 1,1 0-1,0 0 0,-1 0 1,1 0-1,-1-1 1,1 1-1,0 0 1,-1 0-1,1 0 0,0 0 1,-1 0-1,1 0 1,-1 0-1,1 0 1,0 0-1,-1 1 1,1-1-1,0 0 0,-1 0 1,1 0-1,-1 0 1,1 0-1,0 1 1,-1-1-1,1 0 0,0 0 1,0 0-1,-1 1 1,1-1-1,-1 1 1,-10 7-15,0 1 1,1 0-1,0 1 1,1 0-1,0 0 1,-12 19-1,-1 3-15,-19 40-1,35-60 18,0 0 0,1 0 0,1 0-1,0 0 1,1 1 0,0-1 0,-1 17 0,3-26-23,1 0 0,0 0 0,0 0 0,0 0 0,0 0-1,0 0 1,1 0 0,-1 0 0,1 0 0,0 0 0,0 0 0,0 0 0,0-1 0,1 1 0,-1 0 0,1-1 0,-1 1 0,1-1 0,0 1 0,0-1 0,0 0 0,0 0 0,1 0 0,-1 0 0,1 0 0,-1-1-1,1 1 1,-1-1 0,1 1 0,0-1 0,0 0 0,0 0 0,-1 0 0,1-1 0,5 2 0,34 1-3931,0-9-4125,-16-7 343</inkml:trace>
</inkml:ink>
</file>

<file path=ppt/ink/ink1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30.450"/>
    </inkml:context>
    <inkml:brush xml:id="br0">
      <inkml:brushProperty name="width" value="0.025" units="cm"/>
      <inkml:brushProperty name="height" value="0.025" units="cm"/>
    </inkml:brush>
  </inkml:definitions>
  <inkml:trace contextRef="#ctx0" brushRef="#br0">163 42 13293,'0'0'16986,"-10"-1"-16318,5 0-641,1 1 0,0-1 0,-1 1 0,1 0 0,0 1 0,-1-1 0,1 1 0,0 0 0,-1 0 0,1 0 0,0 0 0,0 1 1,0 0-1,0 0 0,0 0 0,1 0 0,-1 0 0,0 1 0,1 0 0,0 0 0,-1 0 0,1 0 0,1 0 0,-1 0 0,0 1 1,1 0-1,-3 5 0,-1-3 43,1 1 1,1 0 0,-1 0 0,1 0 0,0 1 0,1 0-1,0-1 1,0 1 0,1 0 0,0 0 0,0 0 0,1 1-1,0-1 1,0 11 0,1-18-71,0 0 0,1 1 0,-1-1 0,0 0 0,1 0 0,-1 1 0,1-1 0,-1 0 0,1 0 0,0 0 0,-1 0 0,1 0 0,0 0 0,0 0 0,0 0 0,0 0 0,0 0 0,0 0 0,0 0 0,0-1 0,0 1 0,0 0 0,0-1 0,2 1 0,0 0 0,1 0 0,-1 0 0,1 0 0,-1-1 0,1 0 0,-1 1 0,1-1 0,7-1 0,-2-1 0,1 0 0,-1 0 0,0-1 0,0 0 0,0 0 0,10-6 0,11-9 0,0-2 0,-1-1 0,-1-1 0,-1-1 0,-1-2 0,45-55 0,-63 64 0,-18 19 0,-19 19 0,18-10 0,0 1 0,1 0 0,1 0 0,0 1 0,-8 18 0,14-27 0,1 0 0,0 0 0,0 0 0,0 0 0,0 0 0,1 1 0,0-1 0,0 0 0,1 1 0,-1-1 0,1 1 0,0-1 0,1 0 0,-1 1 0,1-1 0,0 0 0,1 1 0,-1-1 0,1 0 0,2 5 0,17 10-1404,-1-13-2648,3-6-5290</inkml:trace>
</inkml:ink>
</file>

<file path=ppt/ink/ink1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31.525"/>
    </inkml:context>
    <inkml:brush xml:id="br0">
      <inkml:brushProperty name="width" value="0.025" units="cm"/>
      <inkml:brushProperty name="height" value="0.025" units="cm"/>
    </inkml:brush>
  </inkml:definitions>
  <inkml:trace contextRef="#ctx0" brushRef="#br0">269 136 4837,'0'0'5840,"6"-10"-2637,-3 5-2745,2-2 318,0-1 0,-1 0 0,0 0-1,5-12 1,-8 17-321,0 0 0,-1 0 0,1 0-1,-1 0 1,1 0 0,-1 0 0,0 0 0,0 0-1,0 0 1,-1 0 0,1 0 0,-2-5-1,1 6-285,-1 0 0,1 0 0,0 1 0,-1-1 0,1 0 0,-1 1-1,0-1 1,0 1 0,1 0 0,-1-1 0,0 1 0,0 0-1,0 0 1,0 0 0,0 1 0,0-1 0,-1 0 0,1 1-1,0 0 1,0-1 0,0 1 0,-1 0 0,1 0 0,0 0 0,0 0-1,-4 1 1,-2 0-42,1-1-1,-1 1 1,1 1 0,-1 0-1,1 0 1,-13 5 0,2 4-12,0 1 1,1 1 0,1 1 0,0 0 0,0 1 0,2 1 0,0 0-1,0 1 1,-13 23 0,25-38-109,1 1-1,-1-1 1,0 1-1,1 0 1,0-1-1,-1 1 1,1 0 0,0 0-1,0 0 1,1 0-1,-1 0 1,1 0-1,-1 0 1,1 0 0,0 0-1,0 4 1,1-6-6,-1-1 0,0 1-1,1 0 1,-1 0 0,1-1 0,-1 1 0,1 0 0,-1-1 0,1 1 0,-1-1 0,1 1-1,0 0 1,-1-1 0,1 1 0,0-1 0,0 0 0,-1 1 0,1-1 0,0 0 0,0 1-1,1-1 1,30 0 76,-18-4-105,-1-1-1,0 1 0,0-2 0,0 0 0,0-1 1,-1 0-1,0 0 0,-1-2 0,19-15 1,-10 5-70,-1 0 1,-1-2 0,0 0-1,16-26 1,-15 9 214,-19 38-113,0 0-1,-1 0 1,1 1-1,0-1 1,0 0-1,0 0 1,0 0-1,0 0 1,0 0 0,0 0-1,0 0 1,0 0-1,0 0 1,0 0-1,0 1 1,0-1 0,0 0-1,0 0 1,-1 0-1,1 0 1,0 0-1,0 0 1,0 0-1,0 0 1,0 0 0,0 0-1,0 0 1,0 0-1,0 0 1,-1 0-1,1 0 1,0 0-1,0 0 1,0 0 0,0 0-1,0 0 1,0 0-1,0 0 1,0 0-1,-1 0 1,1 0 0,0 0-1,0 0 1,0 0-1,0 0 1,0 0-1,0 0 1,0 0-1,0-1 1,0 1 0,0 0-1,0 0 1,-1 0-1,1 0 1,0 0-1,0 0 1,0 0-1,0 0 1,0 0 0,0 0-1,0-1 1,0 1-1,0 0 1,-16 20 142,6-6 4,1 1-1,0 0 1,1 0-1,1 0 1,1 1-1,0 0 1,1 0-1,-4 24 1,8-39-141,1 1 0,0-1 0,0 1 1,-1 0-1,1-1 0,0 1 0,1-1 1,-1 1-1,0-1 0,0 1 0,1-1 1,-1 1-1,1-1 0,-1 1 0,1-1 1,-1 1-1,1-1 0,0 0 0,0 1 1,0-1-1,0 0 0,0 0 0,0 1 1,0-1-1,0 0 0,3 1 1,-1 0 10,0-1 1,0 0-1,1 0 1,-1 0 0,0 0-1,1 0 1,-1-1 0,1 0-1,-1 1 1,1-1 0,5-1-1,6-1 25,-1-1-1,0 0 0,0 0 0,0-2 1,14-5-1,21-15-123,52-35 1,8-5-16,-105 67 138,-6 9 42,-5 8 35,-5 2-121,8-13 0,-1 0 0,1 0 0,0 1 0,1 0 0,0-1 0,0 1 0,1 0 0,-2 14 0,4-22 0,0-1 0,1 1 0,-1 0 0,0 0 0,1-1 0,-1 1 0,1 0 0,-1-1 0,1 1 0,-1 0 0,1-1 0,-1 1 0,1-1 0,0 1 0,-1-1 0,1 1 0,0-1 0,-1 1 0,1-1 0,0 0 0,0 1 0,0-1 0,-1 0 0,1 0 0,0 0 0,0 0 0,0 1 0,-1-1 0,1 0 0,0 0 0,0 0 0,0-1 0,-1 1 0,1 0 0,0 0 0,1-1 0,36-6 0,1-9 0,0-1 0,42-26 0,30-14 0,-84 51-20,-27 6 17,1 0 0,0 0 0,-1 0 0,1 0 0,-1 0 0,1 0 0,-1 0 0,1 1 0,-1-1 0,1 0 0,-1 1 0,1-1 0,-1 0 0,0 0 0,1 1 0,-1-1 0,1 1 0,-1-1 0,0 0 0,1 1 0,-1-1 0,0 1 0,0-1 0,1 1 0,-1 0 0,1 4-46,-1-1 0,0 0 0,0 1 0,0-1 0,0 0 0,-1 0 0,0 1 0,-1 4 0,-3 25-586,6-33 410,0 0 1,-1-1 0,1 1 0,-1 0 0,1 0 0,0 0 0,0 0 0,0-1-1,-1 1 1,1 0 0,0-1 0,0 1 0,0-1 0,0 1 0,0-1 0,0 1-1,0-1 1,0 0 0,0 0 0,0 1 0,0-1 0,1 0 0,-1 0 0,0 0 0,0 0-1,0 0 1,0 0 0,0 0 0,0-1 0,1 1 0,40-5-4589,-29 0 2546,1 0-1,-1-1 1,22-13-1,6-7-5771</inkml:trace>
</inkml:ink>
</file>

<file path=ppt/ink/ink1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31.883"/>
    </inkml:context>
    <inkml:brush xml:id="br0">
      <inkml:brushProperty name="width" value="0.025" units="cm"/>
      <inkml:brushProperty name="height" value="0.025" units="cm"/>
    </inkml:brush>
  </inkml:definitions>
  <inkml:trace contextRef="#ctx0" brushRef="#br0">186 162 12043,'0'0'8104,"-9"3"-5371,-2 1-2307,-1 2 0,1-1-1,1 2 1,-1-1-1,1 2 1,0-1 0,1 1-1,0 1 1,0-1-1,1 2 1,0-1 0,0 1-1,1 0 1,0 1 0,1-1-1,0 2 1,1-1-1,1 0 1,-1 1 0,2 0-1,-4 15 1,7-25-415,0-1 0,0 0 0,0 1-1,0-1 1,0 0 0,0 1 0,1-1 0,-1 1 0,0-1 0,1 0 0,-1 0 0,1 1 0,-1-1 0,1 0 0,0 0-1,-1 1 1,1-1 0,0 0 0,0 0 0,0 0 0,0 0 0,0 0 0,2 1 0,-1-1 3,1 1 1,0-1-1,0 0 1,0 0-1,-1 0 1,1 0-1,0 0 1,0-1 0,1 1-1,3-1 1,3 0 1,0 0 1,0-1 0,1 0 0,-1-1 0,17-5 0,-2-3-17,-1 0 0,-1-2 0,0-1 0,-1 0 0,0-2 0,-1-1 0,19-18 0,-11 7 0,-1-1 0,-1-1 0,43-64 0,-65 86 0,25-44 0,-28 49 0,0-1 0,-1 0 0,0 0 0,0 1 0,0-1 0,0 0 0,0 0 0,-1 0 0,1 0 0,-1 0 0,0 0 0,1 0 0,-2-1 0,1-4 0,-2 8 0,1 0 0,-1 0 0,1 0 0,0 0 0,-1 0 0,1 0 0,0 1 0,-1-1 0,1 0 0,0 1 0,-1-1 0,1 1 0,0-1 0,0 1 0,0 0 0,-1-1 0,0 2 0,-13 10 0,-1 1 0,2 0 0,0 2 0,0-1 0,2 1 0,0 1 0,0 0 0,2 1 0,0 0 0,1 1 0,-11 29 0,18-42-211,1 1 0,0 0 0,0 0 0,0 0 0,1 0 0,0 0 0,0 0 0,0 0 0,1 0 0,0 0 0,0 0 1,1 0-1,-1-1 0,4 8 0,-3-10-86,-1 0-1,1-1 1,-1 1 0,1 0 0,0-1 0,0 0 0,0 1-1,1-1 1,-1 0 0,1 0 0,-1 0 0,1-1 0,-1 1-1,1 0 1,0-1 0,0 0 0,0 0 0,0 0 0,0 0 0,0 0-1,0 0 1,0-1 0,0 0 0,0 1 0,0-1 0,0 0-1,1-1 1,4 0 0,10-3-13417</inkml:trace>
</inkml:ink>
</file>

<file path=ppt/ink/ink1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33.116"/>
    </inkml:context>
    <inkml:brush xml:id="br0">
      <inkml:brushProperty name="width" value="0.025" units="cm"/>
      <inkml:brushProperty name="height" value="0.025" units="cm"/>
    </inkml:brush>
  </inkml:definitions>
  <inkml:trace contextRef="#ctx0" brushRef="#br0">187 0 11371,'0'0'8050,"-11"12"-6427,-15 16-682,2 1 0,-30 50 0,43-63-651,2 1 1,0 0 0,1 0 0,0 1 0,2 0-1,0 1 1,1-1 0,-3 21 0,8-37-279,-1 0 1,1 0 0,0 0 0,0 0 0,0 0-1,0 0 1,0-1 0,0 1 0,0 0-1,1 0 1,-1 0 0,1 0 0,-1 0 0,1-1-1,0 1 1,-1 0 0,1-1 0,0 1-1,0 0 1,0-1 0,1 1 0,-1-1 0,0 0-1,1 1 1,-1-1 0,0 0 0,1 0-1,0 0 1,-1 0 0,1 0 0,0 0 0,-1 0-1,1 0 1,0-1 0,0 1 0,0-1-1,-1 1 1,1-1 0,0 0 0,0 0 0,0 0-1,0 0 1,0 0 0,3 0 0,4-1 52,1-1 1,-1 0-1,0 0 1,0-1 0,1 0-1,-2 0 1,16-9-1,2-3-6,-1-2 0,-1 0 0,-1-1 0,0-2 0,22-24 0,-30 28-41,-2-1 0,0 1 0,-1-2 0,0 0-1,-2 0 1,0-1 0,14-39 0,-97 199 1012,68-128-1065,-4 7-67,0 1 1,2 0-1,0 0 0,1 1 0,1-1 1,-2 24-1,7-43-49,0 0 1,0-1-1,0 1 1,0 0-1,0-1 0,0 1 1,0-1-1,1 1 1,-1 0-1,0-1 1,1 1-1,0-1 0,-1 1 1,1-1-1,0 1 1,0-1-1,0 0 0,0 1 1,0-1-1,0 0 1,0 0-1,0 0 1,0 0-1,1 0 0,-1 0 1,0 0-1,1 0 1,-1 0-1,1-1 1,2 2-1,1-1-499,0 0 0,-1 0 0,1-1 0,0 0-1,0 0 1,0 0 0,0 0 0,-1-1 0,1 0 0,5-1 0,33-14-6926</inkml:trace>
</inkml:ink>
</file>

<file path=ppt/ink/ink1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33.502"/>
    </inkml:context>
    <inkml:brush xml:id="br0">
      <inkml:brushProperty name="width" value="0.025" units="cm"/>
      <inkml:brushProperty name="height" value="0.025" units="cm"/>
    </inkml:brush>
  </inkml:definitions>
  <inkml:trace contextRef="#ctx0" brushRef="#br0">342 1 8392,'0'0'11173,"-9"0"-8642,-1 2-2305,1 1 0,0-1 1,1 2-1,-1-1 0,0 1 1,1 0-1,0 1 0,0 0 1,0 0-1,1 1 0,-1 0 1,1 0-1,1 1 0,-12 13 1,-3 3 820,-33 45 1,49-61-954,0 0 0,1 1 0,0 0 0,0 0 0,1 0-1,0 1 1,0-1 0,1 1 0,0 0 0,-2 17 0,4-24-101,0-1 0,0 1 0,1-1 0,-1 1 0,0-1 0,0 1 0,1-1 0,-1 0 1,1 1-1,0-1 0,-1 1 0,1-1 0,0 0 0,0 0 0,-1 1 0,1-1 0,0 0 0,0 0 0,1 0 0,-1 0 0,0 0 0,0 0 0,0 0 0,2 0 0,1 1-72,0 0 0,1 0 0,-1-1 0,0 0 1,1 0-1,0 0 0,-1 0 0,6 0 0,5-1-253,-1 0 1,1-1 0,0-1-1,19-4 1,28-18-255,-53 19 602,1 1-1,-1 0 0,1 0 0,0 1 0,0 1 0,0-1 0,15 0 1,-24 3 35,0 0 1,-1 1 0,1-1 0,0 1-1,-1-1 1,1 1 0,-1-1 0,1 1-1,-1-1 1,1 1 0,-1 0 0,1-1-1,-1 1 1,0 0 0,1-1 0,-1 1 0,0 0-1,0-1 1,1 1 0,-1 0 0,0 0-1,0-1 1,0 1 0,0 0 0,0 0-1,0-1 1,0 1 0,0 0 0,0 0-1,0-1 1,0 1 0,-1 0 0,1 0-1,0-1 1,-1 1 0,1 0 0,0-1 0,-1 2-1,-12 32 1192,-1-13-974,-1-1 0,0 0 0,-1-1-1,-2-1 1,0-1 0,0 0 0,-25 16-1,11-10 168,-1-2-1,-1-1 1,-67 28-1,76-41-1352,14-6-238,13-5-473,57-37-7975,-19 13 3464</inkml:trace>
</inkml:ink>
</file>

<file path=ppt/ink/ink1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34.227"/>
    </inkml:context>
    <inkml:brush xml:id="br0">
      <inkml:brushProperty name="width" value="0.025" units="cm"/>
      <inkml:brushProperty name="height" value="0.025" units="cm"/>
    </inkml:brush>
  </inkml:definitions>
  <inkml:trace contextRef="#ctx0" brushRef="#br0">1 585 14189,'0'0'14537,"13"-8"-13106,95-63-783,-3-4 0,113-106 1,67-51 16,-261 214-665,-24 18 0,0 1 0,0-1 0,0 0 0,0 0 0,0 0 0,1 0 0,-1 0 0,0 1 0,0-1 0,0 0 0,0 0 0,0 0 0,0 0 0,0 0 0,0 0 0,0 1 0,0-1 0,0 0 0,0 0 0,0 0 0,1 0 0,-1 0 0,0 0 0,0 0 0,0 0 0,0 0 0,0 1 0,0-1 0,0 0 0,1 0 0,-1 0 0,0 0 0,0 0 0,0 0 0,0 0 0,0 0 0,1 0 0,-1 0 0,0 0 0,0 0 0,0 0 0,0 0 0,0 0 0,0 0 0,1 0 0,-1 0 0,0 0 0,0 0 0,0-1 0,0 1 0,1 0 0,-8 12 0,7-11 0,-47 68 0,-56 112 0,92-158 0,1 1 0,1 0 0,1 0 0,1 0 0,1 1 0,2 0 0,0 1 0,1-1 0,2 40 0,1-64-257,0 0 0,1 1 0,-1-1 0,0 0 0,1 0 0,-1 0 0,1 1 0,-1-1 0,1 0 1,0 0-1,-1 0 0,1 0 0,0 0 0,0 0 0,-1 0 0,1 0 0,0 0 0,2 1 0,2-3-3563,-10-11 1109,-35-34-6259,25 30 5207,-11-9-3993</inkml:trace>
</inkml:ink>
</file>

<file path=ppt/ink/ink1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34.554"/>
    </inkml:context>
    <inkml:brush xml:id="br0">
      <inkml:brushProperty name="width" value="0.025" units="cm"/>
      <inkml:brushProperty name="height" value="0.025" units="cm"/>
    </inkml:brush>
  </inkml:definitions>
  <inkml:trace contextRef="#ctx0" brushRef="#br0">1 116 12588,'0'0'18193,"82"-37"-17520,-34 32-353,9-2-256,7 0-64,-1-6-1697,-6-7-3492,-4-6-5157</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8.673"/>
    </inkml:context>
    <inkml:brush xml:id="br0">
      <inkml:brushProperty name="width" value="0.025" units="cm"/>
      <inkml:brushProperty name="height" value="0.025" units="cm"/>
    </inkml:brush>
  </inkml:definitions>
  <inkml:trace contextRef="#ctx0" brushRef="#br0">227 31 20115,'0'0'2440,"-13"-2"-246,7 1-1971,-1 0-48,1-1-1,-1 2 1,1-1 0,-1 1 0,1-1-1,-1 2 1,0-1 0,1 1 0,-1 0-1,1 0 1,-1 1 0,1 0 0,0 0-1,0 1 1,0-1 0,0 1 0,-8 6-1,5-1-60,0 0-1,1 1 0,1 0 1,-1 0-1,1 1 0,1 0 1,-7 13-1,10-18-76,1 1 0,-1-1 0,1 1 0,0-1 0,1 1 1,-1 0-1,1-1 0,1 1 0,-1 0 0,1 0 0,-1 0 0,2 0 0,-1 0 0,1-1 1,0 1-1,2 10 0,-2-14-30,0-1 0,0 1 0,0 0 0,0 0 0,1-1 0,-1 1 0,0 0-1,1-1 1,-1 1 0,1-1 0,-1 0 0,1 1 0,0-1 0,-1 0 0,1 0 0,0 0 0,0 0 0,0-1 0,2 2 0,2-1-50,-1 0 0,1 0 1,-1 0-1,1-1 0,-1 0 0,1 0 0,6-1 0,1-1-433,0 0-1,-1-1 0,1-1 0,-1 0 0,20-9 0,-11 1-1201,-1-1 0,-1-1-1,0 0 1,-1-1 0,-1-1-1,0-1 1,-1-1-1,-1 0 1,17-25 0,7-23-5438</inkml:trace>
</inkml:ink>
</file>

<file path=ppt/ink/ink1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34.911"/>
    </inkml:context>
    <inkml:brush xml:id="br0">
      <inkml:brushProperty name="width" value="0.025" units="cm"/>
      <inkml:brushProperty name="height" value="0.025" units="cm"/>
    </inkml:brush>
  </inkml:definitions>
  <inkml:trace contextRef="#ctx0" brushRef="#br0">81 1 18930,'0'0'7655,"-33"69"-6310,17-35-608,3-1-609,3 4-128,5 0-576,2 1-1410,3-4-1634,0 0-2465,0-4-9386</inkml:trace>
</inkml:ink>
</file>

<file path=ppt/ink/ink1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8:35.250"/>
    </inkml:context>
    <inkml:brush xml:id="br0">
      <inkml:brushProperty name="width" value="0.025" units="cm"/>
      <inkml:brushProperty name="height" value="0.025" units="cm"/>
    </inkml:brush>
  </inkml:definitions>
  <inkml:trace contextRef="#ctx0" brushRef="#br0">0 28 20211,'0'0'10570,"49"-28"-23318</inkml:trace>
</inkml:ink>
</file>

<file path=ppt/ink/ink1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3:20.511"/>
    </inkml:context>
    <inkml:brush xml:id="br0">
      <inkml:brushProperty name="width" value="0.025" units="cm"/>
      <inkml:brushProperty name="height" value="0.025" units="cm"/>
    </inkml:brush>
  </inkml:definitions>
  <inkml:trace contextRef="#ctx0" brushRef="#br0">3654 0 4388,'0'0'673,"-8"3"-401,-208 63 7049,142-37-6604,2 3-1,-99 59 0,-328 235 2001,248-159-2038,74-38-156,-178 167 0,236-192-518,118-104-4,-533 486 831,418-355-403,-146 212-1,256-334-426,-406 617 244,336-477-75,7 3 1,-53 167-1,79-201-130,27-73 10,3 1-1,1 0 0,2 1 1,2 0-1,2 1 1,2-1-1,3 1 1,4 49-1,-3-91-48,1 1 1,-1 0-1,1-1 0,1 1 0,-1 0 1,1-1-1,1 0 0,-1 1 1,1-1-1,0 0 0,0 0 0,1-1 1,0 1-1,0-1 0,0 1 1,0-1-1,1-1 0,0 1 0,0 0 1,0-1-1,1 0 0,0-1 1,-1 1-1,1-1 0,0 0 0,1 0 1,-1-1-1,0 0 0,1 0 1,-1-1-1,1 1 0,0-1 0,-1-1 1,12 1-1,30-3 93,0-3-1,-1-1 1,0-2-1,0-3 1,51-18-1,-52 16-100,22-6 4,0-3 0,-1-3 0,-2-3 0,0-3 0,-3-3 0,0-2 0,77-62 0,22-42 85,147-168 0,-144 139-36,229-205 417,-41 41 151,-25-22-327,307-416 625,-572 694-561,-4-2 0,73-133 1,-107 164-282,-1-1 0,-2-1-1,-3-1 1,-2-1 0,-2 0 0,8-64 0,-14 64 60,-3 0 1,-2-1-1,-2 1 0,-7-60 1,5 105-85,-1 0 0,0 0 0,0 0 1,0 0-1,-1 1 0,0-1 0,0 1 1,0 0-1,-1 0 0,0 0 0,0 0 1,-1 0-1,0 1 0,0 0 0,0 0 0,0 1 1,-1-1-1,0 1 0,0 0 0,0 1 1,0-1-1,0 1 0,-1 0 0,0 1 1,1 0-1,-14-3 0,-13-1 20,1 2 1,-1 1-1,0 1 1,-49 5-1,60-2-94,-90 10-325,31-1-2429,1-9-5937,48-6-1654</inkml:trace>
</inkml:ink>
</file>

<file path=ppt/ink/ink1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5:28.806"/>
    </inkml:context>
    <inkml:brush xml:id="br0">
      <inkml:brushProperty name="width" value="0.025" units="cm"/>
      <inkml:brushProperty name="height" value="0.025" units="cm"/>
    </inkml:brush>
  </inkml:definitions>
  <inkml:trace contextRef="#ctx0" brushRef="#br0">3409 1 5221,'-215'1'3645,"-283"18"-2913,341-9 141,-254 21 1443,290-15-1836,-165 41-1,117-8 7,3 8 0,2 6 0,4 8 0,2 6-1,-195 131 1,288-166-157,2 4 0,1 2 0,3 3 0,-74 83-1,111-108-152,2 1-1,1 1 0,1 0 0,1 2 0,-16 40 0,25-48-109,0 0-1,2 1 0,0-1 1,2 2-1,0-1 0,2 0 1,0 1-1,3 34 0,1-40-62,1 0 0,1-1 0,1 0 0,0 0-1,1 0 1,1-1 0,0 1 0,1-2 0,1 1 0,0-1-1,2-1 1,-1 1 0,2-2 0,0 1 0,17 14 0,15 9 31,1-2 0,2-2 0,73 39 0,-25-20-239,4-5 0,0-4 0,3-5 0,2-4 0,0-5 0,2-4 0,1-5 0,1-4 0,149 2 0,-108-15 263,0-7 1,285-43 0,-298 18 377,-2-5 0,-2-7-1,-1-5 1,-2-6 0,-3-6 0,139-86-1,-183 92-159,-1-3 0,-3-4 0,-3-3 0,-3-3-1,-2-3 1,-3-4 0,-4-2 0,-3-3-1,78-131 1,-112 161 226,-3 0-1,28-82 1,-42 101-99,-1-1 1,-2 0-1,-1 0 1,-1-1-1,-1 1 1,-2-34 0,-2 53-358,0 1 1,0-1 0,0 0 0,-1 0-1,-1 1 1,0-1 0,0 1 0,-1 0 0,0 0-1,0 0 1,-1 1 0,0-1 0,-12-13 0,9 14-47,0 0 0,-1 0 0,-1 1 0,1 0 0,-1 0 0,0 1 0,0 1 1,-1 0-1,0 0 0,0 1 0,-14-4 0,-11-1-230,0 2 0,-1 2 0,-46-2 0,-116 7-2577,95 2 774,-37-1-1731,7 1-1505</inkml:trace>
</inkml:ink>
</file>

<file path=ppt/ink/ink1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5:32.507"/>
    </inkml:context>
    <inkml:brush xml:id="br0">
      <inkml:brushProperty name="width" value="0.025" units="cm"/>
      <inkml:brushProperty name="height" value="0.025" units="cm"/>
    </inkml:brush>
  </inkml:definitions>
  <inkml:trace contextRef="#ctx0" brushRef="#br0">8 3581 4548,'0'0'58,"0"1"-1,0-1 0,0 0 1,0 0-1,-1 0 1,1 0-1,0 0 0,0 0 1,0 0-1,-1 0 0,1 0 1,0 0-1,0 0 1,-1 0-1,1 0 0,0 0 1,0 0-1,0 0 0,-1 0 1,1 0-1,0 0 1,0 0-1,0 0 0,-1 0 1,1 0-1,0 0 1,0 0-1,0 0 0,-1 0 1,1-1-1,0 1 0,0 0 1,0 0-1,0 0 1,0 0-1,-1 0 0,1-1 1,0 1-1,0 0 0,0 0 1,0 0-1,0-1 1,0 1-1,0 0 0,0 0 1,0 0-1,-1-1 0,1 1 1,0 0-1,0 0 1,0 0-1,0-1 0,0 1 1,0 0-1,1-1 0,11-10 1261,22-7-377,0 1-842,42-26 0,19-9 29,-35 20 241,69-48 1,-41 24-159,-58 36-327,39-36 0,-39 31 363,35-22 0,41-19 442,197-138-119,-255 170 62,1 1 0,92-44 0,-85 48-547,-15 4-3,-1-2 1,-2-2-1,50-46 0,10-9 155,25-7-156,-52 40 442,101-95-1,173-171 258,-152 137-167,3-1 50,227-171-87,-23-27 796,-349 328-1117,2 3-1,108-75 1,135-59-23,8-7 85,-289 178-285,0 0-1,-1-1 0,0 0 1,-1-2-1,0 1 0,-1-1 1,11-18-1,-2 14-6378,-18 9 309</inkml:trace>
</inkml:ink>
</file>

<file path=ppt/ink/ink1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5:40.810"/>
    </inkml:context>
    <inkml:brush xml:id="br0">
      <inkml:brushProperty name="width" value="0.025" units="cm"/>
      <inkml:brushProperty name="height" value="0.025" units="cm"/>
    </inkml:brush>
  </inkml:definitions>
  <inkml:trace contextRef="#ctx0" brushRef="#br0">0 1760 6086,'0'0'939,"10"2"631,1-1-1351,0 0 0,0-1-1,1-1 1,-1 0 0,0 0 0,0-1 0,0-1 0,0 1 0,0-2 0,-1 0-1,16-7 1,287-120 1231,316-121-764,-282 111 640,84-28 519,-261 116-1765,639-226 672,-95 11 183,-544 205-788,-2-8 1,224-131 0,-362 186-255,-1-2 345,1 2 0,0 1 0,1 2 0,50-15 0,-124 31-7877,20-3-1692</inkml:trace>
</inkml:ink>
</file>

<file path=ppt/ink/ink1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01.485"/>
    </inkml:context>
    <inkml:brush xml:id="br0">
      <inkml:brushProperty name="width" value="0.025" units="cm"/>
      <inkml:brushProperty name="height" value="0.025" units="cm"/>
    </inkml:brush>
  </inkml:definitions>
  <inkml:trace contextRef="#ctx0" brushRef="#br0">77 1087 5733,'0'0'-320,"-8"6"881,3-3-30,-2 0-81,1 1 1,0 0-1,1 0 0,-1 0 0,1 1 1,-1 0-1,1 0 0,1 0 0,-9 13 1,13-18-341,0 0 0,0 1 1,-1-1-1,1 0 0,0 1 1,0-1-1,0 0 1,0 1-1,0-1 0,0 0 1,0 1-1,1-1 0,-1 1 1,0-1-1,0 0 0,0 1 1,0-1-1,0 0 0,0 0 1,1 1-1,-1-1 0,0 0 1,0 1-1,1-1 0,-1 0 1,0 0-1,0 1 0,1-1 1,-1 0-1,0 0 1,0 1-1,1-1 0,-1 0 1,0 0-1,1 0 0,-1 0 1,0 0-1,1 0 0,-1 1 1,1-1-1,22 0 1173,21-10-988,43-36-71,-2-3 0,-1-3 0,131-111 0,2-38 606,-8 7-640,-40 60-157,55-48 25,-102 88-27,-68 55-25,-127 77 384,-185 156-336,81-57-17,-142 115 18,-55 38 23,322-256-23,20-13 32,0 1-1,-49 44 1,81-66-87,0 0 0,0 0 1,-1 1-1,1-1 0,0 0 0,0 0 0,-1 0 1,1 0-1,0 1 0,0-1 0,0 0 0,-1 0 0,1 0 1,0 1-1,0-1 0,0 0 0,-1 0 0,1 1 1,0-1-1,0 0 0,0 1 0,0-1 0,0 0 1,0 0-1,0 1 0,0-1 0,0 0 0,0 1 0,0-1 1,0 0-1,0 0 0,0 1 0,0-1 0,0 0 1,0 1-1,0-1 0,0 0 0,0 0 0,1 1 1,-1-1-1,14 2 17,19-12 17,963-739 8,-882 648-15,-67 57-5,66-48-1,-82 74 146,-50 31-83,7-8-171,10-5-10,0 1 0,0 0-1,0-1 1,0 1 0,0 0 0,0 0 0,0 0-1,0 0 1,1 0 0,-1 0 0,0 1 0,1-1-1,-1 0 1,1 1 0,-1 0 0,1-1 0,-2 3-1</inkml:trace>
</inkml:ink>
</file>

<file path=ppt/ink/ink1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07.742"/>
    </inkml:context>
    <inkml:brush xml:id="br0">
      <inkml:brushProperty name="width" value="0.025" units="cm"/>
      <inkml:brushProperty name="height" value="0.025" units="cm"/>
    </inkml:brush>
  </inkml:definitions>
  <inkml:trace contextRef="#ctx0" brushRef="#br0">233 3522 8072,'0'0'7644,"2"-8"-7211,0 1-301,0 0 0,1 0 0,-1 0 1,2 0-1,-1 1 0,1-1 1,0 1-1,7-9 0,49-51 757,-31 35-689,530-625 888,-157 175-943,-371 445-40,974-1076 1061,-549 616-1069,-314 324 20,121-192 0,-243 334 0,-20 30-208,-1 2-21,-14 19 128,-1-2 0,-1 0-1,-1-1 1,0-1-1,-26 19 1,9-6-158,-657 598-2046,-26 84-3203,-340 373 6602,930-948-261,6 7 0,-201 309 0,317-444-953,3-5-1,0 0 0,1-1 0,-1 2 0,1-1 0,0 0 0,0 0 0,0 1 0,1-1 0,-1 1 0,1-1 0,0 1-1,0 0 1,1 0 0,-1 7 0,2-11-2,-1-1-1,1 1 0,-1-1 1,1 0-1,-1 1 0,1-1 1,0 1-1,-1-1 0,1 0 0,0 0 1,-1 1-1,1-1 0,0 0 1,-1 0-1,1 0 0,0 0 1,-1 0-1,1 0 0,0 0 1,-1 0-1,1 0 0,0 0 1,0 0-1,-1 0 0,1 0 1,0 0-1,-1-1 0,1 1 1,-1 0-1,1 0 0,0-1 1,-1 1-1,1-1 0,-1 1 0,2-1 1,24-15-5,9-18 87,0-2 0,-3-1 0,-1-2 0,32-51 1,2-1-41,157-189 153,341-332 1,1367-1227 135,-1825 1750-318,78-78 29,-174 155 76,-13 11 131,-22 16-48,-680 591-63,49 53-905,-469 525 69,458-390 1307,661-787-2132,10-22-1768,15-30-3258</inkml:trace>
</inkml:ink>
</file>

<file path=ppt/ink/ink1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13.248"/>
    </inkml:context>
    <inkml:brush xml:id="br0">
      <inkml:brushProperty name="width" value="0.025" units="cm"/>
      <inkml:brushProperty name="height" value="0.025" units="cm"/>
    </inkml:brush>
  </inkml:definitions>
  <inkml:trace contextRef="#ctx0" brushRef="#br0">0 1743 4260,'9'-1'990,"1"0"-1,-1 0 1,1 0 0,-1-2 0,11-3-1,12-6-587,38-21 0,-23 10 735,492-192 2718,-423 170-2921,-84 33-900,632-253 156,-273 99 225,161-72-296,232-97 4,-613 262-108,80-30 31,-207 88-43,1 2 1,0 1-1,81-8 1,-97 20-256,-22 4 6,-17 4 252,-39 17 124,-92 30-1,42-18-105,-425 169-51,-285 118-10,88-35-41,153-64 34,249-100-8,-175 76 322,491-199-263,-26 12 0,29-14-2,0 0 1,1 0 0,-1 0 0,0 0 0,0 1 0,0-1 0,1 0-1,-1 0 1,0 0 0,0 0 0,0 0 0,1 1 0,-1-1 0,0 0-1,0 0 1,0 0 0,0 1 0,0-1 0,1 0 0,-1 0 0,0 0-1,0 1 1,0-1 0,0 0 0,0 0 0,0 1 0,0-1-1,0 0 1,0 0 0,0 1 0,0-1 0,0 0 0,0 0 0,0 1-1,0-1 1,0 0 0,0 0 0,0 0 0,0 1 0,0-1 0,0 0-1,-1 0 1,1 1 0,0-1 0,0 0 0,0 0 0,20-2 25,-1-2 0,1 0 1,0-2-1,-1 0 1,0-1-1,-1 0 0,29-17 1,8-2-16,530-239 10,168-72 6,-306 148-32,408-165 6,-514 226 15,268-112-16,-588 232 1,-12 4 6,1 1 0,0-2-1,-1 1 1,0-1 0,0-1 0,0 1 0,-1-1 0,14-13-1,-22 19 3,0-1 0,0 1-1,1 0 1,-1 0 0,0 0-1,0 0 1,0-1 0,0 1-1,0 0 1,0 0-1,1 0 1,-1-1 0,0 1-1,0 0 1,0 0 0,0 0-1,0-1 1,0 1 0,0 0-1,0 0 1,0-1 0,0 1-1,0 0 1,0 0-1,0 0 1,0-1 0,0 1-1,0 0 1,0 0 0,-1 0-1,1-1 1,0 1 0,0 0-1,0 0 1,0 0-1,0-1 1,0 1 0,-1 0-1,1 0 1,0 0 0,0 0-1,0 0 1,0-1 0,-1 1-1,1 0 1,0 0-1,0 0 1,0 0 0,-1 0-1,1 0 1,0 0 0,0 0-1,0 0 1,-1 0 0,1 0-1,0 0 1,0 0-1,-1 0 1,-17-1 129,14 1-108,-28 4-33,-1 0-1,1 2 1,0 2 0,0 1 0,1 1-1,-33 16 1,-1-2 7,-711 312-1156,493-204-4939,104-51-2851</inkml:trace>
</inkml:ink>
</file>

<file path=ppt/ink/ink1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00.308"/>
    </inkml:context>
    <inkml:brush xml:id="br0">
      <inkml:brushProperty name="width" value="0.025" units="cm"/>
      <inkml:brushProperty name="height" value="0.025" units="cm"/>
    </inkml:brush>
  </inkml:definitions>
  <inkml:trace contextRef="#ctx0" brushRef="#br0">367 93 7559,'8'-7'4063,"-2"2"-3384,42-39 2914,-15 8 3628,-54 68-3353,0 1-3743,-366 427 1381,418-496-1688,-2 0-1,-2-2 1,-1-1 0,-2-1 0,-2-1 0,-2-1 0,29-85-1,-41 96 129,-8 21 133,-8 20 307,-6 17-250,1 1 0,1 0-1,2 1 1,0 1-1,2-1 1,1 2 0,2-1-1,1 1 1,0 50-1,3-78-119,1 0 1,0-1-1,0 1 0,1-1 0,-1 1 0,1-1 0,-1 1 0,1-1 1,0 1-1,0-1 0,0 1 0,0-1 0,0 0 0,0 0 0,1 0 0,-1 1 1,1-1-1,0-1 0,-1 1 0,1 0 0,0 0 0,0-1 0,0 1 0,0-1 1,0 1-1,1-1 0,-1 0 0,0 0 0,1 0 0,-1 0 0,1 0 0,-1-1 1,1 1-1,-1-1 0,1 1 0,-1-1 0,1 0 0,-1 0 0,1 0 0,0-1 1,-1 1-1,1-1 0,-1 1 0,1-1 0,-1 0 0,4-1 0,-2 0-2,-2-1 0,1 1 0,0 0 0,0-1 0,-1 1-1,1-1 1,-1 0 0,0 0 0,0 0 0,0 0 0,0 0 0,0 0-1,-1 0 1,1-1 0,-1 1 0,0-1 0,0 1 0,0-1 0,-1 1-1,1-1 1,-1 1 0,0-1 0,0 0 0,-1-4 0,1-6 10,0 1 0,-2-1 0,0 1 0,0-1 0,-6-15 1,8 28-25,-9-27 27,-21-42 0,28 64-29,-1 0 0,0 1 0,-1-1 0,1 1 0,-1-1 0,-1 1 0,1 0 0,-1 0 0,1 1 0,-1 0 0,0-1 0,-1 2 0,-10-7 0,15 9-5,-1 0 0,0 0 0,0 1 0,0-1 0,0 1 0,0-1 0,0 1 0,0-1 0,0 1 0,0 0 0,-1 0 0,1 0 0,0 1 0,0-1 0,0 0 0,0 1 0,0-1 0,0 1 0,0 0 0,0-1 0,0 1 0,1 0 0,-1 0 0,0 1 0,0-1 0,1 0 0,-1 0 0,1 1 0,-1-1 0,1 1 0,0-1 0,-1 1 0,1 0 0,0 0 0,0-1 0,0 1 0,0 0 0,0 0 0,1 0 0,-1 0 0,1 0 0,-1 0 0,1 0 0,0 0 0,-1 0 0,1 3 0,0 0 1,-1 1 1,1-1-1,0 0 0,0 0 1,0 0-1,1 1 0,0-1 0,0 0 1,0 0-1,1 0 0,-1 0 1,1 0-1,0 0 0,1-1 0,-1 1 1,1-1-1,0 1 0,4 3 0,3 0 8,0 0-1,1-1 1,0-1-1,0 0 0,1 0 1,0-1-1,0 0 1,0-1-1,21 4 0,-2-3 46,0-1 0,57 0 0,-86-4-4,-22-6-241,-187-47-7202,68 24 5789,90 24 2409,46 7 433,29 0-265,149-1 983,-30-2-3625,-50 10-7058,-75-6-881</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9.154"/>
    </inkml:context>
    <inkml:brush xml:id="br0">
      <inkml:brushProperty name="width" value="0.025" units="cm"/>
      <inkml:brushProperty name="height" value="0.025" units="cm"/>
    </inkml:brush>
  </inkml:definitions>
  <inkml:trace contextRef="#ctx0" brushRef="#br0">156 1 15439,'0'0'2455,"-11"10"311,-2 2-2186,1 2 0,0 0 0,1 0 0,0 1 0,1 1 0,1 0 0,0 0 0,-10 28 0,10-18-89,2 1-1,0 0 1,1 0-1,2 0 1,1 0-1,1 1 1,2 28-1,0-52-472,0 0 0,0-1 0,1 1 0,-1 0 0,1-1 0,0 1 0,0 0 0,0-1 0,1 1 0,-1-1 0,1 1 0,0-1 0,0 0 0,0 0 0,0 0 0,1 0 0,3 4 0,-3-5-1,0 0 0,0-1 0,0 1 1,0-1-1,0 1 0,0-1 0,0 0 1,1-1-1,-1 1 0,0 0 0,1-1 1,-1 0-1,0 0 0,1 0 0,-1 0 1,4-1-1,5-1-23,-1-1 1,1 0-1,-1-1 0,0 0 1,0-1-1,0 0 1,0-1-1,-1 0 0,16-13 1,102-98-545,-128 118 617,0 1 1,1-1 0,-1 0-1,0 1 1,0-1 0,0 1-1,0-1 1,0 1-1,0-1 1,0 0 0,0 1-1,0-1 1,-1 1 0,0 2-1,-15 35 356,11-29-285,0 1 0,0 0-1,1 0 1,1 0 0,0 0 0,1 1-1,0 0 1,0-1 0,1 1-1,1 13 1,0-24-138,0-1 0,1 1 0,-1 0 0,1 0 0,-1 0 0,0 0 0,1-1 0,0 1 0,-1 0 0,1-1 0,-1 1 0,1 0 0,0-1 0,-1 1 0,1-1 0,0 1 0,0-1 0,0 1 0,-1-1 0,1 1 0,0-1 0,0 0 0,0 0 0,0 1 0,0-1 0,0 0 0,-1 0 0,1 0 0,0 0 0,0 0 0,0 0 0,0 0 0,0 0 0,0 0 0,0-1 0,0 1 0,-1 0 0,1-1 0,1 1 0,36-16 0,-15-1 0,-1 0 0,-1-2 0,0 0 0,28-36 0,29-28 0,-78 83 0,0 0 0,0 0 0,0-1 0,0 1 0,0 0 0,0-1 0,0 1 0,1 0 0,-1-1 0,0 1 0,0 0 0,0 0 0,1-1 0,-1 1 0,0 0 0,0 0 0,1 0 0,-1-1 0,0 1 0,1 0 0,-1 0 0,0 0 0,0 0 0,1 0 0,-1 0 0,0-1 0,1 1 0,-1 0 0,0 0 0,1 0 0,-1 0 0,0 0 0,1 0 0,-1 0 0,0 0 0,1 0 0,-1 1 0,0-1 0,1 0 0,-1 0 0,0 0 0,0 0 0,1 0 0,-1 0 0,0 1 0,1-1 0,-1 0 0,0 0 0,0 1 0,1-1 0,-1 0 0,0 0 0,0 1 0,-2 24 0,-19 41 0,20-62 0,-5 13 0,0 0 0,1 0 0,1 1 0,1 0 0,1 0 0,0-1 0,2 26 0,0-43-10,0 1 0,0-1 1,0 1-1,0-1 0,0 1 0,0 0 1,0-1-1,0 1 0,0-1 0,1 1 1,-1-1-1,0 1 0,1-1 0,-1 1 0,0-1 1,0 1-1,1-1 0,-1 1 0,1-1 1,-1 0-1,1 1 0,-1-1 0,0 0 1,1 1-1,-1-1 0,1 0 0,-1 0 1,1 1-1,-1-1 0,1 0 0,0 0 0,-1 0 1,1 0-1,-1 0 0,1 1 0,-1-1 1,1 0-1,0 0 0,-1-1 0,1 1 1,-1 0-1,1 0 0,0 0 0,1-1-138,0 1-1,-1-1 1,1 0-1,0 1 1,-1-1-1,1 0 1,-1 0-1,1 0 1,-1 0-1,1-1 1,-1 1-1,0 0 0,2-3 1,2-4-2048,-1 1 0,-1-1 0,1 0 1,-1 0-1,3-14 0,4-23-12869</inkml:trace>
</inkml:ink>
</file>

<file path=ppt/ink/ink1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00.717"/>
    </inkml:context>
    <inkml:brush xml:id="br0">
      <inkml:brushProperty name="width" value="0.025" units="cm"/>
      <inkml:brushProperty name="height" value="0.025" units="cm"/>
    </inkml:brush>
  </inkml:definitions>
  <inkml:trace contextRef="#ctx0" brushRef="#br0">914 134 16207,'-12'-12'887,"-1"0"-578,-1-1 0,0 2 0,-1 0 0,0 0 0,0 2 1,-2 0-1,1 0 0,-1 2 0,0 0 0,0 1 1,-35-7-1,33 11-251,1 1 1,-1 1 0,1 1 0,0 0-1,-1 1 1,1 1 0,0 1 0,-35 13-1,29-7 22,0 1 0,1 2 0,0 0 1,1 2-1,-35 28 0,25-15 210,1 2 0,2 0 0,1 2 0,1 1 0,-32 53 1,44-62-187,1 2 1,1-1-1,2 2 1,0 0-1,2 0 1,1 0 0,2 1-1,0 1 1,-1 28-1,6-45-86,1 0 0,1 1 0,0-1 0,0 0 0,1 1 0,1-1-1,0 0 1,1 0 0,0-1 0,0 1 0,2-1 0,-1 0 0,1 0 0,1-1-1,0 0 1,0 0 0,1 0 0,10 9 0,-4-7 46,0-1 0,0 0-1,1-1 1,0 0 0,1-1 0,0-1-1,0 0 1,1-2 0,0 0 0,0 0 0,36 5-1,-24-7 170,1-1 0,0-2-1,0-1 1,-1-1 0,1-2-1,0 0 1,-1-3 0,0 0-1,0-2 1,0-1 0,-1-1 0,-1-1-1,47-27 1,-55 27-173,0-1 1,-1-1-1,-1-1 1,0-1 0,0 0-1,-2-1 1,0-1-1,-1 0 1,0-1-1,-2 0 1,0-1-1,-1-1 1,-1 0-1,0 0 1,-2-1-1,-1 0 1,0-1-1,-2 1 1,4-23 0,-7 22-60,0 1 0,-1-1 1,-1 1-1,-1 0 1,0-1-1,-2 1 1,-1 0-1,0 0 1,-14-36-1,13 45-97,-1 0-1,0 0 0,-1 0 1,0 1-1,-1 0 0,0 1 1,0 0-1,-2 0 0,1 1 1,-1 0-1,0 0 1,-1 1-1,0 0 0,0 1 1,0 1-1,-23-10 0,16 10-977,0 0 0,0 1 0,0 1 0,-38-3 0,-2 4-5028</inkml:trace>
</inkml:ink>
</file>

<file path=ppt/ink/ink1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01.572"/>
    </inkml:context>
    <inkml:brush xml:id="br0">
      <inkml:brushProperty name="width" value="0.025" units="cm"/>
      <inkml:brushProperty name="height" value="0.025" units="cm"/>
    </inkml:brush>
  </inkml:definitions>
  <inkml:trace contextRef="#ctx0" brushRef="#br0">121 0 18289,'0'0'1634,"1"55"-641,-2-13 544,-12 8-288,1 9-128,-4 5-416,1 3-481,1-3-192,2-3 0,5-9-256,1-8-256,1-8-33,2-9-576,3-10-704,-4-8-1955,-9-7-3939</inkml:trace>
</inkml:ink>
</file>

<file path=ppt/ink/ink1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01.963"/>
    </inkml:context>
    <inkml:brush xml:id="br0">
      <inkml:brushProperty name="width" value="0.025" units="cm"/>
      <inkml:brushProperty name="height" value="0.025" units="cm"/>
    </inkml:brush>
  </inkml:definitions>
  <inkml:trace contextRef="#ctx0" brushRef="#br0">0 137 9353,'0'0'11056,"12"3"-9236,22 3-757,1-2-1,1-1 1,-1-2-1,63-5 1,-39-3-1099,-1-2 0,71-21 0,-123 28-255,7-1-115,-1-1 0,0-1 0,19-8 1,-28 11 119,-1 1 1,0-1 0,1 0-1,-1 1 1,0-1-1,0 0 1,0 0 0,0-1-1,3-3 1,-4 4-17,-1 1 0,1 0 1,-1 0-1,1-1 0,-1 1 1,1-1-1,-1 1 0,0 0 0,0-1 1,0 1-1,0-1 0,0 1 1,0 0-1,0-1 0,0 1 1,-1-1-1,1 1 0,0 0 1,-1-1-1,0-1 0,-15-19-5906</inkml:trace>
</inkml:ink>
</file>

<file path=ppt/ink/ink1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02.305"/>
    </inkml:context>
    <inkml:brush xml:id="br0">
      <inkml:brushProperty name="width" value="0.025" units="cm"/>
      <inkml:brushProperty name="height" value="0.025" units="cm"/>
    </inkml:brush>
  </inkml:definitions>
  <inkml:trace contextRef="#ctx0" brushRef="#br0">1 98 16496,'0'0'6854,"56"-60"-5284,-10 45-225,10 4-128,9 5-865,7 1-256,4 5-448,1 0-1826,-7 0-224,-5 0-7816</inkml:trace>
</inkml:ink>
</file>

<file path=ppt/ink/ink1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02.661"/>
    </inkml:context>
    <inkml:brush xml:id="br0">
      <inkml:brushProperty name="width" value="0.025" units="cm"/>
      <inkml:brushProperty name="height" value="0.025" units="cm"/>
    </inkml:brush>
  </inkml:definitions>
  <inkml:trace contextRef="#ctx0" brushRef="#br0">154 1 19314,'0'0'6033,"3"12"-4394,7 42-54,7 100 1,-18-85-1363,0-43-184,0-1 1,2 1 0,1-1 0,1 0 0,1 1 0,9 29-1,-13-54-34,0-1-1,0 1 1,0 0-1,0 0 1,1 0-1,-1-1 1,0 1-1,0 0 1,1 0-1,-1 0 1,0-1-1,1 1 1,-1 0-1,1-1 1,-1 1-1,1 0 1,0-1-1,-1 1 1,1-1-1,-1 1 1,1-1-1,0 1 1,0-1-1,-1 1 0,1-1 1,0 0-1,0 1 1,-1-1-1,1 0 1,0 0-1,0 0 1,0 1-1,-1-1 1,1 0-1,0 0 1,0 0-1,0 0 1,0 0-1,-1-1 1,1 1-1,0 0 1,0 0-1,0 0 1,-1-1-1,1 1 1,0 0-1,0-1 1,-1 1-1,1-1 1,0 1-1,-1-1 1,1 1-1,-1-1 1,1 0-1,0 0 1,4-4 39,-2 1 0,1-1 0,0 0 0,-1 0 1,0 0-1,3-8 0,2-6-180,-1-1 0,0 0-1,-2-1 1,-1 1 0,0-1 0,-2 0 0,1-22 0,-3 43 126,0-1 0,0 1 1,0 0-1,0 0 0,0 0 0,0 0 1,0 0-1,0 0 0,0 0 1,0 0-1,0-1 0,0 1 0,0 0 1,0 0-1,0 0 0,0 0 0,0 0 1,0 0-1,0 0 0,0 0 1,0-1-1,0 1 0,0 0 0,0 0 1,0 0-1,0 0 0,0 0 0,0 0 1,-1 0-1,1 0 0,0 0 0,0 0 1,0-1-1,0 1 0,0 0 1,0 0-1,0 0 0,0 0 0,0 0 1,-1 0-1,1 0 0,0 0 0,0 0 1,0 0-1,0 0 0,0 0 1,0 0-1,0 0 0,0 0 0,-1 0 1,1 0-1,0 0 0,0 0 0,0 0 1,0 0-1,0 0 0,0 0 0,0 0 1,0 0-1,-1 1 0,1-1 1,0 0-1,0 0 0,0 0 0,0 0 1,-9 9-259,-7 13 142,10-10-318,0 0-1,1 1 1,-6 18-1,5 17-8053,6-37 1884</inkml:trace>
  <inkml:trace contextRef="#ctx0" brushRef="#br0" timeOffset="1">1 329 16656,'0'0'12940,"35"-55"-12011,-4 41-449,5 0-191,5 1-193,1 2-32,3 0-128,-1 6-929,-4 0-961,-1-1-1986,-5-4-2882</inkml:trace>
</inkml:ink>
</file>

<file path=ppt/ink/ink1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06.976"/>
    </inkml:context>
    <inkml:brush xml:id="br0">
      <inkml:brushProperty name="width" value="0.025" units="cm"/>
      <inkml:brushProperty name="height" value="0.025" units="cm"/>
    </inkml:brush>
  </inkml:definitions>
  <inkml:trace contextRef="#ctx0" brushRef="#br0">190 139 3972,'5'-4'1601,"63"-50"6708,-65 51-7728,1 0-1,-1 0 0,-1 0 0,1 0 1,0 0-1,-1-1 0,1 0 0,-1 1 1,0-1-1,-1 0 0,1 0 0,-1 0 1,1 0-1,-1 0 0,0 0 1,0 0-1,0-7 0,-2 11-452,1-1 1,-1 0-1,1 1 0,-1-1 1,1 1-1,-1-1 0,0 1 1,1-1-1,-1 1 0,1-1 1,-1 1-1,0 0 0,0-1 0,1 1 1,-1 0-1,0-1 0,0 1 1,1 0-1,-1 0 0,0 0 1,0 0-1,1 0 0,-1 0 1,0 0-1,0 0 0,0 0 1,1 0-1,-2 1 0,-25 2 475,16 2-521,1 0 0,-1 0 1,1 1-1,1 0 0,-1 1 0,1 0 0,0 0 0,-8 10 1,-61 71 197,75-85-270,-29 42 158,30-43-161,1 1 0,0-1 0,-1 0 0,1 1 1,0-1-1,0 1 0,0-1 0,1 1 0,-1-1 0,1 1 0,-1 0 0,1-1 0,0 1 0,0-1 1,0 1-1,1 5 0,1-7-15,0 0 0,1 1 1,-1-1-1,0 0 1,1-1-1,-1 1 0,1 0 1,0-1-1,-1 1 1,1-1-1,-1 0 0,1 0 1,0 0-1,-1 0 0,1 0 1,0-1-1,2 0 1,5 1-65,40-3-295,-37 1 313,1 1 0,-1 1 0,0 0-1,0 0 1,0 1 0,0 1 0,18 5 0,-28-7 54,-1 1 0,0 0 0,0 0 0,1 1 0,-1-1 0,0 0 0,0 1 0,0-1 0,-1 1 1,1 0-1,0 0 0,-1-1 0,1 1 0,-1 0 0,1 0 0,-1 1 0,0-1 0,0 0 0,0 0 0,0 1 0,0-1 1,-1 0-1,1 1 0,-1-1 0,1 1 0,-1-1 0,0 0 0,0 1 0,0-1 0,0 1 0,0-1 0,-1 1 0,1-1 1,-2 3-1,1 1 100,-1 1 0,-1-1 0,1 0 1,-1 1-1,0-1 0,-1-1 1,1 1-1,-1 0 0,0-1 1,-1 0-1,-6 6 0,-6 4 276,-2 0 0,0-2 0,-31 17 0,43-26-297,0 0-1,-1 0 0,0-1 0,0 0 1,0-1-1,0 0 0,0 0 0,0 0 1,0-1-1,0-1 0,-1 1 0,1-1 1,-11-2-1,17 1-88,0 1-1,1-1 1,-1 0 0,1 0 0,-1 0-1,1-1 1,-1 1 0,1 0 0,0 0-1,-1-1 1,1 1 0,0-1 0,0 1-1,0-1 1,0 1 0,1-1 0,-1 0-1,0 1 1,1-1 0,-1 0 0,1 0-1,-1 0 1,1 1 0,0-1-1,0 0 1,0 0 0,0 0 0,0-2-1,0-4-293,0-1-1,1 0 1,0 1-1,4-17 1,0 12-1238,0 0 0,1 1 0,0-1 0,1 1 0,8-11 0,17-19-6124</inkml:trace>
</inkml:ink>
</file>

<file path=ppt/ink/ink1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07.990"/>
    </inkml:context>
    <inkml:brush xml:id="br0">
      <inkml:brushProperty name="width" value="0.025" units="cm"/>
      <inkml:brushProperty name="height" value="0.025" units="cm"/>
    </inkml:brush>
  </inkml:definitions>
  <inkml:trace contextRef="#ctx0" brushRef="#br0">1 151 20243,'0'0'7800,"11"2"-6087,-5 0-1605,0-1 1,0 0-1,0 0 0,0-1 0,0 0 1,0 0-1,0-1 0,0 1 0,0-1 1,0 0-1,0-1 0,0 0 0,-1 0 1,1 0-1,0 0 0,-1-1 0,6-3 1,7-5-127,-1-1 1,20-17 0,-33 26-8,-1 0 0,0 0 0,1-1 0,-1 1 0,-1-1 0,1 0 1,0 1-1,-1-1 0,0 0 0,0-1 0,0 1 0,0 0 0,-1 0 0,0-1 0,0 1 0,1-9 1,-2 13 23,0-1 0,0 1 0,0-1 1,-1 1-1,1-1 0,0 1 0,-1-1 1,1 1-1,0-1 0,-1 1 0,1 0 1,0-1-1,-1 1 0,1-1 0,-1 1 1,1 0-1,-1-1 0,1 1 0,-1 0 1,1 0-1,-1-1 0,1 1 0,-1 0 1,1 0-1,-1 0 0,1 0 0,-1 0 1,0 0-1,1 0 0,-1 0 0,1 0 1,-1 0-1,1 0 0,-1 0 0,0 0 1,1 0-1,-1 0 0,1 1 0,-1-1 1,1 0-1,-1 0 0,1 1 0,-1-1 1,0 1-1,-27 13 61,14-1 53,1 1 0,0 0 0,1 1 0,1 1 1,0 0-1,-14 29 0,19-34-53,1 0 0,0 0-1,1 0 1,0 1 0,1 0 0,0-1 0,1 1 0,1 0 0,0 0 0,0 0 0,2 21 0,-1-31-60,1-1 0,-1 1 0,0 0 0,1-1 0,-1 1 0,1-1 0,0 1 0,0-1 0,-1 0 0,1 1 0,0-1 0,0 0 0,0 1 0,1-1 0,-1 0 0,0 0 0,0 0 0,1 0 0,-1 0 0,0 0 0,1 0 0,1 0 0,0 0 0,1 0 0,0 0 0,-1 0 0,1 0 0,0-1 0,0 1 0,-1-1 0,1 0 0,5-1 0,1 0 0,0-1 0,-1 0 0,1-1 0,-1 0 0,0 0 0,15-8 0,-4-1 0,-2 0 0,0-1 0,0-1 0,-1-1 0,-1 0 0,0-2 0,-2 1 0,0-2 0,0 0 0,-2-1 0,0 0 0,-1 0 0,10-28 0,-20 45 0,0 0 0,0 1 0,-1-1 0,1 0 0,0 0 0,-1 1 0,0-1 0,1 0 0,-1 0 0,0 0 0,0 1 0,0-1 0,0 0 0,0 0 0,-1 0 0,1 0 0,-1 1 0,0-3 0,0 3 0,1 1 0,-1-1 0,0 1 0,1-1 0,-1 1 0,0 0 0,0-1 0,0 1 0,1 0 0,-1 0 0,0 0 0,0 0 0,0-1 0,1 1 0,-1 0 0,0 0 0,0 0 0,0 1 0,0-1 0,1 0 0,-1 0 0,0 0 0,0 1 0,0-1 0,1 0 0,-2 1 0,-6 3 0,0 0 0,0 1 0,0-1 0,1 1 0,-13 11 0,4 0 0,0 1 0,-27 35 0,39-48 0,1 0 0,0 1 0,0 0 0,0 0 0,1 0 0,0 0 0,0 0 0,0 0 0,1 1 0,-1-1 0,1 1 0,0-1 0,1 1 0,0-1 0,0 1 0,0 0 0,0-1 0,2 8 0,0-10 0,-1 0 0,1 0 0,0 0 0,1 0 0,-1-1 0,0 1 0,1-1 0,0 1 0,-1-1 0,1 0 0,0 0 0,0 0 0,0 0 0,0 0 0,1-1 0,-1 0 0,0 1 0,1-1 0,-1-1 0,1 1 0,-1 0 0,1-1 0,4 1 0,1 0 0,0 0 0,0-1 0,0 0 0,0 0 0,0-1 0,0 0 0,0-1 0,12-3 0,-12 1 0,0-1 0,0 0 0,-1 0 0,0 0 0,0-1 0,0 0 0,-1-1 0,1 0 0,9-12 0,4-9 0,25-43 0,14-17 0,-60 88 0,0-1 0,0 1 0,1-1 0,-1 1 0,0 0 0,0-1 0,0 1 0,1 0 0,-1 0 0,0-1 0,1 1 0,-1 0 0,0-1 0,0 1 0,1 0 0,-1 0 0,0 0 0,1-1 0,-1 1 0,1 0 0,-1 0 0,0 0 0,1 0 0,-1 0 0,0 0 0,1 0 0,-1 0 0,1 0 0,-1 0 0,0 0 0,1 0 0,-1 0 0,1 0 0,-1 0 0,1 0 0,3 14 0,-7 23 0,-14 21 0,13-48 0,0 0 0,1 1 0,0-1 0,1 0 0,0 1 0,1 0 0,0-1 0,0 1 0,2 15 0,-1-26 0,0 1 0,1 0 0,-1-1 0,0 1 0,0-1 0,1 1 0,-1 0 0,0-1 0,1 1 0,-1-1 0,1 1 0,-1-1 0,0 1 0,1-1 0,-1 0 0,1 1 0,0-1 0,-1 1 0,1-1 0,-1 0 0,1 0 0,-1 1 0,1-1 0,0 0 0,-1 0 0,1 0 0,0 0 0,0 1 0,26-5 0,22-15 0,24-24 0,-54 30 0,1 0 0,0 2 0,0 1 0,1 0 0,37-10 0,-57 19 0,-1 1 0,1 0 0,0-1 0,0 1 0,0 0 0,0 0 0,0 0 0,0 0 0,0 0 0,0 0 0,1 0 0,-1 0 0,0 0 0,0 0 0,-1 1 0,1-1 0,0 0 0,0 1 0,0-1 0,0 0 0,0 1 0,0 0 0,0-1 0,0 1 0,-1-1 0,2 2 0,-1 0 0,0-1 0,-1 1 0,1 0 0,-1-1 0,0 1 0,1 0 0,-1-1 0,0 1 0,0 0 0,0-1 0,0 1 0,0 0 0,-1-1 0,1 1 0,-1 1 0,-3 13 0,-1-1 0,-14 28 0,11-26 0,6-14 0,1 0 0,0 0 0,0 1 0,0-1 0,0 0 0,0 1 0,1-1 0,-1 0 0,1 1 0,0-1 0,0 0 0,1 7 0,-1-9 0,0-1 0,1 1 0,-1 0 0,0-1 0,1 1 0,-1-1 0,1 1 0,-1-1 0,0 1 0,1-1 0,-1 1 0,1-1 0,-1 0 0,1 1 0,-1-1 0,1 0 0,0 1 0,-1-1 0,1 0 0,-1 0 0,1 1 0,0-1 0,-1 0 0,1 0 0,0 0 0,30-8 0,-8-4 0,-1-2 0,38-29 0,-38 26 0,1 1 0,32-18 0,-54 34 0,-1 0 0,0-1 0,1 1 0,-1 0 0,1-1 0,-1 1 0,1 0 0,-1 0 0,1-1 0,0 1 0,-1 0 0,1 0 0,-1 0 0,1 0 0,-1 0 0,1 0 0,0 0 0,-1 0 0,1 0 0,-1 0 0,1 0 0,-1 0 0,1 0 0,0 0 0,-1 1 0,1-1 0,-1 0 0,1 0 0,-1 1 0,1-1 0,-1 0 0,1 1 0,0-1 0,0 22 0,-21 42 0,14-48 0,5-12 42,0 0 1,0 1-1,0-1 0,1 1 0,-1 0 1,1-1-1,0 1 0,2 5 0,-2-9-55,0 0-1,0-1 1,0 1-1,0-1 0,0 1 1,0-1-1,1 1 1,-1-1-1,0 1 1,0-1-1,1 1 0,-1-1 1,0 0-1,1 1 1,-1-1-1,1 1 0,-1-1 1,0 0-1,1 1 1,-1-1-1,1 0 0,-1 1 1,1-1-1,-1 0 1,1 0-1,-1 0 1,2 1-1,-1-1-81,1-1 0,-1 1 0,1-1 0,-1 1 0,1-1-1,-1 1 1,1-1 0,-1 0 0,1 1 0,-1-1 0,0 0 0,0 0 0,1 0 0,-1 0 0,1-2 0,16-17-7513</inkml:trace>
</inkml:ink>
</file>

<file path=ppt/ink/ink1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08.657"/>
    </inkml:context>
    <inkml:brush xml:id="br0">
      <inkml:brushProperty name="width" value="0.025" units="cm"/>
      <inkml:brushProperty name="height" value="0.025" units="cm"/>
    </inkml:brush>
  </inkml:definitions>
  <inkml:trace contextRef="#ctx0" brushRef="#br0">251 16 16528,'1'0'327,"-1"0"1,1-1-1,-1 1 1,1 0-1,-1 0 1,1-1-1,-1 1 1,0 0-1,1 0 1,-1-1-1,0 1 0,1-1 1,-1 1-1,0 0 1,1-1-1,-1 1 1,0-1-1,0 1 1,1-1-1,-1 1 1,0 0-1,0-1 1,0 1-1,0-1 1,0 1-1,0-1 1,0 1-1,0-1 1,0 1-1,0-1 1,0 1-1,0-1 1,0 1-1,0-1 1,0 1-1,-1-1 1,-18 1 2875,-31 14-2887,40-9-251,-75 35 310,78-36-360,1-1 0,0 1 0,0 0 0,0 1-1,1-1 1,0 1 0,-1 1 0,2-1-1,-1 1 1,-5 7 0,10-12-15,0-1 0,0 1 0,0 0 0,-1-1 0,1 1 0,0-1 0,0 1 0,0 0 0,0-1 0,0 1 0,0 0 0,0-1 0,0 1 0,1-1 0,-1 1 0,0 0 0,0-1 0,0 1 0,1-1 0,-1 1 0,0-1 0,1 1 0,-1-1 0,0 1 0,1-1 0,-1 1 0,1-1 0,-1 1 0,0-1 0,1 1 0,-1-1 0,1 0 0,0 1 0,-1-1 0,1 0 0,-1 0 0,1 1 0,-1-1 0,1 0 0,0 0 0,-1 0 0,1 0 0,0 0 0,-1 0 0,1 0 0,-1 0 0,1 0 0,0 0 0,-1 0 0,1 0 0,0-1 0,45 1 0,-39-1 0,43-5 0,-38 4 0,-1 0 0,1 0 0,0 2 0,0-1 0,-1 1 0,1 1 0,12 2 0,-22-2 0,-1-1 0,1 1 0,-1-1 0,1 1 0,-1 0 0,0 0 0,1-1 0,-1 1 0,0 0 0,1 0 0,-1 1 0,0-1 0,0 0 0,0 0 0,0 0 0,0 1 0,0-1 0,0 1 0,0-1 0,-1 0 0,1 1 0,-1-1 0,1 1 0,-1 0 0,1-1 0,-1 1 0,0-1 0,0 1 0,0 0 0,0-1 0,0 1 0,0 0 0,0-1 0,0 1 0,-1-1 0,1 1 0,-1-1 0,1 1 0,-2 2 0,0 3 0,-1-1 0,0 1 0,0-1 0,-1 0 0,1 0 0,-2 0 0,-7 10 0,-3-2 0,0-1 0,0 0 0,-1-1 0,-1-1 0,0-1 0,0 0 0,-1-1 0,0-1 0,-1 0 0,-35 8 0,53-16-30,0 1-1,1-1 1,-1 0 0,0 1 0,0-1-1,0 0 1,0 0 0,1 0 0,-1 0-1,0 0 1,0 0 0,0 0-1,0 0 1,1 0 0,-1 0 0,0-1-1,0 1 1,0 0 0,1-1 0,-1 1-1,0 0 1,0-1 0,1 1-1,-1-1 1,0 1 0,0-1 0,9-16-2069,32-18-3820,-11 13-1587,6 1-4019</inkml:trace>
</inkml:ink>
</file>

<file path=ppt/ink/ink1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09.310"/>
    </inkml:context>
    <inkml:brush xml:id="br0">
      <inkml:brushProperty name="width" value="0.025" units="cm"/>
      <inkml:brushProperty name="height" value="0.025" units="cm"/>
    </inkml:brush>
  </inkml:definitions>
  <inkml:trace contextRef="#ctx0" brushRef="#br0">100 28 17969,'0'0'8840,"-3"8"-7265,2-4-1544,-63 191 2546,55-160-2133,1 0 0,2 1-1,-3 69 1,15-83-444,-6-22 0,0 0 0,1 0 0,-1 1 0,1-1 0,-1 0 0,1 0 0,-1 1 0,0-1 0,1 0 0,-1 0 0,1 0 0,-1 0 0,1 0 0,-1 0 0,1 0 0,-1 0 0,1 0 0,-1 0 0,1 0 0,-1 0 0,1 0 0,-1 0 0,1 0 0,-1 0 0,1-1 0,0 1 0,1-2 0,1 1 0,-1-1 0,1 0 0,-1 0 0,0 0 0,0 0 0,1 0 0,-2-1 0,1 1 0,0 0 0,1-4 0,8-16 0,-2 0 0,0 0 0,-2-1 0,6-26 0,-3 7 0,-9 42 0,-1-1 0,0 1 0,0-1 0,1 1 0,-1-1 0,0 1 0,0-1 0,1 1 0,-1-1 0,0 1 0,1 0 0,-1-1 0,1 1 0,-1 0 0,0-1 0,1 1 0,-1 0 0,1-1 0,-1 1 0,1 0 0,-1 0 0,1 0 0,-1 0 0,1-1 0,-1 1 0,1 0 0,0 0 0,-1 0 0,1 0 0,-1 0 0,1 0 0,-1 0 0,1 0 0,24 7 0,-7-2 0,-7-5 0,0 0 0,1 0 0,-1-1 0,0 0 0,0-1 0,-1-1 0,1 0 0,0 0 0,-1-1 0,0 0 0,1 0 0,-2-2 0,1 1 0,-1-1 0,0 0 0,10-9 0,-11 8 0,-1 1 0,0-1 0,-1 0 0,0-1 0,0 0 0,-1 0 0,1 0 0,-2 0 0,1-1 0,-1 0 0,-1 0 0,1 0 0,-2 0 0,1 0 0,-1-1 0,-1 1 0,1-1 0,-1-17 0,-1 26 0,0 0 0,0 1 0,0-1 0,0 0 0,0 0 0,0 0 0,0 0 0,-1 0 0,1 0 0,0 0 0,0 1 0,-1-1 0,1 0 0,-1 0 0,1 0 0,0 0 0,-1 1 0,0-1 0,1 0 0,-1 1 0,1-1 0,-1 0 0,0 1 0,1-1 0,-1 1 0,0-1 0,0 1 0,0-1 0,1 1 0,-1 0 0,-1-1 0,0 1 0,-1 0 0,1 0 0,0 0 0,-1 0 0,1 1 0,0-1 0,0 1 0,0 0 0,-1-1 0,1 1 0,0 0 0,-2 2 0,-6 2 0,1 1 0,0 1 0,0 0 0,-10 10 0,3 0 0,2 0 0,0 1 0,-17 30 0,26-39 0,0 0 0,1 1 0,0-1 0,0 1 0,1 0 0,0 0 0,1 0 0,1 1 0,-2 20 0,3-30 0,0 1 0,0 0 0,1-1 0,-1 1 0,0-1 0,1 1 0,-1-1 0,1 1 0,0-1 0,-1 1 0,1-1 0,0 1 0,0-1 0,0 0 0,0 0 0,0 1 0,0-1 0,0 0 0,1 0 0,-1 0 0,0 0 0,0 0 0,3 1 0,1 0 0,0 0 0,0 0 0,0-1 0,0 1 0,1-1 0,-1 0 0,8 0 0,8-1 0,1-1 0,35-5 0,-12-5-4119,-37 8 2705,0 0 1,0 1-1,0 0 0,0 1 0,0-1 0,1 2 0,-1-1 0,0 1 1,17 2-1,-15 25-6610,-2-23 4933</inkml:trace>
</inkml:ink>
</file>

<file path=ppt/ink/ink1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09.977"/>
    </inkml:context>
    <inkml:brush xml:id="br0">
      <inkml:brushProperty name="width" value="0.025" units="cm"/>
      <inkml:brushProperty name="height" value="0.025" units="cm"/>
    </inkml:brush>
  </inkml:definitions>
  <inkml:trace contextRef="#ctx0" brushRef="#br0">20 433 4068,'0'0'2658,"9"-8"-1601,-3 3-744,32-29 1109,-36 32-922,1-1 0,-1 0 0,0 0 0,0 0 0,0 0 0,0 0 0,-1 0 0,1 0 0,-1-1 1,0 1-1,0 0 0,0-1 0,0 1 0,0-5 0,-1 8-369,0-1 1,0 1-1,0 0 1,0 0 0,0-1-1,0 1 1,0 0-1,0-1 1,0 1-1,0 0 1,0 0-1,0-1 1,0 1-1,0 0 1,-1 0 0,1-1-1,0 1 1,0 0-1,0 0 1,0-1-1,0 1 1,-1 0-1,1 0 1,0-1 0,0 1-1,0 0 1,-1 0-1,1 0 1,0 0-1,0-1 1,-1 1-1,1 0 1,0 0-1,0 0 1,-1 0 0,1 0-1,0 0 1,-1 0-1,1 0 1,0 0-1,0 0 1,-1 0-1,1 0 1,-16 7 2701,-11 16-222,21-14-2303,0 0-1,1 1 1,0 0 0,0 0 0,1 0 0,0 0 0,1 1-1,-2 12 1,4-20-260,0-1-1,0 1 0,1 0 0,0-1 0,-1 1 0,1 0 1,0 0-1,0 0 0,0-1 0,1 1 0,-1 0 1,1 0-1,-1-1 0,1 1 0,0 0 0,0-1 0,0 1 1,1-1-1,-1 1 0,0-1 0,1 0 0,0 1 0,-1-1 1,1 0-1,0 0 0,0 0 0,0-1 0,0 1 1,1 0-1,-1-1 0,0 1 0,1-1 0,-1 0 0,1 0 1,0 0-1,3 1 0,3 0-47,1-1 0,-1 0 0,0-1 0,1 0 0,-1-1 0,1 0 0,-1 0 0,0-1 0,0 0 0,0 0 0,0-1 0,0 0 0,0-1 0,-1 0 0,0-1 0,0 1 0,9-8 0,-2 1 0,0-1 0,-2 0 0,1-1 0,-2-1 0,0 0 0,0 0 0,16-29 0,-16 15 0,-12 28 0,-1 0 0,1 0 0,0 0 0,-1-1 0,1 1 0,0 0 0,-1 0 0,1 0 0,0 0 0,-1 0 0,1 0 0,0 0 0,-1 0 0,1 0 0,0 0 0,-1 0 0,1 0 0,-1 0 0,1 0 0,0 0 0,-1 0 0,1 1 0,0-1 0,0 0 0,-1 0 0,1 0 0,0 0 0,-1 1 0,1-1 0,0 0 0,0 0 0,-1 1 0,1-1 0,0 0 0,0 0 0,0 1 0,-1 0 0,-4 3 0,0 0 0,0 1 0,1 0 0,0 0 0,0 0 0,-7 11 0,10-14 0,0 0 0,0 0 0,0 1 0,0-1 0,0 0 0,1 0 0,-1 1 0,1-1 0,0 0 0,-1 1 0,1-1 0,0 1 0,0-1 0,0 0 0,1 1 0,-1-1 0,2 4 0,-2-5 0,1 1 0,0-1 0,0 0 0,0 0 0,0 0 0,0 1 0,0-1 0,0 0 0,1-1 0,-1 1 0,0 0 0,1 0 0,-1 0 0,0-1 0,1 1 0,-1-1 0,1 1 0,-1-1 0,1 0 0,2 1 0,3-1 0,0 1 0,0-1 0,1-1 0,-1 0 0,0 0 0,0 0 0,0-1 0,0 0 0,0 0 0,9-5 0,10-8 0,0 0 0,-2-2 0,0-1 0,-1-1 0,-1-1 0,0-1 0,-2-1 0,0-1 0,-2 0 0,0-2 0,-2 0 0,-1 0 0,-1-2 0,-1 0 0,17-50 0,-26 47 0,-4 30 0,0 0 0,0 0 0,0-1 0,0 1 0,0 0 0,0 0 0,0-1 0,0 1 0,0 0 0,0 0 0,0-1 0,0 1 0,0 0 0,0 0 0,0-1 0,-1 1 0,1 0 0,0 0 0,0 0 0,0 0 0,0-1 0,0 1 0,-1 0 0,1 0 0,0 0 0,0 0 0,0-1 0,-1 1 0,1 0 0,0 0 0,0 0 0,-1 0 0,1 0 0,0 0 0,0 0 0,0 0 0,-1 0 0,1 0 0,0 0 0,0 0 0,-1 0 0,1 0 0,0 0 0,0 0 0,-1 0 0,-2 2 0,0 0 0,0 0 0,0 1 0,1-1 0,-1 1 0,1-1 0,-1 1 0,1 0 0,0 0 0,-3 7 0,-5 6 0,0 1 0,2 1 0,0 0 0,1 0 0,0 1 0,2-1 0,0 1 0,1 1 0,1-1 0,1 0 0,1 1 0,0-1 0,1 1 0,7 38 0,-4-48 0,0 0 0,1 0 0,1 0 0,0 0 0,0-1 0,1 0 0,0 0 0,0 0 0,1-1 0,0 0 0,1 0 0,0-1 0,0 0 0,18 11 0,-54-54 0,-70-44 0,64 54 0,2 0 0,-40-44 0,71 69 0,1 1 0,-1 0 0,1-1 0,0 1 0,-1 0 0,1-1 0,0 1 0,-1 0 0,1-1 0,0 1 0,0-1 0,-1 1 0,1-1 0,0 1 0,0-1 0,0 1 0,0-1 0,0 1 0,0-1 0,0 1 0,0-1 0,0 1 0,0-1 0,0 1 0,0-1 0,0 1 0,0-1 0,0 1 0,0-1 0,1 0 0,15-6 0,34 6 0,-39 1 0,34 1-76,6 0-2315,91-11 0,-73-3-5883</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9.480"/>
    </inkml:context>
    <inkml:brush xml:id="br0">
      <inkml:brushProperty name="width" value="0.025" units="cm"/>
      <inkml:brushProperty name="height" value="0.025" units="cm"/>
    </inkml:brush>
  </inkml:definitions>
  <inkml:trace contextRef="#ctx0" brushRef="#br0">1 1 14990,'0'0'9385,"2"55"-9129,11-32-192,4 4-608,1-1-2307,0-3-2082,0-5-4515</inkml:trace>
</inkml:ink>
</file>

<file path=ppt/ink/ink1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10.704"/>
    </inkml:context>
    <inkml:brush xml:id="br0">
      <inkml:brushProperty name="width" value="0.025" units="cm"/>
      <inkml:brushProperty name="height" value="0.025" units="cm"/>
    </inkml:brush>
  </inkml:definitions>
  <inkml:trace contextRef="#ctx0" brushRef="#br0">177 370 12492,'2'0'474,"-1"-1"1,1 0-1,0 1 1,0-1-1,-1 0 1,1 0-1,-1 0 1,1 0-1,-1 0 1,1-1-1,-1 1 0,0 0 1,1-1-1,-1 1 1,0-1-1,0 1 1,0-1-1,0 1 1,0-1-1,-1 0 1,1 0-1,0 1 1,0-4-1,-1 5-282,0-1 0,0 0-1,0 1 1,-1-1 0,1 0 0,0 0 0,0 1-1,0-1 1,-1 0 0,1 1 0,0-1-1,-1 0 1,1 1 0,-1-1 0,1 1 0,-1-1-1,1 1 1,-1-1 0,1 1 0,-1-1-1,-1 0 1,-24-5 724,17 7-876,0 1-1,0 0 1,1 1-1,-1-1 1,1 2-1,-1-1 1,1 1-1,0 0 1,1 1-1,-1 0 1,1 0-1,0 1 1,0 0-1,1 0 1,-1 1-1,1-1 1,1 1-1,-1 1 1,1-1-1,1 1 1,-1 0-1,1 0 1,1 0-1,-5 14 1,7-21-25,1 0 1,0-1-1,0 1 1,0-1-1,0 1 0,0-1 1,0 1-1,0-1 1,0 1-1,0-1 1,0 1-1,1-1 1,-1 1-1,0-1 1,0 1-1,0-1 0,1 1 1,-1-1-1,0 1 1,0-1-1,1 1 1,-1-1-1,0 1 1,1-1-1,-1 0 1,1 1-1,-1-1 1,1 0-1,-1 1 0,0-1 1,1 0-1,-1 0 1,1 1-1,-1-1 1,1 0-1,0 0 1,27-1 304,27-19 117,-23 0-333,0-1 1,-2-1-1,-1-2 0,-1-1 0,-1-2 1,-1 0-1,-1-2 0,-2 0 1,-1-2-1,-1 0 0,-2-1 1,27-64-1,-34 62-24,-11 24-80,-6 11 0,-6 10 0,-10 22 0,1 1 0,1 0 0,2 1 0,2 1 0,1 1 0,2 0 0,-8 41 0,17-68 0,1 0 0,1-1 0,0 1 0,0 0 0,1 0 0,2 17 0,-2-25 0,0 0 0,1 0 0,0 0 0,-1 0 0,1 0 0,0 0 0,0 0 0,0-1 0,0 1 0,1 0 0,-1-1 0,0 1 0,1 0 0,-1-1 0,1 0 0,-1 1 0,1-1 0,0 0 0,0 0 0,-1 0 0,1 0 0,0 0 0,0 0 0,0 0 0,0-1 0,0 1 0,0-1 0,0 0 0,0 1 0,0-1 0,0 0 0,1 0 0,-1 0 0,0 0 0,0-1 0,2 0 0,-1 1-159,0 0 0,0-1-1,0 0 1,-1 1 0,1-1 0,0 0 0,-1-1-1,1 1 1,-1 0 0,1-1 0,-1 1 0,0-1 0,1 0-1,-1 0 1,0 0 0,0 0 0,0 0 0,0 0-1,-1 0 1,1-1 0,-1 1 0,1-1 0,-1 1-1,2-6 1,0-1-1066,0 0 0,-1 0 0,-1-1 0,1 1-1,-1 0 1,-1-14 0,0-7-9697</inkml:trace>
</inkml:ink>
</file>

<file path=ppt/ink/ink1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11.186"/>
    </inkml:context>
    <inkml:brush xml:id="br0">
      <inkml:brushProperty name="width" value="0.025" units="cm"/>
      <inkml:brushProperty name="height" value="0.025" units="cm"/>
    </inkml:brush>
  </inkml:definitions>
  <inkml:trace contextRef="#ctx0" brushRef="#br0">1 0 12940,'0'0'13869,"8"6"-11189,-5-4-2563,0 0 0,0 0 0,0 1 0,0-1 1,-1 1-1,1 0 0,-1 0 0,0 0 0,1 0 0,-1 0 0,-1 0 0,1 1 0,0-1 0,-1 1 0,0-1 0,1 1 0,-2-1 0,1 1 0,0 0 0,-1 0 1,1-1-1,-1 1 0,0 0 0,0 0 0,-1-1 0,1 1 0,-2 4 0,-18 62-117,15-58 0,1-1 0,0 1 0,1 0 0,1 1 0,-2 21 0,3-34-15,1 0 0,0 1 0,0-1 0,0 0 0,0 0 0,0 1 0,0-1 0,0 0 0,0 0 0,0 1 0,0-1 0,0 0 0,0 1 0,0-1 0,0 0 0,1 0 0,-1 1 0,0-1 0,0 0 0,0 0 0,0 1-1,0-1 1,0 0 0,1 0 0,-1 0 0,0 1 0,0-1 0,0 0 0,1 0 0,-1 0 0,0 0 0,0 1 0,1-1 0,-1 0 0,0 0 0,0 0 0,1 0 0,-1 0 0,11-6-1520,6-18-3044,-8 0-1565,-2-4-2857</inkml:trace>
</inkml:ink>
</file>

<file path=ppt/ink/ink1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11.560"/>
    </inkml:context>
    <inkml:brush xml:id="br0">
      <inkml:brushProperty name="width" value="0.025" units="cm"/>
      <inkml:brushProperty name="height" value="0.025" units="cm"/>
    </inkml:brush>
  </inkml:definitions>
  <inkml:trace contextRef="#ctx0" brushRef="#br0">0 14 18353,'0'0'7704,"9"7"-5665,-2-2-1764,-1 0 0,1-1-1,0 0 1,1 0 0,-1-1 0,1 0-1,-1 0 1,11 1 0,-14-3-196,1 0-1,-1 0 1,1-1 0,-1 1-1,1-1 1,-1 0 0,1-1-1,-1 1 1,1-1 0,-1 0-1,1 0 1,-1 0 0,0-1-1,0 1 1,1-1 0,-1 0-1,0 0 1,0-1 0,6-4-1,-9 6-73,0 1 0,-1-1 0,1 1-1,-1 0 1,1-1 0,0 0 0,-1 1-1,1-1 1,-1 1 0,1-1 0,-1 1-1,0-1 1,1 0 0,-1 1 0,0-1-1,1 0 1,-1 0 0,0 1 0,0-1-1,0 0 1,1 0 0,-1 1 0,0-1-1,0 0 1,0 0 0,0 1 0,0-1-1,-1 0 1,1 0 0,0 0 0,-1 0 8,0 0 0,0 0 0,0 0 0,0 0 0,0 0 0,0 0 0,0 1 0,0-1 0,0 0 0,0 1 0,-1-1 0,1 1 1,0-1-1,-1 1 0,-1-1 0,0 0 6,-1 1 0,1-1 0,0 0 0,-1 1 1,1 0-1,0 0 0,-1 0 0,1 0 0,0 1 0,-1-1 0,1 1 1,0 0-1,-6 2 0,5 0-19,1 0 0,0 0 0,0 0 0,1 0 0,-1 1 0,1-1 0,-1 1 0,1 0 0,-3 7 0,11-12-3693,-12-6-3563,-6 0-629</inkml:trace>
</inkml:ink>
</file>

<file path=ppt/ink/ink1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12.058"/>
    </inkml:context>
    <inkml:brush xml:id="br0">
      <inkml:brushProperty name="width" value="0.025" units="cm"/>
      <inkml:brushProperty name="height" value="0.025" units="cm"/>
    </inkml:brush>
  </inkml:definitions>
  <inkml:trace contextRef="#ctx0" brushRef="#br0">0 65 14830,'0'0'7976,"36"-56"-6663,-30 50-897,-2 4-416,-1 2-1569</inkml:trace>
</inkml:ink>
</file>

<file path=ppt/ink/ink1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13.012"/>
    </inkml:context>
    <inkml:brush xml:id="br0">
      <inkml:brushProperty name="width" value="0.025" units="cm"/>
      <inkml:brushProperty name="height" value="0.025" units="cm"/>
    </inkml:brush>
  </inkml:definitions>
  <inkml:trace contextRef="#ctx0" brushRef="#br0">179 165 7335,'4'-12'8782,"2"-2"-7528,22-67 4173,-19 23 1766,-10 63-6993,0-1 1,0 1-1,-1-1 0,1 0 1,-1 0-1,0 0 0,-4 5 1,-4 13-26,-41 118 74,5 3 1,7 1-1,-20 150 1,58-284-250,-2 18 0,5-27 0,4-17 0,62-236 0,-59 211 0,-2-1 0,-2-1 0,0-51 0,-5 101 0,1 0 0,0 0 0,0 0 0,0 0 0,1 0 0,0-1 0,0 1 0,1 0 0,0-1 0,0 0 0,1 0 0,-1 0 0,1 0 0,1 0 0,-1-1 0,1 0 0,0 0 0,0 0 0,0 0 0,8 4 0,-7-6 0,0 0 0,0 0 0,0-1 0,0 0 0,1 0 0,-1-1 0,1 0 0,-1 0 0,1 0 0,-1-1 0,1 1 0,-1-2 0,1 1 0,-1-1 0,1 0 0,-1 0 0,0-1 0,1 0 0,-1 0 0,0-1 0,0 1 0,7-5 0,5-4 0,-1 0 0,1-2 0,-2 0 0,0 0 0,-1-2 0,0 0 0,-1 0 0,-1-2 0,0 1 0,-1-2 0,-1 0 0,-1 0 0,0-1 0,-2 0 0,0 0 0,-1-1 0,-1 0 0,-1-1 0,0 1 0,-2-1 0,2-34 0,-5 54 0,0 0 0,0 1 0,0-1 0,0 1 0,0-1 0,0 0 0,0 1 0,0-1 0,0 1 0,0-1 0,0 0 0,0 1 0,0-1 0,0 1 0,0-1 0,-1 1 0,1-1 0,0 1 0,-1-1 0,1 1 0,0-1 0,-1 1 0,1-1 0,0 1 0,-1-1 0,1 1 0,-1-1 0,1 1 0,-1 0 0,1-1 0,-1 1 0,1 0 0,-2-1 0,-18 11 0,-17 29 0,-83 131 0,101-140 0,1 1 0,1 1 0,-21 61 0,35-85 0,1-1 0,0 1 0,1 0 0,-1-1 0,2 1 0,-1 11 0,1-17 0,0-1 0,0 1 0,0 0 0,1-1 0,-1 1 0,0 0 0,1-1 0,0 1 0,-1-1 0,1 1 0,0-1 0,0 1 0,0-1 0,0 1 0,0-1 0,0 0 0,0 0 0,0 1 0,0-1 0,1 0 0,-1 0 0,0 0 0,1 0 0,-1-1 0,1 1 0,-1 0 0,1 0 0,-1-1 0,1 1 0,0-1 0,-1 0 0,1 1 0,2-1 0,12 1 0,1-1 0,-1-1 0,1 0 0,-1-1 0,1-1 0,-1-1 0,0 0 0,29-12 0,-9 4 0,-36 12 0,1-1 0,0 1 0,0 0 0,-1-1 0,1 1 0,0 0 0,0-1 0,0 1 0,-1 0 0,1 0 0,0 0 0,0 0 0,0 0 0,0 0 0,0 0 0,-1 0 0,1 0 0,0 0 0,0 0 0,0 1 0,0-1 0,-1 0 0,1 0 0,0 1 0,0-1 0,-1 1 0,1-1 0,0 1 0,-1-1 0,1 1 0,0-1 0,-1 1 0,1 0 0,-1-1 0,2 2 0,-1 30 0,-2-3 0,2-28 0,-1 0 0,1 0 0,0 0 0,0 0 0,-1 0 0,1-1 0,0 1 0,0 0 0,0 0 0,0-1 0,0 1 0,0-1 0,0 1 0,0-1 0,0 1 0,1-1 0,-1 1 0,0-1 0,0 0 0,0 0 0,0 0 0,1 1 0,-1-1 0,0 0 0,0-1 0,0 1 0,0 0 0,1 0 0,-1 0 0,0-1 0,0 1 0,2-1 0,40-14 0,-27 4 0,0 0 0,0-2 0,-2 1 0,1-2 0,-2 0 0,0-1 0,0 0 0,-2-1 0,0 0 0,0-1 0,-2 0 0,10-22 0,-19 38 0,0 1 0,1-1 0,-1 1 0,1-1 0,-1 1 0,0-1 0,0 0 0,1 1 0,-1-1 0,0 0 0,0 1 0,0-1 0,0 0 0,0 1 0,0-1 0,0 0 0,0 1 0,0-1 0,0 0 0,0 1 0,0-1 0,0 1 0,-1-1 0,1 0 0,0 1 0,0-1 0,-1 0 0,1 1 0,0-1 0,-1 1 0,1-1 0,-1 1 0,0-2 0,-21 10 0,-24 28 0,39-29 0,-1 0 0,1 1 0,1-1 0,-1 1 0,2 1 0,-1-1 0,1 1 0,0 0 0,1 0 0,0 0 0,0 1 0,1-1 0,0 1 0,-2 16 0,5-24 1,0 0 0,0 0 0,1 0 0,-1 0 0,0-1 0,1 1 0,-1 0 0,1 0 0,0 0-1,-1 0 1,1-1 0,0 1 0,0 0 0,0-1 0,0 1 0,1-1 0,-1 1 0,0-1 0,1 0 0,1 2 0,1 0 2,0 0 0,1-1 0,-1 0 0,1 0 0,-1 0 0,1 0 0,9 1 0,7 1-57,1-2 1,39 0 0,-51-2-7,36-2-2476,-2-9-6795</inkml:trace>
</inkml:ink>
</file>

<file path=ppt/ink/ink1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14.845"/>
    </inkml:context>
    <inkml:brush xml:id="br0">
      <inkml:brushProperty name="width" value="0.025" units="cm"/>
      <inkml:brushProperty name="height" value="0.025" units="cm"/>
    </inkml:brush>
  </inkml:definitions>
  <inkml:trace contextRef="#ctx0" brushRef="#br0">278 92 19346,'0'-2'389,"1"-1"-1,-1 1 0,0 0 0,0 0 1,-1 0-1,1-1 0,0 1 0,-1 0 1,1 0-1,-1 0 0,0 0 1,1 0-1,-1 0 0,0 0 0,0 0 1,-1 0-1,0-2 0,0 3-225,1 0-1,-1 0 1,1 1 0,-1-1-1,0 0 1,1 1 0,-1-1-1,0 1 1,1 0 0,-1-1-1,0 1 1,0 0 0,1 0-1,-1 0 1,0 0 0,0 0-1,0 1 1,1-1 0,-1 0-1,0 1 1,1-1 0,-4 3-1,-3 1-78,-1 1 0,1 1 0,1-1 0,-1 1 0,1 1-1,0-1 1,1 1 0,0 0 0,0 1 0,0-1-1,1 1 1,0 1 0,0-1 0,1 1 0,0-1-1,1 1 1,0 0 0,0 0 0,-2 16 0,7-24-65,0-1 0,-1 0 1,1 0-1,0 0 0,-1 0 1,1 0-1,0 0 1,0 0-1,-1 0 0,1-1 1,0 1-1,-1-1 0,1 1 1,-1-1-1,3-1 0,23-17 108,13-9-313,-39 27 147,1 0 0,0 1-1,-1-1 1,1 0 0,0 0 0,0 1 0,-1-1-1,1 1 1,0 0 0,0 0 0,0-1 0,0 1-1,0 0 1,0 0 0,0 1 0,-1-1-1,1 0 1,0 1 0,2 0 0,-2 0 14,-1 1-1,1-1 1,-1 0 0,0 1-1,0-1 1,0 1 0,0-1-1,0 1 1,0 0 0,0-1-1,0 1 1,-1 0 0,1 0-1,-1 0 1,1-1 0,-1 1-1,0 0 1,1 3 0,1 44 5,-2-36-8,-1 27 177,-1 0-1,-2 0 0,-2-1 1,-1 1-1,-2-1 0,-2-1 1,-1 0-1,-2 0 0,-2-1 1,-1-1-1,-2-1 0,-2 0 1,-33 43-1,51-74-148,0 1 0,-1-1 0,1 0 0,-1-1 0,0 1 0,0-1 0,0 1 0,0-1 0,-1 0 0,1-1 0,-1 1 0,-7 2 0,12-5 0,-1 0 0,1-1 0,-1 1 0,0 0 0,1 0 0,-1-1 0,1 1 0,-1 0 0,0-1 0,1 1 0,-1-1 0,1 1 0,-1-1 0,1 1 0,0-1 0,-1 1 0,1-1 0,-1 1 0,1-1 0,0 1 0,0-1 0,-1 0 0,1 1 0,0-1 0,0 0 0,0 1 0,-1-1 0,1 1 0,0-1 0,0 0 0,0 1 0,0-1 0,0 0 0,0 1 0,1-1 0,-1-1 0,2-29 0,1 17 0,1 0 0,0 0 0,1 0 0,0 0 0,1 1 0,1 0 0,10-15 0,67-87 0,-54 76 0,16-22 0,21-24 0,-4-3 0,83-154 0,-141 232 0,-2 6 0,-1 0 0,0 1 0,0-1 0,0 0 0,-1 0 0,0 0 0,1 0 0,-1 0 0,0 0 0,-1 0 0,1-1 0,-1-4 0,-2 9 0,1 0 0,-1 0 0,0 1 0,1-1 0,-1 1 0,1-1 0,-1 1 0,1 0 0,-1 0 0,1-1 0,-1 1 0,-1 2 0,-18 17 0,1 1 0,2 1 0,0 0 0,1 1 0,1 1 0,-15 31 0,30-53 0,-1 0 0,1 0 0,0 0 0,0 0 0,0 0 0,0 1 0,0-1 0,0 0 0,0 1 0,1-1 0,-1 0 0,1 1 0,0-1 0,0 1 0,0-1 0,0 1 0,0 4 0,2-6 0,-1 1 0,1-1 0,-1 0 0,1 0 0,-1 0 0,1 0 0,0 0 0,-1 0 0,1 0 0,0 0 0,0-1 0,0 1 0,0 0 0,0-1 0,0 0 0,-1 0 0,1 1 0,0-1 0,0 0 0,0 0 0,0-1 0,3 1 0,21-2 0,0-1 0,0-1 0,0-1 0,0-2 0,25-9 0,60-14 0,-109 30 0,-1-1 0,1 1 0,-1-1 0,1 1 0,-1 0 0,1 0 0,-1-1 0,1 1 0,0 0 0,-1 0 0,1 1 0,-1-1 0,1 0 0,-1 0 0,1 1 0,-1-1 0,1 1 0,-1-1 0,1 1 0,-1 0 0,1 0 0,-1-1 0,0 1 0,0 0 0,1 0 0,-1 0 0,0 0 0,0 1 0,0-1 0,0 0 0,0 0 0,1 2 0,-1 3 0,0-1 0,0 0 0,0 1 0,-1-1 0,1 1 0,-1 0 0,-1 9 0,0 8 0,1-23 0,0 1 0,1-1 0,-1 1 0,1-1 0,-1 1 0,1-1 0,-1 0 0,0 1 0,1-1 0,0 0 0,-1 1 0,1-1 0,-1 0 0,1 0 0,-1 1 0,1-1 0,0 0 0,-1 0 0,1 0 0,-1 0 0,1 0 0,0 0 0,-1 0 0,1 0 0,-1 0 0,1 0 0,0 0 0,-1 0 0,1 0 0,-1 0 0,1-1 0,0 1 0,-1 0 0,1 0 0,-1-1 0,1 1 0,-1 0 0,1-1 0,0 0 0,25-10 0,47-37 0,-54 34 0,1 0 0,1 2 0,0 0 0,1 1 0,0 1 0,26-7 0,-48 16 0,1 1 0,0 0 0,-1-1 0,1 1 0,0 0 0,-1 0 0,1 0 0,0 0 0,0 0 0,-1 0 0,1 0 0,0 0 0,0 0 0,-1 0 0,1 0 0,0 0 0,0 0 0,-1 1 0,1-1 0,0 0 0,-1 1 0,1-1 0,0 0 0,-1 1 0,1-1 0,-1 1 0,1-1 0,-1 1 0,1-1 0,-1 1 0,1-1 0,-1 1 0,1-1 0,-1 1 0,1 0 0,-1-1 0,0 1 0,0 0 0,1 0 0,-1-1 0,0 1 0,0 0 0,0-1 0,0 1 0,0 0 0,0 0 0,0-1 0,0 1 0,0 0 0,0 0 0,0-1 0,0 1 0,-1 1 0,-15 54 0,5-19 0,13-36 0,1 0 0,-1-1 0,1 1 0,-1 0 0,1-1 0,0 0 0,-1 0 0,1 0 0,0 0 0,-1 0 0,1 0 0,-1 0 0,6-2 0,11-4 0,0 0 0,0-2 0,35-19 0,-40 19 0,1 0 0,0 1 0,0 1 0,1 0 0,0 1 0,0 0 0,21-2 0,-37 7 0,1 0 0,0 0 0,-1 0 0,1 0 0,-1 0 0,1 0 0,-1 0 0,1 0 0,-1 0 0,1 0 0,-1 1 0,1-1 0,-1 0 0,1 0 0,-1 1 0,1-1 0,-1 0 0,1 0 0,-1 1 0,0-1 0,1 0 0,-1 1 0,0-1 0,1 1 0,-1-1 0,0 1 0,1-1 0,-1 0 0,0 1 0,0-1 0,1 1 0,-1-1 0,0 1 0,0-1 0,0 1 0,0 0 0,0 25 0,1 1 0,2-26-6,0 0 1,0-1-1,0 1 0,1 0 0,-1-1 1,0 0-1,1 0 0,-1 0 0,0 0 1,1 0-1,-1-1 0,5 0 0,63-18-2341,1-12-3497,60-46-8952,-124 72 14304,27-19 1980,-20 10 3128,-10 1 4095,-8 12-3211,-11 2-3895,1 5-1468,0 0-1,0 0 0,1 1 0,1 0 0,-1 1 0,1 1 0,0 0 0,1 0 1,0 1-1,0 0 0,-9 15 0,17-23-136,0 0 0,0 1 0,1-1 0,-1 0 0,1 1 0,0 0 0,-1-1 0,1 1 0,1 0 0,-1-1 0,0 1 0,1 0 0,-1 0 0,1 0 0,0 0 0,0 3 0,0-4 0,1-1 0,0 0 0,-1 1 0,1-1 0,0 0 0,0 1 0,0-1 0,0 0 0,0 0 0,0 0 0,0 0 0,1 0 0,-1 0 0,0 0 0,0 0 0,1-1 0,-1 1 0,1 0 0,-1-1 0,1 1 0,-1-1 0,1 1 0,-1-1 0,1 0 0,-1 0 0,1 0 0,-1 0 0,1 0 0,0 0 0,1 0 0,8 0 0,-1-1 0,1 0 0,0 0 0,0-1 0,-1-1 0,0 0 0,1 0 0,-1-1 0,0 0 0,18-11 0,2-5 0,54-45 0,-42 31 0,-42 34 0,0 0 0,0 0 0,0 0 0,0 0 0,0 1 0,0-1 0,0 0 0,0 0 0,0 0 0,0 0 0,0 0 0,0 0 0,1 0 0,-1 0 0,0 0 0,0 0 0,0 0 0,0 0 0,0 0 0,0 0 0,0 0 0,0 0 0,0 0 0,0 0 0,0 1 0,0-1 0,0 0 0,0 0 0,0 0 0,0 0 0,1 0 0,-1 0 0,0 0 0,0 0 0,0 0 0,0 0 0,0 0 0,0 0 0,0 0 0,0 0 0,0 0 0,-7 12 0,-11 14 0,11-18 0,1 1 0,0-1 0,0 1 0,1 0 0,0 0 0,1 0 0,0 1 0,-4 15 0,8-24 0,0 0 0,0-1 0,0 1 0,0 0 0,0 0 0,0-1 0,0 1 0,1 0 0,-1 0 0,0-1 0,1 1 0,-1 0 0,1-1 0,-1 1 0,1 0 0,-1-1 0,1 1 0,-1-1 0,1 1 0,-1-1 0,1 1 0,0-1 0,-1 1 0,1-1 0,0 0 0,-1 1 0,1-1 0,0 0 0,-1 0 0,1 1 0,0-1 0,0 0 0,0 0 0,-1 0 0,1 0 0,0 0 0,0 0 0,-1 0 0,1 0 0,1 0 0,36-4 0,-13-3 0,0-1 0,0-1 0,44-24 0,-45 21 0,0 1 0,1 0 0,46-12 0,-70 23 0,-1-1 0,1 1 0,-1 0 0,1 0 0,-1 0 0,1-1 0,0 1 0,-1 0 0,1 0 0,-1 0 0,1 0 0,-1 0 0,1 0 0,0 0 0,-1 0 0,1 0 0,-1 0 0,1 0 0,-1 0 0,1 1 0,0-1 0,-1 0 0,1 0 0,-1 1 0,1-1 0,-1 0 0,1 1 0,-1-1 0,0 0 0,1 1 0,-1-1 0,1 1 0,-1-1 0,0 0 0,1 1 0,-1-1 0,0 1 0,1-1 0,-1 1 0,0 0 0,0-1 0,0 1 0,1-1 0,-1 1 0,0-1 0,0 1 0,0 0 0,0-1 0,0 1 0,0-1 0,0 1 0,0-1 0,0 1 0,-1 0 0,1-1 0,0 1 0,0-1 0,0 1 0,-1-1 0,1 1 0,0-1 0,0 1 0,-1-1 0,1 1 0,-1-1 0,0 1 0,-29 49 0,17-30 0,13-20 0,-1 1 0,1-1 0,0 1 0,0-1 0,-1 1 0,1-1 0,0 1 0,0-1 0,0 1 0,0-1 0,-1 1 0,1-1 0,0 1 0,0 0 0,0-1 0,0 1 0,0-1 0,0 1 0,0-1 0,1 1 0,-1-1 0,0 1 0,0-1 0,0 1 0,1-1 0,-1 1 0,0-1 0,0 1 0,1-1 0,-1 1 0,0-1 0,1 1 0,-1-1 0,1 0 0,0 1 0,22-1 0,27-18 0,-24 6 0,-9 3 0,0 0 0,1 1 0,0 1 0,1 1 0,-1 0 0,1 1 0,32-3 0,-50 8-65,0 0-1,0 0 1,0 1 0,0-1-1,0 0 1,0 0 0,0 1 0,0-1-1,-1 0 1,1 1 0,0-1-1,0 1 1,0 0 0,0-1-1,-1 1 1,1-1 0,0 1 0,-1 0-1,1 0 1,-1-1 0,1 1-1,0 0 1,-1 0 0,0 0-1,1 0 1,-1-1 0,1 1 0,-1 0-1,0 0 1,0 0 0,0 0-1,1 0 1,-1 0 0,0 0-1,0 0 1,0 0 0,0 0 0,-1 0-1,1 0 1,0 0 0,0 0-1,-1 0 1,1 0 0,0 0-1,-1-1 1,1 1 0,-1 0 0,1 0-1,-1 0 1,1-1 0,-1 1-1,0 0 1,1 0 0,-1-1-1,-1 2 1,-6 1-8482</inkml:trace>
</inkml:ink>
</file>

<file path=ppt/ink/ink1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15.543"/>
    </inkml:context>
    <inkml:brush xml:id="br0">
      <inkml:brushProperty name="width" value="0.025" units="cm"/>
      <inkml:brushProperty name="height" value="0.025" units="cm"/>
    </inkml:brush>
  </inkml:definitions>
  <inkml:trace contextRef="#ctx0" brushRef="#br0">138 10 15567,'0'-1'266,"1"0"1,-1 1 0,0-1 0,1 0 0,-1 1-1,1-1 1,0 1 0,-1-1 0,1 1-1,-1-1 1,1 1 0,0-1 0,-1 1-1,1 0 1,0-1 0,0 1 0,-1 0 0,1 0-1,0 0 1,0-1 0,-1 1 0,1 0-1,0 0 1,0 0 0,-1 0 0,1 0-1,1 1 1,-1-1-46,0 1 0,0 0-1,0 0 1,0 0 0,-1 0-1,1-1 1,0 1 0,-1 0 0,1 0-1,-1 1 1,1-1 0,-1 0-1,1 0 1,-1 0 0,0 0-1,1 1 1,4 52 2545,-5-54-2713,-1 43 633,-3-1 0,-1 0 1,-16 63-1,2-15-271,18-84-415,0-1 0,1 0 0,-1 1 0,1-1 0,0 1 0,0-1 0,2 10 0,-1-14 0,-1-1 0,0 1 0,0-1 0,0 1 0,0-1 0,1 1 0,-1-1 0,0 1 0,0-1 0,1 0 0,-1 1 0,0-1 0,1 0 0,-1 1 0,0-1 0,1 0 0,-1 1 0,1-1 0,-1 0 0,0 0 0,1 1 0,-1-1 0,1 0 0,-1 0 0,1 0 0,-1 0 0,1 0 0,-1 1 0,1-1 0,-1 0 0,1 0 0,2-1 0,-1 0 0,0 0 0,0 1 0,0-1 0,0-1 0,0 1 0,0 0 0,-1 0 0,1-1 0,0 1 0,2-4 0,52-61-75,-43 48-6,0 1-1,21-19 0,-33 35 63,-1 0 1,1 1 0,0-1-1,-1 0 1,1 1-1,0-1 1,-1 1 0,1-1-1,0 1 1,-1-1 0,1 1-1,0 0 1,0-1-1,0 1 1,0 0 0,-1 0-1,1 0 1,0-1 0,0 1-1,0 0 1,0 0-1,1 0 1,4 15-165,-11 28 282,1-34-68,0 0 0,-1 0 0,0 0 0,0 0 0,-1-1 0,0 1 0,-1-1 0,0-1 0,0 0 0,0 0 0,-1 0 0,0-1 0,0 0 0,-10 5 0,8-5-3,0 0 0,-1-1 0,1-1 0,-1 1-1,0-2 1,0 0 0,0 0 0,-1-1 0,1 0 0,0-1-1,-1 0 1,-14-2 0,25 1-42,-1 0 0,1 0 1,-1-1-1,0 1 0,1-1 1,-1 1-1,1-1 0,-1 0 0,1 0 1,0 1-1,-1-1 0,1 0 0,0 0 1,-1 0-1,1-1 0,0 1 0,0 0 1,0 0-1,0-1 0,0 1 0,0 0 1,0-1-1,1 1 0,-1-1 0,1 1 1,-1-1-1,1 1 0,-1-1 0,1 0 1,0 1-1,-1-1 0,1 1 0,0-1 1,0 0-1,0 1 0,1-1 0,-1 0 1,0 1-1,1-3 0,0-2-117,0 1 0,1 0-1,-1-1 1,1 1 0,0 0 0,1 0 0,-1 0-1,1 0 1,0 1 0,0-1 0,4-4-1,28-19-3934,4 5-3580,-11 11-9</inkml:trace>
</inkml:ink>
</file>

<file path=ppt/ink/ink1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15.917"/>
    </inkml:context>
    <inkml:brush xml:id="br0">
      <inkml:brushProperty name="width" value="0.025" units="cm"/>
      <inkml:brushProperty name="height" value="0.025" units="cm"/>
    </inkml:brush>
  </inkml:definitions>
  <inkml:trace contextRef="#ctx0" brushRef="#br0">91 20 20243,'0'0'9358,"-9"6"-8285,1 0-933,1 0 0,0 0 0,0 1-1,1 0 1,0 1 0,0-1 0,-6 10-1,9-12-86,0 1-1,0-1 1,1 1-1,0 0 1,0-1 0,0 1-1,0 0 1,1 0-1,0 0 1,0 0-1,1 0 1,0 1-1,0-1 1,1 10-1,0-15-47,-1 0-1,1 1 1,0-1-1,0 0 1,-1 0 0,1 0-1,0 0 1,0 0-1,0 0 1,0 0 0,0 0-1,0 0 1,1 0-1,-1 0 1,0 0-1,0-1 1,1 1 0,-1-1-1,0 1 1,1-1-1,-1 1 1,0-1 0,1 0-1,-1 0 1,1 1-1,-1-1 1,0 0-1,1 0 1,1-1 0,44-6 44,-34 2-49,0-1 0,0-1 0,-1-1 0,0 1 0,-1-2 0,0 0 0,0 0 0,12-14 0,-4 3 0,-2-1 0,-1 0 0,20-34 0,-58 117 0,16-49 0,-2 2 0,1 0 0,0 1 0,2 0 0,0 0 0,0 0 0,2 0 0,0 1 0,-2 28 0,6-44 4,-1 0-1,0 0 1,1 0-1,-1-1 1,1 1 0,-1 0-1,1-1 1,-1 1-1,1 0 1,-1-1-1,1 1 1,0 0 0,-1-1-1,1 1 1,0-1-1,-1 1 1,1-1 0,0 0-1,0 1 1,0-1-1,-1 0 1,1 0-1,0 1 1,0-1 0,0 0-1,0 0 1,0 0-1,-1 0 1,1 0 0,0 0-1,0 0 1,0 0-1,0 0 1,1-1-1,32-7-1527,-9-10-4476,2-8-4154</inkml:trace>
</inkml:ink>
</file>

<file path=ppt/ink/ink1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16.351"/>
    </inkml:context>
    <inkml:brush xml:id="br0">
      <inkml:brushProperty name="width" value="0.025" units="cm"/>
      <inkml:brushProperty name="height" value="0.025" units="cm"/>
    </inkml:brush>
  </inkml:definitions>
  <inkml:trace contextRef="#ctx0" brushRef="#br0">161 63 5509,'0'0'15433,"6"-8"-11391,-1 2-2918,-3 4-778,0 0 0,0 0 0,0 0 0,0-1 0,0 1 0,-1-1 1,1 1-1,-1-1 0,0 0 0,0 0 0,0 0 0,0 1 0,0-1 0,0-6 0,-2 9-269,-1-1 0,1 0 1,-1 0-1,0 1 0,1-1 1,-1 1-1,0 0 0,1-1 0,-1 1 1,0 0-1,0 0 0,1 0 0,-1 0 1,0 0-1,0 1 0,1-1 0,-1 0 1,-3 2-1,-6 3-77,0 0 0,1 1 0,-1 0 0,1 1 0,1 0 0,-1 0 0,1 1 0,0 0 0,1 1 0,0 0 0,0 0 0,-10 17 0,18-25 0,0-1 0,-1 1 0,1-1 0,0 1 0,0-1 0,0 1 0,-1-1 0,1 1 0,0-1 0,0 1 0,0-1 0,0 1 0,0 0 0,0-1 0,0 1 0,0-1 0,0 1 0,0-1 0,0 1 0,0-1 0,1 1 0,-1-1 0,0 1 0,0-1 0,1 1 0,-1-1 0,0 1 0,1-1 0,-1 1 0,0-1 0,1 1 0,0-1 0,21 7 0,37-10 0,-49 2 0,2 0-4,3 0-58,-1 0 0,1 0 1,26 4-1,-40-3 61,0 0 0,0 0 0,0 0 0,0 0 0,0 0 0,-1 1 0,1-1 0,0 0 0,0 1 0,0-1 0,0 1 0,0-1 0,-1 1 0,1-1 0,0 1 0,0-1 0,-1 1 0,1 0 1,0-1-1,-1 1 0,1 0 0,-1 0 0,1 0 0,-1-1 0,1 1 0,-1 0 0,1 0 0,-1 1 0,0 0 7,0 0 1,0 0 0,0 0 0,-1 0-1,1 0 1,0 0 0,-1 0-1,0-1 1,1 1 0,-1 0-1,0 0 1,0-1 0,-1 3-1,-3 4 32,-1-1-1,0 0 0,0 0 0,-11 10 0,0-3-37,0 1 0,-1-2 0,-1-1 0,0 0 0,0-1 0,-1-1 0,-37 13 0,57-23-44,0-1 1,0 1-1,1 0 0,-1 0 1,0-1-1,0 1 0,0 0 1,0 0-1,0-1 0,0 1 0,0 0 1,0 0-1,0-1 0,0 1 1,0 0-1,0 0 0,0-1 1,0 1-1,0 0 0,0 0 1,0-1-1,0 1 0,0 0 1,0 0-1,0-1 0,0 1 1,0 0-1,0 0 0,0-1 0,-1 1 1,1 0-1,0 0 0,0 0 1,0-1-1,0 1 0,-1 0 1,1 0-1,0 0 0,0 0 1,-1-1-1,1 1 0,0 0 1,0 0-1,0 0 0,-1 0 1,1 0-1,0 0 0,0 0 0,-1 0 1,1 0-1,0-1-290,57-50-8736,-18 16 2541</inkml:trace>
</inkml:ink>
</file>

<file path=ppt/ink/ink1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16.819"/>
    </inkml:context>
    <inkml:brush xml:id="br0">
      <inkml:brushProperty name="width" value="0.025" units="cm"/>
      <inkml:brushProperty name="height" value="0.025" units="cm"/>
    </inkml:brush>
  </inkml:definitions>
  <inkml:trace contextRef="#ctx0" brushRef="#br0">80 1 16464,'0'0'14146,"-4"13"-12619,-19 41-1049,11-28-440,1 0 0,1 1 0,-8 33 0,18-59-38,-1 0 0,1 0 0,0 0 0,0 0 0,0 0 0,-1 0 0,1 0 0,0 0 0,0 0 0,0 0 0,1 0 0,-1 0 0,0 0 0,0 0 0,0 0 0,1 0 0,-1-1 0,1 1 0,-1 0 0,1 0 0,-1 0 0,1 0 0,-1 0 0,1-1 0,0 1 0,-1 0 0,1 0 0,0-1 0,0 2 0,1-2 0,0 1 0,0-1 0,0 0 0,0 0 0,0 1 0,-1-1 0,1 0 0,0-1 0,0 1 0,0 0 0,0 0 0,0-1 0,0 1 0,1-2 0,10-2 0,-1-2 0,0 0 0,13-8 0,10-8 0,-17 10 0,-1 1 0,2 1 0,-1 1 0,1 0 0,23-7 0,-42 16 0,1 0 0,-1 0 0,0 0 0,1 0 0,-1-1 0,1 1 0,-1 0 0,0 0 0,1 0 0,-1 0 0,0 0 0,1 0 0,-1 0 0,1 0 0,-1 0 0,0 0 0,1 0 0,-1 1 0,0-1 0,1 0 0,-1 0 0,1 0 0,-1 0 0,0 1 0,1-1 0,-1 0 0,0 0 0,0 1 0,1-1 0,-1 0 0,0 0 0,1 1 0,-3 14 0,-18 25 0,13-27 0,6-11 0,0-1 0,0 1 0,1 0 0,-1-1 0,1 1 0,-1 0 0,1 0 0,-1 0 0,1 0 0,0 0 0,0 0 0,0-1 0,0 4 0,0-4 0,1-1 0,-1 0 0,0 1 0,1-1 0,-1 1 0,0-1 0,1 0 0,-1 1 0,0-1 0,1 0 0,-1 0 0,1 1 0,-1-1 0,0 0 0,1 0 0,-1 0 0,1 1 0,-1-1 0,1 0 0,-1 0 0,1 0 0,-1 0 0,1 0 0,-1 0 0,1 0 0,-1 0 0,0 0 0,1 0 0,-1 0 0,1 0 0,-1 0 0,1-1 0,50-22 0,-36 15 0,43-24 0,-35 18 0,1 1 0,1 1 0,0 1 0,44-12 0,-69 23 0,1-1 0,-1 1 0,0 0 0,1 0 0,-1 0 0,1-1 0,-1 1 0,1 0 0,-1 0 0,1 0 0,-1 0 0,1 0 0,-1 0 0,1 0 0,-1 0 0,1 0 0,-1 0 0,1 0 0,-1 0 0,1 1 0,-1-1 0,1 0 0,-1 0 0,1 0 0,-1 1 0,1-1 0,-1 0 0,0 1 0,1-1 0,-1 0 0,1 1 0,-1-1 0,0 0 0,1 1 0,-1-1 0,0 1 0,1 0 0,-8 20 0,-26 24 0,31-43 0,-64 84 0,67-94-2595,2-11-5850,6-5 267</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9.853"/>
    </inkml:context>
    <inkml:brush xml:id="br0">
      <inkml:brushProperty name="width" value="0.025" units="cm"/>
      <inkml:brushProperty name="height" value="0.025" units="cm"/>
    </inkml:brush>
  </inkml:definitions>
  <inkml:trace contextRef="#ctx0" brushRef="#br0">150 0 9769,'0'0'12257,"-10"15"-10116,-11 18-817,2 0 0,2 1 0,-22 58 0,28-53-852,1 1 0,1 0 0,3 0 0,1 0 0,2 1 0,4 76 0,1-104-472,0 0 0,1 1 0,0-2 0,1 1 0,1 0 0,8 17 0,-9-90 0,-3 12-258,2 0-1,17-88 1,-14 109 130,1 1 0,1 0 0,2 0 0,0 1 0,1 0 0,24-36 0,-30 54 125,1 0 0,-1 1-1,1-1 1,1 1 0,-1 0 0,1 1-1,0 0 1,1 0 0,-1 0 0,1 1-1,13-5 1,-15 7 17,-1 0 0,1 0 0,1 0 0,-1 1 0,0 0 0,0 0 0,0 1-1,1-1 1,-1 2 0,0-1 0,1 0 0,-1 1 0,0 1 0,0-1 0,0 1 0,10 4 0,-14-6-10,-1 1 0,0-1 1,1 1-1,-1 0 0,0-1 0,0 1 1,0 0-1,1 0 0,-1 0 1,0 0-1,0 0 0,0 0 1,-1 0-1,1 1 0,0-1 0,0 0 1,0 0-1,-1 1 0,1-1 1,-1 1-1,1-1 0,-1 0 1,0 1-1,1-1 0,-1 1 0,0-1 1,0 1-1,0-1 0,0 0 1,0 1-1,0-1 0,-1 1 1,1-1-1,0 1 0,-1-1 0,1 0 1,-2 3-1,0 0 59,0 0 1,-1 0-1,1 0 0,-1 0 0,0 0 1,0-1-1,-1 1 0,1-1 1,-1 0-1,-4 4 0,-23 12 109,-1-2 1,-59 24-1,-4 2-75,94-40-162,12-2-241,15-2-1683,56-29-8938,-33 10 2850</inkml:trace>
</inkml:ink>
</file>

<file path=ppt/ink/ink1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17.177"/>
    </inkml:context>
    <inkml:brush xml:id="br0">
      <inkml:brushProperty name="width" value="0.025" units="cm"/>
      <inkml:brushProperty name="height" value="0.025" units="cm"/>
    </inkml:brush>
  </inkml:definitions>
  <inkml:trace contextRef="#ctx0" brushRef="#br0">0 0 14382,'0'0'9929</inkml:trace>
</inkml:ink>
</file>

<file path=ppt/ink/ink1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17.549"/>
    </inkml:context>
    <inkml:brush xml:id="br0">
      <inkml:brushProperty name="width" value="0.025" units="cm"/>
      <inkml:brushProperty name="height" value="0.025" units="cm"/>
    </inkml:brush>
  </inkml:definitions>
  <inkml:trace contextRef="#ctx0" brushRef="#br0">236 60 19859,'0'0'7570,"0"-8"-4309,0 8-3228,0-2 11,1 0-1,-1 1 1,0-1-1,0 0 1,0 0-1,0 1 0,0-1 1,0 0-1,0 0 1,0 1-1,-1-1 1,1 0-1,-1 1 1,1-1-1,-1 0 1,0 1-1,0-1 1,0 1-1,0-1 1,0 1-1,0 0 1,0-1-1,0 1 1,0 0-1,-1 0 1,1-1-1,0 1 1,-1 0-1,1 1 1,-1-1-1,1 0 1,-1 0-1,0 0 1,1 1-1,-1-1 1,0 1-1,1 0 1,-1-1-1,0 1 1,1 0-1,-1 0 1,0 0-1,0 0 1,1 0-1,-1 0 1,-2 1-1,-4 0-43,0 0 0,0 1 0,1 0 0,-1 0 0,0 1 0,1 0 0,0 0 0,-1 1 0,1 0 0,0 0 0,1 0 0,-1 1 0,1 0 0,0 1 0,-9 9 0,9-8 0,-1 0 0,1 0 0,1 0 0,-1 1 0,1 0 0,1 0 0,0 0 0,0 1 0,0-1 0,1 1 0,0 0 0,1 0 0,-2 11 0,4-17 0,0-1 0,0 0 0,1 1 0,-1-1 0,1 0 0,-1 0 0,1 0 0,0 1 0,0-1 0,0 0 0,0 0 0,0 0 0,0 0 0,1 0 0,-1-1 0,1 1 0,-1 0 0,1-1 0,0 1 0,-1-1 0,1 1 0,0-1 0,0 0 0,0 0 0,0 0 0,0 0 0,1 0 0,-1 0 0,0-1 0,0 1 0,0-1 0,1 1 0,-1-1 0,4 0 0,11 2 0,0-1 0,-1 0 0,27-4 0,-35 3 0,1-1-698,0 0 0,0-1 0,0 0 0,12-4 0,-9 0-1468,1 1 1,-1-1-1,0-1 1,16-12-1,0-2-7122</inkml:trace>
</inkml:ink>
</file>

<file path=ppt/ink/ink1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17.892"/>
    </inkml:context>
    <inkml:brush xml:id="br0">
      <inkml:brushProperty name="width" value="0.025" units="cm"/>
      <inkml:brushProperty name="height" value="0.025" units="cm"/>
    </inkml:brush>
  </inkml:definitions>
  <inkml:trace contextRef="#ctx0" brushRef="#br0">230 1 9801,'0'0'11045,"-13"4"-5765,-14 4-4331,0 1-1,0 2 1,2 0 0,-1 2 0,2 1-1,-30 21 1,54-35-958,0 0 1,-1 0-1,1 0 0,0 0 1,-1 1-1,1-1 0,0 0 1,-1 0-1,1 1 0,0-1 1,-1 0-1,1 0 0,0 1 0,0-1 1,-1 0-1,1 1 0,0-1 1,0 0-1,0 1 0,0-1 1,-1 0-1,1 1 0,0-1 1,0 1-1,0-1 0,0 0 1,0 1-1,0-1 0,0 1 1,0-1-1,0 0 0,0 1 1,0-1-1,0 1 0,0-1 0,0 0 1,1 1-1,-1-1 0,0 0 1,0 1-1,0-1 0,0 0 1,1 1-1,-1-1 0,0 0 1,0 1-1,1-1 0,-1 0 1,0 0-1,1 1 0,0-1 1,29 6-1074,41-10-1341,6-12-1062,-51 10 3636,1 1 0,35-2 0,-63 7-67,1 0-1,0 0 0,0 0 1,-1 0-1,1 1 1,0-1-1,-1 0 1,1 0-1,0 0 0,0 1 1,-1-1-1,1 0 1,0 0-1,0 1 1,0-1-1,0 0 0,-1 1 1,1-1-1,0 0 1,0 1-1,0-1 1,0 0-1,0 1 0,0-1 1,0 0-1,0 1 1,0-1-1,0 0 1,0 1-1,0-1 0,0 0 1,0 1-1,0-1 1,0 0-1,0 1 1,0-1-1,0 0 1,0 1-1,1-1 0,-1 0 1,0 0-1,0 1 1,0-1-1,1 0 1,-1 1-1,0-1 0,0 0 1,1 0-1,-1 0 1,0 1-1,0-1 1,1 0-1,-1 0 0,0 0 1,1 0-1,-1 0 1,0 1-1,1-1 1,-1 0-1,0 0 0,1 0 1,-1 0-1,0 0 1,1 0-1,-1 0 1,0 0-1,1 0 0,-22 20 890,-30 11-858,0-2-1,-74 30 0,114-54-115,45-23-3192,35-24-7523,-66 39 10094,40-23-9254</inkml:trace>
</inkml:ink>
</file>

<file path=ppt/ink/ink1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18.267"/>
    </inkml:context>
    <inkml:brush xml:id="br0">
      <inkml:brushProperty name="width" value="0.025" units="cm"/>
      <inkml:brushProperty name="height" value="0.025" units="cm"/>
    </inkml:brush>
  </inkml:definitions>
  <inkml:trace contextRef="#ctx0" brushRef="#br0">168 1 14350,'0'0'14899,"-11"4"-12817,-6 4-1703,-1 1 1,-28 19-1,42-25-364,-1 0 0,1 0 0,0 0 0,1 0 0,-1 1 0,0-1 0,1 1-1,0 0 1,0 0 0,0 0 0,0 1 0,1-1 0,0 1 0,0-1 0,0 1-1,0 0 1,1 0 0,0 0 0,-1 6 0,2-10-15,0 1 0,1-1 0,-1 0 0,1 1 0,0-1 0,-1 0 0,1 0 0,0 1 0,0-1 0,0 0 0,0 0 0,0 0 0,0 0 0,0 0 0,0 0 0,0 0 0,0 0 0,1-1 0,-1 1 0,0 0 0,0-1 0,1 1 0,-1-1 0,1 1 0,-1-1 0,0 0 0,2 1 0,52 8 0,-36-6 0,-18-3 0,12 3 0,0 0 0,0 0 0,14 7 0,-25-10 0,0 1 0,0-1 0,-1 1 0,1 0 0,0 0 0,-1-1 0,1 1 0,0 0 0,-1 0 0,1 1 0,-1-1 0,0 0 0,1 0 0,-1 1 0,0-1 0,0 0 0,0 1 0,0 0 0,0-1 0,0 1 0,0-1 0,-1 1 0,1 0 0,0 0 0,-1-1 0,1 1 0,-1 0 0,0 0 0,0 0 0,0-1 0,0 1 0,0 0 0,0 3 0,-2-3 0,1 0 0,0 1 0,-1-1 0,1 0 0,-1 0 0,0 0 0,0-1 0,0 1 0,0 0 0,0-1 0,0 1 0,0-1 0,0 0 0,0 0 0,-4 2 0,-41 15 0,35-14 0,-5 2-29,0 0-1,0-1 1,0-1 0,-1-1-1,-25 2 1,42-7-2192,1-8-5536</inkml:trace>
</inkml:ink>
</file>

<file path=ppt/ink/ink1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19.928"/>
    </inkml:context>
    <inkml:brush xml:id="br0">
      <inkml:brushProperty name="width" value="0.025" units="cm"/>
      <inkml:brushProperty name="height" value="0.025" units="cm"/>
    </inkml:brush>
  </inkml:definitions>
  <inkml:trace contextRef="#ctx0" brushRef="#br0">49 0 17168,'0'0'8243,"-5"9"-6733,-3 10-1086,1 1-1,0 0 0,1 0 1,1 0-1,1 0 0,-2 40 0,6-59-411,0 0 1,0 1-1,0-1 0,0 0 0,0 0 0,0 1 0,1-1 0,-1 0 0,1 0 1,-1 0-1,1 1 0,-1-1 0,1 0 0,0 0 0,-1 0 0,1 0 0,0 0 0,0 0 1,0 0-1,0 0 0,0-1 0,0 1 0,0 0 0,0 0 0,0-1 0,0 1 1,0-1-1,0 1 0,1-1 0,-1 1 0,0-1 0,0 0 0,1 0 0,-1 1 1,0-1-1,0 0 0,1 0 0,-1 0 0,0 0 0,1-1 0,-1 1 0,0 0 1,0-1-1,1 1 0,0-1 0,5 0 80,-1-1 1,1 0-1,-1-1 1,0 1-1,0-1 1,0 0-1,10-7 1,0-4 36,0-1 1,-1-1 0,22-28 0,6-8 589,-39 90-548,-6 4-80,0-30-74,2 0 0,-1 0 0,1 1 0,3 19 0,-2-31-17,-1 0 0,0 0 0,1-1 0,-1 1 0,0-1 0,1 1 0,-1 0 0,1-1 0,-1 1 0,1-1 0,-1 1 0,1-1 0,-1 1 0,1-1 0,0 1 0,-1-1 0,1 0 0,-1 1 0,1-1 0,0 0 0,0 1 0,-1-1 0,1 0 0,0 0 0,-1 0 0,1 0 0,0 0 0,0 0 0,-1 0 0,1 0 0,0 0 0,0 0 0,-1 0 0,1 0 0,0-1 0,-1 1 0,1 0 0,1-1 0,27-13 0,22-39 0,-42 42 0,1 1 0,-1 0 0,2 0 0,-1 1 0,24-15 0,-33 23 0,-1 1 1,1-1-1,0 1 0,-1 0 1,1-1-1,0 1 0,-1 0 1,1 0-1,0-1 1,-1 1-1,1 0 0,0 0 1,0 0-1,-1 0 0,1 0 1,0 0-1,-1 0 0,1 0 1,0 0-1,0 0 0,-1 1 1,1-1-1,0 0 1,-1 0-1,1 1 0,0-1 1,-1 0-1,1 1 0,1 0 1,5 21 9,-10 32-116,-6 0-3055,9-54 3067,0 0-1,0 0 1,0 1 0,0-1-1,0 0 1,0 0-1,0 0 1,0 1 0,0-1-1,0 0 1,0 0-1,1 0 1,-1 1 0,0-1-1,0 0 1,0 0-1,0 0 1,0 0 0,1 1-1,-1-1 1,0 0-1,0 0 1,0 0 0,0 0-1,1 0 1,-1 0-1,0 1 1,0-1 0,0 0-1,1 0 1,-1 0-1,0 0 1,0 0 0,1 0-1,-1 0 1,0 0-1,0 0 1,0 0 0,1 0-1,-1 0 1,0 0-1,0 0 1,1 0 0,-1 0-1,16-6-1911,10-11-463,-3-4-1177,5-5-2007</inkml:trace>
</inkml:ink>
</file>

<file path=ppt/ink/ink1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20.270"/>
    </inkml:context>
    <inkml:brush xml:id="br0">
      <inkml:brushProperty name="width" value="0.025" units="cm"/>
      <inkml:brushProperty name="height" value="0.025" units="cm"/>
    </inkml:brush>
  </inkml:definitions>
  <inkml:trace contextRef="#ctx0" brushRef="#br0">115 17 2755,'0'0'18145,"-10"8"-15444,-5 6-1679,1 0 0,-19 24 0,28-32-689,0 0 0,1 1 0,-1-1 0,2 1 0,-1 0 0,1 0 0,0 1 0,0-1 0,1 0 1,0 1-1,-1 11 0,3-18-320,0-1 1,0 0 0,0 1 0,0-1 0,0 1-1,0-1 1,0 1 0,0-1 0,0 0 0,0 1-1,0-1 1,0 0 0,0 1 0,0-1 0,1 1-1,-1-1 1,0 0 0,0 1 0,0-1 0,1 0-1,-1 1 1,0-1 0,0 0 0,1 0 0,-1 1-1,0-1 1,1 0 0,-1 0 0,0 1 0,1-1-1,-1 0 1,0 0 0,1 0 0,-1 0-1,1 0 1,-1 1 0,0-1 0,2 0 0,19-6 219,17-17-86,-27 11-123,1 0 0,-1 0 1,-1-1-1,9-15 0,-14 22-27,-1-1 0,-1 0 0,1 0-1,-1-1 1,0 1 0,-1-1-1,0 1 1,0-1 0,0 0 0,0-11-1,-26 39-727,20-13 506,0 0 1,1 0-1,0 0 1,0 1-1,-2 10 0,5 10-2495,0-28 2489,0 1 0,1 0 0,-1 0 0,1 0 0,-1-1 0,1 1 0,-1 0 0,1-1 0,-1 1 0,1 0 0,0-1 0,-1 1 0,1-1 0,0 1 0,-1-1 0,1 1 0,0-1 0,0 1 0,0-1 0,-1 0 0,1 1 0,0-1 0,0 0 0,0 0 0,1 0 0,21 1-5950,3-1-3471</inkml:trace>
</inkml:ink>
</file>

<file path=ppt/ink/ink1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20.628"/>
    </inkml:context>
    <inkml:brush xml:id="br0">
      <inkml:brushProperty name="width" value="0.025" units="cm"/>
      <inkml:brushProperty name="height" value="0.025" units="cm"/>
    </inkml:brush>
  </inkml:definitions>
  <inkml:trace contextRef="#ctx0" brushRef="#br0">109 216 7207,'0'0'12396,"-11"8"-10998,4-4-1120,0 0-1,0 1 1,0 0 0,1 1-1,0-1 1,0 1-1,0 0 1,1 1 0,0 0-1,0-1 1,1 1-1,-1 1 1,2-1 0,-1 1-1,1-1 1,0 1-1,1 0 1,0 0 0,-2 14-1,4-21-267,0 0 0,0 0 0,0-1 0,0 1 0,0 0 0,1 0 0,-1 0 0,0-1 0,0 1 0,1 0 0,-1-1 0,1 1 0,-1 0 0,1-1 0,-1 1 0,1 0-1,-1-1 1,1 1 0,-1-1 0,1 1 0,0-1 0,-1 1 0,1-1 0,0 1 0,-1-1 0,1 0 0,0 1 0,0-1 0,-1 0 0,1 0 0,0 0 0,0 0 0,0 1 0,-1-1 0,1 0 0,0 0 0,0 0 0,0-1 0,-1 1 0,1 0 0,0 0 0,0 0 0,-1 0-1,2-1 1,37-14 167,-16-2-154,-1 0 0,-1-2 0,0-1 0,-2 0 0,0-2 0,25-37 0,-27 33 795,-1-1 0,-2 0 0,14-35-1,-26 57-721,0 0 0,-1 0 0,0 0 0,0 0 0,-1-1 0,1-9 0,-1 15-80,0 0 0,0-1 1,0 1-1,0 0 0,0-1 1,0 1-1,0 0 0,0 0 1,0-1-1,0 1 0,0 0 1,0 0-1,0-1 1,0 1-1,0 0 0,0 0 1,0-1-1,-1 1 0,1 0 1,0 0-1,0-1 0,0 1 1,0 0-1,-1 0 0,1 0 1,0-1-1,0 1 1,0 0-1,-1 0 0,1 0 1,0 0-1,0 0 0,-1-1 1,1 1-1,0 0 0,0 0 1,-1 0-1,1 0 0,0 0 1,0 0-1,-1 0 1,-15 19 471,0 7-457,1 1 0,2 1 0,1 1 0,1 0 0,1 0 0,1 1 0,2 0 0,2 0 0,-4 44 0,9-72-182,0 0 0,0 1-1,0-1 1,1 0 0,-1 0 0,1 1 0,-1-1-1,1 0 1,0 0 0,-1 0 0,1 0 0,1 0-1,-1 0 1,0 0 0,0 0 0,1-1 0,-1 1-1,1 0 1,-1-1 0,1 1 0,0-1 0,-1 1-1,3 0 1,-2-1-150,0 0-1,-1-1 0,1 1 1,0-1-1,0 0 0,-1 1 1,1-1-1,0 0 0,0 0 1,0 0-1,0 0 0,-1-1 1,1 1-1,0 0 0,0-1 1,-1 1-1,1-1 0,0 0 1,-1 1-1,1-1 0,0 0 1,-1 0-1,1 0 0,-1 0 1,0 0-1,1-1 0,-1 1 1,0 0-1,2-3 0,13-18-12707</inkml:trace>
</inkml:ink>
</file>

<file path=ppt/ink/ink1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20.971"/>
    </inkml:context>
    <inkml:brush xml:id="br0">
      <inkml:brushProperty name="width" value="0.025" units="cm"/>
      <inkml:brushProperty name="height" value="0.025" units="cm"/>
    </inkml:brush>
  </inkml:definitions>
  <inkml:trace contextRef="#ctx0" brushRef="#br0">38 76 18546,'0'0'13105,"1"9"-12160,-1-7-932,0 0-1,1 0 1,-1 0-1,0 1 1,1-1 0,0 0-1,-1 0 1,1 0-1,0 0 1,0 0-1,0 0 1,0 0-1,1 0 1,-1-1 0,0 1-1,3 2 1,-2-3-15,0 1 0,1-1 0,-1-1 0,0 1 0,1 0 0,-1 0-1,1-1 1,-1 1 0,0-1 0,1 0 0,-1 0 0,1 0 0,-1 0 0,1 0 0,-1-1 0,1 1 0,-1-1 0,1 1 0,-1-1 0,3-1 0,1-1 2,0 0 0,0 0 0,0-1 0,-1 0 0,1 0 0,-1 0 0,0 0 0,0-1 0,5-6 0,-8 9 0,0 0 0,0 0 0,0 0 0,-1 0 0,1 0 0,0-1 0,-1 1 0,0 0 0,1-1 0,-1 0 0,0 1 0,0-1 0,-1 0 0,1 1 0,-1-1 0,1 0 0,-1 0 0,0 1 0,0-1 0,0 0 0,0 0 0,0 0 0,-1 1 0,0-5 0,0 6 0,0 0 0,0 0 0,0 0 0,-1 0 0,1 0 0,0 0 0,0 1 0,0-1 0,-1 0 0,1 1 0,0-1 0,-1 1 0,1 0 0,0-1 0,-1 1 0,1 0 0,0 0 0,-1 0 0,1 0 0,-1 0 0,1 0 0,0 0 0,-1 0 0,1 1 0,-1-1 0,1 0 0,0 1 0,-2 0 0,-39 19 0,34-14 0,-1 1 0,1 0 0,0 1 0,0 0 0,1 0 0,0 1 0,1 0 0,0 0 0,0 0 0,1 1 0,0 0 0,0 0 0,1 0 0,1 1 0,0-1 0,0 1 0,1 0 0,-1 22 0,3-31 0,0 0 0,0 0 0,0 0 0,0 0 0,1 0 0,-1 0 0,1 0 0,0 0 0,-1 0 0,1-1 0,0 1 0,0 0 0,0 0 0,0 0 0,0-1 0,1 1 0,-1-1 0,1 1 0,-1-1 0,2 2 0,1-1 0,0 1 0,0-1 0,-1-1 0,1 1 0,0 0 0,0-1 0,1 0 0,-1 0 0,6 1 0,6-1 0,1 0 0,0-1 0,0-1 0,18-3 0,-24 2-561,0 0 0,0-1 1,-1 0-1,15-7 0,38-26-7392,-26 6-4256</inkml:trace>
</inkml:ink>
</file>

<file path=ppt/ink/ink1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21.326"/>
    </inkml:context>
    <inkml:brush xml:id="br0">
      <inkml:brushProperty name="width" value="0.025" units="cm"/>
      <inkml:brushProperty name="height" value="0.025" units="cm"/>
    </inkml:brush>
  </inkml:definitions>
  <inkml:trace contextRef="#ctx0" brushRef="#br0">57 0 19378,'0'0'12364,"-18"74"-11339,9-36-1025,0 6 0,0 1 0,3 1 0,0 1 0,6-3 0,0 1-480,0-5-2595,8-3-2787,-1-3-5284</inkml:trace>
</inkml:ink>
</file>

<file path=ppt/ink/ink1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23.143"/>
    </inkml:context>
    <inkml:brush xml:id="br0">
      <inkml:brushProperty name="width" value="0.025" units="cm"/>
      <inkml:brushProperty name="height" value="0.025" units="cm"/>
    </inkml:brush>
  </inkml:definitions>
  <inkml:trace contextRef="#ctx0" brushRef="#br0">8 1 17617,'4'8'4191,"-4"18"-2624,0-20-791,-6 91 2342,3-63-3063,1 0 0,3 44 0,-1-77-111,0 0 1,0 0-1,0 0 0,0 0 0,1 1 1,-1-1-1,0 0 0,1 0 0,-1 0 1,0 0-1,1 0 0,-1 0 1,1 0-1,0 0 0,-1 0 0,1 0 1,0 0-1,0 0 0,-1 0 1,1 0-1,0-1 0,0 1 0,0 0 1,0-1-1,0 1 0,0-1 1,0 1-1,0-1 0,0 1 0,1-1 1,-1 0-1,0 1 0,0-1 1,0 0-1,0 0 0,0 0 0,1 0 1,-1 0-1,0 0 0,0 0 1,0 0-1,0-1 0,1 1 0,0-1 1,4-1-173,-1 1 0,0-1 0,0-1 0,0 1 0,-1-1 0,1 0 0,-1 0 0,7-6 0,6-8-977,-1-1 0,-1-1-1,0 0 1,21-39 0,-2-19 734,-31 68 1410,0-1 0,-1 0-1,0 0 1,-1 0 0,1-12-1,-8 120 1091,3-62-2709,1 0 0,4 41 0,2-53-3542</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7:40.053"/>
    </inkml:context>
    <inkml:brush xml:id="br0">
      <inkml:brushProperty name="width" value="0.025" units="cm"/>
      <inkml:brushProperty name="height" value="0.025" units="cm"/>
    </inkml:brush>
  </inkml:definitions>
  <inkml:trace contextRef="#ctx0" brushRef="#br0">882 78 7911,'0'0'3737,"-10"-4"-1772,-39-12-753,-2 2 0,0 1 0,-76-7 0,45 12-823,-132 5 1,198 4-367,0 1 1,0 0 0,1 1 0,-1 0 0,1 1 0,-1 1 0,1 1 0,1 0 0,-1 1 0,-17 11 0,23-12 26,1 0 1,0 1 0,0 0 0,0 0 0,1 0-1,1 1 1,-1 0 0,1 0 0,0 1-1,1 0 1,0 0 0,0 0 0,1 0 0,1 1-1,-1 0 1,-3 19 0,5-21-44,1 0 0,0 0-1,0 0 1,0 1 0,1-1 0,0 0 0,1 1-1,0-1 1,0 0 0,1 0 0,0 0 0,0 0-1,1 0 1,0 0 0,1-1 0,-1 1 0,1-1 0,1 0-1,0 0 1,0 0 0,0-1 0,0 0 0,1 0-1,0 0 1,0-1 0,1 1 0,0-1 0,12 6-1,9 5 280,0-2-1,0-1 1,1-1-1,1-2 0,0-1 1,53 10-1,-38-13-15,0-1 0,1-3 0,-1-1 0,49-6 0,-61 0-223,0-1 1,0-1-1,-1-3 1,0 0-1,-1-2 1,0-1 0,-1-2-1,0-1 1,-1-1-1,29-23 1,-50 34-23,0-1 0,0 0 0,-1 0 0,1-1 0,-2 0 0,1 0-1,-1-1 1,-1 0 0,1 0 0,6-18 0,-10 23-25,-1 1 0,0-1 0,0 0-1,-1 1 1,1-1 0,-1 0 0,0 0-1,0 1 1,0-1 0,0 0 0,-1 0 0,1 1-1,-1-1 1,0 0 0,0 1 0,-1-1-1,1 1 1,-1-1 0,1 1 0,-1 0-1,0 0 1,-1-1 0,1 2 0,0-1 0,-1 0-1,1 0 1,-1 1 0,0-1 0,0 1-1,0 0 1,0 0 0,-6-3 0,-14-6-1176,-2 0 0,1 1 1,-45-11-1,22 8-3901,-2-3-6673</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50.194"/>
    </inkml:context>
    <inkml:brush xml:id="br0">
      <inkml:brushProperty name="width" value="0.025" units="cm"/>
      <inkml:brushProperty name="height" value="0.025" units="cm"/>
    </inkml:brush>
  </inkml:definitions>
  <inkml:trace contextRef="#ctx0" brushRef="#br0">203 0 15182,'0'0'13704,"-12"2"-11542,0 0-1979,0 1 1,0 0-1,1 0 1,0 2-1,-1-1 1,-17 12-1,23-13-159,1 0 0,-1 0 0,1 1 1,0 0-1,0 0 0,1 0 0,-1 1 0,1-1 0,0 1 1,0 0-1,1 0 0,-1 1 0,1-1 0,0 1 0,1-1 1,-1 1-1,-1 10 0,4-15-24,0 0 0,0 0 0,0 0 0,0 0 0,0 0 0,0 0 0,1 0 0,-1 0 0,1 0 0,-1 0 0,0-1 0,1 1 0,-1 0 0,1 0 0,0 0 0,-1 0 0,1-1 0,0 1 0,0 0 0,-1-1 0,1 1 0,0 0 0,0-1 0,0 1 0,0-1 0,0 1 0,-1-1 0,1 0 0,0 1 0,0-1 0,0 0 0,0 0 0,0 1 0,0-1 0,1 0 0,-1 0 0,0 0 0,0 0 0,1-1 0,49 0 0,-45 0 0,30-2-105,22-3-529,60 2 1,-117 4 653,1 0-1,-1 0 1,0-1 0,1 1 0,-1 0-1,1 1 1,-1-1 0,1 0-1,-1 0 1,0 0 0,1 1 0,-1-1-1,1 1 1,-1-1 0,0 1-1,0 0 1,1-1 0,-1 1 0,0 0-1,0 0 1,0 0 0,0 0-1,0 0 1,0 0 0,0 0 0,0 0-1,0 0 1,0 0 0,-1 1-1,1-1 1,0 0 0,-1 1 0,1-1-1,0 3 1,-2-2 16,1 1 0,-1 0 0,1-1 0,-1 1-1,0-1 1,0 1 0,0-1 0,-1 0 0,1 1 0,0-1 0,-1 0 0,1 0 0,-1 0 0,0 0-1,0 0 1,0 0 0,0 0 0,-3 1 0,-30 22-36,-2-2 0,0-1 0,-2-2 0,0-1 0,-54 16 0,88-33-8,-22 4-1292,27-6 1130,-1 0 0,1 0 0,-1 0 1,0 0-1,1 0 0,-1-1 0,1 1 0,-1 0 0,1 0 1,-1 0-1,1-1 0,-1 1 0,1 0 0,-1-1 0,1 1 0,-1 0 1,1-1-1,-1 1 0,1-1 0,0 1 0,-1-1 0,1 1 1,0-1-1,-1 1 0,1-1 0,0 1 0,0-1 0,-1 1 1,1-1-1,0 1 0,0-1 0,0 0 0,0 1 0,0-1 0,0 1 1,0-1-1,0-1 0,0-19-14681</inkml:trace>
</inkml:ink>
</file>

<file path=ppt/ink/ink1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27.702"/>
    </inkml:context>
    <inkml:brush xml:id="br0">
      <inkml:brushProperty name="width" value="0.025" units="cm"/>
      <inkml:brushProperty name="height" value="0.025" units="cm"/>
    </inkml:brush>
  </inkml:definitions>
  <inkml:trace contextRef="#ctx0" brushRef="#br0">288 143 8008,'21'-50'5082,"-17"41"-3860,1 0 1,-2 0-1,1 0 1,-1 0-1,0-1 1,-1 1-1,2-19 1,-5 28-1097,-1 0 0,1 0 1,0 0-1,-1 0 0,1 0 1,0 1-1,0-1 0,-1 0 1,1 1-1,0-1 0,0 1 1,0-1-1,-1 1 0,1 0 1,0-1-1,0 1 0,0 0 1,0 0-1,0 0 0,-1 1 1,2-1 26,-1 1 0,1-1 1,-1 0-1,0 0 1,0 1-1,0-1 0,0 0 1,1 0-1,-2 0 0,1 0 1,0 0-1,0 0 0,0 0 1,0-1-1,0 1 0,-1 0 1,1 0-1,0-1 0,-1 1 1,1-1-1,-1 0 0,1 1 1,0-1-1,-1 0 0,1 0 1,-1 0-1,1 0 0,-1 0 1,1 0-1,-1 0 0,1 0 1,0 0-1,-1-1 0,1 1 1,-1-1-1,-1 0 0,-26-4 1418,25 5-1571,-1 0 0,1 0 0,-1 1 0,1-1 0,-1 1 0,1 0 0,-1 1 0,1-1 0,0 1 0,0 0 0,-1 0 0,1 0 0,0 0 0,-3 4 0,-1 0 0,0 1 0,1-1 0,0 2 0,1-1 0,0 1 0,-6 10 0,-6 12 0,2 0 0,-20 58 0,34-83 0,-7 15 0,2 1 0,0 1 0,2-1 0,0 1 0,1 0 0,2 0 0,-1 33 0,3-52 0,0-1 0,0 1 0,1 0 0,-1 0 0,1-1 0,0 1 0,-1-1 0,1 1 0,0 0 0,1-1 0,-1 1 0,0-1 0,1 0 0,-1 0 0,1 1 0,0-1 0,0 0 0,0 0 0,0 0 0,3 2 0,-1-2 0,0 0 0,0 0 0,0-1 0,0 1 0,0-1 0,0 0 0,1 0 0,-1-1 0,0 1 0,1-1 0,8 0 0,-1-1 0,0-1 0,0 0 0,0-1 0,0 0 0,0-1 0,-1 0 0,1-1 0,15-9 0,-7 2 0,-1-1 0,21-21 0,-34 30 0,-1-1 0,0 0 0,0 0 0,-1-1 0,1 0 0,-1 0 0,0 0 0,-1 0 0,0 0 0,0-1 0,4-10 0,-7 17 0,0-1 0,0 1 0,0-1 0,0 1 0,0-1 0,1 1 0,-1-1 0,0 1 0,0-1 0,0 1 0,0-1 0,0 1 0,-1-1 0,1 1 0,0-1 0,0 1 0,0-1 0,0 1 0,0 0 0,-1-1 0,1 1 0,0-1 0,0 1 0,-1-1 0,1 1 0,0 0 0,-1-1 0,1 1 0,-1 0 0,1-1 0,0 1 0,-2-1 0,-17 2 0,-20 16 0,20-4 0,1 2 0,-1 0 0,-26 29 0,87-70 0,-16 1 0,33-41 0,20-18 0,-79 84 0,0 0 0,1 0 0,-1 0 0,0-1 0,0 1 0,0 0 0,0 0 0,0 0 0,1 0 0,-1 0 0,0 0 0,0 0 0,0 0 0,0 0 0,1 0 0,-1-1 0,0 1 0,0 0 0,0 0 0,1 0 0,-1 0 0,0 0 0,0 0 0,0 0 0,0 0 0,1 1 0,-1-1 0,0 0 0,0 0 0,0 0 0,0 0 0,1 0 0,-1 0 0,0 0 0,0 0 0,0 0 0,0 0 0,0 1 0,1-1 0,-1 0 0,0 0 0,0 0 0,0 0 0,0 0 0,0 1 0,0-1 0,0 0 0,0 0 0,1 0 0,-1 0 0,0 1 0,0-1 0,0 0 0,0 0 0,2 19 0,-3 20 0,-4-10 0,-1 0 0,-12 34 0,11-44 0,0 1 0,2 1 0,1-1 0,0 1 0,2-1 0,-1 25 0,4-44-103,-1 0 0,1 0 0,-1 0 0,1 0 0,0-1 0,-1 1 0,1 0 0,0 0 0,-1 0 0,1-1 1,0 1-1,0-1 0,0 1 0,0 0 0,-1-1 0,1 1 0,0-1 0,0 0 0,0 1 0,0-1 0,0 0 0,0 0 0,0 1 0,0-1 0,0 0 0,0 0 0,0 0 0,1 0 0,-1 0 0,0-1 0,0 1 0,0 0 1,0 0-1,1-1 0,2 0-536,0 1 0,0-1 0,-1 0 0,1 0 0,0 0 1,-1-1-1,1 1 0,5-4 0,6-13-4235,0-4-1655</inkml:trace>
</inkml:ink>
</file>

<file path=ppt/ink/ink1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28.742"/>
    </inkml:context>
    <inkml:brush xml:id="br0">
      <inkml:brushProperty name="width" value="0.025" units="cm"/>
      <inkml:brushProperty name="height" value="0.025" units="cm"/>
    </inkml:brush>
  </inkml:definitions>
  <inkml:trace contextRef="#ctx0" brushRef="#br0">1 102 11627,'0'0'12508,"4"8"-10736,-3-6-1629,0 1 0,1-1-1,-1 1 1,1-1 0,0 1-1,0-1 1,0 0 0,0 0 0,0 0-1,0 0 1,1 0 0,-1-1-1,1 1 1,-1-1 0,1 1 0,3 0-1,-2 0 55,1-1 0,0-1 0,-1 1 0,1-1 0,0 1 0,-1-1 0,1-1 0,0 1 0,0-1-1,-1 1 1,1-2 0,6-1 0,-2 0-66,0 0 1,-1-1-1,1 0 0,-1 0 0,0-1 1,0 0-1,-1 0 0,10-9 0,-13 11-90,-1-1 0,1 0 0,-1 1-1,0-1 1,0 0 0,0 0 0,-1-1-1,1 1 1,-1-1 0,0 1 0,0-1-1,-1 0 1,1 0 0,-1 1 0,0-1-1,1-10 1,-2 15-41,0-1 0,0 1 0,0-1 0,0 1 0,0-1 0,0 1 0,-1-1 0,1 1 0,0-1 0,0 1 0,0-1 0,0 1 0,-1-1 0,1 1 0,0 0 0,0-1 0,-1 1 0,1-1 0,0 1 0,-1 0 0,1-1 0,0 1 0,-1 0 0,1-1 0,0 1 0,-1 0 0,1 0 0,-1-1 0,1 1 0,-1 0 0,1 0 0,-1 0 0,1 0 0,-1-1 0,-21 5 0,-18 19 0,26-9 0,1 1 0,0 0 0,1 0 0,0 1 0,2 1 0,0 0 0,1 0 0,0 1 0,-6 22 0,15-40 0,0 1 0,0-1 0,0 0 0,0 1 0,0-1 0,-1 0 0,1 1 0,0-1 0,0 1 0,0-1 0,1 0 0,-1 1 0,0-1 0,0 0 0,0 1 0,0-1 0,0 1 0,0-1 0,0 0 0,1 1 0,-1-1 0,0 0 0,0 0 0,1 1 0,-1-1 0,0 0 0,0 1 0,1-1 0,-1 0 0,0 0 0,1 1 0,-1-1 0,0 0 0,1 0 0,-1 0 0,0 0 0,1 0 0,-1 1 0,0-1 0,1 0 0,22-2 0,19-14 0,12-18 0,-44 27 0,0-1 0,0 2 0,1-1 0,0 1 0,0 1 0,0 0 0,1 1 0,-1 0 0,1 1 0,21-4 0,-32 8 0,1-1 0,-1 1 0,1 0 0,0-1 0,-1 1 0,0 0 0,1 0 0,-1 0 0,1 0 0,-1 1 0,0-1 0,0 0 0,0 0 0,0 1 0,0-1 0,0 1 0,0-1 0,0 1 0,0-1 0,-1 1 0,1-1 0,0 4 0,16 50 0,-12-36 0,2 7 0,-5-17 0,0-1 0,0 1 0,1-1 0,0 0 0,0 0 0,1 0 0,0 0 0,7 10 0,-10-17 0,0-1 0,-1 0 0,1 1 0,0-1 0,0 0 0,-1 1 0,1-1 0,0 0 0,0 0 0,0 0 0,-1 0 0,1 0 0,0 0 0,0 0 0,0 0 0,-1 0 0,1 0 0,0 0 0,0 0 0,-1-1 0,1 1 0,0 0 0,0-1 0,-1 1 0,1 0 0,0-1 0,-1 1 0,1-1 0,0 1 0,-1-1 0,1 1 0,-1-1 0,1 0 0,-1 1 0,1-1 0,-1 0 0,1 1 0,-1-1 0,1-1 0,18-33 0,-17 31 0,8-15 0,-2-1 0,0 1 0,-1-2 0,-1 1 0,-1-1 0,0 0 0,2-39 0,42 59 0,-44 0 0,0 1 0,0 0 0,0 1 0,0-1 0,0 1 0,0 0 0,0 0 0,0 1 0,-1 0 0,1-1 0,0 2 0,-1-1 0,1 0 0,7 7 0,-9-6 0,-1 0 0,1 0 0,0 1 0,-1-1 0,0 1 0,0 0 0,0 0 0,0 0 0,-1 0 0,0 0 0,1 0 0,-2 0 0,1 0 0,0 1 0,-1-1 0,0 0 0,0 7 0,0 37 0,0-48 0,0 0 0,1-1 0,-1 1 0,0 0 0,0 0 0,0 0 0,1 0 0,-1 0 0,0 0 0,0 0 0,0 0 0,1 0 0,-1-1 0,0 1 0,0 0 0,0 0 0,1 0 0,-1 0 0,0 0 0,0 0 0,0 0 0,1 1 0,-1-1 0,0 0 0,0 0 0,1 0 0,-1 0 0,0 0 0,0 0 0,0 0 0,0 0 0,1 0 0,-1 1 0,0-1 0,0 0 0,0 0 0,0 0 0,1 0 0,-1 1 0,0-1 0,0 0 0,0 0 0,0 0 0,0 0 0,0 1 0,0-1 0,0 0 0,0 0 0,0 0 0,0 1 0,0-1 0,0 0 0,0 0 0,0 1 0,0-1 0,0 0 0,0 0 0,0 0 0,0 1 0,0-1 0,0 0 0,0 0 0,0 0 0,0 1 0,0-2 0,65-52 0,8-7 0,-66 55 0,0 1 0,1-1 0,-1 1 0,1 1 0,0-1 0,0 1 0,1 1 0,11-3 0,-19 5 0,-1 0 0,0 0 0,1 0 0,-1 0 0,1 0 0,-1 0 0,1 0 0,-1 0 0,1 0 0,-1 0 0,0 0 0,1 1 0,-1-1 0,1 0 0,-1 0 0,1 1 0,-1-1 0,0 0 0,1 0 0,-1 1 0,0-1 0,1 0 0,-1 1 0,0-1 0,0 0 0,1 1 0,-1-1 0,0 1 0,0-1 0,1 0 0,-1 1 0,0 0 0,2 22 0,-9 27 0,6-46 0,1-3 0,0-1 0,0 1 0,-1 0 0,1-1 0,0 1 0,0 0 0,0-1 0,0 1 0,0 0 0,0-1 0,0 1 0,0 0 0,0-1 0,0 1 0,0 0 0,0 0 0,1-1 0,-1 1 0,0-1 0,1 1 0,-1 0 0,0-1 0,1 1 0,-1-1 0,0 1 0,1 0 0,0 0 0,18-4 0,32-32 0,-36 25 0,-9 6-76,-3 1-210,0 1 1,0 0-1,0 0 0,1 0 0,-1 0 0,1 0 0,-1 1 0,1 0 0,0 0 0,-1 0 0,1 0 0,0 0 0,7 0 0,-10 3-421,0-1 0,-1 0-1,1 1 1,0-1 0,-1 1-1,1-1 1,-1 1 0,1 0-1,-1-1 1,0 1 0,1-1-1,-1 1 1,0 3 0,3 15-5859,5-13 2380,2-4-1093</inkml:trace>
</inkml:ink>
</file>

<file path=ppt/ink/ink1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29.522"/>
    </inkml:context>
    <inkml:brush xml:id="br0">
      <inkml:brushProperty name="width" value="0.025" units="cm"/>
      <inkml:brushProperty name="height" value="0.025" units="cm"/>
    </inkml:brush>
  </inkml:definitions>
  <inkml:trace contextRef="#ctx0" brushRef="#br0">67 62 1313,'0'0'8942,"5"-9"-2648,19-26-1628,-20 20 2040,-13 13-4663,-12 9-1189,15-2-782,0 1-1,0 0 0,1 0 1,-1 1-1,1-1 0,0 1 0,1 0 1,0 1-1,0-1 0,1 1 1,-1-1-1,2 1 0,-1 0 0,1 0 1,0 0-1,0 13 0,2-21-71,0 1-1,1 0 0,-1-1 0,0 1 1,1 0-1,-1-1 0,1 1 0,-1-1 1,1 1-1,-1-1 0,1 1 0,0-1 1,-1 0-1,1 1 0,-1-1 0,1 0 1,0 1-1,-1-1 0,1 0 1,0 0-1,0 0 0,-1 1 0,1-1 1,0 0-1,-1 0 0,1 0 0,0 0 1,0 0-1,-1 0 0,1-1 0,0 1 1,-1 0-1,2 0 0,28-6-310,-20 1-22,0-1 0,0 0-1,0 0 1,-1-1 0,0 0 0,-1 0 0,10-11-1,-9 9 279,1 0 0,0 0 0,0 1 0,21-12 0,-35 44 1571,-5 0-992,6-19-335,1 0-1,-1 0 0,2 1 1,-1-1-1,0 1 0,1-1 0,0 1 1,1-1-1,-1 8 0,2-12-184,-1 0-1,1-1 1,0 1-1,-1-1 1,1 1 0,0 0-1,0-1 1,-1 1-1,1-1 1,0 0-1,0 1 1,0-1-1,0 0 1,0 1-1,0-1 1,0 0 0,0 0-1,-1 0 1,1 0-1,0 0 1,0 0-1,0 0 1,0 0-1,0 0 1,0 0-1,0-1 1,0 1 0,0 0-1,0-1 1,0 1-1,1-1 1,33-11-27,0-8 26,50-39 0,-30 20-57,-55 39 52,1-1 1,-1 1 0,1-1-1,0 1 1,0-1-1,-1 1 1,1 0-1,0-1 1,0 1-1,0 0 1,-1-1-1,1 1 1,0 0-1,0 0 1,0 0-1,0 0 1,0 0-1,0 0 1,1 0-1,3 13 1,-13 42 44,6-48-37,0 1 0,1-1 0,0 0 0,0 1 0,1 7 0,0-14-6,1 0 0,-1 0 0,1 0 0,0-1 0,-1 1 0,1 0 0,0-1 0,0 1 0,-1-1 0,1 1 0,0-1 0,0 1 0,0-1 0,0 0 0,0 1 0,0-1 0,0 0 0,-1 0 0,1 1 0,0-1 0,0 0 0,0 0 0,0 0 0,0 0 0,0 0 0,0 0 0,0-1 0,0 1 0,0 0 0,0 0 0,0-1 0,1 0 0,32-11 0,20-30-705,-45 34 483,0 0 0,1 0 0,0 1 0,0 0 1,0 1-1,12-5 0,-21 11 200,-1 0 0,0 0-1,0 0 1,1-1 0,-1 1 0,0 0 0,1 0 0,-1 0-1,0 0 1,1 0 0,-1 0 0,0 0 0,0 0 0,1 0-1,-1 0 1,0 0 0,1 1 0,-1-1 0,0 0 0,1 0-1,-1 0 1,0 0 0,0 0 0,1 1 0,-1-1 0,0 0-1,0 0 1,1 0 0,-1 1 0,0-1 0,0 0 0,0 0-1,1 1 1,-1-1 0,0 0 0,0 0 0,0 1 0,0-1-1,0 0 1,0 1 0,2 18-193,-8 20 271,-6 19 574,3 1-1,3 0 0,1 74 1,1-16-495,4-111-119,-8 50 350,8-55-359,0 1-1,0-1 1,0 0 0,0 0-1,0 0 1,-1 0 0,1 0-1,-1 0 1,1 0-1,-1 0 1,1 0 0,-1 0-1,1 0 1,-1-1-1,0 1 1,1 0 0,-1 0-1,0 0 1,0-1-1,0 1 1,1 0 0,-1-1-1,0 1 1,0-1-1,0 1 1,0-1 0,0 1-1,0-1 1,0 0 0,0 0-1,-1 1 1,1-1-1,0 0 1,0 0 0,0 0-1,0 0 1,0 0-1,0 0 1,0 0 0,0-1-1,0 1 1,0 0-1,-2-1 1,1-1-7,0 1 0,0-1 0,0 0 0,0 0 0,1 0 0,-1 0 0,0 0 0,1 0 0,0-1 0,-1 1 0,1 0 0,0-1 0,0 1 0,0-1 0,1 1 0,-1-1 0,0-3 0,-7-51 0,8 50 0,-2-18 23,0 0 1,2 1-1,1-1 0,1 0 1,7-32-1,-5 42-87,0 1 1,1 0-1,1 0 0,0 0 1,1 1-1,1 0 0,-1 0 1,2 1-1,0 0 0,13-13 0,4-1-3977,1-1-5514</inkml:trace>
</inkml:ink>
</file>

<file path=ppt/ink/ink1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30.531"/>
    </inkml:context>
    <inkml:brush xml:id="br0">
      <inkml:brushProperty name="width" value="0.025" units="cm"/>
      <inkml:brushProperty name="height" value="0.025" units="cm"/>
    </inkml:brush>
  </inkml:definitions>
  <inkml:trace contextRef="#ctx0" brushRef="#br0">197 98 11082,'1'-2'512,"-1"1"0,0 0 0,1-1 0,-1 1-1,0 0 1,0-1 0,1 1 0,-1 0 0,0-1-1,-1 1 1,1-1 0,0 1 0,0 0 0,0-1-1,-1 1 1,1 0 0,-1 0 0,1-1-1,-1 1 1,0 0 0,1 0 0,-1-1 0,0 1-1,0 0 1,0 0 0,-2-2 0,2 3-224,-1-1 1,0 1 0,0-1-1,0 1 1,0 0 0,0 0-1,0 0 1,0 0 0,0 0-1,0 0 1,0 0 0,0 1-1,0-1 1,1 1 0,-1-1-1,-2 2 1,-6 2-50,1 0 0,0 1 0,0 0 0,1 0 0,0 1 0,-11 9-1,11-8-152,0 1 0,1 1 0,0-1 0,0 1-1,1 0 1,0 0 0,1 1 0,0 0-1,1 0 1,0 0 0,0 0 0,1 1-1,0-1 1,-2 20 0,5-29-86,0 0 0,1 1 0,-1-1 0,0 0 0,0 0 0,1 0 0,-1 0 0,1 0 0,-1 0 0,1 0 0,-1-1 0,1 1 0,0 0 0,-1 0 0,1 0 0,0 0 0,0-1 0,-1 1 0,1 0 0,0-1 0,0 1 0,0-1 0,0 1 0,0-1 0,0 1 0,0-1 0,0 0 0,0 1 0,0-1 0,0 0 0,0 0 0,0 0 0,0 0 0,0 0 0,0 0 0,1 0 0,-1 0 0,0 0 0,0 0 0,1-1 0,5 0 0,0 0 0,-1 0 0,1-1 0,-1 0 0,11-5 0,6-6 0,-1-1 0,0 0 0,-2-2 0,1-1 0,-2 0 0,-1-2 0,0 0 0,-1-1 0,19-29 0,-53 80 0,1 0 0,2 2 0,-18 56 0,31-86-42,0-1 0,1 1 0,-1 0-1,1-1 1,0 1 0,-1-1 0,1 1 0,1 0 0,-1-1 0,0 1-1,0 0 1,2 2 0,-2-4-11,0 0 0,1-1 0,-1 1 0,1 0 0,-1-1 0,1 1 1,-1 0-1,1-1 0,-1 1 0,1-1 0,0 1 0,-1-1 0,1 1 0,0-1 0,-1 1 0,1-1 0,0 0 0,0 1 0,0-1 0,-1 0 0,1 0 0,0 1 0,0-1 0,0 0 0,1 0 1,2-1-252,1 1 1,0-1 0,0 0 0,-1-1 0,1 1-1,-1-1 1,1 0 0,-1 0 0,1 0 0,-1-1 0,6-5-1,22-16-3926,-2-1 0,-1-2-1,-1 0 1,41-53 0,-37 35 5567,-5-1 6034,-23 37-556,-6 7-2634,-16 16-1305,-22 28-2180,37-38-572,-4 4 181,1 0-1,0 0 1,1 0 0,0 1-1,0 0 1,1 0 0,0 0 0,1 0-1,-4 12 1,7-20-297,1 0 0,-1 0 0,0 0 0,0 0 1,1 0-1,-1-1 0,0 1 0,1 0 0,-1 0 0,1-1 0,-1 1 0,1 0 0,-1-1 0,1 1 0,0 0 0,-1-1 1,1 1-1,0-1 0,-1 1 0,1-1 0,0 1 0,0-1 0,0 1 0,-1-1 0,1 0 0,0 0 0,0 1 1,0-1-1,0 0 0,0 0 0,-1 0 0,1 0 0,0 0 0,0 0 0,2 0 0,42-1-178,-35 0 60,160-8-1828,-170 9 1950,1 0 0,0-1 1,0 1-1,0 0 0,-1 0 0,1 0 0,0 0 1,0 0-1,0 1 0,0-1 0,-1 0 0,1 0 0,0 0 1,0 1-1,-1-1 0,1 0 0,0 1 0,0-1 1,-1 1-1,1-1 0,0 0 0,-1 1 0,1 0 1,0-1-1,-1 1 0,2 1 0,-3-1 30,1 0 0,0 0 0,0 0 0,0 0 0,0 0 0,-1 0 0,1-1 0,0 1 0,-1 0 0,1 0 0,-1 0 0,1 0 0,-1 0 0,1 0 0,-1-1 0,0 1 0,-1 1 0,-36 29 1067,21-21-1144,1 0 1,-1-2-1,0 0 0,-1-1 1,0-1-1,0 0 0,0-1 0,-1-1 1,-24 1-1,41-5-218,-2-1-2900,4-3-2554,0-8-5685</inkml:trace>
</inkml:ink>
</file>

<file path=ppt/ink/ink1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31.543"/>
    </inkml:context>
    <inkml:brush xml:id="br0">
      <inkml:brushProperty name="width" value="0.025" units="cm"/>
      <inkml:brushProperty name="height" value="0.025" units="cm"/>
    </inkml:brush>
  </inkml:definitions>
  <inkml:trace contextRef="#ctx0" brushRef="#br0">28 70 15375,'0'0'7180,"-2"11"-4853,-15 132 2069,9 91-1959,27-272-1855,-10 14-530,0-1-1,6-34 1,-13 48-69,0 0 1,0-1-1,-1 1 0,-1-1 1,0 1-1,0-1 0,-4-19 1,4 31 11,0-1 1,0 1-1,0 0 1,0 0-1,-1 0 1,1-1-1,0 1 1,0 0 0,0 0-1,0-1 1,0 1-1,0 0 1,0 0-1,0 0 1,0-1-1,0 1 1,-1 0-1,1 0 1,0 0 0,0 0-1,0-1 1,0 1-1,-1 0 1,1 0-1,0 0 1,0 0-1,0 0 1,-1 0 0,1-1-1,0 1 1,0 0-1,0 0 1,-1 0-1,1 0 1,0 0-1,0 0 1,-1 0 0,1 0-1,0 0 1,0 0-1,0 0 1,-1 0-1,1 0 1,0 0-1,0 0 1,0 0-1,-1 1 1,1-1 0,0 0-1,0 0 1,0 0-1,-1 0 1,1 0-1,0 0 1,0 1-1,0-1 1,0 0 0,-1 0-1,1 0 1,0 1-1,-8 11-102,6-6 110,0 1 1,0 0 0,1 0-1,0 0 1,0 0 0,1 0-1,0 0 1,0 0 0,1 0 0,0 0-1,3 12 1,-3-17 18,0 1 0,0-1-1,0 1 1,1-1 0,-1 0 0,1 0-1,0 1 1,-1-1 0,1 0 0,0-1 0,0 1-1,1 0 1,-1 0 0,0-1 0,0 1 0,1-1-1,-1 0 1,1 0 0,-1 0 0,1 0-1,0 0 1,-1-1 0,1 1 0,0-1 0,-1 1-1,1-1 1,0 0 0,0 0 0,-1 0 0,1-1-1,0 1 1,4-2 0,3 0-16,0-1-1,-1 0 1,1-1 0,-1 0 0,0 0-1,0-1 1,0 0 0,0-1-1,-1 0 1,0 0 0,0-1 0,-1 0-1,10-12 1,-3 3-9,-1 0 1,-1-1-1,0 0 0,-2-1 1,15-32-1,-21 40 3,0 0 0,-1 0 0,0 0 0,0-1 0,-2 1 0,1-1 0,-1 0 0,-1 1 0,0-16 0,0 26 0,-1-1 0,1 1 0,0 0 0,0-1 0,0 1 0,0-1 0,0 1 0,-1-1 0,1 1 0,0 0 0,0-1 0,-1 1 0,1 0 0,0-1 0,0 1 0,-1 0 0,1-1 0,0 1 0,-1 0 0,1 0 0,-1 0 0,1-1 0,0 1 0,-1 0 0,1 0 0,-1 0 0,1 0 0,0-1 0,-1 1 0,1 0 0,-1 0 0,1 0 0,-1 0 0,1 0 0,0 0 0,-1 0 0,1 0 0,-1 1 0,1-1 0,-1 0 0,1 0 0,0 0 0,-1 1 0,-18 10 0,-4 17 0,2 2 0,1 0 0,1 1 0,2 1 0,-19 49 0,31-71 0,2-4 0,0 0 0,0 0 0,1 1 0,0-1 0,0 0 0,0 1 0,1-1 0,0 1 0,0 0 0,0 10 0,2-16 0,-1 0 0,1 0 0,-1 0 0,1-1 0,0 1 0,-1 0 0,1 0 0,0-1 0,0 1 0,0 0 0,0-1 0,-1 1 0,1-1 0,0 1 0,0-1 0,0 1 0,0-1 0,0 0 0,0 1 0,0-1 0,0 0 0,0 0 0,0 0 0,0 0 0,0 0 0,0 0 0,2 0 0,33-2 0,-32 1 0,13-2 0,-1 0 0,0-1 0,21-9 0,-27 9 0,1 0 0,0 0 0,0 1 0,1 1 0,-1 0 0,0 0 0,1 1 0,18 0 0,-29 2 0,0-1 0,0 1 0,0-1 0,0 1 0,-1-1 0,1 1 0,0 0 0,0-1 0,0 1 0,-1 0 0,1 0 0,-1 0 0,1-1 0,0 1 0,-1 0 0,1 0 0,-1 0 0,0 0 0,1 0 0,-1 0 0,0 0 0,0 0 0,1 0 0,-1 0 0,0 0 0,0 0 0,0 0 0,0 0 0,0 0 0,-1 0 0,1 0 0,0 1 0,-8 36 0,-10-3 54,15-30-85,0 0 0,0 0 0,0 0 0,0 0 0,1 1 0,0-1 0,0 1 0,1 0 0,-2 8 0,17-24-5377,-1-9 155,1-4-1703</inkml:trace>
</inkml:ink>
</file>

<file path=ppt/ink/ink1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32.011"/>
    </inkml:context>
    <inkml:brush xml:id="br0">
      <inkml:brushProperty name="width" value="0.025" units="cm"/>
      <inkml:brushProperty name="height" value="0.025" units="cm"/>
    </inkml:brush>
  </inkml:definitions>
  <inkml:trace contextRef="#ctx0" brushRef="#br0">1 147 12204,'0'0'19223,"13"2"-18102,-1-1-1101,-1 0 0,1 0 0,0-1 0,0-1 0,-1 0 0,1-1-1,0 0 1,-1-1 0,1 0 0,18-8 0,48-33-20,-74 42 0,0-1 0,0 0 0,0 0 0,0 0 0,-1-1 0,1 1 0,-1-1 0,0 0 0,0 1 0,-1-1 0,1-1 0,-1 1 0,1 0 0,-2-1 0,1 1 0,1-6 0,-3 9 0,0 0 0,0 0 0,0 1 0,-1-1 0,1 0 0,0 0 0,-1 1 0,1-1 0,-1 0 0,1 1 0,-1-1 0,1 0 0,-1 1 0,1-1 0,-1 1 0,0-1 0,1 1 0,-1-1 0,0 1 0,1-1 0,-1 1 0,0-1 0,0 1 0,1 0 0,-1 0 0,0-1 0,0 1 0,0 0 0,1 0 0,-1 0 0,0 0 0,0 0 0,0 0 0,0 0 0,1 0 0,-1 0 0,0 1 0,0-1 0,0 0 0,1 0 0,-2 1 0,-39 9 0,27-3 0,-1 0 0,2 1 0,-1 1 0,1 1 0,0 0 0,1 0 0,-13 15 0,17-17 0,1 0 0,0 1 0,0-1 0,1 1 0,1 0 0,-1 1 0,1-1 0,1 1 0,0 0 0,0 0 0,-3 19 0,7-27 2,0 0 0,-1 1 0,1-1 0,1 0-1,-1 0 1,0 1 0,1-1 0,-1 0 0,1 0 0,-1 1 0,1-1 0,0 0-1,0 0 1,0 0 0,0 0 0,1 0 0,-1 0 0,0-1 0,1 1 0,-1 0-1,1-1 1,0 1 0,0-1 0,-1 1 0,1-1 0,0 0 0,0 0 0,0 0-1,0 0 1,0 0 0,1 0 0,-1 0 0,0-1 0,0 1 0,0-1 0,1 0 0,-1 0-1,3 0 1,12 2-81,0-1-1,0-1 1,34-4-1,-47 3 31,43-9-2390,-1-10-5435,-3-6-5478</inkml:trace>
</inkml:ink>
</file>

<file path=ppt/ink/ink1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33.669"/>
    </inkml:context>
    <inkml:brush xml:id="br0">
      <inkml:brushProperty name="width" value="0.025" units="cm"/>
      <inkml:brushProperty name="height" value="0.025" units="cm"/>
    </inkml:brush>
  </inkml:definitions>
  <inkml:trace contextRef="#ctx0" brushRef="#br0">64 0 18738,'0'0'3149,"4"13"-1408,4 25-937,-1 0 1,-3 0 0,1 57 0,-6-66-708,0-20-45,0-1 0,1 1 0,0 0-1,0-1 1,1 1 0,0 0 0,1-1 0,-1 1-1,2-1 1,5 16 0,-7-23-40,0 1 1,1-1-1,-1 1 1,0-1-1,0 0 1,1 0-1,-1 0 0,1 0 1,-1 0-1,1 0 1,0 0-1,-1 0 1,1 0-1,0-1 1,0 1-1,-1-1 0,1 1 1,0-1-1,0 0 1,0 0-1,-1 0 1,1 0-1,0 0 0,0 0 1,0 0-1,0 0 1,-1-1-1,1 1 1,0-1-1,2-1 0,6-2 46,0 0 0,0-1-1,18-13 1,-13 9-60,-13 7-1,0 1 0,1-1 0,-1 1 0,1 0 0,0 0 0,-1 0 1,1 0-1,0 0 0,-1 1 0,1-1 0,0 1 0,4-1 0,-6 2 24,0-1-1,0 1 1,0-1 0,0 1 0,0 0-1,0-1 1,0 1 0,0 0-1,-1 0 1,1 0 0,0 0-1,0 0 1,-1 0 0,1 0 0,-1 0-1,1 0 1,-1 0 0,1 0-1,-1 0 1,0 0 0,1 0-1,-1 1 1,0-1 0,0 0 0,0 0-1,0 0 1,0 0 0,0 1-1,0-1 1,0 0 0,-1 1 0,0 5 74,0 0 0,0-1 0,-1 1 1,1-1-1,-2 0 0,1 0 0,-1 1 1,1-1-1,-2-1 0,1 1 1,-1 0-1,0-1 0,0 0 0,0 0 1,-1 0-1,0 0 0,0-1 1,0 0-1,0 0 0,-1 0 0,1-1 1,-12 6-1,4-2 87,0-2 1,0 1-1,0-1 0,-1-1 0,1-1 1,-1 0-1,0 0 0,0-1 1,-27-1-1,40-1-196,-1 0-1,1 0 1,0 0 0,0 0-1,-1-1 1,1 1 0,0 0-1,0-1 1,0 1 0,0-1-1,-1 1 1,1-1 0,0 0-1,0 1 1,0-1 0,0 0-1,0 0 1,1 0 0,-1 0-1,0 0 1,0 0 0,0 0-1,1 0 1,-1 0 0,1 0-1,-1 0 1,1 0 0,-1 0-1,1-1 1,-1 1 0,1 0 0,0 0-1,0-3 1,0 2-68,0 0-1,0 0 1,0 0 0,0 0-1,1 0 1,-1 0 0,1 0-1,-1 0 1,1 0 0,0 0 0,0 0-1,0 1 1,0-1 0,0 0-1,0 0 1,0 1 0,0-1-1,1 1 1,-1-1 0,3-1 0,11-6-2349,0 1 1,0 0 0,19-5 0,-22 8 593,23-9-4345</inkml:trace>
</inkml:ink>
</file>

<file path=ppt/ink/ink1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34.183"/>
    </inkml:context>
    <inkml:brush xml:id="br0">
      <inkml:brushProperty name="width" value="0.025" units="cm"/>
      <inkml:brushProperty name="height" value="0.025" units="cm"/>
    </inkml:brush>
  </inkml:definitions>
  <inkml:trace contextRef="#ctx0" brushRef="#br0">37 7 15118,'0'0'11350,"-3"8"-10656,-5 20-126,1 0 0,1 0 0,1 0 0,-2 40 0,7-67-541,0 1 1,0-1-1,0 1 1,0 0-1,0-1 1,0 1-1,1-1 1,-1 1-1,0 0 1,1-1-1,-1 1 1,1-1-1,0 1 1,-1-1-1,1 0 1,0 1-1,0-1 1,0 0-1,0 1 1,0-1-1,0 0 1,0 0-1,1 0 1,-1 0-1,0 0 1,0 0-1,1 0 1,-1-1-1,1 1 1,-1 0-1,1-1 1,-1 1-1,1-1 1,-1 1-1,1-1 1,-1 0-1,1 0 1,0 0-1,-1 0 1,1 0-1,0 0 1,-1 0-1,1 0 1,-1-1-1,1 1 0,-1 0 1,3-2-1,4 0 42,-1 0-1,0-1 0,0 0 0,0-1 1,0 1-1,0-1 0,-1 0 0,0-1 0,7-5 1,-2-1-6,-1 0 1,0-1-1,-1 0 1,0-1 0,-1 0-1,0 0 1,-1 0 0,-1-1-1,0 0 1,-1-1-1,5-20 1,-45 139-64,33-97 0,1-1 0,0 1 0,0 0 0,0 0 0,1 0 0,0 0 0,2 13 0,-2-19 0,0-1 0,1 1 0,-1 0 0,0 0 0,1 0 0,-1 0 0,0-1 0,1 1 0,-1 0 0,1 0 0,0-1 0,-1 1 0,1 0 0,-1-1 0,1 1 0,0-1 0,0 1 0,-1-1 0,1 1 0,0-1 0,0 1 0,0-1 0,-1 0 0,3 1 0,0-1 0,-1 0 0,1 0 0,-1-1 0,1 1 0,0 0 0,-1-1 0,1 0 0,-1 0 0,1 0 0,-1 0 0,0 0 0,5-3 0,4-3 0,1 0 0,-2-1 0,1-1 0,-1 0 0,-1 0 0,0-1 0,10-13 0,-1-2 0,-2 0 0,19-38 0,-45 87 0,1 1 0,-8 39 0,8-31 0,5-18 18,1-7-50,0-1 0,1 1 0,0 0-1,0 0 1,1 0 0,0 0 0,1 0-1,0 1 1,0-1 0,2 9 0,-2-16-191,0-1 0,0 0 0,1 1 0,-1-1 1,0 0-1,1 1 0,-1-1 0,0 0 0,1 0 1,-1 1-1,1-1 0,-1 0 0,0 0 1,1 0-1,-1 0 0,1 0 0,-1 1 0,1-1 1,-1 0-1,1 0 0,-1 0 0,0 0 0,1 0 1,-1 0-1,1 0 0,-1-1 0,1 1 0,-1 0 1,0 0-1,1 0 0,-1 0 0,1-1 0,0 1 1,11-8-7978</inkml:trace>
</inkml:ink>
</file>

<file path=ppt/ink/ink1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34.711"/>
    </inkml:context>
    <inkml:brush xml:id="br0">
      <inkml:brushProperty name="width" value="0.025" units="cm"/>
      <inkml:brushProperty name="height" value="0.025" units="cm"/>
    </inkml:brush>
  </inkml:definitions>
  <inkml:trace contextRef="#ctx0" brushRef="#br0">62 1 19827,'0'0'7580,"0"8"-6464,2 45-409,-3 0 1,-2 0-1,-2 0 0,-3 0 1,-16 59-1,18-88-835,2-12-255,1 1 0,0-1 1,0 1-1,1 0 0,1 0 0,0 0 1,1-1-1,0 1 0,3 15 0,-3-28 26,1 0-1,-1 1 1,0-1-1,0 0 1,1 1-1,-1-1 1,0 0-1,1 1 1,-1-1-1,1 0 1,-1 0-1,0 0 1,1 1-1,-1-1 1,1 0-1,-1 0 1,0 0-1,1 0 1,-1 0-1,1 0 1,-1 0-1,1 0 1,-1 0-1,1 0 1,-1 0-1,0 0 1,1 0-1,-1 0 1,1 0-1,-1 0 1,1-1-1,11-3-9710</inkml:trace>
</inkml:ink>
</file>

<file path=ppt/ink/ink1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35.524"/>
    </inkml:context>
    <inkml:brush xml:id="br0">
      <inkml:brushProperty name="width" value="0.025" units="cm"/>
      <inkml:brushProperty name="height" value="0.025" units="cm"/>
    </inkml:brush>
  </inkml:definitions>
  <inkml:trace contextRef="#ctx0" brushRef="#br0">131 211 7303,'0'0'19901,"-10"3"-18673,3 1-1210,0-1-1,0 1 0,0 0 1,1 1-1,-1-1 1,1 1-1,0 1 1,1-1-1,-1 1 0,1 0 1,0 0-1,1 1 1,-1-1-1,1 1 1,1 0-1,-1 0 0,1 0 1,-4 14-1,3-9 37,1 0-1,0 0 0,1 0 1,0 1-1,0 21 1,2-33-48,0-1 1,0 1-1,0 0 1,0 0 0,0 0-1,0 0 1,0 0-1,0 0 1,1-1 0,-1 1-1,0 0 1,0 0-1,1 0 1,-1 0 0,0-1-1,1 1 1,-1 0 0,1 0-1,-1-1 1,1 1-1,0 0 1,-1-1 0,1 1-1,0 0 1,-1-1-1,1 1 1,0-1 0,-1 0-1,1 1 1,2 0 0,-1-1 32,0 0 0,0 0 0,0 0 0,1 0 0,-1 0 1,0 0-1,0-1 0,0 1 0,0-1 0,1 0 0,-1 1 1,2-3-1,5-1 138,0-1 1,0 0-1,-1-1 1,13-10-1,0-5-86,-1-1 0,-1-1 0,-1 0 0,-1-2 0,27-51-1,-20 24 405,-2-1-1,16-61 1,-52 150-463,-22 37 1,-4 8-45,26-51 12,-33 85 0,42-102 0,2 0 0,-1 0 0,2 0 0,0 1 0,0-1 0,1 26 0,2-38-56,-1 1 0,0-1 1,1 0-1,-1 0 0,1 0 0,-1 0 0,1 0 1,-1 0-1,1 0 0,0 0 0,-1 0 0,1 0 1,0 0-1,0 0 0,0 0 0,0 0 1,0-1-1,0 1 0,0 0 0,0-1 0,0 1 1,0-1-1,0 1 0,0-1 0,0 1 0,1-1 1,-1 0-1,0 0 0,0 0 0,0 0 0,1 1 1,-1-1-1,0-1 0,0 1 0,0 0 0,1 0 1,-1 0-1,0-1 0,0 1 0,1-1 1,4 0-490,0 0 1,0-1 0,-1 0 0,1 0 0,-1 0-1,1-1 1,5-3 0,-3 0-1590,0-1 1,0 0-1,-1 0 0,13-16 1,-12 11 1436,0 0 1,0 0 0,5-15 0,12-44 4242,-11 0 4776,-14 71-8192,0 0 0,1-1 0,-1 1 0,0-1 0,0 1 0,0-1 0,0 1 0,0-1 1,0 1-1,0 0 0,0-1 0,0 1 0,0-1 0,0 1 0,0-1 0,0 1 1,0-1-1,0 1 0,0 0 0,0-1 0,-1 1 0,1-1 0,0 1 0,0-1 0,0 1 1,-1 0-1,1-1 0,0 1 0,-1 0 0,1-1 0,0 1 0,-1 0 0,1 0 1,0-1-1,-1 1 0,1 0 0,-1 0 0,1-1 0,0 1 0,-1 0 0,1 0 0,-1 0 1,1 0-1,-1 0 0,1 0 0,-1 0 0,-26 12 1528,-22 30-1253,13 7-345,34-46-61,0 0 0,0 1 0,1-1 1,-1 1-1,1 0 0,0-1 0,0 1 0,0 0 0,1-1 0,0 1 1,-1 0-1,1 0 0,1 6 0,-1-9 1,1 1 0,0-1 0,0 0 0,-1 0 0,1 0 0,0 0 0,0 0 0,0 0 0,0 0 0,0 0 0,0 0 0,0 0 0,0 0 0,1 0 0,-1-1 0,0 1 0,0-1 0,1 1 0,-1-1 0,0 1 0,1-1 0,-1 0 0,0 1 0,1-1 0,2 0 0,44 1 0,-37-1 0,207-3 0,-218 3 0,0 0 0,0 1 0,0-1 0,-1 0 0,1 0 0,0 0 0,0 0 0,0 0 0,0 0 0,0 1 0,0-1 0,0 0 0,0 0 0,0 0 0,0 0 0,0 0 0,0 1 0,0-1 0,0 0 0,0 0 0,0 0 0,0 0 0,0 0 0,0 0 0,0 1 0,0-1 0,0 0 0,0 0 0,0 0 0,1 0 0,-1 0 0,0 0 0,0 1 0,0-1 0,0 0 0,0 0 0,0 0 0,0 0 0,0 0 0,0 0 0,1 0 0,-1 0 0,0 0 0,0 0 0,0 0 0,0 1 0,0-1 0,1 0 0,-1 0 0,0 0 0,0 0 0,0 0 0,0 0 0,0 0 0,0 0 0,1 0 0,-1 0 0,0 0 0,0-1 0,0 2 0,-1-1 0,1 0 0,0 0 0,-1 0 0,1 0 0,-1 0 0,1 0 0,0 0 0,-1 0 0,1 0 0,-1 0 0,1 0 0,-1-1 0,1 1 0,0 0 0,-1 0 0,1 0 0,0 0 0,-1-1 0,1 1 0,-1 0 0,1 0 0,0-1 0,0 1 0,-1 0 0,1-1 0,0 1 0,-1 0 0,1-1 0,0 1 0,0 0 0,0-1 0,-1 1 0,1 0 0,0-1 0,0 1 0,0-1 0,-7-17 0,0 1 0,2-1 0,0 0 0,1 0 0,1-1 0,0 1 0,2-1 0,0 0 0,2-18 0,-1 35 0,1 1 0,-1 0 0,1 0 0,0 0 0,0 0 0,0 0 0,0 0 0,0 0 0,0 0 0,0 0 0,0 0 0,0 0 0,0 1 0,0-1 0,0 0 0,0 1 0,1-1 0,-1 1 0,0-1 0,1 1 0,-1 0 0,0-1 0,1 1 0,-1 0 0,0 0 0,1 0 0,0 0 0,50 1 0,-36-1 0,38 2-911,-11 0-2886,-17-2-4756</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51.425"/>
    </inkml:context>
    <inkml:brush xml:id="br0">
      <inkml:brushProperty name="width" value="0.025" units="cm"/>
      <inkml:brushProperty name="height" value="0.025" units="cm"/>
    </inkml:brush>
  </inkml:definitions>
  <inkml:trace contextRef="#ctx0" brushRef="#br0">9 1 14382,'0'0'9219,"-1"12"-8402,-1 10-355,-1-2-153,2 0-1,0 0 1,0-1-1,2 1 0,1 0 1,6 30-1,-7-48-279,-1 0 1,1-1-1,0 1 1,0 0-1,0-1 1,0 1-1,0-1 1,0 1-1,0-1 1,0 0-1,0 1 1,1-1-1,-1 0 1,1 0-1,-1 0 1,1 0-1,-1 0 1,1 0-1,0-1 1,-1 1-1,1 0 1,3 0-1,-2-1 44,1 0 0,-1 0 0,1 0 0,0 0-1,-1-1 1,1 1 0,-1-1 0,1 0 0,-1 0 0,7-3 0,4-3 184,1-1 1,-1-1-1,23-17 1,-35 25-254,25-22 70,-21 17-68,1-1-1,0 1 0,0 0 1,0 1-1,1 0 1,0 0-1,0 1 0,0 0 1,1 0-1,-1 0 1,19-3-1,-26 7 4,0 0-1,0 0 1,-1 0 0,1 1-1,0-1 1,0 0-1,0 1 1,0-1 0,-1 1-1,1-1 1,0 1-1,0-1 1,-1 1 0,1-1-1,0 1 1,-1 0 0,1-1-1,0 1 1,-1 0-1,1-1 1,-1 1 0,1 0-1,-1 0 1,0 0 0,1 0-1,-1-1 1,0 1-1,0 0 1,1 0 0,-1 0-1,0 0 1,0 1-1,2 38 641,-3-31-493,1 116 581,5-123 71,5-8-551,7-10-126,34-38-76,-4 3-56,53-45 0,-98 94-1,0 0 0,0 1 1,0-1-1,0 1 0,0-1 0,0 1 1,1 0-1,-1-1 0,0 1 0,1 0 0,-1 1 1,0-1-1,1 0 0,-1 1 0,1-1 1,-1 1-1,4 0 0,-5 1 1,1-1 0,-1 1 0,0 0 0,0 0-1,0 0 1,0 0 0,1 0 0,-1 0 0,0 0 0,-1 0 0,1 1 0,0-1 0,0 0 0,0 0-1,-1 1 1,1-1 0,-1 1 0,1-1 0,-1 0 0,0 1 0,1-1 0,-1 1 0,0-1-1,0 1 1,0-1 0,0 1 0,0-1 0,-1 3 0,2 14 7,-1-1 1,0 1-1,-2 0 1,0 0-1,-1-1 0,-1 0 1,0 1-1,-1-1 1,-9 18-1,14-35-40,0 1 1,0-1-1,0 1 1,0-1-1,0 0 1,0 1-1,0-1 1,0 1-1,-1-1 1,1 0-1,0 1 1,0-1-1,0 1 1,-1-1-1,1 0 1,0 1-1,-1-1 1,1 0-1,0 0 1,-1 1-1,1-1 1,0 0-1,-1 0 1,1 1-1,0-1 1,-1 0-1,1 0 1,-1 0-1,1 0 1,0 1-1,-1-1 1,1 0-1,-1 0 1,1 0-1,-1 0 1,-4-16-3119,3-33-6184,2 46 8029,0-46-11558</inkml:trace>
</inkml:ink>
</file>

<file path=ppt/ink/ink1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36.581"/>
    </inkml:context>
    <inkml:brush xml:id="br0">
      <inkml:brushProperty name="width" value="0.025" units="cm"/>
      <inkml:brushProperty name="height" value="0.025" units="cm"/>
    </inkml:brush>
  </inkml:definitions>
  <inkml:trace contextRef="#ctx0" brushRef="#br0">150 343 17232,'1'-3'606,"-1"-1"-1,0 1 0,0 0 1,0-1-1,0 1 0,-1-1 0,1 1 1,-1 0-1,0-1 0,0 1 1,0 0-1,0 0 0,-1 0 1,1 0-1,-4-5 0,3 7-476,0-1-1,0 1 1,0 0-1,0 0 1,0-1-1,0 1 1,0 1-1,0-1 1,0 0-1,-1 0 1,1 1-1,0-1 1,0 1-1,-1 0 1,1 0-1,0 0 1,-1 0-1,1 0 1,0 0-1,-1 1 1,1-1-1,0 1 1,0-1-1,-4 3 1,1-1-116,1 0 0,0 0 0,0 0 0,1 1 0,-1 0 0,0-1 0,1 1 0,-1 1 0,1-1 0,0 0 0,0 1 0,1-1 0,-1 1 0,1 0 0,-1 0 0,1 0 0,1 0 1,-4 9-1,1-1-15,1-1 0,0 0 0,1 1 0,0 0 0,1 0 1,0 13-1,1-23 6,0-1 0,0 1-1,1 0 1,-1 0 0,1-1 0,-1 1 0,1 0 0,0-1 0,0 1 0,-1 0 0,1-1 0,0 1 0,0-1 0,1 1 0,-1-1-1,0 0 1,0 0 0,1 1 0,-1-1 0,1 0 0,-1 0 0,1 0 0,-1 0 0,1-1 0,0 1 0,-1 0 0,1-1-1,0 1 1,0-1 0,-1 0 0,1 1 0,0-1 0,0 0 0,0 0 0,-1 0 0,1 0 0,3-1 0,4 1 74,-1-1 0,0 0 0,0-1 0,0 0 0,0 0 1,0-1-1,10-4 0,-3-1 3,0-1 1,-1 0-1,1-2 0,-2 0 1,1 0-1,-2-1 1,0 0-1,0-1 0,-1-1 1,-1 0-1,0 0 1,-1-1-1,0-1 1,-1 1-1,-1-1 0,-1 0 1,0-1-1,-1 0 1,4-26-1,-11 42-81,-3 7 0,-4 12 0,4-5 0,1 1 0,0 1 0,1-1 0,1 0 0,0 1 0,1 16 0,0-30 0,1 0 0,0 0 0,0 0 0,1 0 0,-1 0 0,0 0 0,0 0 0,0 0 0,1 0 0,-1 0 0,0 0 0,1-1 0,-1 1 0,1 0 0,-1 0 0,1 0 0,-1-1 0,1 1 0,0 0 0,-1 0 0,1-1 0,0 1 0,0 0 0,0-1 0,-1 1 0,1-1 0,0 0 0,2 2 0,-1-2 0,1 0 0,-1 0 0,1 1 0,-1-1 0,0-1 0,1 1 0,-1 0 0,1-1 0,-1 1 0,1-1 0,2-1 0,4-1 0,0-1 0,-1-1 0,1 1 0,-1-1 0,9-8 0,4-5 0,-1-2 0,0-1 0,-2 0 0,0-1 0,-2-1 0,-1 0 0,0-2 0,-2 1 0,0-2 0,14-45 0,-126 354 0,82-222 0,2 1 0,-11 104 0,24-136 0,1-1 0,1 0 0,1 1 0,2-1 0,1 0 0,2 0 0,0-1 0,12 30 0,-36-141 0,11 56 0,-25-114 0,29 124 0,1 0 0,1 0 0,0-1 0,1 1 0,1 0 0,4-20 0,-4 34-6,0 0-1,0 1 1,0-1-1,0 0 1,1 0-1,-1 1 1,1-1 0,0 1-1,0-1 1,0 1-1,0 0 1,0 0-1,1 0 1,-1 0 0,0 0-1,1 0 1,0 1-1,-1-1 1,5-1-1,60-19-1059,-44 16 131,16-7-4318,2-3-3603</inkml:trace>
</inkml:ink>
</file>

<file path=ppt/ink/ink1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38.010"/>
    </inkml:context>
    <inkml:brush xml:id="br0">
      <inkml:brushProperty name="width" value="0.025" units="cm"/>
      <inkml:brushProperty name="height" value="0.025" units="cm"/>
    </inkml:brush>
  </inkml:definitions>
  <inkml:trace contextRef="#ctx0" brushRef="#br0">20 51 18962,'0'0'1511,"-3"10"160,-5 42 143,3 1 1,1 0-1,6 78 1,-1-44-964,2-85-10,4-10-448,4-13-154,0-6-237,-2-2 1,-1 1-1,-2-1 0,0 0 0,-2-1 1,1-39-1,-6 76-13,2-1 1,-1 0-1,0 0 1,1 1-1,0-1 0,1 0 1,-1 0-1,1 0 1,1 0-1,-1 0 0,1-1 1,0 1-1,0-1 1,0 1-1,7 7 0,-6-10 18,-1 0 0,1 0 0,0-1 0,0 1 0,0-1 0,1 0 0,-1 0 0,1 0 0,-1 0 0,1-1 0,-1 0 0,1 0 0,0 0 0,-1-1 0,1 1 0,0-1 0,0 0 0,-1 0 0,1-1 0,0 0 0,8-2 0,-4 0 26,1 0-1,-1-1 1,0 0 0,0 0 0,-1-1-1,1 0 1,-1-1 0,0 0 0,0 0-1,-1-1 1,0 1 0,0-2 0,-1 1-1,1-1 1,-2 0 0,8-13 0,-5 8 15,-1-1 0,0 1 1,-1-1-1,-1-1 1,0 1-1,-1-1 1,0 0-1,-1 0 1,1-30-1,-3 45-48,-1 0 0,0-1 0,0 1 0,0-1 0,0 1 0,0-1 0,0 1 0,0 0 0,0-1 0,0 1 0,0-1 0,0 1 0,0 0 0,0-1 0,0 1 0,-1-1 0,1 1 0,0 0 0,0-1 0,0 1 0,-1 0 0,1-1 0,0 1 0,0 0 0,-1-1 0,1 1 0,0 0 0,-1-1 0,1 1 0,0 0 0,-1 0 0,0-1 0,-10 9 0,-9 22 0,17-24 0,-23 49 0,2 1 0,-31 113 0,54-168 0,1-1 0,0 1 0,0-1 0,0 1 0,-1 0 0,1 0 0,0-1 0,0 1 0,0 0 0,0-1 0,0 1 0,0 0 0,0-1 0,1 1 0,-1 0 0,0-1 0,0 1 0,0 0 0,1-1 0,-1 1 0,0-1 0,1 1 0,-1 0 0,0-1 0,1 1 0,-1-1 0,1 1 0,-1-1 0,1 1 0,-1-1 0,1 1 0,0-1 0,0 1 0,1-1 0,0 1 0,0-1 0,0 0 0,0 0 0,0 0 0,0 0 0,0 0 0,0-1 0,0 1 0,0-1 0,3 0 0,47-25 0,16-32 0,-50 40 0,0 2 0,25-17 0,-43 33 0,1-1 0,-1 1 0,1-1 0,-1 1 0,1-1 0,0 1 0,-1 0 0,1-1 0,-1 1 0,1 0 0,0 0 0,-1-1 0,1 1 0,0 0 0,-1 0 0,1 0 0,0 0 0,-1 0 0,1 0 0,0 0 0,-1 0 0,1 0 0,0 0 0,-1 0 0,1 0 0,0 0 0,-1 1 0,1-1 0,0 0 0,-1 1 0,1-1 0,-1 0 0,1 1 0,0-1 0,-1 1 0,1-1 0,-1 0 0,1 2 0,0 0 0,1 1 0,-1 0 0,-1 0 0,1-1 0,0 1 0,-1 0 0,1 0 0,-1 0 0,0 5 0,-8 68 0,-4-26 0,7-30 0,1 0 0,0 0 0,-1 29 0,7-49-21,-1 1 0,0-1 0,1 0 0,-1 0 0,0 0-1,1 0 1,-1 0 0,0 0 0,1 0 0,-1 0 0,1 0 0,-1-1 0,0 1 0,0 0 0,1-1 0,-1 1 0,0-1-1,0 0 1,3-1 0,20-22-4259,-4-6-3629,-16 23 5402,12-20-9601</inkml:trace>
</inkml:ink>
</file>

<file path=ppt/ink/ink1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38.353"/>
    </inkml:context>
    <inkml:brush xml:id="br0">
      <inkml:brushProperty name="width" value="0.025" units="cm"/>
      <inkml:brushProperty name="height" value="0.025" units="cm"/>
    </inkml:brush>
  </inkml:definitions>
  <inkml:trace contextRef="#ctx0" brushRef="#br0">1 151 20083,'0'0'9273,"11"5"-7629,-3-1-1518,1-1 0,-1-1 1,1 1-1,0-1 0,0 0 0,0-1 1,0 0-1,0-1 0,0 0 0,0 0 0,0-1 1,0 0-1,12-3 0,-6-1-126,0-1 0,0 0 0,-1-1 0,1-1 0,16-12 0,-27 17 0,1 0 0,-1 0 0,0 0 0,0 0 0,0-1 0,-1 0 0,0 0 0,1 0 0,-1 0 0,0-1 0,-1 1 0,1-1 0,-1 1 0,0-1 0,0 0 0,-1 0 0,1 0 0,-1 0 0,0 0 0,0-6 0,-1 10 0,0 0 0,0 0 0,0 1 0,0-1 0,0 0 0,-1 0 0,1 0 0,0 0 0,-1 1 0,1-1 0,-1 0 0,1 0 0,-1 1 0,1-1 0,-1 0 0,1 1 0,-1-1 0,1 1 0,-1-1 0,0 1 0,0-1 0,1 1 0,-1-1 0,0 1 0,0-1 0,1 1 0,-2 0 0,-30-4 0,24 5 0,-1 0 0,1 1 0,0-1 0,0 2 0,-13 4 0,10-1 0,0 0 0,1 1 0,0 1 0,0 0 0,1 0 0,0 0 0,0 1 0,1 1 0,1 0 0,-1 0 0,1 0 0,1 1 0,0 0 0,0 0 0,1 0 0,1 1 0,0 0 0,-3 12 0,7-21-21,0-1 0,0 1 0,0-1-1,0 1 1,0-1 0,0 1 0,1-1 0,-1 1 0,1-1-1,-1 1 1,1-1 0,0 1 0,0-1 0,0 0 0,1 1-1,-1-1 1,0 0 0,1 0 0,-1 0 0,4 3 0,0-1-124,-1-1 0,0 0 0,1-1 0,-1 1 0,1-1 0,0 0 0,0 0 0,0 0 0,9 1 0,3 0-956,1-1-1,-1 0 0,0-2 0,1 0 1,24-3-1,6-7-10669</inkml:trace>
</inkml:ink>
</file>

<file path=ppt/ink/ink1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39.132"/>
    </inkml:context>
    <inkml:brush xml:id="br0">
      <inkml:brushProperty name="width" value="0.025" units="cm"/>
      <inkml:brushProperty name="height" value="0.025" units="cm"/>
    </inkml:brush>
  </inkml:definitions>
  <inkml:trace contextRef="#ctx0" brushRef="#br0">30 1 7495,'0'0'17996,"-5"11"-16720,-1 6-607,1 1 1,-5 28 0,9-42-539,0 1 1,1 0 0,-1 0 0,1-1 0,0 1 0,0 0 0,0 0 0,1 0 0,-1 0-1,1-1 1,0 1 0,1 0 0,-1-1 0,1 1 0,0-1 0,0 0 0,5 9-1,-5-12-96,0 0-1,1 1 0,-1-1 0,0 0 0,0 0 0,0 0 0,1 0 0,-1 0 0,0-1 1,1 1-1,-1-1 0,1 0 0,-1 1 0,0-1 0,1 0 0,-1-1 0,1 1 0,-1 0 1,1-1-1,-1 1 0,0-1 0,1 0 0,-1 1 0,4-3 0,54-31 724,-56 32-751,39-30-7,-35 23 0,1 2 0,1-1 0,-1 1 0,1 1 0,1 0 0,-1 0 0,1 1 0,0 0 0,0 1 0,16-4 0,-26 8 0,0 0 0,-1 0 0,1 0 0,0 0 0,0 0 0,-1 1 0,1-1 0,0 0 0,-1 1 0,1-1 0,0 0 0,-1 1 0,1-1 0,-1 1 0,1-1 0,0 1 0,-1-1 0,1 1 0,-1-1 0,1 1 0,-1-1 0,0 1 0,1 0 0,-1-1 0,1 1 0,-1 0 0,0 0 0,0-1 0,0 1 0,1 0 0,-1-1 0,0 1 0,0 0 0,0 1 0,0 33 0,0-24 0,-5 77 0,5-87 0,1-1 0,-1 1 0,0-1 0,0 1 0,0-1 0,1 1 0,-1-1 0,0 1 0,1-1 0,-1 1 0,0-1 0,1 0 0,-1 1 0,0-1 0,1 1 0,-1-1 0,1 0 0,-1 0 0,1 1 0,-1-1 0,1 0 0,-1 0 0,1 1 0,-1-1 0,1 0 0,-1 0 0,1 0 0,-1 0 0,1 0 0,-1 0 0,1 0 0,0 0 0,-1 0 0,1 0 0,-1 0 0,1 0 0,-1 0 0,1-1 0,-1 1 0,1 0 0,-1 0 0,1-1 0,0 1 0,26-10 0,29-28 0,-48 31 0,1 1 0,-1-1 0,1 1 0,1 1 0,-1 0 0,1 0 0,0 1 0,0 0 0,0 0 0,0 2 0,18-4 0,-27 6 0,0 0 0,-1 0 0,1 0 0,0 0 0,0 0 0,0 0 0,-1 1 0,1-1 0,0 0 0,0 1 0,-1-1 0,1 0 0,0 1 0,0-1 0,-1 1 0,1-1 0,0 1 0,-1-1 0,1 1 0,-1-1 0,1 1 0,-1 0 0,1-1 0,-1 1 0,1 0 0,-1 0 0,0-1 0,1 2 0,1 29 0,-4-22 0,1 0 0,-1 0 0,-1-1 0,-6 16 0,-3-8-3992,11-16 3813,1 1-1,0-1 1,0 0-1,0 1 0,-1-1 1,1 0-1,0 1 1,0-1-1,-1 0 1,1 0-1,0 1 1,-1-1-1,1 0 0,0 0 1,-1 0-1,1 0 1,0 1-1,-1-1 1,1 0-1,-1 0 0,1 0 1,0 0-1,-1 0 1,1 0-1,-1 0 1,1 0-1,0 0 1,-1 0-1,1 0 0,-1 0 1,1 0-1,0 0 1,-1 0-1,1-1 1,0 1-1,-1 0 0,1 0 1,0 0-1,-1-1 1,1 1-1,0 0 1,-1 0-1,1-1 1,0 1-1,-1-1 0,-1-10-9925</inkml:trace>
</inkml:ink>
</file>

<file path=ppt/ink/ink1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39.475"/>
    </inkml:context>
    <inkml:brush xml:id="br0">
      <inkml:brushProperty name="width" value="0.025" units="cm"/>
      <inkml:brushProperty name="height" value="0.025" units="cm"/>
    </inkml:brush>
  </inkml:definitions>
  <inkml:trace contextRef="#ctx0" brushRef="#br0">0 0 14446,'0'0'11178,"58"29"-16207,-43-10-1056</inkml:trace>
</inkml:ink>
</file>

<file path=ppt/ink/ink1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39.926"/>
    </inkml:context>
    <inkml:brush xml:id="br0">
      <inkml:brushProperty name="width" value="0.025" units="cm"/>
      <inkml:brushProperty name="height" value="0.025" units="cm"/>
    </inkml:brush>
  </inkml:definitions>
  <inkml:trace contextRef="#ctx0" brushRef="#br0">158 142 13965,'0'0'8253,"-9"2"-5450,4-1-2594,0 0 0,0 1 1,0 0-1,0 1 0,0-1 0,0 1 0,1-1 1,-1 2-1,1-1 0,0 0 0,-5 6 1,-1 2 266,0 0 0,0 1 0,-11 19 0,21-31-472,-29 52 982,28-50-953,0 1-1,0 0 0,0 0 0,0-1 0,0 1 0,1 0 1,-1 0-1,1 0 0,-1 0 0,1 0 0,0 0 0,0 0 1,1-1-1,-1 1 0,1 0 0,-1 0 0,2 4 0,0-6-23,-1 0 1,0 0-1,0 0 0,0 0 0,1 0 0,-1 0 0,0-1 0,1 1 0,-1 0 1,0-1-1,1 1 0,-1-1 0,1 0 0,-1 1 0,1-1 0,-1 0 0,1 0 1,-1 0-1,1 0 0,-1 0 0,3-1 0,34-5 111,-26 1-58,0-1 0,-1 0 0,0-1 0,0 0 0,0 0 0,-1-1 0,0 0 0,0-1 0,-1 0 0,-1-1 0,10-12 0,0-2 113,-1-2-1,-1 0 0,20-45 0,-33 65-174,4-11 0,1-1 0,-2 1 0,5-22 0,-11 32 0,-3 8 0,-4 7 0,-7 15 0,1 0 0,1 1 0,0 0 0,2 0 0,1 1 0,2 1 0,0-1 0,1 1 0,-3 43 0,9-67 0,-1 0 0,1 0 0,0 1 0,0-1 0,0 0 0,0 0 0,0 0 0,1 0 0,-1 1 0,1-1 0,-1 0 0,1 0 0,0 0 0,0 0 0,0 0 0,0 0 0,0 0 0,0-1 0,0 1 0,1 0 0,-1 0 0,1-1 0,-1 1 0,1-1 0,0 0 0,-1 1 0,1-1 0,0 0 0,0 0 0,0 0 0,0 0 0,0 0 0,0-1 0,0 1 0,0 0 0,0-1 0,1 0 0,-1 1 0,0-1 0,0 0 0,0 0 0,1 0 0,-1-1 0,2 0 0,5 0 0,0-1 0,0 0 0,0-1 0,-1 0 0,1 0 0,-1-1 0,0 0 0,0-1 0,11-7 0,-2-1 0,-1 0 0,0 0 0,-1-2 0,-1 0 0,0-1 0,-1 0 0,-1-1 0,0 0 0,11-24 0,-51 72 0,20-20 0,1-1 0,0 1 0,1 1 0,0-1 0,1 1 0,0 0 0,1 1 0,0-1 0,1 1 0,-3 20 0,6-32 0,0 0 0,0 1 0,0-1 0,0 0 0,1 0 0,-1 0 0,0 0 0,0 0 0,1 0 0,-1 0 0,0 0 0,1 0 0,-1 0 0,1 0 0,-1 0 0,1-1 0,0 1 0,-1 0 0,1 0 0,0 0 0,0-1 0,-1 1 0,1 0 0,0-1 0,0 1 0,0 0 0,0-1 0,0 0 0,0 1 0,1 0 0,2-1 0,0 1 0,-1-1 0,1 0 0,0 0 0,0 0 0,-1 0 0,1 0 0,0-1 0,4-1 0,6-2 0,-1-1 0,1 0 0,24-14 0,-7-3 0,0-2 0,-2-1 0,50-53 0,-85 87-58,1 1-1,0 0 1,1 0 0,0 0 0,0 1-1,1 0 1,1-1 0,-2 13-1,3-20-31,1-1-1,0 1 0,-1-1 1,1 1-1,0 0 0,1-1 0,-1 1 1,0-1-1,1 1 0,-1-1 1,1 1-1,0-1 0,0 1 0,0-1 1,0 1-1,0-1 0,1 0 1,-1 0-1,0 0 0,1 0 0,0 0 1,0 0-1,-1 0 0,1 0 0,0-1 1,1 1-1,-1-1 0,0 1 1,0-1-1,0 0 0,1 0 0,-1 0 1,1 0-1,-1 0 0,1-1 1,-1 1-1,1-1 0,-1 1 0,1-1 1,2 0-1,18 0-8445</inkml:trace>
</inkml:ink>
</file>

<file path=ppt/ink/ink1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41.002"/>
    </inkml:context>
    <inkml:brush xml:id="br0">
      <inkml:brushProperty name="width" value="0.025" units="cm"/>
      <inkml:brushProperty name="height" value="0.025" units="cm"/>
    </inkml:brush>
  </inkml:definitions>
  <inkml:trace contextRef="#ctx0" brushRef="#br0">156 79 13645,'3'-4'1105,"0"-1"0,0 0 0,0 0 0,-1 1 0,0-2 0,0 1 0,-1 0 0,1 0 0,-1 0 0,0-1 0,0-10 0,-2 16-962,1-1-1,-1 1 0,1-1 1,-1 0-1,1 1 1,-1-1-1,0 1 0,1-1 1,-1 1-1,0 0 0,1-1 1,-1 1-1,0 0 0,0-1 1,1 1-1,-1 0 0,0 0 1,0 0-1,1 0 0,-1 0 1,0 0-1,0 0 0,0 0 1,1 0-1,-1 0 0,0 0 1,0 0-1,0 0 0,0 1 1,-27 5 247,-17 22-62,43-26-323,-1 0 1,1 0-1,0 0 1,0 0-1,0 0 1,0 1-1,0-1 1,0 0 0,1 1-1,-1-1 1,1 1-1,0 0 1,-1 0-1,1-1 1,-1 6-1,32-6 97,-22 0-110,0-1 1,0 2 0,0-1 0,0 1 0,0 0-1,0 1 1,-1 0 0,1 0 0,-1 0 0,9 8-1,-12-9 3,0 1 0,-1-1-1,1 1 1,0 0-1,-1 0 1,0 0 0,0 0-1,0 0 1,-1 1 0,0-1-1,1 1 1,-2 0-1,1-1 1,0 1 0,-1 0-1,0 0 1,0 0 0,0 7-1,-1-10 22,-1 1-1,0-1 0,1 1 1,-1-1-1,0 0 1,0 1-1,-1-1 0,1 0 1,0 0-1,-1 1 1,1-1-1,-1 0 0,0-1 1,0 1-1,1 0 1,-1 0-1,0-1 0,-1 1 1,1-1-1,0 0 1,0 0-1,-1 0 1,-4 2-1,-64 20 457,59-20-449,1 0-22,1 0-6,0-1-1,0 1 1,0-2-1,0 1 1,0-1-1,-20-1 1,45-15-2996,50-36-6111,-24 15 2748</inkml:trace>
</inkml:ink>
</file>

<file path=ppt/ink/ink1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41.890"/>
    </inkml:context>
    <inkml:brush xml:id="br0">
      <inkml:brushProperty name="width" value="0.025" units="cm"/>
      <inkml:brushProperty name="height" value="0.025" units="cm"/>
    </inkml:brush>
  </inkml:definitions>
  <inkml:trace contextRef="#ctx0" brushRef="#br0">66 1 17136,'0'0'12241,"-4"12"-11595,-10 22-121,6-15-208,0 0 0,1 0 0,0 0 0,2 1 0,0 0 0,-2 36 0,7-53-317,1-1 0,-1 0 0,1 1 0,0-1 0,0 0 0,0 0 0,0 0 0,0 0 0,0 0 0,0 0 0,1 0 0,-1 0 0,1 0 0,0 0 0,2 2 0,37 26 0,-7-5 0,-25-15 0,0 0 0,-1 0 0,0 1 0,0 0 0,-2 0 0,1 1 0,8 22 0,-9-32 0,0-11 0,4-12 0,17-98 0,-19 79 0,-8 39 0,0 1 0,0 0 0,0 0 0,0-1 0,0 1 0,0 0 0,1 0 0,-1-1 0,0 1 0,0 0 0,0 0 0,1 0 0,-1 0 0,0-1 0,0 1 0,0 0 0,1 0 0,-1 0 0,0 0 0,0 0 0,1 0 0,-1-1 0,0 1 0,0 0 0,1 0 0,-1 0 0,0 0 0,0 0 0,1 0 0,-1 0 0,0 0 0,0 0 0,1 0 0,-1 0 0,0 1 0,0-1 0,1 0 0,-1 0 0,0 0 0,0 0 0,1 0 0,-1 0 0,0 0 0,0 1 0,0-1 0,1 0 0,-1 0 0,0 0 0,0 1 0,0-1 0,1 0 0,-1 0 0,0 0 0,0 1 0,0-1 0,0 1 0,19 18 0,-9-8 0,-4-7 0,0-1 0,0 1 0,0-1 0,1 0 0,-1-1 0,1 0 0,0 0 0,0 0 0,0-1 0,-1 0 0,1 0 0,0-1 0,0 0 0,0 0 0,0-1 0,0 0 0,9-1 0,-8 0 0,0 0 0,0 0 0,-1 0 0,1-1 0,-1 0 0,1 0 0,-1-1 0,0 0 0,0-1 0,0 1 0,-1-1 0,0-1 0,0 1 0,8-10 0,-11 11 0,0 0 0,0 0 0,-1-1 0,0 1 0,0-1 0,0 0 0,0 1 0,-1-1 0,0 0 0,0 0 0,1-8 0,-6 10 0,-3 9 0,-5 9 0,9-9 0,-2 1 0,0 0 0,1 1 0,0-1 0,1 1 0,0-1 0,0 1 0,1 0 0,0 1 0,-2 14 0,4-23 0,0 1 0,1-1 0,-1 1 0,1 0 0,-1-1 0,1 1 0,-1-1 0,1 1 0,0-1 0,-1 1 0,1-1 0,-1 0 0,1 1 0,0-1 0,-1 0 0,1 1 0,0-1 0,0 0 0,-1 0 0,1 0 0,0 0 0,0 0 0,-1 0 0,1 0 0,0 0 0,0 0 0,-1 0 0,1 0 0,0 0 0,0 0 0,-1 0 0,1-1 0,0 1 0,-1 0 0,2-1 0,29-10 0,-26 6 0,-3 3 0,-1 1 0,1 0 0,-1-1 0,1 1 0,-1 0 0,1 0 0,-1 0 0,1 0 0,0 0 0,0 0 0,0 0 0,-1 1 0,4-1 0,-5 43 0,-7 2 0,-1-1 0,-23 67 0,-4 21 0,24-67 0,-16 65 0,24-117 0,-1 1 0,-1-1 0,0 0 0,0-1 0,-1 1 0,-1-1 0,-12 17 0,18-27 0,0 0 0,0 1 0,0-1 0,0 0 0,0 1 0,0-1 0,0 0 0,-1 0 0,1 0 0,0 0 0,-1 0 0,1 0 0,-1 0 0,1-1 0,-1 1 0,1 0 0,-1-1 0,1 1 0,-1-1 0,0 0 0,1 1 0,-1-1 0,-2 0 0,2-1 0,1 0 0,0 0 0,-1 0 0,1 0 0,0 0 0,0 0 0,0 0 0,0 0 0,0 0 0,0-1 0,0 1 0,0 0 0,0-1 0,1 1 0,-1-1 0,0 1 0,1-1 0,0 1 0,-1-3 0,-2-10 0,0 0 0,1-1 0,1-25 0,1 21-28,2-1 1,0 1-1,1-1 0,0 1 1,2 0-1,1 1 0,0-1 0,1 1 1,1 0-1,1 1 0,18-29 1,-5 16-508,1 2 1,1 0-1,2 2 1,0 1-1,43-32 1,-26 24-7426</inkml:trace>
</inkml:ink>
</file>

<file path=ppt/ink/ink1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42.667"/>
    </inkml:context>
    <inkml:brush xml:id="br0">
      <inkml:brushProperty name="width" value="0.025" units="cm"/>
      <inkml:brushProperty name="height" value="0.025" units="cm"/>
    </inkml:brush>
  </inkml:definitions>
  <inkml:trace contextRef="#ctx0" brushRef="#br0">24 0 7495,'-1'8'16497,"-3"7"-9622,-11 49-5018,14-60-1851,0 1 0,0 0 0,1 0 0,0 0 0,0-1 0,0 1 0,0 0 0,2 5 0,-2-8-7,1-1 1,0 0 0,-1 0-1,1 1 1,0-1 0,0 0-1,0 0 1,0 0-1,0 0 1,0 0 0,0 0-1,0 0 1,1 0 0,-1-1-1,0 1 1,0 0 0,1-1-1,-1 1 1,0-1 0,1 1-1,-1-1 1,1 0-1,-1 1 1,1-1 0,-1 0-1,1 0 1,-1 0 0,0 0-1,3-1 1,4 1 0,0 0 0,0-1 0,1 0 0,-1 0 0,0-1 0,0 0 0,0-1 0,0 0 0,-1 0 0,1-1 0,-1 0 0,8-5 0,5-5 0,0-2 0,28-31 0,-42 42 0,-2 47 0,-4-41 0,-1 1 0,1-1 0,0 1 0,0-1 0,0 0 0,0 1 0,1-1 0,-1 1 0,0-1 0,1 0 0,-1 1 0,1-1 0,-1 0 0,1 1 0,-1-1 0,1 0 0,0 0 0,0 0 0,0 1 0,0-1 0,-1 0 0,2 0 0,-1 0 0,0-1 0,1 2 0,2-1 0,-1 0 0,0 0 0,0-1 0,0 0 0,0 1 0,1-1 0,-1 0 0,0-1 0,0 1 0,1-1 0,2 0 0,8-3 0,1 0 0,-1 0 0,0-2 0,19-10 0,-22 10 0,-1 1 0,1 0 0,0 1 0,1 0 0,-1 0 0,1 1 0,-1 1 0,22-2 0,-33 4-66,0 0 0,1 0 0,-1 0-1,0 0 1,1 0 0,-1 0 0,1 0 0,-1 0 0,0 0 0,1 0 0,-1 0-1,0 0 1,1 0 0,-1 0 0,0 0 0,1 1 0,-1-1 0,0 0 0,1 0-1,-1 0 1,0 1 0,1-1 0,-1 0 0,0 0 0,1 1 0,-1-1 0,0 0-1,0 1 1,0-1 0,1 0 0,-1 1 0,0-1 0,0 0 0,0 1 0,0-1-1,0 0 1,1 1 0,-1-1 0,0 0 0,0 1 0,0-1 0,0 1 0,0-1-1,0 0 1,0 1 0,0-1 0,-1 0 0,1 1 0,0-1 0,0 1 0,0-1-1,0 0 1,0 1 0,-1-1 0,1 0 0,0 1 0,0-1 0,0 0 0,-1 0-1,1 1 1,-1-1 0,-10 13-9927,11-25-4613</inkml:trace>
</inkml:ink>
</file>

<file path=ppt/ink/ink1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43.009"/>
    </inkml:context>
    <inkml:brush xml:id="br0">
      <inkml:brushProperty name="width" value="0.025" units="cm"/>
      <inkml:brushProperty name="height" value="0.025" units="cm"/>
    </inkml:brush>
  </inkml:definitions>
  <inkml:trace contextRef="#ctx0" brushRef="#br0">0 106 14670,'0'0'4164,"10"-53"352,-5 36-1089,3 5-1889,0 7-1250,2 0-320,-2-1-3075,2-1-5957</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51.770"/>
    </inkml:context>
    <inkml:brush xml:id="br0">
      <inkml:brushProperty name="width" value="0.025" units="cm"/>
      <inkml:brushProperty name="height" value="0.025" units="cm"/>
    </inkml:brush>
  </inkml:definitions>
  <inkml:trace contextRef="#ctx0" brushRef="#br0">0 0 19859,'0'0'2722,"5"50"-1697,7-28-800,5 1-161,4-2-897,1-6-3171,-1-2-7815</inkml:trace>
</inkml:ink>
</file>

<file path=ppt/ink/ink1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43.744"/>
    </inkml:context>
    <inkml:brush xml:id="br0">
      <inkml:brushProperty name="width" value="0.025" units="cm"/>
      <inkml:brushProperty name="height" value="0.025" units="cm"/>
    </inkml:brush>
  </inkml:definitions>
  <inkml:trace contextRef="#ctx0" brushRef="#br0">30 7 14382,'0'0'7575,"-2"11"-5333,-10 57-100,4 1 0,2 0 0,4 103 0,2-171-2142,0 0 0,0 1 0,0-1 0,0 0 0,1 0 0,-1 1 0,0-1 0,1 0 0,-1 1 0,0-1 0,1 0 0,0 0 0,-1 0 0,1 0 0,0 0 0,-1 1 0,1-1 0,0 0 0,0 0 0,1 0 0,-1 0 0,0-1 0,-1 0 0,1 0 0,0 0 0,0 0 0,0 0 0,-1 0 0,1 0 0,0 0 0,0 0 0,0-1 0,-1 1 0,1 0 0,0 0 0,0-1 0,-1 1 0,1 0 0,0-1 0,-1 1 0,1-1 0,0 1 0,1-2 0,3-2 0,0-1 0,-1 0 0,1-1 0,-1 1 0,6-11 0,-4 4 0,-1 0 0,0 0 0,-1 0 0,0-1 0,-1 0 0,0 1 0,-1-1 0,-1 0 0,0 0 0,-1 0 0,-1-14 0,1 26 0,0 0 0,0 0 0,0 0 0,0 0 0,0 0 0,0 0 0,-1-1 0,1 1 0,0 0 0,-1 0 0,1 0 0,-1 0 0,1 0 0,-1 0 0,0 0 0,1 0 0,-1 1 0,0-1 0,0 0 0,1 0 0,-1 0 0,0 1 0,0-1 0,0 0 0,0 1 0,0-1 0,0 1 0,0-1 0,0 1 0,0 0 0,0-1 0,0 1 0,0 0 0,-1 0 0,1 0 0,0 0 0,0 0 0,0 0 0,0 0 0,0 0 0,0 0 0,-1 0 0,1 1 0,0-1 0,0 0 0,0 1 0,0-1 0,0 1 0,0-1 0,0 1 0,0 0 0,0-1 0,0 1 0,1 0 0,-1 0 0,0-1 0,0 1 0,1 0 0,-1 0 0,0 0 0,1 0 0,-1 0 0,1 0 0,-1 0 0,0 2 0,0 0 0,-1 0 0,1 0 0,0 1 0,0-1 0,0 0 0,0 1 0,1-1 0,-1 0 0,1 1 0,0-1 0,0 1 0,0-1 0,0 1 0,1-1 0,-1 0 0,1 1 0,0-1 0,2 6 0,-1-6 0,0-1 0,0 1 0,-1-1 0,2 0 0,-1 0 0,0 0 0,0 0 0,1 0 0,-1 0 0,1-1 0,-1 1 0,1-1 0,0 0 0,0 0 0,0 0 0,-1 0 0,1 0 0,0-1 0,0 1 0,0-1 0,6 0 0,6 0 0,-1 0 0,1-2 0,0 0 0,-1 0 0,1-2 0,-1 0 0,0 0 0,0-1 0,-1-1 0,1 0 0,-1-1 0,15-11 0,-16 11 0,-1-1 0,1-1 0,-2 0 0,1-1 0,-1 0 0,-1 0 0,0-1 0,0 0 0,-1-1 0,0 0 0,-1 0 0,10-26 0,-14 31 0,-1-1 0,-1 1 0,1 0 0,-1 0 0,0-14 0,-1 20 0,0 0 0,0 0 0,0 0 0,0 0 0,0 0 0,0 0 0,0 0 0,0 0 0,-1 0 0,1 0 0,0 0 0,-1 0 0,1 1 0,-1-1 0,1 0 0,-1 0 0,1 0 0,-1 0 0,1 0 0,-1 1 0,0-1 0,0 0 0,1 1 0,-1-1 0,0 0 0,0 1 0,0-1 0,0 1 0,0-1 0,0 1 0,1-1 0,-1 1 0,0 0 0,0 0 0,0-1 0,0 1 0,0 0 0,-1 0 0,1 0 0,0 0 0,0 0 0,0 0 0,0 1 0,0-1 0,0 0 0,0 0 0,0 1 0,0-1 0,-1 1 0,-4 2 0,0 0 0,0 0 0,1 0 0,0 1 0,-1 0 0,1 0 0,0 0 0,1 1 0,-1-1 0,-4 7 0,-40 59 0,38-54 0,8-11 0,-53 88 0,52-85 0,0 0 0,1 0 0,0 1 0,1-1 0,-1 1 0,1-1 0,1 1 0,0 0 0,0 17 0,1-24 0,1-1 0,-1 1 0,1-1 0,0 1 0,0-1 0,0 1 0,-1-1 0,1 0 0,0 1 0,1-1 0,-1 0 0,0 0 0,0 0 0,0 0 0,1 0 0,-1 0 0,0 0 0,1 0 0,-1 0 0,1-1 0,-1 1 0,1-1 0,0 1 0,-1-1 0,1 0 0,-1 1 0,1-1 0,0 0 0,-1 0 0,1 0 0,1 0 0,58-5 0,-45 1 0,0-1 0,0-1 0,0-1 0,26-14 0,-28 12 0,1 2 0,0 0 0,1 0 0,29-7 0,-45 14 0,1 0 0,-1 0 0,1 0 0,-1 0 0,0 0 0,1 0 0,-1 0 0,1 0 0,-1 0 0,0 0 0,1 0 0,-1 0 0,1 0 0,-1 0 0,0 0 0,1 0 0,-1 0 0,0 1 0,1-1 0,-1 0 0,0 0 0,1 0 0,-1 1 0,0-1 0,1 0 0,-1 0 0,0 1 0,1-1 0,-1 0 0,0 1 0,0-1 0,0 0 0,1 1 0,-1-1 0,0 0 0,0 1 0,0 0 0,-1 20 0,-15 20 0,2-15 0,8-16 0,0 1 0,1 0 0,0 0 0,1 0 0,-4 17 0,8-28 2,0 1-1,0-1 1,0 0-1,0 0 1,0 0 0,0 1-1,0-1 1,0 0-1,0 0 1,0 1 0,0-1-1,0 0 1,0 0-1,0 1 1,0-1 0,0 0-1,0 0 1,0 1-1,1-1 1,-1 0 0,0 0-1,0 0 1,0 1-1,0-1 1,1 0 0,-1 0-1,0 0 1,0 0-1,0 0 1,1 1 0,-1-1-1,0 0 1,0 0-1,1 0 1,-1 0 0,0 0-1,0 0 1,1 0-1,-1 0 1,0 0 0,0 0-1,1 0 1,-1 0-1,0 0 1,0 0 0,0 0-1,1 0 1,-1 0-1,0 0 1,0 0 0,1 0-1,-1 0 1,0-1-1,1 1 1,9-4-442,16-23-7104,-13 11 589,6-2-4779</inkml:trace>
</inkml:ink>
</file>

<file path=ppt/ink/ink1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44.131"/>
    </inkml:context>
    <inkml:brush xml:id="br0">
      <inkml:brushProperty name="width" value="0.025" units="cm"/>
      <inkml:brushProperty name="height" value="0.025" units="cm"/>
    </inkml:brush>
  </inkml:definitions>
  <inkml:trace contextRef="#ctx0" brushRef="#br0">1 116 17457,'0'0'12278,"10"0"-10944,16 0-1051,0-2-1,1-1 0,27-6 0,-45 7-241,0 0 0,0-1-1,0 0 1,0 0 0,0-1-1,0 0 1,-1 0-1,0-1 1,0 0 0,0-1-1,-1 0 1,0 0-1,8-9 1,-14 14-41,0 1 0,-1-1 0,1 1 0,-1-1 0,1 0 0,0 0 0,-1 1 0,0-1 0,1 0 0,-1 0 0,1 0 0,-1 1 0,0-1 0,0 0 0,1 0 0,-1 0 0,0 0 0,0 0 0,0 1 0,0-1 0,0 0 0,0 0 0,0 0 0,0 0 0,-1 0 0,1 0 0,0 1 0,-1-3 0,0 2 0,0 1 0,0-1 0,0 0 0,-1 0 0,1 0 0,0 1 0,-1-1 0,1 1 0,0-1 0,-1 1 0,1-1 0,0 1 0,-1 0 0,1 0 0,-3 0 0,-4-1 0,0 1 0,-1 1 0,1-1 0,0 2 0,-10 1 0,9 1 0,-1 0 0,1 1 0,0 0 0,0 1 0,0-1 0,1 2 0,0-1 0,0 1 0,0 0 0,1 1 0,-11 14 0,14-17 0,1 0 0,-1 0 0,1 0 0,0 0 0,1 1 0,-1-1 0,1 1 0,0-1 0,0 1 0,1 0 0,-1 0 0,1 0 0,1 0 0,-1 0 0,1 0 0,0 0 0,0 0 0,1 0 0,0 0 0,0 0 0,4 11 0,-3-14-187,0 1 1,0 0-1,1-1 1,-1 1-1,1-1 0,0 0 1,0 1-1,1-2 1,-1 1-1,0 0 0,1-1 1,0 1-1,-1-1 1,1 0-1,6 2 1,-2-1-1251,1 0 0,-1-1 1,1 1-1,-1-2 1,1 1-1,15-1 0,9-1-16879</inkml:trace>
</inkml:ink>
</file>

<file path=ppt/ink/ink1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45.360"/>
    </inkml:context>
    <inkml:brush xml:id="br0">
      <inkml:brushProperty name="width" value="0.025" units="cm"/>
      <inkml:brushProperty name="height" value="0.025" units="cm"/>
    </inkml:brush>
  </inkml:definitions>
  <inkml:trace contextRef="#ctx0" brushRef="#br0">18 140 6854,'0'0'9519,"-4"-9"-6679,-10-29 117,14 36-2751,0 0 1,0 0-1,0 0 0,1 0 0,-1 0 0,0 0 0,1 0 0,-1 0 0,1 0 0,0 0 1,0 0-1,0 0 0,0 1 0,0-1 0,0 0 0,0 1 0,0-1 0,1 0 0,-1 1 1,0 0-1,1-1 0,0 1 0,3-2 0,40-24 1587,-40 25-1566,48-17 595,-25 19-660,-28 0-162,1 0 0,0 0 0,-1 1 0,1-1 0,0 0 0,0 1 0,-1-1 0,1 0 0,0 1 0,-1-1 0,1 1-1,-1-1 1,1 1 0,-1-1 0,1 1 0,-1 0 0,1-1 0,-1 1 0,1 0 0,-1-1 0,0 1 0,1 0 0,-1-1 0,0 1-1,0 0 1,0 0 0,1 0 0,-1 12 23,0 0-1,-1 0 1,0-1-1,-1 1 1,0 0 0,-1-1-1,0 1 1,-8 16-1,6-18 24,1 0 0,1 0-1,0 0 1,0 1-1,1-1 1,1 0-1,0 1 1,0 0 0,1-1-1,2 15 1,-2-25-28,1 1 0,0-1 1,0 0-1,0 0 0,-1 0 0,1 0 1,0 0-1,1 0 0,-1 0 1,0 0-1,0 0 0,0 0 0,0-1 1,1 1-1,-1 0 0,0-1 0,1 1 1,-1-1-1,0 0 0,1 1 1,-1-1-1,1 0 0,-1 0 0,1 0 1,-1 0-1,0 0 0,1 0 1,-1 0-1,1 0 0,-1-1 0,0 1 1,1 0-1,1-2 0,50-15 354,-32 6-327,0-1-1,-1-1 1,0-1 0,-1-1 0,-1 0 0,0-1 0,-1-1 0,-1-1-1,15-20 1,-31 49 18,2 1 0,-1-1-1,1 0 1,1 0 0,0 0 0,1 0-1,6 13 1,-7-20-63,0 0 0,0-1 0,0 1 0,0-1 0,1 0 0,-1 0 0,1 0 0,0 0 0,0-1 0,0 1 0,0-1 0,0 0 0,0 0 0,1-1 0,-1 1 0,1-1 0,-1 0 0,1 0 0,0-1 0,-1 1 0,1-1 0,0 0 0,-1 0 0,10-2 0,-10 1 0,-1 0 0,1 0 0,-1-1 0,1 1 0,-1-1 0,1 0 0,-1 0 0,0 0 0,0 0 0,0 0 0,0-1 0,0 1 0,0-1 0,-1 0 0,1 0 0,-1 0 0,0 0 0,0 0 0,0-1 0,-1 1 0,1-1 0,-1 1 0,1-1 0,-1 1 0,0-1 0,-1 0 0,1 0 0,0 1 0,-1-1 0,0-7 0,-1 6-211,-1-1 0,1 0 0,-1 0 0,0 0 0,-1 1 0,1-1 0,-1 1 0,0 0 0,0 0 0,-1 0 0,1 0 0,-1 0 0,0 1 0,-1-1 0,1 1 0,-1 0 0,0 1 0,0-1 0,0 1 0,0 0 0,0 0 0,-8-2 0,17 16-13416,12 6 11463,28 7-1567,-16-17 1265</inkml:trace>
</inkml:ink>
</file>

<file path=ppt/ink/ink1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45.982"/>
    </inkml:context>
    <inkml:brush xml:id="br0">
      <inkml:brushProperty name="width" value="0.025" units="cm"/>
      <inkml:brushProperty name="height" value="0.025" units="cm"/>
    </inkml:brush>
  </inkml:definitions>
  <inkml:trace contextRef="#ctx0" brushRef="#br0">115 225 13389,'0'0'14477,"-9"2"-12918,1 1-1310,1 0 0,-1 0 0,1 0 0,0 1 0,0 0 0,1 1-1,-10 7 1,13-9-174,-1 0 0,1 0 0,0 0 1,0 0-1,0 1 0,1 0 0,-1-1 0,1 1 0,0 0 0,0 0 0,0 0 0,0 1 0,1-1 0,0 0 0,0 1 0,0-1 0,0 8 0,1-11-75,0 0 0,1-1 0,-1 1 0,0 0 0,1-1 0,-1 1 0,1-1 0,-1 1 0,1-1 0,-1 1 0,1-1 0,0 1 0,-1-1 0,1 1 0,0-1 0,-1 0 0,1 1 0,0-1 0,-1 0 0,1 0 0,0 0 0,-1 1 0,1-1 0,0 0 0,0 0 0,-1 0 0,1 0 0,0 0 0,0 0 0,-1 0 0,1-1 0,0 1 0,0 0 0,-1 0 0,1-1 0,0 1 0,0-1 0,33-8 0,-21 2 0,0 2 0,0 0 0,1 0 0,0 1 0,0 1 0,0 1 0,0-1 0,0 2 0,1 0 0,22 2 0,-35 0 0,1-1 0,-1 1 0,0 0 0,0 0 0,0 0 0,0 0 0,-1 0 0,1 0 0,0 0 0,0 1 0,-1-1 0,1 1 0,-1-1 0,1 1 0,-1 0 0,1-1 0,0 4 0,7 3 0,-1-30 0,0-21 0,-6 26 0,1 1 0,0 0 0,1-1 0,9-19 0,-12 35 0,0 0 0,0 0 0,0 0 0,0 0 0,0 0 0,0 0 0,0 0 0,1 1 0,-1-1 0,0 0 0,1 1 0,-1-1 0,0 1 0,1-1 0,-1 1 0,1 0 0,-1 0 0,1 0 0,-1-1 0,1 1 0,2 1 0,42 2 0,-24-1 0,-6-2 0,0-1 0,0-1 0,0 0 0,0-1 0,-1-1 0,21-8 0,-29 10 0,-1-1 0,0 1 0,0-1 0,0-1 0,0 1 0,-1-1 0,1 0 0,-1 0 0,0-1 0,0 0 0,-1 0 0,1 0 0,-1 0 0,0 0 0,0-1 0,-1 0 0,5-11 0,-7 15 0,0 0 0,0-1 0,-1 1 0,1-1 0,-1 1 0,1-1 0,-1 1 0,0-1 0,0 0 0,0 1 0,0-1 0,-1-3 0,0 5 0,1 1 0,0-1 0,-1 0 0,1 0 0,0 0 0,-1 0 0,1 1 0,-1-1 0,0 0 0,1 1 0,-1-1 0,0 0 0,1 1 0,-1-1 0,0 1 0,1-1 0,-1 1 0,0-1 0,0 1 0,0 0 0,0-1 0,1 1 0,-3-1 0,0 1 0,0 0 0,1 1 0,-1-1 0,0 0 0,0 1 0,0-1 0,0 1 0,1 0 0,-1 0 0,0 0 0,1 1 0,-1-1 0,0 0 0,1 1 0,0 0 0,-1-1 0,1 1 0,0 0 0,-3 4 0,-8 9 0,2 0 0,0 0 0,0 1 0,2 0 0,0 1 0,-7 18 0,11-24 0,1 0 0,0 0 0,1 0 0,1 1 0,-1-1 0,2 1 0,0 0 0,0-1 0,1 1 0,2 22 0,-1-32-126,0 1-1,0-1 1,0 0-1,0 0 1,0 0-1,1 0 1,-1 0 0,0 0-1,1 0 1,0-1-1,-1 1 1,1 0-1,0-1 1,0 0-1,0 1 1,0-1 0,0 0-1,0 0 1,0 0-1,0 0 1,1 0-1,-1 0 1,0-1 0,1 1-1,-1-1 1,0 0-1,1 0 1,-1 0-1,0 0 1,1 0 0,-1 0-1,0 0 1,4-2-1,2 2-699,-1-1 0,1-1 0,-1 0-1,1 0 1,-1 0 0,0-1 0,0 0-1,0 0 1,8-6 0,16-15-8265</inkml:trace>
</inkml:ink>
</file>

<file path=ppt/ink/ink1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46.326"/>
    </inkml:context>
    <inkml:brush xml:id="br0">
      <inkml:brushProperty name="width" value="0.025" units="cm"/>
      <inkml:brushProperty name="height" value="0.025" units="cm"/>
    </inkml:brush>
  </inkml:definitions>
  <inkml:trace contextRef="#ctx0" brushRef="#br0">111 153 18353,'0'0'3155,"-9"5"-42,-1 2-2337,1 0 1,0 1 0,1 0 0,0 0 0,-13 17 0,16-19-612,1 0 0,0 1 0,1-1 0,-1 0 0,1 1 0,0 0 0,1 0 0,0 0 0,0 0 0,0 0 0,1 0 0,-1 10 0,2-16-169,0-1 1,0 1-1,0 0 1,0 0-1,0 0 0,1-1 1,-1 1-1,0 0 1,0 0-1,0-1 0,1 1 1,-1 0-1,0-1 1,1 1-1,-1 0 0,0-1 1,1 1-1,-1 0 1,1-1-1,-1 1 1,1-1-1,0 1 0,-1-1 1,1 1-1,-1-1 1,1 1-1,0-1 0,0 0 1,-1 1-1,1-1 1,1 0-1,29-3-437,-23 1 276,0-1 1,0-1 0,0 0-1,0 0 1,9-7-1,-5-1 26,0 1 1,-1-2-1,-1 1 0,0-2 0,0 1 1,-2-1-1,1-1 0,7-19 0,-11 22 508,0-1-1,-1 0 0,0 0 1,-1 0-1,-1 0 0,0 0 1,0 0-1,-2-1 0,1 1 1,-4-22-1,3 35-366,0-1 0,0 1-1,-1 0 1,1 0 0,0 0 0,0 0 0,0-1-1,-1 1 1,1 0 0,0 0 0,-1 0 0,1 0 0,0 0-1,0 0 1,-1 0 0,1 0 0,0 0 0,-1 0 0,1 0-1,0 0 1,0 0 0,-1 0 0,1 0 0,0 0-1,0 0 1,-1 0 0,1 0 0,0 0 0,-1 0 0,1 1-1,0-1 1,0 0 0,0 0 0,-1 0 0,1 0-1,0 1 1,0-1 0,-1 0 0,1 0 0,0 0 0,0 1-1,0-1 1,0 0 0,0 0 0,-1 1 0,1-1-1,0 0 1,0 0 0,0 1 0,0-1 0,0 0 0,0 1-1,0-1 1,0 1 0,-11 15-22,3 3 20,1 1 0,1 0 0,1 1 0,1-1 0,0 1 0,2 0 0,0 0 0,2 31 0,0-48-172,1 0 0,0 0 0,-1 0-1,1-1 1,1 1 0,-1 0 0,0 0 0,1 0 0,0-1-1,0 1 1,0-1 0,0 0 0,6 7 0,-6-8-331,1 0 1,-1 0-1,1 0 0,0 0 1,-1 0-1,1 0 1,0-1-1,0 1 0,1-1 1,-1 0-1,0 0 1,0 0-1,0 0 0,1-1 1,-1 1-1,7-1 1,11 0-15161</inkml:trace>
</inkml:ink>
</file>

<file path=ppt/ink/ink1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1:47.106"/>
    </inkml:context>
    <inkml:brush xml:id="br0">
      <inkml:brushProperty name="width" value="0.025" units="cm"/>
      <inkml:brushProperty name="height" value="0.025" units="cm"/>
    </inkml:brush>
  </inkml:definitions>
  <inkml:trace contextRef="#ctx0" brushRef="#br0">1 15 8616,'0'0'18508,"0"9"-17237,0-8-1219,0 10 197,0 1 0,1-1 0,0 1 0,1-1 1,5 20-1,-6-29-239,0 1 1,0-1-1,0 0 1,0 1 0,0-1-1,1 0 1,-1 0-1,1 0 1,-1 0-1,1 0 1,0 0 0,0 0-1,-1 0 1,1-1-1,1 1 1,-1-1-1,0 1 1,0-1 0,1 0-1,-1 0 1,0 0-1,1 0 1,-1-1-1,1 1 1,-1 0-1,1-1 1,-1 0 0,1 0-1,-1 0 1,1 0-1,0 0 1,-1 0-1,1-1 1,-1 1 0,1-1-1,3-1 1,2-1 53,-1-1 0,1 0 0,0 0 0,-1-1 0,0 0 0,0 0 0,-1 0 0,1-1 0,-1 0 0,0-1 0,-1 1 0,1-1 0,-1 0 1,-1-1-1,1 1 0,-1-1 0,-1 0 0,0 0 0,0 0 0,0 0 0,2-15 0,-18 74 214,13-41-511,-1-6-306,0 0 0,0 0 0,1 0 0,0 1 0,0-1 0,0 0 0,0 0 0,1 0 0,-1 0 0,1 0 0,0 0 0,1 0 0,-1 0 0,0-1 0,5 8 0,5-6-8210</inkml:trace>
</inkml:ink>
</file>

<file path=ppt/ink/ink1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2:04.820"/>
    </inkml:context>
    <inkml:brush xml:id="br0">
      <inkml:brushProperty name="width" value="0.025" units="cm"/>
      <inkml:brushProperty name="height" value="0.025" units="cm"/>
    </inkml:brush>
  </inkml:definitions>
  <inkml:trace contextRef="#ctx0" brushRef="#br0">26 1 14990,'0'0'7020,"-1"8"-6043,-10 114 1112,4-47-606,1 82 1,6-156-1453,0 0 1,0 1 0,0-1 0,0 0-1,0 1 1,0-1 0,1 0 0,-1 1-1,1-1 1,-1 0 0,1 1 0,-1-1 0,1 0-1,0 0 1,-1 0 0,1 0 0,0 0-1,0 0 1,0 0 0,0 0 0,0 0-1,0 0 1,0 0 0,0 0 0,0-1 0,1 1-1,-1 0 1,0-1 0,0 1 0,1-1-1,-1 0 1,0 1 0,1-1 0,-1 0-1,0 0 1,1 0 0,-1 0 0,0 0 0,1 0-1,-1 0 1,1 0 0,-1 0 0,0-1-1,0 1 1,1-1 0,-1 1 0,0-1-1,3 0 1,4-2 79,1-1 0,-1 0-1,0 0 1,0 0 0,15-12-1,127-123 536,-149 139-629,0-1-1,0 0 0,0 0 0,-1 1 1,1-1-1,0 1 0,0-1 0,0 1 1,0-1-1,0 1 0,0-1 0,0 1 1,0 0-1,0 0 0,0-1 0,0 1 1,0 0-1,2 0 0,-2 0-1,0 1-1,-1-1 0,1 0 1,-1 1-1,1-1 1,-1 1-1,1-1 1,-1 1-1,1-1 0,-1 1 1,1-1-1,-1 1 1,0-1-1,1 1 1,-1-1-1,0 1 0,0 0 1,1-1-1,-1 1 1,0 0-1,0-1 1,0 2-1,1 46 516,-1-34-441,-2 14 10,1-21-91,0 0 0,1 0 0,-1 0 0,2 0 0,-1 0 0,1 0 0,0 1 0,0-1 0,1-1 0,3 11 0,-4-16-130,-1 0 1,1 0 0,0-1-1,0 1 1,0 0-1,0 0 1,0-1-1,0 1 1,0-1-1,1 1 1,-1-1-1,0 1 1,0-1 0,0 1-1,1-1 1,-1 0-1,0 0 1,0 0-1,0 0 1,1 0-1,-1 0 1,0 0-1,0 0 1,1 0 0,-1 0-1,0-1 1,0 1-1,3-2 1,30-17-6553,-10-4-656,2-6-4425</inkml:trace>
</inkml:ink>
</file>

<file path=ppt/ink/ink1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2:05.176"/>
    </inkml:context>
    <inkml:brush xml:id="br0">
      <inkml:brushProperty name="width" value="0.025" units="cm"/>
      <inkml:brushProperty name="height" value="0.025" units="cm"/>
    </inkml:brush>
  </inkml:definitions>
  <inkml:trace contextRef="#ctx0" brushRef="#br0">107 3 17777,'-9'7'1794,"-4"4"-822,1-1 0,1 2 1,-12 13-1,18-19-543,1-1 0,0 1 0,0 0 0,1 0 0,-1 0 0,2 1 0,-1-1 0,1 1 0,-1 0 0,2-1 0,-2 12 0,2-16-413,1-1-1,1 0 0,-1 0 1,0 0-1,0 0 0,0 0 0,0 0 1,1 0-1,-1 0 0,0 0 1,1 0-1,-1 0 0,1-1 1,0 1-1,-1 0 0,1 0 0,-1 0 1,1 0-1,0-1 0,0 1 1,-1 0-1,1-1 0,0 1 1,0 0-1,0-1 0,0 1 0,0-1 1,0 0-1,0 1 0,0-1 1,0 0-1,0 1 0,0-1 1,0 0-1,0 0 0,0 0 0,0 0 1,0 0-1,0 0 0,2-1 1,3 1 5,0-1 1,1 1 0,-1-2 0,0 1 0,12-5-1,-1-2 30,-1-1-1,-1 0 0,0-2 1,0 1-1,-1-2 0,0 0 0,-1-1 1,-1 0-1,0-1 0,0 0 0,16-30 1,-36 61 577,1 0-1,-9 26 1,7-17-472,5-14-99,-1 1 0,2-1 0,0 1 0,-2 19-1,4-30-131,1 0-1,0 0 0,-1-1 0,1 1 0,0 0 1,0 0-1,0 0 0,1 0 0,-1-1 0,0 1 0,1 0 1,-1 0-1,1 0 0,0-1 0,-1 1 0,1 0 1,0-1-1,0 1 0,0-1 0,0 1 0,0-1 0,1 1 1,-1-1-1,0 0 0,1 0 0,-1 1 0,1-1 1,-1 0-1,1 0 0,-1 0 0,1-1 0,0 1 1,0 0-1,-1-1 0,1 1 0,0-1 0,0 1 0,0-1 1,-1 0-1,4 0 0,2 0-785,1-1 1,-1 0-1,1 0 0,-1 0 1,0-1-1,0 0 1,0-1-1,0 0 0,0 0 1,0 0-1,-1-1 0,1 0 1,7-6-1,24-19-6378</inkml:trace>
</inkml:ink>
</file>

<file path=ppt/ink/ink1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2:05.521"/>
    </inkml:context>
    <inkml:brush xml:id="br0">
      <inkml:brushProperty name="width" value="0.025" units="cm"/>
      <inkml:brushProperty name="height" value="0.025" units="cm"/>
    </inkml:brush>
  </inkml:definitions>
  <inkml:trace contextRef="#ctx0" brushRef="#br0">164 0 10570,'0'0'10682,"-12"10"-9011,7-6-1591,-23 18 1150,2 1-1,0 1 0,-37 46 0,63-70-1222,-1 1 1,1-1-1,0 0 0,-1 1 1,1-1-1,0 0 0,0 1 1,0-1-1,-1 1 1,1-1-1,0 1 0,0-1 1,0 0-1,0 1 1,0-1-1,-1 1 0,1-1 1,0 1-1,0-1 1,0 0-1,0 1 0,1-1 1,-1 1-1,0-1 1,0 1-1,0-1 0,0 1 1,0-1-1,0 0 0,1 1 1,-1-1-1,0 1 1,0-1-1,1 0 0,-1 1 1,0-1-1,1 0 1,-1 1-1,1-1 0,23 6-250,39-9-1383,-56 3 1160,5-2 283,0 1-101,1 0 1,0 0-1,23 3 1,-34-2 384,-1 0 0,1 0 0,0 1 0,-1-1 0,1 0 0,-1 0 0,1 1 0,-1-1 0,1 1 0,-1 0 0,1-1 0,-1 1 0,1 0 0,-1 0 0,0 0 0,0 0 0,1 0 0,-1 0 0,0 0 0,0 0 0,0 0 0,0 1 0,0-1 0,0 0 0,-1 1 0,1-1 0,0 1 0,-1-1 0,1 1 0,-1-1 0,1 1 0,-1-1 0,0 1 0,0-1 0,1 1 0,-1 0 0,0-1 0,-1 1 0,1 1 0,-1 0 26,0 0 1,-1 0-1,1 0 1,-1 0-1,1-1 0,-1 1 1,0 0-1,0-1 1,-1 1-1,1-1 0,0 0 1,-1 0-1,1 0 1,-1 0-1,-3 2 0,-49 26 1865,44-24-1858,-8 4-107,13-6-60,0 0 0,-1 0 0,0-1 0,0 0 0,0 0-1,0-1 1,0 0 0,-1 0 0,-9 1 0,21-14-6763,11-7-1740,5-3-6001</inkml:trace>
</inkml:ink>
</file>

<file path=ppt/ink/ink1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2:05.879"/>
    </inkml:context>
    <inkml:brush xml:id="br0">
      <inkml:brushProperty name="width" value="0.025" units="cm"/>
      <inkml:brushProperty name="height" value="0.025" units="cm"/>
    </inkml:brush>
  </inkml:definitions>
  <inkml:trace contextRef="#ctx0" brushRef="#br0">249 90 14990,'0'0'4559,"2"-8"-3133,-2 6-1342,8-40 1891,-7 40-1778,-1 1 0,0 0-1,1 0 1,-1-1 0,0 1-1,0 0 1,0-1 0,0 1-1,0 0 1,0-1 0,0 1-1,-1 0 1,1 0 0,0-1 0,-1 1-1,1 0 1,-1 0 0,1-1-1,-1 1 1,0 0 0,1 0-1,-1 0 1,0 0 0,0 0-1,0 0 1,0 0 0,0 0-1,0 1 1,0-1 0,-2-1 0,-5 1-76,1 1 1,-1 0 0,0 1-1,1 0 1,-1 0 0,1 1-1,0 0 1,-1 0 0,1 0-1,0 1 1,0 0 0,0 1-1,1-1 1,-1 1 0,1 1-1,0-1 1,-6 6 0,-2 2 84,1 0 1,0 0-1,1 2 1,0-1-1,1 1 1,-11 20-1,20-32-205,0 0 0,1 1 0,-1-1 0,1 1 0,0-1 0,0 1 0,0-1 1,0 1-1,1 0 0,-1 0 0,0-1 0,1 1 0,0 0 0,0 0 0,0-1 0,0 1 0,0 0 0,1 0 0,-1 0 0,1-1 0,0 1 0,-1 0 1,1-1-1,2 4 0,-1-3-8,1-1 0,0 1 0,-1-1 0,1 0 0,0 0 0,0 0 0,0 0-1,0 0 1,1-1 0,-1 1 0,0-1 0,1 0 0,-1 0 0,1 0 0,-1-1 0,1 1 0,-1-1 0,7 0 0,14 2-2095,48-3-1,-61-1-147,-1 1-1,1-2 1,18-5-1,8-7-7849</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52.211"/>
    </inkml:context>
    <inkml:brush xml:id="br0">
      <inkml:brushProperty name="width" value="0.025" units="cm"/>
      <inkml:brushProperty name="height" value="0.025" units="cm"/>
    </inkml:brush>
  </inkml:definitions>
  <inkml:trace contextRef="#ctx0" brushRef="#br0">71 61 18834,'-5'11'2092,"-8"19"-628,2-1 0,1 2-1,2-1 1,1 1 0,-7 62-1,12-59-878,1 0-1,2 0 1,5 40-1,-6-71-567,0-1 0,1 0 0,-1 1 0,1-1-1,-1 0 1,1 0 0,0 1 0,0-1 0,0 0-1,0 0 1,0 0 0,0 0 0,1 0 0,-1 0-1,1 0 1,-1-1 0,3 3 0,-3-4-9,-1 1 1,1-1-1,-1 0 1,0 0-1,1 0 1,-1 0-1,1 0 1,-1 0-1,0 0 1,1 0-1,-1 0 1,1 0-1,-1 0 1,1 0-1,-1 0 1,0 0 0,1 0-1,-1-1 1,1 1-1,-1 0 1,0 0-1,1 0 1,-1-1-1,0 1 1,1 0-1,-1 0 1,0-1-1,1 1 1,-1 0-1,1-1 1,8-24 129,-5 3-136,0 1 0,-2-1-1,0 0 1,-2 1 0,0-1 0,-2 0-1,0 0 1,-6-22 0,-2 26-77,4 29-92,5 32-98,2-40 262,0 0 0,0 0 0,0 0 0,0 0 0,0 0 0,1 0 0,-1 0 0,1 0 1,0-1-1,-1 1 0,1-1 0,1 1 0,-1-1 0,0 0 0,0 0 0,1 0 0,0 0 0,-1 0 0,1 0 0,0-1 0,0 1 0,0-1 1,-1 0-1,2 0 0,-1 0 0,0 0 0,0 0 0,0-1 0,0 0 0,0 1 0,5-1 0,1 0 11,-1-1 0,1 1 0,-1-1 0,0 0 0,1-1 0,-1 0 0,0-1 0,0 1 0,0-2 0,14-6 1,-5-2 25,0 0 0,-1-1 0,0 0 0,-1-1 0,-1-1 0,0-1 0,20-29 0,-26 33-16,-1 0 1,0 0-1,-1 0 1,0-1-1,-1 0 1,-1 0-1,0-1 1,0 1-1,-2-1 1,0 1-1,0-1 1,-1-20-1,-1 33-18,1 0 0,-1 0 0,0 0 0,0 0 0,0 0 0,0 0 0,0 0 0,-1 0 0,1 0 0,0 0 0,0 0 0,-1 0 0,1 1 0,0-1 0,-1 0 0,1 0 0,-1 0 0,1 0 0,-1 0 0,1 1 0,-1-1 0,0 0 0,1 1 0,-1-1 0,0 0 0,0 1 0,0-1 0,1 1 0,-1-1 0,0 1 0,0-1 0,0 1 0,0 0 0,0-1 0,0 1 0,0 0 0,0 0 0,0 0 0,0 0 0,0 0 0,1 0 0,-1 0 0,0 0 0,0 0 0,0 0 0,-1 1 0,-2 0 0,0 0 0,1 1 0,-1-1 0,1 1 0,0 0 0,0 0 0,-1 1 0,1-1 0,1 0 0,-1 1 0,-3 3 0,-7 10 0,1 1 0,0 0 0,1 1 0,1 0 0,1 1 0,0 0 0,2 1 0,0 0 0,1 0 0,1 0 0,1 0 0,-3 28 0,7-46 0,0 1 0,0 0 0,0-1 0,0 1 0,0 0 0,0 0 0,1-1 0,-1 1 0,1 0 0,0-1 0,0 1 0,0-1 0,0 1 0,0-1 0,0 1 0,1-1 0,-1 0 0,1 1 0,0-1 0,-1 0 0,1 0 0,3 2 0,-2-3 0,0 1 0,1 0 0,0-1 0,-1 1 0,1-1 0,0 0 0,0 0 0,-1-1 0,1 1 0,0-1 0,0 0 0,0 0 0,7-1 0,7-2 0,1-1 0,0 0 0,-1-2 0,0 0 0,19-10 0,-34 14 0,0 1 0,1-1 0,-1 1 0,0-1 0,1 1 0,0 0 0,-1 0 0,1 1 0,-1-1 0,1 1 0,6 0 0,-8 1 0,-1 0 0,0 0 0,1 0 0,-1 0 0,0 0 0,0 0 0,0 1 0,0-1 0,0 1 0,0-1 0,-1 0 0,1 1 0,0-1 0,-1 1 0,1 0 0,-1-1 0,1 1 0,-1-1 0,0 1 0,0 0 0,1-1 0,-1 1 0,-1 0 0,1-1 0,0 1 0,0 0 0,-1 1 0,-12 160-1602,13-162 1386,0-1 0,0 1-1,0-1 1,0 1-1,1-1 1,-1 1-1,0-1 1,0 1-1,0-1 1,1 1 0,-1-1-1,0 1 1,1-1-1,-1 1 1,0-1-1,1 1 1,-1-1-1,1 0 1,-1 1 0,1-1-1,-1 0 1,1 0-1,-1 1 1,1-1-1,-1 0 1,1 0-1,-1 0 1,1 1 0,-1-1-1,1 0 1,-1 0-1,1 0 1,-1 0-1,1 0 1,0 0-1,-1 0 1,1 0 0,-1 0-1,1 0 1,-1-1-1,1 1 1,-1 0-1,1 0 1,-1 0-1,1-1 1,-1 1-1,1 0 1,-1-1 0,1 1-1,-1 0 1,0-1-1,1 1 1,-1-1-1,1 1 1,14-18-6841</inkml:trace>
</inkml:ink>
</file>

<file path=ppt/ink/ink1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2:06.483"/>
    </inkml:context>
    <inkml:brush xml:id="br0">
      <inkml:brushProperty name="width" value="0.025" units="cm"/>
      <inkml:brushProperty name="height" value="0.025" units="cm"/>
    </inkml:brush>
  </inkml:definitions>
  <inkml:trace contextRef="#ctx0" brushRef="#br0">198 24 18930,'0'0'10607,"-11"-5"-9448,5 1-1002,4 2-127,-1 1 0,1-1 0,0 1 0,-1-1 0,1 1 0,-1 0 0,0 0 0,1 0 0,-1 0 0,0 1 0,1-1 0,-1 1 0,0-1 0,0 1 0,1 0 0,-1 0 0,0 1 0,0-1 0,1 0 0,-1 1 0,0 0 0,0-1 0,1 1 0,-6 3 0,-3 3 103,-1 2-1,1 0 0,0 0 1,-14 17-1,21-21-93,-1 0-1,2 0 1,-1 1 0,0-1-1,1 1 1,0 0-1,1 0 1,-1 0 0,1 0-1,0 0 1,1 0-1,-2 9 1,3-14-39,0 0 0,0 0 0,0 0 0,0 0 0,0 0 0,0 0 0,0 0 0,1 0 0,-1 0 0,0 0 0,1 0 0,-1-1 0,0 1 0,1 0 0,-1 0 0,1 0 0,0 0 0,-1-1 0,1 1 0,-1 0 0,1-1 0,0 1 0,0 0 0,-1-1 0,1 1 0,0-1 0,1 1 0,31 5 0,-21-7 0,0 0 0,-1-1 0,1 0 0,11-4 0,17-10 0,-1-1 0,55-33 0,-51 25 0,64-25 0,-106 49 0,1 0 0,0 0 0,-1 1 0,1-1 0,0 0 0,0 1 0,0 0 0,-1-1 0,1 1 0,0 0 0,0 0 0,0 0 0,0 0 0,-1 0 0,1 0 0,3 2 0,-4-2 0,-1 1 0,1-1 0,-1 1 0,0-1 0,1 1 0,-1 0 0,0-1 0,1 1 0,-1 0 0,0-1 0,0 1 0,1 0 0,-1-1 0,0 1 0,0 0 0,0 0 0,0-1 0,0 1 0,0 0 0,0-1 0,0 1 0,-1 0 0,1 0 0,0-1 0,0 1 0,0 0 0,-1 1 0,-5 10 0,0 0 0,0 0 0,-12 16 0,6-10 0,11-16 0,0-1 0,0 1 0,0-1 0,0 1 0,0-1 0,1 1 0,-1 0 0,0-1 0,1 1 0,-1 0 0,1 0 0,0-1 0,-1 1 0,1 0 0,0 0 0,0-1 0,0 1 0,1 0 0,-1 0 0,0 0 0,0-1 0,2 3 0,-1-3 0,0 0 0,0 0 0,0-1 0,1 1 0,-1 0 0,0-1 0,0 1 0,1-1 0,-1 1 0,1-1 0,-1 0 0,0 0 0,1 0 0,-1 0 0,0 0 0,1 0 0,-1 0 0,1 0 0,-1 0 0,0 0 0,2-1 0,14-4 0,-1 0 0,0 0 0,18-10 0,-34 15 0,9-4 0,10-6 0,1 1 0,0 1 0,1 1 0,-1 1 0,25-4 0,-45 10 0,1 0 0,-1 0 0,0 0 0,1 0 0,-1 0 0,0 0 0,1 0 0,-1 0 0,0 0 0,1 0 0,-1 0 0,0 0 0,1 0 0,-1 1 0,0-1 0,1 0 0,-1 0 0,0 0 0,1 0 0,-1 1 0,0-1 0,0 0 0,1 0 0,-1 0 0,0 1 0,0-1 0,0 0 0,1 1 0,-1-1 0,0 0 0,0 0 0,0 1 0,0-1 0,1 0 0,-1 1 0,0 0 0,-2 16 0,-16 26 0,13-32 0,5-10 0,-1 0 0,1 0 0,-1 0 0,1 0 0,0 0 0,-1 0 0,1 0 0,0 0 0,0 0 0,0 0 0,-1 0 0,1 0 0,0 0 0,0 0 0,1 0 0,-1 0 0,0 0 0,0 0 0,0 0 0,1 0 0,-1 1 0,1-1 0,-1-1 0,1 1 0,-1 0 0,1 0 0,-1 0 0,1 0 0,0 1 0,1-1 0,0-1 0,0 1 0,0 0 0,0-1 0,0 1 0,0-1 0,0 1 0,0-1 0,0 0 0,0 0 0,0 0 0,0 0 0,0 0 0,2-1 0,12-2 0,-2 0 0,1-1 0,14-7 0,31-14 0,-37 15 0,0 0 0,1 1 0,0 2 0,34-7 0,-58 14 0,1 0 0,-1 0 0,1 0 0,0 0 0,-1 0 0,1 0 0,-1 1 0,1-1 0,-1 0 0,1 0 0,0 0 0,-1 1 0,1-1 0,-1 0 0,1 1 0,-1-1 0,1 0 0,-1 1 0,0-1 0,1 1 0,-1-1 0,1 0 0,-1 1 0,0-1 0,1 1 0,-1-1 0,0 1 0,0 0 0,1-1 0,-1 1 0,0-1 0,0 1 0,0-1 0,0 1 0,0 0 0,0-1 0,1 1 0,-2-1 0,1 1 0,0 0 0,0-1 0,0 1 0,0-1 0,0 1 0,0 0 0,-1-1 0,1 1 0,0-1 0,0 1 0,-1-1 0,1 1 0,-17 45 0,8-26 0,9-19-160,0 0-1,-1 0 1,1 1-1,0-1 1,0 0-1,0 0 1,0 1-1,0-1 1,0 0 0,0 0-1,0 0 1,0 1-1,0-1 1,1 0-1,-1 0 1,1 0-1,0 2 1,10-3-8259</inkml:trace>
</inkml:ink>
</file>

<file path=ppt/ink/ink1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2:07.151"/>
    </inkml:context>
    <inkml:brush xml:id="br0">
      <inkml:brushProperty name="width" value="0.025" units="cm"/>
      <inkml:brushProperty name="height" value="0.025" units="cm"/>
    </inkml:brush>
  </inkml:definitions>
  <inkml:trace contextRef="#ctx0" brushRef="#br0">120 68 11755,'0'0'6550,"1"8"-3923,-1-4-2436,0-2-53,-1 0 1,1-1-1,0 1 0,0 0 0,1-1 0,-1 1 1,0 0-1,0 0 0,1-1 0,-1 1 0,1 0 0,0-1 1,-1 1-1,1-1 0,0 1 0,0-1 0,0 1 1,0-1-1,0 0 0,0 1 0,0-1 0,1 0 0,-1 0 1,0 0-1,1 0 0,-1 0 0,1 0 0,-1 0 0,1 0 1,-1-1-1,1 1 0,-1-1 0,1 1 0,0-1 1,0 1-1,-1-1 0,1 0 0,0 0 0,-1 0 0,1 0 1,2 0-1,3-1 200,1 0 0,-1 0 1,1 0-1,-1-1 0,0 0 0,0 0 0,0 0 1,0-1-1,0-1 0,8-4 0,-12 6-255,0 0 0,0 0 0,0 0 0,0-1 0,0 1 0,0-1 0,-1 1-1,1-1 1,-1 0 0,0 0 0,0 0 0,0-1 0,0 1 0,0 0-1,-1-1 1,1 1 0,-1-1 0,0 0 0,0 1 0,-1-1 0,1 0 0,0-4-1,-2 7-76,1-1-1,-1 1 1,1 0-1,-1-1 0,0 1 1,1 0-1,-1 0 0,0 0 1,0 0-1,0-1 0,0 1 1,0 0-1,0 1 1,0-1-1,0 0 0,0 0 1,-1 0-1,1 1 0,0-1 1,0 0-1,-1 1 0,1-1 1,0 1-1,-1 0 1,1-1-1,-1 1 0,1 0 1,0 0-1,-1 0 0,-1 0 1,-52 0 41,52 0-47,-8 1 0,0 1 0,1 0 0,-1 1 0,1 0 0,0 0 0,0 1 0,0 0 0,0 1 0,1 0 0,-1 1 0,-14 12 0,18-13 0,0 0 0,0 0 0,1 0 0,0 1 0,0 0 0,1 0 0,-1 0 0,1 0 0,1 1 0,-1-1 0,1 1 0,0 0 0,1 0 0,-1 1 0,1-1 0,1 0 0,-2 13 0,3-18 0,1 0 0,-1 1 0,0-1 0,1 0 0,-1 0 0,1 0 0,0 0 0,0 0 0,-1 0 0,1-1 0,1 1 0,-1 0 0,0 0 0,0-1 0,1 1 0,-1-1 0,1 1 0,-1-1 0,1 1 0,-1-1 0,1 0 0,0 0 0,0 0 0,0 0 0,0 0 0,0 0 0,0 0 0,0-1 0,0 1 0,0-1 0,3 1 0,10 1 0,-1 0 0,0-1 0,23-1 0,-24 0 0,17 0-164,3 1-1699,1-2-1,36-6 0,-18-5-5545</inkml:trace>
</inkml:ink>
</file>

<file path=ppt/ink/ink1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2:07.915"/>
    </inkml:context>
    <inkml:brush xml:id="br0">
      <inkml:brushProperty name="width" value="0.025" units="cm"/>
      <inkml:brushProperty name="height" value="0.025" units="cm"/>
    </inkml:brush>
  </inkml:definitions>
  <inkml:trace contextRef="#ctx0" brushRef="#br0">92 1 17424,'0'0'9642,"0"8"-8164,-13 180 501,6-134-1231,2 0 0,6 100 0,-1-148-748,0 0 0,1 0 0,0 0 0,0-1 0,0 1 0,1 0 0,-1-1 0,1 1 0,1-1 0,-1 0 0,1 0 0,3 5 0,-4-52 0,-6 25 0,-1-1 0,-1 1 0,-1 1 0,0-1 0,-1 1 0,-1 0 0,0 1 0,-1 0 0,-18-20 0,29 33 19,8 3 1,11 4-214,8 3-1982,1-2-1,0-1 1,58 2-1,91-10-9055,-165 2 10671,61-6-109,-69 7 1016,1-1-1,-1 0 0,0-1 1,0 1-1,0-1 1,0 0-1,0 0 0,0-1 1,-1 0-1,1 1 1,5-6-1,-9 8-157,-1-1 1,0 1-1,0 0 1,1 0-1,-1 0 1,0 0-1,0-1 0,1 1 1,-1 0-1,0 0 1,0-1-1,1 1 0,-1 0 1,0 0-1,0-1 1,0 1-1,0 0 0,0 0 1,1-1-1,-1 1 1,0 0-1,0-1 0,0 1 1,0 0-1,0-1 1,0 1-1,0 0 0,0-1 1,0 1-1,0 0 1,0-1-1,0 1 0,0 0 1,0 0-1,-1-1 1,1 1-1,0 0 0,0-1 1,0 1-1,0 0 1,0 0-1,-1-1 0,1 1 1,0 0-1,0 0 1,-1-1-1,1 1 1,-21-3 3430,-25 9-1724,36-2-1696,-1 1 1,1 0-1,0 1 0,1 0 1,0 1-1,-1 0 0,-8 9 1,14-13-154,1 0 1,0 0 0,0 0-1,0 1 1,0-1 0,1 1-1,-1-1 1,1 1 0,0 0-1,0 0 1,0 0-1,1 0 1,-1 0 0,1 0-1,0 1 1,0-1 0,0 0-1,1 1 1,0-1 0,0 1-1,0 6 1,2-9-47,-1 0 0,1 1 0,-1-1 0,1 0 0,0 0 0,0 0 0,0 0 0,0 0 0,0-1 0,0 1 0,0-1 0,1 1 0,-1-1 0,0 0 0,1 0 0,-1 0 0,1 0 0,0 0 0,-1-1 0,1 1 0,0-1 0,-1 1 0,1-1 0,4 0 0,5 0 0,0 1 0,-1-2 0,1 1 0,18-5 0,-23 3 0,0-1 0,1 0 0,-1-1 0,0 1 0,0-2 0,-1 1 0,0-1 0,1 0 0,-1 0 0,-1 0 0,1-1 0,7-11 0,-10 14 0,0-1 0,0 1 0,-1-1 0,1 0 0,-1 0 0,0 1 0,0-2 0,-1 1 0,1 0 0,-1 0 0,0 0 0,0-1 0,0 1 0,-1-1 0,1 1 0,-1 0 0,0-1 0,-1 1 0,1-1 0,-1 1 0,0 0 0,0-1 0,0 1 0,-2-4 0,1 6-195,0 0-1,0 0 1,0 0-1,0 0 1,0 1 0,0 0-1,-1-1 1,1 1 0,0 0-1,-1 0 1,1 0-1,-1 0 1,0 0 0,1 1-1,-1-1 1,0 1 0,1 0-1,-1 0 1,0 0-1,1 0 1,-1 0 0,-4 1-1,0-1-1449</inkml:trace>
</inkml:ink>
</file>

<file path=ppt/ink/ink1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2:08.895"/>
    </inkml:context>
    <inkml:brush xml:id="br0">
      <inkml:brushProperty name="width" value="0.025" units="cm"/>
      <inkml:brushProperty name="height" value="0.025" units="cm"/>
    </inkml:brush>
  </inkml:definitions>
  <inkml:trace contextRef="#ctx0" brushRef="#br0">197 105 5958,'0'0'5904,"3"-8"-1100,-1 2-3984,0 0-1,0 0 1,-1 0-1,0-1 1,0 1-1,-1 0 1,1 0-1,-2-9 1,1 14-546,0-1-1,-1 1 1,1-1 0,-1 1 0,1-1 0,-1 1 0,1-1 0,-1 1 0,0-1 0,0 1-1,0 0 1,0 0 0,0-1 0,0 1 0,0 0 0,0 0 0,-3-2 0,2 2-142,0 0 0,-1 0 0,1 0 0,-1 1 0,1-1 0,-1 1 0,0-1 0,1 1 0,-1 0 0,0 0 0,1 0 0,-1 0 0,1 0 0,-6 2 0,1 0-78,0 1 0,0 0 0,0 0 0,0 0 0,1 1 0,-1 0 0,1 1 0,0-1 0,0 1 0,1 0 0,-1 1 0,1-1 0,0 1-1,-5 9 1,3-6-43,0 1 0,1-1 0,1 1 0,0 1 0,0-1 0,1 1 0,0 0-1,1 0 1,-3 12 0,6-22-9,0 1 1,0-1-1,-1 0 0,1 1 0,0-1 1,0 0-1,0 1 0,1-1 1,-1 0-1,0 1 0,0-1 0,1 0 1,-1 0-1,1 1 0,-1-1 0,1 0 1,-1 0-1,1 1 0,0-1 1,0 0-1,-1 0 0,1 0 0,0 0 1,0 0-1,0 0 0,0-1 0,0 1 1,3 1-1,-1-1 10,0 0 0,0 0 0,1 0-1,-1-1 1,0 1 0,0-1 0,1 0 0,-1 0 0,1 0 0,-1-1 0,5 0 0,7-3 29,-1 0 1,1 0-1,-1-2 1,20-10 0,-6 1-2,-1-2 1,26-22-1,-42 31-21,-1-2 0,1 1 0,-1-2-1,-1 1 1,0-1 0,-1-1 0,8-12 0,-30 45 27,7-13-28,1 2 0,0-1 0,0 1 0,1-1 0,0 1 0,1 1 0,0-1 0,-4 17 0,8-25-18,0-1 0,-1 1 0,1-1 0,0 1 0,0-1 0,0 1 0,0-1 0,1 1 0,-1-1 0,0 1 0,1-1 0,-1 1 0,1-1 0,-1 1 0,1-1 0,0 1 0,-1-1 0,1 0 0,0 0 0,0 1 0,0-1 0,0 0 0,0 0 0,0 0 0,1 0 0,-1 0 0,0 0 0,3 1 0,0-1 0,0 0 0,0 0 0,0 0 0,0 0 0,0-1 0,0 1 0,0-1 0,0 0 0,0 0 0,8-2 0,8-2 0,-1-1 0,1 0 0,28-13 0,-3-5 0,-34 17 0,1 0 0,-1 0 0,1 1 0,0 0 0,0 1 0,25-4 0,-36 8 0,0 0 0,0 1 0,-1-1 0,1 1 0,0-1 0,-1 1 0,1-1 0,-1 1 0,1-1 0,0 1 0,-1-1 0,1 1 0,-1 0 0,0-1 0,1 1 0,-1 0 0,1 0 0,-1-1 0,0 1 0,0 0 0,1 0 0,-1-1 0,0 1 0,0 0 0,0 0 0,0 0 0,0-1 0,0 1 0,0 0 0,0 0 0,0 0 0,0-1 0,-1 1 0,1 0 0,0 0 0,-1 0 0,-7 43 0,6-36 0,2-7 0,0 0 0,-1 0 0,1 0 0,0-1 0,0 1 0,0 0 0,0 0 0,0 0 0,-1-1 0,2 1 0,-1 0 0,0 0 0,0 0 0,0-1 0,0 1 0,0 0 0,1 0 0,-1 0 0,0-1 0,1 1 0,-1 0 0,1-1 0,-1 1 0,0 0 0,1-1 0,0 1 0,-1 0 0,1-1 0,-1 1 0,1-1 0,0 1 0,-1-1 0,1 1 0,0-1 0,1 1 0,0-1 0,1 0 0,0 0 0,0 0 0,-1 0 0,1 0 0,0 0 0,0-1 0,-1 1 0,1-1 0,5-2 0,64-32 0,-70 33 0,31-19 0,-25 14 0,1 1 0,0 0 0,0 0 0,0 1 0,1 1 0,0-1 0,0 1 0,0 1 0,16-4 0,-25 8 0,-1 0 0,1 0 0,0-1 0,-1 1 0,1 0 0,-1 0 0,1 0 0,-1 0 0,1 0 0,-1 0 0,0 0 0,1 0 0,-1 0 0,0 0 0,0 0 0,0 0 0,0 0 0,0 0 0,0 0 0,0 0 0,0 0 0,-1 2 0,0 32 0,0-31 0,1 3-1008,1 0-2372,-2-3-3453</inkml:trace>
</inkml:ink>
</file>

<file path=ppt/ink/ink1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2:09.821"/>
    </inkml:context>
    <inkml:brush xml:id="br0">
      <inkml:brushProperty name="width" value="0.025" units="cm"/>
      <inkml:brushProperty name="height" value="0.025" units="cm"/>
    </inkml:brush>
  </inkml:definitions>
  <inkml:trace contextRef="#ctx0" brushRef="#br0">1 219 7495,'0'0'16896,"8"8"-15011,-4-5-1732,1 1 0,-1-1 0,1 0 0,0 0 0,-1 0 1,1-1-1,0 0 0,1 0 0,-1 0 0,0 0 0,1-1 1,-1 0-1,0 0 0,1 0 0,-1-1 0,1 0 0,-1 0 1,1 0-1,0-1 0,-1 0 0,0 0 0,1 0 0,-1-1 1,0 0-1,8-3 0,12-5 141,-1-1 0,0-1 0,0-1 1,22-17-1,-38 25-226,0 0 0,0-1 0,-1-1 0,0 1 1,-1-1-1,1 0 0,-1 0 0,-1-1 0,1 0 0,-1 0 0,-1 0 1,1-1-1,-1 0 0,5-18 0,-9 26-67,1 0-1,-1-1 1,0 1-1,0-1 1,0 1 0,0 0-1,0-1 1,0 1 0,0-1-1,0 1 1,0 0-1,-1-1 1,1 1 0,-1 0-1,1-1 1,-1 1-1,1 0 1,-1-1 0,0 1-1,1 0 1,-1 0 0,0 0-1,0 0 1,0 0-1,-2-2 1,1 2-1,-1 0 1,1 0-1,-1 0 0,1 0 1,-1 0-1,0 0 0,0 1 0,1-1 1,-1 1-1,0-1 0,0 1 1,-3 1-1,-2-1 0,-1 1-1,1 0 1,0 1-1,0 0 1,0 0-1,0 1 1,0 0-1,-9 5 1,6-1 0,0 1 0,1 1 0,0-1 0,0 2 0,1-1 0,0 1 0,1 1 0,0-1 0,1 1 0,0 1 0,1-1 0,0 1 0,1 1 0,0-1 0,1 1 0,0-1 0,1 1 0,-2 17 0,5-28 0,0 0 0,0 0 0,0-1 0,0 1 0,0 0 0,0-1 0,1 1 0,-1 0 0,1-1 0,-1 1 0,1 0 0,0-1 0,-1 1 0,1-1 0,0 1 0,0-1 0,0 0 0,0 1 0,0-1 0,0 0 0,1 0 0,1 2 0,0-1 0,0-1 0,0 1 0,1-1 0,-1 1 0,0-1 0,1 0 0,-1-1 0,1 1 0,-1 0 0,6-1 0,5 0 0,1-1 0,0 0 0,-1-1 0,20-5 0,-2-3 0,-1-2 0,0-1 0,-1-1 0,0-2 0,-1-1 0,-1-1 0,26-22 0,-53 39 0,0 0 0,-1 1 0,1-1 0,0 0 0,0 1 0,0-1 0,0 1 0,-1-1 0,1 1 0,0-1 0,0 1 0,0 0 0,0-1 0,0 1 0,0 0 0,0 0 0,0 0 0,0 0 0,0 0 0,0 0 0,2 0 0,-3 1 0,1-1 0,-1 1 0,1-1 0,-1 1 0,0 0 0,1-1 0,-1 1 0,0 0 0,1-1 0,-1 1 0,0 0 0,0 0 0,1-1 0,-1 1 0,0 0 0,0 0 0,0-1 0,0 1 0,0 0 0,0 0 0,0 0 0,-1 0 0,-14 67 0,4-28 0,11-39 0,0 0 0,0 0 0,0-1 0,0 1 0,0 0 0,0 0 0,0 0 0,1 0 0,-1 0 0,0-1 0,0 1 0,1 0 0,-1 0 0,0 0 0,1-1 0,-1 1 0,1 0 0,-1-1 0,1 1 0,-1 0 0,1-1 0,-1 1 0,1 0 0,0-1 0,0 1 0,-1-1 0,1 1 0,0-1 0,0 0 0,-1 1 0,1-1 0,1 1 0,2 0 0,0-1 0,0 1 0,-1-1 0,1 0 0,0 0 0,0-1 0,-1 1 0,6-2 0,6-1 0,0-1 0,0-1 0,15-7 0,31-19 0,-41 19 0,0 1 0,1 2 0,0 0 0,0 1 0,37-9 0,-57 17 1,0 0 0,0 0 0,0 0 0,-1 0 0,1 1 0,0-1 0,0 0 0,0 0 0,0 1 0,-1-1 0,1 0 0,0 1 0,0-1 0,-1 0 0,1 1 0,0-1 0,-1 1 0,1 0 0,0-1 0,-1 1 0,1-1 0,-1 1 0,1 0 0,-1-1 0,1 1 0,-1 0 0,0 0 0,1 0 0,-1-1 0,0 1 0,0 0 0,1 0 0,-1 0 0,0-1 0,0 1 0,0 0 0,0 0 0,0 0 0,0 0 0,0-1 0,0 1 0,-1 1 0,-5 52-43,2-27-162,4-25-1,0-1 1,1 1-1,-1-1 0,0 1 0,1 0 0,0-1 1,-1 1-1,1-1 0,0 0 0,0 1 0,-1-1 1,1 1-1,0-1 0,1 0 0,-1 0 0,0 0 1,0 0-1,0 0 0,1 0 0,-1 0 0,0 0 1,1 0-1,-1 0 0,1-1 0,-1 1 0,1 0 1,-1-1-1,1 0 0,0 1 0,-1-1 1,1 0-1,0 0 0,-1 0 0,1 0 0,2 0 1,5 0-1384,1 0 0,-1-1 1,1 0-1,17-4 1,14-9-3912</inkml:trace>
</inkml:ink>
</file>

<file path=ppt/ink/ink1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2:10.159"/>
    </inkml:context>
    <inkml:brush xml:id="br0">
      <inkml:brushProperty name="width" value="0.025" units="cm"/>
      <inkml:brushProperty name="height" value="0.025" units="cm"/>
    </inkml:brush>
  </inkml:definitions>
  <inkml:trace contextRef="#ctx0" brushRef="#br0">179 156 12812,'0'0'9673,"-13"1"-6187,10-1-3312,-2 0 2,0 0 0,0 1 0,0-1 0,0 1 0,0 0 0,0 0 0,0 1 0,0-1 0,0 1 0,1 0 0,-1 1 0,1-1 0,-1 1 0,1 0 0,0 0 0,0 0 0,0 0 0,-4 5 0,1 0 76,0 1 1,0-1-1,0 1 0,1 1 0,1-1 0,-1 1 0,2 0 0,-1 0 0,1 0 1,1 1-1,0-1 0,-3 21 0,6-30-252,0 1 0,0 0 0,0-1 0,0 1 0,0-1 0,1 1 0,-1 0 0,0-1 0,1 1 0,-1-1 0,1 1 0,0-1 0,-1 1 0,1-1 0,0 1 0,0-1 0,0 0 0,0 1 0,0-1 0,0 0 0,0 0 0,1 0 0,-1 0 0,0 0 0,3 1 0,0 0 0,1 0 0,-1-1 0,0 1 0,1-1 0,-1-1 0,1 1 0,-1 0 0,1-1 0,6 0 0,2-1 0,0 0 0,-1-1 0,1-1 0,-1 1 0,0-2 0,17-6 0,-12 1 0,-1-2 0,0 1 0,0-2 0,-1 0 0,0-1 0,-1 0 0,-1-1 0,0-1 0,13-19 0,-10 11 0,-1-1 0,-2-1 0,0 0 0,-1-1 0,13-44 0,-21 42 0,-15 39 0,-19 40 0,13-20 0,2 1 0,-11 35 0,22-53 0,0-1 0,0 1 0,2 0 0,0-1 0,0 1 0,1 0 0,1 0 0,1 17 0,0-29-131,0 1 0,0-1 1,0 1-1,0-1 0,0 1 0,0-1 0,0 0 1,1 0-1,-1 1 0,1-1 0,0 0 1,-1 0-1,1-1 0,0 1 0,0 0 0,1 0 1,-1-1-1,0 0 0,0 1 0,1-1 0,-1 0 1,1 0-1,-1 0 0,1 0 0,-1-1 0,1 1 1,-1-1-1,1 1 0,0-1 0,4 0 0,-1 0-587,1 0 0,0 0 0,0 0 0,-1-1-1,1 0 1,0 0 0,-1-1 0,1 0-1,-1 0 1,0 0 0,8-5 0,20-17-9927</inkml:trace>
</inkml:ink>
</file>

<file path=ppt/ink/ink1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2:10.497"/>
    </inkml:context>
    <inkml:brush xml:id="br0">
      <inkml:brushProperty name="width" value="0.025" units="cm"/>
      <inkml:brushProperty name="height" value="0.025" units="cm"/>
    </inkml:brush>
  </inkml:definitions>
  <inkml:trace contextRef="#ctx0" brushRef="#br0">26 0 19090,'0'0'13132,"-26"56"-12587,26-29-545,0 0 0,0 0 0,6-1 0,5-1 0,0 0 0,-1-5-1345,-7-2-4100,-3-3-3364</inkml:trace>
</inkml:ink>
</file>

<file path=ppt/ink/ink1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2:10.845"/>
    </inkml:context>
    <inkml:brush xml:id="br0">
      <inkml:brushProperty name="width" value="0.025" units="cm"/>
      <inkml:brushProperty name="height" value="0.025" units="cm"/>
    </inkml:brush>
  </inkml:definitions>
  <inkml:trace contextRef="#ctx0" brushRef="#br0">0 1 17360,'0'0'15407,"15"44"-16272,-7-44-4868</inkml:trace>
</inkml:ink>
</file>

<file path=ppt/ink/ink1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2:11.217"/>
    </inkml:context>
    <inkml:brush xml:id="br0">
      <inkml:brushProperty name="width" value="0.025" units="cm"/>
      <inkml:brushProperty name="height" value="0.025" units="cm"/>
    </inkml:brush>
  </inkml:definitions>
  <inkml:trace contextRef="#ctx0" brushRef="#br0">0 290 13004,'0'0'9145,"8"2"-7367,12 2-1201,1-1 1,-1-1 0,0 0 0,1-2 0,21-2 0,115-18 1200,-64 6-793,2636-250 1625,-2713 264-2597,18-2-91,-30 1-106,-18 1-160,-152 8-12334,89-6 3880</inkml:trace>
</inkml:ink>
</file>

<file path=ppt/ink/ink1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2:11.559"/>
    </inkml:context>
    <inkml:brush xml:id="br0">
      <inkml:brushProperty name="width" value="0.025" units="cm"/>
      <inkml:brushProperty name="height" value="0.025" units="cm"/>
    </inkml:brush>
  </inkml:definitions>
  <inkml:trace contextRef="#ctx0" brushRef="#br0">1 598 16592,'0'0'3395,"18"-7"-1468,636-191 5314,27 64-5061,706-27-2014,-1350 157-85,257-28-11,87-7-1411,-372 38 475,14-1-775,-13-6-5439,-8-4-4964</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52.567"/>
    </inkml:context>
    <inkml:brush xml:id="br0">
      <inkml:brushProperty name="width" value="0.025" units="cm"/>
      <inkml:brushProperty name="height" value="0.025" units="cm"/>
    </inkml:brush>
  </inkml:definitions>
  <inkml:trace contextRef="#ctx0" brushRef="#br0">76 10 17457,'0'0'6961,"10"7"-5082,-3-3-1539,-2 0-15,0 0-1,0-1 0,0 1 0,0-1 0,0 0 1,1-1-1,0 0 0,-1 1 0,1-2 0,0 1 1,0-1-1,0 0 0,12 1 0,-18-2-303,1 0-1,-1 0 0,1 0 1,0 0-1,-1-1 1,1 1-1,-1 0 0,1 0 1,0 0-1,-1-1 0,1 1 1,-1 0-1,1-1 1,-1 1-1,1 0 0,-1-1 1,1 1-1,-1-1 1,0 1-1,1-1 0,-1 1 1,1-1-1,-1 1 1,0-1-1,0 1 0,1-1 1,-1 0-1,0 1 1,0-1-1,0 1 0,0-1 1,1 0-1,-1 1 0,0-1 1,0 1-1,0-1 1,0 0-1,0 1 0,-1-1 1,1 1-1,0-1 1,0 0-1,0 1 0,0-1 1,-1 1-1,1-1 1,0 1-1,-1-1 0,0 0 1,0-1 20,0 0-1,0 0 1,0 0 0,0 0 0,0 0 0,-1 0-1,1 1 1,-1-1 0,1 0 0,-1 1 0,0 0-1,0-1 1,-2 0 0,-1 0-41,0 0 0,0 1 0,-1 0 0,1 0 0,-1 0 0,1 1 0,-1 0 0,1 0 0,-1 1 0,0-1 0,1 1 0,0 0 0,-1 0 0,1 1 0,0 0 0,-1 0 0,1 0 0,0 0 0,1 1 0,-1 0 0,0 0 0,1 0 0,-1 1 0,1 0 0,0-1 0,0 1 0,1 1 0,-1-1 0,1 0 0,0 1 0,0 0 0,0 0 0,1 0 0,0 0 0,0 0 0,0 0 0,0 0 0,1 1 0,0-1 0,0 1 0,1-1 0,-1 1 0,1-1 0,1 10 0,0-12-33,0 0 1,1 0-1,-1 0 0,1 0 1,-1 0-1,1 0 0,0 0 1,0 0-1,1-1 1,-1 1-1,0-1 0,1 0 1,0 1-1,-1-1 0,1 0 1,0-1-1,0 1 0,0 0 1,0-1-1,0 0 0,1 0 1,-1 0-1,0 0 1,0 0-1,6 0 0,11 3-1179,-1-2 1,39 1-1,1-5-7308,7-11-7303</inkml:trace>
</inkml:ink>
</file>

<file path=ppt/ink/ink1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2:51.622"/>
    </inkml:context>
    <inkml:brush xml:id="br0">
      <inkml:brushProperty name="width" value="0.025" units="cm"/>
      <inkml:brushProperty name="height" value="0.025" units="cm"/>
    </inkml:brush>
  </inkml:definitions>
  <inkml:trace contextRef="#ctx0" brushRef="#br0">5345 1 6822,'-129'26'1983,"1"6"0,-135 53 0,-235 118-145,206-79-1265,67-24 428,5 10 0,-382 258-1,-357 354-417,825-616-618,-47 40 303,5 8 0,8 7 0,6 8 0,-230 313 0,-223 457-161,615-939-107,-48 78 109,-40 85-1,77-137-28,0 1 1,1 0-1,2 0 0,1 0 1,1 1-1,1 0 0,-1 47 1,6-65-77,0-1 1,1 0 0,0 0 0,1 0-1,0 0 1,0-1 0,1 1 0,0 0 0,0-1-1,1 0 1,0 1 0,1-2 0,5 9-1,-2-6 4,0-1-1,1 0 0,0-1 0,0 1 0,1-2 0,0 0 0,0 0 1,20 10-1,-2-6 2,-1 0 0,2-2 0,-1-1 0,1-1 0,1-2 0,-1-1-1,42 1 1,7-5 3,0-4 0,0-4-1,0-2 1,131-37 0,296-121 23,-476 157-43,973-395 61,-15-39-46,-660 296 34,572-289 13,-739 348-35,-4-8-1,-4-6 1,195-174-1,-224 163 134,117-143-1,-190 198 472,-4-3 0,-2-1-1,-2-2 1,53-120 0,-75 136-263,-3-2 0,-2 0 0,-2-1 0,8-82 0,-4-217-57,-18 314-293,-1 0 0,-2 1 0,-1 0 0,-2 0-1,-2 0 1,-1 1 0,-29-68 0,25 75-15,-2 1 0,0 0-1,-2 1 1,-1 1 0,-1 1 0,-1 1 0,-1 0-1,-1 2 1,-44-33 0,23 25 26,-2 1-1,0 2 1,-2 2-1,-1 2 1,0 3 0,-95-26-1,80 32 45,-1 2 1,-1 3-1,0 3 0,-132 6 0,88 11-141,0 5-1,1 4 1,1 6 0,2 4 0,0 4-1,-149 72 1,-190 117-3854,366-182 2799,-199 102-3871</inkml:trace>
</inkml:ink>
</file>

<file path=ppt/ink/ink1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3:06.818"/>
    </inkml:context>
    <inkml:brush xml:id="br0">
      <inkml:brushProperty name="width" value="0.025" units="cm"/>
      <inkml:brushProperty name="height" value="0.025" units="cm"/>
    </inkml:brush>
  </inkml:definitions>
  <inkml:trace contextRef="#ctx0" brushRef="#br0">8392 0 9097,'-620'57'1072,"370"-26"-965,-612 50-2,-302 37 2000,-740 270-1774,1413-251-140,7 20-1,-642 304 1,137 66 294,923-487-139,1 4-1,3 2 1,-79 77-1,121-103-256,1 2 1,1 0-1,1 2 0,1 0 1,-15 30-1,23-36-79,0-1 0,2 1 0,0 1 0,1-1 0,0 1 0,2 0 0,0 0 0,0 33 0,4-39-9,0-1 1,1 1 0,1-1-1,-1 0 1,2 1 0,0-1-1,0 0 1,1-1-1,1 1 1,0-1 0,0 0-1,1-1 1,1 1 0,-1-2-1,2 1 1,-1-1 0,1 0-1,1 0 1,15 10 0,6 2 10,2 0 0,0-3 0,1 0 1,1-2-1,46 14 0,20 1 23,1-5 0,1-4 0,189 15 0,321-20-115,-589-17 74,348-11 288,637-102 0,351-173-216,621-274 3,-1070 200 61,-765 288-20,-4-6-1,-3-5 1,-4-7 0,125-109-1,-203 149 192,-1-3-1,-3-1 0,-3-4 1,71-102-1,-102 130-106,-1 0-1,-2 0 0,-1-2 0,-1 0 1,-2-1-1,-1 0 0,-2 0 0,-1-1 1,-1-1-1,-3 1 0,0-1 0,-2-47 1,-3 70-142,0-1 1,-1 0 0,0 0 0,-1 0-1,0 1 1,-1 0 0,-1-1 0,1 1-1,-2 1 1,0-1 0,0 1 0,-1 0-1,-1 0 1,0 1 0,0 0-1,-1 1 1,0-1 0,-1 2 0,0-1-1,0 2 1,0-1 0,-1 1 0,-1 1-1,-19-9 1,0 3-225,0 2 0,0 1 0,-1 2 0,0 1 0,0 1 0,-60 0 0,-204 21-2297,78 12-787,-28 8-1709</inkml:trace>
</inkml:ink>
</file>

<file path=ppt/ink/ink1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3:41.259"/>
    </inkml:context>
    <inkml:brush xml:id="br0">
      <inkml:brushProperty name="width" value="0.025" units="cm"/>
      <inkml:brushProperty name="height" value="0.025" units="cm"/>
    </inkml:brush>
  </inkml:definitions>
  <inkml:trace contextRef="#ctx0" brushRef="#br0">42 152 9449,'-6'-33'3294,"-2"1"0,-19-55-1,35 142-1403,6 6-1121,117 508 3577,7 0-3685,-114-452-1892,-20-39-2631,-4-77 3721,0-1-1,1 1 1,-1 0-1,0 0 1,-1 0-1,1 0 1,0 0-1,0 0 1,0 0-1,0-1 1,-1 1-1,1 0 0,0 0 1,-1 0-1,1-1 1,-1 1-1,1 0 1,-1 0-1,1-1 1,-1 1-1,1 0 1,-1-1-1,0 1 1,0-1-1,1 1 0,-1-1 1,0 1-1,0-1 1,1 1-1,-1-1 1,0 0-1,0 1 1,0-1-1,0 0 1,1 0-1,-1 0 1,0 0-1,-2 1 1,-22 0-4872</inkml:trace>
</inkml:ink>
</file>

<file path=ppt/ink/ink1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3:41.574"/>
    </inkml:context>
    <inkml:brush xml:id="br0">
      <inkml:brushProperty name="width" value="0.025" units="cm"/>
      <inkml:brushProperty name="height" value="0.025" units="cm"/>
    </inkml:brush>
  </inkml:definitions>
  <inkml:trace contextRef="#ctx0" brushRef="#br0">0 743 12748,'0'0'1522,"4"11"410,4 7-588,0 1 1,1-1-1,21 31 1,-27-45-1014,0 1-1,1-1 1,-1 0-1,1 0 1,0 0 0,0-1-1,1 0 1,-1 1 0,1-1-1,6 3 1,-9-5-241,1-1 1,-1 1-1,0-1 0,0 1 1,1-1-1,-1 0 1,0 0-1,1 0 0,-1 0 1,0 0-1,1 0 1,-1-1-1,0 1 0,0-1 1,1 0-1,-1 1 1,0-1-1,0 0 1,0 0-1,0-1 0,0 1 1,0 0-1,0-1 1,-1 1-1,4-4 0,5-7 145,-1-1 1,-1 0-1,1 0 0,-2-1 0,0 0 0,-1 0 0,0-1 0,-2 0 0,5-16 0,-1 5 25,37-121 552,74-206-1282,-110 330-191,20-51-3565,-12 25-2627,0-11-10197</inkml:trace>
</inkml:ink>
</file>

<file path=ppt/ink/ink1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3:44.491"/>
    </inkml:context>
    <inkml:brush xml:id="br0">
      <inkml:brushProperty name="width" value="0.025" units="cm"/>
      <inkml:brushProperty name="height" value="0.025" units="cm"/>
    </inkml:brush>
  </inkml:definitions>
  <inkml:trace contextRef="#ctx0" brushRef="#br0">89 162 15791,'0'0'4853,"-9"-2"-3642,-25-6-212,33 8-943,0 0 0,-1 0 1,1 0-1,0 0 1,0 0-1,0 0 1,0 1-1,0-1 0,-1 0 1,1 1-1,0-1 1,0 1-1,0-1 0,0 1 1,0 0-1,0-1 1,1 1-1,-1 0 0,0 0 1,0-1-1,0 1 1,1 0-1,-1 0 1,0 0-1,1 0 0,-1 0 1,1 0-1,-1 0 1,1 0-1,-1 0 0,1 0 1,-1 2-1,-6 38 251,6-36-180,-3 31 502,0 50 1,4-76-574,0 0 0,1 0 1,0 0-1,1 0 1,0 0-1,0 0 1,1-1-1,1 1 0,-1-1 1,7 10-1,-10-17-55,1-1 0,-1 0-1,1 1 1,0-1 0,0 0 0,0 1-1,0-1 1,0 0 0,0 0 0,0 0-1,0 0 1,0 0 0,1 0-1,-1 0 1,0 0 0,1 0 0,-1-1-1,1 1 1,-1-1 0,1 1 0,-1-1-1,1 1 1,-1-1 0,1 0 0,-1 0-1,1 1 1,-1-1 0,1-1-1,-1 1 1,1 0 0,-1 0 0,1 0-1,0-1 1,-1 1 0,0-1 0,1 1-1,-1-1 1,3-1 0,4-4 6,-1 0 0,1 0 1,-1-1-1,0 0 1,9-13-1,-13 15-5,1 0 1,-1 1-1,1-1 1,0 1-1,0 0 0,1 0 1,0 0-1,-1 1 0,1-1 1,0 1-1,7-3 1,-9 6 3,-1 0 0,1 0 0,-1 0 0,0 0 0,1 1 1,-1-1-1,1 1 0,-1-1 0,0 1 0,0 0 0,1 0 0,-1 0 1,0 0-1,0 0 0,0 1 0,0-1 0,0 1 0,0-1 1,0 1-1,-1 0 0,1 0 0,-1 0 0,1 0 0,-1 0 0,0 0 1,0 0-1,2 2 0,3 9 66,0 0 0,-1 0 1,5 20-1,-7-23-37,7 33 516,-1 1 0,-2 0 0,-2 0 0,-2 78 0,-7-112 377,-4-21-552,-6-25-239,-4-30-19,3 0-1,2-2 0,3 0 1,0-114-1,10 177-93,0-1 0,1 1 0,-1 0 0,1-1 0,1 1 0,-1 0 0,1 0-1,0 0 1,2-5 0,-3 8-21,0 1 0,-1 0 0,1 0-1,0 0 1,0 0 0,0 0 0,0 0-1,0 0 1,0 0 0,0 0 0,0 1-1,0-1 1,0 0 0,0 1 0,0-1-1,1 1 1,-1-1 0,0 1 0,0-1-1,1 1 1,-1 0 0,0 0 0,1 0 0,-1-1-1,0 1 1,1 1 0,-1-1 0,0 0-1,1 0 1,-1 0 0,0 1 0,1-1-1,-1 0 1,0 1 0,0 0 0,0-1-1,1 1 1,-1 0 0,0-1 0,0 1-1,0 0 1,2 2 0,2 2-12,-1 0 0,1 0 0,-1 0 0,0 1 0,0 0 0,-1 0-1,1 0 1,-1 0 0,-1 0 0,1 1 0,-1-1 0,0 1 0,1 10 0,-1-10-1,-1 1-1,1-1 1,0 0 0,1 0-1,0 0 1,0 0 0,1-1-1,-1 1 1,1-1 0,1 0-1,7 9 1,-11-14 13,1 0 0,-1 0 0,1 0-1,-1 0 1,1 0 0,-1 0 0,1 0 0,0-1-1,-1 1 1,1 0 0,0-1 0,-1 1 0,1-1 0,0 0-1,0 0 1,0 0 0,-1 0 0,1 0 0,0 0 0,0 0-1,-1 0 1,1-1 0,0 1 0,0-1 0,-1 1 0,1-1-1,0 0 1,-1 0 0,1 1 0,-1-1 0,1 0-1,-1 0 1,1-1 0,-1 1 0,0 0 0,0 0 0,1-1-1,-1 1 1,0-1 0,0 1 0,0-1 0,0-1 0,4-5 15,0-1 1,0 1-1,-1-1 1,-1 0-1,1 0 1,2-14-1,-3 10-18,-1 0 0,0-1 0,-1 1 0,0-1 0,-1 1 0,-1-1 0,0 1 0,-4-19 0,3 24 0,-1 0 0,0 0 0,0 0 0,-1 1 0,0-1 0,0 1 0,0-1 0,-1 1 0,0 1 0,-1-1 0,0 1 0,0 0 0,0 0 0,-10-6 0,-65-32-2093,88 44 633,0-1-1,0 1 0,0-1 0,-1-1 0,1 1 1,0-1-1,0 0 0,-1-1 0,1 0 1,8-5-1,9-5-7187</inkml:trace>
</inkml:ink>
</file>

<file path=ppt/ink/ink1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3:45.257"/>
    </inkml:context>
    <inkml:brush xml:id="br0">
      <inkml:brushProperty name="width" value="0.025" units="cm"/>
      <inkml:brushProperty name="height" value="0.025" units="cm"/>
    </inkml:brush>
  </inkml:definitions>
  <inkml:trace contextRef="#ctx0" brushRef="#br0">61 291 5573,'0'0'21914,"-9"9"-21209,4-3-654,0-1-1,1 0 1,-1 1-1,1 0 1,0 0-1,0 1 1,1-1-1,0 1 1,0-1 0,1 1-1,-1 0 1,1 0-1,1 0 1,0 0-1,0 1 1,0 7-1,0-5 45,2 58 111,-1-66-203,0 0 0,0-1 1,0 1-1,0 0 1,1 0-1,-1 0 0,0-1 1,1 1-1,0 0 1,-1-1-1,1 1 0,0-1 1,0 1-1,0 0 1,0-1-1,0 0 0,0 1 1,0-1-1,0 0 1,1 1-1,-1-1 1,0 0-1,1 0 0,-1 0 1,1 0-1,-1 0 1,1-1-1,0 1 0,-1 0 1,4 0-1,-3-1 33,0-1 1,0 1-1,0-1 0,0 1 1,0-1-1,0 0 0,-1 1 0,1-1 1,0 0-1,0 0 0,-1 0 1,1-1-1,-1 1 0,1 0 0,-1-1 1,1 1-1,-1-1 0,0 1 0,0-1 1,1 0-1,0-2 0,21-43 635,-22 42-629,35-112 317,-3 10-254,-33 106-109,0-1 0,0 1 0,1 0 0,-1 0 0,0 0 0,1 0 0,-1 0 0,0 0 0,1 1-1,-1-1 1,1 0 0,0 0 0,-1 0 0,1 0 0,0 0 0,-1 1 0,1-1 0,0 0 0,0 1-1,0-1 1,-1 0 0,1 1 0,0-1 0,0 1 0,0 0 0,0-1 0,0 1 0,0 0 0,1-1-1,0 2 5,-1 0 0,1-1-1,-1 1 1,0 0-1,0 0 1,1 0-1,-1 0 1,0 1-1,0-1 1,0 0-1,0 0 1,0 1-1,-1-1 1,1 0-1,0 1 1,0 1-1,22 63 180,-21-58-148,0 3 1,1 0 1,1 0-1,8 19 1,-12-29-29,1 0 0,-1-1 0,1 1 0,-1 0 0,1 0 0,0 0 0,-1 0 0,1-1 0,0 1 0,-1 0 0,1-1 0,0 1 0,0 0 0,0-1 0,0 1 0,0-1 0,0 1 0,-1-1 0,1 0 0,0 1 0,2-1 0,-2 0 3,0-1 0,1 1-1,-1-1 1,0 1 0,0-1-1,1 1 1,-1-1 0,0 0 0,0 0-1,0 0 1,0 0 0,0 0-1,0 0 1,0 0 0,0 0 0,0 0-1,-1 0 1,1 0 0,0 0-1,0-3 1,13-25 61,-1-1 0,-2 0 0,0 0 0,-3-1 0,0 0-1,4-50 1,-5 123 47,12 47 0,-17-81-103,1 1 1,0 0-1,0-1 1,1 0-1,0 0 1,0 0-1,1 0 0,7 7 1,-10-12-10,0-1-1,0 0 1,0 0 0,0 0 0,1 0-1,-1-1 1,1 1 0,0 0 0,-1-1 0,1 0-1,0 0 1,0 0 0,0 0 0,-1 0-1,1 0 1,0-1 0,0 0 0,0 1-1,0-1 1,0 0 0,0 0 0,0-1-1,0 1 1,0-1 0,0 1 0,0-1-1,0 0 1,4-2 0,-2 0-3,-1 1 0,0-1 0,0 0 0,0 0 0,0-1 0,0 1 0,-1-1 0,0 0 0,0 0 0,0 0 0,0 0 0,0-1 0,-1 1 0,0-1 0,0 0 0,0 1 0,0-1 0,-1 0 0,1-7 0,3-7 0,-2-1 0,-1 1 0,0-32 0,-2 42 0,-1 1 0,1 0 0,-2 0 0,1 0 0,-1 0 0,-1 0 0,1 0 0,-1 0 0,-1 1 0,-6-11 0,9 15 0,-1 0 0,0 0 0,0 0 0,0 1 0,-1-1 0,1 1 0,-1-1 0,1 1 0,-1 0 0,0 0 0,0 0 0,0 0 0,0 1 0,0-1 0,0 1 0,-1 0 0,1 0 0,0 0 0,-1 0 0,1 1 0,0-1 0,-1 1 0,1 0 0,-1 0 0,1 0 0,-1 0 0,-5 2 0,8-2 0,1 0 0,-1 1 0,1-1 0,0 0 0,-1 0 0,1 0 0,0 0 0,-1 1 0,1-1 0,0 0 0,0 0 0,-1 1 0,1-1 0,0 0 0,0 1 0,-1-1 0,1 0 0,0 0 0,0 1 0,0-1 0,-1 1 0,1-1 0,0 0 0,0 1 0,0-1 0,0 0 0,0 1 0,0-1 0,0 1 0,0-1 0,0 0 0,0 1 0,0-1 0,0 0 0,0 1 0,0-1 0,0 1 0,1-1 0,-1 0 0,0 1 0,0-1 0,0 0 0,0 1 0,1-1 0,-1 0 0,0 0 0,0 1 0,1-1 0,-1 0 0,0 1 0,1-1 0,-1 0 0,0 0 0,1 0 0,-1 1 0,0-1 0,1 0 0,9 1 0,-5-17 0</inkml:trace>
</inkml:ink>
</file>

<file path=ppt/ink/ink1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3:45.987"/>
    </inkml:context>
    <inkml:brush xml:id="br0">
      <inkml:brushProperty name="width" value="0.025" units="cm"/>
      <inkml:brushProperty name="height" value="0.025" units="cm"/>
    </inkml:brush>
  </inkml:definitions>
  <inkml:trace contextRef="#ctx0" brushRef="#br0">1 146 15759,'0'0'9006,"9"9"-6775,36 44-953,-2 1 0,-3 2 0,43 80 0,-20-33-619,-46-82-659,-16-21 0,-1 0 0,0 0 0,0 0 0,0 0 0,1 0 0,-1 0 0,0 0 0,0 0 0,0 0 0,1 0 0,-1 0 0,0 0 0,0 0 0,0 0 0,1 0 0,-1 0 0,0 0 0,0 0 0,0 0 0,0 0 0,1 0 0,-1 0 0,0 0 0,0 0 0,0 0 0,0-1 0,1 1 0,-1 0 0,0 0 0,0 0 0,0 0 0,0 0 0,0-1 0,1 1 0,-1 0 0,0 0 0,0 0 0,0 0 0,0-1 0,0 1 0,0 0 0,0 0 0,0 0 0,0-1 0,0 1 0,0 0 0,0 0 0,0 0 0,0-1 0,0 1 0,0 0 0,0-1 0,0-4 0,-1 0 0,1 0 0,-1-1 0,0 1 0,-1 0 0,1 0 0,-5-9 0,-48-86 0,34 67 0,-18-43 0,38 76 0,0 0 0,0-1 0,0 1 0,0 0 0,0 0 0,1-1 0,-1 1 0,0 0 0,0 0 0,0-1 0,0 1 0,1 0 0,-1 0 0,0 0 0,0-1 0,0 1 0,1 0 0,-1 0 0,0 0 0,0 0 0,1 0 0,-1 0 0,0-1 0,0 1 0,1 0 0,-1 0 0,0 0 0,1 0 0,-1 0 0,0 0 0,0 0 0,1 0 0,-1 0 0,0 0 0,0 0 0,1 0 0,-1 0 0,0 1 0,1-1 0,-1 0 0,0 0 0,0 0 0,0 0 0,1 1 0,14 1 0,-14-1 0,5 0 0,0 0 0,0 0 0,0-1 0,0 1 0,0-1 0,0 0 0,0-1 0,0 0 0,0 0 0,0 0 0,0 0 0,0-1 0,-1 0 0,1 0 0,0-1 0,-1 0 0,0 0 0,0 0 0,0 0 0,9-8 0,-8 5 0,-1 0 0,0-1 0,0 1 0,0-1 0,-1 0 0,0 0 0,0 0 0,0-1 0,-1 0 0,-1 1 0,1-1 0,-1 0 0,-1 0 0,1 0 0,0-10 0,-2 10 0,0 1 0,0-1 0,-1 1 0,0-1 0,0 1 0,-1 0 0,0 0 0,0 0 0,0-1 0,-1 2 0,0-1 0,-5-8 0,5 11 0,1 0 0,-1 1 0,0-1 0,0 0 0,0 1 0,-1 0 0,1 0 0,-1 0 0,0 0 0,0 1 0,0 0 0,0-1 0,0 1 0,0 1 0,-1-1 0,1 1 0,-1-1 0,1 1 0,-1 0 0,-7 0 0,10 1 0,0 1 0,0-1 0,0 1 0,-1 0 0,1-1 0,0 1 0,0 0 0,0 0 0,0 0 0,0 0 0,1 1 0,-1-1 0,0 0 0,0 1 0,1 0 0,-1-1 0,1 1 0,0 0 0,-1-1 0,1 1 0,0 0 0,0 0 0,0 0 0,0 0 0,0 0 0,1 1 0,-1-1 0,1 0 0,-1 4 0,-2 7 0,0 0 0,2 1 0,-1 20 0,1-24 0,1 0 0,0-1 0,1 1 0,0-1 0,0 1 0,1-1 0,3 10 0,-4-16 0,1 0 0,-1-1 0,1 0 0,0 1 0,0-1 0,0 0 0,0 0 0,0 0 0,0 0 0,0 0 0,1 0 0,-1-1 0,0 1 0,1-1 0,0 1 0,-1-1 0,1 0 0,0 0 0,0 0 0,-1-1 0,1 1 0,0-1 0,0 1 0,0-1 0,0 0 0,0 0 0,3-1 0,8 0 0,0-1 0,0 0 0,0-1 0,0-1 0,-1 0 0,1-1 0,12-6 0,-12 5 0,0 0 0,0 1 0,0 1 0,0 0 0,1 1 0,17-1 0,-30 4 2,0 0 0,0 0 0,0 0 0,0 0-1,0 0 1,0 1 0,0-1 0,0 1 0,0-1 0,0 1 0,0 0 0,0 0 0,0 0 0,-1 0-1,1 0 1,0 0 0,-1 0 0,1 1 0,-1-1 0,1 0 0,-1 1 0,2 1 0,0 3 2,0 0 1,0 0 0,0 0-1,-1 1 1,3 8 0,-4-12-24,-1 1 1,1-1-1,0 1 1,0-1-1,0 1 1,1-1-1,-1 0 0,1 1 1,0-1-1,0 0 1,0 0-1,0-1 1,1 1-1,-1 0 1,1-1-1,-1 1 1,1-1-1,0 0 1,4 3-1,3-5-2898,-2-8-3433,0-15-7146</inkml:trace>
</inkml:ink>
</file>

<file path=ppt/ink/ink1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3:46.810"/>
    </inkml:context>
    <inkml:brush xml:id="br0">
      <inkml:brushProperty name="width" value="0.025" units="cm"/>
      <inkml:brushProperty name="height" value="0.025" units="cm"/>
    </inkml:brush>
  </inkml:definitions>
  <inkml:trace contextRef="#ctx0" brushRef="#br0">66 1 20499,'0'0'4778,"-9"11"-2434,3-5-2221,1 0-1,0 0 1,0 1 0,1 0 0,0 0 0,0 0-1,1 0 1,-1 1 0,2-1 0,-1 1-1,1 0 1,0 0 0,-1 12 0,0 33 447,2 0 0,7 77 0,-3-112-464,-1 1-1,2-1 1,1 1-1,0-1 1,1 0 0,1-1-1,1 0 1,0 0 0,1 0-1,17 22 1,-24-36-96,0 0 1,1-1 0,-1 1 0,0 0-1,1-1 1,0 0 0,0 1-1,0-1 1,0 0 0,0-1-1,0 1 1,0 0 0,0-1-1,1 0 1,-1 0 0,1 0-1,-1 0 1,1 0 0,-1-1-1,1 1 1,0-1 0,-1 0-1,1 0 1,-1 0 0,1-1-1,-1 0 1,1 1 0,-1-1-1,1 0 1,-1 0 0,1-1-1,-1 1 1,0-1 0,0 0 0,0 0-1,0 0 1,0 0 0,0 0-1,0-1 1,-1 1 0,1-1-1,-1 1 1,0-1 0,0 0-1,0 0 1,0 0 0,0-1-1,-1 1 1,1 0 0,-1 0-1,1-5 1,2-2-11,-1-1 0,-1 0 0,0 0 0,0 0 0,-1 0 0,-1-1 0,0-16 0,0 24 0,-1 1 0,0-1 0,1 0 0,-1 0 0,0 0 0,-1 0 0,1 0 0,-1 1 0,0-1 0,-4-5 0,5 7 0,0 1 0,-1-1 0,1 1 0,-1-1 0,0 1 0,1 0 0,-1 0 0,0 0 0,0 0 0,0 0 0,0 0 0,0 0 0,0 1 0,0-1 0,0 1 0,0-1 0,0 1 0,0 0 0,0 0 0,0 0 0,-3 0 0,2 1 0,1-1 0,-1 1 0,1 0 0,0 0 0,0 0 0,0 0 0,-1 1 0,1-1 0,0 1 0,0-1 0,1 1 0,-1-1 0,0 1 0,0 0 0,1 0 0,-1 0 0,1 0 0,0 0 0,0 0 0,0 0 0,0 1 0,0-1 0,0 0 0,0 1 0,1-1 0,-1 0 0,1 1 0,-1 3 0,0 3 0,-1 0 0,2 1 0,-1-1 0,1 1 0,1-1 0,1 12 0,-2-20 0,0 0 0,1-1 0,-1 1 0,0 0 0,0 0 0,0 0 0,1-1 0,-1 1 0,0 0 0,1 0 0,-1-1 0,1 1 0,-1 0 0,1-1 0,-1 1 0,1 0 0,-1-1 0,1 1 0,0-1 0,-1 1 0,1-1 0,0 1 0,0-1 0,-1 1 0,1-1 0,0 0 0,0 1 0,-1-1 0,1 0 0,0 0 0,0 0 0,0 0 0,0 0 0,-1 0 0,1 0 0,0 0 0,0 0 0,0 0 0,-1 0 0,1 0 0,1-1 0,1 0 0,0 0 0,-1 0 0,1 0 0,-1 0 0,0-1 0,1 1 0,-1-1 0,0 0 0,0 1 0,0-1 0,4-5 0,9-17 0,-1-1 0,-1 0 0,-2-2 0,0 1 0,-2-1 0,7-31 0,5-10 0,-21 67 0,0 1 0,0-1 0,0 0 0,0 0 0,0 0 0,1 1 0,-1-1 0,0 0 0,1 1 0,-1-1 0,1 0 0,-1 0 0,1 1 0,-1-1 0,1 1 0,-1-1 0,1 0 0,-1 1 0,1-1 0,0 1 0,-1 0 0,1-1 0,0 1 0,0-1 0,11 13 0,5 37 0,-16-43 0,16 59 0,-10-34 0,2 0 0,22 52 0,-31-81-120,1-1 0,-1 1 1,1-1-1,0 1 0,0-1 0,-1 1 1,1-1-1,0 1 0,1-1 0,-1 0 1,0 0-1,0 1 0,0-1 0,1 0 1,-1 0-1,1 0 0,-1 0 0,1-1 1,-1 1-1,1 0 0,-1-1 0,1 1 1,-1-1-1,1 1 0,2-1 0,-3 0-87,1-1 0,-1 1 0,1-1 0,-1 0 0,0 0 0,1 0 0,-1 0 0,0 0 0,0 0 0,0 0 0,1 0 0,-1 0 0,0 0 0,-1-1 0,1 1 0,0 0 0,0-1 0,0 1 0,-1 0 0,1-1 0,-1 1 0,1-1 0,-1 1 0,0-1 0,1 0 0,-1 1 0,0-2 0,3-33-6962,-2-7-5163</inkml:trace>
</inkml:ink>
</file>

<file path=ppt/ink/ink1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3:47.150"/>
    </inkml:context>
    <inkml:brush xml:id="br0">
      <inkml:brushProperty name="width" value="0.025" units="cm"/>
      <inkml:brushProperty name="height" value="0.025" units="cm"/>
    </inkml:brush>
  </inkml:definitions>
  <inkml:trace contextRef="#ctx0" brushRef="#br0">1 1 19186,'0'0'3267,"1"8"-192,14 80 2203,-9-68-4646,0 0 0,14 28-1,-14-36-630,0 0-1,1 0 1,0-1-1,1 0 1,0-1 0,1 0-1,0 0 1,1-1-1,0 0 1,0 0-1,1-1 1,16 9-1,-27-16-133,1-1 0,-1 0 0,0 1 0,1-1 0,-1 0 0,1 1 0,-1-1 0,1 0 0,-1 0 0,1 0 0,-1 1 0,1-1-1,-1 0 1,1 0 0,-1 0 0,1 0 0,-1 0 0,1 0 0,-1 0 0,1 0 0,-1 0 0,1 0 0,-1 0 0,1 0 0,-1-1 0,1 1 0,-1 0-1,1 0 1,-1 0 0,1-1 0,-1 1 0,0 0 0,1-1 0,-1 1 0,1-1 0,1-20-4296,-17-27-5132,-5 8-2157</inkml:trace>
</inkml:ink>
</file>

<file path=ppt/ink/ink1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3:47.508"/>
    </inkml:context>
    <inkml:brush xml:id="br0">
      <inkml:brushProperty name="width" value="0.025" units="cm"/>
      <inkml:brushProperty name="height" value="0.025" units="cm"/>
    </inkml:brush>
  </inkml:definitions>
  <inkml:trace contextRef="#ctx0" brushRef="#br0">0 223 288,'0'0'31326,"29"-64"-30173,2 44-1153,5-5 0,3 1 0,0 2 0,-3 1 0,-4 3 0,-7 5 0,-9 4-2242,-7 2-1538</inkml:trace>
  <inkml:trace contextRef="#ctx0" brushRef="#br0" timeOffset="1">99 347 18385,'0'0'6503,"50"-18"-3653,-21-14-800,6-5-544,1-3-642,-4 2-607,-3 4-193,-5 11-256,-8 9-930,-5 10-927,-5 4-1955,-6 10-1634,0 16-3618</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53.279"/>
    </inkml:context>
    <inkml:brush xml:id="br0">
      <inkml:brushProperty name="width" value="0.025" units="cm"/>
      <inkml:brushProperty name="height" value="0.025" units="cm"/>
    </inkml:brush>
  </inkml:definitions>
  <inkml:trace contextRef="#ctx0" brushRef="#br0">30 58 14638,'0'0'8429,"-2"12"-7345,-9 41 133,-5 105 0,15-157-1193,1 1 0,0 0-1,0-1 1,0 1 0,0-1-1,1 1 1,-1-1 0,0 1 0,1-1-1,-1 1 1,0 0 0,1-1-1,0 0 1,-1 1 0,1-1 0,0 1-1,0-1 1,0 0 0,0 0 0,0 1-1,0-1 1,0 0 0,0 0-1,1 0 1,-1 0 0,0 0 0,1-1-1,-1 1 1,0 0 0,1-1-1,-1 1 1,1-1 0,-1 1 0,1-1-1,-1 1 1,1-1 0,0 0-1,-1 0 1,1 0 0,-1 0 0,1 0-1,0 0 1,1-1 0,3 0 89,1 0 1,-1-1-1,1 0 1,-1 0-1,0-1 0,0 1 1,0-2-1,0 1 1,7-5-1,5-6 51,-1-1 1,0-1-1,-1 0 0,0-1 1,23-34-1,-30 37-133,0 0 0,-2 0 0,1-1 0,-2 0 0,0 0 0,-1 0 0,0-1 0,4-31 0,-10 51-80,-3 33-166,2 0-1,2 40 1,0-66 237,1 0-1,1 0 1,0 0-1,0 0 1,1 0-1,0-1 0,1 1 1,0-1-1,1 0 1,0 0-1,0 0 1,12 14-1,-14-20 8,0-1 0,-1 0 0,1 0 0,1 0 0,-1-1 0,0 1 0,1-1 0,-1 0 0,1 0 0,0 0 0,0 0 0,0-1 0,0 1 0,0-1 0,0 0 0,0 0 0,0-1 1,7 1-1,-5-1 53,-1-1 1,1 0 0,0 0 0,-1-1 0,1 0 0,-1 1 0,1-2 0,-1 1 0,0-1 0,0 0 0,0 0 0,5-4 0,2-3 69,-1 0 1,0-1-1,0 0 1,-1-1-1,0 0 1,-1-1-1,-1 0 1,0 0-1,7-17 1,-11 21-153,0-1 0,-1 0 0,0 0 0,-1-1 0,2-17 0,-3 26 0,-1 0 0,0 0 0,0 0 0,0-1 0,0 1 0,0 0 0,0 0 0,-1 0 0,1 0 0,-1 0 0,1 0 0,-1 0 0,0 1 0,0-1 0,0 0 0,0 0 0,0 0 0,0 1 0,0-1 0,-1 0 0,1 1 0,0 0 0,-1-1 0,0 1 0,1 0 0,-1-1 0,0 1 0,1 0 0,-1 0 0,0 0 0,0 1 0,0-1 0,0 0 0,0 1 0,-2-1 0,-58-5 4,58 6-6,-1 0 1,1 0-1,-1 0 0,1 1 1,-1 0-1,1-1 0,0 2 1,-1-1-1,1 0 0,0 1 1,-5 2-1,8-3-155,1-1-1,0 1 1,0-1 0,0 1-1,0 0 1,0-1 0,0 1-1,0-1 1,0 1-1,0-1 1,0 1 0,0 0-1,1-1 1,-1 1 0,0-1-1,0 1 1,0-1 0,1 1-1,-1-1 1,0 1 0,1-1-1,-1 1 1,0-1 0,1 0-1,-1 1 1,0-1-1,1 1 1,-1-1 0,1 0-1,-1 1 1,1-1 0,-1 0-1,1 0 1,-1 1 0,1-1-1,-1 0 1,1 0 0,0 0-1,-1 0 1,2 0 0,23 12-4373,-3-6 254,4-1-2424</inkml:trace>
</inkml:ink>
</file>

<file path=ppt/ink/ink1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3:47.854"/>
    </inkml:context>
    <inkml:brush xml:id="br0">
      <inkml:brushProperty name="width" value="0.025" units="cm"/>
      <inkml:brushProperty name="height" value="0.025" units="cm"/>
    </inkml:brush>
  </inkml:definitions>
  <inkml:trace contextRef="#ctx0" brushRef="#br0">1 311 13805,'0'0'10026,"55"-1"-7528,-18-35 96,6-8-640,-1-6-705,0 2-608,-5 4-641,-6 9 0,-6 8-577,-10 10-1761,-7 8-2562</inkml:trace>
</inkml:ink>
</file>

<file path=ppt/ink/ink1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3:48.294"/>
    </inkml:context>
    <inkml:brush xml:id="br0">
      <inkml:brushProperty name="width" value="0.025" units="cm"/>
      <inkml:brushProperty name="height" value="0.025" units="cm"/>
    </inkml:brush>
  </inkml:definitions>
  <inkml:trace contextRef="#ctx0" brushRef="#br0">141 41 17777,'0'0'5450,"-8"-7"-2674,-26-20-1142,33 26-1566,0 0 0,0 1 1,0-1-1,0 0 0,0 1 0,-1-1 1,1 1-1,0 0 0,0-1 0,0 1 1,-1 0-1,1 0 0,0-1 1,0 1-1,-1 0 0,1 0 0,0 1 1,0-1-1,-1 0 0,1 0 0,0 1 1,0-1-1,0 0 0,-1 1 0,1-1 1,0 1-1,0 0 0,0-1 0,0 1 1,0 0-1,-2 1 0,-19 31 348,20-29-379,-4 10 82,0 1 0,0 0-1,2 0 1,0 1 0,1-1 0,0 1-1,1 0 1,1-1 0,1 1 0,0 0 0,4 27-1,-4-42-117,1 1-1,0-1 0,-1 1 1,1-1-1,0 0 0,0 1 0,0-1 1,0 0-1,0 0 0,0 0 1,0 1-1,0-1 0,0 0 1,0 0-1,1-1 0,-1 1 1,0 0-1,1 0 0,-1-1 0,1 1 1,-1-1-1,1 1 0,-1-1 1,1 1-1,-1-1 0,1 0 1,0 0-1,-1 0 0,1 0 1,-1 0-1,1 0 0,-1 0 1,1-1-1,-1 1 0,3-1 0,5-1 1,-1 0 0,1 0 0,-1-1 0,0 0 0,8-4-1,-13 5 15,10-5-11,-1 1 1,1 0 0,0 1-1,16-4 1,-27 9 1,0-1 0,-1 0 1,1 1-1,0 0 0,0-1 0,-1 1 0,1 0 1,0 0-1,0 0 0,0 0 0,0 0 1,-1 0-1,1 1 0,0-1 0,0 1 0,-1-1 1,1 1-1,0-1 0,-1 1 0,1 0 1,0 0-1,-1 0 0,1 0 0,-1 0 1,0 0-1,1 1 0,-1-1 0,0 0 0,0 1 1,0-1-1,0 0 0,0 1 0,0 0 1,0-1-1,0 1 0,0 0 0,-1-1 0,1 1 1,-1 0-1,1 0 0,-1 2 0,1 5 26,-1 0-1,0 0 0,0 1 1,-1-1-1,0 0 0,-1 0 1,1-1-1,-2 1 1,0 0-1,0-1 0,0 1 1,-1-1-1,0 0 0,-1 0 1,0 0-1,0-1 0,0 0 1,-1 0-1,0 0 1,-1-1-1,1 0 0,-1 0 1,-9 6-1,15-12-35,0 1 1,1 0-1,-1-1 0,0 1 0,0 0 1,0-1-1,0 1 0,0-1 1,0 1-1,0-1 0,0 0 1,0 1-1,0-1 0,0 0 0,0 0 1,0 0-1,0 0 0,0 0 1,-2 0-1,2 0-7,1 0 1,-1-1-1,1 1 0,0-1 1,-1 1-1,1-1 0,-1 1 1,1-1-1,0 1 0,0-1 1,-1 1-1,1-1 0,0 1 1,0-1-1,0 1 1,-1-1-1,1 1 0,0-1 1,0 0-1,0 1 0,0-1 1,0 1-1,0-1 0,0-1 1,1-3-187,0 0 1,0 0 0,0 0 0,0 0 0,1 0 0,3-7-1,13-23-3025,29-65-10622,-34 63 5046</inkml:trace>
</inkml:ink>
</file>

<file path=ppt/ink/ink1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3:48.991"/>
    </inkml:context>
    <inkml:brush xml:id="br0">
      <inkml:brushProperty name="width" value="0.025" units="cm"/>
      <inkml:brushProperty name="height" value="0.025" units="cm"/>
    </inkml:brush>
  </inkml:definitions>
  <inkml:trace contextRef="#ctx0" brushRef="#br0">1 361 10826,'0'0'11611,"4"0"-10805,-2 0-690,-1 0 0,0 0-1,0 0 1,1 1 0,-1-1 0,0 0-1,0 1 1,0-1 0,1 1-1,-1-1 1,0 1 0,0-1-1,0 1 1,0 0 0,0 0 0,0 0-1,0-1 1,-1 1 0,1 0-1,0 0 1,0 0 0,-1 0 0,1 0-1,0 1 1,0 0 0,9 40 4004,-7-28-3716,-1 1-67,12 48 775,-13-61-1086,0 1 0,-1-1-1,1 0 1,0 1 0,1-1 0,-1 0 0,0 0-1,1 1 1,-1-1 0,1 0 0,0 0 0,-1-1 0,1 1-1,0 0 1,0-1 0,0 1 0,0-1 0,1 1-1,-1-1 1,3 1 0,-3-2-26,-1 0 0,1 0 0,-1 0 0,1 0 0,0-1 0,-1 1 0,1 0 0,-1-1 0,1 0 0,-1 1 0,1-1 0,-1 0 0,0 1 0,1-1 0,-1 0 0,0 0 0,0 0 0,0 0 0,1-1 0,-1 1 0,0 0 0,-1 0 0,1-1 0,0 1 0,0 0 0,0-1 0,-1 1 0,2-3 0,17-50 0,-17 49 0,10-43 0,9-87 0,-11 61 0,-10 73 0,0 0 0,0 0 0,0 1 0,0-1 0,0 0 0,0 0 0,0 0 0,0 1 0,0-1 0,0 0 0,1 0 0,-1 1 0,0-1 0,0 0 0,1 0 0,-1 1 0,1-1 0,-1 0 0,0 1 0,1-1 0,-1 0 0,1 1 0,0-1 0,-1 1 0,1-1 0,-1 1 0,1-1 0,0 1 0,-1-1 0,2 0 0,0 2 0,-1 0 0,0 0 0,0 0 0,0 0 0,0 0 0,0 0 0,0 0 0,0 0 0,0 1 0,0-1 0,0 0 0,-1 0 0,1 1 0,0 1 0,20 55 0,-18-47 0,9 30 0,-12-40 0,0 1 0,1-1 0,-1 0 0,1 1 0,-1-1 0,1 1 0,0-1 0,0 0 0,-1 0 0,1 1 0,0-1 0,0 0 0,0 0 0,0 0 0,0 0 0,1 0 0,-1 0 0,0-1 0,3 3 0,-2-5 0,-1 1 0,1 0 0,0-1 0,-1 1 0,1-1 0,-1 0 0,0 0 0,0 1 0,1-1 0,-1 0 0,0 0 0,0 0 0,-1 0 0,1 0 0,0 0 0,-1 0 0,1 0 0,0-5 0,1-1 0,10-36 0,-9 30 0,0 1 0,1-1 0,1 1 0,0-1 0,0 2 0,2-1 0,-1 1 0,11-14 0,-17 25 0,1 0 0,0 1 0,-1-1 0,1 0 0,0 1 0,-1-1 0,1 1 0,0-1 0,0 1 0,-1 0 0,1-1 0,0 1 0,0 0 0,0-1 0,0 1 0,-1 0 0,1 0 0,0 0 0,0 0 0,0-1 0,0 1 0,0 1 0,0-1 0,0 0 0,-1 0 0,1 0 0,0 0 0,0 1 0,0-1 0,0 0 0,-1 1 0,1-1 0,0 0 0,0 1 0,-1-1 0,1 1 0,0 0 0,0-1 0,-1 1 0,1-1 0,-1 1 0,1 0 0,-1 0 0,1-1 0,-1 1 0,1 0 0,-1 0 0,0 0 0,1-1 0,-1 2 0,21 50 0,-19-43 0,4 11 0,-4-14 0,0 0 0,0 0 0,0 1 0,0-1 0,1-1 0,0 1 0,0 0 0,5 5 0,-8-11 0,1 1 0,-1-1 0,0 0 0,0 1 0,1-1 0,-1 0 0,0 0 0,1 0 0,-1 1 0,0-1 0,1 0 0,-1 0 0,0 0 0,1 0 0,-1 0 0,0 1 0,1-1 0,-1 0 0,0 0 0,1 0 0,-1 0 0,1 0 0,-1 0 0,0 0 0,1 0 0,-1 0 0,0-1 0,1 1 0,-1 0 0,0 0 0,1 0 0,-1 0 0,0 0 0,1-1 0,-1 1 0,10-15 0,2-24 0,-11 35 0,26-119 0,-26 123 0,-1 1 0,0-1 0,0 0 0,0 0 0,0 1 0,0-1 0,1 0 0,-1 1 0,0-1 0,0 0 0,0 0 0,1 0 0,-1 1 0,0-1 0,0 0 0,1 0 0,-1 0 0,0 0 0,0 1 0,1-1 0,-1 0 0,0 0 0,1 0 0,-1 0 0,0 0 0,0 0 0,1 0 0,-1 0 0,0 0 0,1 0 0,-1 0 0,0 0 0,1 0 0,-1 0 0,0 0 0,0 0 0,1 0 0,-1 0 0,0-1 0,1 1 0,-1 0 0,0 0 0,0 0 0,1 0 0,-1-1 0,0 1 0,0 0 0,1 0 0,-1 0 0,0-1 0,0 1 0,0 0 0,0 0 0,1-1 0,-1 1 0,0 0 0,0-1 0,0 1 0,0 0 0,0 0 0,0-1 0,8 27 0,-7-25 0,0 7-198,0-3-109,-1-1-1,1 1 0,0-1 1,0 0-1,0 0 0,1 1 1,-1-1-1,1 0 0,0 0 1,5 7-1,-5-17-6553,-2-24 2752,-2 20 3149,-1 1 1,-1 0 0,1 0 0,-1 0 0,-1 0 0,0 1 0,0 0 0,0 0-1,-1 0 1,0 0 0,-11-9 0,-11-13-4945</inkml:trace>
</inkml:ink>
</file>

<file path=ppt/ink/ink1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3:49.457"/>
    </inkml:context>
    <inkml:brush xml:id="br0">
      <inkml:brushProperty name="width" value="0.025" units="cm"/>
      <inkml:brushProperty name="height" value="0.025" units="cm"/>
    </inkml:brush>
  </inkml:definitions>
  <inkml:trace contextRef="#ctx0" brushRef="#br0">1 1 17424,'0'0'14521,"5"8"-13816,14 21-623,-8-10-173,1-1 1,1 0 0,0-1 0,20 20 0,-42-59-16688,-10-5 5407</inkml:trace>
</inkml:ink>
</file>

<file path=ppt/ink/ink1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3:49.847"/>
    </inkml:context>
    <inkml:brush xml:id="br0">
      <inkml:brushProperty name="width" value="0.025" units="cm"/>
      <inkml:brushProperty name="height" value="0.025" units="cm"/>
    </inkml:brush>
  </inkml:definitions>
  <inkml:trace contextRef="#ctx0" brushRef="#br0">0 0 14318,'0'0'16047,"43"26"-19090,-29-15-2018,-4 2-2690</inkml:trace>
</inkml:ink>
</file>

<file path=ppt/ink/ink1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3:50.873"/>
    </inkml:context>
    <inkml:brush xml:id="br0">
      <inkml:brushProperty name="width" value="0.025" units="cm"/>
      <inkml:brushProperty name="height" value="0.025" units="cm"/>
    </inkml:brush>
  </inkml:definitions>
  <inkml:trace contextRef="#ctx0" brushRef="#br0">1 0 10666,'6'14'10409,"4"2"-4370,5 5-3009,11 14-3136,7 10 1532,-2 4-963,-23-33-370,1 0 0,1-1 1,0-1-1,1 1 0,1-2 1,0 0-1,1 0 1,15 12-1,-27-25-181,-1 1 0,1-1 1,0 1-1,0-1 0,0 1 0,0-1 0,-1 0 0,1 1 1,0-1-1,0 0 0,0 0 0,0 1 0,0-1 0,0 0 1,0 0-1,0 0 0,0 0 0,-1 0 0,1-1 0,0 1 1,0 0-1,0 0 0,0 0 0,0-1 0,0 1 0,0-1 1,-1 1-1,1 0 0,0-1 0,0 1 0,-1-1 0,1 0 1,0 1-1,0-1 0,-1 0 0,1 1 0,-1-1 0,1 0 1,-1 0-1,1 0 0,-1 1 0,1-1 0,-1 0 1,0 0-1,1 0 0,-1 0 0,0 0 0,0 0 0,0 1 1,0-1-1,0 0 0,0 0 0,0 0 0,0-1 0,1-67-8643,-2 51 6283,1-11-4572</inkml:trace>
</inkml:ink>
</file>

<file path=ppt/ink/ink1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3:51.401"/>
    </inkml:context>
    <inkml:brush xml:id="br0">
      <inkml:brushProperty name="width" value="0.025" units="cm"/>
      <inkml:brushProperty name="height" value="0.025" units="cm"/>
    </inkml:brush>
  </inkml:definitions>
  <inkml:trace contextRef="#ctx0" brushRef="#br0">10 346 10730,'0'0'15156,"-2"9"-13661,-1 6-997,1-1 0,0 1 0,1 0 0,1 20 1,1-29-406,-1 0 1,1-1 0,0 1-1,0 0 1,0 0 0,1-1 0,0 1-1,0-1 1,0 1 0,1-1-1,0 0 1,0 0 0,0 0-1,1 0 1,0-1 0,4 5-1,-7-8-83,0 1 0,1-1-1,-1 0 1,1 0-1,-1 0 1,1 0 0,-1 0-1,1 0 1,0 0-1,0-1 1,-1 1-1,1-1 1,0 1 0,0-1-1,-1 1 1,1-1-1,0 0 1,0 0-1,0 0 1,0 0 0,-1 0-1,1-1 1,0 1-1,3-1 1,-2-1 24,0 0 0,-1 0 0,1 0 1,-1 0-1,1 0 0,-1 0 0,0 0 0,1-1 0,-1 0 0,0 1 0,-1-1 1,4-5-1,2-7 90,-1 0-1,-1 0 1,0 0 0,4-22 0,-4 6-124,-2 0 0,-1-51 0,-2 63 0,-2 11 0,-1 12 0,-2 13 0,5-16 0,-1 38 0,3 47 0,-2-85 0,0 0 0,0 0 0,0 0 0,0 0 0,0 0 0,0 0 0,0 0 0,1 0 0,-1-1 0,0 1 0,1 0 0,-1 0 0,1 0 0,-1 0 0,1 0 0,-1-1 0,1 1 0,-1 0 0,1 0 0,0-1 0,-1 1 0,1 0 0,0-1 0,0 1 0,0-1 0,-1 1 0,1-1 0,0 1 0,0-1 0,0 0 0,0 1 0,0-1 0,0 0 0,0 0 0,0 0 0,0 1 0,0-1 0,0 0 0,0-1 0,0 1 0,0 0 0,0 0 0,0 0 0,0 0 0,0-1 0,-1 1 0,1 0 0,0-1 0,0 1 0,0-1 0,1 0 0,3-2 0,1 0 0,-1 0 0,0-1 0,1 1 0,-2-1 0,7-6 0,-4 3 0,-2 2 0,0 0 0,0 0 0,0 0 0,-1 0 0,0-1 0,0 0 0,0 0 0,-1 0 0,0 0 0,4-10 0,-40 4 0,18 6 0,0 0 0,0-1 0,1-1 0,0 0 0,1 0 0,-1-2 0,-17-16 0,30 25 0,0 0 0,-1 0 0,1 0 0,1-1 0,-1 1 0,0 0 0,0 0 0,0-1 0,1 1 0,-1 0 0,0-1 0,1 1 0,-1-1 0,1 1 0,0-1 0,0 1 0,-1-1 0,1 1 0,0-1 0,0 1 0,0-1 0,1 1 0,-1-1 0,0 1 0,0-1 0,1 1 0,-1-1 0,1 1 0,0-1 0,-1 1 0,1 0 0,0-1 0,0 1 0,-1 0 0,1 0 0,0 0 0,0 0 0,1 0 0,-1 0 0,1-1 0,7-5 0,-1 1 0,1 0 0,1 0 0,15-6 0,-10 4 0,42-18-70,-42 21-371,-1-1-1,1 0 0,-1-1 1,-1-1-1,0 0 0,0-1 0,21-19 1,-23 11-7199</inkml:trace>
</inkml:ink>
</file>

<file path=ppt/ink/ink1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3:52.576"/>
    </inkml:context>
    <inkml:brush xml:id="br0">
      <inkml:brushProperty name="width" value="0.025" units="cm"/>
      <inkml:brushProperty name="height" value="0.025" units="cm"/>
    </inkml:brush>
  </inkml:definitions>
  <inkml:trace contextRef="#ctx0" brushRef="#br0">34 427 10186,'0'0'3737,"-6"-9"-129,-15-27-463,16 34 2087,4 14-3787,5 16-750,5 3-168,2 1 0,2-2 0,1 0 0,1 0 0,1-2 0,26 35 0,-41-60-482,1-1 1,0 0 0,0 1-1,0-1 1,0 0 0,1 0-1,-1 0 1,0-1 0,1 1-1,0-1 1,-1 1 0,1-1-1,3 1 1,-5-2-35,0 0 0,1 0 0,-1 0 1,0 0-1,0-1 0,0 1 0,0 0 0,0-1 1,0 1-1,0-1 0,0 1 0,0-1 0,0 0 0,0 1 1,0-1-1,0 0 0,0 0 0,0 1 0,-1-1 0,1 0 1,0 0-1,0 0 0,-1 0 0,1 0 0,-1 0 0,1 0 1,-1 0-1,0-1 0,1 1 0,-1 0 0,0 0 1,0 0-1,0 0 0,1-2 0,6-38-11,-2-1 0,-1 1 0,-3-1 0,-1 0 0,-6-48 0,2 56 0,-1 1 0,-10-37 0,26 105 0,2 1 0,2-2 0,1 0 0,2 0 0,1-2 0,41 54 0,-56-82 0,0 0 0,0 0 0,0 0 0,1 0 0,0-1 0,0 1 0,0-1 0,0-1 0,0 1 0,0-1 0,1 1 0,7 1 0,-11-4 0,0 0 0,0 0 0,1 0 0,-1 0 0,0 0 0,0 0 0,1 0 0,-1-1 0,0 1 0,0-1 0,0 0 0,0 1 0,0-1 0,0 0 0,0 0 0,0-1 0,0 1 0,0 0 0,0-1 0,0 1 0,-1-1 0,1 1 0,-1-1 0,1 0 0,-1 1 0,0-1 0,0 0 0,1 0 0,-1 0 0,-1 0 0,1 0 0,0-1 0,1-3 0,3-13 0,0 0 0,-1 0 0,0-1 0,-2 0 0,0 0 0,-2 1 0,0-1 0,-1 0 0,-4-25 0,-2 9 0,-1-1 0,-2 2 0,-2-1 0,-15-33 0,23 60 0,1 2 0,1 0 0,-1 1 0,0 0 0,0 0 0,-1 0 0,0 0 0,0 0 0,0 0 0,-1 1 0,1 0 0,-9-6 0,13 11 0,0-1 0,0 1 0,-1 0 0,1 0 0,0 0 0,0 0 0,-1 0 0,1 0 0,0 0 0,0 0 0,0 0 0,-1 0 0,1 0 0,0 0 0,0 0 0,-1 0 0,1 0 0,0 0 0,0 0 0,-1 0 0,1 0 0,0 0 0,0 0 0,-1 0 0,1 0 0,0 0 0,0 1 0,0-1 0,-1 0 0,1 0 0,0 0 0,0 0 0,0 0 0,0 1 0,-1-1 0,1 0 0,0 0 0,0 0 0,0 1 0,0-1 0,0 1 0,-4 14 0,6 17 0,5 6-2445,10 18-6273,-5-17 3247,-6-18-2654</inkml:trace>
</inkml:ink>
</file>

<file path=ppt/ink/ink1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3:53.571"/>
    </inkml:context>
    <inkml:brush xml:id="br0">
      <inkml:brushProperty name="width" value="0.025" units="cm"/>
      <inkml:brushProperty name="height" value="0.025" units="cm"/>
    </inkml:brush>
  </inkml:definitions>
  <inkml:trace contextRef="#ctx0" brushRef="#br0">56 594 16367,'0'0'14185,"-7"0"-13257,-37 0 28,44 0-965,0 0-1,0 0 1,-1 0-1,1 0 1,0 0 0,0 0-1,0 0 1,-1 0-1,1 0 1,0 0 0,0 0-1,0 0 1,0 0 0,-1-1-1,1 1 1,0 0-1,0 0 1,0 0 0,0 0-1,-1 0 1,1-1-1,0 1 1,0 0 0,0 0-1,0 0 1,0 0-1,0-1 1,0 1 0,-1 0-1,1 0 1,0 0-1,0-1 1,0 1 0,0 0-1,0 0 1,0 0 0,0-1-1,0 1 1,0 0-1,0 0 1,0 0 0,0-1-1,0 1 1,0 0-1,6-14-275,8-9-955,0 8 1314,-14 28 1071,-3 11-1222,1 129 1214,5-153-1137,4-12 0,6-15 0,-5 3 0,-3 7 0,1 0 0,0 0 0,1 1 0,1 0 0,18-27 0,-26 42 0,1 0 0,-1 0 0,1 0 0,-1 1 0,1-1 0,-1 0 0,1 0 0,0 0 0,-1 1 0,1-1 0,0 0 0,0 1 0,0-1 0,-1 1 0,1-1 0,0 1 0,0-1 0,0 1 0,0 0 0,0-1 0,0 1 0,0 0 0,0 0 0,0 0 0,0 0 0,0 0 0,0 0 0,0 0 0,0 0 0,0 0 0,0 0 0,0 0 0,0 1 0,0-1 0,0 0 0,0 1 0,0-1 0,0 1 0,0-1 0,-1 1 0,2 0 0,2 3 0,-1 0 0,0 0 0,0 1 0,-1-1 0,1 1 0,2 7 0,2 1 0,-17-64 0,-8 6 0,5 14 0,-14-51 0,27 82 0,0-1 0,0 1 0,0 0 0,0 0 0,0-1 0,0 1 0,0 0 0,0 0 0,0-1 0,0 1 0,0 0 0,0 0 0,1-1 0,-1 1 0,0 0 0,0 0 0,0 0 0,0-1 0,0 1 0,1 0 0,-1 0 0,0 0 0,0 0 0,0-1 0,0 1 0,1 0 0,-1 0 0,0 0 0,0 0 0,1 0 0,-1 0 0,0 0 0,0-1 0,0 1 0,1 0 0,-1 0 0,0 0 0,0 0 0,1 0 0,-1 0 0,0 0 0,0 0 0,1 0 0,-1 0 0,0 0 0,0 1 0,1-1 0,-1 0 0,0 0 0,0 0 0,0 0 0,1 0 0,-1 0 0,0 0 0,0 1 0,0-1 0,1 0 0,-1 0 0,0 0 0,0 0 0,0 1 0,0-1 0,0 0 0,1 1 0,15 8 0,-15-8 0,2 1 0,-1 0 0,1-1 0,-1 1 0,1-1 0,0 0 0,0 1 0,0-1 0,-1 0 0,1-1 0,0 1 0,0 0 0,0-1 0,0 0 0,1 0 0,-1 0 0,0 0 0,0 0 0,0 0 0,0-1 0,5-1 0,-5 0 0,0 0 0,-1 0 0,1 0 0,-1 0 0,0 0 0,1 0 0,-1-1 0,0 1 0,-1-1 0,1 0 0,0 1 0,-1-1 0,1 0 0,-1 0 0,0 0 0,1-5 0,3-13 0,-1 0 0,-1 0 0,-1 0 0,-2-35 0,0 51 0,0 1 0,1-14 0,0 1 0,-2 0 0,0-1 0,-1 1 0,-1 0 0,0 0 0,-2 0 0,-9-24 0,14 40 0,0 0 0,0 1 0,0-1 0,0 0 0,-1 1 0,1-1 0,0 1 0,0-1 0,-1 0 0,1 1 0,-1-1 0,1 1 0,0-1 0,-1 1 0,1-1 0,-1 1 0,1-1 0,-1 1 0,1 0 0,-1-1 0,1 1 0,-1 0 0,0-1 0,1 1 0,-1 0 0,1 0 0,-1 0 0,0-1 0,1 1 0,-2 0 0,-6 17 0,2 33 0,6-30 0,-2 27 0,6 64 0,-3-98 0,1 0 0,0-1 0,1 1 0,0 0 0,1-1 0,1 0 0,0 1 0,0-2 0,14 21 0,-17-29-119,0 0 0,0-1 1,0 1-1,0 0 0,1-1 0,-1 0 1,1 0-1,0 1 0,0-2 0,0 1 0,0 0 1,0 0-1,0-1 0,0 0 0,0 0 1,1 0-1,-1 0 0,0 0 0,1 0 0,-1-1 1,1 0-1,-1 0 0,1 0 0,-1 0 1,0 0-1,1-1 0,-1 1 0,7-3 0,-6 1-297,1 0-1,-1 0 0,0 0 0,0-1 0,0 1 0,0-1 1,-1 0-1,1 0 0,-1 0 0,1-1 0,-1 1 0,0-1 1,-1 0-1,1 0 0,-1 0 0,1 0 0,-1 0 0,0-1 0,-1 1 1,3-7-1,1-12-12112</inkml:trace>
</inkml:ink>
</file>

<file path=ppt/ink/ink1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3:53.960"/>
    </inkml:context>
    <inkml:brush xml:id="br0">
      <inkml:brushProperty name="width" value="0.025" units="cm"/>
      <inkml:brushProperty name="height" value="0.025" units="cm"/>
    </inkml:brush>
  </inkml:definitions>
  <inkml:trace contextRef="#ctx0" brushRef="#br0">70 376 16944,'0'0'5509,"0"-8"-3026,-3-18-1212,4 26-1211,-1-1 0,0 1 1,0-1-1,0 1 1,0-1-1,0 1 0,0-1 1,0 1-1,0-1 0,0 1 1,-1-1-1,1 1 1,0-1-1,0 1 0,0 0 1,0-1-1,-1 1 1,1-1-1,0 1 0,0-1 1,-1 1-1,1 0 0,0-1 1,-1 1-1,1 0 1,-1-1-1,1 1 0,0 0 1,-1-1-1,1 1 0,-1 0 1,1 0-1,-1-1 1,1 1-1,-1 0 0,1 0 1,-1 0-1,1 0 1,-1 0-1,1 0 0,-1 0 1,1 0-1,-1 0 0,1 0 1,-1 0-1,1 0 1,-1 0-1,1 0 0,-1 0 1,1 1-1,0-1 1,-1 0-1,1 0 0,-1 0 1,1 1-1,-1-1 0,1 0 1,0 1-1,-1-1 1,1 0-1,0 1 0,-1-1 1,0 1-1,-3 5 94,0 1 1,0-1-1,0 1 0,0 0 0,1 0 0,0 0 1,1 0-1,0 1 0,0-1 0,-2 14 0,-5 80 846,8-87-1000,2 40 0,0-52 0,-1 0 0,0-1 0,0 1 0,1-1 0,-1 1 0,1 0 0,0-1 0,-1 1 0,1-1 0,0 1 0,0-1 0,0 0 0,0 1 0,0-1 0,0 0 0,0 0 0,0 1 0,0-1 0,1 0 0,-1 0 0,0 0 0,1-1 0,-1 1 0,1 0 0,-1 0 0,1-1 0,1 1 0,-1-1 0,0 0 0,0 0 0,0-1 0,0 1 0,0-1 0,0 1 0,0-1 0,0 0 0,0 1 0,-1-1 0,1 0 0,0 0 0,0 0 0,-1-1 0,1 1 0,-1 0 0,1-1 0,-1 1 0,0-1 0,1 1 0,-1-1 0,0 1 0,0-1 0,0 0 0,0 0 0,0 0 0,-1 1 0,2-5 0,19-62 0,-19 64 0,9-58 0,-3 0 0,-3 0 0,-2-89 0,1-31 0,9 272 0,-13-88 0,23 144 28,-20-131-46,1-1 1,1 0-1,0 0 1,1 0-1,0-1 1,1 0-1,17 24 1,6-9-1995,-5-18-4288,2-8-5807</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53.766"/>
    </inkml:context>
    <inkml:brush xml:id="br0">
      <inkml:brushProperty name="width" value="0.025" units="cm"/>
      <inkml:brushProperty name="height" value="0.025" units="cm"/>
    </inkml:brush>
  </inkml:definitions>
  <inkml:trace contextRef="#ctx0" brushRef="#br0">179 74 11659,'0'0'12348,"-8"-2"-10368,-1-1-1759,6 1-109,-1 0 0,1 1 0,0-1 1,-1 1-1,1 0 0,-1 0 0,0 1 1,1-1-1,-1 0 0,0 1 0,1 0 1,-1 0-1,0 0 0,1 1 0,-1-1 1,0 1-1,1 0 0,-1 0 0,1 0 1,-1 0-1,1 1 0,-1-1 0,1 1 0,0 0 1,0 0-1,0 0 0,-3 3 0,-4 7 336,0 1 0,-15 24-1,23-33-366,-1 1 0,1-1-1,0 1 1,1 0 0,-1 0-1,1 0 1,-1-1 0,2 2-1,-1-1 1,0 0 0,1 0-1,1 9 1,-1-12-75,1-1 0,0 1 1,0-1-1,0 0 0,0 1 0,0-1 0,1 0 0,-1 0 0,0 0 1,1 0-1,-1 0 0,0 0 0,1 0 0,-1 0 0,1-1 1,-1 1-1,1 0 0,0-1 0,-1 1 0,1-1 0,0 0 1,-1 1-1,1-1 0,0 0 0,-1 0 0,1 0 0,3-1 0,49-2 121,-53 3-127,18-4 35,1 0-1,-1-2 1,22-8-1,-26 8 17,0 0-1,1 1 1,-1 1-1,1 1 0,0 0 1,18 0-1,-34 3 148,0 0-198,0 1 1,0-1 0,0 0 0,0 0 0,0 0 0,0 0-1,-1 1 1,1-1 0,0 0 0,0 0 0,0 0 0,0 0-1,0 0 1,0 1 0,0-1 0,-1 0 0,1 0 0,0 0-1,0 0 1,0 0 0,0 0 0,-1 0 0,1 0 0,0 1-1,0-1 1,0 0 0,0 0 0,-1 0 0,1 0 0,0 0-1,0 0 1,0 0 0,-1 0 0,1 0 0,0 0 0,0 0-1,0 0 1,-1 0 0,1-1 0,0 1 0,0 0 0,0 0-1,0 0 1,-1 0 0,1 0 0,0 0 0,0 0 0,0 0 0,0 0-1,0-1 1,-1 1 0,1 0 0,0 0 0,0 0 0,0-1-1,-9-6-9,2-7 9,1 0 0,1 0 0,0-1 0,1 0 0,0 0 0,1 0 0,1 0 0,-1-26 0,4 41-12,-1-1-1,1 0 1,0 1 0,-1-1-1,1 1 1,0-1 0,-1 0-1,1 1 1,0-1 0,0 1-1,0 0 1,-1-1 0,1 1-1,0 0 1,0-1 0,0 1-1,0 0 1,0 0 0,0 0-1,-1 0 1,1 0 0,0 0-1,0 0 1,0 0 0,1 0-1,32 2-1102,-30-2 853,123 18-12859,-94-18 6095</inkml:trace>
</inkml:ink>
</file>

<file path=ppt/ink/ink1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3:57.572"/>
    </inkml:context>
    <inkml:brush xml:id="br0">
      <inkml:brushProperty name="width" value="0.025" units="cm"/>
      <inkml:brushProperty name="height" value="0.025" units="cm"/>
    </inkml:brush>
  </inkml:definitions>
  <inkml:trace contextRef="#ctx0" brushRef="#br0">638 1 10826,'-33'26'364,"2"1"1,0 2-1,2 1 0,1 1 0,1 1 0,2 2 0,1 0 1,2 2-1,-26 57 0,2 14 550,4 1 1,-32 135-1,19-28-514,-41 336 1,79-383-364,8 1 0,20 278 1,-2-365-37,4 0 0,3-1 0,4-1 0,3 0 0,4-2 0,3-1 0,4-1 0,2-2 0,4-2 0,72 99-1,-89-141-53,2-1-1,48 46 0,-63-66 12,1 0 1,-1-1-1,2-1 0,-1 0 1,1 0-1,0-1 0,0-1 0,0 0 1,1 0-1,0-1 0,15 2 1,-22-5 39,-1-1 1,1 0 0,-1 0-1,1-1 1,-1 1 0,1-1 0,-1-1-1,0 1 1,1-1 0,-1 0-1,0 0 1,0 0 0,0-1-1,0 1 1,-1-1 0,1 0 0,-1-1-1,0 1 1,0-1 0,0 0-1,0 0 1,0 0 0,-1-1 0,0 1-1,3-6 1,8-14 271,-1 0-1,-2-1 1,16-48 0,-23 62-141,134-487 4004,-37-13-1445,-95 477-2606,51-292 160,24-547 1,-79 787-205,-3-1-1,-20-134 1,15 189-32,-2 0 0,-1 0 0,-25-58 1,26 72-29,-2 0 1,0 1 0,-1 0 0,-1 0 0,0 1 0,-1 1-1,-21-19 1,21 24-182,0 0 0,0 1 1,-1 0-1,0 1 0,0 0 0,-1 1 0,0 1 0,-1 0 0,1 1 0,-1 1 0,0 1 0,0 0 0,-1 1 0,1 0 1,0 1-1,-1 1 0,1 1 0,0 1 0,-22 4 0,7 1-1016,0 1-1,1 1 1,0 2-1,1 1 1,0 2 0,1 1-1,1 0 1,-49 38-1,7 7-8917</inkml:trace>
</inkml:ink>
</file>

<file path=ppt/ink/ink1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3:59.607"/>
    </inkml:context>
    <inkml:brush xml:id="br0">
      <inkml:brushProperty name="width" value="0.025" units="cm"/>
      <inkml:brushProperty name="height" value="0.025" units="cm"/>
    </inkml:brush>
  </inkml:definitions>
  <inkml:trace contextRef="#ctx0" brushRef="#br0">2 1 13613,'0'137'11682,"-1"6"-8223,0 153-4517,3-269-101,-1-14-861,-1-1-4245,0-19 1274</inkml:trace>
</inkml:ink>
</file>

<file path=ppt/ink/ink1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3:59.966"/>
    </inkml:context>
    <inkml:brush xml:id="br0">
      <inkml:brushProperty name="width" value="0.025" units="cm"/>
      <inkml:brushProperty name="height" value="0.025" units="cm"/>
    </inkml:brush>
  </inkml:definitions>
  <inkml:trace contextRef="#ctx0" brushRef="#br0">1 134 17809,'0'0'7271,"63"-40"-5510,-22 28-63,8 2-929,2-3-449,6-2-192,-4 1-96,0 1 32,-6 4-672,-11 3-1602,-10 5-1442,-13 1-2690</inkml:trace>
</inkml:ink>
</file>

<file path=ppt/ink/ink1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4:00.307"/>
    </inkml:context>
    <inkml:brush xml:id="br0">
      <inkml:brushProperty name="width" value="0.025" units="cm"/>
      <inkml:brushProperty name="height" value="0.025" units="cm"/>
    </inkml:brush>
  </inkml:definitions>
  <inkml:trace contextRef="#ctx0" brushRef="#br0">0 171 15182,'0'0'10474,"90"2"-8071,-31-28-706,13-7-960,0 0-481,3 2-160,-8 8-64,-14 6-929,-14 8-1729,-15 8-1794,-12 1-2819</inkml:trace>
</inkml:ink>
</file>

<file path=ppt/ink/ink1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4:00.666"/>
    </inkml:context>
    <inkml:brush xml:id="br0">
      <inkml:brushProperty name="width" value="0.025" units="cm"/>
      <inkml:brushProperty name="height" value="0.025" units="cm"/>
    </inkml:brush>
  </inkml:definitions>
  <inkml:trace contextRef="#ctx0" brushRef="#br0">5 0 20115,'0'0'1340,"-1"12"464,0 15-598,-1-7-476,1 0 1,1 0-1,1 0 1,0 0-1,6 23 0,-6-39-701,0 0 1,0-1-1,0 1 0,0-1 0,1 0 0,-1 1 0,1-1 0,0 0 0,0 0 0,0 0 0,0 0 0,0 0 0,1-1 0,-1 1 0,1-1 0,0 1 0,0-1 0,0 0 0,0 0 0,0 0 0,0-1 0,1 1 0,-1-1 0,1 0 0,-1 1 0,1-2 0,-1 1 0,1 0 0,-1-1 0,1 1 0,0-1 0,-1 0 1,1-1-1,0 1 0,-1 0 0,6-2 0,-1-1-10,-1 1 0,0-1 0,0 0 0,0-1 0,0 1 0,0-1 1,-1-1-1,0 1 0,0-1 0,0 0 0,0-1 0,-1 0 0,0 1 0,0-1 1,-1-1-1,5-7 0,-1 3 141,0 1 0,1-1 1,0 2-1,11-10 0,-18 58 1511,-2-32-1655,0-2-12,-1 0 1,2 0 0,-1 0 0,0 0 0,1 0 0,0 0 0,0 0 0,2 5 0,-2-9-5,-1 0-1,1 0 1,-1-1 0,1 1-1,-1 0 1,1-1 0,0 1-1,-1 0 1,1-1 0,0 1 0,0-1-1,-1 1 1,1-1 0,0 1-1,0-1 1,0 0 0,-1 1-1,1-1 1,0 0 0,1 1-1,1-1 1,-1 0-1,1 0 1,-1-1-1,1 1 1,-1 0-1,1-1 1,-1 1 0,0-1-1,1 0 1,3-2-1,5-3 1,0-1 0,-1 0 0,0-1 0,0 0 0,0-1 0,-1 0 0,-1-1 0,9-11 0,27-26 0,-43 46 0,0 0 0,0 0 0,-1 0 0,1 0 0,0 1 0,0-1 0,0 0 0,0 1 0,1-1 0,-1 1 0,0-1 0,0 1 0,0-1 0,0 1 0,0 0 0,3-1 0,-3 1 0,-1 1 0,1-1 0,-1 0 0,1 0 0,-1 1 0,1-1 0,-1 0 0,1 1 0,-1-1 0,0 0 0,1 1 0,-1-1 0,1 1 0,-1-1 0,0 1 0,0-1 0,1 1 0,-1-1 0,0 1 0,0-1 0,1 1 0,-1-1 0,0 1 0,0-1 0,0 2 0,1 50 0,-2-26 0,1-26-46,0 0-1,0 1 1,0-1 0,0 0 0,0 0-1,0 1 1,0-1 0,0 0 0,0 0-1,0 1 1,0-1 0,0 0 0,0 0-1,1 1 1,-1-1 0,0 0 0,0 0-1,0 0 1,0 1 0,0-1 0,1 0-1,-1 0 1,0 0 0,0 0 0,0 1-1,1-1 1,-1 0 0,0 0 0,0 0-1,1 0 1,-1 0 0,0 0-1,0 0 1,1 0 0,-1 0 0,0 0-1,0 0 1,1 0 0,-1 0 0,0 0-1,0 0 1,0 0 0,1 0 0,-1 0-1,0 0 1,0 0 0,1 0 0,-1 0-1,0 0 1,0 0 0,1-1 0,-1 1-1,10-12-5407,-6-8-2495,-2-7-5344</inkml:trace>
</inkml:ink>
</file>

<file path=ppt/ink/ink1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4:00.995"/>
    </inkml:context>
    <inkml:brush xml:id="br0">
      <inkml:brushProperty name="width" value="0.025" units="cm"/>
      <inkml:brushProperty name="height" value="0.025" units="cm"/>
    </inkml:brush>
  </inkml:definitions>
  <inkml:trace contextRef="#ctx0" brushRef="#br0">1 1 15278,'0'0'4805,"65"36"-5189,-34-32-2563,2-4-2947</inkml:trace>
</inkml:ink>
</file>

<file path=ppt/ink/ink1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4:01.354"/>
    </inkml:context>
    <inkml:brush xml:id="br0">
      <inkml:brushProperty name="width" value="0.025" units="cm"/>
      <inkml:brushProperty name="height" value="0.025" units="cm"/>
    </inkml:brush>
  </inkml:definitions>
  <inkml:trace contextRef="#ctx0" brushRef="#br0">126 0 5061,'0'0'15102,"-11"12"-11819,7-6-3153,-17 19 2178,-27 41 1,42-57-1908,1 0 1,0 0 0,0 0 0,1 1 0,0 0-1,1-1 1,0 2 0,1-1 0,0 0-1,-1 14 1,3-22-398,0-1 0,1 0 1,-1 1-1,0-1 0,1 0 0,-1 0 0,1 1 0,-1-1 1,1 0-1,0 0 0,-1 0 0,1 0 0,0 0 0,0 0 1,0 0-1,0 0 0,0 0 0,0 0 0,0 0 0,0 0 1,0-1-1,0 1 0,0 0 0,0-1 0,1 1 0,-1-1 0,0 1 1,0-1-1,1 0 0,-1 1 0,0-1 0,1 0 0,-1 0 1,0 0-1,1 0 0,-1 0 0,0 0 0,1-1 0,-1 1 1,3-1-1,2 0-10,0 0 1,0 0 0,1-1 0,-1 0-1,0 0 1,-1 0 0,11-6-1,-1-4-232,0 0 0,0-2 0,-2 1 0,21-27 0,29-28-467,-62 68 710,-1 0 1,0-1-1,0 1 0,0 0 1,0 0-1,1-1 0,-1 1 0,0 0 1,0 0-1,1 0 0,-1-1 1,0 1-1,1 0 0,-1 0 0,0 0 1,0 0-1,1 0 0,-1-1 1,0 1-1,1 0 0,-1 0 0,0 0 1,1 0-1,-1 0 0,0 0 1,1 0-1,-1 0 0,0 0 0,1 0 1,-1 0-1,0 0 0,1 1 1,-1-1-1,0 0 0,0 0 0,1 0 1,-1 0-1,0 0 0,1 1 1,-1-1-1,0 0 0,0 0 0,1 1 1,3 19 534,-9 35 518,4-46-967,0-5-91,0 0 0,1 1 0,0-1 0,0 0 0,0 0 0,0 0 0,1 0 0,-1 0 0,1 0 0,0 0 0,2 5 0,-2-8 0,1 1 0,-1-1 0,1 0 0,-1 1 0,1-1 0,-1 0 0,1 0 0,0 0 0,-1-1 0,1 1 0,0 0 0,0-1 0,0 1 0,0-1 0,0 1 0,-1-1 0,1 0 0,0 0 0,0 0 0,0 0 0,0 0 0,0 0 0,0-1 0,0 1 0,2-1 0,2-1 0,-1 1 0,1-1 0,-1 0 0,0 0 0,0 0 0,0-1 0,0 0 0,0 0 0,-1 0 0,6-5 0,45-44 0,-36 32 0,2-1 0,-16 14 0,1 0 0,0 1 0,1 0 0,0 0 0,0 0 0,12-7 0,-18 13 0,0 1 0,-1-1 0,1 0 0,0 1 0,-1-1 0,1 0 0,-1 1 0,1-1 0,-1 1 0,1-1 0,-1 1 0,1 0 0,-1-1 0,1 1 0,-1-1 0,0 1 0,1 0 0,-1-1 0,0 1 0,0 0 0,0-1 0,1 1 0,-1 0 0,0-1 0,0 1 0,0 0 0,0 0 0,0-1 0,0 1 0,0 0 0,0-1 0,-1 1 0,1 1 0,0 38 0,0-33 0,0-4 1,0 0 1,0 0-1,0 0 0,0 0 0,1 0 1,0 0-1,-1 0 0,1 0 0,0 0 1,0 0-1,1 0 0,-1 0 0,0-1 1,1 1-1,3 3 0,-4-5-4,0 0 0,1-1 0,-1 1 0,0 0 0,1-1 0,-1 1 0,1-1 0,-1 0 1,1 1-1,-1-1 0,1 0 0,-1 0 0,1 0 0,0 0 0,-1 0 0,1 0 0,-1-1 0,1 1 0,-1 0 0,1-1 0,-1 1 0,0-1 0,1 0 0,-1 1 0,1-1 0,-1 0 1,0 0-1,0 0 0,1 0 0,-1 0 0,0 0 0,0 0 0,1-2 0,24-25-3732,-14 5-5566,-7 6-1958</inkml:trace>
</inkml:ink>
</file>

<file path=ppt/ink/ink1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4:01.727"/>
    </inkml:context>
    <inkml:brush xml:id="br0">
      <inkml:brushProperty name="width" value="0.025" units="cm"/>
      <inkml:brushProperty name="height" value="0.025" units="cm"/>
    </inkml:brush>
  </inkml:definitions>
  <inkml:trace contextRef="#ctx0" brushRef="#br0">158 59 8392,'0'0'15844,"1"-8"-12043,-1 5-3536,0 0-1,0 0 1,0 1-1,0-1 1,0 0-1,0 0 1,-1 1-1,1-1 0,-1 0 1,0 1-1,-1-5 1,0 6-205,1-1 0,0 1-1,-1 0 1,1 0 0,-1 0 0,1 0 0,-1 0 0,1 0 0,-1 1-1,0-1 1,0 0 0,1 1 0,-1 0 0,0-1 0,0 1-1,1 0 1,-1 0 0,0 0 0,0 0 0,0 0 0,0 0 0,1 0-1,-1 1 1,0-1 0,-3 2 0,0-1-60,-1 1 0,1 0 0,0 0 0,0 1 0,0 0 0,0-1 0,0 2 0,1-1 0,-1 0 0,1 1 0,0 0 0,0 0 0,1 0 0,-1 1 0,1-1 0,0 1 0,0 0 0,-3 6 0,2-5 0,1 1 0,0 0 0,1-1 0,-1 1 0,1 0 0,1 1 0,-1-1 0,1 0 0,0 0 0,1 0 0,0 1 0,0-1 0,2 12 0,-1-17 3,0 0 0,0 0 0,0 0 0,1-1 0,-1 1 0,0 0 0,1-1 0,-1 1 0,1-1 0,-1 0 0,1 1 0,0-1 0,-1 0 0,1 0 0,0 0 0,0 0 0,0-1 0,0 1 0,0 0 0,0-1 0,0 1-1,0-1 1,0 0 0,0 0 0,4 0 0,54-2-390,-29-8-1988,-2-7-3295,1-6-3496</inkml:trace>
</inkml:ink>
</file>

<file path=ppt/ink/ink1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4:02.058"/>
    </inkml:context>
    <inkml:brush xml:id="br0">
      <inkml:brushProperty name="width" value="0.025" units="cm"/>
      <inkml:brushProperty name="height" value="0.025" units="cm"/>
    </inkml:brush>
  </inkml:definitions>
  <inkml:trace contextRef="#ctx0" brushRef="#br0">28 203 17777,'0'0'8328,"-25"53"-4613,22-31-1345,3 0-1793,0 2-577,8-3 0,8-1 0,-1-1 0,3-6 0,0-4 0,-3-5 0,-2-4-1441,0 0-1154,-5-15-928,-1-9-1890,-4-5-1218,-1-11-2273</inkml:trace>
  <inkml:trace contextRef="#ctx0" brushRef="#br0" timeOffset="1">102 1 17168,'0'0'9802,"-17"60"-11308,34-50-3138,4-2-4197</inkml:trace>
</inkml:ink>
</file>

<file path=ppt/ink/ink1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4:02.607"/>
    </inkml:context>
    <inkml:brush xml:id="br0">
      <inkml:brushProperty name="width" value="0.025" units="cm"/>
      <inkml:brushProperty name="height" value="0.025" units="cm"/>
    </inkml:brush>
  </inkml:definitions>
  <inkml:trace contextRef="#ctx0" brushRef="#br0">131 379 21044,'0'0'3993,"-9"0"-320,4 1-3538,-1-1 0,1 1 1,-1 0-1,1 0 0,0 1 0,0-1 0,0 1 1,-1 0-1,2 1 0,-1-1 0,0 1 1,1 0-1,-1 0 0,1 0 0,0 1 1,0 0-1,0 0 0,0 0 0,1 0 1,-1 0-1,1 1 0,0-1 0,1 1 1,-1 0-1,1 0 0,0 0 0,0 0 0,1 0 1,-2 7-1,2-11-135,1 1 0,-1 0 0,1-1 0,0 1 0,0-1 0,0 1 0,-1 0 0,1-1 0,1 1 0,-1-1 0,0 1 0,0 0 0,1-1 0,-1 1 0,1-1 0,-1 1 0,1-1 0,-1 1 0,1-1 0,0 1 0,0-1 0,0 0 0,0 1 0,0-1 0,0 0 0,0 0 0,0 0 0,1 0 0,-1 0 0,0 0 0,1 0 0,-1 0 0,1 0 0,-1-1 0,1 1 0,-1 0 0,1-1 0,-1 1 0,1-1 0,-1 0 0,1 0 0,0 0 0,-1 1 0,1-2 0,2 1 0,0 0 0,1-1 0,0 0 0,0 0 0,0 0 0,0-1 0,-1 1 0,1-1 0,-1 0 0,1-1 0,-1 1 0,0-1 0,0 0 0,0 0 0,5-4 0,-2-1 0,0-1 0,-1 0 0,0 0 0,0 0 0,-1 0 0,0-1 0,-1 0 0,0 0 0,0-1 0,-1 1 0,0-1 0,1-15 0,-13 35 0,-2 10 0,5-3 0,0 0 0,2 0 0,0 0 0,1 1 0,0-1 0,1 24 0,1-37 0,1 1 0,0-1 0,0 0 0,0 1 0,1-1 0,-1 1 0,1-1 0,0 0 0,0 1 0,0-1 0,1 0 0,-1 0 0,1 0 0,-1 1 0,1-2 0,0 1 0,0 0 0,0 0 0,1-1 0,-1 1 0,1-1 0,-1 0 0,1 0 0,0 0 0,0 0 0,0 0 0,0 0 0,0-1 0,0 1 0,0-1 0,1 0 0,-1 0 0,0 0 0,1-1 0,-1 1 0,6-1 0,1 0 0,0-1 0,0 0 0,0-1 0,0 0 0,0-1 0,-1 0 0,1 0 0,-1-1 0,1 0 0,-1-1 0,-1 0 0,1 0 0,-1-1 0,0 0 0,0 0 0,0-1 0,-1 0 0,7-9 0,7-9 0,-1 0 0,-1-1 0,-2 0 0,22-45 0,-22 38 0,-1-2 0,-1 0 0,-2 0 0,-2-1 0,-1-1 0,-2 0 0,4-46 0,-12 82 0,0 0 0,0 0 0,0 0 0,1 1 0,-1-1 0,0 0 0,0 0 0,0 0 0,0 1 0,-1-1 0,1 0 0,0 0 0,0 1 0,0-1 0,-1 0 0,1 0 0,0 1 0,-1-1 0,1 0 0,-1 0 0,1 1 0,-1-1 0,1 1 0,-1-1 0,1 0 0,-1 1 0,1-1 0,-2 0 0,1 1 0,0 0 0,0 0 0,-1 0 0,1 1 0,0-1 0,0 0 0,0 0 0,0 1 0,0-1 0,0 1 0,0-1 0,0 1 0,0-1 0,0 1 0,0-1 0,-2 2 0,-34 36 0,30-26 7,1 0 0,-1 1 0,2 0 0,0 1 0,1-1 1,0 1-1,1 0 0,0 0 0,1 0 0,1 0 0,0 0 0,2 20 0,-1-23-34,1 0 0,0 0 0,1 0 0,0-1 0,1 1 0,0 0 0,0-1-1,1 0 1,1 0 0,-1 0 0,2 0 0,-1-1 0,1 0 0,1 0 0,0 0 0,12 11 0,3-7-2209,4-9-3552,2-3-3469</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54.129"/>
    </inkml:context>
    <inkml:brush xml:id="br0">
      <inkml:brushProperty name="width" value="0.025" units="cm"/>
      <inkml:brushProperty name="height" value="0.025" units="cm"/>
    </inkml:brush>
  </inkml:definitions>
  <inkml:trace contextRef="#ctx0" brushRef="#br0">1 1 18866,'0'0'5061,"15"67"-2179,-11-22-864,-1 8-512,-2 6-321,-1 3-416,0-3-385,0-5-288,0-7-96,0-6 0,0-10 0,2-8 0,6-9-128,3-6-1602,-2-8-1537,4 0-2050,-2-14-2434</inkml:trace>
</inkml:ink>
</file>

<file path=ppt/ink/ink1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4:03.263"/>
    </inkml:context>
    <inkml:brush xml:id="br0">
      <inkml:brushProperty name="width" value="0.025" units="cm"/>
      <inkml:brushProperty name="height" value="0.025" units="cm"/>
    </inkml:brush>
  </inkml:definitions>
  <inkml:trace contextRef="#ctx0" brushRef="#br0">208 75 11082,'0'0'5931,"3"-10"-1991,6-30-443,-8 39-3380,-1 0 1,0 0-1,0 0 1,0 1-1,0-1 1,0 0-1,0 0 1,0 0-1,0 0 0,0 0 1,0 1-1,-1-1 1,1 0-1,0 0 1,-1 0-1,1 1 1,0-1-1,-1 0 1,1 0-1,-1 1 1,1-1-1,-1 0 1,1 1-1,-1-1 0,0 1 1,1-1-1,-1 1 1,0-1-1,1 1 1,-1-1-1,0 1 1,0 0-1,0-1 1,1 1-1,-1 0 1,0 0-1,0-1 1,0 1-1,1 0 0,-1 0 1,0 0-1,0 0 1,0 0-1,0 0 1,0 0-1,1 0 1,-1 1-1,-1-1 1,-39 12 665,31-5-758,0 1-1,1 0 0,-1 1 1,2 0-1,-1 0 1,1 1-1,1 0 0,0 0 1,-10 20-1,6-9 46,1 0 0,1 0-1,1 1 1,-7 32 0,13-47-44,1 0 1,0 0-1,0 0 1,0 1-1,1-1 1,1 11-1,-1-17-26,1 1 0,-1 0 0,0-1 0,1 1 0,0 0 0,-1-1 0,1 1 0,0-1 1,0 1-1,0-1 0,0 1 0,0-1 0,0 0 0,1 1 0,-1-1 0,0 0 0,1 0 0,-1 0 0,1 0 0,-1 0 0,1 0 0,-1 0 0,1-1 0,0 1 0,-1 0 0,1-1 1,0 0-1,-1 1 0,1-1 0,2 0 0,10 1-416,-1 0 0,1-1 0,-1-1 0,1 0 0,-1-1 0,1-1 1,-1 0-1,0 0 0,0-2 0,0 1 0,21-13 0,-23 11-1141,0 0 0,0-2 0,-1 1 0,0-1 1,0-1-1,0 0 0,12-17 0,-1-4-5847</inkml:trace>
</inkml:ink>
</file>

<file path=ppt/ink/ink1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4:03.882"/>
    </inkml:context>
    <inkml:brush xml:id="br0">
      <inkml:brushProperty name="width" value="0.025" units="cm"/>
      <inkml:brushProperty name="height" value="0.025" units="cm"/>
    </inkml:brush>
  </inkml:definitions>
  <inkml:trace contextRef="#ctx0" brushRef="#br0">1 108 14510,'0'0'8333,"0"11"-6454,2 14-888,1 0 0,0 0 1,2 0-1,1-1 0,16 41 0,-9-34-336,-8-18-348,0-1 1,1 0-1,11 19 0,-17-31-305,0 0 0,0 0-1,0 0 1,0 1 0,1-1-1,-1 0 1,0 0 0,0 0-1,0 0 1,0 0 0,0 0-1,0 1 1,0-1 0,0 0-1,0 0 1,1 0-1,-1 0 1,0 0 0,0 0-1,0 0 1,0 0 0,0 0-1,1 0 1,-1 1 0,0-1-1,0 0 1,0 0 0,0 0-1,0 0 1,1 0 0,-1 0-1,0 0 1,0 0-1,0 0 1,0 0 0,1 0-1,-1-1 1,0 1 0,0 0-1,0 0 1,0 0 0,0 0-1,1 0 1,-1 0 0,0 0-1,0 0 1,0 0 0,0 0-1,0-1 1,0 1-1,0 0 1,1 0 0,-1 0-1,0 0 1,0 0 0,0 0-1,0-1 1,0 1 0,0 0-1,0 0 1,0 0 0,0 0-1,0-1 1,4-17 63,-4-22-22,-1 25-43,-2 0 0,0 1 0,-1-1 0,0 1 0,-1-1 0,-1 1 0,0 1 0,-1-1 0,0 1 0,-1 0 0,-15-18 0,22 40 0,11 10 0,-5-16 0,-1 0 0,1 0 0,0 0 0,0 0 0,0-1 0,0 0 0,1 0 0,-1 0 0,0-1 0,1 0 0,-1 0 0,1 0 0,-1-1 0,1 1 0,0-1 0,-1-1 0,1 1 0,-1-1 0,1 0 0,-1 0 0,1-1 0,-1 1 0,0-1 0,7-3 0,-4 0 0,1 1 0,-1-1 0,1 0 0,-1-1 0,-1 0 0,1 0 0,-1-1 0,0 0 0,-1 0 0,0-1 0,0 1 0,0-1 0,4-9 0,-6 8 0,0 0 0,-1 1 0,0-1 0,0-1 0,-1 1 0,0 0 0,-1-1 0,0-16 0,-1 26 0,0 1 0,0-1 0,0 0 0,0 0 0,-1 1 0,1-1 0,0 0 0,0 0 0,-1 1 0,1-1 0,0 0 0,0 0 0,-1 0 0,1 1 0,0-1 0,-1 0 0,1 0 0,0 0 0,0 0 0,-1 0 0,1 0 0,0 0 0,-1 0 0,1 0 0,0 0 0,-1 0 0,1 0 0,0 0 0,-1 0 0,1 0 0,0 0 0,-1 0 0,1 0 0,0 0 0,-1 0 0,1 0 0,0-1 0,-1 1 0,1 0 0,0 0 0,0 0 0,-1-1 0,1 1 0,0 0 0,0 0 0,-1-1 0,1 1 0,0 0 0,0 0 0,0-1 0,0 1 0,-1 0 0,1-1 0,0 1 0,0 0 0,0-1 0,0 1 0,0 0 0,0-1 0,0 1 0,0 0 0,0-1 0,0 1 0,0 0 0,0-1 0,0 1 0,0 0 0,0-1 0,-17 21 0,9-4 0,0 1 0,2-1 0,-1 1 0,2 0 0,1 0 0,0 1 0,1 0 0,0-1 0,2 1 0,0 0 0,1 0 0,4 28 0,-4-44 0,1 0 0,-1 0 0,1 1 0,0-1 0,0 0 0,0 0 0,0 0 0,0 0 0,0 0 0,0 0 0,1 0 0,-1 0 0,1-1 0,-1 1 0,1-1 0,0 1 0,0-1 0,-1 1 0,1-1 0,0 0 0,3 1 0,-2 0 0,1-1 0,0 0 0,0 0 0,0-1 0,0 1 0,1-1 0,-1 0 0,0 0 0,0 0 0,0 0 0,5-2 0,-2 1 0,0 0 0,-1-1 0,1 0 0,-1-1 0,1 1 0,-1-1 0,0-1 0,0 1 0,0-1 0,-1 0 0,1 0 0,-1 0 0,0-1 0,5-5 0,-6 3-445,-1 1-1,1-1 1,-1 0-1,-1 0 1,1-1-1,-1 1 1,-1-1-1,1 1 1,0-11-1,-2 15 111,1 0 0,-1 0 0,0-1 0,0 1 0,0 0 0,-1-1 0,1 1 0,-1 0 0,0 0 0,0-1 0,0 1 0,0 0 0,0 0 0,-1 0-1,1 0 1,-1 0 0,0 1 0,0-1 0,0 0 0,0 1 0,0 0 0,-6-5 0,-7 0-6850</inkml:trace>
</inkml:ink>
</file>

<file path=ppt/ink/ink1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4:04.225"/>
    </inkml:context>
    <inkml:brush xml:id="br0">
      <inkml:brushProperty name="width" value="0.025" units="cm"/>
      <inkml:brushProperty name="height" value="0.025" units="cm"/>
    </inkml:brush>
  </inkml:definitions>
  <inkml:trace contextRef="#ctx0" brushRef="#br0">17 66 18001,'0'0'6310,"-17"-47"-4260,17 38-1025,0 5-577,4 1-384,9 1-128,3 2-1505,0 0-897,2 2-1698,2 9-801,-1 1-192,4 1-3299</inkml:trace>
</inkml:ink>
</file>

<file path=ppt/ink/ink1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4:04.569"/>
    </inkml:context>
    <inkml:brush xml:id="br0">
      <inkml:brushProperty name="width" value="0.025" units="cm"/>
      <inkml:brushProperty name="height" value="0.025" units="cm"/>
    </inkml:brush>
  </inkml:definitions>
  <inkml:trace contextRef="#ctx0" brushRef="#br0">170 1 801,'0'0'28283,"-9"5"-26613,-15 11-1159,-54 35 524,72-46-993,1-1 1,-1 1-1,1 0 1,0 0-1,0 0 1,0 1-1,1 0 1,0 0-1,0 0 1,-3 7-1,6-12-51,1-1 1,0 1-1,0 0 0,-1-1 0,1 1 1,0 0-1,0 0 0,0-1 0,0 1 1,0 0-1,0-1 0,0 1 0,0 0 1,0 0-1,0-1 0,0 1 0,1 0 1,-1-1-1,0 1 0,0 0 1,1-1-1,-1 1 0,0 0 0,1-1 1,-1 1-1,1-1 0,-1 1 0,1 0 1,23 7-608,39-13-837,-52 3 1202,-9 2 167,13-3-211,0 1 0,0 1 0,0 0 0,0 1 0,-1 1 0,1 0 0,0 1 0,17 4 0,-30-5 340,0 1 1,0-1-1,0 0 0,0 1 0,0-1 0,0 1 0,-1-1 1,1 1-1,0 0 0,-1 0 0,1 0 0,-1 0 0,0 0 0,1 0 1,-1 0-1,0 0 0,-1 0 0,1 1 0,0-1 0,0 0 1,-1 1-1,0-1 0,1 0 0,-1 1 0,0-1 0,0 1 0,0-1 1,0 0-1,-1 1 0,1-1 0,-1 1 0,1-1 0,-2 3 0,-1 3 339,1-1-1,-1 1 1,-1 0-1,0-1 1,0 0-1,0 0 1,-1 0-1,-8 9 0,4-6-293,-2 0 0,1-1 0,-23 15-1,29-21-91,0-1 0,0 0 0,0 1 1,0-2-1,0 1 0,0 0 0,0-1 0,-1 0 0,1 0 0,0 0 0,-1-1 0,1 1 0,-1-1 0,1 0 0,-1 0 0,-5-2 0,9 2-50,-1-1-1,1 0 1,0 0-1,0 0 1,-1 0-1,1-1 1,0 1-1,0 0 1,0 0-1,0-1 1,0 1-1,1 0 1,-1-1-1,0 1 1,1-1-1,-1 1 1,1-1-1,-1 1 1,1-1-1,0 0 1,-1 1-1,1-1 1,0 1 0,0-1-1,0 0 1,1 1-1,-1-4 1,10-44-3780,4 22-2030,6 0-2193</inkml:trace>
</inkml:ink>
</file>

<file path=ppt/ink/ink1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4:05.096"/>
    </inkml:context>
    <inkml:brush xml:id="br0">
      <inkml:brushProperty name="width" value="0.025" units="cm"/>
      <inkml:brushProperty name="height" value="0.025" units="cm"/>
    </inkml:brush>
  </inkml:definitions>
  <inkml:trace contextRef="#ctx0" brushRef="#br0">0 0 12492,'0'0'11242,"12"56"-8199,-10-31 96,-2 6-993,0-3-1441,2 3-705,4-8 0,2-1 0,4-8 0,1-5 0,8-7 0,-3-2-1025,1-3-1666,-3-15-2369,-2-5-3428</inkml:trace>
</inkml:ink>
</file>

<file path=ppt/ink/ink1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4:05.502"/>
    </inkml:context>
    <inkml:brush xml:id="br0">
      <inkml:brushProperty name="width" value="0.025" units="cm"/>
      <inkml:brushProperty name="height" value="0.025" units="cm"/>
    </inkml:brush>
  </inkml:definitions>
  <inkml:trace contextRef="#ctx0" brushRef="#br0">21 54 17168,'0'0'10090,"-19"-50"-8200,18 47-385,10 3-1569,5 0-801,1 4-1377,3 3-2178,-5 0-3011,1-3-7527</inkml:trace>
</inkml:ink>
</file>

<file path=ppt/ink/ink1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4:06.059"/>
    </inkml:context>
    <inkml:brush xml:id="br0">
      <inkml:brushProperty name="width" value="0.025" units="cm"/>
      <inkml:brushProperty name="height" value="0.025" units="cm"/>
    </inkml:brush>
  </inkml:definitions>
  <inkml:trace contextRef="#ctx0" brushRef="#br0">211 0 9577,'0'0'22555,"-11"4"-22123,-1 0-403,0 1 0,1 0 0,0 1 0,0 0 0,-15 11 0,22-14-28,0 0 1,0 0-1,0 1 1,0-1-1,1 1 1,-1 0-1,1 0 1,0 0 0,0 1-1,1-1 1,-1 1-1,1-1 1,0 1-1,0 0 1,0 0-1,1 0 1,0 0-1,-1 10 1,2-13-2,0-1 0,1 0 0,-1 0 0,1 1 0,-1-1 0,1 0 0,0 0 0,0 0 0,-1 1 0,1-1 0,0 0 0,0 0 0,0 0 0,0-1 0,0 1 0,0 0 0,1 0 0,-1 0 0,0-1 0,0 1 0,0-1 0,1 1 0,-1-1 0,0 1 0,1-1 0,-1 0 0,0 0 0,1 1 0,-1-1 0,0 0 0,1 0 0,1-1 0,53 0 0,-52 0 0,53-7-180,-37 5 50,-1 0-1,33 0 1,-51 3 134,0 0-1,0 0 1,-1 0 0,1 0 0,0 1-1,0-1 1,-1 0 0,1 0 0,0 1 0,-1-1-1,1 1 1,-1-1 0,1 1 0,0-1-1,-1 1 1,1-1 0,-1 1 0,1-1 0,-1 1-1,0-1 1,1 1 0,-1 0 0,0-1-1,1 1 1,-1 0 0,0 0 0,0-1 0,1 1-1,-1 0 1,0-1 0,0 1 0,0 0-1,0 0 1,0-1 0,0 1 0,0 0 0,0 0-1,0-1 1,-1 1 0,1 0 0,0 0-1,0-1 1,-1 2 0,0 2 42,0 0 0,-1 0 0,1 0 0,-1-1 0,0 1 0,0 0 0,-4 5 0,-26 24-40,-1-1 0,-1-2 0,-2-1 1,0-2-1,-57 31 0,69-46-1462,8-8-4268</inkml:trace>
</inkml:ink>
</file>

<file path=ppt/ink/ink1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6:25.635"/>
    </inkml:context>
    <inkml:brush xml:id="br0">
      <inkml:brushProperty name="width" value="0.025" units="cm"/>
      <inkml:brushProperty name="height" value="0.025" units="cm"/>
    </inkml:brush>
  </inkml:definitions>
  <inkml:trace contextRef="#ctx0" brushRef="#br0">2 3035 1409,'0'1'266,"0"0"0,-1-1-1,1 1 1,0 0 0,0 0-1,0 0 1,0 0 0,0-1-1,0 1 1,0 0 0,0 0-1,0 0 1,0-1 0,0 1-1,0 0 1,1 0 0,-1 0-1,0-1 1,1 1 0,-1 0-1,0-1 1,1 1 0,-1 0-1,1-1 1,-1 1 0,1 0-1,0-1 1,-1 1 0,2 0-1,14-16 6146,4-4-6501,24-14 380,-2-1-1,-1-2 1,41-47 0,-79 80-229,338-416 2109,-293 356-2004,3 2-1,2 2 1,3 3-1,3 2 1,98-70-1,-98 78-50,-3-3 0,81-90 0,81-126 547,13-17-238,-37 88-237,38-45-107,56-66-48,-21 24-27,-259 271 8,0 0 0,0-1 0,0 1 0,-2-1-1,1-1 1,-1 1 0,-1-1 0,0 0 0,-1-1 0,0 1 0,2-17 0,-6 27-28,1-1 0,-1 1 0,1-1 0,0 0 1,-1 1-1,1 0 0,0-1 0,1 1 0,-1 0 1,0-1-1,1 1 0,-1 0 0,1 0 0,0 0 0,3-3 1,14 0-3929,-19 14 452,-6 0-177</inkml:trace>
</inkml:ink>
</file>

<file path=ppt/ink/ink1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6:26.459"/>
    </inkml:context>
    <inkml:brush xml:id="br0">
      <inkml:brushProperty name="width" value="0.025" units="cm"/>
      <inkml:brushProperty name="height" value="0.025" units="cm"/>
    </inkml:brush>
  </inkml:definitions>
  <inkml:trace contextRef="#ctx0" brushRef="#br0">0 3323 10602,'9'-8'998,"192"-169"-528,-64 62-427,500-525 1620,-40-39 2422,-108 119-3400,-233 265-500,106-116 12,-258 303 773,193-152 0,-275 243-525,2 1-1,41-20 1,-65 35-327,-3 4-500,-1 0 0,1-1 1,-1 0-1,0 0 0,0 0 1,0 0-1,-7 1 0,-11-1-4438</inkml:trace>
</inkml:ink>
</file>

<file path=ppt/ink/ink1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6:31.434"/>
    </inkml:context>
    <inkml:brush xml:id="br0">
      <inkml:brushProperty name="width" value="0.025" units="cm"/>
      <inkml:brushProperty name="height" value="0.025" units="cm"/>
    </inkml:brush>
  </inkml:definitions>
  <inkml:trace contextRef="#ctx0" brushRef="#br0">1 1 6054,'3'15'5712,"74"241"276,28 4-3684,147 243-1548,-236-473-888,45 90 428,-53-104-855,-2 1 0,0 1 0,0-1 0,5 36 0,-11-52 501,0-1 1,0 0 0,0 0-1,0 1 1,0-1 0,0 0-1,0 0 1,0 1 0,0-1-1,0 0 1,0 0 0,0 1 0,0-1-1,0 0 1,0 1 0,0-1-1,0 0 1,0 0 0,0 0-1,-1 1 1,1-1 0,0 0-1,0 0 1,0 1 0,0-1-1,0 0 1,-1 0 0,1 0 0,0 1-1,0-1 1,0 0 0,-1 0-1,1 0 1,0 0 0,0 0-1,-1 0 1,1 1 0,0-1-1,0 0 1,-1 0 0,1 0-1,0 0 1,0 0 0,-1 0 0,1 0-1,0 0 1,-1 0 0,1 0-1,0 0 1,0 0 0,-1 0-1,1 0 1,0-1 0,0 1-1,-1 0 1,1 0 0,0 0 0,0 0-1,0 0 1,-1-1 0,1 1-1,-17-11-2481,16 11 2492,-27-26-4245</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54.520"/>
    </inkml:context>
    <inkml:brush xml:id="br0">
      <inkml:brushProperty name="width" value="0.025" units="cm"/>
      <inkml:brushProperty name="height" value="0.025" units="cm"/>
    </inkml:brush>
  </inkml:definitions>
  <inkml:trace contextRef="#ctx0" brushRef="#br0">213 277 12844,'0'0'7442,"-8"0"-3289,-1 1-3733,-1 0 0,2 0-1,-1 1 1,0 1 0,0 0-1,0 0 1,1 0 0,0 1 0,0 0-1,0 1 1,0 0 0,1 0-1,-1 1 1,-12 12 0,14-12-308,0 0-1,0 0 1,1 0 0,0 1-1,0 0 1,0 0 0,1 1 0,0-1-1,0 1 1,1 0 0,0 0-1,0 0 1,1 0 0,0 0 0,1 1-1,0-1 1,-1 11 0,3-17-111,-1-1-1,0 1 1,0-1 0,0 1 0,1 0 0,-1-1 0,1 1 0,-1-1 0,1 1 0,0-1-1,0 0 1,-1 1 0,1-1 0,0 0 0,0 0 0,0 1 0,1-1 0,-1 0 0,0 0-1,0 0 1,0 0 0,1 0 0,2 1 0,0 0 0,0-1-1,0 0 1,1 0-1,-1 0 1,0 0 0,0-1-1,1 1 1,8-2-1,-2 1 0,1-2-1,0 0 0,0 0 0,-1-1 1,0 0-1,12-6 0,0-3 1,-2-1 0,0 0 0,0-2 0,-1-1 0,-1 0 0,-1-1 0,0-2 0,27-36 0,-27 31 0,-2-1 0,0 0 0,-2-2 0,-1 1 0,-1-2 0,-1 0 0,8-30 0,-17 49 0,0-1 0,0 1 0,-1 0 0,0-1 0,-1-15 0,0 25 0,0-1 0,0 0 0,0 1 0,0-1 0,0 1 0,0-1 0,0 1 0,0-1 0,-1 1 0,1-1 0,0 0 0,0 1 0,0-1 0,-1 1 0,1-1 0,0 1 0,-1-1 0,1 1 0,0 0 0,-1-1 0,1 1 0,-1-1 0,1 1 0,-1 0 0,1-1 0,-1 1 0,1 0 0,-1 0 0,1-1 0,-1 1 0,1 0 0,-1 0 0,1 0 0,-1 0 0,1-1 0,-1 1 0,0 0 0,1 0 0,-1 0 0,1 0 0,-1 0 0,1 1 0,-1-1 0,0 0 0,1 0 0,-1 0 0,1 0 0,-1 1 0,1-1 0,-1 0 0,-25 20 0,17-7 0,0 0 0,1 1 0,0-1 0,1 2 0,1-1 0,0 1 0,1 0 0,-5 29 0,5-22 0,2 1 0,1-1 0,0 1 0,2 0 0,4 37 0,-3-53 19,1 0-1,-1 0 1,1 0-1,1 0 1,0 0 0,0 0-1,0 0 1,0-1-1,1 0 1,0 1 0,1-1-1,-1-1 1,1 1 0,1-1-1,-1 0 1,0 0-1,13 8 1,-8-7-171,0-1-1,1 0 1,-1 0 0,1-1 0,0 0-1,0-1 1,0 0 0,0-1 0,1-1-1,21 2 1,15-4-6548</inkml:trace>
</inkml:ink>
</file>

<file path=ppt/ink/ink1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6:31.772"/>
    </inkml:context>
    <inkml:brush xml:id="br0">
      <inkml:brushProperty name="width" value="0.025" units="cm"/>
      <inkml:brushProperty name="height" value="0.025" units="cm"/>
    </inkml:brush>
  </inkml:definitions>
  <inkml:trace contextRef="#ctx0" brushRef="#br0">1 442 14606,'1'9'811,"1"5"-343,2 0-1,0 0 1,0-1-1,1 0 1,1 0-1,0 0 1,1-1-1,0 0 1,18 22-1,95 104 2763,-117-135-3143,9 10 284,-5-4-90,0 0 0,1-1 0,1 0 0,-1 0 0,1-1 0,1 0 0,-1 0 0,1-1-1,0-1 1,1 1 0,10 3 0,-19-9-211,1 0 0,-1 0 0,0 0 0,0 0-1,0 0 1,0 0 0,0 0 0,0-1 0,0 1 0,0-1 0,0 0 0,0 1-1,0-1 1,0 0 0,0 0 0,0 0 0,-1-1 0,1 1 0,0 0 0,-1-1 0,1 1-1,-1-1 1,1 1 0,-1-1 0,0 0 0,0 1 0,0-1 0,0 0 0,0 0-1,0 0 1,0 0 0,0-3 0,4-10 283,0 1 0,-2-1 0,4-23 0,-5 27-169,31-296 1357,-15 112-2131,-16 181 347,7-72-2745,-6 29-2051,-2 1-4442</inkml:trace>
</inkml:ink>
</file>

<file path=ppt/ink/ink1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6:32.955"/>
    </inkml:context>
    <inkml:brush xml:id="br0">
      <inkml:brushProperty name="width" value="0.025" units="cm"/>
      <inkml:brushProperty name="height" value="0.025" units="cm"/>
    </inkml:brush>
  </inkml:definitions>
  <inkml:trace contextRef="#ctx0" brushRef="#br0">164 134 14574,'0'0'3486,"-12"-8"-1575,-40-23-85,50 29-1757,0 1 0,0 0 0,0 0 0,0 1 0,0-1 0,-1 0 0,1 1 0,0-1 0,-1 1 0,1 0 0,0 0 1,-1 0-1,1 0 0,0 0 0,-1 0 0,1 1 0,0-1 0,-1 1 0,1-1 0,0 1 0,0 0 0,0 0 0,-1 0 0,1 0 1,0 0-1,1 1 0,-1-1 0,0 1 0,0-1 0,0 1 0,1 0 0,-1-1 0,1 1 0,-1 0 0,1 0 0,0 0 0,0 0 1,0 0-1,0 1 0,0-1 0,0 0 0,0 3 0,-3 8 54,0 0 1,1 1-1,0 0 0,1-1 0,-1 17 1,3 34 799,0-63-907,0-1 0,0 0 0,0 0 0,1 1 0,-1-1 0,0 0 0,0 1 0,0-1 0,0 0 0,1 0 0,-1 0 0,0 1 0,0-1 0,0 0 0,1 0 0,-1 0 0,0 1 0,0-1 0,1 0 0,-1 0 0,0 0 1,0 0-1,1 0 0,-1 0 0,0 1 0,1-1 0,-1 0 0,0 0 0,0 0 0,1 0 0,-1 0 0,0 0 0,1 0 0,-1 0 0,0 0 0,0-1 0,1 1 0,-1 0 0,0 0 0,1 0 0,-1 0 0,0 0 0,0 0 0,1 0 0,-1-1 0,0 1 0,0 0 0,0 0 0,1 0 0,-1-1 0,0 1 0,1-1 0,17-12 511,-15 10-445,0 1-76,1 0 1,-1 0-1,0 0 1,1 1-1,-1 0 0,1-1 1,-1 1-1,1 0 1,0 1-1,0-1 1,-1 1-1,1-1 1,0 1-1,0 0 1,-1 0-1,1 1 1,0-1-1,0 1 0,-1 0 1,1 0-1,-1 0 1,1 1-1,-1-1 1,1 1-1,-1 0 1,0 0-1,0 0 1,1 0-1,-2 0 0,1 1 1,0-1-1,4 6 1,7 7 3,0 1-1,-1 1 1,-1 0 0,15 28-1,-15-22 33,0 0-1,-2 1 0,-1 0 1,-1 1-1,-1 0 0,7 42 1,-12-47 516,0 0 1,-2 0-1,0 0 1,-1 0 0,-5 27-1,6-45-531,0-1 1,0 1-1,0 0 0,-1-1 0,1 1 1,-1-1-1,1 1 0,-1-1 1,0 0-1,1 1 0,-1-1 0,0 1 1,0-1-1,0 0 0,-2 2 0,2-3-16,1 1 0,-1-1 0,1 0 0,-1 0 0,0 0 0,1 0 0,-1 0-1,1 0 1,-1 0 0,1 0 0,-1 0 0,0 0 0,1 0 0,-1 0-1,1 0 1,-1 0 0,1 0 0,-1-1 0,1 1 0,-1 0 0,1 0 0,-1-1-1,1 1 1,-1 0 0,1-1 0,-1 1 0,0-1 0,-2-3 15,0 1 0,0-1 1,0 0-1,0 0 0,1 0 0,0-1 1,0 1-1,-3-8 0,-4-23-26,1 0 0,2-1 0,2 0 0,1 0 0,1-1 0,3 1 0,7-60 0,-6 78-22,1 0 0,1-1 0,1 1 0,0 0-1,2 1 1,0 0 0,0 0 0,2 0 0,0 1 0,1 0 0,1 1 0,0 0-1,19-20 1,-29 34-14,0 0-1,-1 1 0,1-1 0,0 0 1,0 0-1,-1 1 0,1-1 1,0 1-1,0-1 0,0 1 0,0-1 1,0 1-1,0-1 0,0 1 0,0 0 1,0 0-1,0-1 0,0 1 0,0 0 1,0 0-1,0 0 0,0 0 1,0 0-1,0 0 0,0 1 0,0-1 1,0 0-1,0 0 0,0 1 0,0-1 1,-1 0-1,1 1 0,0-1 0,0 1 1,0-1-1,0 1 0,0 0 1,-1-1-1,1 1 0,0 0 0,-1 0 1,1-1-1,0 1 0,-1 0 0,1 0 1,-1 0-1,1 0 0,-1 0 0,1 1 1,3 8 103,0 0 1,-1 0 0,0 0-1,1 13 1,1 0 48,-2-13 42,1 0 1,0 0-1,10 17 1,-13-25-137,-1-1-1,1 1 1,0-1 0,0 1-1,0-1 1,0 1 0,0-1 0,0 0-1,0 0 1,1 1 0,-1-1-1,0 0 1,1 0 0,-1 0-1,1-1 1,-1 1 0,1 0-1,-1 0 1,1-1 0,-1 1-1,1-1 1,0 0 0,-1 1 0,1-1-1,0 0 1,0 0 0,-1 0-1,1 0 1,0 0 0,-1 0-1,1-1 1,0 1 0,-1 0-1,3-2 1,-2 0-11,0 0-1,0 0 1,0 0 0,0-1-1,0 1 1,-1-1 0,1 0-1,-1 1 1,1-1 0,-1 0 0,0 0-1,0 0 1,0 0 0,-1 0-1,1 0 1,-1 0 0,1 0-1,-1 0 1,-1-5 0,-2-62 74,-1 57-85,0 0 0,-1 1 0,-1-1 0,1 1 0,-2 0 0,0 0 0,0 1 0,-1 0 0,-1 0 0,1 1 0,-2 0 0,0 1 0,-18-15 0,27 24-43,1-1 0,-1 0 0,0 1 0,1-1 1,-1 1-1,0-1 0,0 1 0,1 0 0,-1-1 0,0 1 0,0 0 0,0-1 1,0 1-1,0 0 0,1 0 0,-1 0 0,0 0 0,0 0 0,0 0 0,0 0 1,0 0-1,0 0 0,0 0 0,1 1 0,-1-1 0,0 0 0,0 1 0,0-1 0,1 0 1,-2 1-1,1 0-152,0 1-1,0-1 1,0 0 0,1 0 0,-1 1-1,0-1 1,1 0 0,-1 1 0,1-1-1,-1 1 1,1-1 0,0 1 0,0-1-1,0 1 1,-1-1 0,2 3 0,-2-2-112,1 0 0,0 0 0,0 1 0,1-1 0,-1 0 0,0 0 0,1 0 0,-1 0 0,1 1 0,0-1 0,0 0 0,0 0 0,0 0 0,0-1 0,0 1 0,0 0 0,1 0 0,-1 0 0,1-1 0,-1 1 0,1-1 0,-1 1 0,1-1 0,0 0 0,0 0-1,0 0 1,2 2 0,7-3-8581</inkml:trace>
</inkml:ink>
</file>

<file path=ppt/ink/ink1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6:33.763"/>
    </inkml:context>
    <inkml:brush xml:id="br0">
      <inkml:brushProperty name="width" value="0.025" units="cm"/>
      <inkml:brushProperty name="height" value="0.025" units="cm"/>
    </inkml:brush>
  </inkml:definitions>
  <inkml:trace contextRef="#ctx0" brushRef="#br0">6 234 20499,'0'0'6022,"2"8"-5910,1 4 115,-2 0 0,0 0 0,0 0 0,-1-1 0,0 1-1,-1 0 1,-4 17 0,2-12 437,1 1 0,0 30-1,2-47-660,0-1-1,-1 1 1,1-1-1,0 1 0,0-1 1,0 1-1,0-1 0,0 0 1,0 1-1,1-1 0,-1 1 1,0-1-1,0 1 0,0-1 1,0 1-1,1-1 0,-1 1 1,0-1-1,0 0 1,1 1-1,-1-1 0,0 0 1,0 1-1,1-1 0,-1 0 1,1 1-1,-1-1 0,0 0 1,1 0-1,-1 1 0,1-1 1,-1 0-1,0 0 0,1 0 1,-1 1-1,1-1 1,-1 0-1,1 0 0,-1 0 1,1 0-1,-1 0 0,1 0 1,-1 0-1,1 0 0,0 0 1,0-1 4,1 1 0,-1-1 1,1 0-1,-1 1 1,1-1-1,-1 0 0,0 0 1,1 0-1,-1 0 0,0 0 1,0 0-1,0 0 1,0 0-1,2-2 0,3-8 32,0 0 0,0 0-1,-2 0 1,1-1 0,-1 0 0,-1 0-1,0 0 1,3-21 0,-2-11 46,-2-47 1,-2 87-77,1 13-73,0 0 0,1 0 1,0 0-1,6 14 0,3 17 100,-11-38-33,2 9-2,1 0 0,-1 0 0,9 19 0,-11-29-2,1 0 0,-1 0 0,0 0 0,1 0 0,-1 0 0,0 0-1,1 0 1,0 0 0,-1-1 0,1 1 0,-1 0 0,1 0 0,0 0 0,0-1 0,-1 1 0,1 0 0,0-1 0,0 1 0,0-1-1,0 1 1,0-1 0,0 1 0,0-1 0,0 0 0,0 1 0,0-1 0,0 0 0,0 0 0,0 0 0,0 0 0,0 0-1,0 0 1,0 0 0,0 0 0,0 0 0,0 0 0,0-1 0,0 1 0,0 0 0,0-1 0,0 1 0,0-1 0,0 1 0,0-1-1,-1 1 1,1-1 0,0 1 0,0-1 0,0 0 0,-1 0 0,1 1 0,0-1 0,-1 0 0,1 0 0,0-1 0,6-8 1,1 0 0,-1-1 0,-1 0 0,0 0 0,7-22 0,20-33-6,-33 66 6,0-1-1,0 1 0,0 0 1,0-1-1,1 1 1,-1-1-1,0 1 0,0 0 1,1-1-1,-1 1 1,0 0-1,0-1 1,1 1-1,-1 0 0,0-1 1,1 1-1,-1 0 1,1 0-1,-1-1 0,0 1 1,1 0-1,-1 0 1,1 0-1,-1 0 0,1 0 1,-1 0-1,0-1 1,1 1-1,-1 0 0,1 0 1,-1 0-1,1 0 1,-1 0-1,0 1 1,1-1-1,-1 0 0,1 0 1,-1 0-1,1 0 1,-1 0-1,0 1 0,1-1 1,-1 0-1,1 0 1,-1 1-1,0-1 0,1 0 1,-1 0-1,0 1 1,0-1-1,1 0 1,-1 1-1,0-1 0,0 1 1,1-1-1,-1 0 1,0 1-1,0-1 0,0 1 1,0-1-1,1 0 1,-1 1-1,0 0 0,9 33-41,-8-30 42,0 2 14,1 1-14,-1 0 1,1 0 0,0 0-1,1-1 1,4 11-1,-6-17 6,-1 1 0,1 0-1,-1 0 1,1 0-1,0 0 1,0-1-1,-1 1 1,1 0-1,0-1 1,0 1-1,0 0 1,0-1-1,0 1 1,0-1 0,0 1-1,0-1 1,0 0-1,0 1 1,0-1-1,0 0 1,0 0-1,0 0 1,0 0-1,0 0 1,0 0-1,0 0 1,0 0 0,0 0-1,0 0 1,0-1-1,0 1 1,0 0-1,0-1 1,0 1-1,0-1 1,0 1-1,0-1 1,0 1-1,0-1 1,-1 0 0,1 1-1,0-1 1,0 0-1,-1 0 1,1 0-1,1-1 1,3-3 69,-1-1-1,1 0 1,-1 0 0,0 0 0,-1 0 0,1-1 0,-1 0 0,-1 1-1,1-1 1,-1 0 0,2-12 0,-1 7 43,-1 0 0,-1 0 0,0-1 0,-1 1 0,0 0 0,-3-14 0,3 25-118,0 0 0,0 1 0,0-1 0,-1 0 0,1 0 0,0 1 0,-1-1 0,1 0 0,0 1 0,-1-1 0,1 1 0,-1-1 0,1 1 0,-1-1 0,1 0 0,-1 1 0,1 0 0,-1-1 0,0 1 0,1-1 0,-1 1 0,0 0 0,1-1 0,-1 1 0,0 0 0,1 0 0,-1 0 0,0-1 0,0 1 0,1 0 0,-1 0 0,0 0 0,0 0 0,1 0 0,-1 0 0,-1 1 0,-14 4 0,20-6-629,1 0 0,-1-1 0,0 1 0,0-1 0,0 1 0,0-1 0,-1 0 0,1-1 0,0 1 0,-1-1 0,7-5 0,34-37-10796,-30 28 2371</inkml:trace>
</inkml:ink>
</file>

<file path=ppt/ink/ink1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6:34.377"/>
    </inkml:context>
    <inkml:brush xml:id="br0">
      <inkml:brushProperty name="width" value="0.025" units="cm"/>
      <inkml:brushProperty name="height" value="0.025" units="cm"/>
    </inkml:brush>
  </inkml:definitions>
  <inkml:trace contextRef="#ctx0" brushRef="#br0">62 305 4676,'0'0'5083,"-6"-10"-5078,-2-5-627,1 0 0,0 0 0,1 0 0,1-1 0,-4-19 0,2 9 4763,7 26-4006,0 0-1,0 0 0,0 0 0,0 0 1,0 0-1,0 0 0,0 1 0,0-1 1,0 0-1,0 0 0,0 0 0,0 0 1,0 0-1,0 0 0,0 1 0,0-1 1,0 0-1,0 0 0,0 0 1,0 0-1,0 0 0,0 0 0,0 0 1,0 0-1,0 1 0,0-1 0,0 0 1,-1 0-1,1 0 0,0 0 0,0 0 1,0 0-1,0 0 0,0 0 1,0 0-1,0 0 0,0 0 0,-1 0 1,1 0-1,0 0 0,0 1 0,0-1 1,0 0-1,0 0 0,0 0 0,0 0 1,-1 0-1,1 0 0,0 0 0,0 0 1,0-1-1,0 1 0,0 0 1,0 0-1,0 0 0,-1 0 0,1 0 1,0 0-1,0 0 0,0 0 0,0 0 1,0 0-1,0 0 0,0 0 0,-3 25 7737,3-3-9119,6 29 3059,2 1 0,2-2 0,28 83 0,-35-124-1811,1 0 0,-1 0 0,1-1 0,9 14 0,-12-20 0,0 0 0,1 0 0,-1 0 0,1 0 0,-1-1 0,1 1 0,0 0 0,0-1 0,0 1 0,0-1 0,0 0 0,0 0 0,0 0 0,0 0 0,0 0 0,0 0 0,1 0 0,-1-1 0,0 1 0,1-1 0,-1 0 0,0 1 0,5-1 0,-5-1 0,0 0 0,-1 0 0,1 0 0,0 0 0,-1 0 0,1-1 0,-1 1 0,1 0 0,-1-1 0,0 1 0,1-1 0,-1 0 0,0 1 0,0-1 0,0 0 0,0 0 0,0 1 0,-1-1 0,1 0 0,0 0 0,-1 0 0,0 0 0,1 0 0,-1 0 0,0 0 0,0-3 0,3-65 0,-4 58 0,0-10 0,-1 0 0,-2 0 0,0 0 0,-8-25 0,9 36 0,4 16 0,0-1 0,0 1 0,0-1 0,1 1 0,0-1 0,0 0 0,0 0 0,4 6 0,-5-9 0,0 0 0,0 1 0,0-1 0,1 0 0,-1 0 0,0-1 0,1 1 0,-1 0 0,0 0 0,1-1 0,-1 1 0,1-1 0,-1 1 0,1-1 0,0 0 0,-1 1 0,1-1 0,-1 0 0,1 0 0,-1 0 0,1 0 0,0 0 0,-1-1 0,1 1 0,-1 0 0,1-1 0,-1 1 0,1-1 0,-1 0 0,2 0 0,1-1 0,0-1 0,0 1 0,-1-1 0,1 0 0,-1 0 0,1 0 0,-1 0 0,0-1 0,-1 1 0,1-1 0,-1 0 0,1 0 0,-1 0 0,0 0 0,0 0 0,-1 0 0,1-1 0,0-5 0,2-5 0,-1-1 0,0 1 0,-2-1 0,1-16 0,-2 28 0,0-18 0,0 0 0,-5-32 0,4 49 0,0-1 0,0 1 0,-1 0 0,0-1 0,0 1 0,0 0 0,0 0 0,-1 0 0,0 0 0,0 1 0,0-1 0,-1 1 0,1 0 0,-1 0 0,-6-5 0,10 8 0,-1 0 0,0 1 0,0-1 0,0 0 0,0 1 0,0-1 0,0 1 0,0 0 0,1-1 0,-1 1 0,0 0 0,-1-1 0,1 1 0,0 0 0,0 0 0,0 0 0,0 0 0,0 0 0,0 0 0,0 0 0,0 0 0,0 0 0,0 1 0,0-1 0,0 0 0,0 1 0,0-1 0,0 1 0,0-1 0,0 1 0,1-1 0,-1 1 0,0 0 0,0-1 0,0 1 0,1 0 0,-1 0 0,0-1 0,1 1 0,-1 0 0,1 0 0,-1 0 0,1 0 0,-1 0 0,1 0 0,0 0 0,-1 0 0,1 0 0,0 0 0,0 0 0,0 2 0,-3 8 0,0 1 0,1 0 0,0 17 0,1-24 0,1 3 0,-1 4 0,0 1 0,1-1 0,3 25 0,-3-33 0,1 0 0,1 0 0,-1-1 0,0 1 0,1 0 0,0 0 0,0-1 0,0 1 0,0-1 0,1 1 0,-1-1 0,1 0 0,0 0 0,0 0 0,0-1 0,3 4 0,132 102-2845,-125-98-2419,-6-6-3891</inkml:trace>
</inkml:ink>
</file>

<file path=ppt/ink/ink1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6:35.104"/>
    </inkml:context>
    <inkml:brush xml:id="br0">
      <inkml:brushProperty name="width" value="0.025" units="cm"/>
      <inkml:brushProperty name="height" value="0.025" units="cm"/>
    </inkml:brush>
  </inkml:definitions>
  <inkml:trace contextRef="#ctx0" brushRef="#br0">121 7 4004,'0'0'13122,"-9"-2"-8665,7 1-4228,-1 0 1,1 0-1,-1 1 0,0-1 0,1 1 1,-1 0-1,0 0 0,1-1 1,-1 2-1,0-1 0,1 0 0,-1 1 1,0-1-1,-2 2 0,2-1-121,0 1 1,1 0-1,-1 0 1,0 0-1,1 0 0,-1 0 1,1 1-1,0-1 0,0 1 1,0 0-1,0-1 1,0 1-1,1 0 0,-1 0 1,0 4-1,-6 13 84,2 1 0,0-1 1,2 2-1,0-1 0,1 0 0,1 1 0,1-1 0,1 1 1,1-1-1,1 1 0,7 33 0,-7-49-106,0 1 0,0-1 0,1 0-1,0 0 1,0 0 0,1 0 0,-1 0 0,1 0 0,7 6-1,-10-10-30,1-1 0,-1 0 0,0 1 0,1-1 0,-1 0 0,1 0-1,-1 0 1,1-1 0,-1 1 0,1 0 0,0 0 0,-1-1-1,1 1 1,0-1 0,-1 0 0,1 1 0,0-1 0,0 0 0,0 0-1,-1 0 1,1 0 0,0 0 0,0-1 0,-1 1 0,1 0-1,0-1 1,0 1 0,-1-1 0,1 0 0,0 0 0,-1 1 0,1-1-1,-1 0 1,1 0 0,-1-1 0,0 1 0,1 0 0,-1 0-1,0-1 1,2-1 0,4-6-20,0-1 0,-1 0 1,0 1-1,0-2 0,-1 1 0,0-1 0,-1 0 0,0 0 1,-1 0-1,0 0 0,-1-1 0,0 1 0,-1-1 1,0 0-1,-1 1 0,-2-17 0,3 27-35,-1 1 0,0-1 0,0 1 0,0 0 0,0-1 0,0 1 0,0-1 0,0 1 0,-1 0 0,1-1 0,0 1 0,0-1 0,0 1 0,0 0 0,0-1 0,-1 1 0,1-1 0,0 1 0,0 0 0,-1-1 0,1 1 0,0 0 0,0 0 0,-1-1 0,1 1 0,0 0 0,-1 0 0,1-1 0,0 1 0,-1 0 0,1 0 0,-1 0 0,1-1 0,0 1 0,-1 0 0,1 0 0,-1 0 0,1 0 0,0 0 0,-1 0 0,1 0 0,-1 0 0,1 0 0,0 0 0,-1 0 0,1 0 0,-1 0 0,1 1 0,0-1 0,-1 0 0,1 0 0,-1 0 0,1 0 0,-1 1 0,-13 18 0,10-6 0,2 0 0,0 0 0,0 0 0,2 0 0,-1 0 0,1 1 0,1-1 0,3 13 0,-4-25 0,0 0 0,0-1 0,0 1 0,1 0 0,-1-1 0,0 1 0,1 0 0,-1-1 0,0 1 0,1-1 0,-1 1 0,1-1 0,-1 1 0,1-1 0,-1 1 0,1-1 0,-1 1 0,1-1 0,-1 0 0,1 1 0,0-1 0,-1 0 0,1 1 0,-1-1 0,1 0 0,0 0 0,-1 0 0,1 1 0,0-1 0,0 0 0,-1 0 0,1 0 0,0 0 0,-1 0 0,1 0 0,0-1 0,-1 1 0,1 0 0,0 0 0,-1 0 0,1-1 0,0 1 0,-1 0 0,1-1 0,-1 1 0,1 0 0,0-1 0,-1 1 0,1-1 0,27-25 0,-10-3 0,-1-1 0,21-50 0,-11 19 0,-27 60 0,0 1 0,0-1 0,1 0 0,-1 0 0,0 0 0,1 0 0,-1 1 0,1-1 0,-1 0 0,1 0 0,-1 1 0,1-1 0,-1 0 0,1 1 0,0-1 0,-1 1 0,1-1 0,0 1 0,0-1 0,-1 1 0,1-1 0,0 1 0,0 0 0,0-1 0,-1 1 0,1 0 0,2 0 0,-2 0 0,0 1 0,0-1 0,0 1 0,0 0 0,0 0 0,0-1 0,0 1 0,0 0 0,0 0 0,-1 0 0,1 0 0,0 0 0,0 0 0,-1 0 0,1 0 0,0 3 0,19 60 0,-18-55 0,11 46-54,10 35-864,-13-75-1295,-10-15 2067,0 1-1,0-1 1,1 0-1,-1 0 1,0 1 0,0-1-1,0 0 1,1 0-1,-1 0 1,0 1-1,1-1 1,-1 0 0,0 0-1,0 0 1,1 0-1,-1 1 1,0-1 0,1 0-1,-1 0 1,0 0-1,1 0 1,-1 0-1,0 0 1,1 0 0,-1 0-1,0 0 1,0 0-1,1 0 1,-1 0-1,0 0 1,1-1 0,-1 1-1,0 0 1,1 0-1,-1 0 1,0 0 0,0 0-1,1-1 1,-1 1-1,0 0 1,0 0-1,1 0 1,-1-1 0,0 1-1,0 0 1,0 0-1,1-1 1,-1 1-1,0 0 1,0-1 0,0 1-1,0 0 1,0 0-1,0-1 1,1 1 0,-1-1-1,6-23-5811</inkml:trace>
</inkml:ink>
</file>

<file path=ppt/ink/ink1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6:35.462"/>
    </inkml:context>
    <inkml:brush xml:id="br0">
      <inkml:brushProperty name="width" value="0.025" units="cm"/>
      <inkml:brushProperty name="height" value="0.025" units="cm"/>
    </inkml:brush>
  </inkml:definitions>
  <inkml:trace contextRef="#ctx0" brushRef="#br0">1 1 18001,'0'0'9385,"2"79"-8136,6-37-256,1 0-32,4 0-192,2-8-513,2-5-224,1-9-160,-3-10-961,-2-6-224,-3-4 288,-5-2-737,-5-15-704,0-9-1859,-8-7-1984,-11-10-1635</inkml:trace>
</inkml:ink>
</file>

<file path=ppt/ink/ink1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6:35.790"/>
    </inkml:context>
    <inkml:brush xml:id="br0">
      <inkml:brushProperty name="width" value="0.025" units="cm"/>
      <inkml:brushProperty name="height" value="0.025" units="cm"/>
    </inkml:brush>
  </inkml:definitions>
  <inkml:trace contextRef="#ctx0" brushRef="#br0">0 99 13741,'0'0'16720,"38"-48"-15663,-13 38-641,2 1-320,0 0 0,-3 0-96,-1 3-832,-5 1-834,-6 3-1601,-6 2-833</inkml:trace>
  <inkml:trace contextRef="#ctx0" brushRef="#br0" timeOffset="1">42 293 19058,'0'0'7751,"64"-19"-5829,-30-13 0,6-7-609,1-2-960,2 5-321,-7 5-161,-4 9-1152,-8 12-1217,-7 9-2114,-10 1-1891,-7 10-4771</inkml:trace>
</inkml:ink>
</file>

<file path=ppt/ink/ink1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6:36.146"/>
    </inkml:context>
    <inkml:brush xml:id="br0">
      <inkml:brushProperty name="width" value="0.025" units="cm"/>
      <inkml:brushProperty name="height" value="0.025" units="cm"/>
    </inkml:brush>
  </inkml:definitions>
  <inkml:trace contextRef="#ctx0" brushRef="#br0">0 225 20884,'0'0'10153,"67"-62"-8615,-34 35-1346,1 0-192,2 2 0,0 3 0,0 1 0,-3 2-4132,-5-2-5925</inkml:trace>
</inkml:ink>
</file>

<file path=ppt/ink/ink1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6:37.322"/>
    </inkml:context>
    <inkml:brush xml:id="br0">
      <inkml:brushProperty name="width" value="0.025" units="cm"/>
      <inkml:brushProperty name="height" value="0.025" units="cm"/>
    </inkml:brush>
  </inkml:definitions>
  <inkml:trace contextRef="#ctx0" brushRef="#br0">83 159 9993,'-8'-48'6545,"6"39"-5785,0 0 0,-1 0 0,0 0 0,0 1 0,-1-1 0,0 1 0,0 0 0,-1 0 0,0 1 0,-9-12 0,14 19-695,-1-1-1,1 1 0,0-1 0,0 1 1,-1 0-1,1-1 0,0 1 1,0-1-1,-1 1 0,1 0 1,0-1-1,-1 1 0,1 0 1,-1 0-1,1-1 0,0 1 1,-1 0-1,1 0 0,-1-1 0,1 1 1,-1 0-1,1 0 0,-1 0 1,1 0-1,-1 0 0,1 0 1,0 0-1,-1 0 0,1 0 1,-1 0-1,1 0 0,-1 0 1,1 0-1,-1 0 0,1 0 0,-1 0 1,1 0-1,-1 1 0,1-1 1,0 0-1,-1 0 0,1 1 1,-1-1-1,1 0 0,0 1 1,-1-1-1,1 0 0,0 1 1,-1-1-1,1 0 0,0 1 0,-1-1 1,1 1-1,0 0 0,-5 27 916,5 4-847,2 1 0,1 0 1,1-1-1,2 0 0,1 0 1,2-1-1,13 34 0,5 1 254,2-2-1,47 75 1,-72-132-357,-2-3 4,1 0 1,-1 0-1,0-1 0,1 1 1,0-1-1,0 1 0,0-1 1,0 0-1,4 3 0,-8-22 639,-2 2-661,-2 1 1,0 0-1,0 0 0,-1 1 1,-1-1-1,0 1 1,-10-12-1,-68-80-28,61 77 13,7 8 3,26 22-12,0-1-1,1 0 1,-1 0-1,1-1 1,-1-1-1,1 1 1,0-2-1,-1 1 1,1-1-1,-1-1 1,14-3 0,-12-1-595,-1 0 1,0 0 0,0-1 0,-1 0-1,1-1 1,-2 0 0,1-1-1,-1 0 1,0 0 0,-1 0 0,0-1-1,-1 0 1,0-1 0,-1 1 0,0-1-1,0 0 1,-1 0 0,0-1 0,-1 1-1,-1-1 1,0 0 0,1-15 0,-3 27 652,0 0 1,1 0 0,-1-1 0,0 1 0,0 0-1,0 0 1,0-1 0,0 1 0,0 0 0,0 0-1,0-1 1,1 1 0,-1 0 0,0 0 0,0-1-1,0 1 1,0 0 0,0 0 0,0-1 0,0 1-1,-1 0 1,1-1 0,0 1 0,0 0 0,0 0-1,0-1 1,0 1 0,0 0 0,0 0 0,-1 0-1,1-1 1,0 1 0,0 0 0,0 0 0,0 0-1,-1-1 1,1 1 0,0 0 0,0 0 0,0 0-1,-1 0 1,1-1 0,0 1 0,0 0 0,-1 0-1,1 0 1,0 0 0,-1 0 0,1 0 0,0 0-1,0 0 1,-1 0 0,1 0 0,0 0 0,0 0-1,-1 0 1,1 0 0,0 0 0,0 0 0,-1 0-1,1 0 1,0 1 0,0-1 0,-1 0 0,1 0-1,0 0 1,0 0 0,-1 1 0,-10 17 2286,6 14-956,2 0-1,1 1 0,1-1 0,5 41 0,-4-73-1350,0 1-1,0 0 1,0-1-1,0 1 1,-1-1-1,1 1 1,0 0-1,0-1 1,0 1-1,0 0 1,1-1-1,-1 1 1,0-1-1,0 1 1,0 0-1,0-1 1,1 1-1,-1-1 1,0 1-1,1-1 1,-1 1-1,0-1 1,1 1-1,-1-1 1,1 1-1,-1-1 1,0 1-1,1-1 1,-1 1-1,1-1 0,-1 0 1,1 1-1,0-1 1,-1 0-1,1 0 1,-1 1-1,1-1 1,0 0-1,-1 0 1,1 0-1,-1 0 1,1 0-1,0 0 1,-1 0-1,1 0 1,0 0-1,1-1 2,0 0 0,-1 0 0,1 0 0,-1 0 0,1 0 0,-1-1 0,0 1 0,1-1-1,-1 1 1,0-1 0,0 1 0,0-1 0,0 1 0,1-4 0,8-23-16,-2 0 0,-1-1 0,-1 1 0,4-59 0,-2 13-18,-8 73 7,0 1 0,0-1 0,0 1 0,0-1 0,0 1 0,0-1 0,0 1 0,0-1 0,0 1 0,0-1 0,0 1 0,0-1 0,1 1 0,-1-1 0,0 1 0,0 0 0,0-1 0,1 1 0,-1-1 0,0 1 0,1-1 0,-1 1 0,0 0 0,1-1 0,-1 1 0,0 0 0,1-1 0,-1 1 0,0 0 0,2-1 0,6 14 0,6 33 0,-13-43 0,15 73 23,-11-47-83,13 44 1,-18-73-45,0 1 1,0 0 0,0 0-1,1 0 1,-1 0-1,0 0 1,0-1-1,1 1 1,-1 0 0,0 0-1,1 0 1,-1-1-1,1 1 1,-1 0-1,1-1 1,-1 1-1,1 0 1,0-1 0,-1 1-1,1-1 1,0 1-1,-1-1 1,1 1-1,0-1 1,0 1 0,-1-1-1,3 1 1,-2-2-68,0 0 0,-1 0 0,1 1 0,0-1 0,0 0 0,0 0 0,-1 0 0,1 0 0,0 0 0,-1 0 0,1 0 0,-1-1 0,1 1 0,-1 0 0,0 0 0,1-2 0,11-58-5602,-12 59 5386,5-38-5080,-4-5-2695</inkml:trace>
</inkml:ink>
</file>

<file path=ppt/ink/ink1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6:37.694"/>
    </inkml:context>
    <inkml:brush xml:id="br0">
      <inkml:brushProperty name="width" value="0.025" units="cm"/>
      <inkml:brushProperty name="height" value="0.025" units="cm"/>
    </inkml:brush>
  </inkml:definitions>
  <inkml:trace contextRef="#ctx0" brushRef="#br0">28 1 13100,'0'0'4922,"-2"8"-1596,-7 35 116,2 0-1,-3 86 1,14-130-3346,6-11 23,8-16 23,-13 18-432,2 0-1,-1 0 1,1 1-1,1 0 1,9-9-1,-15 16 222,1 0 1,-1 0-1,0 0 0,1 0 0,-1 0 0,1 1 0,0-1 0,-1 1 0,1 0 0,0 0 1,0 0-1,0 0 0,0 0 0,0 1 0,0-1 0,0 1 0,0 0 0,0 0 1,0 0-1,0 0 0,0 1 0,0-1 0,0 1 0,0-1 0,4 3 0,-5-1 105,0 0 0,0 0 0,0 0 0,0 0 0,0 1 0,0-1 0,0 1 0,-1-1 0,0 1 0,1 0 0,-1 0 0,0-1 0,0 1 0,0 0 0,-1 0 0,1 0 0,-1 0 0,0 0-1,1 0 1,-2 6 0,-3 63 1638,-14-13-194,16-55-1461,1 0-1,-1 0 0,0-1 1,0 1-1,-1 0 1,1-1-1,0 0 0,-1 0 1,0 1-1,0-2 0,0 1 1,-6 4-1,9-7-117,0 0-1,-1 0 0,1 0 1,0 0-1,0 0 1,-1 1-1,1-1 1,0 0-1,0 0 0,-1 0 1,1-1-1,0 1 1,0 0-1,-1 0 1,1 0-1,0 0 0,0 0 1,-1 0-1,1 0 1,0 0-1,0 0 0,0 0 1,-1-1-1,1 1 1,0 0-1,0 0 1,0 0-1,-1 0 0,1-1 1,0 1-1,0 0 1,0 0-1,0-1 1,0 1-1,-1 0 0,1 0 1,0 0-1,0-1 1,0 1-1,0 0 0,-4-19-3091,4-28-2608,0 36 3375,0-31-6331</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3:17.402"/>
    </inkml:context>
    <inkml:brush xml:id="br0">
      <inkml:brushProperty name="width" value="0.025" units="cm"/>
      <inkml:brushProperty name="height" value="0.025" units="cm"/>
    </inkml:brush>
  </inkml:definitions>
  <inkml:trace contextRef="#ctx0" brushRef="#br0">3064 225 8296,'1'0'13,"-1"0"0,0 0 0,0 0 0,0 0 0,0 0 0,0 0 0,1 0 0,-1 0 0,0 0 0,0 0 0,0 0 0,0 0 0,1 0 0,-1 0 0,0 0 0,0 0 0,0 0 0,0 0 0,0-1 0,1 1 1,-1 0-1,0 0 0,0 0 0,0 0 0,0 0 0,0 0 0,0 0 0,0-1 0,0 1 0,1 0 0,-1 0 0,0 0 0,0 0 0,0 0 0,0-1 0,0 1 0,0 0 0,0 0 0,0 0 0,0 0 0,0-1 0,0 1 0,0 0 0,0 0 0,0 0 0,0 0 0,0 0 0,0-1 0,0 1 0,0 0 0,0 0 0,-8-12 1532,-11-7 1214,2 12-2001,1 1 0,-2 1 0,1 0 0,0 1 0,-28-2 0,-11-3 294,-40-5 791,0 4 0,-144 3 1,152 6-1529,54-2 240,0-1-1,1-2 0,-1-2 1,-51-18-1,42 12-237,-77-14 0,41 16-216,0 4 1,0 3-1,-1 4 1,-109 12-1,11 8-37,-266-7 0,366-14-63,17-1-3,0 3 1,1 2-1,-75 13 1,114-9-16,-1 0 1,2 1 0,-1 2-1,1 0 1,0 1-1,-21 14 1,-106 84-6,137-99 31,-2 3-30,1 1 1,0 0 0,1 1-1,1 0 1,0 1-1,1 0 1,0 0 0,1 1-1,1 0 1,-5 20 0,10-32 7,0 0 1,0 1-1,0-1 1,0 0 0,1 1-1,0-1 1,0 0 0,0 1-1,0-1 1,1 1-1,0-1 1,0 0 0,0 0-1,0 0 1,1 1 0,-1-1-1,5 7 1,-2-6 5,0 0-1,0 0 1,0-1 0,1 1 0,0-1 0,0 0 0,0 0-1,0-1 1,0 0 0,1 0 0,7 3 0,5 1 6,0-1 0,1 0 0,0-2 1,0 0-1,1-1 0,-1-1 0,21-1 1,26 2 48,78 12 0,53-2 19,-46-5-65,-94-5 16,-1-3 0,68-9 0,-66 4-13,103 0 9,34-4 4,-105 3-18,128 9 0,-139 1 0,0-4 0,116-14 0,-40-5-144,251 2 0,-381 16 126,1-1 1,-1-1 0,1-2 0,-1 0 0,-1-1-1,40-16 1,-24 5 41,0-3-1,-1-1 0,36-26 1,-74 46-8,1 0 0,-1 0 0,1 0 0,-1-1 0,0 1-1,1-1 1,-1 1 0,0-1 0,0 1 0,0-1 0,0 0 0,0 1 0,-1-1 0,1 0 0,0 0 0,-1 1 0,1-1 0,-1 0 0,0 0 0,1 0 0,-1 0-1,0 0 1,0 0 0,0 0 0,-1 0 0,1 1 0,0-1 0,-1-2 0,-3-7 12,0 1 1,0-1-1,-1 1 0,-6-10 1,-13-33-25,23 48-3,0 0-1,-1 0 0,1 0 1,-1 0-1,0 1 0,0-1 1,-1 0-1,0 1 0,1 0 1,-1-1-1,-1 1 0,-4-5 0,0 3 5,1 0 0,-2 1-1,1-1 1,0 2 0,-18-8-1,16 8-196,-1 0-1,0 1 1,0 1-1,0 0 0,0 0 1,-18 0-1,-71 5-6733,72-1 3638,-57 5-10651</inkml:trace>
</inkml:ink>
</file>

<file path=ppt/ink/ink1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6:38.409"/>
    </inkml:context>
    <inkml:brush xml:id="br0">
      <inkml:brushProperty name="width" value="0.025" units="cm"/>
      <inkml:brushProperty name="height" value="0.025" units="cm"/>
    </inkml:brush>
  </inkml:definitions>
  <inkml:trace contextRef="#ctx0" brushRef="#br0">0 34 12748,'0'0'6662,"0"13"-3165,2 44-658,15 89 1,-13-119-2143,2-1-1,1 1 1,1-1 0,1-1 0,24 48 0,-33-72-697,1-1 0,-1 1 0,0-1 0,0 1 0,0-1 0,0 1 0,1-1 0,-1 1 0,0-1 0,0 1 0,1-1 0,-1 1 0,0-1 0,1 1 0,-1-1 0,1 1 0,-1-1 0,0 0 0,1 1 0,-1-1 0,1 0 0,-1 0 0,1 1 0,-1-1 0,1 0 0,-1 0 0,1 0 0,-1 1 0,1-1 0,0 0 0,-1 0 0,1 0 0,0 0 0,3-19 0,-9-32 0,3 35 0,-2 0 0,0 0 0,-1 1 0,0-1 0,-10-19 0,17 37 0,0 0 0,1 0 0,0-1 0,-1 1 0,1-1 0,0 1 0,0-1 0,0 0 0,0 0 0,0-1 0,0 1 0,0-1 0,0 1 0,0-1 0,0 0 0,0 0 0,0 0 0,5-1 0,-6-2 0,-1-1 0,0 1 0,0-1 0,0 1 0,0-1 0,-1 1 0,0-1 0,1 0 0,-1 1 0,0-1 0,-1 0 0,0-5 0,0 0 0,1 5 0,1-1 0,-1-1 0,0 0 0,0 0 0,-1 0 0,0 0 0,0 0 0,0 1 0,-1-1 0,1 0 0,-6-9 0,2 61 0,0 7 0,2-34 0,1 1 0,1-1 0,1 21 0,2-40 0,-1 1 0,1-1 0,-1 0 0,1 0 0,-1 0 0,1 0 0,-1 0 0,1 0 0,-1 0 0,1 0 0,-1-1 0,1 1 0,-1-1 0,0 1 0,1-1 0,-1 1 0,1-1 0,0-1 0,48-34 0,-43 30 0,0 0 0,0 0 0,1 0 0,0 1 0,0 1 0,0-1 0,0 1 0,1 0 0,-1 1 0,1 0 0,0 1 0,0 0 0,0 0 0,12-1 0,43 3 0,-63-4 0,-1 0 0,1 0 0,-1 0 0,0 0 0,0-1 0,0 1 0,-1 0 0,-1-6 0,-6-16 0,-1 0 0,-1 1 0,-2 1 0,0 0 0,-20-28 0,27 37-1646,16 5-3867,1 1-3023</inkml:trace>
</inkml:ink>
</file>

<file path=ppt/ink/ink1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6:40.163"/>
    </inkml:context>
    <inkml:brush xml:id="br0">
      <inkml:brushProperty name="width" value="0.025" units="cm"/>
      <inkml:brushProperty name="height" value="0.025" units="cm"/>
    </inkml:brush>
  </inkml:definitions>
  <inkml:trace contextRef="#ctx0" brushRef="#br0">21 311 10122,'-1'0'278,"1"0"0,0-1 0,-1 1 0,1 0 1,-1 0-1,1 0 0,-1-1 0,1 1 1,0 0-1,-1 0 0,1 0 0,-1 0 1,1 0-1,-1 0 0,1 0 0,-1 0 0,1 0 1,-1 0-1,1 0 0,-1 0 0,1 0 1,0 1-1,-1-1 0,1 0 0,-1 0 1,1 0-1,0 1 0,-1-1 0,1 0 0,-1 0 1,1 1-1,0-1 0,-1 0 0,1 2 1,-6 18 1987,10 29-2350,5-13 368,1 0 0,2-1 0,2-1-1,1 0 1,26 45 0,-39-76-247,0 1 32,0 1-1,0-1 1,0 0-1,0 0 1,1 0-1,0 0 1,0-1-1,0 1 1,0-1-1,0 0 1,1 1-1,-1-2 1,1 1 0,0 0-1,0-1 1,0 1-1,6 1 1,-8-4-17,-1 0 0,0 0-1,0 0 1,1-1 0,-1 1 0,0 0 0,0-1 0,0 1 0,1-1 0,-1 1 0,0-1 0,0 1 0,0-1 0,0 0 0,0 0 0,0 0 0,0 1 0,0-1 0,-1 0 0,1 0 0,0 0-1,0 0 1,-1 0 0,1-1 0,-1 1 0,1 0 0,-1 0 0,1 0 0,-1 0 0,1-3 0,10-45 1389,-9 41-1124,6-47 339,-3 0-1,-2-1 1,-2 1-1,-7-58 1,-6 55-243,7 38-366,9 27-342,10 26 274,2-1 0,2-1-1,1 0 1,44 55 0,-57-79 23,1 0 1,-1 0 0,1-1 0,0 0-1,1 0 1,14 8 0,-20-13 13,0 0 0,-1 0 1,1 0-1,0 0 0,0-1 1,-1 1-1,1-1 1,0 1-1,0-1 0,0 0 1,0 1-1,0-1 0,0 0 1,0 0-1,0-1 0,0 1 1,-1 0-1,1-1 0,0 1 1,0-1-1,0 1 0,0-1 1,-1 0-1,1 0 0,0 0 1,-1 0-1,1 0 0,0 0 1,-1 0-1,0 0 1,1-1-1,-1 1 0,0-1 1,1 1-1,-1-1 0,0 1 1,0-1-1,1-2 0,3-9 23,1 0 0,-2-1 0,0 1 0,-1-1 0,0 1 0,-1-1-1,1-23 1,-2-7 1,-6-50-1,3 77-39,-1 0 0,0 0 0,-1 0 0,-1 1 0,-1 0 0,0 0 0,-1 1 0,-1-1 0,-10-15 0,17 30-8,1 0 0,-1 0 0,0-1 0,0 1 0,0 0 0,1 0 0,-1 0 0,0 0 0,0 1 0,-1-1 0,1 0 0,0 0 0,0 1 0,0-1 0,0 0 0,-2 0 0,2 1-7,1 0-1,-1 1 1,1-1-1,-1 0 1,1 0 0,0 0-1,-1 1 1,1-1 0,-1 0-1,1 0 1,0 1 0,-1-1-1,1 0 1,0 1 0,-1-1-1,1 0 1,0 1 0,0-1-1,-1 1 1,1-1 0,0 0-1,0 1 1,0-1-1,-1 1 1,1-1 0,0 1-1,0-1 1,0 1 0,0 0-1,-1 45-2190,5-24-1209,1 1 0,1 0 0,9 22-1,-2-12-3118</inkml:trace>
</inkml:ink>
</file>

<file path=ppt/ink/ink1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6:40.835"/>
    </inkml:context>
    <inkml:brush xml:id="br0">
      <inkml:brushProperty name="width" value="0.025" units="cm"/>
      <inkml:brushProperty name="height" value="0.025" units="cm"/>
    </inkml:brush>
  </inkml:definitions>
  <inkml:trace contextRef="#ctx0" brushRef="#br0">52 569 8552,'0'0'18818,"-7"9"-18071,2-1-545,-1 0-1,2 1 0,-1-1 0,1 1 1,1 0-1,0 0 0,0 0 0,0 1 1,-1 16-1,-1 28 952,6-53-1145,-1-1 1,1 0-1,-1 0 0,1 0 1,-1 0-1,1 0 0,-1 0 1,1 0-1,-1 0 0,1 0 1,-1-1-1,1 1 0,-1 0 1,1 0-1,-1 0 0,1 0 1,-1-1-1,1 1 0,-1 0 1,1-1-1,-1 1 0,1 0 1,-1-1-1,0 1 0,1 0 1,-1-1-1,0 1 0,1-1 1,-1 1-1,0-1 0,0 1 1,1-1-1,-1 1 0,0-1 1,0 0-1,19-20 162,-10 8-145,2-1 1,0 2-1,0 0 0,2 0 1,17-14-1,-23 22-16,0-1 1,1 1-1,0 0 0,-1 1 0,1 0 0,0 0 1,1 1-1,-1-1 0,0 2 0,1-1 1,-1 2-1,13-1 0,-21 0 0,1 1 0,-1 0 0,0-1 0,1 1-1,-1 0 1,1-1 0,-1 1 0,0-1 0,0 1 0,1-1 0,-1 1 0,0-1 0,0 1 0,0-1 0,1 1-1,-1-1 1,0 1 0,0-1 0,0 1 0,0-1 0,0 1 0,0-1 0,0 1 0,0-1 0,0 1 0,0-1-1,-1 1 1,1-1 0,0 1 0,0-1 0,0 1 0,-1-1 0,1 1 0,0-1 0,0 1 0,-1 0 0,1-1-1,0 1 1,-1-1 0,1 1 0,0 0 0,-2-1 0,-12-22 350,-8-1-359,-1 2 0,-28-23 0,39 36 0,25 6 0,14 5 0,-22-1 0,-1-1 0,-1 0 0,1 0 0,-1 0 0,1-1 0,0 1 0,-1-1 0,1 0 0,-1 0 0,1 0 0,-1 0 0,0-1 0,0 1 0,1-1 0,-1 0 0,0 0 0,3-3 0,-1 0 0,0 0 0,0 0 0,-1 0 0,0-1 0,0 0 0,0 0 0,-1 0 0,3-7 0,1-4 0,-1-1 0,0 1 0,-2-1 0,0-1 0,2-29 0,-4-59 0,-3 97 0,0-1 0,0 1 0,-1 0 0,-1 0 0,0 0 0,0 0 0,-1 0 0,-5-9 0,9 17 0,-1 1 0,1 0 0,-1 0 0,0-1 0,1 1 0,-1 0 0,0 0 0,0 0 0,0 0 0,0 0 0,0 0 0,0 0 0,0 1 0,0-1 0,0 0 0,0 0 0,-2 0 0,2 1 0,1 0 0,-1 1 0,1-1 0,-1 0 0,1 0 0,-1 0 0,1 1 0,-1-1 0,1 0 0,-1 1 0,1-1 0,0 0 0,-1 1 0,1-1 0,0 1 0,-1-1 0,1 0 0,0 1 0,-1-1 0,1 1 0,0-1 0,0 1 0,0-1 0,-1 1 0,1-1 0,0 1 0,0 0 0,-5 49 0,5-24 0,5 134 0,-3-139 0,1 0 0,1 1 0,1-1 0,1-1 0,12 29 0,-18-47-49,1 0-1,-1 0 1,1 1 0,0-1 0,0 0-1,0 0 1,1 0 0,-1 0 0,0 0-1,1 0 1,-1-1 0,1 1 0,0 0-1,-1-1 1,1 1 0,0-1 0,0 1-1,0-1 1,0 0 0,0 0 0,0 0-1,1 0 1,-1 0 0,0-1 0,0 1-1,1-1 1,-1 1 0,0-1 0,1 0-1,-1 0 1,0 0 0,5-1-1,-2 0-197,-1-1 0,0 0 0,0-1-1,0 1 1,0-1 0,-1 1-1,1-1 1,-1 0 0,1-1 0,-1 1-1,0 0 1,0-1 0,-1 0-1,1 0 1,-1 1 0,2-6-1,11-24-6056,-4-2-2350</inkml:trace>
</inkml:ink>
</file>

<file path=ppt/ink/ink1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6:41.177"/>
    </inkml:context>
    <inkml:brush xml:id="br0">
      <inkml:brushProperty name="width" value="0.025" units="cm"/>
      <inkml:brushProperty name="height" value="0.025" units="cm"/>
    </inkml:brush>
  </inkml:definitions>
  <inkml:trace contextRef="#ctx0" brushRef="#br0">29 346 9513,'0'0'16773,"-5"11"-15198,0 2-1373,1 0 1,0 0-1,1 1 1,0-1-1,-1 20 1,3-27-131,1 0-1,0 1 1,1-1 0,-1 0 0,1 0 0,1 1 0,2 8 0,-3-12-53,0-1-1,0 1 1,0-1 0,1 1 0,-1-1-1,1 0 1,-1 0 0,1 0 0,0 0-1,0 0 1,0 0 0,0 0 0,1 0-1,-1-1 1,0 1 0,1-1 0,-1 1-1,3 0 1,-3-2-12,0 1 0,0-1 1,0 1-1,0-1 0,0 0 0,0 0 0,0 0 1,0 0-1,0 0 0,0 0 0,0-1 0,0 1 1,0 0-1,0-1 0,0 0 0,0 0 0,0 1 1,0-1-1,0 0 0,-1 0 0,1-1 0,0 1 1,-1 0-1,1 0 0,-1-1 0,1 1 0,-1-1 1,0 0-1,0 1 0,0-1 0,0 0 0,0 0 1,0 1-1,0-1 0,0-2 0,5-9 216,-1 0 1,-1 0-1,5-24 0,-9 36-211,9-46 187,-3-1 1,-1 0-1,-3 0 1,-1 0-1,-3 0 1,-2 0-1,-13-59 1,15 104-200,0 11 0,0 30 0,2 54 0,3-55-367,12 62 0,-11-85-135,-1 0 0,2 0 0,0-1-1,0 1 1,2-1 0,-1 0 0,13 16 0,-1-9-7879</inkml:trace>
</inkml:ink>
</file>

<file path=ppt/ink/ink1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6:42.443"/>
    </inkml:context>
    <inkml:brush xml:id="br0">
      <inkml:brushProperty name="width" value="0.025" units="cm"/>
      <inkml:brushProperty name="height" value="0.025" units="cm"/>
    </inkml:brush>
  </inkml:definitions>
  <inkml:trace contextRef="#ctx0" brushRef="#br0">323 4 5605,'-10'-1'3454,"7"1"-3340,-6-1 285,0 0 0,0 0 0,0 1-1,0 1 1,0-1 0,0 1 0,0 1 0,0 0 0,0 0-1,0 1 1,1 0 0,-1 0 0,1 1 0,-14 8 0,10-1-258,1 1 1,0 0 0,1 1-1,0 0 1,1 0 0,1 1-1,0 1 1,0-1 0,2 1-1,0 0 1,1 0 0,-6 28-1,-2 20 316,-7 117-1,18-160-349,-8 128 88,6 1 0,20 187 0,-8-265-190,2-1-1,4 1 1,4-2 0,2-1 0,3 0 0,58 119 0,-70-167-10,1-1 0,0 0 0,2 0 0,0-2-1,1 1 1,1-2 0,0 0 0,30 21 0,-39-31 2,1-1 1,1 0-1,-1 0 1,1-1 0,0 0-1,0-1 1,0 0 0,0 0-1,0-1 1,1 0-1,-1-1 1,1 0 0,-1 0-1,1-1 1,0-1 0,-1 1-1,1-1 1,-1-1-1,1 0 1,-1 0 0,0-1-1,17-8 1,-12 3 60,0 0 0,-1-2 0,0 0 0,-1 0 0,0-1 0,0 0 0,-2-1 0,1-1 0,-2 0 0,1 0 0,-2 0 1,0-1-1,13-30 0,-2-4 263,-2-1 0,-2 0 1,10-55-1,-8 2 427,-4-1 1,-5 0-1,-4 0 1,-13-132-1,3 174-585,-2 1-1,-30-105 1,26 125-142,-2 1 0,-2 0 0,-1 1 0,-43-68 0,50 92-34,0 1 0,0-1 1,-2 2-1,0 0 0,0 0 1,-17-12-1,25 21-256,0 0 0,-1 0 0,0 0 1,1 1-1,-1-1 0,0 1 0,0 0 0,0 1 0,-1-1 0,1 1 1,0 0-1,-1 0 0,1 1 0,0-1 0,-1 1 0,1 1 0,-1-1 0,1 1 1,0 0-1,-1 0 0,1 0 0,-10 4 0,-26 24-6575</inkml:trace>
</inkml:ink>
</file>

<file path=ppt/ink/ink1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24.925"/>
    </inkml:context>
    <inkml:brush xml:id="br0">
      <inkml:brushProperty name="width" value="0.025" units="cm"/>
      <inkml:brushProperty name="height" value="0.025" units="cm"/>
    </inkml:brush>
  </inkml:definitions>
  <inkml:trace contextRef="#ctx0" brushRef="#br0">205 23 10122,'0'0'13837,"-11"-3"-12770,4 1-964,4 0-69,0 1-1,0 0 1,0 0 0,0 0 0,0 0 0,0 1 0,0 0 0,-1-1 0,1 1 0,0 0 0,0 0 0,0 1 0,-1-1 0,1 1 0,0-1 0,0 1 0,0 0 0,0 0 0,0 0 0,0 1 0,0-1 0,0 1 0,1 0 0,-1-1 0,0 1 0,-2 3 0,-7 9 117,1 1 0,0-1 1,1 2-1,1-1 0,0 1 0,-9 24 0,14-29 0,0 0 0,0 0-1,1 1 1,1-1 0,0 1-1,0-1 1,1 1 0,1 0 0,0-1-1,1 1 1,1 12 0,-1-22-137,-1 0-1,1 0 1,-1 0 0,1 0 0,0 0 0,0-1 0,0 1-1,0 0 1,0 0 0,0-1 0,0 1 0,1-1 0,-1 1-1,0-1 1,1 0 0,-1 1 0,1-1 0,0 0 0,-1 0-1,1 0 1,0 0 0,0 0 0,0-1 0,0 1 0,0 0-1,-1-1 1,1 1 0,0-1 0,0 0 0,0 0 0,0 0-1,0 0 1,0 0 0,0 0 0,4-1 0,1 0 36,1-1 0,-1 0 0,0 0 1,0-1-1,0 0 0,0 0 0,0 0 1,8-7-1,8-6 96,0-2 0,-2-1 0,0 0 0,22-28 0,-32 33-78,0 0 1,-1-1-1,-1 0 0,0 0 1,-1-1-1,0 0 1,-2 0-1,6-18 0,-12 32-25,1 0 1,0 1-1,-1-1 0,1 0 0,-1 0 0,0 0 0,1 1 1,-1-1-1,0 0 0,0 0 0,0 0 0,0 0 0,-1 0 1,1 1-1,-1-1 0,1 0 0,-1 0 0,1 0 0,-1 1 1,0-1-1,0 0 0,-1-1 0,1 2-29,1 1 0,-1 0 0,1 0 0,-1 0 0,1 0 0,-1-1 0,1 1 0,-1 0 0,1 0 0,-1 0 0,1 0 0,-1 0 0,1 0 0,-1 0 0,1 1 0,-1-1 0,1 0 0,-1 0 0,1 0 0,-1 0 0,1 1 0,-1-1 0,1 0 0,-1 1 0,0-1 0,-17 21-84,7-3 107,1 1 1,1 0 0,1 1 0,-9 28-1,13-36-38,1 0 1,1 0-1,0 0 0,0 1 0,1-1 1,1 0-1,0 1 0,3 23 0,-2-34-114,0 1 1,-1-1-1,1 0 0,0 0 0,0 0 0,1 0 0,-1-1 1,0 1-1,1 0 0,-1 0 0,1-1 0,-1 1 0,1-1 0,0 1 1,-1-1-1,1 0 0,0 0 0,0 0 0,0 0 0,0 0 1,0 0-1,0 0 0,1 0 0,-1-1 0,0 1 0,0-1 1,0 0-1,1 0 0,-1 0 0,0 0 0,0 0 0,0 0 1,3-1-1,2 0-853,0 0-1,0 0 1,0-1 0,0 0 0,-1 0 0,1 0 0,-1-1-1,0 0 1,9-6 0,19-18-8865</inkml:trace>
</inkml:ink>
</file>

<file path=ppt/ink/ink1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25.608"/>
    </inkml:context>
    <inkml:brush xml:id="br0">
      <inkml:brushProperty name="width" value="0.025" units="cm"/>
      <inkml:brushProperty name="height" value="0.025" units="cm"/>
    </inkml:brush>
  </inkml:definitions>
  <inkml:trace contextRef="#ctx0" brushRef="#br0">85 37 12812,'0'0'5835,"-1"8"-3449,-32 151 4847,17-96-6320,3 0 0,3 1 0,-1 68 0,11-125-896,0 0 0,1 1 0,0-1 0,0 0 0,1 1 0,2 6 0,-3-13-14,-1 0 1,0 0 0,1 0-1,-1 0 1,1 0-1,-1 0 1,1 0 0,-1 0-1,1 0 1,0 0 0,-1 0-1,1-1 1,0 1 0,0 0-1,0-1 1,-1 1 0,1 0-1,0-1 1,0 1-1,0-1 1,0 1 0,0-1-1,0 0 1,0 1 0,0-1-1,0 0 1,0 0 0,0 0-1,0 0 1,0 0-1,1 0 1,-1 0 0,0 0-1,0 0 1,0 0 0,0-1-1,0 1 1,0 0 0,0-1-1,0 1 1,0 0-1,0-1 1,0 0 0,-1 1-1,1-1 1,0 1 0,0-1-1,0 0 1,-1 0 0,1 0-1,0 1 1,-1-1-1,2-2 1,3-3 9,1 0-1,-1 0 1,-1-1-1,1 0 1,-1 1-1,-1-2 1,1 1 0,-1 0-1,4-13 1,16-79 116,-14 55-106,-6 34-27,-3 6-4,1-1-1,0 1 0,0 0 1,0 0-1,1 0 0,0 1 1,-1-1-1,4-5 0,-3 8 9,0-1-1,-1 1 1,1 0-1,0 0 1,0-1-1,0 1 1,0 0 0,0 1-1,0-1 1,0 0-1,0 1 1,1-1-1,-1 1 1,0-1-1,0 1 1,0 0-1,1 0 1,3 0-1,0 0 9,1-1 1,-1 0-1,1-1 1,-1 0-1,0 0 0,0 0 1,0-1-1,0 0 1,0 0-1,-1 0 0,1-1 1,-1 0-1,0 0 1,0 0-1,0-1 0,0 1 1,-1-1-1,0 0 1,0-1-1,0 1 0,-1-1 1,0 1-1,4-10 1,-2 5 0,-1 1 1,0-1 0,-1 0-1,0 0 1,0-1 0,-1 1-1,0 0 1,-1-1 0,0 0 0,-1 1-1,0-1 1,-1 1 0,0-1-1,-3-11 1,4 20-10,0 0 0,-1 0 0,1 0 0,-1 1 0,1-1 0,-1 0 0,0 0 0,0 0 0,0 0 0,0 1 0,0-1 0,0 0 0,-1 1 0,1-1 0,0 1 0,-1 0 0,1-1 0,-1 1 0,1 0 0,-1 0 0,0 0 0,0 0 0,1 0 0,-1 0 0,0 0 0,0 1 0,0-1 0,0 1 0,0-1 0,0 1 0,0 0 0,0 0 0,0 0 0,0 0 0,0 0 0,-2 1 0,0 0 0,0 0 0,-1 1 0,2 0 0,-1 0 0,0 0 0,0 0 0,1 1 0,-1-1 0,1 1 0,-1 0 0,1 0 0,0 0 0,1 0 0,-1 1 0,-3 5 0,-8 14 0,1 0 0,-17 44 0,27-58 0,0 1 0,0-1 0,1 0 0,0 1 0,0 0 0,1-1 0,1 1 0,-1 0 0,2-1 0,-1 1 0,3 10 0,-2-17 0,0 0 0,0-1 0,1 1 0,-1-1 0,1 1 0,-1-1 0,1 0 0,0 1 0,0-1 0,0 0 0,0 0 0,0 0 0,0-1 0,1 1 0,-1 0 0,1-1 0,-1 0 0,6 3 0,56 15 0,-41-14 0,-15-3-112,1 1 0,-1 0 0,0 0 0,0 0 0,0 1 0,0 0 0,0 1 0,12 9 0,-17-10 56,1-1 0,-1 1-1,-1 0 1,1 0-1,0 0 1,-1 1-1,0-1 1,0 0 0,0 1-1,-1-1 1,0 1-1,1 0 1,-1-1-1,-1 1 1,1 0 0,-1 0-1,0 7 1,0 49-2363,0-61 2251,0 0-1,0 1 0,0-1 1,0 0-1,0 0 0,0 1 1,0-1-1,0 0 0,0 0 1,0 1-1,0-1 0,0 0 1,0 0-1,0 1 0,0-1 1,0 0-1,0 0 0,0 1 1,0-1-1,0 0 0,1 0 1,-1 0-1,0 1 0,0-1 1,0 0-1,0 0 0,1 0 1,-1 1-1,0-1 0,0 0 1,0 0-1,1 0 0,-1 0 1,0 0-1,0 1 0,1-1 1,-1 0-1,0 0 0,0 0 0,1 0 1,-1 0-1,0 0 0,0 0 1,1 0-1,-1 0 0,0 0 1,0 0-1,1 0 0,-1 0 1,0 0-1,0 0 0,1 0 1,-1-1-1,0 1 0,0 0 1,1 0-1,9-5-12104</inkml:trace>
</inkml:ink>
</file>

<file path=ppt/ink/ink1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27.220"/>
    </inkml:context>
    <inkml:brush xml:id="br0">
      <inkml:brushProperty name="width" value="0.025" units="cm"/>
      <inkml:brushProperty name="height" value="0.025" units="cm"/>
    </inkml:brush>
  </inkml:definitions>
  <inkml:trace contextRef="#ctx0" brushRef="#br0">128 34 16848,'-1'-1'225,"-1"0"1,0 0 0,1 0-1,-1 0 1,0 0-1,1 1 1,-1-1-1,0 1 1,0-1-1,0 1 1,1 0-1,-1 0 1,0 0-1,0 0 1,0 0 0,0 0-1,1 0 1,-1 0-1,0 1 1,0-1-1,0 1 1,1 0-1,-1-1 1,-3 3-1,1 0-54,0 0 0,1 0 0,-1 0 0,1 1 0,-1-1 0,1 1 0,0 0-1,0 0 1,-3 7 0,-1 4 51,-1 0 0,2 1-1,0 1 1,-5 26 0,9-36-60,0 0-1,1 1 1,1-1-1,-1 0 1,1 0 0,0 1-1,1-1 1,0 0 0,1 8-1,-1-14-117,-1 1-1,1-1 0,0 1 1,-1-1-1,1 0 0,0 1 1,0-1-1,0 0 0,0 0 1,0 1-1,0-1 0,0 0 1,0 0-1,1 0 0,-1 0 1,0-1-1,1 1 0,1 1 1,0-1 7,0-1 1,-1 1 0,1-1 0,0 0 0,0 1 0,0-1 0,0-1-1,0 1 1,0 0 0,0-1 0,-1 1 0,1-1 0,4-1 0,1-2 34,0 0 1,0 0 0,0-1-1,-1 0 1,0 0 0,0-1-1,0 0 1,0 0 0,-1 0-1,0-1 1,7-11 0,-2 4 47,-2-1 1,0 0 0,0 0 0,11-32-1,-18 41 6,0 1 0,0-1 0,-1 0 0,0 0 0,0 1-1,-1-1 1,0 0 0,0 0 0,-1-7 0,1 13-127,0 0 1,0-1-1,0 1 1,0 0-1,0-1 1,0 1-1,-1 0 1,1-1-1,0 1 0,0 0 1,-1 0-1,1-1 1,0 1-1,0 0 1,-1 0-1,1-1 1,0 1-1,0 0 1,-1 0-1,1 0 0,0 0 1,-1-1-1,1 1 1,0 0-1,-1 0 1,1 0-1,-1 0 1,1 0-1,0 0 1,-1 0-1,1 0 0,0 0 1,-1 0-1,1 0 1,0 0-1,-1 0 1,1 0-1,0 0 1,-1 1-1,1-1 1,0 0-1,-1 0 0,1 0 1,0 0-1,-1 1 1,1-1-1,0 0 1,-1 0-1,1 1 1,0-1-1,-16 13 139,12-8-130,0 0-1,0 1 1,1 0 0,0 0-1,0 0 1,0 0 0,1 0-1,0 1 1,0-1 0,1 1 0,-1-1-1,1 1 1,1 0 0,-1-1-1,2 14 1,0-19-22,0 0 0,0 1 0,0-1 0,0 0 0,0 0 0,0 0 0,0 0 0,0 0 0,0-1 0,1 1 0,-1 0 0,0 0 0,1-1 0,-1 1 0,0-1 0,1 1 0,-1-1 0,1 0 0,-1 1 0,1-1 0,-1 0 0,1 0 0,-1 0 0,0 0 0,1 0 0,-1-1 0,1 1 0,-1 0 0,1-1 0,2 0 0,47-14 0,-21-1 0,-1-1 0,0-2 0,42-35 0,-34 25 0,-36 28 0,-1 1 0,0 0 0,1-1 0,-1 1 0,0 0 0,1-1 0,-1 1 0,1 0 0,-1 0 0,0 0 0,1-1 0,-1 1 0,1 0 0,-1 0 0,1 0 0,-1 0 0,1 0 0,-1-1 0,1 1 0,-1 0 0,1 0 0,-1 0 0,1 1 0,-1-1 0,1 0 0,-1 0 0,1 0 0,-1 0 0,1 0 0,-1 0 0,0 1 0,1-1 0,-1 0 0,1 0 0,-1 1 0,0-1 0,1 0 0,0 1 0,7 25 0,-9 52 0,1-55 0,0-22 0,0 0 0,0 0 0,0 0 0,0-1 0,0 1 0,1 0 0,-1 0 0,0 0 0,1 0 0,-1 0 0,1 0 0,-1 0 0,1-1 0,-1 1 0,1 0 0,-1 0 0,1-1 0,0 1 0,0 0 0,-1-1 0,1 1 0,0 0 0,0-1 0,0 0 0,-1 1 0,1-1 0,0 1 0,0-1 0,0 0 0,0 0 0,0 1 0,0-1 0,0 0 0,0 0 0,0 0 0,0 0 0,0 0 0,0 0 0,0 0 0,0 0 0,0-1 0,0 1 0,0 0 0,-1-1 0,1 1 0,1-1 0,5-1 0,-1 0 0,0 0 0,0-1 0,0 0 0,11-6 0,9-11 0,35-35 0,4-4 0,-64 59 0,-1-1 0,1 0 0,-1 1 0,1-1 0,0 0 0,-1 1 0,1-1 0,0 1 0,-1-1 0,1 1 0,0-1 0,0 1 0,0 0 0,-1-1 0,1 1 0,0 0 0,0 0 0,0 0 0,0-1 0,0 1 0,-1 0 0,1 0 0,0 0 0,0 0 0,0 1 0,0-1 0,0 0 0,1 0 0,-2 2 0,1-1 0,0 0 0,-1 0 0,0 0 0,1 1 0,-1-1 0,0 0 0,1 0 0,-1 1 0,0-1 0,0 0 0,0 0 0,0 1 0,0-1 0,-1 0 0,1 3 0,-18 62 0,16-61 0,-4 14 0,1 1 0,1 0 0,0 0 0,2 0 0,0 0 0,1 0 0,1 0 0,3 26 0,3-15 0,0 1 0,2-2 0,2 1 0,19 43 0,-24-62 0,0 0 0,0 1 0,-1-1 0,-1 1 0,0 0 0,-1 0 0,0 0 0,-1 0 0,-1 20 0,0-32 0,0 0 0,0 0 0,0 0 0,-1 0 0,1 0 0,0 0 0,-1 0 0,1 0 0,0-1 0,-1 1 0,1 0 0,-1 0 0,0 0 0,1 0 0,-1-1 0,0 1 0,1 0 0,-1 0 0,0-1 0,0 1 0,0-1 0,1 1 0,-1-1 0,0 1 0,0-1 0,0 1 0,0-1 0,0 0 0,0 0 0,0 1 0,0-1 0,0 0 0,0 0 0,0 0 0,0 0 0,0 0 0,0 0 0,-2-1 0,0 1 0,1-1 0,-1 1 0,0-1 0,0 0 0,1 0 0,-1 0 0,1 0 0,-1 0 0,1-1 0,-1 1 0,1-1 0,0 1 0,-3-4 0,-3-5 0,1 0 0,1-1 0,0 0 0,0 0 0,1 0 0,1-1 0,0 1 0,0-1 0,1 0 0,-2-22 0,1 3 0,2 0 0,1 0 0,4-34 0,-3 58-110,1 1-1,1 0 1,-1-1-1,1 1 1,0 0 0,0 0-1,1 0 1,0 0-1,0 0 1,0 0-1,1 1 1,0 0 0,0-1-1,0 1 1,8-7-1,4-1-1047,1 0-1,1 1 0,27-14 1,-22 13-240,12-8-6338</inkml:trace>
</inkml:ink>
</file>

<file path=ppt/ink/ink1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27.594"/>
    </inkml:context>
    <inkml:brush xml:id="br0">
      <inkml:brushProperty name="width" value="0.025" units="cm"/>
      <inkml:brushProperty name="height" value="0.025" units="cm"/>
    </inkml:brush>
  </inkml:definitions>
  <inkml:trace contextRef="#ctx0" brushRef="#br0">76 1 17392,'0'0'3460,"-5"12"-770,-9 24-1372,1 1 0,2 0 0,1 1 0,2 1-1,2-1 1,-3 76 0,9-112-1318,0 1 0,0-1 0,1 0 0,-1 1 0,0-1 0,1 0 0,-1 1 0,1-1 0,0 0 0,0 0 0,0 0 0,0 0 0,0 0 0,0 0 0,1 0 0,-1 0 0,1 0 0,-1 0 0,1-1 0,0 1 0,3 2 0,-2-3 0,0 0 0,0 1 0,0-1 0,0-1 0,0 1 0,1 0 0,-1-1 0,0 1 0,1-1 0,-1 0 0,0 0 0,1-1 0,4 0 0,6-2 0,1-1 0,-1-1 0,0 0 0,0 0 0,20-13 0,4-5 0,-27 15 0,0 1 0,1 0 0,0 0 0,1 2 0,-1-1 0,16-3 0,-27 9 0,-1 0 0,1 0 0,-1 0 0,1 0 0,-1 0 0,1 0 0,-1 0 0,1 0 0,-1 0 0,1 0 0,-1 0 0,0 0 0,1 1 0,-1-1 0,1 0 0,-1 0 0,1 1 0,-1-1 0,0 0 0,1 0 0,-1 1 0,0-1 0,1 0 0,-1 1 0,0-1 0,1 1 0,-1-1 0,0 0 0,0 1 0,0-1 0,1 1 0,-1-1 0,0 1 0,0-1 0,0 1 0,3 26 0,-10 25 0,5-47-166,2 1 0,-1 0 1,1-1-1,0 1 0,0-1 0,0 1 0,1-1 1,1 7-1,-2-11 8,0 0 0,0 0 1,1 0-1,-1 0 0,0 0 0,1-1 1,-1 1-1,1 0 0,-1 0 1,1 0-1,-1 0 0,1 0 0,0-1 1,0 1-1,-1 0 0,1-1 0,0 1 1,0 0-1,0-1 0,-1 1 0,1-1 1,0 1-1,0-1 0,0 0 0,0 1 1,0-1-1,0 0 0,0 0 0,0 1 1,0-1-1,0 0 0,0 0 1,0 0-1,0 0 0,0 0 0,0-1 1,0 1-1,0 0 0,0 0 0,0-1 1,0 1-1,0 0 0,0-1 0,0 1 1,0-1-1,0 0 0,-1 1 0,1-1 1,0 1-1,0-1 0,0-1 0,15-15-17469</inkml:trace>
</inkml:ink>
</file>

<file path=ppt/ink/ink1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28.806"/>
    </inkml:context>
    <inkml:brush xml:id="br0">
      <inkml:brushProperty name="width" value="0.025" units="cm"/>
      <inkml:brushProperty name="height" value="0.025" units="cm"/>
    </inkml:brush>
  </inkml:definitions>
  <inkml:trace contextRef="#ctx0" brushRef="#br0">43 160 5926,'0'0'16442,"9"3"-14835,-6-1-1503,-1-1 1,0 0-1,0 0 1,1-1 0,-1 1-1,1 0 1,-1-1 0,1 1-1,-1-1 1,1 0-1,-1 0 1,1 0 0,-1 0-1,1-1 1,-1 1-1,1 0 1,-1-1 0,0 0-1,1 0 1,-1 1-1,0-1 1,1-1 0,-1 1-1,0 0 1,0 0-1,0-1 1,0 1 0,0-1-1,0 0 1,-1 0-1,1 0 1,0 0 0,-1 0-1,0 0 1,1 0-1,0-3 1,2-1-17,-1-1 1,1 0-1,-2 0 1,1 0-1,-1 0 1,0-1-1,0 1 1,-1 0-1,0-1 1,-1 0-1,1 1 1,-1-1-1,-2-12 1,2 18-91,-1 1 0,1 0 0,0 0 1,-1 0-1,1 0 0,-1 0 1,1 0-1,-1 0 0,1 0 1,-1 0-1,0 0 0,1 0 1,-1 1-1,0-1 0,0 0 1,0 0-1,0 1 0,1-1 0,-1 0 1,0 1-1,0-1 0,0 1 1,0-1-1,-1 1 0,1 0 1,0-1-1,0 1 0,0 0 1,0 0-1,0 0 0,0 0 1,0 0-1,-1 0 0,1 0 0,0 0 1,0 0-1,0 0 0,0 1 1,0-1-1,0 0 0,0 1 1,0-1-1,0 1 0,0-1 1,-2 2-1,-2 1-8,0-1 0,1 1 1,0 0-1,-1 0 0,1 1 0,0-1 1,1 1-1,-6 6 0,-3 8 25,2 0 1,0 1-1,-11 29 1,17-39 94,1 0-1,0 1 1,1-1 0,0 1-1,0 0 1,1-1-1,0 1 1,1 0 0,2 17-1,-1-25-91,0 0 0,-1-1 1,1 1-1,0-1 0,1 0 0,-1 1 0,0-1 0,0 0 0,1 0 0,-1 0 0,0 0 0,1 0 0,-1 0 0,1 0 0,0 0 0,-1 0 0,1-1 0,0 1 0,-1-1 0,1 1 0,0-1 0,-1 0 0,1 0 0,0 0 0,0 0 0,-1 0 0,1 0 0,0 0 0,0 0 0,-1-1 0,4 0 0,5 0 51,1-1 1,-1 0-1,0-1 1,11-3-1,9-10 64,0-1 1,-2-1-1,0-1 1,-1-1-1,0-2 1,-2-1-1,29-34 1,-54 57-131,0 0 1,0 0 0,0-1 0,0 1 0,1 0-1,-1 0 1,0 0 0,0 0 0,0-1 0,0 1-1,0 0 1,0 0 0,0 0 0,0 0 0,1-1-1,-1 1 1,0 0 0,0 0 0,0 0-1,0 0 1,1 0 0,-1 0 0,0-1 0,0 1-1,0 0 1,1 0 0,-1 0 0,0 0 0,0 0-1,0 0 1,1 0 0,-1 0 0,0 0 0,0 0-1,0 0 1,1 0 0,-1 0 0,0 0 0,0 0-1,0 0 1,1 0 0,-1 1 0,0-1-1,0 0 1,0 0 0,0 0 0,1 0 0,-1 0-1,0 0 1,0 0 0,0 1 0,0-1 0,0 0-1,1 0 1,-1 0 0,0 0 0,0 1 0,0-1-1,0 0 1,0 19 220,-9 24 24,9-42-248,-2 4 0,1 1 0,-1 0 0,1 0 0,1-1 0,-1 1 0,1 0 0,1 11 0,-1-17 0,0 1 0,0 0 0,0-1 0,1 1 0,-1-1 0,0 1 0,0-1 0,1 1 0,-1-1 0,0 1 0,1-1 0,-1 1 0,0-1 0,1 0 0,-1 1 0,1-1 0,-1 1 0,1-1 0,-1 0 0,1 0 0,-1 1 0,1-1 0,-1 0 0,1 0 0,-1 1 0,1-1 0,-1 0 0,1 0 0,0 0 0,0 0 0,1 0 0,1-1 0,-1 1 0,1-1 0,-1 0 0,1 0 0,-1 0 0,1 0 0,-1 0 0,0 0 0,0-1 0,3-1 0,60-52 0,-54 45 0,-1-1 0,2 2 0,0-1 0,0 1 0,0 1 0,1 0 0,0 1 0,28-10 0,-40 16 0,0 1 0,0 0 0,1 0 0,-1 0 0,0-1 0,0 1 0,1 1 0,-1-1 0,0 0 0,0 0 0,1 0 0,-1 0 0,0 1 0,0-1 0,0 1 0,1-1 0,-1 1 0,0-1 0,0 1 0,0 0 0,0 0 0,0-1 0,0 1 0,0 0 0,0 0 0,-1 0 0,1 0 0,0 0 0,0 0 0,-1 0 0,1 0 0,-1 0 0,1 0 0,-1 1 0,1-1 0,-1 0 0,0 0 0,1 0 0,-1 1 0,0-1 0,0 2 0,1 9 0,0 0 0,0 0 0,-3 21 0,1-5 0,1-27 0,0 0 0,0 0 0,0 0 0,1 0 0,-1 0 0,0 0 0,1 0 0,-1 0 0,1-1 0,-1 1 0,1 0 0,-1 0 0,1 0 0,0-1 0,-1 1 0,1 0 0,0-1 0,0 1 0,-1-1 0,1 1 0,0-1 0,0 1 0,0-1 0,0 1 0,0-1 0,-1 0 0,1 0 0,0 1 0,0-1 0,0 0 0,0 0 0,0 0 0,0 0 0,0 0 0,0 0 0,0 0 0,0 0 0,0-1 0,0 1 0,0 0 0,0 0 0,-1-1 0,1 1 0,0-1 0,2 0 0,42-20 0,14-22 0,-41 29 0,0 1 0,0 0 0,36-16 0,-54 28-8,1 1 0,-1 0 0,1-1 0,-1 1 0,1 0 0,0 0 0,-1 0 0,1-1 0,0 1 0,-1 0 0,1 0 0,-1 0 0,1 0 0,0 0 0,-1 0 0,1 0 0,0 0 0,-1 1 0,1-1 0,0 0 0,-1 0 0,1 0 1,-1 1-1,1-1 0,0 0 0,-1 1 0,1-1 0,-1 0 0,1 1 0,-1-1 0,1 1 0,-1-1 0,0 1 0,1-1 0,-1 1 0,1-1 0,-1 1 0,0-1 0,0 1 0,1 0 0,-1-1 0,0 1 0,0-1 0,0 1 0,1 0 0,-1-1 0,0 1 0,0 1 0,-1 42-1667,0-27 148</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7:43.221"/>
    </inkml:context>
    <inkml:brush xml:id="br0">
      <inkml:brushProperty name="width" value="0.025" units="cm"/>
      <inkml:brushProperty name="height" value="0.025" units="cm"/>
    </inkml:brush>
  </inkml:definitions>
  <inkml:trace contextRef="#ctx0" brushRef="#br0">1815 172 6598,'0'0'3716,"1"-9"-1122,-1 6-2448,0 0 0,0 0 1,0 0-1,0 0 0,0 0 0,-1 0 0,1 0 0,-1 0 0,0 1 1,0-1-1,0 0 0,0 0 0,-3-3 0,2 3-76,-1 0 0,0 0 1,0 0-1,0 1 0,0-1 0,-1 1 0,1 0 0,0 0 0,-1 0 0,0 1 0,1-1 1,-7-1-1,-46-12 126,0 2 0,-1 3 1,-62-4-1,47 6-138,-86-9 656,0 6-1,-163 11 1,287 2-564,-1 2 0,1 2 1,0 0-1,1 3 0,-1 1 0,2 1 1,-41 19-1,49-17-87,0 1 0,1 0 0,1 2-1,0 1 1,1 0 0,1 2 0,1 0 0,0 1 0,-26 38 0,12-8-52,1 2 1,4 0 0,1 2-1,3 1 1,-29 98-1,49-139-15,0 0-1,2 0 0,0 0 1,0 0-1,1 0 0,1 1 1,0-1-1,4 23 0,-3-31-4,1 0-1,0-1 0,0 1 0,1 0 0,0-1 1,0 1-1,0-1 0,0 0 0,1 0 1,0 0-1,0-1 0,0 1 0,1-1 0,-1 0 1,1 0-1,0-1 0,0 1 0,0-1 1,1 0-1,-1 0 0,1-1 0,6 2 0,13 5 35,0-2-1,0-1 1,1-2-1,36 3 0,110-3 72,-123-4-52,154-4 29,202-30 0,-271 14-15,-2-5 0,197-65 0,-272 70 114,-2-2-1,57-32 1,-91 42-60,0-1 1,-1 0-1,-1-1 1,0-2-1,-1 0 1,0 0-1,28-38 1,-41 48-50,0 0-1,-1-1 1,0 1 0,-1-1-1,1 0 1,-1 0-1,-1 0 1,1-1 0,-1 1-1,-1-1 1,1 1 0,-1-1-1,0 0 1,-1 0 0,0 1-1,0-1 1,-1 0 0,0 1-1,0-1 1,-4-12 0,0 9 5,0 0 1,0 1 0,-1-1 0,-1 1 0,0 1-1,0-1 1,-1 1 0,0 1 0,0-1 0,-1 1-1,0 1 1,-19-13 0,-7-1-112,-1 1 0,0 2 0,-74-26 0,-127-23-3883,165 48 758,-12-3-4134</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3:25.678"/>
    </inkml:context>
    <inkml:brush xml:id="br0">
      <inkml:brushProperty name="width" value="0.025" units="cm"/>
      <inkml:brushProperty name="height" value="0.025" units="cm"/>
    </inkml:brush>
  </inkml:definitions>
  <inkml:trace contextRef="#ctx0" brushRef="#br0">1233 1 6534,'0'0'2338,"-8"3"-3528,2-1 1299,2-1-8,1 1 0,-1-1-1,0 0 1,1 1 0,-1-2-1,0 1 1,0 0 0,0-1-1,0 0 1,0 0 0,0 0 0,0 0-1,0-1 1,1 1 0,-1-1-1,0 0 1,-5-2 0,7 2-13,0 0 1,0 0 0,0 0 0,0 1-1,-1-1 1,1 1 0,0 0 0,0-1-1,-1 1 1,1 0 0,0 0-1,0 1 1,-1-1 0,1 0 0,0 1-1,0-1 1,-4 2 0,-40 21 656,-3-1 329,33-20-764,-1-1 0,1 0 0,-1-1-1,1-1 1,-31-6 0,33 4-15,1 1 0,-1 0 0,0 1 0,1 1 0,-1 0 1,0 1-1,1 0 0,-1 1 0,-23 7 0,-40 23 103,58-22-331,0-2-1,0 0 1,-1-1 0,0-1 0,0-1-1,0 0 1,-1-2 0,-21 1-1,25-4 7,0 1-1,0 0 0,0 1 0,0 1 0,-25 7 0,31-6-13,1 0 0,0 1-1,0 0 1,0 1 0,1 0-1,-1 1 1,1 0 0,1 0-1,-11 12 1,-55 69 336,52-60-254,0-2-1,-2 0 0,-34 29 0,57-55-134,1 0 1,-1 1-1,1-1 1,-1 0-1,1 1 1,0-1-1,-1 0 1,1 1 0,-1-1-1,1 1 1,0-1-1,0 1 1,-1-1-1,1 1 1,0-1-1,0 1 1,-1-1-1,1 1 1,0-1 0,0 1-1,0-1 1,0 1-1,0-1 1,0 1-1,0-1 1,0 1-1,0 0 1,0-1-1,0 1 1,0-1 0,0 1-1,1 0 1,15 13 43,33 7-110,-43-19 67,39 12 17,1-2 0,1-2 0,0-2 0,0-2 0,0-2 0,1-2 0,-1-2 0,1-2 0,-1-2 0,0-3 0,71-18 0,-38 7 68,110-12 0,-150 26-78,0 3 1,0 1 0,0 2-1,75 13 1,-59-4 19,1-1 0,98 2 0,-131-12-29,1-1 0,-1-1 0,0-1 1,0-1-1,-1-1 0,1-2 1,-1 0-1,0-1 0,25-13 1,83-57 48,30-15 20,-158 91-52,-1 1 1,1-1 0,-1 0 0,0 1 0,1-1-1,-1 0 1,0-1 0,0 1 0,0 0-1,0 0 1,-1-1 0,1 1 0,0-1 0,-1 0-1,0 1 1,0-1 0,0 0 0,0 0-1,0 0 1,0 0 0,-1 0 0,0 1 0,1-1-1,-1 0 1,0 0 0,0 0 0,-1 0-1,1 0 1,-1-4 0,0 2 22,-1 0-1,1 0 1,-1-1 0,1 1 0,-2 0-1,1 1 1,0-1 0,-1 0-1,0 1 1,0-1 0,0 1 0,-1 0-1,1 0 1,-1 0 0,-7-4-1,-5-2-24,0 2-1,0 0 1,-1 1-1,-1 0 0,1 2 1,-1 0-1,0 1 0,-32-3 1,-18 2 80,-69 4 0,86 2 0,18 0-105,1 2 0,0 1-1,0 1 1,-32 11-1,-120 46-25,23-7-231,136-48-513,-1-1 0,0-1 0,0-2 0,0 0 0,-41-2 0,-35-8-6666</inkml:trace>
</inkml:ink>
</file>

<file path=ppt/ink/ink1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31.063"/>
    </inkml:context>
    <inkml:brush xml:id="br0">
      <inkml:brushProperty name="width" value="0.025" units="cm"/>
      <inkml:brushProperty name="height" value="0.025" units="cm"/>
    </inkml:brush>
  </inkml:definitions>
  <inkml:trace contextRef="#ctx0" brushRef="#br0">1 212 8200,'7'0'906,"-1"-1"1,0 0-1,0 0 1,1-1-1,-1 0 1,0 0-1,0 0 0,0 0 1,-1-1-1,1 0 1,-1-1-1,1 1 1,-1-1-1,9-8 1,-11 9-645,0 0-1,0 0 1,0 0 0,-1-1 0,1 1 0,-1-1-1,0 1 1,0-1 0,0 0 0,0 0 0,-1 0-1,0 0 1,1 0 0,-1 0 0,-1 0 0,1 0-1,-1 0 1,0 0 0,1-1 0,-2 1 0,1 0-1,0 0 1,-3-8 0,2 11-231,1-1 0,-1 0 1,0 1-1,0 0 0,0-1 0,1 1 1,-2-1-1,1 1 0,0 0 0,0 0 0,0-1 1,-1 1-1,1 0 0,0 0 0,-1 0 1,1 1-1,-1-1 0,1 0 0,-1 0 1,0 1-1,1-1 0,-1 1 0,1 0 0,-1-1 1,0 1-1,0 0 0,1 0 0,-1 0 1,0 0-1,-2 1 0,2-1-32,-1 0 0,0 0-1,1 1 1,-1 0 0,1-1 0,-1 1 0,1 0-1,-1 0 1,1 0 0,0 1 0,-1-1-1,1 0 1,0 1 0,0 0 0,0-1-1,0 1 1,0 0 0,-2 4 0,-2 4 20,1 1 0,0-1 1,0 1-1,2 0 0,-1 1 1,1-1-1,1 1 0,0-1 0,1 1 1,0 0-1,1-1 0,1 21 1,0-31-14,-1-1-1,1 1 1,-1 0 0,1-1 0,0 1 0,-1 0 0,1-1 0,0 1-1,-1-1 1,1 1 0,0-1 0,0 1 0,0-1 0,-1 1 0,1-1 0,0 0-1,0 0 1,0 1 0,0-1 0,0 0 0,0 0 0,0 0 0,-1 0-1,1 0 1,0 0 0,0 0 0,0 0 0,0-1 0,0 1 0,0 0-1,0 0 1,0-1 0,-1 1 0,1 0 0,0-1 0,0 1 0,0-2 0,33-16 214,21-34 25,-38 34-167,41-31-1,-58 48-63,1 0-1,0 0 1,0 0 0,0 0-1,0 1 1,0-1-1,0 0 1,0 1 0,0-1-1,0 1 1,0-1-1,1 1 1,-1-1 0,0 1-1,0 0 1,0-1-1,1 1 1,-1 0 0,0 0-1,0 0 1,1 0-1,-1 0 1,0 0 0,0 1-1,0-1 1,1 0-1,-1 1 1,0-1 0,0 0-1,0 1 1,0 0-1,0-1 1,0 1 0,0 0-1,0-1 1,0 1-1,0 0 1,0 0 0,0 0-1,0 0 1,0 0-1,-1 0 1,1 0 0,0 0-1,-1 0 1,1 0 0,-1 0-1,1 0 1,-1 0-1,0 1 1,0-1 0,1 0-1,-1 0 1,0 0-1,0 3 1,2 10 222,0 1 1,-1 0-1,-2 26 1,1-26-135,-1-2-5,1-10-31,-1 1 0,1 0-1,-1 0 1,1 0 0,1 0 0,-1 0 0,0-1 0,1 1 0,0 0 0,2 6 0,-3-10-65,1 0-1,-1 0 1,1 0-1,-1 0 1,1 0 0,-1 0-1,1 0 1,-1 0-1,1 0 1,-1 0 0,1-1-1,-1 1 1,1 0-1,-1 0 1,1 0 0,-1-1-1,0 1 1,1 0 0,-1-1-1,0 1 1,1 0-1,-1-1 1,1 1 0,-1 0-1,0-1 1,0 1-1,1-1 1,-1 1 0,0-1-1,0 1 1,0 0-1,1-1 1,7-16-5,-8 17 4,7-18 0,-1-1 0,-1 0 0,0 0 0,-2 0 0,0 0 0,-1-1 0,-2-33 0,-17 42 0,-1 2 0,18 8 0,0 1 0,0-1 0,0 1 0,0 0 0,0-1 0,0 1 0,0-1 0,0 1 0,0-1 0,0 1 0,0-1 0,0 1 0,0-1 0,0 1 0,0 0 0,1-1 0,-1 1 0,0-1 0,0 1 0,1 0 0,-1-1 0,0 1 0,0 0 0,1-1 0,-1 1 0,0 0 0,1-1 0,-1 1 0,1 0 0,-1 0 0,0 0 0,1-1 0,-1 1 0,1 0 0,-1 0 0,1 0 0,-1 0 0,0 0 0,1 0 0,-1 0 0,1-1 0,-1 1 0,1 1 0,0-1 0,3-2-377,0 1 0,0 1-1,1-1 1,-1 0 0,0 1 0,0 0-1,9 1 1,-10 0-81,-1-1 0,0 1 0,1-1-1,-1 0 1,0 0 0,1 0 0,-1 0 0,1 0 0,-1 0-1,0-1 1,1 1 0,-1-1 0,0 0 0,1 0-1,-1 1 1,0-1 0,0-1 0,0 1 0,0 0 0,0 0-1,0-1 1,0 1 0,0-1 0,2-3 0,4-14-12712</inkml:trace>
</inkml:ink>
</file>

<file path=ppt/ink/ink1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32.328"/>
    </inkml:context>
    <inkml:brush xml:id="br0">
      <inkml:brushProperty name="width" value="0.025" units="cm"/>
      <inkml:brushProperty name="height" value="0.025" units="cm"/>
    </inkml:brush>
  </inkml:definitions>
  <inkml:trace contextRef="#ctx0" brushRef="#br0">145 285 2691,'0'0'25597,"-6"-5"-24866,-1-2-483,5 4-143,0 1-1,0 0 1,0-1 0,-1 1-1,1 0 1,-1 0-1,1 1 1,-1-1 0,0 0-1,-4-1 1,5 3-96,1 0 0,-1 0 0,0 0-1,1 0 1,-1 0 0,0 0 0,1 1 0,-1-1-1,0 0 1,1 1 0,-1 0 0,1-1 0,-1 1-1,1 0 1,-1 0 0,1 0 0,-1 0 0,1 0-1,0 0 1,0 0 0,-1 0 0,1 0 0,0 1-1,0-1 1,0 0 0,1 1 0,-1-1 0,-1 3-1,-25 45-24,25-45 33,-1 3 18,-1 0 47,0 1 0,0-1-1,1 1 1,0 0-1,1-1 1,0 1 0,0 1-1,0-1 1,1 0-1,0 0 1,1 14 0,0-21-76,1-1 1,-1 1 0,0 0-1,1-1 1,-1 1-1,0-1 1,1 1 0,-1-1-1,1 0 1,-1 1 0,1-1-1,-1 1 1,1-1 0,-1 0-1,1 1 1,-1-1-1,1 0 1,-1 0 0,1 1-1,-1-1 1,1 0 0,0 0-1,-1 0 1,1 0-1,0 0 1,-1 0 0,1 0-1,-1 0 1,1 0 0,0 0-1,-1 0 1,1 0 0,-1 0-1,1-1 1,0 1-1,-1 0 1,2-1 0,23-10 120,-12 2-129,0-1 0,0-1 0,-2 0 0,1 0 0,-1-2 0,-1 1 0,0-1 0,-1-1 1,0 1-1,-1-2 0,0 1 0,-2-1 0,11-30 0,-24 76 22,-8 42 317,-11 143 0,27-70-298,-4 62-46,-3-174 7,6-33 0,0 0 0,-1 0 0,1-1 0,0 1 0,-1 0 0,1 0 0,0 0 0,-1 0 0,1 0 0,-1 0 0,1-1 0,-1 1 0,0 0 0,1 0 0,-1-1 0,0 1 0,1-1 0,-1 1 0,0 0 0,0-1 0,0 1 0,0-1 0,0 0 0,1 1 0,-1-1 0,0 0 0,0 1 0,0-1 0,-2 0 0,2 0 0,0-1 0,0 0 0,1 1 0,-1-1 0,0 0 0,0 0 0,0 1 0,1-1 0,-1 0 0,1 0 0,-1 0 0,0 0 0,1 0 0,-1 0 0,1 0 0,0 0 0,-1 0 0,1 0 0,0 0 0,0 0 0,0 0 0,0 0 0,0 0 0,0-2 0,-3-33 0,3 29 0,1-33 0,1 0 0,2 1 0,1-1 0,2 1 0,21-63 0,-10 49 0,3 0 0,2 2 0,42-70 0,-56 106 0,-7 9 0,1 0 0,1 0 0,-1 0 0,1 1 0,0-1 0,0 1 0,0 0 0,1 1 0,0-1 0,5-3 0,-9 8 0,-1 1 0,1-1 0,0 1 0,-1-1 0,1 1 0,-1-1 0,0 1 0,1 0 0,-1-1 0,1 1 0,-1 0 0,0 0 0,0-1 0,1 1 0,-1 0 0,0 0 0,0-1 0,0 1 0,0 0 0,0 0 0,0-1 0,0 1 0,0 0 0,0 0 0,0 1 0,1 34 0,-1-27 0,-1-7 0,1-1 0,0 0 0,0 1 0,0-1 0,0 1 0,0-1 0,0 1 0,0-1 0,0 1 0,1-1 0,-1 1 0,1-1 0,-1 0 0,1 1 0,-1-1 0,1 0 0,0 1 0,0-1 0,-1 0 0,1 0 0,0 0 0,0 0 0,0 0 0,1 0 0,-1 0 0,0 0 0,0 0 0,0 0 0,1-1 0,-1 1 0,2 0 0,-1-1 0,1 0 0,-1-1 0,1 0 0,-1 1 0,1-1 0,-1 0 0,1 0 0,-1 0 0,0 0 0,0-1 0,0 1 0,0-1 0,0 1 0,0-1 0,0 0 0,0 0 0,3-4 0,10-11 0,-2 2 0,0 1 0,21-18 0,-31 29 0,0 1 0,0-1 0,1 1 0,-1 0 0,0 0 0,1 0 0,0 1 0,-1-1 0,1 1 0,0 0 0,0 0 0,0 0 0,0 0 0,0 1 0,0 0 0,0-1 0,7 2 0,-9 0 0,0 0 0,0 0 0,-1 0 0,1 0 0,0 0 0,0 1 0,-1-1 0,1 1 0,-1-1 0,1 1 0,-1 0 0,0-1 0,1 1 0,-1 0 0,0 0 0,0 0 0,0 0 0,0 0 0,-1 0 0,1 0 0,-1 0 0,1 3 0,0-2 0,0 0 0,0 0 0,1 1 0,-1-1 0,1 0 0,0 0 0,-1 0 0,5 4 0,-4-6 0,-1 0 0,0 0 0,1-1 0,-1 1 0,1 0 0,-1-1 0,1 1 0,-1-1 0,1 1 0,-1-1 0,1 0 0,-1 0 0,1 0 0,0 1 0,-1-2 0,1 1 0,-1 0 0,1 0 0,-1 0 0,1-1 0,0 1 0,-1-1 0,1 1 0,2-2 0,2-2 6,1 0 1,0 0-1,-1 0 0,0-1 0,0 0 1,-1 0-1,1 0 0,-1-1 0,9-12 1,-6 8-60,-1-1 1,-1 1 0,0-1 0,0-1-1,6-17 1,-5-2-1139,-3-26-6610,-4 55 7400,0 0-1,0 0 0,0-1 0,0 1 0,-1 0 1,1 0-1,-1 0 0,1 0 0,-1-1 0,0 1 0,0 0 1,0 0-1,0 0 0,0 0 0,0 1 0,0-1 1,-1 0-1,1 0 0,-1 1 0,1-1 0,-1 1 1,0-1-1,0 1 0,0 0 0,1 0 0,-1 0 1,0 0-1,0 0 0,0 0 0,-1 0 0,1 0 0,0 1 1,0-1-1,0 1 0,-5 0 0,6 0 409,0 0-1,0 0 1,0 1-1,0-1 1,0 1-1,0-1 1,0 1-1,0-1 1,0 1-1,0 0 1,0-1-1,0 1 1,0 0-1,1 0 1,-1-1-1,0 1 1,1 0-1,-1 0 1,0 0-1,1 0 1,-1 0-1,1 0 1,-1 0-1,1 0 1,0 0 0,0 0-1,-1 0 1,1 1-1,0-1 1,0 0-1,0 0 1,0 0-1,0 0 1,0 0-1,0 0 1,1 0-1,-1 1 1,0-1-1,0 0 1,1 1-1,3 6-2862</inkml:trace>
</inkml:ink>
</file>

<file path=ppt/ink/ink1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32.685"/>
    </inkml:context>
    <inkml:brush xml:id="br0">
      <inkml:brushProperty name="width" value="0.025" units="cm"/>
      <inkml:brushProperty name="height" value="0.025" units="cm"/>
    </inkml:brush>
  </inkml:definitions>
  <inkml:trace contextRef="#ctx0" brushRef="#br0">72 1 17585,'0'0'7527,"-3"11"-5072,-5 15-1412,2 1 0,-2 29 0,6-45-836,2-1 0,-1 1 0,2 0 0,-1-1 0,1 1 0,1 0 1,0-1-1,0 0 0,9 21 0,5 3-378,-2 1 0,-1 0 1,-1 1-1,-3 0 0,0 1 0,-3 0 0,-1 0 0,1 42 1,-6-78 191,0 1 0,0-1 1,0 1-1,0-1 0,0 0 1,0 1-1,-1-1 0,1 1 1,0-1-1,-1 0 0,1 1 1,-1-1-1,1 0 0,-1 0 1,0 1-1,1-1 1,-1 0-1,0 0 0,0 0 1,0 0-1,0 0 0,0 0 1,0 0-1,0 0 0,0 0 1,-1 0-1,1-1 0,0 1 1,0-1-1,-1 1 0,1-1 1,0 1-1,-1-1 1,1 1-1,-2-1 0,0 0 20,1 0-1,-1 0 1,0 0-1,1-1 1,-1 1-1,1-1 1,-1 0-1,1 1 0,-1-1 1,1 0-1,0-1 1,-1 1-1,1 0 1,0-1-1,0 1 1,0-1-1,0 1 1,-3-4-1,-3-6-40,-1 0 0,2-1 0,-1 1 0,2-1 0,0-1 0,0 1 0,1-1 0,0 0 0,2 0 0,-1-1 0,-2-25 0,5 31 0,0 0 0,1 0 0,0-1 0,0 1 0,1 0 0,0 0 0,0-1 0,1 1 0,0 0 0,1 0 0,0 0 0,0 1 0,1-1 0,-1 1 0,2 0 0,-1 0 0,1 0 0,0 0 0,0 1 0,10-9 0,65-46-2723,-36 25-3074</inkml:trace>
</inkml:ink>
</file>

<file path=ppt/ink/ink1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34.113"/>
    </inkml:context>
    <inkml:brush xml:id="br0">
      <inkml:brushProperty name="width" value="0.025" units="cm"/>
      <inkml:brushProperty name="height" value="0.025" units="cm"/>
    </inkml:brush>
  </inkml:definitions>
  <inkml:trace contextRef="#ctx0" brushRef="#br0">0 493 9001,'1'-10'7868,"0"-3"-5895,1-10 136,2-1 2094,-4 39-79,6 14-3207,-1 1-475,2 53 329,15 112-405,-13-169-350,-9-26-9,0 0 1,0 0 0,1 1-1,-1-1 1,0 0-1,0 0 1,1 0 0,-1 0-1,0 0 1,1 0-1,-1 0 1,0 0 0,0 1-1,1-1 1,-1 0-1,0 0 1,1 0 0,-1 0-1,0 0 1,0-1-1,1 1 1,-1 0 0,0 0-1,1 0 1,-1 0-1,0 0 1,0 0 0,1 0-1,-1-1 1,0 1-1,0 0 1,1 0 0,-1 0-1,0 0 1,0-1-1,0 1 1,1 0 0,-1 0-1,0-1 1,0 1-1,0 0 1,3-5 66,0 1 0,-1-1 1,0 0-1,0 1 0,-1-1 0,1 0 1,0-7-1,6-37-61,-3 0 0,-2-1-1,-1 1 1,-10-84 0,4 107-13,-1 0 0,-1 0 0,-13-38 0,19 64 0,0 0 0,0-1 0,0 1 0,0 0 0,0-1 0,0 1 0,0-1 0,0 1 0,0 0 0,-1-1 0,1 1 0,0 0 0,0-1 0,0 1 0,0 0 0,0-1 0,-1 1 0,1 0 0,0 0 0,0-1 0,-1 1 0,1 0 0,0-1 0,0 1 0,-1 0 0,1 0 0,0 0 0,-1-1 0,1 1 0,0 0 0,-1 0 0,1 0 0,0 0 0,-1 0 0,1 0 0,-1-1 0,-3 16 0,2 27 0,2-42 0,0 19 0,1 0 0,1 0 0,0-1 0,2 1 0,0-1 0,8 22 0,-11-36 0,0 0 0,1 0 0,0 0 0,0 0 0,0 0 0,0 0 0,0 0 0,1-1 0,0 1 0,-1-1 0,1 1 0,1-1 0,-1 0 0,0-1 0,1 1 0,-1 0 0,1-1 0,0 0 0,0 0 0,0 0 0,0 0 0,0-1 0,0 0 0,1 1 0,-1-2 0,0 1 0,1 0 0,-1-1 0,1 0 0,-1 0 0,0 0 0,5-1 0,-3-1 0,0 0 0,0 0 0,-1 0 0,1-1 0,-1 0 0,0 0 0,0-1 0,0 1 0,0-1 0,0 0 0,-1 0 0,0-1 0,0 1 0,0-1 0,0 0 0,-1 0 0,0 0 0,0 0 0,4-9 0,3-9 0,-1 1 0,-1-1 0,7-35 0,-11 29 0,-2 15 0,-1 31 0,-4 19 0,-10 56 0,8-67 0,1 1 0,1 1 0,1-1 0,3 43 0,-1-67-157,0 0-1,0 0 1,0-1-1,0 1 1,1 0-1,-1 0 1,1-1-1,-1 1 1,1 0-1,-1-1 1,1 1 0,0-1-1,0 1 1,0-1-1,0 1 1,0-1-1,0 0 1,0 1-1,1-1 1,-1 0-1,0 0 1,1 0 0,-1 0-1,1 0 1,-1 0-1,1 0 1,-1-1-1,1 1 1,-1-1-1,1 1 1,0-1-1,0 1 1,-1-1 0,1 0-1,0 0 1,-1 0-1,1 0 1,0 0-1,0 0 1,-1 0-1,1 0 1,0-1-1,-1 1 1,1-1 0,0 0-1,2-1 1,3 0-754,0-1 0,-1 0 0,1-1 0,-1 1 1,0-1-1,0-1 0,0 1 0,-1-1 0,1 0 1,4-6-1,-4 2-851,1-1 1,-1 0-1,-1 0 1,6-15-1,3-20-45,-9 5 4686,-3 0 5369,-2 40-8128,0 0 0,0 0 0,0 0-1,1 0 1,-1-1 0,0 1 0,0 0-1,0 0 1,0 0 0,0 0 0,0-1-1,0 1 1,0 0 0,0 0 0,0 0 0,0 0-1,0-1 1,0 1 0,0 0 0,0 0-1,0 0 1,0 0 0,-1-1 0,1 1-1,0 0 1,0 0 0,0 0 0,0 0-1,0-1 1,0 1 0,0 0 0,-1 0-1,1 0 1,0 0 0,0 0 0,0 0-1,0 0 1,0 0 0,-1-1 0,1 1 0,0 0-1,0 0 1,0 0 0,0 0 0,-1 0-1,1 0 1,0 0 0,0 0 0,0 0-1,0 0 1,-1 0 0,1 0 0,0 0-1,0 0 1,0 0 0,-11 10 2208,-6 17-899,8-7-742,1 0 0,0 0 1,2 1-1,1 0 0,0 0 0,2 1 1,-2 22-1,5-44-675,0 1 0,0-1 0,0 1 0,0-1-1,0 1 1,1-1 0,-1 1 0,0-1 0,0 1 0,0-1 0,1 1-1,-1-1 1,0 1 0,1-1 0,-1 1 0,0-1 0,1 1 0,-1-1-1,0 0 1,1 1 0,-1-1 0,1 0 0,-1 1 0,1-1-1,-1 0 1,1 0 0,-1 1 0,1-1 0,-1 0 0,1 0 0,-1 0-1,1 0 1,-1 0 0,1 0 0,-1 0 0,1 0 0,-1 0 0,1 0-1,0 0 1,-1 0 0,1 0 0,-1 0 0,1 0 0,-1 0 0,1-1-1,-1 1 1,1 0 0,-1 0 0,1-1 0,0 0 0,27-15 328,-13 3-340,-1 0 0,0-2 0,-1 1 0,0-2 0,-1 0 0,-1 0 0,16-32 0,-44 70 0,16-17 0,-1-1 0,1 1 0,0 0 0,1 0 0,-1 0 0,1 1 0,1 9 0,-1-14 0,0 0 0,0 0 0,1 0 0,-1 0 0,1 0 0,-1 0 0,1 0 0,0 0 0,-1-1 0,1 1 0,0 0 0,-1 0 0,1 0 0,0-1 0,0 1 0,0 0 0,0-1 0,0 1 0,0-1 0,0 1 0,0-1 0,0 0 0,0 1 0,0-1 0,0 0 0,0 1 0,0-1 0,0 0 0,0 0 0,0 0 0,0 0 0,0 0 0,0 0 0,0-1 0,0 1 0,0 0 0,1 0 0,-1-1 0,0 1 0,0-1 0,-1 1 0,3-2 0,4-1 0,0 0 0,0-1 0,-1 0 0,0 0 0,1-1 0,-1 1 0,-1-2 0,1 1 0,-1 0 0,0-1 0,7-11 0,2-3 0,-1 0 0,15-32 0,-16 25 0,-2-1 0,0 0 0,-2-1 0,-1 0 0,3-30 0,-3-7 0,-3-77 0,-9 150 0,-2 14 0,-1 18 0,3 0 0,0 1 0,2 55 0,4-72 0,0-1 0,2 0 0,0 1 0,2-1 0,0-1 0,2 1 0,13 32 0,-19-53 0,-1 0 0,0 0 0,1-1 0,-1 1 0,0 0 0,1 0 0,-1 0 0,1-1 0,-1 1 0,1 0 0,0 0 0,-1-1 0,1 1 0,0 0 0,-1-1 0,1 1 0,0-1 0,0 1 0,-1-1 0,1 0 0,0 1 0,0-1 0,2 1 0,-3-1 0,1-1 0,0 1 0,0 0 0,0-1 0,0 1 0,-1-1 0,1 1 0,0-1 0,-1 1 0,1-1 0,0 0 0,-1 1 0,1-1 0,-1 0 0,1 1 0,-1-1 0,1 0 0,-1 0 0,1-1 0,16-47 0,-16 46 0,6-26 0,16-57 0,18-140 0,-41 227-33,0-1-1,0 0 1,0 0 0,0 0-1,-1 0 1,1 0 0,0 0-1,0 0 1,0 0 0,0 0-1,0 0 1,0 0 0,0 0 0,0 0-1,-1 0 1,1 0 0,0 0-1,0 0 1,0 0 0,0 0-1,0 0 1,0 0 0,0 0-1,-1 0 1,1 0 0,0 0-1,0 0 1,0 0 0,0 0-1,0 0 1,0 0 0,0 0-1,0 0 1,0 0 0,-1 0 0,1 0-1,0 0 1,0-1 0,0 1-1,0 0 1,-8 16-4065,6-12 1859,-10 17-6458</inkml:trace>
</inkml:ink>
</file>

<file path=ppt/ink/ink1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34.455"/>
    </inkml:context>
    <inkml:brush xml:id="br0">
      <inkml:brushProperty name="width" value="0.025" units="cm"/>
      <inkml:brushProperty name="height" value="0.025" units="cm"/>
    </inkml:brush>
  </inkml:definitions>
  <inkml:trace contextRef="#ctx0" brushRef="#br0">1 0 19571,'2'9'3363,"7"-3"416,2-1-1024,2-1-1346,7-1-864,-1-2-449,2-1-320,-1 0-1378,-4 0-2306,-5-4-3234</inkml:trace>
</inkml:ink>
</file>

<file path=ppt/ink/ink1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34.813"/>
    </inkml:context>
    <inkml:brush xml:id="br0">
      <inkml:brushProperty name="width" value="0.025" units="cm"/>
      <inkml:brushProperty name="height" value="0.025" units="cm"/>
    </inkml:brush>
  </inkml:definitions>
  <inkml:trace contextRef="#ctx0" brushRef="#br0">1 169 10794,'0'0'19330,"10"5"-18160,-8-4-1117,1 1 4,1 0-1,0 0 1,0-1 0,0 1 0,0-1 0,0 0-1,0 0 1,0 0 0,0 0 0,0-1 0,1 0-1,-1 0 1,0 0 0,0 0 0,1-1 0,-1 1 0,0-1-1,0 0 1,0 0 0,0-1 0,0 1 0,0-1-1,0 0 1,3-3 0,0 1-57,-1 0 0,0-1 0,0 0 0,-1 0 0,0-1 0,0 0 0,0 0 0,0 0 0,-1 0 0,0-1 0,0 1 0,-1-1 0,0 0 0,0 0 0,-1-1 0,0 1 0,0 0 0,0-1 0,-1 1 0,0-16 0,0 22 0,-1 0 0,0 0 0,-1 0 0,1 0 0,0 0 0,0 0 0,0 0 0,-1 0 0,1 0 0,0 0 0,-1 0 0,1 0 0,-1 0 0,1 0 0,-1 0 0,0 0 0,1 0 0,-1 1 0,0-1 0,1 0 0,-1 1 0,0-1 0,0 0 0,0 1 0,0-1 0,0 1 0,1-1 0,-1 1 0,0-1 0,0 1 0,0 0 0,0 0 0,0-1 0,0 1 0,-1 0 0,1 0 0,0 0 0,0 0 0,0 0 0,0 0 0,0 1 0,0-1 0,0 0 0,-1 1 0,-2 0 0,1-1 0,-1 2 0,1-1 0,0 0 0,-1 1 0,1-1 0,0 1 0,0 0 0,0 0 0,0 0 0,0 1 0,-3 2 0,-3 8 0,-1 1 0,2 0 0,0 1 0,0 0 0,2 0 0,0 1 0,0-1 0,1 1 0,2 0 0,-1 1 0,2-1 0,-2 33 0,4-47-83,0-1-1,0 1 1,0 0-1,0 0 1,0 0 0,0 0-1,0 0 1,0 0-1,1-1 1,-1 1 0,1 0-1,-1 0 1,1 0-1,0-1 1,0 1 0,0 0-1,0-1 1,0 1-1,0-1 1,0 1 0,0-1-1,1 0 1,-1 1-1,1-1 1,-1 0 0,1 0-1,-1 0 1,1 0 0,0 0-1,-1 0 1,1-1-1,0 1 1,0 0 0,-1-1-1,1 1 1,0-1-1,0 0 1,0 0 0,0 0-1,0 0 1,-1 0-1,4 0 1,1-1-510,1 0 0,-1-1 0,0 1-1,0-1 1,0 0 0,0-1 0,-1 0 0,1 1 0,-1-2 0,1 1 0,7-8 0,21-22-7570</inkml:trace>
</inkml:ink>
</file>

<file path=ppt/ink/ink1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35.438"/>
    </inkml:context>
    <inkml:brush xml:id="br0">
      <inkml:brushProperty name="width" value="0.025" units="cm"/>
      <inkml:brushProperty name="height" value="0.025" units="cm"/>
    </inkml:brush>
  </inkml:definitions>
  <inkml:trace contextRef="#ctx0" brushRef="#br0">106 1 16207,'0'0'13966,"-5"13"-12963,-4 17-738,1 2 0,1-1 1,2 1-1,1 0 0,1 42 0,2-44-265,3 0 0,0 1 0,2-1 0,1 0 0,1-1 0,2 0 0,1 0 0,1 0 0,15 29 0,-11-42 0,-8-27 0,-6-35 0,-2 30 0,-1-1 0,-1 1 0,-1 0 0,0 0 0,-1 0 0,-1 1 0,0 0 0,-1 0 0,0 1 0,-2 0 0,1 0 0,-2 1 0,0 0 0,0 1 0,-22-18 0,19 19 0,21 14 0,21 8 0,43 0-2018,-55-9 507,1-2-1,0 0 1,-1-1 0,31-6 0,-37 4 795,0 1 0,-1-1 0,1-1 0,-1 1 0,0-2 0,0 1 1,-1-1-1,1-1 0,7-6 0,-10 7 552,-1 0 0,0-1 0,0 1 1,0-1-1,-1 0 0,1-1 0,5-12 0,-9 18 548,0-1 0,0 1 0,0 0 0,-1-1 0,1 1 0,-1-1 0,1 1 0,-1-1 0,1 1-1,-1-1 1,0 1 0,1-1 0,-1 1 0,0-1 0,0 1 0,0-1 0,-1 1 0,1-1 0,0 1 0,0-1 0,-1 1 0,1-1-1,-1 1 1,1-1 0,-1 1 0,0 0 0,0-1 0,1 1 0,-3-2 0,2 3-157,1-1 0,-1 1 1,0-1-1,0 1 0,0 0 0,0 0 0,0 0 1,0-1-1,0 1 0,0 0 0,0 0 1,0 0-1,0 1 0,0-1 0,0 0 1,0 0-1,1 0 0,-1 1 0,0-1 0,0 0 1,0 1-1,-1 0 0,-17 14-454,9-4 422,1 1-1,0 0 0,1 1 0,-9 17 1,14-26-167,1 0-1,0 0 1,0 0 0,1 1 0,-1-1-1,1 0 1,0 1 0,0-1 0,1 0-1,-1 1 1,1-1 0,0 1 0,0-1-1,0 1 1,1-1 0,0 1 0,0-1-1,0 1 1,2 4 0,-1-6-28,0-1 0,0 1 0,1-1 0,-1 1 0,1-1 0,-1 0 0,1 0 0,0 0 0,0-1 0,0 1 0,0-1 0,0 1 0,0-1 0,0 0 0,0 0 0,0 0 0,1-1 0,-1 1 0,4-1 0,74 2 0,-55-3 0,-11 0 0,25 3 0,-31 8 0,-16 10 0,-9 0 0,-1-1 0,-1 0 0,-1-2 0,0 0 0,-1-1 0,-28 16 0,46-30-115,0-1-1,-1 1 1,1-1-1,-1 0 1,1 1 0,-1-1-1,1-1 1,-1 1-1,0 0 1,0-1 0,1 1-1,-5-1 1,-5 0-7001</inkml:trace>
</inkml:ink>
</file>

<file path=ppt/ink/ink1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39.100"/>
    </inkml:context>
    <inkml:brush xml:id="br0">
      <inkml:brushProperty name="width" value="0.025" units="cm"/>
      <inkml:brushProperty name="height" value="0.025" units="cm"/>
    </inkml:brush>
  </inkml:definitions>
  <inkml:trace contextRef="#ctx0" brushRef="#br0">0 104 13100,'0'0'14542,"1"10"-14200,-2 17-167,3 60 318,-2-83-432,0 0 0,0 0 0,1 0 0,0 0 0,0 0 0,0-1 0,0 1 0,1 0 0,-1-1 0,1 1 0,0-1 0,0 1 0,0-1 1,1 0-1,-1 0 0,1 0 0,5 5 0,-5-7-36,-1 1-1,1-1 1,0-1 0,0 1-1,0 0 1,0-1 0,0 1 0,0-1-1,0 0 1,0 0 0,0 0-1,0 0 1,-1-1 0,1 1 0,0-1-1,0 0 1,0 0 0,0 0-1,0 0 1,-1 0 0,1 0 0,-1-1-1,1 0 1,-1 1 0,1-1 0,-1 0-1,0 0 1,0 0 0,0 0-1,0-1 1,2-2 0,8-9 140,-1-1 0,0 0 1,13-26-1,0-21 580,-13 32-184,-11 30-553,0 0-1,0 0 0,0 0 1,0 0-1,0 0 0,0 0 1,1 0-1,-1 0 1,0 0-1,0 0 0,0 0 1,0 0-1,0 0 0,0 0 1,1 0-1,-1 0 0,0 0 1,0 0-1,0 0 1,0 0-1,0 0 0,1 0 1,-1 0-1,0 0 0,0 0 1,0 0-1,0 0 0,0 0 1,0 0-1,1 0 1,-1 0-1,0 0 0,0 0 1,0 0-1,-2 48-7,1 49 0,2-90 0,-1 0 0,1 0 0,0 0 0,1 0 0,0 0 0,0 0 0,1-1 0,-1 1 0,1-1 0,6 9 0,-8-12 0,1 0 0,0-1 0,0 1 0,1-1 0,-1 0 0,0 1 0,1-1 0,-1 0 0,1 0 0,0-1 0,0 1 0,-1 0 0,1-1 0,0 0 0,0 0 0,1 0 0,-1 0 0,0 0 0,0 0 0,0-1 0,1 0 0,-1 1 0,0-1 0,0-1 0,1 1 0,-1 0 0,0-1 0,0 1 0,1-1 0,-1 0 0,0 0 0,0-1 0,0 1 0,0 0 0,-1-1 0,1 0 0,0 0 0,3-2 0,1-2 0,1 0 0,-1-1 0,0 0 0,-1 0 0,0 0 0,0-1 0,0 0 0,-1 0 0,0 0 0,-1-1 0,7-18 0,-7 10 0,0 0 0,-1-1 0,1-18 0,-3 29 0,-1 1 0,0-1 0,0 0 0,-1 0 0,0 1 0,0-1 0,0 0 0,-1 1 0,0-1 0,0 1 0,-3-7 0,4 12 0,1 1 0,-1-1 0,1 0 0,-1 0 0,1 0 0,-1 1 0,0-1 0,1 0 0,-1 0 0,0 1 0,1-1 0,-1 1 0,0-1 0,0 1 0,0-1 0,0 1 0,0-1 0,1 1 0,-1 0 0,0-1 0,0 1 0,0 0 0,0 0 0,0 0 0,0 0 0,0 0 0,0 0 0,0 0 0,0 0 0,0 0 0,0 0 0,0 1 0,0-1 0,0 0 0,0 1 0,0-1 0,1 1 0,-1-1 0,0 1 0,0-1 0,0 1 0,1-1 0,-1 1 0,0 0 0,0-1 0,1 1 0,-2 1 0,1 0 0,0-1 0,0 0 0,0 1 0,0-1 0,0 1 0,0-1 0,0 1 0,1 0 0,-1-1 0,0 1 0,1 0 0,-1-1 0,1 1 0,0 0 0,0 0 0,0-1 0,0 1 0,0 0 0,0 0 0,0 0 0,0-1 0,1 1 0,-1 0 0,0-1 0,2 4 0,-1-4-82,0-1 0,0 1 1,1 0-1,-1-1 0,0 1 0,0-1 0,0 1 1,1-1-1,-1 1 0,0-1 0,0 0 0,1 0 1,-1 0-1,0 0 0,1 0 0,-1 0 0,0 0 0,1 0 1,-1 0-1,0 0 0,1-1 0,-1 1 0,0-1 1,0 1-1,0-1 0,3-1 0,30-17-4249,-25 11 1242,-1 0-1,0-1 1,13-18-1,0-5-8729</inkml:trace>
</inkml:ink>
</file>

<file path=ppt/ink/ink1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39.460"/>
    </inkml:context>
    <inkml:brush xml:id="br0">
      <inkml:brushProperty name="width" value="0.025" units="cm"/>
      <inkml:brushProperty name="height" value="0.025" units="cm"/>
    </inkml:brush>
  </inkml:definitions>
  <inkml:trace contextRef="#ctx0" brushRef="#br0">74 1 13997,'0'0'4613,"-6"8"-1106,-4 13-2728,0-1 1,1 2-1,1-1 1,0 1-1,2 1 0,1-1 1,1 1-1,1 0 1,0 0-1,2 0 0,1 0 1,3 25-1,-3-47-771,0 0-1,0 1 1,0-1-1,0 0 1,0 0-1,0 1 1,0-1-1,1 0 1,-1 0-1,1 0 1,-1 1-1,1-1 1,-1 0-1,1 0 1,-1 0-1,1 0 1,0 0-1,0 0 1,0 0-1,0 0 1,-1 0-1,1-1 1,0 1-1,0 0 1,0 0-1,1-1 1,-1 1-1,0-1 1,0 1-1,0-1 1,0 1-1,1-1 1,-1 0-1,0 0 1,0 0-1,1 1 1,-1-1-1,0 0 1,0 0-1,0-1 1,1 1-1,-1 0 1,0 0-1,0-1 1,1 1-1,-1 0 1,0-1-1,0 1 1,2-2-1,3-1 9,-1 0 0,1 0 0,-1-1 0,0 0 0,0 0-1,0 0 1,0 0 0,4-7 0,47-78-16,-20 30 0,-36 58 0,1 0 0,-1 1 0,0-1 0,0 0 0,1 1 0,-1-1 0,1 1 0,-1-1 0,0 1 0,1-1 0,-1 1 0,1-1 0,0 1 0,-1 0 0,1-1 0,-1 1 0,1-1 0,-1 1 0,1 0 0,0 0 0,-1-1 0,1 1 0,0 0 0,-1 0 0,2 0 0,6 13 0,-5 30 0,-3-41 0,-1 49 0,0-31 0,1 0 0,0 0 0,7 40 0,-7-58 3,0-1 0,0 0 0,0 0 0,1 1 0,-1-1 0,0 0 0,1 0 0,-1 0 0,1 1 0,0-1 0,-1 0 0,1 0 0,0 0 0,-1 0 0,1 0 0,0 0 0,0 0 0,0 0 0,0-1 0,0 1 0,0 0-1,0 0 1,0-1 0,0 1 0,2 0 0,-1-1 2,0 0 0,-1 0-1,1-1 1,0 1-1,-1 0 1,1-1-1,-1 1 1,1-1-1,-1 0 1,1 1 0,-1-1-1,0 0 1,1 0-1,-1 0 1,0 0-1,3-2 1,4-6-199,1-1 1,-2 1-1,13-21 1,9-22-9336,-16 26 1836</inkml:trace>
</inkml:ink>
</file>

<file path=ppt/ink/ink1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40.237"/>
    </inkml:context>
    <inkml:brush xml:id="br0">
      <inkml:brushProperty name="width" value="0.025" units="cm"/>
      <inkml:brushProperty name="height" value="0.025" units="cm"/>
    </inkml:brush>
  </inkml:definitions>
  <inkml:trace contextRef="#ctx0" brushRef="#br0">1 299 18257,'0'0'9609,"11"-1"-8546,1 0-795,-1-1 1,1 0-1,-1-1 0,0-1 1,0 0-1,0 0 1,14-8-1,-21 10-205,0 0-1,0 0 1,0-1 0,-1 1-1,1-1 1,-1 0-1,1 0 1,-1 0 0,0 0-1,0 0 1,0-1 0,-1 0-1,1 1 1,-1-1-1,0 0 1,0 0 0,0 0-1,-1 0 1,1 0 0,-1-1-1,0 1 1,0 0-1,-1-1 1,1 1 0,-1-1-1,0-5 1,-1 9-63,1 0 0,-1 0 0,1 0 0,-1 0 0,0 0 0,1 0 0,-1 0 0,0 0 0,0 1 0,0-1 0,1 0 0,-1 0 0,0 1 0,0-1 0,0 1 0,0-1 0,0 1 0,0-1 0,0 1 0,-1 0 0,1-1 0,0 1 0,0 0 0,0 0 0,0 0 0,0 0 0,0 0 0,-1 0 0,1 0 0,0 0 0,0 0 0,0 0 0,-2 1 0,0 0 0,-1-1 0,1 1 0,-1-1 0,1 1 0,-1 0 0,1 1 0,-1-1 0,1 1 0,-6 3 0,2 3 0,-1 0 0,1 1 0,1 0 0,0 0 0,0 1 0,1 0 0,0 0 0,1 0 0,0 1 0,1-1 0,0 1 0,0 0 0,1 0 0,1 0 0,0 0 0,0 0 0,1 13 0,0-24 0,0 1 0,0-1 0,0 1 0,0 0 0,0-1 0,0 1 0,1 0 0,-1-1 0,0 1 0,0-1 0,0 1 0,1-1 0,-1 1 0,0-1 0,0 1 0,1-1 0,-1 1 0,1-1 0,-1 1 0,0-1 0,1 1 0,-1-1 0,1 1 0,-1-1 0,1 0 0,-1 1 0,1-1 0,-1 0 0,1 0 0,-1 1 0,1-1 0,0 0 0,-1 0 0,2 0 0,23-7 0,18-24 0,-25 11 0,-5 6 0,0 0 0,22-18 0,-33 30 0,1 0 0,-1 0 0,1 0 0,0 0 0,0 1 0,-1-1 0,1 1 0,0-1 0,0 1 0,0 0 0,0 1 0,1-1 0,-1 0 0,0 1 0,0 0 0,0-1 0,1 1 0,-1 1 0,0-1 0,0 0 0,5 2 0,-6-1 0,-1 0 0,1 0 0,-1 0 0,1 0 0,-1 1 0,0-1 0,1 0 0,-1 1 0,0-1 0,0 1 0,0-1 0,0 1 0,0 0 0,0-1 0,-1 1 0,2 3 0,9 38 0,-1-7 0,-9-35 0,-1 0 0,0 0 0,0 0 0,1-1 0,-1 1 0,1 0 0,-1 0 0,1 0 0,-1 0 0,1-1 0,-1 1 0,1 0 0,0-1 0,-1 1 0,1 0 0,0-1 0,0 1 0,-1-1 0,1 1 0,0-1 0,0 1 0,0-1 0,0 0 0,0 1 0,0-1 0,-1 0 0,1 0 0,0 0 0,0 0 0,1 0 0,0 0 0,0-1 0,-1 0 0,1 0 0,-1 0 0,0 0 0,1 0 0,-1-1 0,0 1 0,0 0 0,1-1 0,-1 1 0,0-1 0,-1 1 0,3-3 0,22-61 0,-25 63 0,5-14 0,-2 1 0,0-1 0,-1 0 0,0 0 0,-2 0 0,1 0 0,-4-25 0,-6 21 0,9 20 0,0 0 0,0 0 0,-1 0 0,1-1 0,0 1 0,0 0 0,0 0 0,-1 0 0,1 0 0,0 0 0,0 0 0,-1 0 0,1 0 0,0 0 0,0 0 0,-1 0 0,1 0 0,0 0 0,0 0 0,-1 0 0,1 0 0,0 0 0,0 0 0,-1 0 0,1 0 0,0 1 0,0-1 0,0 0 0,-1 0 0,1 0 0,0 0 0,0 0 0,0 1 0,-1-1 0,1 0 0,0 0 0,0 0 0,0 1 0,0-1 0,-1 1 0,1 0 0,0 0 0,0 0 0,0 0 0,0 0 0,-1-1 0,1 1 0,1 0 0,-1 0 0,0 0 0,0 0 0,0 0 0,0 0 0,1 0 0,-1 0 0,0 0 0,1-1 0,-1 1 0,1 0 0,-1 0 0,1 0 0,-1-1 0,1 1 0,0 0 0,-1-1 0,1 1 0,0 0 0,-1-1 0,1 1 0,0-1 0,0 1 0,0-1 0,-1 0 0,1 1 0,0-1 0,0 0 0,0 1 0,2-1 0,6 3 0,1-1 0,-1 0 0,1 0 0,0-1 0,0 0 0,0-1 0,0 0 0,0-1 0,0 0 0,0 0 0,-1-1 0,14-4 0,-15 4 0,0-1 0,0 0 0,0 0 0,0-1 0,-1 0 0,0 0 0,1-1 0,-1 0 0,-1 0 0,1 0 0,-1-1 0,0 0 0,0-1 0,8-11 0,-13 16 0,0 1 0,0-1 0,0 1 0,0-1 0,0 1 0,0-1 0,-1 0 0,1 1 0,-1-1 0,1 0 0,-1 0 0,0 1 0,0-1 0,1 0 0,-1 0 0,0 0 0,-1 1 0,1-1 0,0 0 0,-1-1 0,0 2 0,1 0 0,-1 0 0,0 0 0,0 0 0,0 0 0,0 0 0,0 0 0,0 1 0,0-1 0,0 0 0,0 1 0,0-1 0,0 1 0,0-1 0,0 1 0,-1 0 0,1-1 0,0 1 0,0 0 0,0 0 0,-3 0 0,-1 0 0,-1 0 0,1 0 0,0 1 0,-1 0 0,1 0 0,0 0 0,0 1 0,0 0 0,0 0 0,0 0 0,0 0 0,-5 4 0,3 0 0,1-1 0,-1 2 0,1-1 0,0 1 0,0 0 0,1 0 0,0 0 0,-5 12 0,7-14 0,1-1 0,0 1 0,0 0 0,1-1 0,-1 1 0,1 0 0,0 0 0,1 0 0,-1 0 0,1 0 0,0 0 0,0 0 0,1 0 0,-1 0 0,1 0 0,2 8 0,-1-10 3,0 0 0,0 0 0,0-1 1,0 1-1,1-1 0,-1 0 0,0 1 0,1-1 0,0 0 0,0 0 0,-1-1 1,1 1-1,0-1 0,0 1 0,1-1 0,-1 0 0,0 0 0,0 0 1,0-1-1,1 1 0,-1-1 0,4 1 0,6 0-75,1 0 0,-1-1 0,0-1 0,18-2 0,9-9-2955,-1-7-6630</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4:04.951"/>
    </inkml:context>
    <inkml:brush xml:id="br0">
      <inkml:brushProperty name="width" value="0.025" units="cm"/>
      <inkml:brushProperty name="height" value="0.025" units="cm"/>
    </inkml:brush>
  </inkml:definitions>
  <inkml:trace contextRef="#ctx0" brushRef="#br0">2 1 6598,'0'0'10383,"0"6"-9902,-1-5-450,1 0 0,0 0 0,0 0 0,0 1 0,0-1 0,0 0 1,0 0-1,0 0 0,0 0 0,0 0 0,1 0 0,-1 0 0,0 0 0,1 0 0,-1 0 0,1 0 1,-1 0-1,1 0 0,-1 0 0,1 0 0,0-1 0,-1 1 0,1 0 0,0 0 0,0-1 1,-1 1-1,1 0 0,0-1 0,0 1 0,0-1 0,1 1 0,42 3 1136,-31-4-1087,36-2 708,85-16 1,-86 10-312,86-3-1,107 11 96,-239 0-718,0 0 0,0 0 0,-1 0 0,1 0 0,0 1 0,0-1 0,0 1 0,0 0 1,0 0-1,-1-1 0,1 1 0,0 0 0,-1 0 0,1 0 0,-1 1 0,3 1 0,-2 0-447,0-1 0,0 0-1,0 1 1,0 0 0,-1 0 0,1-1-1,-1 1 1,0 0 0,1 4-1,2 15-6527</inkml:trace>
</inkml:ink>
</file>

<file path=ppt/ink/ink1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41.187"/>
    </inkml:context>
    <inkml:brush xml:id="br0">
      <inkml:brushProperty name="width" value="0.025" units="cm"/>
      <inkml:brushProperty name="height" value="0.025" units="cm"/>
    </inkml:brush>
  </inkml:definitions>
  <inkml:trace contextRef="#ctx0" brushRef="#br0">0 12 7751,'0'0'17612,"1"10"-16021,2 10-689,-3-5-510,2 0 1,0 0-1,1 0 0,0 0 1,1-1-1,1 0 0,10 24 1,-14-36-368,1-1 0,-1 0 0,0 1 1,0-1-1,1 0 0,-1 1 1,1-1-1,-1 0 0,1 0 0,0 0 1,-1 0-1,1-1 0,0 1 0,0 0 1,0-1-1,-1 1 0,1-1 1,0 1-1,0-1 0,0 0 0,0 0 1,0 0-1,0 0 0,-1 0 0,1-1 1,0 1-1,0 0 0,0-1 0,0 0 1,-1 1-1,1-1 0,0 0 1,0 0-1,-1 0 0,1 0 0,-1 0 1,1 0-1,-1 0 0,1 0 0,-1-1 1,2-1-1,8-7 135,-1-1 1,0 0-1,17-23 0,-24 30-133,21-33 22,-17 24-50,1 1 0,0 1 0,1-1-1,13-13 1,-21 25 1,-1-1 0,1 1 0,-1 0 0,1-1 0,-1 1 0,1 0 0,-1-1 0,1 1 0,0 0 0,-1-1 0,1 1 0,-1 0 0,1 0 0,0 0 0,-1 0 0,1-1 0,0 1 0,-1 0 0,1 0 0,-1 0 0,1 0 0,0 1 0,-1-1 0,1 0 0,0 0 0,-1 0 0,1 0 0,-1 1 0,1-1 0,0 0 0,-1 0 0,1 1 0,-1-1 0,1 1 0,-1-1 0,1 0 0,-1 1 0,1-1 0,-1 1 0,0-1 0,1 1 0,-1-1 0,0 1 0,1 0 0,-1-1 0,0 1 0,1-1 0,-1 1 0,0 0 0,0-1 0,0 1 0,0-1 0,0 1 0,0 0 0,0-1 0,0 2 0,8 48 0,-7-38 0,2 27 0,-2-25 0,0 0 0,1 0 0,1-1 0,0 1 0,5 15 0,-8-28 0,1 0 0,-1 0 0,0 0 0,1 0 0,-1 0 0,1 0 0,-1 0 0,1 0 0,0 0 0,-1 0 0,1 0 0,0-1 0,0 1 0,0 0 0,0 0 0,-1-1 0,1 1 0,0-1 0,0 1 0,0-1 0,0 1 0,0-1 0,0 1 0,1-1 0,-1 0 0,0 0 0,1 1 0,0-2 0,0 1 0,0-1 0,0 1 0,0-1 0,0 0 0,0 0 0,0 0 0,0 0 0,-1 0 0,1 0 0,0 0 0,-1-1 0,3-2 0,6-6 0,-1-2 0,0 1 0,9-17 0,-15 23 0,11-18 0,22-33 0,-34 53 0,1-1 0,0 0 0,0 1 0,0 0 0,1-1 0,-1 1 0,1 1 0,0-1 0,0 0 0,5-2 0,-8 5-6,-1 0-1,1 0 1,-1-1 0,1 1-1,0 0 1,-1 0 0,1 0-1,-1 0 1,1 0 0,-1 0-1,1 0 1,0 0 0,-1 0-1,1 0 1,-1 1 0,1-1-1,-1 0 1,1 0 0,-1 0-1,1 1 1,-1-1 0,1 0-1,-1 1 1,1-1 0,-1 0-1,1 1 1,-1-1-1,0 1 1,1-1 0,-1 1-1,0-1 1,1 1 0,7 26-657,-6 36-2232,-2-54 1836,0 0-4728</inkml:trace>
</inkml:ink>
</file>

<file path=ppt/ink/ink1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41.606"/>
    </inkml:context>
    <inkml:brush xml:id="br0">
      <inkml:brushProperty name="width" value="0.025" units="cm"/>
      <inkml:brushProperty name="height" value="0.025" units="cm"/>
    </inkml:brush>
  </inkml:definitions>
  <inkml:trace contextRef="#ctx0" brushRef="#br0">1 1 22677,'0'0'6439</inkml:trace>
  <inkml:trace contextRef="#ctx0" brushRef="#br0" timeOffset="1">388 463 7944</inkml:trace>
</inkml:ink>
</file>

<file path=ppt/ink/ink1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41.980"/>
    </inkml:context>
    <inkml:brush xml:id="br0">
      <inkml:brushProperty name="width" value="0.025" units="cm"/>
      <inkml:brushProperty name="height" value="0.025" units="cm"/>
    </inkml:brush>
  </inkml:definitions>
  <inkml:trace contextRef="#ctx0" brushRef="#br0">122 125 12940,'1'-10'4420,"0"0"-3474,1-6 1333,0 1 1,-1-1-1,-2-25 0,1 40-2188,0 1 0,0-1-1,-1 0 1,1 1-1,0-1 1,0 0 0,0 1-1,0-1 1,-1 0 0,1 1-1,0-1 1,-1 0-1,1 1 1,0-1 0,-1 1-1,1-1 1,-1 1 0,1-1-1,-1 1 1,1-1-1,-1 1 1,1-1 0,-1 1-1,1 0 1,-1-1 0,1 1-1,-1 0 1,0 0-1,1-1 1,-1 1 0,0 0-1,1 0 1,-1 0 0,0 0-1,1 0 1,-1 0 0,0 0-1,1 0 1,-1 0-1,0 0 1,1 0 0,-1 0-1,0 0 1,1 1 0,-1-1-1,0 0 1,1 0-1,-1 1 1,0 0 0,-2 0-13,0 1 0,0-1 0,1 1 0,-1 0 0,0 0 0,1 0 0,-1 0 0,1 1 0,-3 2 0,-4 9-76,0 0 1,1 1-1,0 0 1,1 0-1,0 1 1,2-1-1,0 1 1,0 1-1,2-1 1,0 1-1,1-1 1,0 33-1,2-49-2,0 1 0,0-1 0,0 0 0,0 1 0,0-1 0,0 1 0,0-1 0,0 1 0,0-1 0,0 1 0,1-1 0,-1 0 0,0 1 0,0-1 0,0 1 0,1-1 0,-1 0 0,0 1 0,1-1 0,-1 0 0,0 1 0,1-1 0,-1 0 0,0 1 0,1-1 0,-1 0 0,1 0 0,-1 0 0,1 1 0,-1-1 0,0 0 0,1 0 0,-1 0 0,1 0 0,19-6 0,12-19 0,-16 2 0,-1 0 0,-1-1 0,-1-1 0,-1 0 0,-2 0 0,0-1 0,6-29 0,-17 69 0,0 0 0,0 0 0,4 24 0,-1 9 0,-4-18 0,0 34 0,2-60 0,0 0 0,0 0 0,1 0 0,-1 0 0,1 0 0,0 0 0,-1 0 0,1 0 0,1 0 0,-1 0 0,0 0 0,1 0 0,0-1 0,2 5 0,-2-6-1,0 0 0,0 1-1,0-1 1,0 0 0,0 0 0,0 0-1,0 0 1,0-1 0,1 1 0,-1 0 0,0-1-1,1 0 1,-1 1 0,0-1 0,0 0 0,1 0-1,-1-1 1,0 1 0,1 0 0,-1-1-1,0 1 1,0-1 0,1 0 0,-1 0 0,0 0-1,0 0 1,0 0 0,0 0 0,0 0-1,0-1 1,0 1 0,-1-1 0,3-1 0,1-2-267,1 0 0,-1 0 1,0 0-1,-1-1 1,1 0-1,-1 0 1,0 0-1,0 0 0,3-10 1,1-15-7554</inkml:trace>
</inkml:ink>
</file>

<file path=ppt/ink/ink1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42.507"/>
    </inkml:context>
    <inkml:brush xml:id="br0">
      <inkml:brushProperty name="width" value="0.025" units="cm"/>
      <inkml:brushProperty name="height" value="0.025" units="cm"/>
    </inkml:brush>
  </inkml:definitions>
  <inkml:trace contextRef="#ctx0" brushRef="#br0">101 51 17136,'0'0'4981,"5"-9"-1938,13-26-700,-16 28 1902,-10 11-3274,-8 11-992,3 3 26,1 0 0,1 1 1,0 1-1,2 0 0,0 0 1,1 0-1,1 1 0,2 1 1,0-1-1,1 1 0,0-1 1,1 29-1,3-48-4,0-1 0,0 1 0,0-1 0,0 1 0,0-1-1,0 1 1,0-1 0,1 1 0,-1-1 0,1 0 0,-1 1 0,1-1 0,-1 1 0,1-1 0,0 0 0,0 0-1,0 1 1,0-1 0,0 0 0,0 0 0,0 0 0,0 0 0,0 0 0,0 0 0,0 0 0,1-1 0,-1 1-1,0 0 1,1-1 0,-1 1 0,0-1 0,1 1 0,-1-1 0,1 0 0,-1 1 0,1-1 0,-1 0 0,1 0-1,-1 0 1,1 0 0,-1 0 0,1-1 0,-1 1 0,1 0 0,-1-1 0,2 0 0,6-1-78,0-1 1,0 0 0,0-1 0,0 1-1,-1-2 1,10-5 0,3-5-2095,-1-1 1,-1 0-1,-1-1 1,26-31-1,-10 7-4870</inkml:trace>
</inkml:ink>
</file>

<file path=ppt/ink/ink1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43.024"/>
    </inkml:context>
    <inkml:brush xml:id="br0">
      <inkml:brushProperty name="width" value="0.025" units="cm"/>
      <inkml:brushProperty name="height" value="0.025" units="cm"/>
    </inkml:brush>
  </inkml:definitions>
  <inkml:trace contextRef="#ctx0" brushRef="#br0">67 105 17136,'-4'9'3134,"-7"17"-1828,0 0 1,2 1 0,0 1-1,2-1 1,1 1-1,2 0 1,-2 29-1,6-56-1300,0-1 0,0 1 0,0-1 0,0 1 1,0-1-1,0 1 0,0-1 0,0 1 0,0-1 0,0 1 0,1-1 0,-1 1 0,0-1 0,0 1 0,0-1 0,1 1 0,-1-1 0,0 0 0,0 1 0,1-1 0,-1 1 0,0-1 0,1 0 0,-1 1 0,0-1 0,1 0 0,-1 1 0,1-1 0,-1 0 0,1 0 0,-1 1 0,0-1 0,1 0 0,-1 0 0,1 0 0,-1 0 0,1 0 0,-1 0 0,1 0 0,-1 0 0,1 0 0,-1 0 0,1 0 0,-1 0 0,1 0 0,-1 0 0,1 0 0,-1 0 0,1 0 0,-1-1 0,1 1 1,-1 0-1,1-1 0,2 0 25,-1 0 0,0 0 0,0 0 0,0-1 0,0 1 0,0 0 0,0-1 0,-1 0 0,1 0 1,2-3-1,4-8 73,-1-1 1,-1-1-1,0 1 1,-1-1-1,0 0 1,4-28-1,-4 8 206,-1-66-1,-8 131-280,2-20-29,0 0-1,0 0 1,1 0 0,1 0 0,-1 1 0,2-1 0,-1 0-1,2 0 1,1 11 0,-2-20 0,-1 0 0,1 0 0,-1 0 0,1 0 0,0 0 0,-1 0 0,1 0 0,0 0 0,0 0 0,0 0 0,0 0 0,-1 0 0,1-1 0,0 1 0,1 0 0,-1-1 0,0 1 0,0-1 0,0 1 0,0-1 0,0 0 0,0 1 0,1-1 0,-1 0 0,0 0 0,0 0 0,0 0 0,1 0 0,-1 0 0,0 0 0,0 0 0,1 0 0,-1-1 0,0 1 0,0 0 0,0-1 0,0 1 0,0-1 0,0 1 0,0-1 0,1 0 0,0-1 0,4-1 0,0-1 0,-1 0 0,0-1 0,1 1 0,-2-1 0,6-5 0,8-16 0,0-1 0,-2-1 0,14-33 0,3-3 0,-29 99 0,-15 95 0,0-1 0,11-128 0,0-1 0,0 0 0,0 1 0,0-1 0,0 1 0,0-1 0,0 0 0,0 1 0,0-1 0,0 1 0,0-1 0,0 0 0,0 1 0,0-1 0,0 1 0,0-1 0,0 0 0,0 1 0,0-1 0,1 1 0,-1-1 0,0 0 0,0 1 0,1-1 0,-1 0 0,0 1 0,0-1 0,1 0 0,-1 0 0,0 1 0,1-1 0,-1 0 0,0 0 0,1 1 0,-1-1 0,0 0 0,1 0 0,-1 0 0,1 0 0,14-11 0,10-25 0,-19 24-473,-1-1 0,0 0 1,-1 1-1,3-18 0,-3 3-2195,-1-1 1,-1-41-1,-2 12-4582</inkml:trace>
</inkml:ink>
</file>

<file path=ppt/ink/ink1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43.491"/>
    </inkml:context>
    <inkml:brush xml:id="br0">
      <inkml:brushProperty name="width" value="0.025" units="cm"/>
      <inkml:brushProperty name="height" value="0.025" units="cm"/>
    </inkml:brush>
  </inkml:definitions>
  <inkml:trace contextRef="#ctx0" brushRef="#br0">4 0 3395,'0'0'24242,"-1"10"-22689,0-7-1516,1-1 0,-1 1 1,1 0-1,0 0 0,0-1 0,0 1 0,0 0 0,0-1 0,0 1 0,1 0 0,0-1 0,-1 1 0,1 0 1,0-1-1,0 1 0,0-1 0,1 1 0,-1-1 0,0 0 0,1 1 0,0-1 0,0 0 0,-1 0 0,1 0 0,0 0 1,0-1-1,1 1 0,-1-1 0,0 1 0,1-1 0,-1 1 0,0-1 0,1 0 0,0 0 0,-1-1 0,1 1 0,3 0 1,32 6-1729,28-4-7440,-2-13-324,-29-5 7188,-26 8 6619,-15 6 4060,-9 8-1010,6 0-8676,-4 9 2399,0 1-1,-14 26 1,23-36-880,0 0-1,1 0 1,0 1-1,0 0 1,1 0-1,-1 0 1,2 0-1,-1 0 1,0 10-1,3-17-244,-1-1 1,1 1-1,0-1 1,-1 1-1,1 0 0,-1-1 1,1 1-1,0-1 0,-1 0 1,1 1-1,0-1 1,0 1-1,-1-1 0,1 0 1,0 0-1,0 1 1,-1-1-1,1 0 0,0 0 1,0 0-1,0 0 0,0 0 1,-1 0-1,1 0 1,0 0-1,0 0 0,1-1 1,28-3-55,10-6-800,-18 4 163,-1 1 1,1 1-1,1 1 0,25-1 0,-47 4 723,0 0 0,0 0-1,0 0 1,0 0 0,0 0 0,0 0 0,0 0-1,0 1 1,0-1 0,0 0 0,0 1-1,0-1 1,0 1 0,0-1 0,0 1-1,0-1 1,0 1 0,-1 0 0,1-1-1,0 1 1,0 0 0,-1 0 0,1-1-1,0 1 1,-1 0 0,1 0 0,-1 0-1,1 0 1,-1 0 0,0 0 0,1 0-1,-1 0 1,0 0 0,0 0 0,1 0-1,-1 0 1,0 0 0,0 0 0,0 0-1,0 0 1,-1 0 0,1 0 0,0 0 0,0 0-1,-1 0 1,1 0 0,-1 1 0,0 3 219,-1 1 0,0-1 0,0-1 0,0 1 0,0 0 1,-1 0-1,0-1 0,-4 6 0,3-6-191,-53 53 372,54-54-427,-1 0 0,0 0 0,1-1 0,-1 1-1,0-1 1,0 0 0,0 0 0,-1 0 0,1-1 0,0 1 0,-1-1 0,1 0 0,-1 0 0,-8 0 0,12-2-147,1 1-1,-1-1 1,1 0 0,-1 1 0,1-1-1,-1 0 1,1 0 0,0 1 0,-1-1-1,1 0 1,0 0 0,-1 0-1,1 1 1,0-1 0,0 0 0,0 0-1,0 0 1,0 0 0,0 1-1,0-1 1,0 0 0,0 0 0,0 0-1,1 0 1,-1 0 0,0 1-1,1-2 1,7-27-6716,4 7-520,2-3-5055</inkml:trace>
</inkml:ink>
</file>

<file path=ppt/ink/ink1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43.831"/>
    </inkml:context>
    <inkml:brush xml:id="br0">
      <inkml:brushProperty name="width" value="0.025" units="cm"/>
      <inkml:brushProperty name="height" value="0.025" units="cm"/>
    </inkml:brush>
  </inkml:definitions>
  <inkml:trace contextRef="#ctx0" brushRef="#br0">1 0 20211,'0'0'12556,"2"65"-12556,0-35 0,1 2 0,3-1 0,-1-5 0,-1-7 0,4-6 0,-1-6-1377,-1-7-1762,0 0-2435,-2-12-1376</inkml:trace>
</inkml:ink>
</file>

<file path=ppt/ink/ink1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44.174"/>
    </inkml:context>
    <inkml:brush xml:id="br0">
      <inkml:brushProperty name="width" value="0.025" units="cm"/>
      <inkml:brushProperty name="height" value="0.025" units="cm"/>
    </inkml:brush>
  </inkml:definitions>
  <inkml:trace contextRef="#ctx0" brushRef="#br0">1 1 18033,'0'0'6919,"58"35"-16016,-38-34-2146</inkml:trace>
</inkml:ink>
</file>

<file path=ppt/ink/ink1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44.532"/>
    </inkml:context>
    <inkml:brush xml:id="br0">
      <inkml:brushProperty name="width" value="0.025" units="cm"/>
      <inkml:brushProperty name="height" value="0.025" units="cm"/>
    </inkml:brush>
  </inkml:definitions>
  <inkml:trace contextRef="#ctx0" brushRef="#br0">45 1 16560,'0'0'10607,"-3"9"-8253,-34 81 892,36-89-3249,1 0 0,-1 0 0,1 0 0,-1 0 0,1 1 0,0-1 0,-1 0 0,1 1 0,0-1-1,0 0 1,0 0 0,0 1 0,0-1 0,0 0 0,0 1 0,0-1 0,1 0 0,-1 0 0,0 1 0,1-1 0,-1 0 0,1 0 0,0 0 0,-1 1 0,1-1 0,0 0 0,-1 0 0,1 0 0,0 0-1,0 0 1,0-1 0,0 1 0,0 0 0,0 0 0,0-1 0,0 1 0,1 0 0,-1-1 0,0 1 0,2 0 0,7 2-37,0 0 0,1 0-1,-1 0 1,14 0 0,7 3-8,-28-6 56,0 1 1,-1 0-1,1 0 0,0 0 0,0 0 0,-1 1 0,1-1 0,-1 1 0,1 0 1,-1-1-1,0 1 0,0 0 0,1 0 0,-1 1 0,-1-1 0,1 0 0,0 1 1,0-1-1,-1 1 0,0-1 0,1 1 0,0 5 0,-1-5 1,-1 0 1,0 1-1,0-1 1,0 1-1,0-1 0,-1 0 1,1 1-1,-1-1 0,0 0 1,0 1-1,0-1 0,0 0 1,-1 0-1,1 0 0,-1 0 1,0 0-1,0 0 0,0 0 1,-3 3-1,-3 3-101,0-1 0,0 0 0,0 0 0,-11 7 0,17-13-88,-1 0 0,0 0 1,0-1-1,1 1 1,-1-1-1,0 0 1,0 1-1,0-1 0,-1-1 1,1 1-1,0 0 1,0-1-1,0 1 1,-1-1-1,1 0 0,0 0 1,0-1-1,-1 1 1,-2-1-1,-9-7-8292</inkml:trace>
</inkml:ink>
</file>

<file path=ppt/ink/ink1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45.042"/>
    </inkml:context>
    <inkml:brush xml:id="br0">
      <inkml:brushProperty name="width" value="0.025" units="cm"/>
      <inkml:brushProperty name="height" value="0.025" units="cm"/>
    </inkml:brush>
  </inkml:definitions>
  <inkml:trace contextRef="#ctx0" brushRef="#br0">126 296 3812,'6'-10'2968,"5"-8"-1783,55-98 7431,-57 97-6939,0 0 1,-1 0-1,-1-1 0,7-32 1,-14 52-1579,1-1 1,-1 0 0,0 1 0,1-1-1,-1 0 1,0 1 0,0-1 0,0 0-1,0 0 1,0 1 0,0-1 0,0 0 0,0 1-1,0-1 1,0 0 0,0 0 0,0 1-1,0-1 1,0 0 0,-1 1 0,1-1-1,0 0 1,0 1 0,-1-1 0,1 0-1,-1 1 1,1-1 0,0 1 0,-1-1-1,1 1 1,-1-1 0,0 1 0,0-2-1,-1 3-6,1-1-1,-1 0 0,0 1 0,1-1 1,-1 1-1,1 0 0,-1-1 0,1 1 1,-1 0-1,1 0 0,0 0 0,-1 0 1,-1 2-1,-42 46 499,13-6-474,-50 89 0,71-110-106,0 0 1,1 1-1,2 1 1,0 0 0,1 0-1,-4 32 1,10-54-16,1-1 1,0 0-1,-1 0 0,1 0 1,0 0-1,0 1 0,0-1 1,-1 0-1,1 0 1,1 0-1,-1 1 0,0-1 1,0 0-1,0 0 0,0 0 1,1 0-1,-1 1 0,1-1 1,-1 0-1,1 0 1,-1 0-1,1 0 0,0 0 1,-1 0-1,1 0 0,0 0 1,0 0-1,0-1 0,0 1 1,0 0-1,-1 0 1,2-1-1,-1 1 0,0-1 1,0 1-1,0-1 0,0 1 1,0-1-1,2 1 0,1-1-9,0-1-1,1 1 0,-1-1 0,1 0 1,-1 0-1,0-1 0,0 1 0,1-1 1,6-4-1,25-13 38,-4 2-5,48-19 1,-71 32-23,0 1-1,0 1 1,0 0 0,0 0 0,0 0-1,0 1 1,1 1 0,-1 0-1,1 0 1,15 3 0,-24-3 1,1 0 0,-1 1 1,0-1-1,1 1 0,-1-1 0,0 1 1,0 0-1,1 0 0,-1-1 1,0 1-1,0 0 0,0 0 0,0 0 1,0 0-1,0 0 0,0 1 1,0-1-1,-1 0 0,1 0 1,0 0-1,-1 1 0,2 1 0,-1 1 29,0 0-1,-1 1 1,1-1-1,-1 0 0,1 0 1,-1 0-1,-1 8 1,-1-1 108,0-1 0,0 0 0,-1 0 0,0 0 0,-7 16 0,0-9-11,0-1-1,0-1 1,-2 0 0,1 0-1,-2-1 1,0-1 0,-1 0-1,0-1 1,-1 0 0,0-1-1,-20 10 1,34-20-185,-1-1-1,1 1 1,0 0-1,0-1 1,-1 1-1,1-1 1,0 1-1,-1-1 1,1 0-1,0 0 1,-1 0 0,1 0-1,0 0 1,-1 0-1,1 0 1,-3 0-1,3-1-47,1 1 0,-1 0 0,1-1 0,-1 1 0,1-1 0,-1 1 0,1-1 0,-1 1 0,1-1 0,-1 0 0,1 1 0,0-1 0,-1 1 0,1-1 0,0 0 0,-1 1 0,1-1 0,0 0 0,0 0 0,0 1 0,0-1 0,0 0 0,0 0 0,0-7-1260,0 0 0,1 1 1,0-1-1,5-13 0,-5 14 519,14-46-6116</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4:05.652"/>
    </inkml:context>
    <inkml:brush xml:id="br0">
      <inkml:brushProperty name="width" value="0.025" units="cm"/>
      <inkml:brushProperty name="height" value="0.025" units="cm"/>
    </inkml:brush>
  </inkml:definitions>
  <inkml:trace contextRef="#ctx0" brushRef="#br0">0 82 6662,'0'0'9070,"13"8"-8429,-6-4-538,0 1-1,0-1 1,1-1 0,0 1 0,0-1 0,0 0 0,0-1 0,0 0-1,0-1 1,1 1 0,-1-1 0,0-1 0,1 0 0,-1 0-1,1 0 1,-1-1 0,0-1 0,15-3 0,70-36 1077,-62 25-692,54-18 0,-76 31-351,1 1 0,0-1 0,1 2 1,-1-1-1,0 1 0,0 1 1,1 0-1,-1 0 0,19 4 0,10 12 333,-31-11-551,1-1 1,-1-1-1,1 1 0,0-1 1,-1-1-1,13 3 1,-19-5-103,-1 0 0,1 0 1,-1 0-1,0 0 1,1 0-1,-1-1 0,0 1 1,1 0-1,-1-1 0,0 1 1,0-1-1,1 1 0,-1-1 1,0 0-1,0 1 0,0-1 1,0 0-1,0 0 0,2-1 1,-2 0-327,1 0 1,-1-1-1,0 1 1,0 0-1,0-1 0,0 1 1,-1-1-1,1 1 1,0-1-1,-1 1 1,0-1-1,0 1 0,0-1 1,0-2-1,0-4-6799</inkml:trace>
</inkml:ink>
</file>

<file path=ppt/ink/ink1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45.590"/>
    </inkml:context>
    <inkml:brush xml:id="br0">
      <inkml:brushProperty name="width" value="0.025" units="cm"/>
      <inkml:brushProperty name="height" value="0.025" units="cm"/>
    </inkml:brush>
  </inkml:definitions>
  <inkml:trace contextRef="#ctx0" brushRef="#br0">1 1 18481,'0'0'10992,"3"10"-9529,5 23-1224,-2 1 1,-2 0-1,-1-1 1,-1 1-1,-6 57 1,2-36-43,8 78 0,2-106-197,-8-26 0,1-1 0,-1 0 0,0 0 0,0 0 0,1 1 0,-1-1 0,0 0 0,1 0 0,-1 0 0,0 0 0,1 0 0,-1 0 0,0 0 0,1 1 0,-1-1 0,0 0 0,1 0 0,-1 0 0,0 0 0,1 0 0,-1-1 0,0 1 0,1 0 0,-1 0 0,0 0 0,1 0 0,-1 0 0,0 0 0,1-1 0,-1 1 0,0 0 0,0 0 0,1 0 0,-1-1 0,0 1 0,0 0 0,1 0 0,-1-1 0,3-3 0,0 0 0,0 0 0,-1-1 0,1 1 0,-1-1 0,0 1 0,2-9 0,7-34 0,-1 0 0,-2 0 0,1-52 0,-8 119 0,1 1 0,0-1 0,2 0 0,1 0 0,0 0 0,16 38 0,-20-56 0,0 0 0,0 0 0,0 0 0,0 0 0,0 0 0,0 0 0,0 0 0,1 0 0,-1-1 0,1 1 0,-1-1 0,1 1 0,0-1 0,0 1 0,-1-1 0,1 0 0,0 0 0,0 0 0,0 0 0,0 0 0,1 0 0,-1 0 0,0-1 0,0 1 0,0-1 0,1 0 0,-1 0 0,0 1 0,3-2 0,-1 0 0,-1 0 0,1 0 0,0-1 0,-1 0 0,1 0 0,-1 0 0,1 0 0,-1 0 0,0-1 0,0 1 0,0-1 0,0 0 0,0 0 0,-1 0 0,4-5 0,9-15 0,-2-1 0,0 0 0,-1-1 0,-1 0 0,-2-1 0,0 0 0,-2 0 0,-1-1 0,-1 0 0,-1 0 0,0-46 0,-20 145 0,5 27 0,3 123 0,8-220-61,0 0 0,0 0 0,0 0 0,0 0 0,0 0 0,0 0 0,1 0 0,-1 0 0,0-1 0,1 1 0,0 0 0,-1 0 0,1 0 0,0 0 0,0 0-1,0-1 1,0 1 0,1 0 0,-1-1 0,0 1 0,1-1 0,-1 0 0,1 1 0,-1-1 0,1 0 0,0 0 0,-1 0 0,1 0 0,0 0 0,0 0 0,0 0 0,-1-1 0,1 1 0,0-1 0,0 1 0,4-1 0,-2 0-227,0-1 1,1 0 0,-1 1-1,0-2 1,0 1 0,-1 0-1,1-1 1,0 0-1,0 0 1,-1 0 0,1 0-1,-1 0 1,0-1-1,1 1 1,-1-1 0,0 0-1,3-5 1,17-24-7299,0-7-4110</inkml:trace>
</inkml:ink>
</file>

<file path=ppt/ink/ink1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45.961"/>
    </inkml:context>
    <inkml:brush xml:id="br0">
      <inkml:brushProperty name="width" value="0.025" units="cm"/>
      <inkml:brushProperty name="height" value="0.025" units="cm"/>
    </inkml:brush>
  </inkml:definitions>
  <inkml:trace contextRef="#ctx0" brushRef="#br0">12 83 12748,'0'0'15193,"-1"14"-14931,-10 346 2754,11-353-2880,1 0-1,-1-1 1,1 1 0,0 0 0,1-1-1,2 7 1,-4-12-125,0 0 1,1 0-1,-1 0 0,0 0 0,1 0 1,-1 0-1,1 0 0,-1-1 1,1 1-1,-1 0 0,1 0 0,0-1 1,-1 1-1,1 0 0,0-1 1,0 1-1,0-1 0,-1 1 0,1-1 1,0 1-1,0-1 0,0 1 1,0-1-1,0 0 0,0 0 0,0 1 1,0-1-1,0 0 0,0 0 1,0 0-1,0 0 0,0 0 0,0 0 1,-1 0-1,1 0 0,0-1 0,0 1 1,0 0-1,0-1 0,0 1 1,0 0-1,0-1 0,0 1 0,-1-1 1,1 0-1,0 1 0,0-1 1,-1 1-1,1-1 0,0 0 0,-1 0 1,2 0-1,5-7-11,0 0 0,0 0 0,0-1 0,-1 0 0,0 0 0,-1 0 0,0-1 0,6-16 0,28-93 0,-28 81 0,9-33 0,19-122 0,-41 357 0,-1-124 32,-1 85 62,4-114-161,0-1-1,2 0 0,-1 0 1,1 1-1,0-1 1,1 0-1,0-1 0,1 1 1,5 10-1,8 0-3395,-1-16-3985,-1-5-6075</inkml:trace>
</inkml:ink>
</file>

<file path=ppt/ink/ink1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49.182"/>
    </inkml:context>
    <inkml:brush xml:id="br0">
      <inkml:brushProperty name="width" value="0.025" units="cm"/>
      <inkml:brushProperty name="height" value="0.025" units="cm"/>
    </inkml:brush>
  </inkml:definitions>
  <inkml:trace contextRef="#ctx0" brushRef="#br0">131 259 15855,'0'0'4265,"1"-11"-667,0-35-581,-1 44-2915,0 1 1,0-1-1,0 1 1,0-1-1,0 1 1,-1-1-1,1 1 1,0-1-1,-1 1 1,1 0 0,-1-1-1,1 1 1,-1-1-1,0 1 1,0 0-1,1 0 1,-1-1-1,0 1 1,0 0-1,0 0 1,0 0-1,-1 0 1,1 0-1,0 0 1,0 0 0,-1 1-1,1-1 1,0 0-1,-1 1 1,1-1-1,-1 1 1,1-1-1,0 1 1,-1 0-1,1 0 1,-1-1-1,1 1 1,-1 0-1,1 0 1,-1 1 0,1-1-1,-1 0 1,-2 1-1,1 0-67,-1 0 0,0 0 0,1 0 0,-1 1-1,1 0 1,0-1 0,-1 1 0,1 0 0,0 1 0,0-1-1,0 0 1,1 1 0,-1 0 0,-4 5 0,1 5-40,0 1 0,1-1 0,1 1 0,0 0 0,0 1 0,2-1 0,0 1 0,0-1 0,1 1 0,1 0 1,1-1-1,2 18 0,-3-31-8,0 0 0,0 0 0,1 0 0,-1 0 0,0 0 0,1 1 0,-1-1-1,1 0 1,-1 0 0,1 0 0,0 0 0,-1 0 0,1 0 0,0-1 0,0 1 0,-1 0 0,1 0 0,0 0 0,0-1 0,0 1 0,0-1 0,0 1 0,0 0 0,0-1 0,0 0 0,0 1 0,0-1 0,1 0 0,-1 1 0,0-1 0,0 0 0,0 0 0,0 0 0,1 0 0,-1 0 0,0 0 0,0 0 0,0-1 0,0 1 0,0 0 0,0 0 0,1-1 0,-1 1 0,0-1 0,0 1 0,0-1 0,1 0 0,8-5-48,1 1 1,0-2-1,14-11 1,-13 9 94,-8 6-40,0 0 0,1 1 0,-1-1 0,1 1 0,-1 0 0,1 0 1,0 0-1,0 0 0,0 1 0,0 0 0,0 0 0,0 0 0,0 1 0,0 0 0,1 0 0,-1 0 1,0 0-1,0 1 0,0 0 0,0 0 0,0 1 0,0-1 0,0 1 0,0 0 0,-1 0 0,1 1 1,-1-1-1,1 1 0,-1 0 0,0 0 0,0 0 0,0 1 0,-1 0 0,1-1 0,-1 1 0,0 0 1,5 9-1,4 8 39,-1 0 1,-2 0-1,0 1 1,-1 1-1,-1-1 1,-1 1 0,-1 0-1,-2 1 1,0-1-1,-1 1 1,-1-1-1,-1 1 1,-4 27-1,2-42 86,0 1 0,0 0-1,-1 0 1,-1-1-1,1 1 1,-1-1 0,-9 13-1,11-18-81,0 0 0,-1 0 0,0 0 0,1-1 0,-1 1 0,-1-1-1,1 0 1,0 0 0,-1 0 0,0 0 0,1-1 0,-1 1 0,0-1 0,0 0-1,-1 0 1,1-1 0,0 1 0,-7 1 0,10-3-37,-1 0 0,1 0 0,-1-1 0,1 1 0,0 0 0,-1 0 0,1-1 0,0 1 0,-1-1 0,1 1 0,0-1 0,0 0 0,-1 1 0,1-1 0,0 0 0,0 0 0,0 0 0,0 0 0,0 0 0,0 0 0,0 0 0,0 0 0,1 0 0,-1-1 0,0 1 0,1 0 0,-1 0 0,1-1 0,-1 1 0,1 0 0,-1-1 0,1-1 0,-7-48 0,6 6 0,3 0 0,1-1 0,3 2 0,11-50 0,61-172 0,-66 234 0,-2-1 0,-1 0 0,-2-1 0,-1 0 0,2-52 0,-8 85 0,0 0 0,0 1 0,1-1 0,-1 0 0,0 0 0,0 0 0,0 0 0,0 0 0,-1 0 0,1 0 0,0 0 0,0 0 0,0 0 0,-1 0 0,1 1 0,0-1 0,-1 0 0,1 0 0,-1 0 0,1 1 0,-1-1 0,1 0 0,-1 0 0,0 1 0,1-1 0,-1 0 0,0 1 0,0-1 0,1 1 0,-1-1 0,0 1 0,0-1 0,0 1 0,0 0 0,1-1 0,-1 1 0,0 0 0,0 0 0,0 0 0,0 0 0,0 0 0,0 0 0,0 0 0,0 0 0,-1 0 0,0 1 0,-1-1 0,1 1 0,-1 0 0,1 0 0,0 1 0,-1-1 0,1 0 0,0 1 0,0-1 0,0 1 0,0 0 0,0 0 0,1 0 0,-1 0 0,-2 3 0,-3 8 0,1 0 0,1 0 0,0 0 0,0 1 0,2 0 0,0-1 0,-2 18 0,1 6 0,3 57 0,0-90 0,2 0 0,-1 0 0,0 0 0,1 0 0,0 0 0,0 0 0,0 0 0,0 0 0,0 0 0,1-1 0,0 1 0,0-1 0,0 1 0,0-1 0,1 0 0,-1 0 0,1 0 0,5 5 0,-5-6 0,0 0 0,0 0 0,0-1 0,1 0 0,-1 1 0,0-1 0,1 0 0,-1-1 0,1 1 0,0 0 0,-1-1 0,1 0 0,-1 0 0,1 0 0,0 0 0,-1-1 0,1 0 0,-1 1 0,1-1 0,-1 0 0,5-3 0,-1 1-387,0 0 0,0 0 0,0-1-1,-1 0 1,10-9 0,-4 3-1704,-2 0 0,1-1 0,16-24 0,-7 6-6344</inkml:trace>
</inkml:ink>
</file>

<file path=ppt/ink/ink1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50.362"/>
    </inkml:context>
    <inkml:brush xml:id="br0">
      <inkml:brushProperty name="width" value="0.025" units="cm"/>
      <inkml:brushProperty name="height" value="0.025" units="cm"/>
    </inkml:brush>
  </inkml:definitions>
  <inkml:trace contextRef="#ctx0" brushRef="#br0">15 4 7527,'-9'-2'11023,"4"7"-4809,5 17-2788,10 17-5332,-6-29 3670,98 260 179,-107-365 833,-1 66-2776,-1 1 0,-2 0 0,0 0 0,-16-30 0,25 58 0,0 0 0,0 0 0,0-1 0,0 1 0,0 0 0,0 0 0,0-1 0,0 1 0,0 0 0,0 0 0,0-1 0,0 1 0,0 0 0,0 0 0,-1-1 0,1 1 0,0 0 0,0 0 0,0 0 0,0-1 0,-1 1 0,1 0 0,0 0 0,0 0 0,0 0 0,-1-1 0,1 1 0,0 0 0,0 0 0,-1 0 0,1 0 0,0 0 0,0 0 0,-1 0 0,1 0 0,0 0 0,0 0 0,-1 0 0,1 0 0,0 0 0,0 0 0,-1 0 0,1 0 0,-1 0 0,0 14 0,8 25 0,-7-37 2,1 0 0,0-1 0,-1 1 0,1 0 0,0-1 0,0 1 0,0-1 0,0 1 0,0-1 0,0 1 1,1-1-1,-1 0 0,0 1 0,1-1 0,-1 0 0,1 0 0,-1 0 0,1 0 0,0 0 0,-1 0 0,1-1 0,0 1 0,-1-1 0,1 1 0,0-1 0,0 1 0,0-1 0,0 0 0,-1 0 0,1 0 0,0 0 0,0 0 1,0-1-1,0 1 0,-1 0 0,1-1 0,0 1 0,0-1 0,-1 0 0,1 0 0,0 1 0,-1-1 0,1 0 0,-1 0 0,3-2 0,7-7-31,1-1 0,-1 0 1,-1-1-1,16-21 0,0 0-343,-19 27-407,5-7-2438,-6 4-4013,-2-2-9789</inkml:trace>
</inkml:ink>
</file>

<file path=ppt/ink/ink1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52.431"/>
    </inkml:context>
    <inkml:brush xml:id="br0">
      <inkml:brushProperty name="width" value="0.025" units="cm"/>
      <inkml:brushProperty name="height" value="0.025" units="cm"/>
    </inkml:brush>
  </inkml:definitions>
  <inkml:trace contextRef="#ctx0" brushRef="#br0">1 13 8168,'3'-5'2594,"-3"0"-512,1 2-1185,1 3-705,-1 0-256,-1 3-961,0 4-1025,0 1-4836</inkml:trace>
</inkml:ink>
</file>

<file path=ppt/ink/ink1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53.086"/>
    </inkml:context>
    <inkml:brush xml:id="br0">
      <inkml:brushProperty name="width" value="0.025" units="cm"/>
      <inkml:brushProperty name="height" value="0.025" units="cm"/>
    </inkml:brush>
  </inkml:definitions>
  <inkml:trace contextRef="#ctx0" brushRef="#br0">0 95 4484,'0'0'18813,"2"13"-17746,5 35 387,2-1 0,18 51 0,-27-97-1419,0 0 1,0 0 0,0 0-1,1 0 1,-1 0-1,0 0 1,1-1-1,-1 1 1,0 0-1,1 0 1,-1 0 0,1-1-1,-1 1 1,1 0-1,0 0 1,-1-1-1,1 1 1,0 0 0,-1-1-1,1 1 1,0-1-1,0 1 1,0-1-1,-1 0 1,1 1-1,0-1 1,0 0 0,0 1-1,0-1 1,0 0-1,1 0 1,0-1 14,0 1 1,0-1-1,-1 0 1,1-1-1,-1 1 1,1 0-1,-1 0 0,1-1 1,-1 1-1,0 0 1,1-1-1,-1 1 1,0-1-1,1-2 1,33-69 897,-33 68-839,67-202 980,-69 207-1089,0-1 0,1 0 0,-1 0 0,0 1 0,0-1 0,0 0 0,1 1 0,-1-1 0,0 0 0,1 1 0,-1-1 0,0 1 0,1-1 0,-1 0 0,1 1 0,-1-1 0,1 1 0,-1-1 0,1 1 0,-1 0 0,1-1 0,0 1 0,-1 0 0,1-1 0,0 1 0,-1 0 0,1-1 0,0 1 0,11 14 0,2 32 0,15 136 0,-21-164 0,0-26 0,6-33 0,-12 35 0,8-32 0,-2 9 0,1 0 0,24-55 0,-32 83 0,-1 0 0,0 0 0,1 0 0,-1 0 0,1 0 0,-1 0 0,1 0 0,-1 0 0,1 0 0,0 0 0,0 0 0,-1 0 0,1 0 0,0 0 0,0 1 0,0-1 0,0 0 0,0 1 0,0-1 0,0 0 0,0 1 0,0-1 0,0 1 0,0 0 0,1-1 0,-1 1 0,0 0 0,0 0 0,2 0 0,-1 1 0,-1 0 0,1 0 0,-1 0 0,1 0 0,-1 1 0,1-1 0,-1 0 0,0 1 0,0-1 0,0 1 0,0 0 0,0-1 0,0 1 0,0 0 0,0 3 0,5 11 0,-2-1 0,6 31 0,-9-32 0,-1-9 0,0 0 0,0 0 0,1 0 0,0 0 0,0 0 0,0 0 0,3 6 0,-3-11-177,0 0 0,0-1 1,0 1-1,0 0 0,-1-1 0,1 1 0,0-1 0,0 1 1,0-1-1,-1 0 0,1 1 0,0-1 0,0 0 1,-1 1-1,1-1 0,-1 0 0,1 0 0,-1 0 0,1 1 1,-1-1-1,1 0 0,-1 0 0,1-1 0,14-28-8204,-14 27 6571,7-11-8066</inkml:trace>
</inkml:ink>
</file>

<file path=ppt/ink/ink1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53.709"/>
    </inkml:context>
    <inkml:brush xml:id="br0">
      <inkml:brushProperty name="width" value="0.025" units="cm"/>
      <inkml:brushProperty name="height" value="0.025" units="cm"/>
    </inkml:brush>
  </inkml:definitions>
  <inkml:trace contextRef="#ctx0" brushRef="#br0">71 46 16271,'0'0'12930,"-6"13"-12834,-6 14 94,1 0 0,2 1 0,1 0 0,0 0 0,3 1-1,-5 51 1,10-79-183,0 0 0,0-1-1,-1 1 1,1-1-1,0 1 1,0 0 0,0-1-1,0 1 1,0-1-1,0 1 1,0 0 0,0-1-1,0 1 1,0-1-1,0 1 1,1 0 0,-1-1-1,0 1 1,0-1-1,0 1 1,1-1 0,-1 1-1,0 0 1,1-1-1,-1 0 1,1 1 0,-1-1-1,0 1 1,1-1-1,-1 1 1,1-1 0,-1 0-1,1 1 1,-1-1-1,1 0 1,0 0 0,-1 1-1,1-1 1,-1 0 0,1 0-1,0 0 1,-1 0-1,1 0 1,-1 1 0,1-1-1,0 0 1,-1-1-1,1 1 1,-1 0 0,1 0-1,0 0 1,-1 0-1,1 0 1,-1-1 0,2 1-1,1-2 12,0 0-1,0 1 1,0-2 0,0 1-1,0 0 1,-1 0 0,1-1-1,3-4 1,8-14 30,-1 0 0,-1-2 0,-1 1 0,-1-1 0,0-1 0,-2 0 0,-1 0 0,-1-1 0,3-27 0,-9 217 758,0-164-801,0-1-1,0 1 0,0-1 0,0 1 1,0-1-1,0 1 0,0-1 1,0 1-1,0-1 0,0 1 0,0-1 1,0 1-1,1-1 0,-1 1 1,0-1-1,0 1 0,0-1 0,1 1 1,-1-1-1,0 0 0,1 1 1,-1-1-1,0 1 0,1-1 0,-1 0 1,0 1-1,1-1 0,-1 0 0,1 1 1,-1-1-1,1 0 0,-1 0 1,1 1-1,14-11 97,10-25-22,-7-6-79,-13 27 0,0 1 0,1 0 0,1 1 0,11-17 0,-18 29 0,0 0 0,0-1 0,0 1 0,0-1 0,0 1 0,1 0 0,-1-1 0,0 1 0,0-1 0,1 1 0,-1 0 0,0 0 0,1-1 0,-1 1 0,0 0 0,1-1 0,-1 1 0,0 0 0,1 0 0,-1 0 0,1-1 0,-1 1 0,0 0 0,1 0 0,-1 0 0,1 0 0,-1 0 0,0 0 0,1 0 0,-1 0 0,1 0 0,-1 0 0,1 0 0,-1 0 0,1 0 0,-1 0 0,0 0 0,1 0 0,-1 1 0,1-1 0,-1 0 0,0 0 0,1 0 0,-1 1 0,0-1 0,1 0 0,-1 0 0,0 1 0,1-1 0,-1 0 0,0 1 0,0-1 0,1 0 0,-1 1 0,0-1 0,0 1 0,0-1 0,1 0 0,-1 1 0,0-1 0,0 1 0,0 0 0,7 31 0,-7-28 0,1 13 0,5 30 0,-6-44 0,0-1 0,0 0 0,1 0 0,0 0 0,-1 1 0,1-1 0,0 0 0,0 0 0,0 0 0,0 0 0,0 0 0,0-1 0,1 1 0,2 3 0,-3-5 0,1 0 0,-1 0 0,0 0 0,1 0 0,-1 0 0,0-1 0,1 1 0,-1 0 0,0-1 0,0 1 0,0-1 0,1 1 0,-1-1 0,0 0 0,0 1 0,0-1 0,0 0 0,0 0 0,0 0 0,0 0 0,0 0 0,0 0 0,-1 0 0,1 0 0,0 0 0,-1 0 0,1 0 0,0 0 0,0-3 0,1 0 0,20-30 0,29-38 0,-46 66 0,0 0 0,0 0 0,0 1 0,1 0 0,0 0 0,0 0 0,0 1 0,13-7 0,-18 11-1,0-1-1,0 0 1,0 1 0,0-1-1,0 1 1,0-1 0,0 1-1,0 0 1,0-1 0,0 1-1,0 0 1,1 0-1,-1 0 1,0 0 0,0 0-1,0 0 1,0 0 0,0 0-1,1 0 1,-1 1 0,0-1-1,0 0 1,0 1 0,0-1-1,0 1 1,0-1 0,0 1-1,0-1 1,0 1 0,0 0-1,0-1 1,0 1-1,-1 0 1,1 0 0,0 0-1,0 0 1,-1 0 0,1 0-1,-1 0 1,1 0 0,0 1-1,1 5-122,0 0 0,-1 1-1,0-1 1,-1 0-1,0 13 1,3 15-1294</inkml:trace>
</inkml:ink>
</file>

<file path=ppt/ink/ink1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54.504"/>
    </inkml:context>
    <inkml:brush xml:id="br0">
      <inkml:brushProperty name="width" value="0.025" units="cm"/>
      <inkml:brushProperty name="height" value="0.025" units="cm"/>
    </inkml:brush>
  </inkml:definitions>
  <inkml:trace contextRef="#ctx0" brushRef="#br0">1 0 18353,'0'0'11232,"0"15"-10757,2 58-11,4 1-1,3-1 0,28 106 0,-37-177-451,0-1 0,0 1 1,1-1-1,-1 1 0,1-1 0,-1 1 1,1-1-1,-1 1 0,1-1 0,0 0 0,0 1 1,0-1-1,0 0 0,0 0 0,0 0 1,0 1-1,0-1 0,2 1 0,-3-2-1,1 0 0,0 0 0,0 0 0,-1 0 0,1 0 0,0 0 0,0-1-1,-1 1 1,1 0 0,0 0 0,-1 0 0,1-1 0,0 1 0,-1 0-1,1-1 1,0 1 0,-1-1 0,1 1 0,-1-1 0,1 1 0,-1-1 0,1 1-1,-1-1 1,1 1 0,0-2 0,25-50 328,-16 28-339,-5 8 0,1 1 0,0 0 0,2 1 0,-1-1 0,2 1 0,12-16 0,-20 29 0,0-1 0,0 1 0,1-1 0,-1 1 0,1 0 0,-1 0 0,1-1 0,-1 1 0,1 0 0,-1 0 0,1 0 0,0 1 0,0-1 0,0 0 0,-1 1 0,1-1 0,0 1 0,0-1 0,0 1 0,0 0 0,0 0 0,0 0 0,0 0 0,3 1 0,-2 0 0,0 1 0,0-1 0,0 1 0,0 0 0,-1-1 0,1 1 0,-1 1 0,1-1 0,-1 0 0,0 1 0,0-1 0,0 1 0,2 3 0,5 10 0,0 1 0,-1 0 0,10 33 0,5 30 0,-17-129 0,-7 8 0,-2 0 0,-2 0 0,-11-46 0,13 56 0,3 31 0,1-1 0,-1 0 0,1 0 0,-1 1 0,1-1 0,0 1 0,-1-1 0,1 0 0,0 1 0,-1-1 0,1 1 0,0-1 0,0 1 0,-1 0 0,1-1 0,0 1 0,0 0 0,0-1 0,0 1 0,-1 0 0,1 0 0,0 0 0,0 0 0,0 0 0,0 0 0,0 0 0,0 0 0,1 0 0,17 1-25,-13 0-129,0-1-1,0 1 0,0-1 1,0 0-1,0-1 1,0 1-1,0-1 0,0 0 1,0-1-1,0 1 1,0-1-1,-1 0 0,1-1 1,-1 0-1,1 1 0,7-7 1,-9 2-5040,-3 1-3038</inkml:trace>
</inkml:ink>
</file>

<file path=ppt/ink/ink1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54.861"/>
    </inkml:context>
    <inkml:brush xml:id="br0">
      <inkml:brushProperty name="width" value="0.025" units="cm"/>
      <inkml:brushProperty name="height" value="0.025" units="cm"/>
    </inkml:brush>
  </inkml:definitions>
  <inkml:trace contextRef="#ctx0" brushRef="#br0">1 204 13068,'0'0'17585,"21"-65"-17425,12 44-96,3 2-64,11-7-865,-5 2-2242,0-2-2498,-4 3-5125</inkml:trace>
</inkml:ink>
</file>

<file path=ppt/ink/ink1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55.251"/>
    </inkml:context>
    <inkml:brush xml:id="br0">
      <inkml:brushProperty name="width" value="0.025" units="cm"/>
      <inkml:brushProperty name="height" value="0.025" units="cm"/>
    </inkml:brush>
  </inkml:definitions>
  <inkml:trace contextRef="#ctx0" brushRef="#br0">32 46 12620,'0'0'15705,"-5"8"-15576,1 0-97,0 0 0,1 0 1,0 0-1,0 0 0,0 1 1,1-1-1,1 1 0,-1 0 1,1-1-1,1 1 1,0 0-1,0 0 0,0-1 1,1 1-1,3 13 0,-3-21-20,-1 0 0,0-1 0,1 1 0,-1 0 0,1 0-1,-1 0 1,1 0 0,-1 0 0,1-1 0,-1 1 0,1 0-1,0-1 1,0 1 0,-1 0 0,1-1 0,0 1 0,0-1 0,0 1-1,0-1 1,-1 1 0,1-1 0,0 0 0,0 1 0,0-1-1,0 0 1,0 0 0,0 0 0,0 0 0,0 0 0,0 0-1,0 0 1,0 0 0,0 0 0,0 0 0,0 0 0,0-1-1,0 1 1,0 0 0,-1-1 0,1 1 0,0-1 0,0 1 0,0-1-1,0 1 1,-1-1 0,1 0 0,0 1 0,0-1 0,-1 0-1,1 1 1,-1-1 0,2-2 0,3-2 122,1-1 0,-1 0-1,-1 0 1,1-1 0,4-8 0,2-16 189,-1-1-1,10-50 1,-16 66 551,-6 74-853,0-26-352,5 47 0,-4-78 240,1 0 0,0 0-1,0 0 1,0 1 0,0-1-1,0 0 1,0 0 0,1 0-1,-1 0 1,0 0-1,1 1 1,-1-1 0,0 0-1,1 0 1,0 0 0,-1 0-1,1 0 1,-1 0 0,1 0-1,0 0 1,0-1 0,-1 1-1,1 0 1,0 0 0,0-1-1,0 1 1,0 0 0,0-1-1,0 1 1,0-1 0,0 1-1,0-1 1,1 0 0,-1 1-1,0-1 1,0 0 0,0 0-1,0 0 1,0 1 0,1-2-1,-1 1 1,2 0 0,0-1-274,0 0 0,0-1 1,0 1-1,0-1 0,0 1 1,0-1-1,0 0 0,0 0 1,-1 0-1,1-1 1,-1 1-1,0-1 0,3-3 1,4-7-1769,0-1 0,-2 0 1,9-19-1,1-13-4924</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4:06.214"/>
    </inkml:context>
    <inkml:brush xml:id="br0">
      <inkml:brushProperty name="width" value="0.025" units="cm"/>
      <inkml:brushProperty name="height" value="0.025" units="cm"/>
    </inkml:brush>
  </inkml:definitions>
  <inkml:trace contextRef="#ctx0" brushRef="#br0">1 31 10410,'0'0'2466,"11"0"-1083,68 2-168,-35 0-307,0-1 0,-1-2 0,1-3 0,65-12 0,-91 11-774,-1 2 1,31-4-1,-5 10-1383,-39-2 669,-1-1 0,1 2 1,-1-1-1,1 0 0,-1 1 0,0-1 0,1 1 0,4 3 0,9 12-9141</inkml:trace>
</inkml:ink>
</file>

<file path=ppt/ink/ink1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55.608"/>
    </inkml:context>
    <inkml:brush xml:id="br0">
      <inkml:brushProperty name="width" value="0.025" units="cm"/>
      <inkml:brushProperty name="height" value="0.025" units="cm"/>
    </inkml:brush>
  </inkml:definitions>
  <inkml:trace contextRef="#ctx0" brushRef="#br0">49 200 8680,'0'0'6534,"-6"14"-3934,-4 13-1697,2 2 0,1-1 0,1 1 0,1 0 0,2 0 0,0 46 0,3-74-831,0 1 1,0-1-1,0 1 0,0 0 1,0-1-1,0 1 0,0-1 1,1 1-1,-1 0 0,0-1 1,1 1-1,-1-1 0,1 1 1,0-1-1,0 1 0,-1-1 1,1 0-1,0 1 0,0-1 1,0 0-1,0 0 0,1 0 1,-1 0-1,0 0 0,0 0 1,1 0-1,-1 0 0,0 0 1,1 0-1,-1-1 0,1 1 1,-1-1-1,3 1 0,-2-1-30,1 0 0,-1 0 0,0-1 1,1 1-1,-1-1 0,0 0 0,1 1 0,-1-1 0,0 0 0,0 0 0,0 0 0,0-1 0,0 1 0,0-1 0,0 1 0,0-1 0,0 1 0,-1-1 0,1 0 0,-1 0 0,3-3 0,5-11 193,0 0 0,-1 0 0,0-1-1,-1 0 1,-1 0 0,-1-1 0,-1 1-1,0-1 1,1-23 0,0-26 812,-4-78-1,-2 76-314,12 158-817,-10-57 106,-2-10-3,1 1-1,1-1 0,1 0 1,0 0-1,2-1 0,1 1 1,11 31-1,-14-50-185,0 0-1,0 0 1,0 0 0,0 0 0,1 0-1,0-1 1,-1 1 0,1-1 0,0 1 0,0-1-1,0 0 1,0 0 0,0 0 0,5 1-1,-5-2-132,-1 0-1,0 0 0,0-1 1,1 1-1,-1-1 0,0 1 1,0-1-1,1 0 0,-1 0 1,1 0-1,-1 0 0,0 0 1,1-1-1,-1 1 0,0-1 0,0 1 1,1-1-1,-1 0 0,0 0 1,0 0-1,0 0 0,0 0 1,4-3-1,9-15-11362</inkml:trace>
</inkml:ink>
</file>

<file path=ppt/ink/ink1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56.289"/>
    </inkml:context>
    <inkml:brush xml:id="br0">
      <inkml:brushProperty name="width" value="0.025" units="cm"/>
      <inkml:brushProperty name="height" value="0.025" units="cm"/>
    </inkml:brush>
  </inkml:definitions>
  <inkml:trace contextRef="#ctx0" brushRef="#br0">28 156 8264,'0'0'23158,"9"1"-22422,-5-1-708,-1 0 0,0-1 0,1 1 0,-1-1-1,0 1 1,0-1 0,1 0 0,-1 0 0,0 0-1,0-1 1,0 1 0,0-1 0,0 1-1,-1-1 1,1 0 0,4-4 0,-2 0-11,0-1 0,0 1 0,0-1 0,-1 0 0,0 0 0,0 0 0,3-12 0,-4 14-17,-1-1 0,0 1 0,0-1 0,-1 1 0,0-1 0,0 1 0,0-1 0,0-10 0,-1 15 0,-1 1 0,1 0 0,0-1 0,0 1 0,0-1 0,0 1 0,0 0 0,-1-1 0,1 1 0,0-1 0,0 1 0,-1 0 0,1-1 0,0 1 0,-1 0 0,1-1 0,0 1 0,-1 0 0,1 0 0,0-1 0,-1 1 0,1 0 0,-1 0 0,1 0 0,0 0 0,-1-1 0,1 1 0,-1 0 0,1 0 0,-1 0 0,1 0 0,-1 0 0,1 0 0,0 0 0,-1 0 0,1 0 0,-1 0 0,1 1 0,-1-1 0,1 0 0,0 0 0,-1 0 0,1 0 0,-1 1 0,1-1 0,-1 0 0,-20 13 0,11-2 0,1 0 0,0 0 0,1 1 0,0 0 0,0 0 0,2 1 0,-1 0 0,2 0 0,0 1 0,-5 18 0,3-3 0,2 0 0,0 0 0,2 0 0,0 31 0,3-56 0,0 0 0,0-1 0,0 1 0,0 0 0,1-1 0,0 1 0,-1 0 0,1-1 0,1 1 0,-1-1 0,0 0 0,1 1 0,2 2 0,-3-4 0,1-1 0,0 1 0,-1-1 0,1 0 0,0 0 0,-1 0 0,1 0 0,0 0 0,0-1 0,0 1 0,0 0 0,0-1 0,0 0 0,0 1 0,0-1 0,0 0 0,0 0 0,0 0 0,0 0 0,0 0 0,0-1 0,0 1 0,0 0 0,0-1 0,2-1 0,5-1-153,-1 0-1,1-1 1,-1 0 0,0 0 0,0-1-1,0 0 1,-1 0 0,0-1 0,0 0-1,8-9 1,32-44-5133,-24 16-7409</inkml:trace>
</inkml:ink>
</file>

<file path=ppt/ink/ink1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57.023"/>
    </inkml:context>
    <inkml:brush xml:id="br0">
      <inkml:brushProperty name="width" value="0.025" units="cm"/>
      <inkml:brushProperty name="height" value="0.025" units="cm"/>
    </inkml:brush>
  </inkml:definitions>
  <inkml:trace contextRef="#ctx0" brushRef="#br0">1 213 11531,'0'0'10015,"4"-12"-8841,0 4-943,-1 0 1,1-1-1,1 1 0,-1 1 0,1-1 1,0 1-1,1 0 0,0 0 0,0 0 1,1 1-1,-1 0 0,1 0 0,1 1 0,-1 0 1,1 0-1,0 1 0,0 0 0,14-6 1,-18 9-178,0 0 0,0 0 0,0 0 0,0 1 0,0 0 0,0-1 0,0 1 0,0 0 0,0 1 0,1-1 0,-1 1 0,-1 0 0,1 0 0,0 0 0,0 0 0,0 1 0,5 2 0,-5-1-29,0 1 0,0-1 1,-1 1-1,1 0 0,-1 0 0,0 0 0,0 1 0,0-1 0,-1 1 0,1 0 0,-1-1 0,0 1 0,1 7 1,7 23 55,-2 1 0,-2 0 0,3 41 0,6 40 16,-15-113-65,1 0-1,0-1 0,0 1 1,0 0-1,1-1 0,-1 1 0,1-1 1,0 1-1,0-1 0,3 4 1,-5-6-18,0-1 0,1 0 0,-1 1 0,1-1 0,-1 1 0,1-1 1,-1 0-1,1 0 0,-1 1 0,1-1 0,-1 0 0,1 0 0,0 0 0,-1 1 1,1-1-1,-1 0 0,1 0 0,0 0 0,-1 0 0,1 0 0,-1 0 0,1 0 1,-1 0-1,1-1 0,0 1 0,18-18 427,-10 0-239,0 0-1,0-1 0,-2 0 0,-1 0 0,0 0 1,-1-1-1,3-25 0,-4 10 85,-1 0 0,-2 0 1,-4-50-1,3 80-286,-1 0 0,1 0 0,-1-1 0,0 1 0,0 0 0,-1 0 0,1 1 0,-1-1 0,0 0 0,0 0 0,-1 1 0,0-1 0,1 1 0,-7-7 0,9 11 0,-1-1 0,1 1 0,0 0 0,-1 0 0,1 0 0,0 0 0,0-1 0,-1 1 0,1 0 0,0 0 0,-1 0 0,1 0 0,0 0 0,-1 0 0,1 0 0,0 0 0,-1 0 0,1 0 0,0 0 0,-1 0 0,1 0 0,-1 0 0,1 0 0,0 0 0,0 0 0,-1 0 0,1 0 0,0 1 0,-1-1 0,1 0 0,0 0 0,-1 0 0,1 1 0,0-1 0,0 0 0,-1 0 0,1 1 0,0-1 0,0 0 0,0 0 0,-1 1 0,1-1 0,0 0 0,0 1 0,0-1 0,0 0 0,0 1 0,0-1 0,0 0 0,-1 1 0,1-1 0,0 0 0,0 1 0,-1 21 0,1-19 0,0 7 0,1 1 0,1-1 0,-1 1 0,2-1 0,-1 0 0,2 0 0,3 11 0,-6-18 0,0 0 0,1 0 0,-1-1 0,0 1 0,1 0 0,0-1 0,-1 1 0,1-1 0,0 1 0,0-1 0,1 0 0,-1 0 0,0 0 0,1 0 0,-1 0 0,1 0 0,0-1 0,-1 1 0,1-1 0,0 0 0,0 0 0,0 0 0,0 0 0,0 0 0,0-1 0,0 1 0,0-1 0,5 0 0,-5-1-19,1-1-1,-1 1 1,0-1 0,-1 1 0,1-1-1,0 0 1,0 0 0,-1 0 0,0 0-1,1-1 1,-1 1 0,0-1 0,0 0-1,0 1 1,0-1 0,0 0 0,-1 0-1,0 0 1,1 0 0,0-5 0,20-67-2187,-17 37-2967,-4-1-2803</inkml:trace>
</inkml:ink>
</file>

<file path=ppt/ink/ink1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58.310"/>
    </inkml:context>
    <inkml:brush xml:id="br0">
      <inkml:brushProperty name="width" value="0.025" units="cm"/>
      <inkml:brushProperty name="height" value="0.025" units="cm"/>
    </inkml:brush>
  </inkml:definitions>
  <inkml:trace contextRef="#ctx0" brushRef="#br0">66 434 18417,'0'0'10853,"-8"1"-10511,6-1-338,0 0 1,0 0-1,0 1 0,0-1 0,0 0 1,0 1-1,0 0 0,0-1 1,0 1-1,0 0 0,0 0 1,1 0-1,-1 0 0,0 0 0,1 0 1,-1 1-1,1-1 0,-1 0 1,1 1-1,0-1 0,-1 1 0,-1 3 1,1 1 19,-1 1 0,1 0 1,1 0-1,-1 1 1,1-1-1,1 0 0,-1 8 1,0 6 70,-2 74 914,3-90-896,1 1 0,-1 0 0,1-1 0,0 1 0,0-1 0,1 1-1,0-1 1,0 0 0,0 1 0,1-1 0,-1 0 0,1 0 0,4 5 0,-6-9-109,0 0 0,1 1 0,-1-1 0,0 0 0,0 0 0,1 0 0,-1 0 0,1 0 0,-1 0 0,1 0 0,-1-1 0,1 1 0,-1 0 0,1-1 0,0 0 0,-1 1 0,1-1 0,0 0 0,-1 0 0,1 1 0,0-2 0,0 1 0,-1 0 0,1 0 0,1-1 0,0 0 0,0 0 0,0-1 0,0 0 0,0 0 0,0 0 0,-1 0 0,1 0 0,-1 0 0,1 0 0,-1-1 0,0 0 0,2-2 0,4-7 0,-1 0 0,0-1 0,-1 1 0,9-27 0,-8 17-4,-1-1 0,-1 0 0,-2 0 0,0 0 0,-1 0 0,-1-1 0,-3-33 0,1 55 0,1 0 0,-1-1 0,1 1 0,-1 0 0,0 0 0,0 0 0,0 0 0,0 0 0,0 0 0,-1 0 0,1 0 0,0 0 0,-1 1 0,1-1 0,-1 1 0,-3-4 0,4 5 0,0 0 0,1-1 0,-1 1 0,1 0 0,-1 0 0,0-1 0,0 1 0,1 0 0,-1 0 0,0 0 0,1 0 0,-1 0 0,0 0 0,1 0 0,-1 0 0,0 0 0,0 0 0,1 0 0,-1 1 0,0-1 0,1 0 0,-1 0 0,0 1 0,1-1 0,-1 0 0,1 1 0,-1-1 0,0 1 0,1-1 0,-1 1 0,1-1 0,-1 1 0,1-1 0,0 1 0,-1-1 0,1 1 0,-1-1 0,1 1 0,0 0 0,0-1 0,-1 1 0,1 0 0,0-1 0,0 1 0,0 0 0,0 0 0,0-1 0,0 1 0,0 0 0,0-1 0,0 2 0,-2 9 0,1 1 0,0-1 0,1 0 0,0 0 0,1 0 0,2 16 0,-3-25 0,1 1 0,-1 0 0,1-1 0,-1 1 0,1-1 0,0 0 0,0 1 0,0-1 0,0 0 0,0 1 0,1-1 0,-1 0 0,1 0 0,-1 0 0,1 0 0,0 0 0,0 0 0,0-1 0,0 1 0,0-1 0,0 1 0,0-1 0,1 0 0,-1 0 0,0 0 0,1 0 0,-1 0 0,1 0 0,-1-1 0,1 1 0,-1-1 0,1 0 0,2 1 0,-3-2 0,1 1 0,-1-1 0,1 0 0,-1 0 0,0 0 0,0 0 0,1 0 0,-1-1 0,0 1 0,0 0 0,0-1 0,0 0 0,-1 1 0,1-1 0,0 0 0,-1 0 0,1 0 0,-1 0 0,0 0 0,2-4 0,23-55 0,-21 48 0,16-43 0,-3-1 0,-2 0 0,-2-2 0,-3 1 0,4-75 0,-41 361 0,24-190 0,-1-14 0,1 1 0,2-1 0,0 0 0,2 0 0,0 1 0,10 37 0,-11-59 0,0 0 0,0 1 0,0-1 0,1 0 0,0 0 0,-1 0 0,1-1 0,0 1 0,1 0 0,-1-1 0,0 1 0,1-1 0,5 4 0,-7-5 0,1 0 0,0 0 0,0 0 0,0 0 0,0-1 0,0 1 0,0-1 0,0 0 0,0 1 0,0-1 0,1 0 0,-1 0 0,0 0 0,0-1 0,0 1 0,0 0 0,3-2 0,0 0 0,0 0 0,-1 0 0,1-1 0,-1 0 0,1 0 0,-1 0 0,0-1 0,0 1 0,0-1 0,-1 0 0,1 0 0,-1 0 0,0 0 0,0-1 0,0 0 0,1-5 0,6-12 0,-1-2 0,-2 1 0,-1-1 0,0 0 0,-2-1 0,0 1 0,-2-1 0,-2-45 0,0 68 0,1 1 0,-1-1 0,0 1 0,0-1 0,0 1 0,-1-1 0,1 1 0,0-1 0,0 1 0,-1 0 0,1-1 0,-1 1 0,1-1 0,-1 1 0,0 0 0,0 0 0,1-1 0,-1 1 0,0 0 0,0 0 0,0 0 0,0 0 0,-3-2 0,3 3 0,0 1 0,0-1 0,0 1 0,0-1 0,1 1 0,-1-1 0,0 1 0,0-1 0,0 1 0,0 0 0,1 0 0,-1-1 0,0 1 0,1 0 0,-1 0 0,1 0 0,-1 0 0,1 0 0,-1 0 0,1 0 0,-1 0 0,1 0 0,0 0 0,0 0 0,-1 0 0,1 0 0,0 0 0,0 0 0,0 0 0,0 0 0,0 0 0,1 2 0,-5 24 0,2 0 0,0 0 0,2 0 0,1 0 0,7 41 0,-8-66 0,1 0 0,-1 1 0,1-1 0,-1 0 0,1 0 0,0 0 0,0 0 0,0 0 0,0 0 0,0 0 0,0 0 0,1 0 0,-1-1 0,0 1 0,1 0 0,0-1 0,-1 1 0,1-1 0,0 1 0,0-1 0,0 0 0,0 0 0,0 0 0,0 0 0,0 0 0,0-1 0,0 1 0,0 0 0,1-1 0,-1 0 0,2 1 0,0-2 0,-1 1 0,1-1 0,-1 0 0,0 0 0,0-1 0,0 1 0,1-1 0,-1 1 0,-1-1 0,1 0 0,0 0 0,0 0 0,-1-1 0,1 1 0,-1 0 0,0-1 0,1 0 0,-1 0 0,2-4 0,8-16 0,-1 0 0,-2-1 0,0 0 0,-1 0 0,8-50 0,1-2 0,-18 87 0,0-1 0,0 1 0,1-1 0,3 19 0,-1 7 0,-3 6 0,0-22 0,0 1 0,2-1 0,0 0 0,6 26 0,-7-44 0,1-1 0,-1 1 0,1 0 0,-1 0 0,1-1 0,0 1 0,0 0 0,0-1 0,0 1 0,0-1 0,0 1 0,0-1 0,0 1 0,1-1 0,1 2 0,-2-3 0,-1 1 0,1-1 0,0 0 0,0 1 0,0-1 0,0 0 0,0 0 0,-1 0 0,1 0 0,0 0 0,0 0 0,0 0 0,0 0 0,0 0 0,0 0 0,0 0 0,-1-1 0,1 1 0,0 0 0,0 0 0,0-1 0,0 0 0,3-1 0,0-1 0,-1 0 0,0 1 0,0-1 0,0-1 0,0 1 0,0 0 0,-1-1 0,1 1 0,2-8 0,4-8 0,-2-1 0,6-26 0,-9 31 0,0 0 0,1 0 0,1 1 0,0-1 0,13-21 0,-19 36 0,0-1 0,0 1 0,0-1 0,1 1 0,-1-1 0,0 1 0,1-1 0,-1 1 0,0-1 0,1 1 0,-1-1 0,0 1 0,1-1 0,-1 1 0,1 0 0,-1-1 0,1 1 0,-1 0 0,1 0 0,-1-1 0,1 1 0,-1 0 0,1 0 0,0 0 0,-1 0 0,1-1 0,-1 1 0,1 0 0,0 0 0,-1 0 0,1 0 0,-1 0 0,1 0 0,-1 1 0,1-1 0,0 0 0,-1 0 0,1 0 0,-1 0 0,1 1 0,-1-1 0,1 0 0,-1 1 0,1-1 0,-1 0 0,1 1 0,-1-1 0,0 1 0,1-1 0,-1 0 0,1 1 0,-1-1 0,0 1 0,0-1 0,1 1 0,-1-1 0,0 1 0,0 0 0,1-1 0,-1 1 0,0-1 0,0 1 0,0-1 0,0 2 0,11 41 0,-11-40 0,5 35 0,-3-23 0,0 0 0,8 28 0,-10-43 0,0 0 0,0 1 0,0-1 0,0 1 0,0-1 0,0 1 0,0-1 0,0 1 0,1-1 0,-1 0 0,0 1 0,0-1 0,0 1 0,1-1 0,-1 0 0,0 1 0,1-1 0,-1 0 0,0 1 0,1-1 0,-1 0 0,0 0 0,1 1 0,-1-1 0,0 0 0,1 0 0,-1 0 0,1 1 0,-1-1 0,1 0 0,-1 0 0,0 0 0,1 0 0,0 0 0,9-13 0,5-27 0,-14 38 0,8-32 0,-5 16 0,1 0 0,0 1 0,2 0 0,0 0 0,0 0 0,2 1 0,19-29 0,-27 44 0,-1 0 0,1 0 0,0 0 0,-1 0 0,1 1 0,0-1 0,0 0 0,0 1 0,-1-1 0,1 0 0,0 1 0,0-1 0,0 1 0,0-1 0,0 1 0,0 0 0,0-1 0,0 1 0,0 0 0,0 0 0,1 0 0,-1 0 0,0 0 0,-1 1 0,1-1 0,0 1 0,-1-1 0,1 1 0,-1-1 0,1 1 0,-1-1 0,1 1 0,-1 0 0,1-1 0,-1 1 0,0-1 0,1 1 0,-1 0 0,0 0 0,1-1 0,-1 1 0,0 0 0,0 1 0,4 48 0,-4-44 0,-1 12 0,0-13 0,0 0 0,1 0 0,0 0 0,0 0 0,1 0 0,1 9 0,-1-14 0,-1 0 0,1 0 0,-1 0 0,1 0 0,-1 0 0,1-1 0,-1 1 0,1 0 0,-1 0 0,1 0 0,-1 0 0,1-1 0,-1 1 0,1 0 0,-1-1 0,0 1 0,1 0 0,-1-1 0,1 1 0,-1 0 0,0-1 0,1 1 0,-1-1 0,0 1 0,0-1 0,1 1 0,-1-1 0,0 1 0,0-1 0,0 1 0,1-1 0,-1 1 0,0-2 0,13-21 0,-12 21 0,39-63 0,-38 62 0,0 0 0,0 1 0,0 0 0,0-1 0,0 1 0,0 0 0,1 0 0,-1 0 0,1 0 0,-1 1 0,1-1 0,0 1 0,0-1 0,0 1 0,0 0 0,0 0 0,0 0 0,0 1 0,0-1 0,0 1 0,6-1 0,-8 2 2,0-1 0,1 1 0,-1 0-1,0-1 1,0 1 0,0 0 0,0 0 0,0 0 0,0 0 0,-1 0-1,1 0 1,0 0 0,0 0 0,-1 0 0,1 0 0,0 1-1,-1-1 1,1 0 0,-1 0 0,0 1 0,1-1 0,-1 0 0,0 1-1,0-1 1,0 0 0,0 2 0,1 44-111,-1-35-46,-1 7-729,0 5-2893,3-9-4577</inkml:trace>
</inkml:ink>
</file>

<file path=ppt/ink/ink1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58.639"/>
    </inkml:context>
    <inkml:brush xml:id="br0">
      <inkml:brushProperty name="width" value="0.025" units="cm"/>
      <inkml:brushProperty name="height" value="0.025" units="cm"/>
    </inkml:brush>
  </inkml:definitions>
  <inkml:trace contextRef="#ctx0" brushRef="#br0">0 81 21428,'29'8'6864,"-2"8"-4442,-24-14-2384,0 0 1,0 1 0,0-1 0,0 0 0,1-1-1,-1 1 1,1 0 0,-1-1 0,1 0 0,-1 0-1,1 0 1,0 0 0,-1 0 0,1-1 0,0 0-1,0 0 1,0 0 0,-1 0 0,1 0 0,5-2-1,-7 0-12,0 1-1,0 0 1,0-1-1,-1 1 0,1-1 1,-1 0-1,1 0 0,-1 0 1,1 1-1,-1-1 0,0-1 1,0 1-1,0 0 0,0 0 1,-1 0-1,1 0 1,0-1-1,-1 1 0,0 0 1,1 0-1,-1-1 0,0 1 1,0 0-1,0-1 0,-1-3 1,1 3 6,-1-1 0,1 1 0,0 0 1,-1 0-1,0-1 0,1 1 0,-1 0 0,-1 0 0,1 0 1,0 0-1,-1 0 0,1 0 0,-1 1 0,0-1 0,0 0 1,0 1-1,-5-5 0,5 6-32,0-1 0,0 1 0,-1 0 0,1 0 0,-1 0 0,1 0 0,-1 0 0,0 1 0,1-1 0,-1 1 0,0-1 0,1 1 0,-1 0 0,0 0 0,1 0 0,-1 1 0,0-1 0,1 1 0,-1-1 0,1 1 0,-1 0 0,0 0 0,1 0 0,0 0 0,-1 0 0,1 1 0,0-1 0,0 1 0,-1-1 0,1 1 0,0 0 0,1 0 0,-1 0 0,0 0 0,1 0 0,-1 0 0,1 1 0,-1-1 0,1 1 0,0-1 0,0 0 0,-1 5 0,-1 1 0,0 0 0,1 0 0,-1 0 0,2 1 0,-1-1 0,1 0 0,1 1 0,-1-1 0,1 1 0,1-1 0,0 1 0,3 14 0,-3-20-35,0-1 0,0 0 0,1-1 0,-1 1 0,1 0-1,-1 0 1,1-1 0,0 1 0,-1-1 0,1 1 0,0-1 0,0 0 0,0 1 0,0-1 0,0 0 0,0-1-1,1 1 1,-1 0 0,0 0 0,0-1 0,1 0 0,-1 1 0,4-1 0,0 1-304,-1-1-1,0 0 1,0 0-1,1-1 1,-1 1 0,0-1-1,0 0 1,0 0 0,0-1-1,6-2 1,14-14-7097</inkml:trace>
</inkml:ink>
</file>

<file path=ppt/ink/ink1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59.808"/>
    </inkml:context>
    <inkml:brush xml:id="br0">
      <inkml:brushProperty name="width" value="0.025" units="cm"/>
      <inkml:brushProperty name="height" value="0.025" units="cm"/>
    </inkml:brush>
  </inkml:definitions>
  <inkml:trace contextRef="#ctx0" brushRef="#br0">5 1 4036,'-4'4'224</inkml:trace>
</inkml:ink>
</file>

<file path=ppt/ink/ink1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01.030"/>
    </inkml:context>
    <inkml:brush xml:id="br0">
      <inkml:brushProperty name="width" value="0.025" units="cm"/>
      <inkml:brushProperty name="height" value="0.025" units="cm"/>
    </inkml:brush>
  </inkml:definitions>
  <inkml:trace contextRef="#ctx0" brushRef="#br0">1 180 9225,'0'0'15246,"1"12"-14344,1 7-814,1 1-1,1 0 0,1-1 1,1 0-1,0 0 0,2 0 1,0-1-1,1 0 1,0-1-1,19 25 0,-27-41-84,-1 0 0,1 0 0,0 0 0,-1 0 1,1 0-1,0-1 0,0 1 0,0 0 0,-1 0 0,1-1 0,0 1 0,0-1 0,0 1 0,0-1 0,0 1 0,1-1 0,-1 1 0,0-1 0,0 0 0,0 0 1,0 0-1,0 0 0,0 0 0,0 0 0,1 0 0,-1 0 0,0 0 0,0 0 0,0 0 0,0-1 0,0 1 0,0 0 0,0-1 0,0 1 0,0-1 0,0 1 0,0-1 1,0 0-1,0 1 0,0-1 0,0 0 0,-1 0 0,1 1 0,0-1 0,0 0 0,-1 0 0,1 0 0,-1 0 0,1 0 0,-1 0 0,1-2 0,4-6 182,0-1 0,-1-1 0,-1 1-1,3-13 1,-4 16 61,21-119 2785,-7 32-1454,-16 92-1569,0 1 0,0 0 0,0-1 0,0 1 0,0 0 0,1-1 0,-1 1 0,1 0 1,-1 0-1,1-1 0,-1 1 0,1 0 0,-1 0 0,1 0 0,0 0 0,0 0 0,0 0 1,0 0-1,0 0 0,0 0 0,0 0 0,1-1 0,-1 3-14,0-1 1,0 0-1,0 1 0,0-1 0,0 0 1,0 1-1,-1 0 0,1-1 0,0 1 0,0-1 1,0 1-1,-1 0 0,1 0 0,0-1 1,-1 1-1,1 0 0,-1 0 0,1 0 1,-1 0-1,1-1 0,0 3 0,23 61-108,-23-62 147,14 51 13,-9-30-24,0 1 0,2-1 0,14 28 0,-22-50-20,0-1 1,0 1-1,0-1 1,0 0 0,1 1-1,-1-1 1,0 1 0,0-1-1,1 0 1,-1 1-1,0-1 1,0 0 0,1 1-1,-1-1 1,0 0-1,1 0 1,-1 1 0,1-1-1,-1 0 1,0 0-1,1 0 1,-1 1 0,1-1-1,-1 0 1,0 0 0,1 0-1,-1 0 1,1 0-1,-1 0 1,1 0 0,-1 0-1,0 0 1,1 0-1,-1 0 1,1 0 0,-1 0-1,1 0 1,-1 0-1,0-1 1,1 1 0,-1 0-1,1 0 1,-1 0 0,0-1-1,1 1 1,-1 0-1,0 0 1,1-1 0,-1 1-1,0 0 1,1-1-1,-1 1 1,0 0 0,0-1-1,1 1 1,-1-1-1,0 1 1,0 0 0,0-1-1,0 1 1,0-1 0,1 1-1,-1-1 1,0 1-1,0-1 1,0 1 0,0 0-1,0-2 1,10-34 196,-10 33-194,15-70-5,-9 38 0,1 0 0,2 1 0,1 0 0,16-35 0,-24 66 0,-1 1 0,0-1 0,1 0 0,0 1 0,-1 0 0,1-1 0,0 1 0,1 0 0,-1 0 0,0 0 0,3-2 0,-4 4 0,0-1 0,0 1 0,0 0 0,0-1 0,-1 1 0,1 0 0,0 0 0,0 0 0,0 0 0,0 0 0,0 0 0,0 0 0,0 0 0,-1 1 0,1-1 0,0 0 0,0 0 0,0 1 0,0-1 0,0 0 0,-1 1 0,1-1 0,0 1 0,0-1 0,-1 1 0,1 0 0,0-1 0,-1 1 0,1 0 0,-1-1 0,1 1 0,-1 0 0,1-1 0,-1 1 0,1 0 0,-1 0 0,0 0 0,1 0 0,-1 1 0,9 20 0,-1 1 0,0 0 0,-2 0 0,-1 1 0,-1-1 0,1 32 0,0-14 0,6-131-2119,-15 24-8611,-9 28 1606</inkml:trace>
</inkml:ink>
</file>

<file path=ppt/ink/ink1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01.400"/>
    </inkml:context>
    <inkml:brush xml:id="br0">
      <inkml:brushProperty name="width" value="0.025" units="cm"/>
      <inkml:brushProperty name="height" value="0.025" units="cm"/>
    </inkml:brush>
  </inkml:definitions>
  <inkml:trace contextRef="#ctx0" brushRef="#br0">1 0 19987,'0'0'9353,"67"31"-12780,-44-26-834,1-1-2529</inkml:trace>
</inkml:ink>
</file>

<file path=ppt/ink/ink1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01.728"/>
    </inkml:context>
    <inkml:brush xml:id="br0">
      <inkml:brushProperty name="width" value="0.025" units="cm"/>
      <inkml:brushProperty name="height" value="0.025" units="cm"/>
    </inkml:brush>
  </inkml:definitions>
  <inkml:trace contextRef="#ctx0" brushRef="#br0">58 1 13229,'0'0'15758,"-6"9"-15314,-1 5-193,0 1 0,1 0 1,1 0-1,0 1 1,1 0-1,-3 23 1,2-1 536,0 73 0,5-110-788,0 1 0,0-1 0,0 0 0,0 0 0,0 0 0,0 0 0,0 0 0,0 0 0,0 0 0,1 0 0,-1 0 0,0 0 0,1 0 0,-1 0 0,1 0 0,-1 0 0,1-1 0,-1 1 0,1 0 0,0 0 0,-1 0 0,1-1 0,0 1 0,0 0 0,0-1 0,-1 1 0,3 0 0,-2-1 0,1 1 0,-1-1 0,1 0 0,0 0 0,-1 0 0,1-1 0,-1 1 0,1 0 0,0-1 0,-1 1 0,1-1 0,-1 1 0,1-1 0,-1 0 0,3-1 0,3-3 0,1 0 0,0-1 0,-1 0 0,12-13 0,18-26-1782,-26 31 76,-1 0-1,-1 0 0,0-1 0,-1-1 1,12-31-1,-13 21-5553</inkml:trace>
</inkml:ink>
</file>

<file path=ppt/ink/ink1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02.082"/>
    </inkml:context>
    <inkml:brush xml:id="br0">
      <inkml:brushProperty name="width" value="0.025" units="cm"/>
      <inkml:brushProperty name="height" value="0.025" units="cm"/>
    </inkml:brush>
  </inkml:definitions>
  <inkml:trace contextRef="#ctx0" brushRef="#br0">0 153 17617,'0'0'7868,"3"11"-6298,92 261 3250,-95-270-4808,1 0-1,-1-1 1,1 1-1,0-1 1,-1 1-1,1-1 1,0 1-1,0-1 1,0 0-1,0 1 1,0-1-1,0 0 1,1 0-1,-1 0 1,0 0-1,0 0 1,3 2-1,-3-3 0,0-1 0,-1 1-1,1 0 1,0 0 0,-1 0-1,1-1 1,-1 1 0,1 0-1,0-1 1,-1 1 0,1 0-1,-1-1 1,1 1 0,-1-1 0,1 1-1,-1-1 1,1 1 0,-1-1-1,1 1 1,-1-1 0,0 0-1,1 1 1,-1-1 0,0 1-1,0-1 1,1 0 0,-1 0-1,3-8 67,-1 0 1,0 0-1,0 0 0,1-16 0,-2 5-77,-1-1 0,-1 0 0,-6-39 0,6 53 0,-1 0 0,0 0 0,0 1 0,0-1 0,-1 0 0,0 1 0,-1 0 0,1-1 0,-1 2 0,0-1 0,-1 0 0,1 1 0,-1-1 0,0 1 0,-7-4 0,12 8 0,-1 1 0,1-1 0,0 1 0,-1 0 0,1-1 0,-1 1 0,1 0 0,-1-1 0,1 1 0,-1 0 0,1 0 0,-1 0 0,1-1 0,-1 1 0,1 0 0,-1 0 0,0 0 0,1 0 0,-1 0 0,1 0 0,-1 0 0,1 0 0,-1 0 0,1 0 0,-1 0 0,0 1 0,1-1 0,-1 0 0,1 0 0,-1 0 0,1 1 0,-1-1 0,1 0 0,-1 1 0,-7 22 0,9 40 0,-1-53 0,0-10 0,0 1 0,0-1 0,0 1 0,0-1 0,0 1 0,0 0 0,0-1 0,0 1 0,0-1 0,0 1 0,1-1 0,-1 1 0,0-1 0,0 1 0,1-1 0,-1 1 0,0-1 0,0 1 0,1-1 0,-1 1 0,1-1 0,-1 1 0,0-1 0,1 0 0,-1 1 0,1-1 0,-1 0 0,1 1 0,-1-1 0,1 0 0,0 1 0,18-8 0,19-23 0,-36 28 0,30-28 0,-14 14 0,0-1 0,-1 0 0,14-21 0,-26 31 0,0 0 0,-1 0 0,0-1 0,-1 1 0,1-1 0,-2 0 0,1 0 0,-1 0 0,0-1 0,-1 1 0,0 0 0,1-14 0,-21 107 0,19-83 0,-4 29 0,1 0 0,1 0 0,2 1 0,1-1 0,5 32 0,-5-61-11,-1 1 1,1-1-1,-1 1 0,1-1 1,0 1-1,0-1 1,0 1-1,0-1 0,0 1 1,1-1-1,-1 0 0,1 0 1,-1 0-1,1 0 1,0 0-1,0 0 0,0 0 1,0-1-1,0 1 0,0-1 1,0 1-1,1-1 1,-1 0-1,0 0 0,1 0 1,-1 0-1,4 0 0,-3-1-59,0 0-1,-1 0 0,1-1 1,-1 1-1,1-1 1,0 0-1,-1 0 0,0 0 1,1 0-1,-1 0 0,0-1 1,1 1-1,-1-1 1,0 1-1,0-1 0,0 0 1,0 0-1,-1 0 0,1 0 1,0 0-1,-1 0 0,1 0 1,-1-1-1,0 1 1,0-1-1,2-4 0,1-4-2706,0-1 0,-1 1-1,4-19 1,-3-7-5722</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7:38.937"/>
    </inkml:context>
    <inkml:brush xml:id="br0">
      <inkml:brushProperty name="width" value="0.025" units="cm"/>
      <inkml:brushProperty name="height" value="0.025" units="cm"/>
    </inkml:brush>
  </inkml:definitions>
  <inkml:trace contextRef="#ctx0" brushRef="#br0">808 240 4516,'-13'-1'2397,"-567"-30"9257,572 31-11529,0 1 0,-1-1-1,1 1 1,0 1 0,0 0 0,0 0 0,0 0-1,0 1 1,0 0 0,1 1 0,0-1 0,-1 2-1,1-1 1,1 1 0,-1 0 0,1 0 0,-1 1-1,2-1 1,-1 2 0,1-1 0,0 0 0,0 1 0,0 0-1,1 0 1,0 1 0,1-1 0,0 1 0,-4 11-1,1 1-95,0 1-1,1-1 1,2 1-1,0 1 1,1-1-1,1 0 1,1 0-1,0 1 1,8 38-1,-7-50-35,1-1 0,1 1 0,-1-1 0,2 0 0,-1 0 0,1 0 0,0 0 0,1-1 0,0 1 0,1-1 0,-1-1 0,1 1 0,1-1 1,-1 0-1,2 0 0,-1-1 0,0 0 0,1 0 0,0-1 0,1 0 0,-1 0 0,1-1 0,17 6 0,3-3 53,1-1 1,0-1 0,0-2 0,0-1-1,0-2 1,0-1 0,0-1 0,37-7-1,-8-3 0,-1-3 0,-1-2-1,66-29 1,-42 11 30,81-49-1,-125 63-47,-2-2-1,-1-2 1,-1-1-1,41-41 0,-66 59 14,-1 0-1,0-1 1,-1 0-1,1-1 1,-2 1-1,1-1 1,-2 0-1,1-1 1,-1 1-1,-1-1 1,0 1-1,3-20 1,-5 23 37,-1 0 1,1 0-1,-2 0 0,1 0 1,-1 0-1,0 0 1,-1 0-1,1 0 0,-1 0 1,-1 0-1,1 1 1,-1-1-1,0 1 0,-1 0 1,1 0-1,-1 0 0,0 0 1,-1 1-1,0 0 1,-10-10-1,-4 1 109,0 1 0,-1 0 0,-1 2 0,0 0-1,0 1 1,-1 1 0,0 2 0,-1 0 0,0 1 0,-38-5 0,-21 2-59,-134 2 0,176 8-837,0 3 1,-43 9 0,15-2-5880,47-10-1809</inkml:trace>
</inkml:ink>
</file>

<file path=ppt/ink/ink1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02.440"/>
    </inkml:context>
    <inkml:brush xml:id="br0">
      <inkml:brushProperty name="width" value="0.025" units="cm"/>
      <inkml:brushProperty name="height" value="0.025" units="cm"/>
    </inkml:brush>
  </inkml:definitions>
  <inkml:trace contextRef="#ctx0" brushRef="#br0">27 116 2787,'0'0'23174,"-2"10"-21242,-3 13-1194,-1-4-147,2 1 0,0-1 0,1 1 0,2 0-1,-1 0 1,4 34 0,-2-53-591,0-1 0,0 1 0,0 0 0,0 0 0,1-1 0,-1 1 0,0 0 0,0-1 0,1 1 0,-1 0 0,0-1 0,1 1 0,-1 0 0,1-1 0,-1 1 0,1-1 0,-1 1 0,1 0 0,-1-1 0,1 0 0,0 1 0,-1-1 0,1 1 0,0-1 0,-1 0 0,1 1 0,0-1 0,-1 0 0,1 0 0,0 1 0,0-1 0,-1 0 0,1 0 0,0 0 0,0 0 0,-1 0 0,1 0 0,0 0 0,0 0 0,-1-1 0,1 1 0,0 0 0,0-1 0,2 0 0,-1 0 0,0 0 0,1 0 0,-1 0 0,0-1 0,0 1 0,0-1 0,0 0 0,0 0 0,0 1 0,2-5 0,3-5 0,-1 0 0,-1 1 0,0-2 0,0 1 0,-1-1 0,-1 1 0,3-17 0,5-85 0,-3 17 0,2 180 0,-11-17 16,-1-43-38,1 0 1,2 0 0,1-1 0,5 29-1,-7-50-111,0-1-1,1 0 1,-1 1-1,0-1 1,1 0-1,-1 0 1,1 1-1,0-1 1,-1 0-1,1 0 1,0 0-1,0 0 1,0 0-1,0 0 1,0 0-1,0 0 0,2 1 1,-2-2-176,0 0 1,-1 1-1,1-1 1,0 0-1,0 0 1,0 0-1,0 0 0,0-1 1,0 1-1,0 0 1,0 0-1,0 0 1,0-1-1,0 1 1,0 0-1,-1-1 0,1 1 1,0-1-1,0 1 1,0-1-1,-1 0 1,1 1-1,0-1 1,-1 0-1,1 1 0,0-1 1,-1 0-1,1 0 1,-1 1-1,1-1 1,-1 0-1,1 0 1,-1 0-1,0 0 0,1-1 1,12-28-8031</inkml:trace>
</inkml:ink>
</file>

<file path=ppt/ink/ink1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02.797"/>
    </inkml:context>
    <inkml:brush xml:id="br0">
      <inkml:brushProperty name="width" value="0.025" units="cm"/>
      <inkml:brushProperty name="height" value="0.025" units="cm"/>
    </inkml:brush>
  </inkml:definitions>
  <inkml:trace contextRef="#ctx0" brushRef="#br0">92 1 18033,'-5'8'3790,"-8"16"-1774,0 1 0,-10 29 0,15-33-1617,1 2 0,0-1 0,2 1 0,1-1 0,1 1 0,-1 24 0,4-46-399,0-1-1,0 1 1,0-1 0,0 0 0,1 1 0,-1-1 0,0 1 0,0-1 0,0 0 0,0 1 0,1-1 0,-1 0-1,0 1 1,0-1 0,1 0 0,-1 1 0,0-1 0,1 0 0,-1 0 0,0 1 0,1-1 0,-1 0 0,0 0-1,1 1 1,-1-1 0,1 0 0,-1 0 0,0 0 0,1 0 0,-1 0 0,1 0 0,-1 0 0,1 0-1,-1 0 1,0 0 0,1 0 0,-1 0 0,1 0 0,-1 0 0,0 0 0,1 0 0,-1 0 0,1-1 0,-1 1-1,0 0 1,1 0 0,-1 0 0,0-1 0,1 1 0,-1 0 0,0 0 0,1-1 0,-1 1 0,0 0 0,1-1-1,20-15 33,-20 15-31,15-17 25,0 2 0,25-22 0,-35 34-35,-1 0-1,1 1 1,-1-1-1,1 1 1,0 0 0,1 1-1,-1-1 1,0 1-1,1 0 1,-1 1-1,1 0 1,-1 0-1,8 0 1,-12 1 5,-1 0 1,0 0-1,1 1 0,-1-1 1,0 0-1,1 1 0,-1-1 0,0 1 1,0 0-1,0-1 0,1 1 1,-1 0-1,0 0 0,0 0 1,0 0-1,0 0 0,0 0 1,0 0-1,-1 0 0,1 0 0,0 0 1,-1 0-1,1 0 0,0 1 1,-1-1-1,1 0 0,-1 1 1,0-1-1,1 0 0,-1 1 1,0-1-1,0 3 0,1 51 628,-2-43-341,-1 3-180,0 0 1,-2-1-1,0 1 1,0-1-1,-1 0 1,-1 0-1,-1 0 1,0-1-1,0 0 1,-1 0-1,-1 0 1,-14 15-1,22-26-226,0-1 0,-1 0 1,1 1-1,0-1 0,0 0 0,-1 0 1,1 0-1,-1 0 0,1 0 0,-1 0 0,1 0 1,-1 0-1,-3 0 0,4-1-14,1 0 0,-1 0 0,1 0 0,-1 0-1,1 0 1,-1 0 0,1 0 0,-1-1 0,1 1 0,0 0 0,-1 0-1,1-1 1,-1 1 0,1 0 0,0-1 0,-1 1 0,1 0 0,-1-1-1,1 1 1,0-1 0,0 1 0,-1 0 0,1-1 0,0 1 0,0-1-1,-1 1 1,1-1 0,0 1 0,0-1 0,0 0 0,-2-7-1997,1 0 0,1 0 1,-1 0-1,2-13 0,-1 7-386,0-22-7052</inkml:trace>
</inkml:ink>
</file>

<file path=ppt/ink/ink1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03.156"/>
    </inkml:context>
    <inkml:brush xml:id="br0">
      <inkml:brushProperty name="width" value="0.025" units="cm"/>
      <inkml:brushProperty name="height" value="0.025" units="cm"/>
    </inkml:brush>
  </inkml:definitions>
  <inkml:trace contextRef="#ctx0" brushRef="#br0">17 164 4901,'0'0'7196,"8"-3"-6016,22-13 500,-26 13-914,-1 0 0,0-1 0,1 0 0,-1 1 0,-1-1 0,1 0 1,-1 0-1,1-1 0,-1 1 0,0-1 0,-1 1 0,1-1 0,-1 1 1,0-1-1,0 0 0,0 1 0,-1-7 0,1 5-339,-1-1-1,0 0 0,0 1 1,-1-1-1,-2-11 1,3 18-389,0-1 1,0 0-1,0 1 1,0-1-1,-1 0 0,1 1 1,0-1-1,0 1 1,-1-1-1,1 1 1,0-1-1,-1 0 1,1 1-1,-1 0 1,1-1-1,-1 1 1,1-1-1,-1 1 1,1-1-1,-1 1 1,1 0-1,-1-1 1,0 1-1,1 0 1,-1 0-1,0-1 1,0 2-16,-1-1 1,1 1-1,-1-1 0,1 1 1,0-1-1,0 1 1,-1 0-1,1-1 1,0 1-1,0 0 1,0 0-1,0 0 1,0 0-1,0 0 1,0 0-1,0 0 1,-1 3-1,-5 6-23,0 1 0,1 0 0,1 0 0,0 0 0,0 1 0,1-1 0,1 1 0,0 0 0,-2 18 0,1-1 0,1 1 0,4 53 0,-1-81-38,-1 0 0,1 0 0,0 0 0,1 1 0,-1-1 0,0 0 0,1 0 0,-1 0 0,1 0 0,0 0 0,-1 0 1,1 0-1,0 0 0,0 0 0,0-1 0,1 1 0,-1 0 0,0 0 0,1-1 0,-1 1 0,1-1 0,-1 1 0,1-1 0,0 0 0,-1 0 0,1 0 0,0 0 0,0 0 0,0 0 0,0 0 0,0 0 0,0-1 0,4 1 0,-2-1-133,0 0 0,0 0 0,-1-1 0,1 0 0,0 0-1,-1 0 1,1 0 0,-1 0 0,1-1 0,-1 1-1,1-1 1,-1 0 0,0 0 0,0 0 0,0-1 0,0 1-1,0-1 1,3-4 0,4-5-2825,0-2 0,-1 0 0,8-17-1,5-11-7573</inkml:trace>
</inkml:ink>
</file>

<file path=ppt/ink/ink1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03.497"/>
    </inkml:context>
    <inkml:brush xml:id="br0">
      <inkml:brushProperty name="width" value="0.025" units="cm"/>
      <inkml:brushProperty name="height" value="0.025" units="cm"/>
    </inkml:brush>
  </inkml:definitions>
  <inkml:trace contextRef="#ctx0" brushRef="#br0">51 308 5509,'1'-8'5296,"0"-2"-3465,1-11 498,-6 5 6391,-4 29-7325,-2 18-655,1 1 1,2 0-1,1 0 1,1 1-1,2-1 1,1 44-1,2-75-733,0-1 0,0 1 0,0-1-1,-1 1 1,1 0 0,0-1 0,0 1 0,0 0-1,0-1 1,0 1 0,0 0 0,1-1 0,-1 1-1,0 0 1,0-1 0,0 1 0,0 0-1,1-1 1,-1 1 0,0-1 0,1 1 0,-1-1-1,0 1 1,1-1 0,-1 1 0,1-1 0,-1 1-1,1-1 1,-1 1 0,1-1 0,-1 0-1,1 1 1,0-1 0,-1 0 0,1 1 0,-1-1-1,1 0 1,0 0 0,-1 0 0,1 1 0,0-1-1,-1 0 1,1 0 0,0 0 0,-1 0 0,1 0-1,0 0 1,-1 0 0,1-1 0,0 1-1,0 0 1,2-1 15,-1-1 1,1 1-1,-1 0 0,0-1 0,1 0 0,-1 1 1,0-1-1,0 0 0,0 0 0,0 0 0,2-4 1,8-15 101,-2 1 1,-1-2 0,0 1 0,-2-1 0,0 0 0,-2-1 0,5-34 0,5-164 760,-15 220-885,1-99 0,-12 219 0,7-95 0,1-1 0,0 1 0,2 0 0,1 0 0,1 0 0,1 0 0,7 35 0,-8-56-247,0 0 1,0 1-1,0-1 0,0 0 1,1 0-1,-1 0 0,1 0 1,0 0-1,0-1 0,0 1 1,0 0-1,1-1 0,-1 1 1,1-1-1,-1 0 0,1 0 0,0 0 1,0 0-1,0-1 0,0 1 1,0-1-1,0 0 0,4 2 1,9-2-7351</inkml:trace>
</inkml:ink>
</file>

<file path=ppt/ink/ink1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04.540"/>
    </inkml:context>
    <inkml:brush xml:id="br0">
      <inkml:brushProperty name="width" value="0.025" units="cm"/>
      <inkml:brushProperty name="height" value="0.025" units="cm"/>
    </inkml:brush>
  </inkml:definitions>
  <inkml:trace contextRef="#ctx0" brushRef="#br0">5 275 17553,'0'0'1964,"-2"-9"876,1 3-2505,0 0 1,1-1-1,0 1 0,0 0 1,0 0-1,1-1 0,0 1 1,0 0-1,1 0 0,-1 0 0,1 0 1,1 0-1,-1 0 0,1 1 1,0-1-1,0 1 0,1 0 1,-1 0-1,1 0 0,5-5 0,-6 7-194,0-1 0,1 0-1,0 1 1,0 0-1,0 0 1,0 0 0,0 1-1,0-1 1,1 1-1,7-3 1,-10 4-136,-1 1 0,1-1 0,-1 1 0,1 0 0,0 0 0,-1 0 0,1 0 0,-1 0 0,1 0 0,-1 0-1,1 1 1,-1-1 0,1 0 0,-1 1 0,1 0 0,-1-1 0,1 1 0,-1 0 0,0-1 0,1 1 0,-1 0 0,0 0 0,0 0 0,0 0 0,1 0 0,-1 1 0,0-1 0,0 0 0,-1 0-1,1 1 1,0-1 0,0 0 0,-1 1 0,1-1 0,-1 1 0,2 2 0,2 15 16,0 0 0,-1 0 1,-1 0-1,0 0 0,-2 0 0,0 0 0,-4 25 0,2-21-103,1 1 0,1 0-1,6 46 1,-6-69 84,0 1 0,0-1 0,1 0-1,-1 0 1,0 1 0,0-1 0,1 0 0,-1 0 0,1 0 0,-1 0 0,1 1-1,0-1 1,-1 0 0,1 0 0,0 0 0,0 0 0,-1-1 0,1 1-1,0 0 1,0 0 0,0 0 0,0-1 0,0 1 0,0 0 0,1-1 0,-1 1-1,0-1 1,0 1 0,0-1 0,0 0 0,1 1 0,-1-1 0,0 0 0,0 0-1,1 0 1,-1 0 0,0 0 0,0 0 0,1 0 0,-1-1 0,0 1-1,0 0 1,1-1 0,-1 1 0,0-1 0,0 1 0,0-1 0,0 1 0,1-2-1,5-1 39,-1-1 0,0 0-1,0-1 1,-1 1 0,1-1 0,-1 0-1,5-6 1,3-4 67,-2-1 0,1 0-1,-2-1 1,0 0 0,-1-1 0,-1 0-1,-1 0 1,0-1 0,-2 0 0,0 0-1,-1-1 1,3-35 0,-8 72-107,0-7 0,0 0 0,1 0 0,0 0 0,0 0 0,4 18 0,-3-26 0,-1 0 0,1-1 0,-1 1 0,1 0 0,0 0 0,0 0 0,0 0 0,0-1 0,0 1 0,0-1 0,1 1 0,-1-1 0,0 1 0,1-1 0,-1 1 0,1-1 0,0 0 0,-1 0 0,1 0 0,0 0 0,0 0 0,-1 0 0,1-1 0,0 1 0,0-1 0,0 1 0,0-1 0,0 0 0,0 1 0,0-1 0,0 0 0,0 0 0,0-1 0,0 1 0,0 0 0,0-1 0,0 1 0,2-1 0,0-1 0,1 0 0,-1 0 0,0 0 0,0 0 0,1-1 0,-1 1 0,-1-1 0,1 0 0,0 0 0,-1-1 0,0 1 0,0-1 0,0 1 0,0-1 0,0 0 0,-1 0 0,1 0 0,-1-1 0,0 1 0,2-8 0,0-1 0,0-1 0,0 1 0,-2 0 0,1-1 0,0-27 0,-3 39 0,0-1 0,0 1 0,0 0 0,-1-1 0,1 1 0,-1 0 0,1 0 0,-1-1 0,1 1 0,-1 0 0,0 0 0,0 0 0,0 0 0,-3-3 0,4 4 0,-1 0 0,0 1 0,0-1 0,0 0 0,0 1 0,0-1 0,0 1 0,0-1 0,0 1 0,0-1 0,0 1 0,0-1 0,0 1 0,0 0 0,0 0 0,0 0 0,0 0 0,0-1 0,-1 1 0,1 1 0,-1-1 0,-1 1 0,0 0 0,0 0 0,0 0 0,0 0 0,1 0 0,-1 1 0,0 0 0,1-1 0,-1 1 0,1 0 0,0 0 0,0 0 0,0 0 0,0 1 0,0-1 0,0 1 0,0-1 0,1 1 0,-3 5 0,-1 4 0,1 1 0,0 0 0,1-1 0,1 1 0,0 1 0,0-1 0,2 0 0,-1 0 0,3 15 0,-2-27 0,1 0 0,-1 1 0,1-1 0,0 0 0,0 1 0,0-1 0,0 0 0,0 0 0,0 0 0,0 0 0,0 0 0,0 0 0,0 0 0,0 0 0,1 0 0,-1 0 0,0-1 0,1 1 0,-1 0 0,1-1 0,-1 0 0,1 1 0,-1-1 0,1 0 0,-1 1 0,1-1 0,-1 0 0,1 0 0,-1 0 0,1-1 0,-1 1 0,3-1 0,53-7 0,21-14 0,134-29 0,-211 51 0,-1 0 0,1 0 0,0 0 0,0 0 0,-1 0 0,1-1 0,0 1 0,-1 0 0,1 0 0,0-1 0,-1 1 0,1 0 0,0-1 0,-1 1 0,1-1 0,-1 1 0,1-1 0,0 1 0,-1-1 0,0 1 0,1-1 0,-1 0 0,1 1 0,-1-1 0,0 0 0,1 1 0,-1-1 0,0 0 0,0 1 0,1-2 0,-8-24 0,-24-21 0,5 18 0,-47-40 0,112 67-982,17 1-9353,-27-3-385</inkml:trace>
</inkml:ink>
</file>

<file path=ppt/ink/ink1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05.448"/>
    </inkml:context>
    <inkml:brush xml:id="br0">
      <inkml:brushProperty name="width" value="0.025" units="cm"/>
      <inkml:brushProperty name="height" value="0.025" units="cm"/>
    </inkml:brush>
  </inkml:definitions>
  <inkml:trace contextRef="#ctx0" brushRef="#br0">0 155 15919,'0'0'3563,"4"5"-2129,1 2-1004,0-1 0,0 0 0,1 0 0,0 0 0,0-1-1,0 1 1,0-2 0,1 1 0,7 3 0,-11-6-407,0-1 0,0 0 0,0 0-1,-1 0 1,1 0 0,0-1 0,0 1 0,0-1-1,0 0 1,0 0 0,1 0 0,-1 0 0,0 0 0,0-1-1,0 1 1,-1-1 0,1 0 0,0 0 0,0 0-1,0 0 1,0-1 0,-1 1 0,1-1 0,-1 1-1,1-1 1,-1 0 0,4-4 0,5-5 315,0-2 1,-1 1-1,0-1 0,-2-1 1,1 0-1,-1 0 0,-1 0 1,-1-1-1,0 0 1,-1 0-1,0-1 0,3-23 1,-9 109-264,0 14 216,16 138-1,-7-173-24,2 0-1,3-1 0,1 0 1,3-1-1,1 0 1,42 73-1,-57-114-265,4 4 0,-1 0 0,-1 0 0,1 1 0,-2 0 0,1 0 0,-2 1 0,1-1 0,-2 1 0,3 19 0,-5-30 0,0-1 0,0 1 0,0 0 0,-1 0 0,1-1 0,0 1 0,-1 0 0,1-1 0,0 1 0,-1 0 0,1-1 0,-1 1 0,1 0 0,-1-1 0,1 1 0,-1-1 0,1 1 0,-1-1 0,0 1 0,1-1 0,-1 0 0,0 1 0,1-1 0,-1 0 0,0 0 0,0 1 0,1-1 0,-1 0 0,0 0 0,0 0 0,1 0 0,-1 0 0,0 0 0,0 0 0,1 0 0,-1 0 0,0 0 0,0 0 0,1 0 0,-1-1 0,-1 1 0,-33-12 0,25 4 0,0-1 0,0 0 0,1 0 0,0 0 0,1-1 0,0-1 0,0 1 0,-8-17 0,-1-6 0,-23-58 0,30 67-105,2 1 0,1-2 0,0 1-1,-2-26 1,8 43 5,0 1-1,1-1 1,0 0-1,0 1 0,1-1 1,0 0-1,0 1 1,0-1-1,1 1 1,0-1-1,0 1 1,0 0-1,1-1 1,0 1-1,0 1 1,1-1-1,0 0 0,0 1 1,0 0-1,6-5 1,49-40-10182,-25 22 1997</inkml:trace>
</inkml:ink>
</file>

<file path=ppt/ink/ink1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06.112"/>
    </inkml:context>
    <inkml:brush xml:id="br0">
      <inkml:brushProperty name="width" value="0.025" units="cm"/>
      <inkml:brushProperty name="height" value="0.025" units="cm"/>
    </inkml:brush>
  </inkml:definitions>
  <inkml:trace contextRef="#ctx0" brushRef="#br0">52 44 18674,'0'0'2477,"-1"-8"453,-6-25-474,3 30-399,1 13-1448,0 13-446,-3 143 971,6 0-1,26 193 1,-24-344-1134,-1 0 0,1 0 0,0-1 0,1 1 0,1-1 0,0 0 0,1 0 0,0-1 0,1 1 0,9 13 0,-15-26 0,0-1 0,1 1 0,-1 0 0,1-1 0,-1 1 0,1 0 0,-1-1 0,1 1 0,0-1 0,-1 1 0,1-1 0,0 1 0,-1-1 0,1 0 0,0 1 0,-1-1 0,1 0 0,0 1 0,0-1 0,-1 0 0,1 0 0,0 0 0,0 0 0,0 0 0,1 0 0,7-15 0,-6-35 0,-3 47 0,0-18 0,-2 0 0,-1 1 0,0-1 0,-2 1 0,0 0 0,-11-26 0,-58-112 0,49 110 0,25 48-16,0-1 0,0 1 0,0 0 0,0-1-1,0 1 1,0 0 0,0-1 0,0 1 0,0 0 0,0 0 0,0-1 0,0 1-1,1 0 1,-1-1 0,0 1 0,0 0 0,0 0 0,0-1 0,0 1 0,1 0-1,-1 0 1,0-1 0,0 1 0,0 0 0,1 0 0,-1 0 0,0-1 0,0 1-1,1 0 1,-1 0 0,0 0 0,0 0 0,1-1 0,-1 1 0,0 0 0,1 0-1,-1 0 1,0 0 0,0 0 0,1 0 0,-1 0 0,0 0 0,1 0 0,-1 0-1,0 0 1,1 0 0,-1 0 0,0 0 0,0 0 0,1 1 0,-1-1 0,20 2-1688,-19-2 1417,13 1-1152,-1 0-1,0-1 1,0-1 0,0 0 0,1-1 0,-1 0 0,0-1 0,-1 0 0,23-9 0,-26 8 885,0-1 1,-1 1 0,0-1 0,0-1-1,0 0 1,8-7 0,-11 8 798,0-1 0,-1 1 0,1-1 0,-1 0 0,0 0 0,-1 0 1,1-1-1,4-12 0,-2-31 5924,-11 28-2028,5 21-4029,-1 1 1,1 0 0,0 0-1,-1-1 1,1 1-1,-1 0 1,1 0 0,0-1-1,-1 1 1,1 0 0,-1 0-1,1 0 1,-1 0-1,1 0 1,-1-1 0,1 1-1,-1 0 1,1 0-1,-1 0 1,1 0 0,-1 1-1,1-1 1,-1 0 0,1 0-1,-1 0 1,1 0-1,-1 0 1,1 1 0,0-1-1,-1 0 1,1 0-1,-1 1 1,1-1 0,0 0-1,-1 1 1,1-1-1,0 0 1,-1 1 0,-2 2 17,0 0-1,1 1 1,-1-1 0,1 0 0,0 1 0,0 0 0,0-1 0,0 1-1,0 0 1,1 0 0,-2 7 0,-9 51 446,11-53-441,-3 10 126,2-1 1,0 1-1,1-1 1,1 1-1,3 23 1,-3-42-257,0 1 0,0-1 0,0 1 0,1 0 0,-1-1 0,0 1 0,0-1 0,1 1 0,-1-1 0,1 1 0,-1-1 0,0 0 0,1 1 0,-1-1 0,1 1 0,-1-1-1,1 0 1,-1 1 0,1-1 0,-1 0 0,1 0 0,-1 1 0,1-1 0,-1 0 0,1 0 0,0 0 0,-1 0 0,1 0 0,-1 1 0,1-1 0,0 0 0,-1-1 0,1 1 0,-1 0 0,1 0 0,0 0 0,-1 0 0,1 0 0,-1 0 0,1-1 0,-1 1 0,1 0 0,-1-1 0,1 1 0,-1 0 0,2-1 0,22-17 108,-13 6-201,0 0 0,-1-1 0,-1 0 0,0 0 0,-1-1 0,-1-1 1,7-15-1,31-111-1199,-34 103 998,-13 50-976,1 0 1,0 0-1,1 0 1,0 0 0,2 14-1,0 12-1345,-2-17 886,-1-16 1052,0 0 0,1 0 1,0 1-1,0-1 0,0 0 0,1 0 1,0 0-1,0 1 0,0-1 0,1 0 1,3 7-1,7 0-7240</inkml:trace>
</inkml:ink>
</file>

<file path=ppt/ink/ink1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06.487"/>
    </inkml:context>
    <inkml:brush xml:id="br0">
      <inkml:brushProperty name="width" value="0.025" units="cm"/>
      <inkml:brushProperty name="height" value="0.025" units="cm"/>
    </inkml:brush>
  </inkml:definitions>
  <inkml:trace contextRef="#ctx0" brushRef="#br0">105 68 10154,'0'-9'3288,"-1"-28"209,1 36-3377,0 1 1,0-1-1,0 0 1,0 0 0,0 0-1,0 1 1,0-1-1,0 0 1,0 0 0,0 1-1,-1-1 1,1 0-1,0 0 1,0 1 0,-1-1-1,1 0 1,0 1-1,-1-1 1,1 1 0,-1-1-1,1 0 1,-1 1-1,1-1 1,-1 1 0,0-1-1,1 1 1,-1-1-1,0 1 1,1 0 0,-1-1-1,0 1 1,1 0-1,-1 0 1,0-1 0,0 1-1,1 0 1,-1 0-1,0 0 1,0 0 0,1 0-1,-1 0 1,-1 0-1,0 1-16,0-1 0,1 1 0,-1 0 0,0 0-1,1 0 1,-1 0 0,1 0 0,0 0-1,-1 0 1,1 1 0,0-1 0,0 0 0,-1 1-1,0 2 1,-9 16 385,2 1 0,0-1 0,2 1-1,0 1 1,1 0 0,-5 43 0,11-65-474,0 1 0,0-1-1,1 1 1,-1-1 0,0 1 0,0-1-1,1 1 1,-1-1 0,0 0 0,1 1 0,-1-1-1,1 0 1,-1 1 0,0-1 0,1 0-1,-1 1 1,1-1 0,-1 0 0,1 1-1,-1-1 1,1 0 0,-1 0 0,1 0 0,-1 0-1,1 0 1,-1 1 0,1-1 0,-1 0-1,1 0 1,-1 0 0,1 0 0,-1-1 0,1 1-1,-1 0 1,1 0 0,0 0 0,-1 0-1,1 0 1,-1-1 0,0 1 0,1 0 0,-1 0-1,1-1 1,-1 1 0,1 0 0,-1-1-1,1 0 1,31-14 62,-29 13-46,12-7-184,1 1 0,0 1 0,1 0 0,-1 1 0,1 1 1,0 0-1,0 1 0,1 1 0,-1 1 0,19 0 0,-34 2 246,1 0-1,-1 1 1,0-1 0,1 1-1,-1-1 1,0 1-1,1 0 1,-1 0-1,0 0 1,0 0 0,0 0-1,0 0 1,0 1-1,0-1 1,0 1 0,-1-1-1,1 1 1,0 0-1,-1-1 1,0 1 0,1 0-1,-1 0 1,0 0-1,0 0 1,0 1-1,0-1 1,0 0 0,0 0-1,-1 0 1,1 1-1,-1-1 1,0 0 0,1 1-1,-1-1 1,0 4-1,0 2 140,0 0 0,0 0 0,-1 0 0,0 0 0,0 0 0,-1 0 0,0 0 0,-1 0 0,-4 10 1,-33 52 299,37-66-518,0 1 0,-1-1 0,1 0 0,-1 0 0,0 0 0,0 0 1,0-1-1,-1 1 0,1-1 0,-1 0 0,0-1 0,-6 4 0,10-6-48,1 1 0,-1-1 0,1 0 0,-1 0-1,0 0 1,1 0 0,-1 0 0,1 1 0,-1-1 0,0 0 0,1 0 0,-1 0 0,1 0 0,-1-1 0,1 1-1,-1 0 1,0 0 0,1 0 0,-1 0 0,1-1 0,-1 1 0,1 0 0,-1 0 0,1-1 0,-1 1 0,1 0-1,-1-1 1,1 1 0,-1-1 0,1 1 0,0-1 0,-1 1 0,1 0 0,0-1 0,-1 1 0,1-1 0,0 0-1,-1 0 1,-1-24-2271,2 20 1877,3-166-13430,2 93 5866</inkml:trace>
</inkml:ink>
</file>

<file path=ppt/ink/ink1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06.862"/>
    </inkml:context>
    <inkml:brush xml:id="br0">
      <inkml:brushProperty name="width" value="0.025" units="cm"/>
      <inkml:brushProperty name="height" value="0.025" units="cm"/>
    </inkml:brush>
  </inkml:definitions>
  <inkml:trace contextRef="#ctx0" brushRef="#br0">10 73 1249,'2'-11'12423,"8"-33"-6882,-2 27-914,-2 21-2001,2 19-953,6 50-1255,47 193 2169,-46-217-2181,1-2 0,3 0-1,35 64 1,-34-78-2492,-4-7-2583,-34-46 635,-42-51-1355,4 5 6404,32 36 1546,1 0 1,1-2 0,-19-38-1,39 67-2411,0-1 0,0 1-1,1-1 1,-1 0-1,1 1 1,0-1-1,0 0 1,0 0 0,1 1-1,-1-1 1,1 0-1,0 0 1,0 0 0,0 0-1,1 0 1,-1 1-1,1-1 1,0 0 0,0 0-1,0 1 1,1-1-1,-1 1 1,1-1 0,0 1-1,0-1 1,0 1-1,1 0 1,-1 0 0,1 0-1,-1 0 1,1 1-1,0-1 1,0 1 0,0-1-1,4-1 1,13-7-323,-1 1 0,1 1 1,1 0-1,0 2 0,23-5 1,-10 1 339,34-12-3411,-24 4-1936,11-9-6559</inkml:trace>
</inkml:ink>
</file>

<file path=ppt/ink/ink1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09.278"/>
    </inkml:context>
    <inkml:brush xml:id="br0">
      <inkml:brushProperty name="width" value="0.025" units="cm"/>
      <inkml:brushProperty name="height" value="0.025" units="cm"/>
    </inkml:brush>
  </inkml:definitions>
  <inkml:trace contextRef="#ctx0" brushRef="#br0">1 151 18289,'0'0'96,"88"-10"193,-33-4 640,11-5-705,3-3-160,1 2-32,-6 1-513,-5-3-2241,-8-3-2787</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7:41.870"/>
    </inkml:context>
    <inkml:brush xml:id="br0">
      <inkml:brushProperty name="width" value="0.025" units="cm"/>
      <inkml:brushProperty name="height" value="0.025" units="cm"/>
    </inkml:brush>
  </inkml:definitions>
  <inkml:trace contextRef="#ctx0" brushRef="#br0">2230 155 7911,'0'0'1789,"-2"-9"-983,0 4-562,0-1-1,-1 1 1,0-1-1,0 1 1,0 0 0,0 0-1,-1 0 1,0 0 0,0 1-1,0 0 1,-1 0-1,1 0 1,-1 0 0,0 1-1,0-1 1,0 1 0,-1 0-1,1 1 1,-1 0-1,1-1 1,-7 0 0,-35-9 83,-1 3 1,1 1 0,-1 3 0,-62 1-1,23 0-214,-420-10 1841,423 18-1789,0 4 1,0 3-1,1 4 1,-81 26-1,88-16-170,1 3-1,-121 64 1,151-67 12,1 3 0,1 1 0,2 2 1,1 2-1,-45 49 0,75-72 5,1 1 0,0 0 1,1 1-1,0 0 0,1 0 1,0 1-1,1 0 0,1 0 1,0 0-1,1 0 0,0 1 1,1 0-1,0 0 0,1 0 1,1 0-1,0 0 0,1 1 1,1-1-1,0 0 0,1 0 1,0 0-1,1 0 0,1 0 1,0-1-1,1 1 0,0-1 1,1 0-1,9 14 0,-3-7-43,1 0 1,1 0-1,1-1 0,1-1 0,0-1 0,1 0 1,1-1-1,0-1 0,1-1 0,1-1 0,24 13 0,-16-13-40,1 0-1,0-3 1,0 0-1,1-2 0,1-1 1,-1-1-1,1-2 1,36 0-1,17-3 140,1-4-1,-1-4 1,117-24 0,242-87 35,-330 80 350,189-89 0,-255 103-230,-2-2 0,-1-2-1,-1-1 1,-1-3 0,-2-1 0,55-59 0,-82 77-158,-1 0 1,-1-1-1,0 0 0,-1 0 1,-1-1-1,-1-1 1,0 1-1,-1-1 0,6-24 1,-11 34-58,-1 1 0,0-1 0,0 0 0,0 0 0,-1 0 0,0 0 0,0 0 0,-1 0 0,0 1 0,-1-1 0,1 0 0,-1 0 0,-1 1 0,0-1 0,0 1 0,0 0 0,-1 0 0,0 0 0,0 1 0,-1-1 0,0 1 0,0 0 0,0 0 0,-11-8 0,3 5-78,0 0-1,0 1 1,-1 0-1,0 2 1,0-1-1,-1 2 1,0 0-1,0 1 1,-17-3-1,-13 0-2005,-85-2-1,32 8-2690</inkml:trace>
</inkml:ink>
</file>

<file path=ppt/ink/ink1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09.608"/>
    </inkml:context>
    <inkml:brush xml:id="br0">
      <inkml:brushProperty name="width" value="0.025" units="cm"/>
      <inkml:brushProperty name="height" value="0.025" units="cm"/>
    </inkml:brush>
  </inkml:definitions>
  <inkml:trace contextRef="#ctx0" brushRef="#br0">1 126 18610,'0'0'2941,"15"-9"-2049,26-11-1,1 2 1,84-25-1,-85 32-634,1 3 1,-1 1-1,1 2 0,65 0 1,-104 5-262,1 0 1,-1 1 0,1-1 0,-1 1-1,1-1 1,-1 1 0,0 0 0,1 1-1,-1-1 1,0 1 0,0-1 0,0 1-1,0 0 1,0 0 0,0 0 0,0 0-1,-1 1 1,1-1 0,-1 1 0,0 0-1,0-1 1,0 1 0,0 0 0,0 0-1,0 1 1,-1-1 0,0 0 0,1 0-1,-1 1 1,0-1 0,-1 1 0,1-1-1,-1 1 1,1 6 0,-1 4 44,0 1 0,-1 0 0,-1-1-1,0 1 1,-1-1 0,0 0 0,-8 19 0,-5 6 52,-1 0 0,-2-1 1,-27 40-1,-82 103-351,65-96-1175,39-53-3719,12-20-5418</inkml:trace>
</inkml:ink>
</file>

<file path=ppt/ink/ink1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13.220"/>
    </inkml:context>
    <inkml:brush xml:id="br0">
      <inkml:brushProperty name="width" value="0.025" units="cm"/>
      <inkml:brushProperty name="height" value="0.025" units="cm"/>
    </inkml:brush>
  </inkml:definitions>
  <inkml:trace contextRef="#ctx0" brushRef="#br0">1 214 2306,'0'0'15380,"4"9"-13511,-2-4-1606,0-1 0,0 1 0,1-1 0,-1 1 0,1-1 0,0 0 0,0 0 0,1 0 0,-1 0 0,1-1 0,0 0 0,0 1 0,0-1 0,0-1 0,0 1 0,1-1 0,-1 1 0,1-1 1,0 0-1,-1-1 0,1 1 0,0-1 0,0 0 0,0 0 0,0-1 0,0 1 0,0-1 0,8-1 0,-5-1-87,0 0-1,1 0 1,-1-1-1,0-1 1,0 1 0,0-1-1,-1 0 1,1-1 0,-1 0-1,0 0 1,-1-1-1,1 1 1,-1-2 0,0 1-1,6-9 1,-4 6-79,-1-1 1,0 0-1,0 0 0,-1-1 1,0 1-1,-1-1 1,-1-1-1,1 1 0,-2-1 1,4-17-1,-7 26-84,1 0 1,-1 0-1,0 0 0,0 0 0,0 0 1,0 0-1,-1 0 0,1 0 1,-1 0-1,0 0 0,0 0 0,0 0 1,0 0-1,-1 0 0,1 1 0,-1-1 1,1 0-1,-1 1 0,0 0 1,0-1-1,0 1 0,-1 0 0,1 0 1,0 0-1,-1 0 0,1 0 0,-1 1 1,0-1-1,1 1 0,-1 0 1,0-1-1,0 1 0,-4 0 0,2-1-21,0 1 0,0 1 0,-1-1 0,1 1 0,0 0-1,0 0 1,0 0 0,0 1 0,-1 0 0,1 0 0,0 0 0,0 1-1,0 0 1,1-1 0,-1 2 0,0-1 0,1 1 0,-1-1-1,-5 5 1,1 3-6,0 0 0,0 0-1,1 1 1,0 0-1,1 0 1,0 0 0,0 1-1,2 1 1,-1-1-1,2 1 1,-6 19 0,3 1 10,1-1 1,1 1-1,0 50 0,5-76 3,0 0-1,0 0 0,0 0 0,1 0 0,0 0 0,1-1 0,-1 1 0,1 0 0,3 6 0,-3-10-25,-1-1-1,1 0 1,0 1-1,0-1 1,-1 0 0,2 0-1,-1 0 1,0 0-1,0-1 1,0 1 0,1 0-1,-1-1 1,1 0-1,0 1 1,-1-1-1,1 0 1,0 0 0,-1-1-1,1 1 1,0-1-1,0 1 1,0-1 0,0 0-1,3 0 1,5-1-226,-1 0-1,0-1 1,0 0 0,0-1 0,0 0-1,0 0 1,-1-1 0,1 0 0,-1-1-1,0 0 1,0-1 0,8-6-1,18-15-3183,45-44-1,-75 66 2929,41-41-4162,-4-1-1890</inkml:trace>
</inkml:ink>
</file>

<file path=ppt/ink/ink1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13.562"/>
    </inkml:context>
    <inkml:brush xml:id="br0">
      <inkml:brushProperty name="width" value="0.025" units="cm"/>
      <inkml:brushProperty name="height" value="0.025" units="cm"/>
    </inkml:brush>
  </inkml:definitions>
  <inkml:trace contextRef="#ctx0" brushRef="#br0">313 1 7527,'0'0'11312,"-9"3"-9395,5-2-1716,-1 1-1,1-1 1,0 1 0,0 0 0,0 0 0,0 1 0,1-1 0,-1 1 0,1 0 0,-1 0 0,1 0 0,0 0 0,0 1-1,0-1 1,1 1 0,-1-1 0,1 1 0,0 0 0,0 0 0,0 0 0,-1 6 0,-71 169 3812,35-94-3535,-56 86 1,85-160-4034,5-18 376,2-30-2621,2 14 1780,-4-16-2589</inkml:trace>
</inkml:ink>
</file>

<file path=ppt/ink/ink1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13.936"/>
    </inkml:context>
    <inkml:brush xml:id="br0">
      <inkml:brushProperty name="width" value="0.025" units="cm"/>
      <inkml:brushProperty name="height" value="0.025" units="cm"/>
    </inkml:brush>
  </inkml:definitions>
  <inkml:trace contextRef="#ctx0" brushRef="#br0">0 0 11179,'0'0'10922,"71"1"-9833,-45 20-352,5 1-353,3-1-256,3-3-64,2-4-320,3-2-1698,-3-9-1377,-2-3-2210,-9 0-3844</inkml:trace>
</inkml:ink>
</file>

<file path=ppt/ink/ink1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14.278"/>
    </inkml:context>
    <inkml:brush xml:id="br0">
      <inkml:brushProperty name="width" value="0.025" units="cm"/>
      <inkml:brushProperty name="height" value="0.025" units="cm"/>
    </inkml:brush>
  </inkml:definitions>
  <inkml:trace contextRef="#ctx0" brushRef="#br0">12 134 17873,'0'0'1009,"-2"13"224,-4 70 193,3-1 1,4 1-1,3 0 0,4-1 0,18 83 0,10 9 587,-39-424-1400,4-210-1365,-1 454 745,1-19-33,7-45 0,-7 65 31,0 0 0,0 0 0,0 1 0,1-1 0,-1 0 0,1 0 1,0 1-1,1-1 0,-1 1 0,1 0 0,0 0 0,0 0 0,0 0 0,1 0 1,5-5-1,-7 8 2,0 0 0,0 0 0,0-1 0,0 1 0,0 0 0,0 0 0,0 1 0,0-1 0,0 0 0,0 1 0,0 0 0,1-1 0,-1 1 0,0 0 0,0 0 0,1 0 0,-1 0 0,0 0 0,0 1 0,0-1 0,1 1 0,-1 0 0,0-1 0,0 1 0,0 0 0,0 0 0,0 0 0,0 0 0,0 1 0,0-1 0,-1 0 0,1 1 0,-1 0 0,1-1 0,-1 1 0,1 0 0,-1 0 0,0-1 0,0 1 0,1 0 0,-1 3 0,4 3 7,-1 0-1,-1 0 0,0 1 1,0-1-1,-1 1 1,0 0-1,0 0 0,0 16 1,-2-10 20,-2 0 0,0 0 0,-1 0 0,0-1 0,-1 1 0,-1-1 0,0 0 0,-1 0 0,0-1 0,-13 20 0,0-3 129,-2-1 0,-1-1 0,-32 31 0,28-36-359,15-21-1450,9-17-2230,9-11-1704,12-6-1682</inkml:trace>
</inkml:ink>
</file>

<file path=ppt/ink/ink1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14.650"/>
    </inkml:context>
    <inkml:brush xml:id="br0">
      <inkml:brushProperty name="width" value="0.025" units="cm"/>
      <inkml:brushProperty name="height" value="0.025" units="cm"/>
    </inkml:brush>
  </inkml:definitions>
  <inkml:trace contextRef="#ctx0" brushRef="#br0">142 132 18033,'0'0'8664,"-10"4"-8290,4-1-300,0-1 0,0 1 0,0 0 0,0 0 0,0 1 0,1 0 0,-1 0 1,1 0-1,0 0 0,1 1 0,-1 0 0,1 0 0,0 0 0,0 1 0,-5 9 0,2-1 245,0 0 0,1 0 0,1 1 0,0 0 0,1 0 0,0 1 0,-2 29 0,6-44-318,0-1 0,0 1 0,0-1 0,0 0 0,0 1 0,0-1 0,0 0 0,0 1 0,0-1 0,0 1 0,0-1 1,0 0-1,1 1 0,-1-1 0,0 0 0,0 1 0,0-1 0,0 0 0,1 1 0,-1-1 0,0 0 0,0 1 0,1-1 0,-1 0 0,0 0 0,1 1 0,-1-1 1,0 0-1,1 0 0,-1 0 0,0 0 0,1 1 0,-1-1 0,0 0 0,1 0 0,-1 0 0,1 0 0,-1 0 0,0 0 0,1 0 0,0 0 0,21-8 67,16-20 71,-24 12-108,-1 0 0,-1-1 0,-1-1 0,0 0 0,-1 0 0,-1-1 0,-1-1 0,-1 1 0,0-1 0,-1 0 0,-2 0 0,0-1 0,-1 0 0,-1 0 0,-1-28 0,-24 94 113,1 2-89,-12 30 50,34-76-41,-3 5-2697</inkml:trace>
</inkml:ink>
</file>

<file path=ppt/ink/ink1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14.978"/>
    </inkml:context>
    <inkml:brush xml:id="br0">
      <inkml:brushProperty name="width" value="0.025" units="cm"/>
      <inkml:brushProperty name="height" value="0.025" units="cm"/>
    </inkml:brush>
  </inkml:definitions>
  <inkml:trace contextRef="#ctx0" brushRef="#br0">1 1 17072,'0'0'3086,"4"13"-812,18 54 224,0-3 406,19 90 0,-18 91-1389,-11-82-1001,-12-157-514,7 37 0,-7-42 0,0 0 0,0 0 0,1 1 0,-1-1 0,0 0 0,1 0 0,-1 0 0,1 1 0,0-1 0,-1 0 0,1 0 0,0 0 0,-1 0 0,1 0 0,0 0 0,0 0 0,0-1 0,0 1 0,0 0 0,0 0 0,0-1 0,0 1 0,0 0 0,0-1 0,0 1 0,1-1 0,0 1 0,-1-2-87,0 1 0,0 0 0,-1-1 0,1 1-1,0-1 1,0 1 0,-1-1 0,1 1 0,0-1 0,-1 1 0,1-1 0,-1 0-1,1 1 1,-1-1 0,1 0 0,-1 0 0,1 1 0,-1-1 0,1 0 0,-1 0 0,0 0-1,0 1 1,1-1 0,-1 0 0,0 0 0,0 0 0,0 0 0,0 0 0,0 0 0,0 0-1,0-37-5360,0 29 3556,0-14-4499</inkml:trace>
</inkml:ink>
</file>

<file path=ppt/ink/ink1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15.569"/>
    </inkml:context>
    <inkml:brush xml:id="br0">
      <inkml:brushProperty name="width" value="0.025" units="cm"/>
      <inkml:brushProperty name="height" value="0.025" units="cm"/>
    </inkml:brush>
  </inkml:definitions>
  <inkml:trace contextRef="#ctx0" brushRef="#br0">0 56 8968,'2'-9'3721,"-1"2"-4365,5-29 9393,-2 33-3469,-1 26-3546,-2 19-585,-2-23-845,2-1 0,0 1 0,0 0 1,2 0-1,0-1 0,2 0 0,0 1 0,9 22 0,-13-40-295,-1 0 1,1 0-1,0 1 0,-1-1 1,1 0-1,0 0 0,0 0 1,0 0-1,0 0 1,0 0-1,0 0 0,0 0 1,0 0-1,0 0 0,0 0 1,1-1-1,-1 1 0,0-1 1,0 1-1,1-1 0,-1 1 1,1-1-1,-1 0 0,0 1 1,1-1-1,-1 0 1,1 0-1,1 0 0,0-1 21,0 0 0,0 0 0,0-1-1,0 1 1,0-1 0,-1 1 0,1-1-1,-1 0 1,1 0 0,-1 0 0,5-5 0,4-7 81,0 0 0,0-1 0,9-19 0,40-85-111,-60 118 0,0 1 0,0 0 0,0-1 0,0 1 0,0 0 0,0 0 0,0-1 0,0 1 0,0 0 0,1-1 0,-1 1 0,0 0 0,0 0 0,0-1 0,0 1 0,0 0 0,1 0 0,-1-1 0,0 1 0,0 0 0,0 0 0,1-1 0,-1 1 0,0 0 0,0 0 0,1 0 0,-1 0 0,0-1 0,1 1 0,-1 0 0,0 0 0,0 0 0,1 0 0,-1 0 0,0 0 0,1 0 0,-1 0 0,0 0 0,1 0 0,-1 0 0,0 0 0,1 0 0,3 16 0,-2 30 0,-2-43 0,0 170 0,0-172 4,0-1-1,0 0 1,1 1-1,-1-1 1,0 0-1,0 0 1,1 0 0,-1 1-1,0-1 1,0 0-1,1 0 1,-1 0 0,0 1-1,0-1 1,1 0-1,-1 0 1,0 0-1,1 0 1,-1 0 0,0 0-1,1 0 1,-1 0-1,0 0 1,1 0-1,-1 0 1,0 0 0,1 0-1,-1 0 1,0 0-1,1 0 1,-1 0-1,0 0 1,1 0 0,-1 0-1,0-1 1,0 1-1,1 0 1,-1 0 0,0 0-1,1 0 1,-1-1-1,0 1 1,1-1-1,13-8-1110,-4-6-3778,-5-5-3886</inkml:trace>
</inkml:ink>
</file>

<file path=ppt/ink/ink1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16.670"/>
    </inkml:context>
    <inkml:brush xml:id="br0">
      <inkml:brushProperty name="width" value="0.025" units="cm"/>
      <inkml:brushProperty name="height" value="0.025" units="cm"/>
    </inkml:brush>
  </inkml:definitions>
  <inkml:trace contextRef="#ctx0" brushRef="#br0">82 161 11179,'0'-4'1191,"-2"-29"4881,2 32-5879,0 0 1,-1 0 0,1 0-1,0 0 1,0 1 0,-1-1-1,1 0 1,0 0 0,-1 0-1,1 0 1,-1 0-1,1 1 1,-1-1 0,1 0-1,-1 1 1,0-1 0,1 0-1,-1 1 1,0-1-1,1 1 1,-1-1 0,0 1-1,0-1 1,0 1 0,0-1-1,1 1 1,-1 0 0,0-1-1,0 1 1,-2 0-1,2 1-124,-1 1-1,1-1 0,-1 1 1,1 0-1,-1 0 0,1-1 1,0 1-1,0 0 0,0 0 1,0 0-1,0 0 0,0 0 0,1 0 1,-1 1-1,1-1 0,-1 0 1,1 0-1,0 0 0,0 4 1,-2 3 102,-11 48 1069,3 0 0,-6 101 1,16-158-1239,0 1 0,0-1 0,0 0 0,0 0 0,0 0 0,0 1 1,0-1-1,0 0 0,0 0 0,0 0 0,0 1 0,0-1 0,0 0 0,0 0 0,0 0 1,0 1-1,0-1 0,0 0 0,0 0 0,0 0 0,1 1 0,-1-1 0,0 0 0,0 0 1,0 0-1,0 0 0,0 1 0,1-1 0,-1 0 0,0 0 0,0 0 0,0 0 0,0 0 0,1 0 1,-1 0-1,0 1 0,0-1 0,0 0 0,1 0 0,-1 0 0,0 0 0,0 0 0,0 0 1,1 0-1,-1 0 0,0 0 0,1 0 0,9-7 46,-2-3 43,1 0 0,-1-1 0,-1 0 0,0-1 0,10-21 0,25-70 184,-38 92-268,7-16 79,-3 7 153,0 0 0,-1-1 0,-1 0-1,-1 0 1,-1-1 0,-1 1 0,1-32-1,-25 172-147,18-93-91,-2 26 0,1 101 0,4-151-102,0 0 0,0 0 0,1 0 0,-1 0 0,0 0 0,1 0 0,-1-1 0,1 1 0,-1 0 0,1 0 0,0 0 0,0-1 0,0 1 0,0 0 0,0-1 0,0 1 0,0-1 0,3 3 0,-3-4-126,0 1-1,0-1 0,1 1 1,-1-1-1,0 0 0,0 1 1,1-1-1,-1 0 0,0 0 1,0 0-1,1 0 0,-1 0 1,0 0-1,0 0 0,1-1 1,-1 1-1,0 0 0,0-1 1,0 1-1,3-2 0,2-1-1119,0-1-1,0 0 1,-1 0-1,1 0 1,-1-1-1,0 0 1,0 0-1,6-8 0,10-18-12157</inkml:trace>
</inkml:ink>
</file>

<file path=ppt/ink/ink1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17.994"/>
    </inkml:context>
    <inkml:brush xml:id="br0">
      <inkml:brushProperty name="width" value="0.025" units="cm"/>
      <inkml:brushProperty name="height" value="0.025" units="cm"/>
    </inkml:brush>
  </inkml:definitions>
  <inkml:trace contextRef="#ctx0" brushRef="#br0">1 102 10186,'3'-41'3215,"3"-20"5640,-7 88-4649,7 19-3439,-2-11-215,8 210 565,-3-53-259,-2-148-438,3-29-132,-10-15-275,1 0 0,-1 0 0,1 0 0,0 0 0,-1 0 0,1 0 1,0 0-1,-1 0 0,1 0 0,0 0 0,-1-1 0,1 1 0,-1 0 0,1 0 0,-1-1 0,1 1 0,0 0 0,-1-1 0,1 1 0,-1-1 0,0 1 0,1-1 0,-1 1 1,1-1-1,-1 1 0,0-1 0,1 1 0,-1-1 0,1 0 0,6-11 95,-1 0 0,0 0 0,-1 0 0,0 0 0,-1-1 0,0 0 0,2-20 0,1-6 127,0-50 0,-6 55 90,-1 26-150,0 22-98,0 0-77,1 1 0,1-1 0,0 0 0,1 0 0,0-1 0,1 1 0,11 24 0,-15-37 0,1-1 0,-1 1 0,0 0 0,0 0 0,1 0 0,-1 0 0,1-1 0,-1 1 0,1 0 0,-1-1 0,1 1 0,-1 0 0,1-1 0,0 1 0,-1-1 0,1 1 0,0 0 0,0-1 0,-1 0 0,1 1 0,0-1 0,0 0 0,0 1 0,-1-1 0,1 0 0,0 0 0,0 1 0,0-1 0,0 0 0,0 0 0,0 0 0,-1 0 0,1 0 0,0-1 0,0 1 0,0 0 0,0 0 0,0 0 0,-1-1 0,1 1 0,0 0 0,0-1 0,0 1 0,-1-1 0,1 1 0,0-1 0,-1 1 0,1-1 0,0 0 0,-1 1 0,1-1 0,-1 0 0,2-1 0,2-4 0,0 0 0,0 0 0,0 0 0,-1 0 0,3-9 0,58-196 0,-54 172 0,-10 102 0,2-22 0,-2 211 0,0-252-36,0 1 0,0-1-1,0 1 1,-1 0 0,1-1 0,0 1 0,0-1-1,0 1 1,0-1 0,0 1 0,0-1 0,0 1-1,0-1 1,0 1 0,0-1 0,1 1 0,-1 0-1,0-1 1,0 1 0,0-1 0,1 1 0,-1-1-1,0 0 1,0 1 0,1-1 0,-1 1 0,0-1-1,1 1 1,-1-1 0,1 0 0,-1 1 0,1-1-1,-1 0 1,0 1 0,1-1 0,-1 0 0,1 0-1,-1 0 1,1 1 0,-1-1 0,1 0 0,0 0-1,-1 0 1,1 0 0,-1 0 0,1 0 0,-1 0-1,1 0 1,-1 0 0,1 0 0,-1 0 0,1 0 0,-1-1-1,1 1 1,0 0 0,0 0 0,1-2-357,0 1 0,1-1 0,-1 1 0,0-1 0,0 0 1,0 0-1,0 0 0,-1 0 0,1 0 0,2-5 0,12-27-5303,-2-7-2851</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0:02.938"/>
    </inkml:context>
    <inkml:brush xml:id="br0">
      <inkml:brushProperty name="width" value="0.025" units="cm"/>
      <inkml:brushProperty name="height" value="0.025" units="cm"/>
    </inkml:brush>
  </inkml:definitions>
  <inkml:trace contextRef="#ctx0" brushRef="#br0">95 24 2018,'0'0'3107,"-95"-23"-5734</inkml:trace>
</inkml:ink>
</file>

<file path=ppt/ink/ink1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18.321"/>
    </inkml:context>
    <inkml:brush xml:id="br0">
      <inkml:brushProperty name="width" value="0.025" units="cm"/>
      <inkml:brushProperty name="height" value="0.025" units="cm"/>
    </inkml:brush>
  </inkml:definitions>
  <inkml:trace contextRef="#ctx0" brushRef="#br0">54 0 18930,'0'0'9961,"-50"48"-9576,47-24-225,3 1-160,0-5-673,0-1-1313,7-3-672,1-4-1538,2-3-2595</inkml:trace>
</inkml:ink>
</file>

<file path=ppt/ink/ink1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18.694"/>
    </inkml:context>
    <inkml:brush xml:id="br0">
      <inkml:brushProperty name="width" value="0.025" units="cm"/>
      <inkml:brushProperty name="height" value="0.025" units="cm"/>
    </inkml:brush>
  </inkml:definitions>
  <inkml:trace contextRef="#ctx0" brushRef="#br0">53 97 8680,'0'0'7698,"-3"8"-3897,-8 16-1500,-21 58 4659,30-77-6790,1 1-1,-1-1 1,1 1 0,1-1-1,-1 1 1,1 0-1,1 9 1,-1-14-168,1-1-1,-1 1 1,1-1 0,-1 1-1,1-1 1,-1 1-1,1-1 1,-1 1 0,1-1-1,-1 1 1,1-1-1,0 1 1,-1-1 0,1 0-1,0 1 1,-1-1-1,1 0 1,0 0 0,-1 0-1,1 1 1,0-1-1,0 0 1,-1 0 0,1 0-1,0 0 1,0 0-1,-1 0 1,1-1 0,0 1-1,0 0 1,-1 0-1,1 0 1,0-1 0,-1 1-1,1 0 1,0-1-1,-1 1 1,1 0 0,0-2-1,28-13 138,13-34 125,-37 41-81,1 1-1,0-1 1,0 1-1,1 0 1,0 1-1,0-1 1,13-7-1,-20 13-181,1 1 1,0 0-1,-1 0 0,1 0 0,-1 0 0,1 0 0,-1 0 0,1 0 0,0 0 0,-1 1 1,1-1-1,-1 0 0,1 0 0,-1 0 0,1 1 0,-1-1 0,1 0 0,-1 0 0,1 1 1,-1-1-1,1 0 0,-1 1 0,1-1 0,-1 1 0,0-1 0,1 1 0,-1-1 0,0 1 1,1-1-1,-1 1 0,0-1 0,0 1 0,1-1 0,-1 1 0,0-1 0,0 1 0,0 0 1,0-1-1,0 1 0,0-1 0,0 1 0,0-1 0,0 1 0,0 0 0,0-1 0,0 2 1,2 40-9,-2-30 4,0-10 3,0-1 0,0 0 0,0 1 0,0-1 0,0 1 0,0-1 0,0 0 0,1 1 0,-1-1 0,0 0 0,1 1 0,0-1 0,-1 0 0,1 0 0,-1 1 0,1-1 0,0 0 0,0 0 0,0 0 0,0 0 0,0 0 0,0 0 0,1 1 0,0-2 0,-1 0 0,0 0 0,1 0 0,-1 0 0,0 0 0,1 0 0,-1 0 0,0-1 0,1 1 0,-1 0 0,0-1 0,0 1 0,1-1 0,-1 1 0,0-1 0,0 0 0,0 0 0,0 1 0,2-3 0,9-7 0,-1-1 0,0-1 0,11-15 0,-13 16 0,7-8 0,-3 2 0,1 0 0,1 1 0,0 1 0,1 0 0,0 1 0,1 1 0,29-17 0,-45 29 0,0 1 0,0-1 0,0 0 0,0 1 0,0-1 0,1 1 0,-1-1 0,0 1 0,0-1 0,1 1 0,-1 0 0,0 0 0,1-1 0,-1 1 0,0 0 0,1 0 0,-1 0 0,0 1 0,1-1 0,-1 0 0,0 0 0,1 1 0,-1-1 0,0 1 0,0-1 0,1 1 0,-1 0 0,0-1 0,0 1 0,0 0 0,0 0 0,0 0 0,0-1 0,0 1 0,0 0 0,0 1 0,-1-1 0,1 0 0,0 0 0,-1 0 0,1 0 0,0 1 0,-1-1 0,0 0 0,1 0 0,0 3 0,0 8 0,1-1 0,-2 1 0,0 0 0,-2 20 0,1 0 0,5 8-765,4-20-848,-8-20 1524,0 1 0,1-1 0,-1 0 1,0 1-1,1-1 0,-1 0 0,0 1 0,0-1 1,1 0-1,-1 1 0,1-1 0,-1 0 0,0 0 1,1 0-1,-1 1 0,0-1 0,1 0 1,-1 0-1,1 0 0,-1 0 0,1 0 0,-1 0 1,0 0-1,1 0 0,-1 0 0,1 0 0,-1 0 1,1 0-1,-1 0 0,0 0 0,1 0 0,-1 0 1,1-1-1,8-5-9985</inkml:trace>
</inkml:ink>
</file>

<file path=ppt/ink/ink1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21.119"/>
    </inkml:context>
    <inkml:brush xml:id="br0">
      <inkml:brushProperty name="width" value="0.025" units="cm"/>
      <inkml:brushProperty name="height" value="0.025" units="cm"/>
    </inkml:brush>
  </inkml:definitions>
  <inkml:trace contextRef="#ctx0" brushRef="#br0">556 426 4773,'24'-77'657,"-1"2"965,27-145 1,-49 215-1570,0-32 1632,-1 37-1648,0-1 0,0 1 0,0-1 0,0 1 0,0-1 1,0 1-1,0-1 0,0 1 0,-1-1 0,1 1 0,0-1 0,0 1 0,-1 0 0,1-1 0,0 1 0,-1-1 0,1 1 0,0 0 0,-1-1 0,1 1 0,0 0 0,-1-1 0,1 1 0,-1 0 0,1 0 0,-1-1 0,1 1 1,-1 0-1,1 0 0,-1 0 0,1 0 0,-1-1 0,1 1 0,-1 0 0,1 0 0,-1 0 0,1 0 0,-1 0 0,1 0 0,-1 1 0,1-1 0,-1 0 0,1 0 0,-1 0 0,1 0 0,-1 0 0,1 1 0,-1-1 0,1 0 0,0 1 1,-1-1-1,1 0 0,-1 1 0,1-1 0,0 0 0,-1 1 0,1-1 0,0 1 0,-1-1 0,-13 13 165,1 0-1,1 1 1,0 1 0,0 0 0,2 0 0,0 1-1,-13 27 1,9-17 106,-32 62 347,4 3 0,4 1 1,4 2-1,-25 111 1,-56 401 599,-47 957-1121,145-712-118,23-765-29,3 0 1,4-1-1,32 112 0,-34-156-6,3-1 0,1 0-1,2-1 1,2-1 0,2-1-1,1 0 1,1-2 0,49 56-1,-63-82-28,0 0 0,0-1 0,1 0 0,0 0-1,0-1 1,1 0 0,0-1 0,23 10 0,-30-15 32,0 0 0,0 0-1,0 0 1,0 0 0,0-1 0,0 1 0,1-1 0,-1 0-1,0 0 1,0-1 0,0 1 0,0-1 0,1 0 0,-1 0 0,0 0-1,0-1 1,-1 1 0,1-1 0,0 0 0,-1 0 0,1-1-1,-1 1 1,1-1 0,-1 1 0,0-1 0,0 0 0,0 0 0,-1-1-1,1 1 1,2-5 0,13-24 179,-1-1 1,-1-1-1,-2 0 0,-2-1 1,-1 0-1,9-52 0,-8 42 39,205-958 3122,-103 446-2297,-65 332-925,207-1097-295,-236 1196 103,-7-1-1,-4-242 0,-10 346 90,-2-1 1,0 1-1,-1 0 0,-2 1 1,0-1-1,-2 1 0,-12-28 1,17 44-3,0 0 1,-1 0 0,0 0-1,1 0 1,-2 1-1,1-1 1,-1 1 0,1 0-1,-2 1 1,1-1 0,0 1-1,-1 0 1,0 0-1,0 1 1,0 0 0,0 0-1,0 0 1,-1 1-1,1 0 1,-1 0 0,0 0-1,1 1 1,-1 0-1,0 1 1,0-1 0,0 1-1,0 0 1,-9 2-1,2 1-51,0 1-1,0 0 0,0 0 1,1 2-1,0 0 0,0 0 0,0 1 1,1 0-1,0 1 0,-16 15 0,-12 13-1435,-54 62-1,4-3-5576,49-61-2963</inkml:trace>
</inkml:ink>
</file>

<file path=ppt/ink/ink1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22.123"/>
    </inkml:context>
    <inkml:brush xml:id="br0">
      <inkml:brushProperty name="width" value="0.025" units="cm"/>
      <inkml:brushProperty name="height" value="0.025" units="cm"/>
    </inkml:brush>
  </inkml:definitions>
  <inkml:trace contextRef="#ctx0" brushRef="#br0">145 342 3043,'2'-158'7636,"7"0"3530,-3 132-7016,2 38-2091,5 42-1029,-2 20-215,1 128 1,-17 78-658,4-260-127,-4 117-204,-4 88-2221,7-75-7355,-5-158 4448,-21-41-1422,2-2 4375,-16-28 4548,22 43 1818,-30-40-1,40 68 320,10 19-2618,8 20-744,8 8 71,1 0 0,2-1 1,1-1-1,2-1 0,2-1 1,35 41-1,-57-74-994,0 0-1,0 1 1,0-1 0,0 0 0,1 0 0,-1-1-1,1 1 1,-1 0 0,1-1 0,0 0-1,0 1 1,-1-1 0,1 0 0,0 0 0,6 0-1,-7-1 5,1 0 0,-1 0 0,0-1 0,1 1-1,-1-1 1,0 1 0,0-1 0,0 0 0,1 0-1,-1 0 1,0 0 0,0 0 0,0-1 0,-1 1-1,1-1 1,2-2 0,5-6 203,-1-1 0,0 0 0,0 0 0,-2-1 0,10-22 0,-15 33-243,73-172-315,83-291 0,-131 365-3442,-14 35-2426,-7 9-5006</inkml:trace>
</inkml:ink>
</file>

<file path=ppt/ink/ink1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22.917"/>
    </inkml:context>
    <inkml:brush xml:id="br0">
      <inkml:brushProperty name="width" value="0.025" units="cm"/>
      <inkml:brushProperty name="height" value="0.025" units="cm"/>
    </inkml:brush>
  </inkml:definitions>
  <inkml:trace contextRef="#ctx0" brushRef="#br0">241 56 17457,'0'-2'461,"1"0"0,-1-1 1,0 1-1,1 0 1,-1 0-1,0 0 0,0-1 1,-1 1-1,1 0 1,0 0-1,-1-1 1,1 1-1,-1 0 0,0 0 1,0 0-1,0 0 1,0 0-1,0 0 0,-2-3 1,1 4-328,0 0 0,1 0 0,-1 0 0,0 0 0,0 0 0,0 0 0,0 1 0,0-1 0,0 1 0,0-1 0,0 1 0,0 0 0,0 0 0,0 0 0,0 0 0,0 0 0,-1 0 0,1 0 0,0 1 0,0-1 0,0 1 0,-2 1 0,-3 1-111,0 0 0,0 1 1,1 0-1,0 0 0,0 1 1,0 0-1,0 0 0,1 0 1,-1 0-1,2 1 0,-1 0 1,-7 12-1,-3 6 10,-24 51-1,30-55 25,1 0-1,1 0 0,1 1 1,1 0-1,1 0 0,1 0 1,0 0-1,2 26 0,0-45-47,1 1 0,0-1 0,0 0 0,0 1 0,1-1 0,-1 1 0,1-1 0,-1 1 0,1-1 0,0 0 0,0 0 0,0 1 0,0-1 0,0 0 0,0 0 0,1 0 0,-1 0 0,1 0 0,-1 0 0,1 0 0,0-1 0,0 1 0,0-1 0,0 1-1,0-1 1,0 0 0,0 1 0,0-1 0,0 0 0,1-1 0,-1 1 0,0 0 0,1-1 0,-1 1 0,1-1 0,3 1 0,2-2 3,-1 1 0,1-1 0,-1 0 0,0 0 0,1-1 0,-1 0 0,0-1 0,0 1 0,0-1 0,-1-1-1,9-4 1,8-7-422,0-2 0,0-1 0,-2-1-1,24-26 1,-33 32-1688,0-1 1,-1-1-1,-1 0 0,11-23 1,-6 0-7192</inkml:trace>
</inkml:ink>
</file>

<file path=ppt/ink/ink1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24.491"/>
    </inkml:context>
    <inkml:brush xml:id="br0">
      <inkml:brushProperty name="width" value="0.025" units="cm"/>
      <inkml:brushProperty name="height" value="0.025" units="cm"/>
    </inkml:brush>
  </inkml:definitions>
  <inkml:trace contextRef="#ctx0" brushRef="#br0">72 354 15951,'0'0'11851,"-8"2"-11659,5-2-201,1 1-1,0-1 0,-1 1 0,1 0 0,0 0 0,-1 0 0,1 0 0,0 1 0,0-1 0,0 0 1,0 1-1,0 0 0,0-1 0,1 1 0,-1 0 0,0 0 0,-1 3 0,0 2 15,0-1 0,1 1 0,0-1 0,0 1 0,1 0 0,0 0 0,-1 7 0,1-2-4,-7 82 375,8-87-312,0-1-1,0 1 1,1 0 0,0-1 0,0 1-1,0-1 1,1 1 0,0-1 0,0 0 0,1 0-1,3 8 1,-5-13-41,0 1-1,0-1 1,0 0 0,0 1-1,1-1 1,-1 0 0,0 0-1,0 1 1,1-1 0,-1 0-1,1 0 1,-1-1-1,1 1 1,-1 0 0,1 0-1,0-1 1,-1 1 0,1-1-1,0 1 1,0-1 0,-1 0-1,1 0 1,0 0 0,0 0-1,-1 0 1,1 0-1,0 0 1,-1 0 0,1-1-1,0 1 1,0-1 0,-1 1-1,1-1 1,-1 0 0,1 0-1,2-1 1,0-1 98,1 0 1,-2-1-1,1 1 1,0-1-1,-1 1 1,1-1-1,-1 0 1,0-1-1,-1 1 1,1 0-1,2-8 1,0 1-15,-2-1 0,1 0 0,-2-1 0,1 1 0,-2 0 0,0-1 0,0-13 0,-1 20-70,0 0-1,-1 0 0,1 0 0,-1 0 1,-1 0-1,1 0 0,-1 1 1,0-1-1,0 0 0,-1 1 0,1-1 1,-1 1-1,0 0 0,-1 0 0,1 0 1,-8-6-1,11 10-36,0 1 0,0-1 0,0 1 0,0-1 0,0 1 0,0-1 0,0 1 0,-1-1 0,1 1 0,0-1 0,1 1 0,-1-1 0,0 1 0,0-1 0,0 1 0,0-1 0,0 1 0,0-1 0,1 1 0,-1-1 0,0 1 0,0-1 0,1 1 0,-1 0 0,0-1 0,1 1 0,-1 0 0,0-1 0,1 1 0,-1 0 0,1-1 0,-1 1 0,0 0 0,2-1 0,27-21 0,37-17 0,-62 37 0,0 0 0,0 0 0,1 0 0,-1 0 0,1 1 0,-1-1 0,1 1 0,-1 0 0,1 1 0,0-1 0,-1 1 0,1 0 0,0 0 0,7 1 0,-10 0 0,1 0 0,0 0 0,-1 1 0,0-1 0,1 0 0,-1 1 0,0 0 0,0-1 0,0 1 0,0 0 0,0 0 0,0 0 0,0 1 0,-1-1 0,1 0 0,-1 0 0,0 1 0,1-1 0,-1 1 0,0 0 0,0-1 0,-1 1 0,1-1 0,-1 1 0,1 3 0,2 20 0,0-1 0,-3 48 0,0-35 0,11-144 0,-10 89 0,-1-1 0,0 1 0,-2 0 0,0 0 0,-1 0 0,0 0 0,-1 0 0,-1 0 0,-8-17 0,5 28 0,23 9 0,1-4-1074,-1-1 0,1-1-1,-1 0 1,0-1 0,0-1 0,0-1-1,0 0 1,-1 0 0,0-2 0,-1 0-1,1 0 1,16-15 0,-21 8 4709,-19 30-31,3 3-3196,2 1 0,0 0 1,2 0-1,0 0 1,0 0-1,2 0 0,2 34 1,-1-52-391,-1 0 1,1 1 0,0-1 0,0 0-1,0 1 1,0-1 0,1 0-1,-1 1 1,0-1 0,0 0-1,1 0 1,-1 1 0,1-1 0,-1 0-1,1 0 1,0 1 0,-1-1-1,1 0 1,0 0 0,0 0 0,0 0-1,0 0 1,0 0 0,0 0-1,0-1 1,0 1 0,0 0-1,0 0 1,0-1 0,0 1 0,1-1-1,-1 1 1,0-1 0,0 1-1,1-1 1,-1 0 0,0 0 0,1 1-1,-1-1 1,0 0 0,1 0-1,-1-1 1,0 1 0,1 0-1,-1 0 1,0 0 0,1-1 0,-1 1-1,0-1 1,3-1 0,2 0 125,0-1 1,-1 0 0,1-1 0,0 1 0,-1-1 0,0 0-1,0-1 1,0 1 0,5-7 0,2-7 34,0-1-1,-1-1 1,10-23 0,23-40 163,-44 83-342,0 0 0,0 0 0,0 0 0,0 0 0,0 0 0,1 0 0,-1 0 0,0 0 0,0 0 0,0 0 0,0 0 0,0 0 0,0-1 0,0 1 0,1 0 0,-1 0 0,0 0 0,0 0 0,0 0 0,0 0 0,0 0 0,0 0 0,1 0 0,-1 0 0,0 1 0,0-1 0,0 0 0,0 0 0,0 0 0,0 0 0,0 0 0,1 0 0,-1 0 0,0 0 0,0 0 0,0 0 0,0 0 0,0 0 0,0 0 0,0 1 0,0-1 0,0 0 0,1 0 0,-1 0 0,0 0 0,0 0 0,0 0 0,0 0 0,0 1 0,0-1 0,0 0 0,0 0 0,0 0 0,0 0 0,0 0 0,0 0 0,0 1 0,0-1 0,0 0 0,0 0 0,0 0 0,0 0 0,0 0 0,0 0 0,0 0 0,0 1 0,-1-1 0,4 19 0,-2 21 0,-1-28 0,3 20 0,4-30 0,9-15 0,26-35 0,-23 24 0,2 0 0,1 2 0,1 0 0,31-23 0,-54 45 0,1-1 0,0 0 0,0 0 0,0 1 0,0-1 0,0 0 0,-1 1 0,1-1 0,0 1 0,0-1 0,0 1 0,0 0 0,1-1 0,-1 1 0,0 0 0,0 0 0,0 0 0,0 0 0,0 0 0,0 0 0,0 0 0,0 0 0,0 0 0,0 0 0,1 1 0,-1-1 0,0 0 0,0 1 0,0-1 0,0 1 0,0-1 0,0 1 0,-1-1 0,1 1 0,0 0 0,0-1 0,0 1 0,0 0 0,-1 0 0,1 0 0,0-1 0,-1 1 0,1 0 0,-1 0 0,1 0 0,-1 0 0,1 0 0,-1 0 0,0 0 0,0 0 0,1 1 0,-1-1 0,0 0 0,0 0 0,0 0 0,0 1 0,2 13 0,-1 0 0,-1-1 0,-2 23 0,1-16 0,0 7 0,0-19 0,0 0 0,1 0 0,0 0 0,1 0 0,2 11 0,-3-20 0,0 0 0,0 1 0,0-1 0,0 1 0,1-1 0,-1 1 0,0-1 0,0 0 0,0 1 0,0-1 0,1 0 0,-1 1 0,0-1 0,1 0 0,-1 1 0,0-1 0,0 0 0,1 1 0,-1-1 0,0 0 0,1 0 0,-1 0 0,1 1 0,-1-1 0,0 0 0,1 0 0,-1 0 0,1 0 0,-1 0 0,0 0 0,1 1 0,-1-1 0,1 0 0,0 0 0,14-9 0,9-19 0,6-23-2826,25-78-13420,-55 127 16078,13-31-12014</inkml:trace>
</inkml:ink>
</file>

<file path=ppt/ink/ink1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24.864"/>
    </inkml:context>
    <inkml:brush xml:id="br0">
      <inkml:brushProperty name="width" value="0.025" units="cm"/>
      <inkml:brushProperty name="height" value="0.025" units="cm"/>
    </inkml:brush>
  </inkml:definitions>
  <inkml:trace contextRef="#ctx0" brushRef="#br0">59 127 8552,'9'-8'13433,"-3"-10"-9243,1-16-849,-9 14-2351,-8 25 74,-14 30 133,17-22-1197,0 1 0,1-1 0,1 1 0,0 0 0,1 1 0,1-1 0,0 1 0,1 0 0,0 0 0,1 16 0,1-29 0,0-1 0,1 0 0,-1 0 0,0 0 0,0 1 0,1-1 0,-1 0 0,1 0 0,-1 0 0,1 0 0,-1 0 0,1 0 0,0 0 0,-1 0 0,1 0 0,0 0 0,0 0 0,0 0 0,-1 0 0,1 0 0,0-1 0,0 1 0,1 0 0,-1-1 0,0 1 0,0-1 0,0 1 0,0-1 0,0 0 0,1 1 0,-1-1 0,0 0 0,0 0 0,0 0 0,1 0 0,-1 0 0,0 0 0,0 0 0,0 0 0,1 0 0,-1-1 0,0 1 0,0 0 0,0-1 0,0 1 0,2-2 0,3 0 0,0 0 0,-1 0 0,1-1 0,-1 0 0,0 0 0,1 0 0,-1-1 0,5-4 0,14-21 0,-1 0 0,-1-1 0,28-54 0,0 2 0,-47 127 0,-3-31-109,0-3-513,0 1 0,0-1 0,5 22 1,-5-31 422,1 0 0,0 1 0,-1-1 0,1 1 0,0-1 0,0 0 0,1 1 0,-1-1 0,0 0 0,1 0 0,-1 0 0,1 0 0,0 0 0,-1-1 0,1 1 0,0 0 0,0-1 0,0 1 0,1-1 0,-1 0 0,0 0 0,0 0 0,4 1 0,17 1-6715</inkml:trace>
</inkml:ink>
</file>

<file path=ppt/ink/ink1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23.384"/>
    </inkml:context>
    <inkml:brush xml:id="br0">
      <inkml:brushProperty name="width" value="0.025" units="cm"/>
      <inkml:brushProperty name="height" value="0.025" units="cm"/>
    </inkml:brush>
  </inkml:definitions>
  <inkml:trace contextRef="#ctx0" brushRef="#br0">17 50 2306,'0'0'4207,"-3"-9"-961,2 5-3484,-9-27 4649,8 25-1417,5 23-745,47 143 3178,-23-81-4229,206 572 575,-307-767-14879,39 61 6615</inkml:trace>
</inkml:ink>
</file>

<file path=ppt/ink/ink1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7:23.727"/>
    </inkml:context>
    <inkml:brush xml:id="br0">
      <inkml:brushProperty name="width" value="0.025" units="cm"/>
      <inkml:brushProperty name="height" value="0.025" units="cm"/>
    </inkml:brush>
  </inkml:definitions>
  <inkml:trace contextRef="#ctx0" brushRef="#br0">1 497 13389,'0'0'13479,"10"-5"-12342,-1 1-1006,0-1 0,0 0 0,0-1 0,-1 0 0,0-1 0,0 1 0,0-1 0,-1-1 0,0 1 0,-1-1 0,0-1 0,9-13 0,-6 4-11,-1 1-1,-1-1 1,0 0-1,-2-1 1,0 0 0,-1 0-1,2-20 1,-1-19 660,-4-59 1,-1 68-267,1 60-510,1-1-1,1 1 0,0 0 0,1-1 0,0 1 0,0-1 1,1 0-1,8 12 0,-2 0-5,-2-4-242,1-1 0,0-1 0,0 0 0,2 0 1,0-1-1,1-1 0,21 19 0,-25-26-86,0 0 0,0-1 1,1 0-1,-1-1 0,2 0 0,-1 0 1,0-1-1,1-1 0,0 0 0,0 0 1,0-1-1,0 0 0,0-1 1,14 0-1,14-1-6834</inkml:trace>
</inkml:ink>
</file>

<file path=ppt/ink/ink1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45.955"/>
    </inkml:context>
    <inkml:brush xml:id="br0">
      <inkml:brushProperty name="width" value="0.025" units="cm"/>
      <inkml:brushProperty name="height" value="0.025" units="cm"/>
    </inkml:brush>
  </inkml:definitions>
  <inkml:trace contextRef="#ctx0" brushRef="#br0">248 1065 5605,'0'0'406,"-10"3"-251,-40 8 534,15-3 1988,-63 20 0,95-27-2455,0 0 1,0 0-1,0 1 1,0-1-1,0 1 0,0-1 1,1 1-1,-1 0 1,1 0-1,-1 0 1,1 0-1,0 1 1,-1-1-1,1 0 0,0 1 1,1 0-1,-1-1 1,0 1-1,1 0 1,-1 0-1,1 0 0,0 0 1,-1 6-1,2-8-194,1-1 0,-1 1 0,0-1 0,1 0 0,-1 1 1,1-1-1,-1 0 0,0 1 0,1-1 0,-1 0 0,1 0 0,-1 1 0,1-1 0,-1 0 0,1 0 0,-1 0 0,1 0 0,-1 0 0,1 0 0,-1 0 0,1 0 0,0 0 0,-1 0 0,1 0 0,-1 0 0,1 0 0,-1 0 1,1 0-1,-1-1 0,1 1 0,-1 0 0,1 0 0,-1-1 0,0 1 0,1 0 0,-1 0 0,1-1 0,-1 1 0,0-1 0,1 0 0,22-12 531,287-271 2734,343-256-2855,-486 404-331,-105 88-48,2 3-1,116-61 1,-350 207 342,-169 132 0,175-116-349,-123 96-67,219-155 4,-122 131 0,183-181 7,-25 30-48,31-37 47,-1 1 1,1 0-1,0-1 0,0 1 1,0 0-1,0-1 1,0 1-1,0 0 0,1 0 1,-1 0-1,1 0 0,-1-1 1,1 1-1,0 0 0,-1 0 1,1 0-1,0 0 0,1 3 1,-1-5-12,1 1 0,0-1 0,-1 0 0,1 1 0,0-1 1,0 0-1,-1 0 0,1 0 0,0 1 0,0-1 0,0 0 0,-1 0 1,1 0-1,0 0 0,0 0 0,0-1 0,-1 1 0,1 0 1,0 0-1,0 0 0,-1-1 0,1 1 0,0 0 0,0-1 0,-1 1 1,2-1-1,21-11-106,26-23 118,-2-3 0,-2-1 1,43-49-1,16-14 35,222-170-37,-78 68 49,-191 150-37,-77 58-71,-19 19 60,1 3 0,1 1 0,-34 32 0,13-10 9,-340 286 27,-130 103-19,826-679-3232,44-32-2614,-157 124-406,-112 84-1784</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0:03.573"/>
    </inkml:context>
    <inkml:brush xml:id="br0">
      <inkml:brushProperty name="width" value="0.025" units="cm"/>
      <inkml:brushProperty name="height" value="0.025" units="cm"/>
    </inkml:brush>
  </inkml:definitions>
  <inkml:trace contextRef="#ctx0" brushRef="#br0">2562 219 4837,'-177'-34'8209,"2"-9"-3452,43 10-3203,-178-22-1,-32 22-803,-364 13 1,648 23-480,0 2 1,0 3-1,-106 30 1,130-28-166,1 2-1,0 1 1,1 1 0,0 2 0,2 2 0,0 0-1,-46 38 1,68-49-113,0 1-1,1-1 0,0 1 1,0 1-1,1-1 1,0 1-1,0 0 1,1 1-1,0-1 1,-5 17-1,8-21 5,1 1 0,0-1 0,0 1 0,0 0-1,1 0 1,0-1 0,0 1 0,0 0 0,1 0 0,-1-1-1,1 1 1,1 0 0,-1-1 0,1 1 0,0-1-1,0 1 1,1-1 0,0 0 0,0 0 0,6 8 0,4 2 20,2 0 1,-1-1 0,2-1 0,0 0 0,0-1 0,1-1 0,32 16 0,136 51 84,-103-51-76,1-4 0,1-4-1,1-3 1,117 7 0,351-13 205,-487-11-217,592-48 107,-4-52 128,-145 19 219,-6 41-425,-494 40-38,-7 1 10,-1 1-1,0-1 1,0 0 0,0-1-1,0 1 1,0 0-1,0 0 1,0 0 0,0-1-1,0 1 1,0 0 0,0-1-1,0 1 1,0-1 0,0 1-1,0-1 1,0 0 0,2-1-1,-3 2 29,0-1-1,0 1 1,0-1-1,0 1 0,0-1 1,0 0-1,0 1 1,0-1-1,0 1 1,0-1-1,0 1 1,0-1-1,-1 1 0,1-1 1,0 1-1,0-1 1,-1 1-1,1-1 1,0 1-1,0-1 1,-1 1-1,1-1 0,-1 1 1,1 0-1,-1-1 1,-37-26 1538,-32-5-940,-2 4 1,-107-28 0,-156-18-160,-465-33-192,259 78-4498,327 21-853,4-4-3192</inkml:trace>
</inkml:ink>
</file>

<file path=ppt/ink/ink1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8:46.597"/>
    </inkml:context>
    <inkml:brush xml:id="br0">
      <inkml:brushProperty name="width" value="0.025" units="cm"/>
      <inkml:brushProperty name="height" value="0.025" units="cm"/>
    </inkml:brush>
  </inkml:definitions>
  <inkml:trace contextRef="#ctx0" brushRef="#br0">840 73 3075,'2'-2'423,"-1"0"-1,0 0 1,1 0 0,-1-1-1,0 1 1,0 0 0,-1-1-1,1 1 1,0 0 0,-1-1-1,1 1 1,-1-1 0,0 1 0,0-1-1,0 1 1,0-1 0,0 1-1,-1 0 1,1-1 0,-2-4-1,0 5-165,1 1-1,-1-1 1,0 0 0,0 1-1,0 0 1,0-1-1,-1 1 1,1 0-1,0 0 1,0 0-1,-1 0 1,1 1 0,-1-1-1,1 1 1,0-1-1,-1 1 1,1 0-1,-1 0 1,1 0 0,-5 1-1,-22 0 134,1 2 1,0 1-1,0 1 0,0 2 1,1 0-1,0 2 0,1 1 0,-47 25 1,5 3-309,-122 93 1,152-103-90,1 2-1,-52 55 1,81-76 5,0 1-1,0 0 1,0 0-1,1 1 1,1 0-1,0 0 1,1 0 0,0 1-1,0 0 1,1 0-1,1 0 1,0 0-1,1 1 1,-2 23-1,4-30 14,0-1 0,1 1 0,0 0 0,0-1 0,0 1 0,1 0 0,-1-1-1,2 0 1,-1 1 0,0-1 0,1 0 0,0 0 0,0 0 0,0-1-1,7 8 1,-4-6 4,1 0 1,0-1-1,0 0 0,1 0 0,-1 0 1,1-1-1,0 0 0,0 0 0,11 3 1,1-2 11,0 0 1,0-2 0,0 0 0,0-1 0,1-1 0,-1-1-1,0 0 1,26-5 0,-22 0 6,0-2 0,-1 0 1,0-1-1,0-2 0,-1 0 0,0-1 0,-1-1 0,35-27 0,-20 11 56,-1-2 0,-2-1 0,53-64 0,-72 79 260,-1-2 0,0 0-1,-1 0 1,-1-1 0,0 0-1,-2-1 1,0 0 0,-2-1-1,0 0 1,-1 0 0,-1 0-1,-1-1 1,2-32 0,-6 50-264,0-1 0,0 0 0,0 0 0,-1 0 0,0 0 1,0 0-1,0 1 0,-1-1 0,1 0 0,-1 1 0,0-1 1,0 1-1,-1 0 0,1 0 0,-1-1 0,0 2 0,-5-7 1,3 7-66,0-1 1,0 1 0,0 0 0,0 0 0,-1 0 0,1 1 0,-1 0 0,1 0-1,-1 0 1,0 0 0,0 1 0,1 0 0,-1 1 0,-7-1 0,-1 1-85,1 1 1,-1 0-1,1 0 1,-1 2-1,1-1 1,0 2-1,0 0 1,0 0 0,-13 7-1,-12 9-1836,-54 37-1,-14 7-8191,71-50-4371</inkml:trace>
</inkml:ink>
</file>

<file path=ppt/ink/ink1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19.363"/>
    </inkml:context>
    <inkml:brush xml:id="br0">
      <inkml:brushProperty name="width" value="0.025" units="cm"/>
      <inkml:brushProperty name="height" value="0.025" units="cm"/>
    </inkml:brush>
  </inkml:definitions>
  <inkml:trace contextRef="#ctx0" brushRef="#br0">52 273 10570,'-8'0'3038,"-22"2"-880,16-3-168,27-1 1624,349-52 538,15-2-2971,-232 40-930,374-55-97,-485 65-385,1-2 1,-1-2-1,34-13 0,-53 15-357,-14 1-679,-25 0-1907,-21 2-2383</inkml:trace>
</inkml:ink>
</file>

<file path=ppt/ink/ink1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19.706"/>
    </inkml:context>
    <inkml:brush xml:id="br0">
      <inkml:brushProperty name="width" value="0.025" units="cm"/>
      <inkml:brushProperty name="height" value="0.025" units="cm"/>
    </inkml:brush>
  </inkml:definitions>
  <inkml:trace contextRef="#ctx0" brushRef="#br0">613 1 15695,'0'0'6662,"-9"8"-6064,-241 232 2402,-54-17-688,264-185-2263,39-37-52,0 0-1,0 0 0,1 0 0,-1-1 1,0 1-1,1 0 0,-1 0 0,0 0 1,1 0-1,-1 0 0,1 0 0,0 0 1,-1 0-1,1 0 0,0 1 0,0-1 1,-1 0-1,1 0 0,0 0 0,0 0 1,0 0-1,0 0 0,0 1 0,1-1 1,-1 0-1,0 0 0,1 0 0,-1 0 1,0 0-1,1 0 0,-1 0 0,1 0 1,-1 0-1,1 0 0,0 0 0,0 0 1,-1 0-1,1-1 0,0 1 0,0 0 1,0 0-1,0-1 0,0 1 0,0-1 1,1 2-1,12 3 10,0 0 0,0 0 0,0-2 1,0 0-1,21 2 0,85 3 130,-76-6-117,9 1-157,314 9-520,-123-25-7013,-103-7-4607</inkml:trace>
</inkml:ink>
</file>

<file path=ppt/ink/ink1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21.480"/>
    </inkml:context>
    <inkml:brush xml:id="br0">
      <inkml:brushProperty name="width" value="0.025" units="cm"/>
      <inkml:brushProperty name="height" value="0.025" units="cm"/>
    </inkml:brush>
  </inkml:definitions>
  <inkml:trace contextRef="#ctx0" brushRef="#br0">324 512 18802,'0'0'1954,"-14"-5"154,3 1-1665,5 1-283,0 1-1,-1-1 1,1 1-1,-1 1 0,1-1 1,-1 1-1,0 0 1,0 1-1,1-1 0,-1 1 1,0 1-1,0-1 0,-11 3 1,6 2 63,0 1 0,0-1-1,1 2 1,-1 0 0,1 0 0,1 1 0,0 1 0,0-1 0,-13 16 0,15-15-165,0 0 1,1 0-1,1 0 1,-1 1-1,2 0 1,-1 0-1,1 0 1,1 1-1,0 0 1,0 0-1,-2 14 1,6-24-57,-1 1 0,1-1 0,0 1 0,-1-1 1,1 1-1,0-1 0,0 1 0,0-1 0,0 1 1,0 0-1,1-1 0,-1 1 0,0-1 0,1 1 1,-1-1-1,1 0 0,0 1 0,-1-1 0,1 1 1,0-1-1,0 0 0,0 0 0,0 1 0,0-1 1,0 0-1,2 2 0,-1-3 5,0 1 0,1 0-1,-1-1 1,0 0 0,1 1 0,-1-1 0,0 0-1,0 0 1,1-1 0,-1 1 0,0 0 0,1-1-1,-1 1 1,0-1 0,4-1 0,7-4 58,-1 0 1,1 0 0,-1-1-1,20-16 1,-4-1 138,-1-1 1,-1-1-1,27-36 0,-42 48 34,-1 0-1,0-1 0,-1-1 0,-1 1 0,0-1 1,-2-1-1,1 0 0,5-28 0,-36 156-209,11-60-34,2 0 1,2 1-1,-2 61 1,11-112-9,0 0 0,0 0 1,0 0-1,-1 0 1,1 0-1,0 0 0,0 1 1,1-1-1,-1 0 1,0 0-1,0 0 0,0 0 1,1 0-1,-1 0 1,1 0-1,-1 0 0,0 0 1,1 0-1,0 0 1,-1 0-1,1 0 0,0 0 1,-1 0-1,1-1 1,0 1-1,0 0 0,0 0 1,0-1-1,0 1 1,0-1-1,0 1 0,0-1 1,0 1-1,0-1 1,0 1-1,0-1 1,0 0-1,0 0 0,0 0 1,0 1-1,0-1 1,0 0-1,1 0 0,-1 0 1,0-1-1,0 1 1,0 0-1,0 0 0,1-1 1,5-1-88,-1-1-1,0 1 1,0-1 0,-1 0 0,1-1 0,-1 1-1,8-7 1,8-9-888,-1 0-1,-1-2 1,-1 0-1,-1-1 1,-1-1-1,0-1 1,-2 0-1,-1 0 1,12-33-1,5-25-3256,29-137 0,-7 22 5139,-53 208 3474,-14 65-1858,-22 41-713,-37 143 2888,66-222-4397,2 1 1,1 0-1,2 0 0,4 74 1,0-100-267,2-1 1,-1 0-1,1 0 0,1 0 1,9 22-1,-9-100 2638,-5 31-2576,3-1 1,7-51 0,-6 75-110,0 0 0,0 0 1,1 0-1,1 0 0,0 0 0,0 1 1,1 0-1,1 0 0,0 1 0,15-18 1,11-8-33,93-112-361,-112 128 411,0-1 0,-2 0-1,-1-1 1,0 0 0,-2 0 0,8-26 0,-13 34 37,-1 3 91,1 0 1,-1 0-1,-1 0 1,0-1-1,-1 1 1,0 0-1,-1-18 1,-14 45-196,-76 185 18,53-109 221,26-68-93,-3 5 169,2 1 0,0 0 0,2 1 0,2 0 0,-6 35-1,14-63-234,0-1-1,0 0 1,-1 0-1,2 1 0,-1-1 1,0 0-1,0 0 1,1 0-1,-1 1 0,1-1 1,0 0-1,-1 0 1,1 0-1,0 0 0,2 2 1,-2-3-1,0 0 1,0 0 0,0 0-1,0 0 1,0 0 0,0-1-1,0 1 1,0 0-1,0-1 1,0 1 0,1-1-1,-1 1 1,0-1 0,0 0-1,1 1 1,-1-1-1,0 0 1,1 0 0,1 0-1,1 0 4,1-1 1,-1 0-1,0 0 0,0 0 0,1-1 0,-1 1 1,0-1-1,0 0 0,-1 0 0,1-1 0,0 1 1,-1-1-1,7-5 0,0-3-8,-1 0 0,0-1 0,0-1 0,-1 1 0,-1-1 0,0 0 0,-1-1 0,-1 0 0,0 0 0,0 0 0,-1 0 0,-1-1 0,-1 1 0,0-1 0,0-26 0,-7 82 0,3-33 0,1-1 0,0 1 0,1 0 0,-1 0 0,1 0 0,1 0 0,1 10 0,-1-17 0,-1 0 0,1 0 0,0 0 0,-1 0 0,1 0 0,0 0 0,0-1 0,0 1 0,0 0 0,0-1 0,0 1 0,0 0 0,0-1 0,0 1 0,0-1 0,0 0 0,0 1 0,0-1 0,0 0 0,0 0 0,0 1 0,0-1 0,1 0 0,-1 0 0,0 0 0,0 0 0,0-1 0,0 1 0,0 0 0,0 0 0,2-1 0,1 0 0,0 0 0,0 0 0,-1 0 0,1 0 0,0-1 0,-1 1 0,0-1 0,5-3 0,-6 4 0,1-2 0,-1 1 0,0 0 0,0 0 0,0-1 0,0 1 0,-1-1 0,1 1 0,-1-1 0,1 0 0,-1 1 0,0-1 0,0 0 0,1-6 0,-18 37 0,13-20 0,1 0 0,0 1 0,0-1 0,0 1 0,1-1 0,1 1 0,0 15 0,0-21 0,0-1 0,0 0 0,1 0 0,-1 0 0,1 0 0,0 1 0,0-1 0,0 0 0,0 0 0,0 0 0,0 0 0,0-1 0,1 1 0,-1 0 0,1 0 0,-1-1 0,1 1 0,0-1 0,-1 0 0,1 1 0,0-1 0,0 0 0,0 0 0,0 0 0,0 0 0,0 0 0,0-1 0,0 1 0,1-1 0,-1 1 0,0-1 0,0 0 0,1 0 0,1 0 0,7 0 0,0 0 0,0-1 0,0-1 0,0 0 0,0-1 0,-1 1 0,1-2 0,-1 0 0,0 0 0,0-1 0,0 0 0,-1-1 0,1 0 0,-1 0 0,-1-1 0,1 0 0,-1-1 0,-1 1 0,1-2 0,-1 1 0,10-18 0,-15 24 0,-1 1 0,0-1 0,-1 0 0,1 0 0,0 1 0,0-1 0,-1 0 0,1 0 0,-1 0 0,0 0 0,0 0 0,1 0 0,-1 0 0,0 0 0,0 0 0,-1 0 0,1 0 0,0 0 0,-1 0 0,1 1 0,-1-1 0,0 0 0,0 0 0,1 0 0,-1 1 0,0-1 0,0 0 0,-1 1 0,1-1 0,-2-1 0,-2-1 0,-1 1 0,1-1 0,-1 1 0,0 0 0,0 0 0,0 1 0,-9-2 0,65-13 0,69-5-919,9-2-4376,-71 7-5403</inkml:trace>
</inkml:ink>
</file>

<file path=ppt/ink/ink1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27.765"/>
    </inkml:context>
    <inkml:brush xml:id="br0">
      <inkml:brushProperty name="width" value="0.025" units="cm"/>
      <inkml:brushProperty name="height" value="0.025" units="cm"/>
    </inkml:brush>
  </inkml:definitions>
  <inkml:trace contextRef="#ctx0" brushRef="#br0">42 163 12236,'10'-36'1014,"-7"20"207,1 0 1,1 0 0,1 0-1,0 1 1,13-23-1,-18 37-1100,-1 1 0,0-1-1,0 1 1,0-1-1,1 1 1,-1-1-1,0 1 1,1-1-1,-1 1 1,0-1-1,1 1 1,-1-1-1,1 1 1,-1 0-1,1-1 1,-1 1-1,1 0 1,-1 0-1,1-1 1,-1 1-1,1 0 1,-1 0-1,1 0 1,0-1 0,-1 1-1,1 0 1,0 0-1,4 14 1169,-7 28-660,2-40-508,-8 51 261,-2 0 0,-26 74 0,21-79-192,2 1 0,1 1-1,-3 51 1,15-99-190,-1 4-3,0 0 0,1 1 0,0-1 0,1 0 0,-1 0 0,2 7 0,-1-12 6,-1 0 0,1 0 0,-1 0 0,1 0 0,-1 0 0,1 0 0,0 0 0,-1 0 0,1 0 0,0 0 0,0 0 0,0 0 0,0 0 0,0-1 0,-1 1 0,2 0-1,-1-1 1,0 1 0,0-1 0,0 1 0,0-1 0,0 0 0,0 1 0,0-1 0,1 0 0,-1 0 0,0 0 0,0 0 0,0 0 0,1 0 0,-1 0 0,0 0 0,0 0 0,0 0 0,2-1 0,8-2 145,-1 0 0,-1-1 0,1 0 0,-1-1 0,1 0 0,-1 0 0,0-1 0,-1 0 0,0 0-1,12-13 1,76-85 939,-82 88-1004,24-29 248,-1-3 0,-3-1 0,-1-1 0,-3-2 0,38-89 0,-88 208-331,-1-15 0,-43 117 0,54-139 0,2 0 0,1 0 0,-5 53 0,12-80 0,0 0 0,0 0 0,0-1 0,0 1 0,0 0 0,0 0 0,1-1 0,-1 1 0,1 0 0,0-1 0,0 1 0,0-1 0,0 1 0,0-1 0,3 5 0,-3-6 0,0 0 0,1 0 0,0 0 0,-1 0 0,1 0 0,0 0 0,-1-1 0,1 1 0,0 0 0,0-1 0,-1 0 0,1 1 0,0-1 0,0 0 0,0 0 0,0 0 0,0 0 0,0 0 0,-1 0 0,1 0 0,0-1 0,0 1 0,2-2 0,5-1 0,1 0 0,-1-1 0,1 0 0,-1-1 0,0 0 0,-1 0 0,1-1 0,-1 0 0,14-14 0,6-9 0,28-35 0,-50 56 0,18-23 0,0-1 0,24-45 0,-40 61 0,0-1 0,0 1 0,-2-1 0,0 0 0,-1-1 0,0 1 0,2-25 0,-7 42-49,-1 1-1,1-1 1,0 0 0,0 1 0,-1-1-1,1 0 1,0 0 0,0 1-1,-1-1 1,1 0 0,0 0-1,-1 0 1,1 1 0,0-1 0,-1 0-1,1 0 1,-1 0 0,1 0-1,0 0 1,-1 1 0,1-1-1,0 0 1,-1 0 0,1 0 0,-1 0-1,1 0 1,0 0 0,-1 0-1,1-1 1,0 1 0,-1 0-1,1 0 1,-1 0 0,1 0 0,0 0-1,-1-1 1,1 1 0,0 0-1,-1 0 1,1 0 0,0-1 0,0 1-1,-1 0 1,1-1 0,0 1-1,0 0 1,-1 0 0,1-1-1,0 1 1,0 0 0,0-1 0,0 1-1,-1-1 1,1 1 0,0 0-1,0-1 1,0 1 0,0 0-1,0-1 1,0 1 0,0-1 0,0 1-1,0 0 1,0-1 0,0 1-1,0-1 1,0 1 0,1-1-1,-25 23-7403,24-21 7119,-23 22-9233</inkml:trace>
</inkml:ink>
</file>

<file path=ppt/ink/ink1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28.656"/>
    </inkml:context>
    <inkml:brush xml:id="br0">
      <inkml:brushProperty name="width" value="0.025" units="cm"/>
      <inkml:brushProperty name="height" value="0.025" units="cm"/>
    </inkml:brush>
  </inkml:definitions>
  <inkml:trace contextRef="#ctx0" brushRef="#br0">144 82 16848,'0'0'3150,"2"-8"234,3-25-346,-5 33-2965,1-1 0,-1 1 0,0-1 1,0 1-1,0 0 0,0-1 0,0 1 0,0-1 1,0 1-1,0-1 0,0 1 0,0-1 1,0 1-1,0-1 0,0 1 0,-1-1 0,1 1 1,0 0-1,0-1 0,0 1 0,-1-1 1,1 1-1,0 0 0,0-1 0,-1 1 0,1 0 1,0-1-1,-1 1 0,1 0 0,-1-1 1,1 1-1,0 0 0,-1 0 0,1-1 0,-1 1 1,1 0-1,0 0 0,-1 0 0,1 0 0,-1 0 1,1-1-1,-1 1 0,1 0 0,-1 0 1,1 0-1,-1 0 0,1 0 0,-1 0 0,1 1 1,0-1-1,-1 0 0,1 0 0,-1 0 1,1 0-1,-1 1 0,1-1 0,0 0 0,-1 0 1,1 1-1,-1-1 0,1 0 0,-1 1 1,-24 14 128,13-6-66,1 1 0,-1 0 0,2 0 0,0 1 1,0 0-1,1 1 0,0 0 0,1 0 0,-9 19 0,17-31-134,0 0 0,0 1 0,0-1 0,0 1 0,0-1 0,0 0 0,0 1-1,1-1 1,-1 1 0,0-1 0,0 0 0,0 1 0,0-1 0,1 0 0,-1 1 0,0-1 0,0 0 0,1 1 0,-1-1-1,0 0 1,0 0 0,1 1 0,-1-1 0,0 0 0,1 0 0,-1 1 0,0-1 0,1 0 0,-1 0 0,0 0 0,1 0-1,-1 0 1,1 1 0,-1-1 0,0 0 0,1 0 0,-1 0 0,1 0 0,-1 0 0,0 0 0,1 0 0,-1 0-1,1-1 1,-1 1 0,0 0 0,1 0 0,-1 0 0,0 0 0,1 0 0,-1-1 0,0 1 0,1 0 0,24-7 67,20-9-69,-35 11 0,-1 0 0,1 1 0,1 1 0,-1 0 0,0 0 0,1 1 0,0 0 0,-1 1 0,1 0 0,0 0 0,0 1 0,15 3 0,-24-2 0,0 0 0,0 0 0,0 1 0,-1-1 0,1 1 0,0-1 0,-1 1 0,1 0 0,-1-1 0,0 1 0,1 0 0,-1 0 0,0 0 0,0 0 0,0 0 0,0 0 0,-1 0 0,1 1 0,-1-1 0,1 0 0,-1 0 0,0 1 0,0-1 0,0 0 0,0 3 0,-2 53 0,2-54 0,1-11 0,8-28 0,29-154 0,-38 188 0,1 0 0,-1 1 0,1-1 0,-1 1 0,1-1 0,-1 1 0,1-1 0,0 1 0,-1-1 0,1 1 0,0-1 0,-1 1 0,1 0 0,0-1 0,0 1 0,-1 0 0,1 0 0,0 0 0,0 0 0,-1-1 0,1 1 0,0 0 0,0 0 0,0 0 0,-1 1 0,1-1 0,1 0 0,32 5 0,-18-2 0,30-2-1312,-15-3-2405,12-9-4771</inkml:trace>
</inkml:ink>
</file>

<file path=ppt/ink/ink1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29.310"/>
    </inkml:context>
    <inkml:brush xml:id="br0">
      <inkml:brushProperty name="width" value="0.025" units="cm"/>
      <inkml:brushProperty name="height" value="0.025" units="cm"/>
    </inkml:brush>
  </inkml:definitions>
  <inkml:trace contextRef="#ctx0" brushRef="#br0">97 1 13261,'0'0'12892,"0"9"-11883,-3 36-88,-3-1 0,-1 1 0,-23 75 1,17-74-572,1 1 1,3 0 0,-6 90-1,15-137-366,-1 1-1,1-1 1,0 1-1,0 0 1,0-1 0,0 1-1,0-1 1,0 1-1,0 0 1,0-1-1,0 1 1,0 0 0,0-1-1,0 1 1,1-1-1,-1 1 1,0-1-1,0 1 1,1 0-1,-1-1 1,0 1 0,1-1-1,-1 1 1,0-1-1,1 1 1,-1-1-1,1 0 1,-1 1 0,1-1-1,-1 1 1,1-1-1,-1 0 1,1 0-1,-1 1 1,1-1 0,-1 0-1,1 0 1,0 1-1,-1-1 1,1 0-1,-1 0 1,1 0-1,0 0 1,-1 0 0,1 0-1,-1 0 1,1 0-1,0 0 1,-1 0-1,1-1 1,-1 1 0,2 0-1,0-1-459,0 0-1,0 0 1,0 0-1,-1-1 1,1 1-1,0 0 1,-1-1-1,1 1 1,0-1-1,-1 1 1,0-1-1,1 0 1,-1 0-1,1-2 1,6-14-6202</inkml:trace>
</inkml:ink>
</file>

<file path=ppt/ink/ink1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29.730"/>
    </inkml:context>
    <inkml:brush xml:id="br0">
      <inkml:brushProperty name="width" value="0.025" units="cm"/>
      <inkml:brushProperty name="height" value="0.025" units="cm"/>
    </inkml:brush>
  </inkml:definitions>
  <inkml:trace contextRef="#ctx0" brushRef="#br0">122 374 18001,'0'0'14035,"-9"4"-13993,3-2-46,1 1 0,0 0 0,-1 0-1,1 0 1,0 1 0,1-1 0,-1 1 0,0 0-1,1 1 1,0-1 0,0 1 0,1 0 0,-1 0-1,1 0 1,0 0 0,0 1 0,1-1-1,-3 7 1,1-2 11,-1-1 23,1 1 1,1-1 0,-1 0 0,1 1 0,1 0 0,0 0 0,0 0 0,1 0-1,0 12 1,1-21-25,0-1 0,0 0-1,0 1 1,0-1 0,0 1-1,1-1 1,-1 1 0,0-1-1,0 1 1,0-1 0,1 0-1,-1 1 1,0-1 0,1 0-1,-1 1 1,0-1 0,1 0-1,-1 1 1,1-1 0,-1 0-1,0 1 1,1-1 0,-1 0-1,1 0 1,-1 0 0,1 0-1,-1 1 1,0-1 0,1 0-1,-1 0 1,1 0-1,-1 0 1,1 0 0,21-6 112,16-16-2,-1-7-109,-2-1 0,0-2-1,-2-1 1,48-64 0,-63 73-8,-1-1 0,-1-1 0,-1 0 1,-2-1-1,0 0 0,-2-1 0,-1 0 1,8-42-1,-14 21 1,-3 49 0,-1-1 0,0 1 0,0-1 0,-1 0 0,1 1 0,0-1 0,0 0 0,0 1 0,0-1 0,0 1 0,-1-1 0,1 1 0,0-1 0,-1 0 0,1 1 0,0-1 0,-1 1 0,1 0 0,0-1 0,-1 1 0,1-1 0,-1 1 0,1-1 0,-1 1 0,0-1 0,0 2 0,0-1 0,0 0 0,-1 0 0,1 1 0,0-1 0,0 0 0,0 1 0,0-1 0,0 1 0,0 0 0,0-1 0,0 1 0,0 0 0,0 0 0,0-1 0,0 1 0,0 0 0,1 0 0,-2 1 0,-16 23 0,2 0 0,0 1 0,1 1 0,2 0 0,-16 46 0,20-50 0,-1 0 0,1 0 0,1 1 0,1 0 0,1 0 0,1 0 0,2 1 0,-2 46 0,5-68-34,1 0-1,-1-1 1,1 1-1,0-1 1,0 1-1,0-1 1,0 0-1,0 1 1,1-1 0,-1 0-1,1 0 1,-1 0-1,1 0 1,0 0-1,0 0 1,0 0 0,0-1-1,0 1 1,0-1-1,0 1 1,1-1-1,-1 0 1,0 0-1,1 0 1,-1 0 0,1 0-1,-1-1 1,1 1-1,0-1 1,4 1-1,2 0-527,0 0 1,0-1-1,1 0 0,-1-1 0,0 0 0,0 0 0,17-6 0,11-11-8128</inkml:trace>
</inkml:ink>
</file>

<file path=ppt/ink/ink1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31.097"/>
    </inkml:context>
    <inkml:brush xml:id="br0">
      <inkml:brushProperty name="width" value="0.025" units="cm"/>
      <inkml:brushProperty name="height" value="0.025" units="cm"/>
    </inkml:brush>
  </inkml:definitions>
  <inkml:trace contextRef="#ctx0" brushRef="#br0">83 64 10314,'0'0'6641,"3"-9"-3988,-1-1-1919,-2 6-398,1 1 1,-1-1-1,1 1 1,0 0 0,0-1-1,0 1 1,1 0-1,-1 0 1,1 0-1,-1-1 1,5-3-1,-3 43 2638,-6-1-2487,-1 1 0,-2-2 0,-2 1 0,0-1 1,-18 42-1,12-36-120,2 0 1,2 1 0,-6 47-1,16-87-356,0 0 1,-1 0-1,1 0 0,0 0 0,0 0 0,0 0 0,0 0 0,1 0 0,-1 0 0,0 0 0,0 0 0,0 0 0,1 0 0,-1 0 1,1 0-1,-1 0 0,1 0 0,-1 0 0,1 0 0,-1 0 0,1 0 0,0-1 0,-1 1 0,1 0 0,0-1 0,1 2 1,0-1 5,0-1 1,0 1-1,-1-1 1,1 1-1,0-1 1,0 0-1,0 0 1,0 0-1,0 0 1,0 0-1,0 0 1,0-1-1,3 0 1,10-3 50,0-1 1,-1-1-1,16-8 0,-12 6-58,-6 3-3,0 1 0,0 1 0,0-1 0,17-1 0,-27 5-5,0-1 0,1 1 0,-1 0 1,0 0-1,1 0 0,-1 0 0,0 0 0,1 0 0,-1 0 0,0 1 0,1 0 1,-1-1-1,0 1 0,0 0 0,0 0 0,0 0 0,0 0 0,0 0 1,0 1-1,0-1 0,0 0 0,0 1 0,0 0 0,-1-1 0,1 1 1,-1 0-1,0 0 0,1 0 0,-1 0 0,2 3 0,-1 6 8,1 0 0,-2-1 0,1 1-1,-2 0 1,1 0 0,-3 18 0,1-17-6,1 0 1,0 1-1,1-1 1,4 21-1,-5-33-4,0 1 0,0-1 0,0 1 0,0-1 0,0 1 0,0-1 0,1 1 0,-1-1 0,0 1 0,0-1 0,1 1 0,-1-1 0,0 1 0,1-1 0,-1 0 0,0 1 0,1-1 0,-1 0 0,1 1 0,-1-1 0,0 0 0,1 0 0,-1 1 0,1-1 0,-1 0 0,1 0 0,-1 0 0,1 0 0,-1 1 0,1-1 0,-1 0 0,1 0 0,-1 0 0,1 0 0,-1 0 0,1 0 0,-1 0 0,1 0 0,-1-1 0,1 1 0,-1 0 0,1 0 0,-1 0 0,1 0 0,-1-1 0,1 1 0,-1 0 0,0-1 0,1 1 0,-1 0 0,1-1 0,-1 1 0,20-21 0,-11 6 0,-2 0 0,0-1 0,-1 0 0,-1 0 0,0-1 0,-1 1 0,3-29 0,0-122 0,-7 142 0,0 24 0,0 1 0,1-1 0,-1 1 0,0 0 0,0 0 0,1-1 0,-1 1 0,0 0 0,1 0 0,-1-1 0,0 1 0,1 0 0,-1 0 0,0 0 0,1-1 0,-1 1 0,0 0 0,1 0 0,-1 0 0,1 0 0,-1 0 0,0 0 0,1 0 0,-1 0 0,1 0 0,-1 0 0,0 0 0,1 0 0,-1 0 0,1 0 0,-1 0 0,0 0 0,1 1 0,-1-1 0,1 0 0,-1 0 0,0 0 0,1 1 0,-1-1 0,18 7 0,-17-7 0,58 20-3214,-50-18 1972,-1-1 0,1 1 1,0-1-1,-1-1 0,1 0 1,0 0-1,-1 0 1,1-1-1,9-3 0,-6-3-14068</inkml:trace>
</inkml:ink>
</file>

<file path=ppt/ink/ink1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31.441"/>
    </inkml:context>
    <inkml:brush xml:id="br0">
      <inkml:brushProperty name="width" value="0.025" units="cm"/>
      <inkml:brushProperty name="height" value="0.025" units="cm"/>
    </inkml:brush>
  </inkml:definitions>
  <inkml:trace contextRef="#ctx0" brushRef="#br0">0 45 19378,'0'0'9065,"76"-31"-7976,-37 25-448,5 3-481,6-1-160,-1 4-833,3 0-2210,-10 0-2851,-5 0-4676</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3:23.197"/>
    </inkml:context>
    <inkml:brush xml:id="br0">
      <inkml:brushProperty name="width" value="0.025" units="cm"/>
      <inkml:brushProperty name="height" value="0.025" units="cm"/>
    </inkml:brush>
  </inkml:definitions>
  <inkml:trace contextRef="#ctx0" brushRef="#br0">2542 291 1089,'0'0'15972,"-4"-8"-15224,1 3-533,0 0 0,0 0 0,0 1 0,0-1 1,-1 1-1,0 0 0,0 0 0,0 0 0,-1 0 0,1 1 0,-1-1 0,0 1 1,0 0-1,0 1 0,0-1 0,-1 1 0,1 0 0,-1 1 0,-5-2 1,-393-66 1102,124 27-613,-387-53 1283,577 90-1841,-1 3-1,1 5 0,0 3 1,0 4-1,-126 32 1,189-35-51,1 1-1,0 1 1,0 2 0,1 1 0,-35 21 0,45-22-38,1 0 0,-1 0-1,2 2 1,0-1 0,0 2 0,1 0-1,1 0 1,0 1 0,-10 20 0,6-9-24,-46 93 262,57-109-242,0 0 1,1 0-1,0 1 1,0-1 0,1 1-1,1-1 1,0 1-1,0-1 1,2 21-1,-1-28-45,1-1-1,0 1 0,0 0 1,1-1-1,-1 1 1,0-1-1,1 1 1,0-1-1,-1 0 0,1 0 1,0 1-1,0-1 1,1-1-1,-1 1 1,0 0-1,0 0 1,1-1-1,-1 0 0,1 1 1,-1-1-1,5 1 1,64 19 215,-63-20-201,86 14 106,1-5 0,187-4 0,-167-6-95,198 4 38,484-4 98,-4-59 197,-766 55-325,113-20 108,-126 21-134,0-1 0,-1 0 0,1-1 0,-1-1 0,0 0 0,0-1 0,16-11 0,-25 15-10,0 0-1,-1 0 1,0-1 0,0 1-1,0-1 1,0 1 0,0-1 0,-1 0-1,1 0 1,-1 0 0,0-1-1,0 1 1,-1 0 0,1-1-1,-1 1 1,0-1 0,0 1-1,-1-1 1,1 0 0,-1 1-1,0-1 1,0 0 0,-1 1-1,1-1 1,-1 0 0,0 1-1,0-1 1,-4-6 0,0-3-18,-1 1 0,-1 0 0,0 0 0,-1 1 0,0 0 0,-1 0 0,-20-20 1,7 11-12,-1 1 0,-1 1 1,0 2-1,-1 0 1,-1 1-1,-42-18 1,23 15-117,0 3 1,-1 2-1,-70-13 1,-17 9-2037,-258-1 1,134 19-4126,0 8-5695</inkml:trace>
</inkml:ink>
</file>

<file path=ppt/ink/ink1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31.782"/>
    </inkml:context>
    <inkml:brush xml:id="br0">
      <inkml:brushProperty name="width" value="0.025" units="cm"/>
      <inkml:brushProperty name="height" value="0.025" units="cm"/>
    </inkml:brush>
  </inkml:definitions>
  <inkml:trace contextRef="#ctx0" brushRef="#br0">171 53 19346,'0'0'7164,"-10"4"-5381,-1 1-1661,1 0-1,0 1 0,0 1 0,1 0 0,0 0 0,0 1 0,0 0 1,1 0-1,1 1 0,-1 0 0,1 0 0,-9 16 0,15-23-111,-27 53 316,27-52-305,-1 0 0,1 0 0,0 0 0,0 0 0,0 1 1,0-1-1,1 0 0,-1 0 0,1 0 0,0 1 0,0-1 0,0 0 0,1 0 0,-1 0 0,1 1 0,0 2 0,0-5-15,0 0 1,-1-1-1,1 1 0,0 0 1,0-1-1,0 1 0,0 0 0,0-1 1,0 1-1,0-1 0,0 0 0,0 1 1,0-1-1,0 0 0,0 1 0,0-1 1,0 0-1,1 0 0,-1 0 1,0 0-1,0 0 0,0 0 0,0-1 1,0 1-1,0 0 0,0 0 0,0-1 1,0 1-1,0-1 0,2 0 0,31-17 243,-9-3-121,0-2-1,-1-1 1,-2-1-1,0-1 1,-2-1 0,-1-1-1,-1 0 1,19-41-1,-68 126 184,20-41-510,2 1 0,-1 0 0,2 1 0,1 0 1,0 0-1,1 1 0,1 0 0,-5 34 0,10-52 30,-1 0-1,1 0 0,0 0 0,0 0 0,0 0 0,0-1 1,0 1-1,0 0 0,0 0 0,0 0 0,1 0 1,-1 0-1,0 0 0,0 0 0,1-1 0,-1 1 1,1 0-1,-1 0 0,1-1 0,-1 1 0,1 0 0,-1 0 1,1-1-1,-1 1 0,1 0 0,0-1 0,-1 1 1,1-1-1,0 1 0,0-1 0,0 1 0,-1-1 0,1 0 1,0 1-1,0-1 0,0 0 0,0 0 0,0 0 1,-1 1-1,1-1 0,0 0 0,0 0 0,0 0 0,2-1 1,1 1-670,-1-1 1,1 0-1,0-1 1,0 1 0,0-1-1,-1 1 1,1-1-1,0 0 1,3-4 0,25-21-7405</inkml:trace>
</inkml:ink>
</file>

<file path=ppt/ink/ink1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32.124"/>
    </inkml:context>
    <inkml:brush xml:id="br0">
      <inkml:brushProperty name="width" value="0.025" units="cm"/>
      <inkml:brushProperty name="height" value="0.025" units="cm"/>
    </inkml:brush>
  </inkml:definitions>
  <inkml:trace contextRef="#ctx0" brushRef="#br0">223 225 10890,'0'0'5333,"-13"12"-1815,-24 26-778,-52 68 0,79-94-2341,1 1-1,0 0 0,1 1 1,0 0-1,1 0 0,1 1 1,0-1-1,1 1 1,0 1-1,1-1 0,-2 23 1,6-37-398,0-1 0,0 1 0,0 0 1,0-1-1,0 1 0,0 0 0,0-1 1,0 1-1,0 0 0,0-1 0,1 1 1,-1 0-1,0-1 0,0 1 0,1-1 1,-1 1-1,0 0 0,1-1 0,-1 1 1,1-1-1,-1 1 0,1-1 0,-1 1 1,1-1-1,-1 0 0,1 1 0,-1-1 1,1 0-1,-1 1 0,1-1 0,0 0 1,-1 0-1,1 1 0,0-1 0,-1 0 1,2 0-1,1 0 8,0 0-1,0 0 1,0-1 0,0 0 0,0 1 0,0-1 0,0 0 0,-1 0-1,4-2 1,6-3 36,-1 0 0,0-1 1,15-12-1,12-17 8,-2-2 1,-1-1 0,55-82-1,68-144 1278,-132 219-821,-79 133-402,8-19-12,4 1-1,-51 121 1,90-186-95,0 1 0,1-1 1,-1 1-1,1 0 0,0-1 0,1 1 1,-1 0-1,1 0 0,0 0 0,0-1 0,1 7 1,-1-10-3,1 0 0,-1 0 1,0 0-1,1 0 0,-1 0 0,1 0 1,0 0-1,-1-1 0,1 1 1,0 0-1,-1 0 0,1 0 1,0-1-1,0 1 0,0-1 0,0 1 1,0 0-1,-1-1 0,1 1 1,2-1-1,-1 1-4,1 0-1,0-1 1,0 1 0,0-1-1,0 0 1,0 0 0,0 0-1,0-1 1,0 1 0,4-2-1,-2 1-279,1-1 1,0 0-1,0 0 0,-1-1 0,1 0 0,-1 0 1,7-5-1,33-31-7991,-15 7-1194</inkml:trace>
</inkml:ink>
</file>

<file path=ppt/ink/ink1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32.482"/>
    </inkml:context>
    <inkml:brush xml:id="br0">
      <inkml:brushProperty name="width" value="0.025" units="cm"/>
      <inkml:brushProperty name="height" value="0.025" units="cm"/>
    </inkml:brush>
  </inkml:definitions>
  <inkml:trace contextRef="#ctx0" brushRef="#br0">70 124 20083,'0'0'2957,"-3"9"348,-9 29-865,11-37-2383,1-1 1,0 1 0,0 0 0,0-1-1,0 1 1,0 0 0,0 0 0,0-1-1,0 1 1,1 0 0,-1-1 0,0 1 0,0 0-1,0-1 1,1 1 0,-1 0 0,0-1-1,1 1 1,-1-1 0,1 1 0,-1 0 0,0-1-1,1 1 1,-1-1 0,1 1 0,0-1-1,-1 0 1,1 1 0,-1-1 0,1 0-1,0 1 1,-1-1 0,1 0 0,0 1 0,-1-1-1,1 0 1,0 0 0,-1 0 0,1 0-1,0 0 1,0 0 0,34 0 694,-30 0-509,8-2-210,-1-1 0,1 0 0,-1-1 0,0 0 0,0-1 0,0-1 0,-1 1 0,0-2 0,0 0 0,-1 0 0,1-1 0,-2 0 0,1 0 0,-1-1 0,0-1 0,14-20 0,-21 28-33,-1-1 0,1 1 0,-1-1 0,1 0 0,-1 0 0,0 1 0,0-1 0,0 0 0,-1 0 0,1 0 0,-1 0 0,1-5 0,-1 6 0,-1 1 0,1 0 0,0 0 0,-1 0 0,1 0 0,0 0 0,-1 0 0,1 0 0,-1 0 0,0 0 0,1 0 0,-1 0 0,0 0 0,1 0 0,-1 0 0,0 1 0,0-1 0,0 0 0,0 0 0,0 1 0,0-1 0,0 1 0,0-1 0,0 1 0,0-1 0,0 1 0,0 0 0,0 0 0,-1-1 0,1 1 0,0 0 0,0 0 0,-2 0 0,-8 0 0,0 1 0,-1 0 0,1 1 0,0 0 0,0 1 0,0 0 0,1 0 0,-1 1 0,1 1 0,0 0 0,0 0 0,0 1 0,-14 11 0,10-7 0,1 1 0,0 0 0,1 1 0,0 1 0,1 0 0,0 0 0,1 1 0,-11 20 0,19-30 0,0 0 0,0 0 0,0 0 0,0 0 0,1 0 0,0 0 0,0 0 0,0 1 0,1-1 0,-1 0 0,1 0 0,0 1 0,0-1 0,0 0 0,1 1 0,0-1 0,-1 0 0,3 5 0,-1-6 0,-1 0 0,1 0 0,1 0 0,-1 0 0,0-1 0,0 1 0,1-1 0,0 1 0,-1-1 0,1 0 0,0 0 0,0 0 0,0-1 0,0 1 0,1-1 0,-1 1 0,0-1 0,1 0 0,-1-1 0,1 1 0,-1 0 0,4-1 0,19 3-438,0-1 0,-1-1 0,38-4 0,-45 1-748,0 0 0,-1-2 0,20-6-1,18-12-9773</inkml:trace>
</inkml:ink>
</file>

<file path=ppt/ink/ink1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22.059"/>
    </inkml:context>
    <inkml:brush xml:id="br0">
      <inkml:brushProperty name="width" value="0.025" units="cm"/>
      <inkml:brushProperty name="height" value="0.025" units="cm"/>
    </inkml:brush>
  </inkml:definitions>
  <inkml:trace contextRef="#ctx0" brushRef="#br0">362 75 5605,'2'-4'1364,"0"0"0,0 0 0,0 0-1,-1-1 1,0 1 0,0 0 0,0 0-1,-1-1 1,1-6 0,-1 10-1169,0-1-1,-1 1 1,1 0 0,-1 0-1,1-1 1,-1 1 0,0 0-1,1 0 1,-1 0 0,0 0-1,0-1 1,0 1 0,0 0-1,0 1 1,0-1 0,0 0-1,0 0 1,0 0 0,0 1-1,0-1 1,0 0 0,-1 1 0,1-1-1,0 1 1,0-1 0,-1 1-1,1 0 1,0 0 0,-1 0-1,1-1 1,0 1 0,-1 0-1,1 1 1,-3-1 0,-3 1-18,-1 0 0,0 0 0,0 1 0,1 0 0,-1 0 0,1 1 0,-1 0 0,1 0 0,0 1 0,0 0 0,1 0 1,-1 1-1,1-1 0,0 2 0,0-1 0,0 0 0,-5 8 0,-13 15 165,1 2 0,-24 38 0,45-65-285,-13 19 57,2 0 0,0 1 1,1 0-1,1 1 0,1 0 0,1 1 0,2 0 0,0 0 0,2 1 0,-4 36 0,9-57-303,0 0 0,0-1 1,1 1-1,-1-1 0,1 1 1,0-1-1,0 1 0,1-1 1,-1 0-1,1 1 0,0-1 1,0 0-1,0 0 0,1 0 0,-1-1 1,1 1-1,0-1 0,0 1 1,0-1-1,1 0 0,-1 0 1,1 0-1,0-1 0,0 1 0,0-1 1,0 0-1,0 0 0,0 0 1,0-1-1,7 2 0,4 1-959,1-1-1,-1 0 1,0-2-1,1 0 0,-1 0 1,1-2-1,29-4 1,0-6-6716</inkml:trace>
</inkml:ink>
</file>

<file path=ppt/ink/ink1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22.680"/>
    </inkml:context>
    <inkml:brush xml:id="br0">
      <inkml:brushProperty name="width" value="0.025" units="cm"/>
      <inkml:brushProperty name="height" value="0.025" units="cm"/>
    </inkml:brush>
  </inkml:definitions>
  <inkml:trace contextRef="#ctx0" brushRef="#br0">146 88 11627,'0'0'13138,"-4"-2"-12652,2 0-303,-1 0 0,1 1 0,-1-1 0,0 1 1,1 0-1,-1 0 0,0 0 0,0 0 1,0 0-1,0 1 0,1-1 0,-1 1 1,0 0-1,0 0 0,0 0 0,0 0 0,0 1 1,0-1-1,0 1 0,0-1 0,0 1 1,0 0-1,1 0 0,-1 1 0,0-1 0,1 0 1,-1 1-1,1 0 0,-1-1 0,-1 4 1,-2-1-138,1 1 1,0 1-1,1-1 1,-1 1-1,1-1 1,0 1-1,0 0 1,1 1-1,0-1 1,0 1-1,0-1 1,1 1-1,-2 8 1,5-14-47,-1-1 0,1 1 0,-1-1 0,1 1 0,-1-1 1,1 1-1,-1-1 0,1 0 0,0 1 0,-1-1 0,1 0 0,0 1 0,-1-1 0,1 0 1,0 0-1,-1 0 0,1 0 0,0 0 0,-1 0 0,1 0 0,0 0 0,0 0 0,-1 0 1,1 0-1,0 0 0,-1 0 0,1 0 0,0-1 0,-1 1 0,1 0 0,0 0 1,-1-1-1,1 1 0,-1-1 0,2 0 0,27-10 236,45-30 220,-54 28-439,1 1 0,0 0 1,1 2-1,0 1 0,1 0 0,0 2 0,45-9 0,-67 15-22,1 1 1,-1 0 0,1 0-1,-1 0 1,1 0-1,-1 0 1,1 0 0,-1 0-1,1 0 1,-1 1-1,0-1 1,1 1 0,-1-1-1,1 1 1,-1-1-1,0 1 1,1 0 0,-1-1-1,0 1 1,0 0-1,0 0 1,0 0 0,0 0-1,0 0 1,2 3 0,-2-2 5,0 1 0,0-1 1,-1 1-1,1 0 0,-1-1 0,1 1 1,-1 0-1,0-1 0,0 1 1,0 0-1,-1-1 0,1 1 1,-1 3-1,-4 10 47,0 0 0,0 0 1,-13 23-1,17-37-44,-8 17 49,4-12-25,1 1 1,0 0-1,1 1 0,0-1 0,0 1 1,-2 13-1,5-22-28,0 0 0,0 0 0,0 1 0,0-1 0,-1 0 0,1 0 0,0 0 0,0 1 0,0-1 0,0 0 0,0 0 0,0 1 0,0-1 0,0 0 0,0 0 0,0 0 0,0 1 0,0-1 0,0 0 0,1 0 0,-1 0 0,0 1 0,0-1 0,0 0 0,0 0 0,0 0 0,0 1 0,0-1 0,1 0 0,-1 0 0,0 0 0,0 0 0,0 0 0,0 1 0,1-1 0,-1 0 0,0 0 0,0 0 0,0 0 0,0 0 0,1 0 0,-1 0 0,0 0 0,0 0 0,1 0 0,-1 0 0,0 1 0,0-1 0,0 0 0,1-1 0,-1 1 0,0 0 0,0 0 0,0 0 0,1 0 0,-1 0 0,0 0 0,0 0 0,0 0 0,1 0 0,-1 0 0,0 0 0,0-1 0,0 1 0,1 0 0,-1 0 0,0 0 0,0-1 0,10-7 0,-4 0 0,1 0 0,-1-1 0,-1 1 0,0-1 0,0-1 0,-1 1 0,0-1 0,-1 1 0,0-1 0,0 0 0,1-14 0,0-6 0,-2 0 0,-2-49 0,-2 69 0,3 9 0,12 6 0,40 5-1992,72-6-8953,-119-4 10483,30 0-6126</inkml:trace>
</inkml:ink>
</file>

<file path=ppt/ink/ink1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23.146"/>
    </inkml:context>
    <inkml:brush xml:id="br0">
      <inkml:brushProperty name="width" value="0.025" units="cm"/>
      <inkml:brushProperty name="height" value="0.025" units="cm"/>
    </inkml:brush>
  </inkml:definitions>
  <inkml:trace contextRef="#ctx0" brushRef="#br0">138 4 11499,'0'0'14835,"-10"-2"-13388,7 2-1372,0-1 0,0 1 1,0 0-1,-1 0 0,1 0 0,0 0 1,0 0-1,0 1 0,0-1 0,0 1 1,0 0-1,0 0 0,0 0 0,-5 3 1,4-1 30,-1 1 1,0 0-1,1 0 1,0 1-1,0-1 1,0 1-1,1 0 1,-6 11-1,4-10-53,1 0-1,0 0 0,1 1 1,0 0-1,0-1 0,0 1 0,1 1 1,0-1-1,0 0 0,1 0 1,0 1-1,0-1 0,1 0 1,0 10-1,1-16-48,0 1 0,1-1 0,-1 0 0,0 1 0,0-1 1,1 0-1,-1 0 0,0 0 0,1 0 0,-1 0 0,1-1 0,0 1 0,-1 0 0,1-1 0,-1 1 0,1-1 0,0 1 1,0-1-1,-1 0 0,1 0 0,0 0 0,-1 0 0,1 0 0,0 0 0,0 0 0,1-1 0,49-7 527,-33 1-350,-2 0 0,1-2 0,-1 0 1,19-13-1,-23 13-127,1 0-1,0 1 1,1 1-1,0 0 1,0 1-1,28-7 1,-42 13-53,0-1 0,0 1 0,-1 0-1,1 0 1,0 0 0,0 0 0,0 0 0,-1 0 0,1 1 0,0-1 0,0 0 0,-1 0 0,1 0-1,0 1 1,0-1 0,-1 0 0,1 1 0,0-1 0,-1 1 0,1-1 0,0 1 0,-1-1 0,1 1 0,-1-1-1,1 1 1,-1 0 0,1-1 0,-1 1 0,1 0 0,-1-1 0,1 2 0,3 33 63,-15 36 35,10-70-99,2 0 0,0-1 0,0 1 0,0-1 0,0 0 0,0 1 0,0-1 0,1 0 0,-1 0 0,0 0 0,0 0 0,0 0 0,0 0 0,0 0 0,0 0 0,0-1 0,0 1 0,0 0 0,0-1 0,0 1 0,0 0 0,1-2 0,79-42 0,-69 36 0,1 0 0,0 0 0,1 1 0,-1 1 0,1 0 0,1 1 0,-1 0 0,20-3 0,-33 8 0,-1 0 0,1 0 0,0 0 0,-1 0 0,1 0 0,-1 0 0,1 0 0,-1 0 0,1 0 0,0 0 0,-1 0 0,1 1 0,-1-1 0,1 0 0,-1 0 0,1 0 0,-1 1 0,1-1 0,-1 0 0,1 1 0,-1-1 0,1 0 0,-1 1 0,1-1 0,-1 1 0,0-1 0,1 0 0,-1 1 0,0-1 0,1 1 0,-1-1 0,0 1 0,0 0 0,1-1 0,-1 2 0,-3 26 0,-19 24 0,16-42 0,4-7 0,0-1 0,1 1 0,-1 0 0,1-1 0,-1 1 0,1 0 0,0 0 0,0 0 0,0 0 0,1 0 0,-1 5 0,3-7 0,0-1 0,0-1 0,0 1 0,0 0 0,0 0 0,0-1 0,0 1 0,0-1 0,0 0 0,0 0 0,0 0 0,0 0 0,3-2 0,43-27-3458,-1-3-6318,-29 21-6714</inkml:trace>
</inkml:ink>
</file>

<file path=ppt/ink/ink1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23.519"/>
    </inkml:context>
    <inkml:brush xml:id="br0">
      <inkml:brushProperty name="width" value="0.025" units="cm"/>
      <inkml:brushProperty name="height" value="0.025" units="cm"/>
    </inkml:brush>
  </inkml:definitions>
  <inkml:trace contextRef="#ctx0" brushRef="#br0">178 65 23446,'0'0'6348,"1"-9"-4635,0-26-896,-2 34-809,1 1 1,0-1-1,0 1 0,0-1 1,-1 1-1,1 0 0,0-1 1,0 1-1,-1 0 0,1-1 1,0 1-1,-1 0 0,1-1 1,-1 1-1,1 0 0,0 0 1,-1-1-1,1 1 0,-1 0 1,1 0-1,0 0 0,-1 0 1,1 0-1,-1-1 0,1 1 1,-1 0-1,1 0 0,-1 0 1,1 0-1,-1 0 0,1 0 1,0 1-1,-1-1 0,1 0 1,-1 0-1,1 0 0,-1 0 1,1 0-1,-1 1 0,1-1 1,0 0-1,-1 0 0,1 1 1,0-1-1,-1 0 0,1 1 1,0-1-1,-1 0 0,1 1 1,0-1-1,0 0 0,-1 1 1,0 0-8,-18 14-1,1 0 0,0 2 0,1 0 0,1 1 0,0 0 0,-21 35 0,35-50 0,0 0 0,0 0 0,0 0 0,1 0 0,-1 1 0,1-1 0,-1 0 0,1 1 0,0-1 0,1 0 0,-1 1 0,1-1 0,-1 5 0,1-7 0,0-1 0,1 1 0,-1 0 0,0 0 0,0-1 0,1 1 0,-1 0 0,0-1 0,1 1 0,-1-1 0,1 1 0,-1 0 0,1-1 0,-1 1 0,1-1 0,-1 1 0,1-1 0,0 0 0,-1 1 0,1-1 0,-1 0 0,1 1 0,1-1 0,28 1 0,-16-4 0,0-1 0,0-1 0,0 0 0,0-1 0,-1 0 0,0-1 0,23-17 0,83-71 0,-98 76 0,2-3 0,-18 17 0,0-1 0,0 1 0,1 1 0,0-1 0,-1 1 0,13-7 0,-18 11 0,1 0 0,-1 0 0,0 0 0,0 0 0,0 0 0,0 0 0,0 0 0,1 0 0,-1 0 0,0 0 0,0 0 0,0 0 0,0 0 0,0 0 0,1 0 0,-1 0 0,0 0 0,0 0 0,0 0 0,0 0 0,0 0 0,1 0 0,-1 0 0,0 0 0,0 0 0,0 0 0,0 1 0,0-1 0,0 0 0,1 0 0,-1 0 0,0 0 0,0 0 0,0 0 0,0 1 0,0-1 0,0 0 0,0 0 0,0 0 0,0 0 0,0 0 0,0 1 0,0-1 0,0 0 0,0 0 0,0 0 0,0 0 0,0 0 0,0 1 0,0-1 0,0 0 0,0 0 0,0 0 0,0 0 0,0 1 0,0-1 0,0 0 0,0 0 0,0 0 0,-1 0 0,-4 19 0,-11 15 0,12-26 0,-2 1-235,1 1 0,0 0 0,0 0 0,1 0 0,1 1 1,-1-1-1,2 1 0,-1 0 0,0 12 0,6-9-5178,10-7-2968</inkml:trace>
</inkml:ink>
</file>

<file path=ppt/ink/ink1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33.488"/>
    </inkml:context>
    <inkml:brush xml:id="br0">
      <inkml:brushProperty name="width" value="0.025" units="cm"/>
      <inkml:brushProperty name="height" value="0.025" units="cm"/>
    </inkml:brush>
  </inkml:definitions>
  <inkml:trace contextRef="#ctx0" brushRef="#br0">309 69 2755,'0'0'9673,"3"-8"-4991,10-26-2147,-13 33-2416,0 0 0,0 0-1,1 1 1,-1-1 0,0 0-1,0 0 1,0 0 0,0 1-1,0-1 1,0 0 0,0 0 0,0 0-1,0 1 1,0-1 0,-1 0-1,1 0 1,0 1 0,0-1-1,-1 0 1,1 0 0,0 1 0,-1-1-1,1 0 1,-1 1 0,1-1-1,-1 1 1,1-1 0,-1 0-1,0 1 1,1-1 0,-1 1-1,0 0 1,1-1 0,-1 1 0,0-1-1,1 1 1,-1 0 0,0 0-1,0-1 1,1 1 0,-1 0-1,0 0 1,0 0 0,0 0-1,1 0 1,-1 0 0,-1 0 0,-38 5 1257,27-1-1149,1 1 1,0 0 0,0 1 0,1 0 0,0 1 0,0 0-1,-18 16 1,-66 68 1449,90-86-1578,-1 1-9,3-3-63,-1 0 0,1 0 0,0 1-1,1-1 1,-1 0 0,0 1-1,1 0 1,0 0 0,0-1-1,0 1 1,-2 6 0,5-9-30,-1-1 1,0 1 0,0-1-1,0 1 1,1-1-1,-1 0 1,0 1 0,1-1-1,-1 1 1,0-1-1,1 0 1,-1 1 0,1-1-1,-1 0 1,1 1-1,-1-1 1,0 0 0,1 0-1,-1 1 1,1-1 0,-1 0-1,1 0 1,-1 0-1,1 0 1,0 0 0,-1 0-1,1 1 1,-1-1-1,1 0 1,-1-1 0,1 1-1,-1 0 1,1 0-1,26-1-177,-22 1 121,84-11-878,-70 7 660,-1 1 1,1 1 0,0 0-1,0 1 1,0 2 0,25 2-1,-42-2 273,1-1 0,-1 0-1,1 1 1,0 0 0,-1-1-1,0 1 1,1 0-1,-1 1 1,0-1 0,1 0-1,-1 0 1,0 1 0,0 0-1,0-1 1,0 1-1,0 0 1,0 0 0,-1 0-1,1 0 1,-1 0 0,1 0-1,-1 1 1,0-1 0,0 0-1,0 1 1,0-1-1,0 1 1,-1-1 0,1 1-1,-1-1 1,1 1 0,-1-1-1,0 1 1,0 0-1,0-1 1,0 1 0,-1-1-1,1 1 1,-1 0 0,0-1-1,1 1 1,-1-1 0,-2 4-1,-2 6 319,0-1 1,0 0-1,-1 0 0,-1 0 1,0-1-1,0 1 0,-16 15 1,0-4 48,-1 0 1,-1-2 0,-1-1-1,0-1 1,-2-1 0,0-1-1,-39 15 1,66-30-360,-1 0 0,1-1 0,0 1 1,-1 0-1,1-1 0,0 1 0,-1-1 0,1 1 0,-1-1 1,1 0-1,-1 0 0,1 0 0,-1 0 0,1 0 0,-1 0 0,1 0 1,-1 0-1,1 0 0,-1-1 0,1 1 0,-1-1 0,1 1 1,0-1-1,-1 1 0,1-1 0,-2-1 0,2 0-35,0-1 0,1 1 0,-1-1 0,1 1-1,0-1 1,0 1 0,0-1 0,0 1 0,0-1 0,0 1 0,1-1-1,-1 1 1,1 0 0,0-1 0,0 1 0,-1 0 0,3-3 0,10-27-2816,2 0 1,27-43 0,-12 23-1860,16-32-5656</inkml:trace>
</inkml:ink>
</file>

<file path=ppt/ink/ink1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34.626"/>
    </inkml:context>
    <inkml:brush xml:id="br0">
      <inkml:brushProperty name="width" value="0.025" units="cm"/>
      <inkml:brushProperty name="height" value="0.025" units="cm"/>
    </inkml:brush>
  </inkml:definitions>
  <inkml:trace contextRef="#ctx0" brushRef="#br0">179 95 8872,'-1'9'10319,"-2"10"-8553,-1 1-1,0-1 0,-15 36 1,-34 64 1871,7-14-1828,8 5-1205,35-98-597,1 1-1,-1-1 1,2 0-1,0 0 1,0 1 0,2-1-1,1 17 1,-2-29-11,0 1 0,0-1 0,0 1 0,0-1 0,0 1 0,1-1 0,-1 1 0,0-1 0,0 0 0,0 1 0,1-1 1,-1 1-1,0-1 0,1 0 0,-1 1 0,0-1 0,1 0 0,-1 1 0,0-1 0,1 0 0,-1 0 0,0 1 0,1-1 0,-1 0 0,1 0 0,-1 0 0,1 0 0,-1 1 0,1-1 0,-1 0 0,1 0 0,-1 0 0,0 0 0,1 0 1,-1 0-1,1 0 0,-1 0 0,1 0 0,-1-1 0,1 1 0,-1 0 0,1 0 0,-1 0 0,0 0 0,1-1 0,-1 1 0,1 0 0,-1 0 0,0-1 0,1 1 0,-1 0 0,0-1 0,1 1 0,-1-1 0,21-18-157,-7-2 108,-1 0 0,-1-1 0,0 0 1,15-47-1,-10 14-23,10-59 0,-33 142 231,1-10-24,0 1 1,2 0-1,0 0 1,1 1-1,1-1 0,1 0 1,2 20-1,-1-37-131,-1 0 0,1-1 0,0 1 0,0-1 0,-1 1 0,1 0 0,0-1 0,1 0 0,-1 1 0,0-1 0,0 0 0,1 1 0,-1-1 0,0 0 0,1 0 0,-1 0 0,1 0 0,0-1 0,-1 1 0,1 0 0,0-1 0,-1 1 0,1-1 0,0 1 0,-1-1 0,1 0 0,0 0 0,0 0 0,0 0 0,-1 0 0,1 0 0,0 0 0,0 0 0,-1-1 0,4 0 0,3-1 0,-1 0 0,0 0 0,1 0 0,-1-1 0,0 0 0,0-1 0,6-3 0,7-8 0,-1-1 0,-1 0 0,-1-1 0,0-1 0,-1-1 0,-1 0 0,-1-1 0,-1-1 0,-1 0 0,14-32 0,-48 74 0,-12 21 0,21-22 0,0 1 0,2 0 0,-14 32 0,22-43 0,-1 0 0,2 0 0,-1 0 0,1 1 0,1-1 0,0 1 0,1-1 0,0 1 0,0-1 0,3 16 0,-3-23 0,1-1 0,-1 1 0,1-1 0,0 1 0,0-1 0,0 1 0,0-1 0,0 0 0,0 0 0,0 1 0,1-1 0,2 3 0,-3-5 0,0 1 0,0 0 0,0-1 0,-1 1 0,1-1 0,0 1 0,0-1 0,0 1 0,1-1 0,-1 0 0,0 1 0,0-1 0,0 0 0,0 0 0,0 0 0,0 0 0,0 0 0,0 0 0,0 0 0,2-1 0,1 0 0,1-1 0,-1 0 0,0 0 0,0 0 0,0-1 0,0 1 0,-1-1 0,1 0 0,-1 0 0,0 0 0,6-7 0,33-45 0,39-65 0,-47 65 0,64-75 0,-85 116 0,-1 1 0,0-2 0,-1 1 0,-1-2 0,0 1 0,-1-1 0,0-1 0,-2 0 0,10-31 0,-17 48 0,1 0 0,-1 0 0,0 0 0,0 0 0,0 0 0,0 0 0,0 0 0,0 0 0,0 0 0,0-1 0,0 1 0,0 0 0,0 0 0,0 0 0,0 0 0,0 0 0,0 0 0,0 0 0,0 0 0,0-1 0,0 1 0,0 0 0,0 0 0,0 0 0,0 0 0,0 0 0,0 0 0,0 0 0,0 0 0,0-1 0,0 1 0,0 0 0,0 0 0,-1 0 0,1 0 0,0 0 0,0 0 0,0 0 0,0 0 0,0 0 0,0 0 0,0 0 0,0 0 0,0 0 0,-1-1 0,1 1 0,0 0 0,0 0 0,0 0 0,0 0 0,0 0 0,0 0 0,0 0 0,0 0 0,-1 0 0,1 0 0,0 0 0,0 0 0,0 0 0,0 0 0,0 1 0,0-1 0,0 0 0,0 0 0,-1 0 0,1 0 0,0 0 0,0 0 0,0 0 0,-11 9 0,-10 14 0,-11 21 0,-49 85 0,73-113 0,1 0 0,0 0 0,1 0 0,0 1 0,2 0 0,0 0 0,1 1 0,0-1 0,0 31 0,3-47 0,0 0 0,0 0 0,0 0 0,1 0 0,-1 0 0,0 0 0,0 0 0,0 0 0,1 0 0,-1 0 0,1 0 0,-1 0 0,1 0 0,-1 0 0,1 0 0,-1 0 0,1 0 0,0-1 0,-1 1 0,1 0 0,0 0 0,0-1 0,0 1 0,-1 0 0,1-1 0,0 1 0,0-1 0,0 0 0,1 1 0,1 0 0,0-1 0,0 0 0,0 1 0,0-1 0,0-1 0,0 1 0,0 0 0,0-1 0,0 0 0,4-1 0,4-2 0,-1 0 0,0 0 0,0-2 0,18-11 0,-3-5 0,0 0 0,-1-2 0,-2-1 0,0-1 0,26-42 0,-9 4 0,42-92 0,-69 122 0,-12 34 0,0 0 0,0-1 0,0 1 0,0 0 0,0 0 0,-1 0 0,1-1 0,0 1 0,0 0 0,0 0 0,0-1 0,0 1 0,0 0 0,0 0 0,0 0 0,0-1 0,0 1 0,-1 0 0,1 0 0,0 0 0,0 0 0,0 0 0,0-1 0,-1 1 0,1 0 0,0 0 0,0 0 0,0 0 0,0 0 0,-1 0 0,1 0 0,0-1 0,0 1 0,-1 0 0,1 0 0,0 0 0,0 0 0,0 0 0,-1 0 0,1 0 0,0 0 0,0 0 0,0 0 0,-1 0 0,1 1 0,0-1 0,0 0 0,-1 0 0,1 0 0,0 0 0,0 0 0,0 0 0,0 0 0,-1 0 0,1 1 0,0-1 0,0 0 0,-7 5 0,1 0 0,-1 0 0,1 1 0,1 0 0,-9 10 0,-15 20 0,-44 72 0,65-94 0,1-1 0,0 1 0,1 0 0,1 0 0,0 1 0,1-1 0,1 1 0,0 0 0,-1 24 0,4-37-13,0 0 0,0 0 0,1 0 0,-1-1 1,0 1-1,1 0 0,-1 0 0,1-1 0,0 1 0,0 0 0,-1-1 0,1 1 0,0-1 1,0 1-1,1-1 0,-1 1 0,0-1 0,0 0 0,1 1 0,-1-1 0,1 0 1,-1 0-1,4 1 0,-1 1-101,1-1 1,0-1 0,0 1-1,0-1 1,0 0 0,0 0-1,0 0 1,10 0 0,-7-1-251,-1 0 1,1-1-1,-1 1 1,1-1 0,-1-1-1,1 1 1,-1-1-1,0-1 1,0 1 0,0-1-1,0-1 1,11-6-1,0-11-7323</inkml:trace>
</inkml:ink>
</file>

<file path=ppt/ink/ink1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34.971"/>
    </inkml:context>
    <inkml:brush xml:id="br0">
      <inkml:brushProperty name="width" value="0.025" units="cm"/>
      <inkml:brushProperty name="height" value="0.025" units="cm"/>
    </inkml:brush>
  </inkml:definitions>
  <inkml:trace contextRef="#ctx0" brushRef="#br0">16 19 25016,'-13'1'1185,"10"-1"-673,14 0-3010,7-9-3364,-1-1-11434</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3:25.622"/>
    </inkml:context>
    <inkml:brush xml:id="br0">
      <inkml:brushProperty name="width" value="0.025" units="cm"/>
      <inkml:brushProperty name="height" value="0.025" units="cm"/>
    </inkml:brush>
  </inkml:definitions>
  <inkml:trace contextRef="#ctx0" brushRef="#br0">134 0 9417,'-103'5'5676,"73"-5"-339,438-1-4638,1223 28 2707,-1482-14-5704,80 2-4420,-216-15 1673</inkml:trace>
</inkml:ink>
</file>

<file path=ppt/ink/ink1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35.530"/>
    </inkml:context>
    <inkml:brush xml:id="br0">
      <inkml:brushProperty name="width" value="0.025" units="cm"/>
      <inkml:brushProperty name="height" value="0.025" units="cm"/>
    </inkml:brush>
  </inkml:definitions>
  <inkml:trace contextRef="#ctx0" brushRef="#br0">12 17 18578,'0'0'6208,"-1"9"-4884,0 0-1093,-3 9 216,2 0-1,0 0 0,1 0 1,1 1-1,3 29 0,-2-47-442,0 0 0,-1 0 0,1 0-1,0 0 1,-1 0 0,1 0 0,0 0-1,0 0 1,0 0 0,0 0 0,0-1-1,0 1 1,0 0 0,0-1 0,0 1-1,0 0 1,1-1 0,-1 0 0,0 1-1,0-1 1,0 0 0,1 1 0,-1-1-1,0 0 1,0 0 0,1 0 0,-1 0-1,0 0 1,1 0 0,-1-1 0,0 1-1,0 0 1,1-1 0,-1 1 0,1-1-1,45-18 455,-13-5 216,56-50-1,-28 21-162,-35 36 194,-26 17-693,0 0-1,-1 0 0,1 0 0,-1 0 0,1-1 0,-1 1 0,1 1 0,-1-1 0,1 0 0,-1 0 0,1 0 0,-1 0 1,1 0-1,0 0 0,-1 1 0,1-1 0,-1 0 0,0 0 0,1 1 0,-1-1 0,1 0 0,-1 1 0,1-1 0,-1 0 1,0 1-1,1-1 0,-1 1 0,0-1 0,1 1 0,-1-1 0,0 1 0,0-1 0,1 1 0,-1-1 0,0 1 1,0-1-1,0 1 0,0-1 0,0 1 0,0-1 0,0 1 0,0-1 0,0 1 0,0-1 0,0 1 0,0 0 0,0-1 1,0 1-1,-1 0 0,0 27 4,-1-1 1,-6 32-1,3-31-19,-2 50-1,7-77 5,0-1 0,0 0 0,0 0 0,0 1 0,0-1 0,0 0 0,0 0 0,0 0 0,0 1 0,0-1 0,0 0 0,0 0 0,0 1 0,0-1 0,0 0 0,1 0 0,-1 1 0,0-1 0,0 0 0,0 0 0,0 0 0,0 0 0,1 1 0,-1-1 0,0 0 0,0 0 0,0 0 0,1 0 0,-1 0 0,0 1 0,0-1 0,0 0 0,1 0 0,-1 0 0,0 0 0,0 0 0,1 0 0,-1 0 0,0 0 0,0 0 0,1 0 0,-1 0 0,0 0 0,0 0 0,1 0 0,-1 0 0,0 0 0,1 0 0,16-9 0,13-16 0,0-5 0,-7 5 0,40-30 0,-57 50 0,0 0 0,0 1 0,1 0 0,-1 0 0,1 1 0,0 0 0,0 0 0,0 1 0,0 0 0,0 0 0,0 0 0,12 0 0,-18 2 0,0 0 0,0 0 0,-1 0 0,1 0 0,0 0 0,0 1 0,-1-1 0,1 0 0,0 0 0,0 1 0,-1-1 0,1 1 0,-1-1 0,1 0 0,0 1 0,-1-1 0,1 1 0,-1 0 0,1-1 0,-1 1 0,1-1 0,-1 1 0,1 0 0,-1-1 0,0 1 0,1 0 0,-1-1 0,0 2 0,4 29 0,-16 30 0,10-55-123,1-1-455,-1 1 1,0-1 0,0 0-1,0 0 1,0 0-1,-1 0 1,0 0 0,0 0-1,0-1 1,-1 0-1,-5 7 1,2-13-5754,1-9-3956</inkml:trace>
</inkml:ink>
</file>

<file path=ppt/ink/ink1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35.889"/>
    </inkml:context>
    <inkml:brush xml:id="br0">
      <inkml:brushProperty name="width" value="0.025" units="cm"/>
      <inkml:brushProperty name="height" value="0.025" units="cm"/>
    </inkml:brush>
  </inkml:definitions>
  <inkml:trace contextRef="#ctx0" brushRef="#br0">0 0 20083,'0'0'5061</inkml:trace>
</inkml:ink>
</file>

<file path=ppt/ink/ink1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36.278"/>
    </inkml:context>
    <inkml:brush xml:id="br0">
      <inkml:brushProperty name="width" value="0.025" units="cm"/>
      <inkml:brushProperty name="height" value="0.025" units="cm"/>
    </inkml:brush>
  </inkml:definitions>
  <inkml:trace contextRef="#ctx0" brushRef="#br0">226 61 15278,'0'0'7533,"2"-10"-5099,2-27-21,-4 36-2350,0 1 0,-1-1 0,1 0 1,0 1-1,0-1 0,-1 0 0,1 1 0,0-1 0,-1 1 0,1-1 0,0 0 0,-1 1 1,1-1-1,-1 1 0,1-1 0,-1 1 0,1 0 0,-1-1 0,0 1 0,1-1 0,-1 1 1,1 0-1,-1 0 0,0-1 0,1 1 0,-1 0 0,0 0 0,1 0 0,-1 0 0,0-1 1,1 1-1,-1 0 0,0 0 0,0 0 0,1 1 0,-1-1 0,0 0 0,1 0 0,-1 0 1,0 0-1,1 1 0,-1-1 0,0 1 0,-29 11 630,11 3-639,1 1 0,0 1 0,2 0 0,0 1 0,1 1 0,1 0 0,0 1-1,2 1 1,-11 24 0,21-42-19,0 0-1,1 0 1,-1 0-1,1 0 1,0 0-1,0 1 0,0-1 1,1 1-1,-1-1 1,1 0-1,0 1 1,0-1-1,1 5 0,-1-6-32,1-1 0,-1 0 0,1 0-1,0 1 1,0-1 0,0 0 0,0 0-1,0 0 1,0 0 0,0 0-1,0 0 1,0-1 0,0 1 0,1 0-1,-1-1 1,0 1 0,1 0 0,-1-1-1,0 1 1,1-1 0,-1 0-1,0 0 1,1 1 0,-1-1 0,1 0-1,-1 0 1,1 0 0,-1 0 0,0-1-1,1 1 1,-1 0 0,3-1-1,7-1-323,-1-1-1,1 0 0,0-1 1,-1 1-1,0-2 0,0 0 1,0 0-1,-1-1 0,13-9 1,5-6-4287,43-44 1,-29 21-2023</inkml:trace>
</inkml:ink>
</file>

<file path=ppt/ink/ink1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36.685"/>
    </inkml:context>
    <inkml:brush xml:id="br0">
      <inkml:brushProperty name="width" value="0.025" units="cm"/>
      <inkml:brushProperty name="height" value="0.025" units="cm"/>
    </inkml:brush>
  </inkml:definitions>
  <inkml:trace contextRef="#ctx0" brushRef="#br0">53 17 9097,'0'0'10740,"-3"11"-8465,-5 20-1134,-4 13 422,2 0 0,2 0 0,-3 61 0,11-56-543,11-99 474,-1 11-746,-4-2-748,-2-65 0,-6 104 0,-3 9 0,-3 9 0,7-10 0,0 0 0,0-1 0,1 1 0,-1 0 0,1 0 0,2 11 0,-2-15 0,1-1 0,-1 1 0,1-1 0,0 0 0,-1 1 0,1-1 0,0 0 0,0 1 0,0-1 0,0 0 0,0 0 0,0 0 0,0 0 0,0 0 0,1 0 0,-1 0 0,0 0 0,1 0 0,-1-1 0,0 1 0,1 0 0,-1-1 0,1 1 0,-1-1 0,1 0 0,-1 1 0,1-1 0,0 0 0,-1 0 0,2 0 0,7 0 0,-1-1 0,-1 1 0,1-2 0,0 1 0,0-1 0,0 0 0,-1-1 0,1 0 0,-1-1 0,0 1 0,0-2 0,0 1 0,0-1 0,-1 0 0,0-1 0,12-11 0,-8 6 0,-1 0 0,0-1 0,-1 0 0,0 0 0,-1-1 0,0 0 0,-1-1 0,-1 0 0,7-20 0,-39 79 0,5-14 0,11-13 0,1-3 0,0-1 0,1 1 0,1 1 0,0-1 0,1 1 0,1 0 0,0 1 0,1-1 0,-2 22 0,6-37 0,1 0 0,-1-1 0,0 1 0,0 0 0,0 0 0,0-1 0,0 1 0,1 0 0,-1-1 0,0 1 0,1 0 0,-1-1 0,1 1 0,-1-1 0,0 1 0,1-1 0,-1 1 0,1-1 0,-1 1 0,1-1 0,0 1 0,-1-1 0,1 0 0,-1 1 0,1-1 0,0 0 0,1 1 0,26 2 0,28-12 0,-18-8-1217,-14 1-3038,3-6-6448</inkml:trace>
</inkml:ink>
</file>

<file path=ppt/ink/ink1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38.535"/>
    </inkml:context>
    <inkml:brush xml:id="br0">
      <inkml:brushProperty name="width" value="0.025" units="cm"/>
      <inkml:brushProperty name="height" value="0.025" units="cm"/>
    </inkml:brush>
  </inkml:definitions>
  <inkml:trace contextRef="#ctx0" brushRef="#br0">212 94 8360,'1'-4'1150,"1"0"0,-1-1 1,0 1-1,0 0 0,-1-1 0,1 1 0,-1 0 1,0-1-1,-1-5 0,1 9-976,-1 0 0,1-1 0,-1 1 0,0 0 0,1 0-1,-1 0 1,0-1 0,0 1 0,0 0 0,0 0 0,0 1 0,0-1 0,0 0 0,0 0 0,-1 0-1,1 1 1,0-1 0,0 0 0,-1 1 0,1-1 0,0 1 0,0 0 0,-1-1 0,1 1-1,-1 0 1,1 0 0,0 0 0,-1 0 0,1 0 0,-1 0 0,-1 0 0,-3 1-115,0 0-1,1 1 1,-1-1 0,0 1 0,1 0-1,-1 1 1,1-1 0,0 1 0,0 0 0,0 0-1,0 1 1,0 0 0,1-1 0,0 1 0,-1 1-1,2-1 1,-5 6 0,-7 8 360,2 1 1,-23 40 0,33-54-298,1-1-5,-1 0-1,1 0 1,0 0 0,0 1-1,0-1 1,1 0 0,-1 1-1,1 0 1,0-1-1,1 1 1,-1-1 0,1 8-1,0-11-100,1-1-1,-1 1 0,1 0 0,-1-1 0,1 1 1,0 0-1,-1-1 0,1 1 0,0-1 0,0 1 1,-1-1-1,1 1 0,0-1 0,0 0 0,0 1 1,0-1-1,0 0 0,-1 0 0,1 0 0,0 1 1,0-1-1,0 0 0,0 0 0,0 0 0,0 0 1,0-1-1,0 1 0,-1 0 0,1 0 0,0-1 1,0 1-1,0 0 0,0-1 0,1 0 0,32-12 361,-8-2-218,0-2 0,-1 0 0,-2-2 0,0-1 0,0 0 0,-2-2 0,-1-1 0,-1 0 0,25-39 0,-73 108 22,3 2-1,1 1 0,3 2 1,-22 69-1,43-117-278,0 1-1,0 0 1,0-1-1,0 1 1,1 0-1,0-1 1,0 1-1,0 0 1,0 0-1,0-1 1,1 1-1,1 4 1,-2-7 54,0 0 1,1-1-1,-1 1 1,0-1-1,1 1 1,-1-1-1,1 1 1,-1-1-1,1 1 1,-1-1-1,1 0 1,-1 1-1,1-1 1,0 0-1,-1 1 1,1-1-1,-1 0 1,1 0-1,0 1 1,-1-1-1,1 0 1,0 0-1,-1 0 1,1 0-1,0 0 1,29-11-1045,-9-4-1020,-2-1 0,0-1 1,0 0-1,-2-2 1,0 0-1,16-25 0,-24 33 454,34-48-10548</inkml:trace>
</inkml:ink>
</file>

<file path=ppt/ink/ink1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38.892"/>
    </inkml:context>
    <inkml:brush xml:id="br0">
      <inkml:brushProperty name="width" value="0.025" units="cm"/>
      <inkml:brushProperty name="height" value="0.025" units="cm"/>
    </inkml:brush>
  </inkml:definitions>
  <inkml:trace contextRef="#ctx0" brushRef="#br0">236 1 16624,'0'0'3528,"-10"9"-736,2-2-2348,-40 35 2498,2 2-1,-75 94 0,120-138-2942,1 0 0,0 0 1,0 1-1,0-1 0,0 0 1,0 0-1,0 0 0,-1 0 1,1 0-1,0 0 1,0 0-1,0 1 0,0-1 1,0 0-1,0 0 0,0 0 1,0 0-1,-1 0 0,1 0 1,0 1-1,0-1 0,0 0 1,0 0-1,0 0 0,0 0 1,0 1-1,0-1 0,0 0 1,0 0-1,0 0 0,0 0 1,0 1-1,0-1 0,0 0 1,0 0-1,0 0 0,1 0 1,-1 0-1,0 1 0,0-1 1,0 0-1,0 0 0,0 0 1,0 0-1,0 0 0,0 0 1,1 1-1,-1-1 0,0 0 1,0 0-1,0 0 0,0 0 1,0 0-1,0 0 0,1 0 1,-1 0-1,0 0 0,0 0 1,0 0-1,0 0 0,1 0 1,-1 0-1,0 0 0,0 0 1,0 0-1,1 0 0,17-5-65,20-12-266,-27 10 142,59-27-860,-65 32 1009,0 0 1,0 0 0,0 1 0,1 0 0,-1 0 0,0 1 0,1-1 0,-1 1 0,1 0-1,-1 0 1,0 1 0,6 1 0,-9-1 37,-1 0-1,1-1 1,-1 2-1,0-1 1,1 0-1,-1 0 1,0 0-1,0 1 1,0-1 0,0 0-1,0 1 1,0-1-1,0 1 1,0-1-1,0 1 1,-1 0-1,1-1 1,-1 1-1,1 0 1,-1-1 0,0 1-1,1 0 1,-1 0-1,0-1 1,0 1-1,0 0 1,-1 0-1,1 2 1,-1 3 94,1 1 1,-2-1-1,1 1 1,-1-1-1,-3 10 1,-1-3 73,-1-1 0,-1 0 0,0-1 0,-1 0 0,-1 0 0,1-1 0,-2 0 0,1 0 0,-2-1 1,1-1-1,-1 0 0,-1 0 0,-20 9 0,32-17-198,1 0 0,-1-1 0,0 1 0,0-1 0,0 0 0,0 1 0,0-1 0,0 0 0,-1 1 0,1-1 0,0 0 0,0 0 0,0 0 0,0 0 0,0 0 0,0 0 0,0 0 0,0 0 0,0-1 0,0 1 0,-2-1 0,2 0-52,1 1 0,-1-1 0,1 0 1,-1 1-1,1-1 0,0 0 0,-1 0 0,1 0 0,0 1 0,-1-1 0,1 0 0,0 0 0,0 0 0,0 0 0,0 1 0,0-1 0,0 0 0,0 0 0,0 0 0,0 0 0,1 0 1,16-47-5233,0 17-1009,6-4-2627</inkml:trace>
</inkml:ink>
</file>

<file path=ppt/ink/ink1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39.237"/>
    </inkml:context>
    <inkml:brush xml:id="br0">
      <inkml:brushProperty name="width" value="0.025" units="cm"/>
      <inkml:brushProperty name="height" value="0.025" units="cm"/>
    </inkml:brush>
  </inkml:definitions>
  <inkml:trace contextRef="#ctx0" brushRef="#br0">1 94 18097,'0'0'7420,"8"6"-5348,0-1-1521,1 0-1,0 0 1,0-1 0,0 0 0,14 4-1,-20-7-476,1 0 0,0-1 0,1 1 0,-1-1 0,0 1 0,0-1 0,0-1 0,0 1 0,0-1 0,0 1 0,0-1 0,0 0-1,0 0 1,0-1 0,-1 1 0,1-1 0,0 0 0,-1 0 0,4-3 0,0 0-17,0-1 0,0 0 0,0-1 0,9-12 1,-14 17-53,0-1 1,-1 1 0,1-1 0,-1 1-1,1-1 1,-1 1 0,0-1 0,0 0-1,0 1 1,0-1 0,-1 0 0,1 0-1,-1 0 1,0 0 0,0 0 0,0 1-1,0-1 1,-1-6 0,0 8-6,1 0 0,-1 0 0,0 0 0,0 0 0,1 0 0,-1 0 0,0 0 0,0 0 0,0 1 0,0-1 0,0 0 0,0 1 0,0-1 0,-1 0 0,1 1 0,0-1 0,0 1 0,0 0 0,-1-1 0,1 1 0,0 0 0,0 0 0,-1 0 0,1 0 0,0 0 0,0 0 0,-1 0 0,1 0 0,0 0 0,0 1 0,-2 0 0,-2 0 0,0 0 0,0 0 0,0 1 0,0-1 0,0 1 0,-8 6 0,1 0 0,1 2 0,0 0 0,0 0 0,1 1 0,1 0 0,0 1 0,0 0 0,1 1 0,1-1 0,0 2 0,0-1 0,2 1 0,0-1 0,0 2 0,1-1 0,-2 19 0,6-32-6,0 0-1,0 1 1,0-1 0,0 0 0,0 1-1,0-1 1,0 0 0,1 0 0,-1 1-1,0-1 1,1 0 0,-1 0 0,1 0-1,0 0 1,-1 0 0,1 1 0,0-1-1,0 0 1,0 0 0,-1-1 0,1 1-1,0 0 1,0 0 0,0 0 0,0-1-1,1 1 1,1 1 0,1-1-56,-1 0 1,1 0 0,0 0-1,0-1 1,0 1 0,0-1-1,0 0 1,0 0 0,5-1-1,4-1-450,-1 0 1,1-1-1,-1-1 0,0 1 0,14-8 0,16-13-5290,3-4-1928</inkml:trace>
</inkml:ink>
</file>

<file path=ppt/ink/ink1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39.784"/>
    </inkml:context>
    <inkml:brush xml:id="br0">
      <inkml:brushProperty name="width" value="0.025" units="cm"/>
      <inkml:brushProperty name="height" value="0.025" units="cm"/>
    </inkml:brush>
  </inkml:definitions>
  <inkml:trace contextRef="#ctx0" brushRef="#br0">195 0 5830,'0'0'19671,"-12"1"-17754,4 0-1681,0-1-1,0 1 1,0 1-1,0 0 1,0 0 0,0 1-1,1-1 1,-1 2-1,1-1 1,0 1 0,0 0-1,0 1 1,0-1-1,-6 7 1,8-6-79,-33 33 894,36-37-1025,1 1 1,-1-1-1,1 0 1,0 1-1,0 0 0,0-1 1,0 1-1,0 0 0,0-1 1,0 1-1,1 0 1,-1 0-1,0 0 0,1 0 1,0 0-1,-1 0 1,1 0-1,0 0 0,0 0 1,0 0-1,0-1 1,1 4-1,1-4-26,1 0 0,-1 1 0,0-1 0,1 0 0,0 0 0,-1 0 0,1-1 0,-1 1 0,1 0 0,0-1 0,0 0 0,-1 0 0,1 0 0,0 0 0,-1 0 0,6-1 0,-1 1 0,34-1-85,-23-1-37,-1 2 0,1 0 0,-1 1 0,1 1-1,-1 0 1,34 10 0,-50-12 118,1 0-1,-1 1 0,1-1 0,-1 1 1,1 0-1,-1-1 0,0 1 0,1 0 1,-1 0-1,0 0 0,1 0 0,-1 0 1,0 0-1,0 0 0,0 0 0,0 0 1,0 0-1,0 1 0,0-1 0,-1 0 1,1 1-1,0-1 0,-1 1 0,1-1 1,-1 1-1,1-1 0,-1 1 0,0-1 1,0 1-1,0-1 0,0 1 0,0-1 1,0 1-1,0 0 0,0-1 0,0 1 1,-1-1-1,1 1 0,-1-1 0,1 1 1,-1-1-1,0 0 0,1 1 0,-1-1 1,0 0-1,0 1 0,0-1 0,0 0 1,0 0-1,-2 2 0,-5 6 185,0 0 0,-1-1 0,0 0 0,-1-1 0,-10 7 1,4-3-170,-1-1 0,-1 0 0,1-1 1,-2-1-1,1-1 0,-1-1 0,0 0 1,-33 5-1,51-11-72,1 0 1,-1 0-1,1 0 1,-1 1-1,1-1 0,-1 0 1,1 0-1,-1 0 0,1 0 1,0 0-1,-1 0 1,1 0-1,-1-1 0,1 1 1,-1 0-1,1 0 1,-1 0-1,1 0 0,0 0 1,-1-1-1,1 1 0,-1 0 1,1 0-1,0-1 1,-1 1-1,1 0 0,0-1 1,-1 1-1,1 0 0,0-1 1,-1 1-1,1-1 1,0 1-1,0 0 0,0-1 1,-1 1-1,1-1 1,0 1-1,0-1 0,0 1 1,0-1-1,0 1 0,0 0 1,0-1-1,0 1 1,0-1-1,0 1 0,0-1 1,0 1-1,0-1 1,0 1-1,0-1 0,1 1 1,-1 0-1,0-1 0,0 1 1,0-1-1,1 1 1,-1 0-1,0-1 0,1 0 1,9-20-7200</inkml:trace>
</inkml:ink>
</file>

<file path=ppt/ink/ink1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40.796"/>
    </inkml:context>
    <inkml:brush xml:id="br0">
      <inkml:brushProperty name="width" value="0.025" units="cm"/>
      <inkml:brushProperty name="height" value="0.025" units="cm"/>
    </inkml:brush>
  </inkml:definitions>
  <inkml:trace contextRef="#ctx0" brushRef="#br0">72 161 17200,'0'0'1703,"-10"-1"513,-32-3 405,41 4-2530,0 0 1,1 0-1,-1 0 1,0 0 0,1 0-1,-1 0 1,1 0-1,-1 0 1,0 0-1,1 0 1,-1 0 0,0 0-1,1-1 1,-1 1-1,1 0 1,-1 0-1,0-1 1,1 1-1,-1 0 1,1-1 0,-1 1-1,1-1 1,-1 1-1,1 0 1,-1-1-1,1 1 1,0-1 0,-1 0-1,1 1 1,0-1-1,-1 1 1,1-1-1,0 1 1,0-1-1,-1 0 1,1 1 0,0-1-1,0 1 1,0-1-1,0 0 1,0 1-1,0-1 1,0 0 0,0 1-1,0-1 1,0 0-1,0 1 1,1-1-1,-1 1 1,0-1-1,0 0 1,1 1 0,-1-1-1,0 1 1,1-1-1,-1 1 1,0-1-1,1 1 1,-1-1-1,1 1 1,-1-1 0,1 1-1,-1-1 1,1 1-1,0-1 1,29-25 250,-19 18-225,0-1 0,1 1 1,0 1-1,1 0 1,-1 1-1,1 0 1,0 1-1,1 0 0,0 1 1,21-3-1,-33 7-110,0 0 1,0 1-1,-1-1 0,1 0 0,0 1 0,0-1 0,0 1 0,-1 0 0,1-1 0,0 1 0,-1 0 0,1 0 1,0 0-1,-1 0 0,0 1 0,1-1 0,-1 0 0,0 1 0,1-1 0,-1 1 0,0-1 0,0 1 0,0-1 0,0 1 1,0 0-1,-1-1 0,1 1 0,-1 0 0,1 0 0,0 3 0,2 9 47,-1 0 0,0 0 0,0 19 1,0-3 48,-1-23-92,0 0 1,0-1-1,0 1 1,1-1-1,0 0 1,0 1-1,1-1 1,0 0-1,0 0 1,1-1-1,6 10 1,-8-13 14,1 1-1,0-1 1,0 0-1,0 1 1,1-2-1,-1 1 1,0 0-1,1-1 1,-1 1-1,1-1 1,-1 0 0,1 0-1,0 0 1,-1-1-1,1 1 1,0-1-1,-1 0 1,1 0-1,0 0 1,0-1-1,-1 1 1,6-2 0,6-2-15,-1-1 1,1 0 0,-1-1 0,0 0 0,0-1 0,-1-1 0,0 0-1,24-19 1,-17 10-16,-1-1 0,-1 0 0,0-1-1,22-33 1,-39 52 4,3-5 0,-1 0 0,1-1 0,-1 1 0,0-1 0,0 0 0,0 1 0,-1-1 0,0 0 0,0-1 0,1-8 0,-3 14 0,0 1 0,0 0 0,0-1 0,-1 1 0,1-1 0,0 1 0,-1 0 0,1-1 0,0 1 0,-1 0 0,1 0 0,0-1 0,-1 1 0,1 0 0,-1 0 0,1-1 0,0 1 0,-1 0 0,1 0 0,-1 0 0,1 0 0,-1 0 0,1-1 0,0 1 0,-1 0 0,1 0 0,-1 0 0,1 0 0,-1 0 0,1 1 0,-1-1 0,1 0 0,-1 0 0,1 0 0,0 0 0,-1 0 0,1 1 0,-1-1 0,1 0 0,0 0 0,-1 1 0,1-1 0,0 0 0,-1 1 0,-19 10 0,15-8-127,2 1 1,-1 1-1,0-1 1,1 0-1,0 1 0,0 0 1,0 0-1,1 0 1,-1 0-1,1 0 0,0 0 1,1 1-1,-3 9 1,6-12-4743,9-4-3096</inkml:trace>
</inkml:ink>
</file>

<file path=ppt/ink/ink1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42.507"/>
    </inkml:context>
    <inkml:brush xml:id="br0">
      <inkml:brushProperty name="width" value="0.025" units="cm"/>
      <inkml:brushProperty name="height" value="0.025" units="cm"/>
    </inkml:brush>
  </inkml:definitions>
  <inkml:trace contextRef="#ctx0" brushRef="#br0">2 114 18674,'0'-4'429,"-1"1"1,1 0-1,-1 0 1,1 0 0,0-1-1,0 1 1,1 0-1,-1 0 1,1-1 0,-1 1-1,1 0 1,0 0-1,0 0 1,0 0 0,1 0-1,-1 0 1,1 0-1,0 0 1,2-3 0,0 2-183,0 0 0,0 1 1,1-1-1,-1 1 0,1 0 1,-1 0-1,1 0 1,0 1-1,0 0 0,10-4 1,-4 3-183,0 1-1,0 0 1,1 0 0,-1 1 0,0 0 0,1 1 0,-1 0 0,0 1-1,0 1 1,1-1 0,10 5 0,-19-6-57,0 1 1,-1 0-1,1 0 0,0 0 0,-1 0 0,0 1 1,1-1-1,-1 0 0,0 1 0,1 0 0,-1 0 1,0 0-1,0 0 0,0 0 0,-1 0 0,1 0 1,-1 0-1,1 1 0,-1-1 0,1 0 0,-1 1 1,0 0-1,0-1 0,-1 1 0,1 0 0,0-1 1,-1 1-1,0 0 0,1-1 0,-1 1 0,0 0 1,0 0-1,-1 0 0,1-1 0,-2 6 0,0-1 19,-1 1 0,0-1-1,0 0 1,0 0-1,-1 0 1,0-1-1,0 0 1,-1 1-1,0-1 1,0-1-1,-10 9 1,7-6 147,0-1-1,0-1 1,-1 1-1,0-1 1,-1-1-1,1 0 1,-12 4-1,31-10-217,-1-1 1,0 1-1,0 1 0,1 0 1,-1 0-1,0 1 0,1 0 1,-1 1-1,0 0 0,14 5 1,-20-5 25,1-1 0,0 1 0,-1 1 0,0-1 1,1 0-1,-1 1 0,0 0 0,0 0 0,0 0 1,-1 0-1,1 0 0,-1 1 0,0-1 0,0 1 1,0-1-1,0 1 0,0 0 0,-1 0 0,0-1 1,0 1-1,0 0 0,0 0 0,0 1 0,-1-1 1,0 0-1,0 7 0,0-6 45,0-1-1,-1 1 1,1 0 0,-1-1 0,0 1-1,0-1 1,0 1 0,-1-1-1,1 1 1,-1-1 0,0 0-1,-1 0 1,1 0 0,-1 0-1,0 0 1,0 0 0,-3 3 0,0-2 16,0-1 1,0 1 0,0-1-1,0-1 1,-1 1 0,0-1-1,0 0 1,0 0 0,0-1-1,-9 2 1,5-1-44,-1 0 0,1-1 0,-1 0 0,0-1 0,1 0 0,-1-1 0,0-1 0,-18-2 0,29 3-33,0-1 0,-1 1 0,1-1-1,0 1 1,0-1 0,-1 1 0,1-1 0,0 0 0,0 0 0,0 0-1,0 0 1,0 0 0,0 0 0,0 0 0,0 0 0,0 0 0,1 0-1,-1 0 1,0 0 0,1-1 0,-1 1 0,1 0 0,-1-1 0,1 1-1,0 0 1,-1-1 0,1 1 0,0 0 0,0-1 0,0 1 0,0 0-1,0-1 1,0 1 0,1-1 0,-1 1 0,0 0 0,1-1 0,-1 1-1,1 0 1,-1 0 0,2-3 0,0-1-379,1 0 0,0 0 1,0 0-1,0 0 0,0 1 0,1-1 0,0 1 1,7-6-1,52-32-12875,-24 20 539</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0:47.897"/>
    </inkml:context>
    <inkml:brush xml:id="br0">
      <inkml:brushProperty name="width" value="0.025" units="cm"/>
      <inkml:brushProperty name="height" value="0.025" units="cm"/>
    </inkml:brush>
  </inkml:definitions>
  <inkml:trace contextRef="#ctx0" brushRef="#br0">2229 168 5029,'0'0'8306,"-9"-6"-7115,8 5-1195,-12-8 566,-1 0 0,0 0 0,0 2 0,0 0 0,-1 0 0,0 2 0,-1 0 0,1 0 0,-17-2 0,-204 12 1134,170 0-1037,0-3 0,-102-10 0,114-2 160,-65-21 0,72 18-760,-2 1 0,-51-6 0,-60 8-33,-258 15 1,169 22 89,223-23-62,-1 2-1,1 2 1,0 0-1,1 1 1,0 2-1,0 0 1,-26 18-1,43-23-46,0 0-1,0 0 0,1 1 0,0 0 0,1 0 0,-1 1 0,1 0 0,1 0 0,-7 12 0,9-14 11,0 0 1,1 0 0,-1 1-1,1-1 1,0 0 0,1 1 0,0-1-1,0 1 1,0-1 0,1 1-1,0 0 1,0-1 0,1 1-1,2 12 1,-1-14-4,1 1 0,-1-1-1,1 0 1,0 0 0,1 0 0,-1-1 0,1 1-1,0-1 1,0 0 0,1 0 0,-1 0-1,1 0 1,0-1 0,6 4 0,12 6 136,41 18 0,-62-30-144,77 30 128,1-3 0,1-4 1,92 15-1,258 17 220,-298-50-38,1-5 0,-1-6 0,1-6 0,142-30 0,-125 20 66,-90 14-285,-1-2 0,88-25 0,-129 28-47,-1-1 0,0-1-1,0-1 1,0 0 0,-1-1 0,-1-1 0,0-1 0,0 0-1,-2-1 1,1-1 0,15-18 0,-29 30-14,1 0-1,-1 0 1,0-1 0,0 1 0,0 0-1,0 0 1,0-1 0,0 1 0,-1 0 0,1-1-1,-1 1 1,1-1 0,-1 1 0,0 0-1,0-1 1,0 1 0,0-1 0,-1 1 0,1-1-1,-1 1 1,1 0 0,-1-1 0,0 1-1,0 0 1,0-1 0,0 1 0,0 0 0,0 0-1,-1 0 1,1 0 0,-1 0 0,0 0-1,1 1 1,-1-1 0,0 0 0,0 1 0,-3-2-1,-9-7-34,0 1 0,-1 0 0,0 2 0,-21-9-1,22 10 25,-285-108 91,261 103-374,-1 1-1,-1 3 0,1 0 0,-1 3 1,-78 1-1,96 5-880,1 1 0,0 1-1,-37 12 1,-20 12-6705,21-6-3116</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3:25.965"/>
    </inkml:context>
    <inkml:brush xml:id="br0">
      <inkml:brushProperty name="width" value="0.025" units="cm"/>
      <inkml:brushProperty name="height" value="0.025" units="cm"/>
    </inkml:brush>
  </inkml:definitions>
  <inkml:trace contextRef="#ctx0" brushRef="#br0">0 26 17489,'0'0'3048,"15"-4"-2562,20-4-158,0 2 0,0 2 0,0 1 1,1 2-1,62 6 0,-67-1-287,-1 1-1,0 1 1,0 2-1,0 1 1,-1 1-1,28 15 0,-54-24-31,0 0 0,-1 1 0,1-1-1,0 1 1,-1 0 0,0 0 0,1 0-1,-1 0 1,0 1 0,0-1 0,0 0-1,0 1 1,-1-1 0,3 4-1,-4-4 25,1 0 0,-1-1 0,0 1 0,1 0-1,-1 0 1,0-1 0,0 1 0,0 0-1,0 0 1,0-1 0,-1 1 0,1 0-1,-1 0 1,1-1 0,-1 1 0,1 0-1,-1-1 1,-1 3 0,-2 2 119,-1 0-1,0 0 1,0-1-1,0 0 1,0 0-1,-1 0 1,0 0-1,0-1 1,-12 6-1,-36 18 1002,-101 34-1,99-42-2419,-96 49 0,135-58-6095</inkml:trace>
</inkml:ink>
</file>

<file path=ppt/ink/ink1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42.849"/>
    </inkml:context>
    <inkml:brush xml:id="br0">
      <inkml:brushProperty name="width" value="0.025" units="cm"/>
      <inkml:brushProperty name="height" value="0.025" units="cm"/>
    </inkml:brush>
  </inkml:definitions>
  <inkml:trace contextRef="#ctx0" brushRef="#br0">1 37 19731,'0'0'11851,"51"31"-10666,-28-29-1185,4-2 0,4 0 0,1 0 0,1-12 0,-1-2-3043,-5-7-2562,-1-2-2915</inkml:trace>
</inkml:ink>
</file>

<file path=ppt/ink/ink1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43.176"/>
    </inkml:context>
    <inkml:brush xml:id="br0">
      <inkml:brushProperty name="width" value="0.025" units="cm"/>
      <inkml:brushProperty name="height" value="0.025" units="cm"/>
    </inkml:brush>
  </inkml:definitions>
  <inkml:trace contextRef="#ctx0" brushRef="#br0">95 1 0,'0'0'18583,"-6"12"-12668,-11 26-4213,-29 69 2579,40-93-3900,2 0 0,0 0 0,0 1 0,1-1 0,-2 24 0,6-36-381,-1 0 0,0-1 0,1 1 0,-1 0 0,1-1 0,-1 1 0,1-1 0,-1 1 0,1-1 0,0 1 0,0-1 0,0 0 0,0 1 0,0-1 0,0 0 0,0 0 0,1 0 0,-1 0 0,0 0 0,1 0 0,-1 0 0,1 0 0,-1 0 0,1-1 0,-1 1 0,1 0 0,-1-1 0,1 1 0,-1-1 0,1 0 0,0 0 0,-1 0 0,1 1 0,0-1 0,-1-1 0,1 1 0,0 0 0,-1 0 0,3-1 0,4 0 0,-1 0 0,0 0 0,1-1 0,-1 0 0,0 0 0,0 0 0,11-7 0,-11 6-544,-1-1 1,0-1-1,0 1 1,0-1-1,0 0 1,-1 0-1,0 0 1,0-1-1,0 0 1,-1 0-1,0 0 0,0 0 1,-1-1-1,1 0 1,-2 1-1,1-1 1,-1 0-1,0-1 1,0 1-1,0 0 1,0-13-1,-4 20 654,1 0 1,-1 1-1,1-1 0,-1 1 1,1 0-1,-1-1 0,1 1 1,0 0-1,-1 0 0,1 0 1,0 0-1,0 0 0,0 0 1,-2 2-1,-10 15 1209,0 0 0,2 1 1,0 0-1,1 1 0,-10 30 1,15-37-928,1 1 1,1-1-1,0 1 1,1 0-1,-1 22 1,3-35-462,0 1 0,0-1 0,0 1-1,0-1 1,0 1 0,0-1 0,1 1 0,-1-1 0,1 1-1,-1-1 1,1 0 0,-1 1 0,1-1 0,0 0 0,-1 1 0,1-1-1,0 0 1,0 0 0,0 0 0,0 0 0,0 0 0,0 0 0,1 0-1,-1 0 1,0 0 0,0 0 0,1-1 0,-1 1 0,0 0-1,1-1 1,-1 1 0,1-1 0,-1 0 0,1 1 0,-1-1 0,1 0-1,-1 0 1,1 0 0,-1 0 0,1 0 0,-1 0 0,3-1-1,22 1-6117</inkml:trace>
</inkml:ink>
</file>

<file path=ppt/ink/ink1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43.547"/>
    </inkml:context>
    <inkml:brush xml:id="br0">
      <inkml:brushProperty name="width" value="0.025" units="cm"/>
      <inkml:brushProperty name="height" value="0.025" units="cm"/>
    </inkml:brush>
  </inkml:definitions>
  <inkml:trace contextRef="#ctx0" brushRef="#br0">234 0 21877,'0'0'3907,"-51"37"-1697,27-5-864,-3 6-578,0 1-319,0 1-321,4-4-96,5-4 32,5-5-64,4-7-64,3-9-705,5-6-1120,0-9-4037,0-15-480,-4-7-8712</inkml:trace>
</inkml:ink>
</file>

<file path=ppt/ink/ink1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43.906"/>
    </inkml:context>
    <inkml:brush xml:id="br0">
      <inkml:brushProperty name="width" value="0.025" units="cm"/>
      <inkml:brushProperty name="height" value="0.025" units="cm"/>
    </inkml:brush>
  </inkml:definitions>
  <inkml:trace contextRef="#ctx0" brushRef="#br0">177 49 20371,'0'0'1751,"-12"2"251,7-2-1795,0 0 0,0 1 1,0 0-1,0 0 0,0 0 0,0 1 0,0 0 1,1 0-1,-1 0 0,0 0 0,1 1 0,0-1 0,-1 1 1,1 0-1,1 1 0,-1-1 0,0 1 0,1 0 0,-1 0 1,1 0-1,0 0 0,1 0 0,-1 1 0,1-1 0,-4 9 1,4-9-175,1 0 0,-1 0 1,1 1-1,-1-1 0,1 1 1,1-1-1,-1 1 1,0-1-1,1 1 0,0 0 1,0-1-1,1 1 0,-1-1 1,1 1-1,2 5 1,-2-8-30,1 0 0,-1 0 0,1 0 1,0-1-1,-1 1 0,1 0 0,0-1 1,0 1-1,0-1 0,0 0 0,0 0 1,1 0-1,-1 0 0,0 0 1,1 0-1,-1 0 0,0-1 0,1 1 1,-1-1-1,1 0 0,-1 0 0,0 0 1,1 0-1,-1 0 0,1 0 0,-1-1 1,1 1-1,-1-1 0,3-1 1,3 0 9,1 0 0,-1-1 0,0 0 0,0-1 0,0 0 0,-1 0 0,1-1 0,-1 0 0,0 0 0,0 0 0,-1-1 0,0 0 0,9-11 0,-10 12 7,-1 0-1,0 0 1,-1 0 0,1-1 0,-1 1 0,0-1 0,0 0 0,-1 0-1,0 0 1,0 0 0,0 0 0,-1-1 0,0 1 0,0 0 0,0-1 0,-1 1-1,0-1 1,-2-10 0,2 15 4,-1 0 1,0 0-1,0 0 1,-1 0-1,1 0 0,0 0 1,0 1-1,-1-1 0,0 1 1,1-1-1,-1 1 1,0-1-1,1 1 0,-1 0 1,0 0-1,0 0 0,0 0 1,0 0-1,0 0 0,0 1 1,0-1-1,0 1 1,0-1-1,-1 1 0,1 0 1,0 0-1,0 0 0,0 0 1,-1 0-1,1 0 0,-4 2 1,-2-2 25,1 1 0,0 1 0,0 0 0,-1 0 0,1 0 0,0 1 0,0 0 0,-8 5 0,3 1-8,-1 1 1,1 0 0,0 1-1,1 0 1,1 1-1,0 0 1,-13 21 0,19-27-247,-1 2 0,1-1 0,1 0 0,0 1 0,0 0 0,0 0 0,1 0 0,0 0 0,1 0 0,0 0 0,0 0 0,0 0 0,1 1 0,1-1 0,-1 0 0,3 11 0,-1-15-292,-1-1 1,0 1-1,1-1 1,0 0-1,0 1 1,0-1-1,0 0 0,0 0 1,1 0-1,0-1 1,-1 1-1,1-1 0,0 1 1,0-1-1,0 0 1,4 2-1,25 12-7283</inkml:trace>
</inkml:ink>
</file>

<file path=ppt/ink/ink1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44.248"/>
    </inkml:context>
    <inkml:brush xml:id="br0">
      <inkml:brushProperty name="width" value="0.025" units="cm"/>
      <inkml:brushProperty name="height" value="0.025" units="cm"/>
    </inkml:brush>
  </inkml:definitions>
  <inkml:trace contextRef="#ctx0" brushRef="#br0">162 0 9929,'-11'5'7981,"-3"2"-6926,0 0-1,0 2 1,0 0-1,1 0 1,-19 19-1,27-25-843,1 1 0,0 0-1,0 1 1,0-1 0,1 1-1,-1-1 1,1 1 0,0 0 0,1 0-1,-1 1 1,1-1 0,0 1-1,0-1 1,1 1 0,0-1 0,0 1-1,0 0 1,0 0 0,1-1-1,0 1 1,0 0 0,2 6 0,-2-11-179,1 1 0,-1 0 0,1 0 0,0-1 0,-1 1 0,1-1 0,0 1 1,0-1-1,0 1 0,1-1 0,-1 1 0,0-1 0,0 0 0,1 0 0,-1 0 1,1 0-1,-1 0 0,1 0 0,-1 0 0,3 1 0,1-1 125,-1 1 0,1-1 0,-1 0 0,1 0 0,0-1 0,-1 0-1,10 0 1,-5 0 38,0-1 0,0-1 0,0 1 0,-1-1 0,1-1-1,-1 0 1,1 0 0,7-5 0,-8 3-195,-1 0 0,0-1 0,0 1 0,-1-2 0,0 1 0,0-1 0,0 0 0,-1 0 0,5-8 0,-8 11 0,1-1 0,-1 0 0,0 1 0,0-1 0,0 0 0,-1 0 0,0 0 0,0 0 0,0-1 0,0 1 0,-1 0 0,0 0 0,0 0 0,0-1 0,-1 1 0,-2-9 0,1 10-1,0 1 1,0 1-1,0-1 1,0 0-1,-1 0 1,1 1-1,-1-1 1,0 1-1,0 0 0,0 0 1,0 0-1,0 0 1,0 0-1,0 1 1,0 0-1,-1-1 1,1 1-1,-1 0 0,1 1 1,-1-1-1,1 0 1,-1 1-1,0 0 1,1 0-1,-1 0 1,1 1-1,-1-1 1,-5 2-1,8-1-151,0-1-1,0 1 1,0-1-1,0 1 1,0-1-1,0 1 1,0 0-1,0 0 1,1-1-1,-1 1 1,0 0-1,1 0 1,-1 0-1,0 0 1,1 0-1,-1 0 1,1 0-1,0 0 1,-1 0-1,0 1 1,1 0-740,0 0 0,-1-1 0,1 1 0,0-1 0,0 1 0,0 0 0,0-1 0,0 1 0,0-1 0,0 1 0,1 0 0,-1-1 0,2 3 0,6 6-10884</inkml:trace>
</inkml:ink>
</file>

<file path=ppt/ink/ink1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44.732"/>
    </inkml:context>
    <inkml:brush xml:id="br0">
      <inkml:brushProperty name="width" value="0.025" units="cm"/>
      <inkml:brushProperty name="height" value="0.025" units="cm"/>
    </inkml:brush>
  </inkml:definitions>
  <inkml:trace contextRef="#ctx0" brushRef="#br0">179 0 17168,'-7'12'4543,"-16"27"-3635,2 1 0,1 1 1,3 0-1,1 2 0,3 0 0,-12 56 0,11-18 658,3 1 1,-1 141-1,18-229-1566,2-11 0,45-136 0,119-326 0,-167 467 0,-5 9 0,1 0 0,0 0 0,0 0 0,0 0 0,0 0 0,0 1 0,1-1 0,-1 0 0,1 1 0,0-1 0,-1 1 0,1-1 0,1 1 0,-1 0 0,0 0 0,0 0 0,1 0 0,-1 0 0,1 0 0,5-2 0,-7 5 0,0-1 0,1 1 0,-1-1 0,0 1 0,0 0 0,0-1 0,1 1 0,-1 0 0,0 0 0,0 0 0,0 0 0,0 0 0,-1 0 0,1 0 0,0 0 0,0 0 0,-1 0 0,1 1 0,0-1 0,-1 0 0,1 0 0,-1 1 0,0-1 0,1 0 0,-1 1 0,0-1 0,0 2 0,8 41 0,-7-37 0,-1 1 0,0-1 0,0 0 0,-1 0 0,0 0 0,0 1 0,0-1 0,-1 0 0,0 0 0,-1-1 0,0 1 0,0 0 0,-7 11 0,3-8 0,-1-1 0,0 0 0,-1 0 0,0-1 0,0 0 0,0-1 0,-18 11 0,19-12 0,0-1 0,-1 0 0,1-1 0,-1 0 0,0 0 0,0-1 0,0 0 0,-1-1 0,1 0 0,-1 0 0,-10 0 0,19-2-30,1 0 0,-1 0 1,1 0-1,-1 0 0,1-1 0,-1 1 0,1 0 0,-1 0 1,1 0-1,-1 0 0,1-1 0,-1 1 0,1 0 0,-1-1 1,1 1-1,0 0 0,-1-1 0,1 1 0,0 0 0,-1-1 1,1 1-1,0-1 0,-1 1 0,1-1 0,0 1 0,0-1 1,-1 1-1,1-1 0,0 1 0,0-1 0,0 1 0,0-1 1,0 1-1,0-1 0,0 1 0,0-1 0,0 1 0,0-1 1,0 1-1,0-1 0,0 1 0,0-1 0,0 1 0,0-1 1,1 1-1,-1-1 0,0 1 0,0-1 0,1 1 0,-1-1 1,0 1-1,1 0 0,0-2 0,18-24-3767,28-3-8663,-20 16-613</inkml:trace>
</inkml:ink>
</file>

<file path=ppt/ink/ink1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45.073"/>
    </inkml:context>
    <inkml:brush xml:id="br0">
      <inkml:brushProperty name="width" value="0.025" units="cm"/>
      <inkml:brushProperty name="height" value="0.025" units="cm"/>
    </inkml:brush>
  </inkml:definitions>
  <inkml:trace contextRef="#ctx0" brushRef="#br0">15 1 11243,'0'0'21524,"-1"47"-21524,-1-41 0,2-3 0,-3-2-1281,-6-5-12588</inkml:trace>
</inkml:ink>
</file>

<file path=ppt/ink/ink1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45.435"/>
    </inkml:context>
    <inkml:brush xml:id="br0">
      <inkml:brushProperty name="width" value="0.025" units="cm"/>
      <inkml:brushProperty name="height" value="0.025" units="cm"/>
    </inkml:brush>
  </inkml:definitions>
  <inkml:trace contextRef="#ctx0" brushRef="#br0">209 57 18898,'0'0'2899,"-1"-9"720,1 6-3285,0 0-1,-1 0 1,1 0 0,-1 0-1,0 0 1,1 0 0,-1 0-1,-1 1 1,1-1 0,0 0-1,-3-3 1,3 5-227,0 0 1,-1 0 0,1 0-1,-1 0 1,1 1 0,-1-1-1,1 0 1,-1 1 0,1-1-1,-1 1 1,0-1 0,1 1-1,-1 0 1,0 0 0,1 0-1,-1 0 1,0 0 0,1 0-1,-1 0 1,0 1 0,1-1-1,-1 0 1,0 1 0,1-1-1,-1 1 1,1 0 0,-1 0-1,1-1 1,-3 3 0,-8 3-90,1 1 0,1 0 1,-1 1-1,1 0 0,1 1 1,0 0-1,-15 18 0,18-21-20,1 1 0,-1 1 0,2-1-1,-1 1 1,1-1 0,0 1 0,1 1-1,0-1 1,0 0 0,1 1 0,0-1-1,-1 12 1,3-18 2,0 0 0,0-1 0,1 1 0,-1 0 0,1-1 0,-1 1 0,1 0 0,0-1 0,-1 1 0,1-1 0,0 1 0,0-1 0,0 1 0,0-1 0,1 0 0,-1 1 0,0-1 0,1 0 0,-1 0 0,0 0 0,1 0 0,-1 0 0,1 0 0,0-1 0,-1 1 0,1 0 0,-1-1 0,1 1 0,0-1 0,0 0 0,-1 1 0,1-1 0,0 0 0,0 0 0,-1 0 0,1 0 0,2-1 0,5 1 0,0 0 0,1-1 0,-1-1 0,0 1 0,0-1 0,10-4 0,-1-3 0,0 1 0,-1-2 0,0-1 0,0 0 0,-2-1 0,1 0 0,-2-1 0,1-1 0,-2 0 0,0-1 0,16-25 0,-18 21 0,-11 19 0,0 0 0,-1 0 0,1 0 0,0 1 0,0-1 0,0 0 0,0 0 0,-1 0 0,1 0 0,0-1 0,0 1 0,0 0 0,-1 0 0,1 0 0,0 0 0,0 0 0,0 0 0,0 0 0,-1 0 0,1 0 0,0 0 0,0 0 0,0-1 0,0 1 0,0 0 0,-1 0 0,1 0 0,0 0 0,0 0 0,0 0 0,0-1 0,0 1 0,0 0 0,0 0 0,0 0 0,0-1 0,0 1 0,-1 0 0,1 0 0,0 0 0,0 0 0,0-1 0,0 1 0,0 0 0,0 0 0,0 0 0,0-1 0,1 1 0,-1 0 0,0 0 0,0 0 0,0 0 0,0-1 0,0 1 0,0 0 0,0 0 0,0 0 0,0 0 0,0 0 0,1-1 0,-1 1 0,0 0 0,0 0 0,0 0 0,0 0 0,0 0 0,1 0 0,-10 5 0,9-5 0,-12 12-425,1 0-1,0 1 1,1 0 0,0 0 0,-12 25-1,17-30-62,1 1 0,0 1 0,0-1-1,1 0 1,1 1 0,-1 0 0,2-1 0,-1 1-1,1 0 1,1 18 0,5-17-7498,10-5-7079</inkml:trace>
</inkml:ink>
</file>

<file path=ppt/ink/ink1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45.795"/>
    </inkml:context>
    <inkml:brush xml:id="br0">
      <inkml:brushProperty name="width" value="0.025" units="cm"/>
      <inkml:brushProperty name="height" value="0.025" units="cm"/>
    </inkml:brush>
  </inkml:definitions>
  <inkml:trace contextRef="#ctx0" brushRef="#br0">60 0 24631,'0'0'8136,"-51"47"-8136,43-33 0,8-1 0,0-6 0,11-6 0,2-1-4036,-1-10-11563</inkml:trace>
</inkml:ink>
</file>

<file path=ppt/ink/ink1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48.656"/>
    </inkml:context>
    <inkml:brush xml:id="br0">
      <inkml:brushProperty name="width" value="0.025" units="cm"/>
      <inkml:brushProperty name="height" value="0.025" units="cm"/>
    </inkml:brush>
  </inkml:definitions>
  <inkml:trace contextRef="#ctx0" brushRef="#br0">103 196 5285,'0'0'5611,"-10"0"-3033,-47-2 145,55 2-1650,29-3 421,848-76 2456,439-3-3543,-959 77 858,-454 5-1203,-1411 41-199,1400-32 138,-775 89 30,985-103-261,686-58-1425,1 46-75,-333 10 1000,-382 6 681,-8 1 49,-1-2 0,119-21 1,-168 17 44,-20 1 130,-28 0 144,-891 11 140,205 42 222,63-4 682,511-41-1229,134-5 105,29-2-170,38-5-137,837-22-659,-673 30 402,160 1 97,507-15 83,-867 13 146,-4 2 1,-1-1 1,1-1-1,26-6 0,-42 8 9,1 0 0,-1 0 0,1 0 0,-1 0 0,1-1 0,0 1 0,-1 0 0,1 0 0,-1 0 0,1-1 0,0 1 0,-1 0 0,1 0-1,0-1 1,-1 1 0,1 0 0,0-1 0,-1 1 0,1 0 0,0-1 0,0 1 0,-1 0 0,1-1 0,0 1 0,0-1 0,0 1 0,0-1 0,0 1-1,-1 0 1,1-1 0,0 1 0,0-1 0,0 1 0,0-1 0,0 1 0,0 0 0,1-1 0,-1 1 0,0-1 0,0 1 0,0-1 0,0 1-1,0 0 1,1-1 0,-1 1 0,0-1 0,0 1 0,0 0 0,1-1 0,-1 1 0,0 0 0,1-1 0,-1 1 0,0 0 0,1 0 0,-1-1 0,1 1-1,-1 0 1,0 0 0,1-1 0,-1 1 0,1 0 0,-29-8 257,-1 1-1,-1 1 1,1 2 0,-57-1-1,35 2-78,-252-9 32,-593 55 1,697-16-820,-28 3-2915,160-26-3245</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3:27.099"/>
    </inkml:context>
    <inkml:brush xml:id="br0">
      <inkml:brushProperty name="width" value="0.025" units="cm"/>
      <inkml:brushProperty name="height" value="0.025" units="cm"/>
    </inkml:brush>
  </inkml:definitions>
  <inkml:trace contextRef="#ctx0" brushRef="#br0">201 1 14061,'0'0'6679,"-12"2"-6076,5-1-563,2-1-21,0 1 0,0 0 1,0 0-1,0 0 0,1 0 0,-1 1 0,0 0 0,1 0 1,-1 0-1,1 1 0,-1 0 0,1-1 0,0 2 1,0-1-1,-4 4 0,-7 11 136,0 0-1,0 1 1,-14 26 0,25-37-39,0 0 1,0 1-1,0-1 1,1 1 0,0-1-1,1 1 1,0 0-1,0 0 1,1 0 0,0 0-1,1 15 1,0-23-100,1 1 0,-1-1 0,0 0 0,1 0 0,-1 1 0,1-1 0,0 0 0,-1 0 0,1 0 0,0 0 0,0 0 0,0 0 0,0 0 0,0 0 0,0 0 0,0 0 0,0 0 0,0-1-1,0 1 1,0 0 0,0-1 0,1 1 0,-1-1 0,0 1 0,0-1 0,1 1 0,-1-1 0,0 0 0,1 0 0,-1 0 0,0 0 0,1 0 0,-1 0 0,0 0 0,2-1 0,4 1 198,1-1 0,-1 0 0,0-1 0,0 1-1,11-5 1,1-3 95,0-1-1,-1 0 1,0-2 0,0 0-1,-2 0 1,1-2-1,17-20 1,11-13 472,37-56 0,-82 103-776,0 0-1,0 1 0,0-1 1,0 0-1,0 0 1,0 0-1,0 0 0,0 0 1,0 0-1,0 0 0,0 0 1,0 1-1,1-1 1,-1 0-1,0 0 0,0 0 1,0 0-1,0 0 0,0 0 1,0 0-1,0 0 0,0 0 1,0 0-1,0 0 1,0 1-1,0-1 0,0 0 1,0 0-1,0 0 0,1 0 1,-1 0-1,0 0 0,0 0 1,0 0-1,0 0 1,0 0-1,0 0 0,0 0 1,0 0-1,0 0 0,1 0 1,-1 0-1,-6 21-122,-11 27-18,7-24 156,3-10 30,0 0-1,1 1 0,1-1 1,1 2-1,0-1 1,0 0-1,2 1 1,-2 23-1,5-38-32,-1 1-1,1-1 0,-1 0 1,1 0-1,-1 0 1,1 0-1,0 0 1,0 0-1,-1 0 0,1 0 1,0 0-1,0 0 1,0 0-1,0 0 1,0 0-1,0-1 0,1 1 1,-1-1-1,0 1 1,0-1-1,0 1 1,0-1-1,1 1 0,-1-1 1,0 0-1,1 0 1,-1 0-1,0 1 0,0-1 1,1-1-1,-1 1 1,0 0-1,1 0 1,-1 0-1,0-1 0,0 1 1,2-1-1,5 0 204,0-1 0,-1 0 0,1 0 0,14-7 0,-1-4-131,0-1 0,0-1-1,-1-1 1,-1-1 0,-1 0-1,0-1 1,-2-1 0,0-1-1,21-34 1,-35 53-178,-3 9-110,-4 12-135,-27 39 357,24-46-362,0 0 0,1 1 0,0 0 0,1 0 0,1 0 0,0 1 0,-4 25 0,8-39 143,1 0 0,0 0 1,-1 0-1,1 0 0,0 0 0,0-1 1,0 1-1,0 0 0,0 0 0,0 0 1,0 0-1,0 0 0,0 0 0,0 0 1,1 0-1,-1 0 0,0-1 0,1 1 1,-1 0-1,0 0 0,1 0 0,-1 0 1,1-1-1,0 1 0,-1 0 0,1-1 1,-1 1-1,1 0 0,0-1 0,0 1 1,-1-1-1,1 1 0,0-1 0,0 1 1,0-1-1,-1 0 0,1 1 0,0-1 1,0 0-1,0 1 0,0-1 0,0 0 1,0 0-1,0 0 0,0 0 0,0 0 1,-1 0-1,1 0 0,0-1 0,0 1 1,1 0-1,24 0-5885</inkml:trace>
</inkml:ink>
</file>

<file path=ppt/ink/ink1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52.474"/>
    </inkml:context>
    <inkml:brush xml:id="br0">
      <inkml:brushProperty name="width" value="0.025" units="cm"/>
      <inkml:brushProperty name="height" value="0.025" units="cm"/>
    </inkml:brush>
  </inkml:definitions>
  <inkml:trace contextRef="#ctx0" brushRef="#br0">1 810 6342,'0'0'12577,"8"1"-11456,-2 0-914,1-1-1,-1 0 1,0-1-1,0 1 0,0-1 1,0-1-1,0 1 1,0-1-1,0 0 0,0 0 1,8-5-1,69-44 924,-39 22-706,564-327 539,-55 32-1798,-496 291 760,-91 34-85,-148 71-4004,33-11-3940,77-35-805</inkml:trace>
</inkml:ink>
</file>

<file path=ppt/ink/ink1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52.847"/>
    </inkml:context>
    <inkml:brush xml:id="br0">
      <inkml:brushProperty name="width" value="0.025" units="cm"/>
      <inkml:brushProperty name="height" value="0.025" units="cm"/>
    </inkml:brush>
  </inkml:definitions>
  <inkml:trace contextRef="#ctx0" brushRef="#br0">510 1 10794,'0'0'8974,"-6"12"-8499,-32 51 279,-2-3 0,-3-1-1,-2-2 1,-79 77 0,-79 60 1109,193-180-1660,12-7-98,27-9-66,34-15 337,97-43-1,-28 10 123,8 4 50,160-29-1,-108 45-3104,-139 22-3316,-17 0-4718</inkml:trace>
</inkml:ink>
</file>

<file path=ppt/ink/ink1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55.843"/>
    </inkml:context>
    <inkml:brush xml:id="br0">
      <inkml:brushProperty name="width" value="0.025" units="cm"/>
      <inkml:brushProperty name="height" value="0.025" units="cm"/>
    </inkml:brush>
  </inkml:definitions>
  <inkml:trace contextRef="#ctx0" brushRef="#br0">217 300 5541,'8'-10'3780,"13"-22"-1802,-13 19-175,-1-1 0,-1 0 0,9-23-1,-14 32-1261,1 0 0,-1 0 0,0 0 0,-1 1 0,1-1 0,-1 0 0,0 0 0,0 0 0,0 0 0,-1 0 0,-2-8 0,2 10-383,0 1 0,0-1-1,0 1 1,-1-1 0,0 1 0,1-1-1,-1 1 1,0 0 0,0 0-1,0 0 1,0 0 0,-1 0 0,1 0-1,0 1 1,-1-1 0,1 1-1,-1 0 1,0-1 0,1 1 0,-1 1-1,0-1 1,-3-1 0,-1 1-110,0 0 1,0 1-1,0 0 0,0 0 1,0 0-1,0 1 1,0 0-1,0 0 1,1 0-1,-1 1 0,0 0 1,1 1-1,-1 0 1,1 0-1,0 0 0,0 0 1,0 1-1,0 0 1,1 1-1,0-1 1,-7 8-1,2-3-52,2 0 1,-1 1-1,1 0 0,1 1 1,0 0-1,0 0 0,1 0 1,1 1-1,0 0 0,-7 23 1,12-34 3,0 0 1,0 0 0,0 0-1,0-1 1,0 1 0,0 0-1,0 0 1,0 0 0,1 0-1,-1 0 1,0 0-1,0-1 1,1 1 0,-1 0-1,1 0 1,-1-1 0,1 1-1,-1 0 1,1 0 0,-1-1-1,1 1 1,-1 0-1,1-1 1,0 1 0,0-1-1,-1 1 1,1-1 0,0 1-1,0-1 1,-1 0 0,1 1-1,0-1 1,0 0 0,0 0-1,0 1 1,-1-1-1,1 0 1,0 0 0,2 0-1,49 2 56,-20-1-36,-22 1-30,0 1-1,0 0 0,-1 0 1,1 1-1,-1 1 1,0 0-1,0 0 1,-1 0-1,1 1 1,-1 1-1,-1-1 0,1 1 1,-1 0-1,0 1 1,-1 0-1,1 0 1,-2 0-1,1 1 1,-1 0-1,-1 0 0,1 0 1,2 11-1,2 6-26,-1 2 0,-1-1 0,-1 1 0,-1 0 0,-2 0 0,0 50 0,-4-63 76,-1 0-1,0-1 1,0 1-1,-2-1 1,0 0-1,0 0 1,-12 24-1,11-29 84,1-1-1,-1 1 0,0-1 1,0 0-1,-1-1 1,0 1-1,-1-1 0,0 0 1,0-1-1,0 0 0,-1 0 1,1 0-1,-10 4 1,15-9-113,1 0 1,-1 0-1,0 0 0,1-1 1,-1 1-1,0 0 1,0-1-1,1 1 1,-1-1-1,0 0 1,0 0-1,0 0 1,0 0-1,0 0 1,0 0-1,0 0 1,1 0-1,-1-1 1,0 1-1,0-1 0,0 1 1,1-1-1,-1 0 1,0 0-1,-2-1 1,1-1 15,1 1 0,0-1 1,1 1-1,-1-1 0,0 0 1,1 0-1,0 0 0,-1 0 1,1 0-1,0 0 0,1 0 1,-1 0-1,0-6 0,0-6 51,0-1 0,1 1 0,1 0 0,1 0 1,4-22-1,0 18-75,0 1 0,2-1 0,-1 2 0,2-1 0,1 1 0,18-25 0,83-93 9,-32 43-11,-54 59-53,41-68 0,-59 89 72,-1 0-1,-1-1 1,0 0 0,0-1-1,-1 1 1,-1-1 0,0 0 0,-1 0-1,0-18 1,-1 30-10,-1 1 1,0 0-1,0 0 1,0 0-1,0 0 1,0-1-1,0 1 1,0 0-1,0 0 1,0 0-1,-1 0 1,1-1-1,0 1 1,-1 0-1,1 0 1,-1 0-1,1 0 1,-1 0-1,1 0 1,-1 0-1,0 0 1,0 0-1,1 0 0,-1 0 1,0 1-1,0-1 1,0 0-1,0 0 1,0 1-1,0-1 1,0 1-1,0-1 1,0 1-1,0-1 1,0 1-1,-1 0 1,1-1-1,0 1 1,0 0-1,0 0 1,0 0-1,-2 0 1,0 1-18,0-1 1,0 1-1,0 0 1,0 1-1,0-1 1,0 0-1,0 1 1,0-1 0,1 1-1,-1 0 1,1 0-1,0 0 1,-1 0-1,1 1 1,-2 2 0,-6 8-3,0 0 0,1 0 1,0 1-1,2 1 0,-1-1 0,2 1 1,0 0-1,-7 28 0,13-43 12,0 1-1,0-1 0,0 1 1,0-1-1,0 1 0,0-1 0,1 1 1,-1-1-1,0 1 0,0-1 1,0 1-1,1-1 0,-1 1 0,0-1 1,1 1-1,-1-1 0,0 0 1,1 1-1,-1-1 0,0 1 0,1-1 1,-1 0-1,1 0 0,-1 1 1,0-1-1,1 0 0,-1 0 0,1 1 1,-1-1-1,1 0 0,-1 0 1,1 0-1,-1 0 0,1 0 0,-1 0 1,1 0-1,-1 0 0,1 0 0,0 0 1,-1 0-1,1 0 0,-1 0 1,1 0-1,-1 0 0,1-1 0,-1 1 1,0 0-1,1 0 0,-1 0 1,1-1-1,28-10 114,39-32-55,-58 35-55,1-1-1,1 2 1,-1 0 0,1 0 0,0 1 0,1 0 0,0 1-1,-1 1 1,2 0 0,14-2 0,-26 6-6,0 0-1,0 0 1,0 0 0,0 1-1,0-1 1,0 1-1,0 0 1,0-1 0,0 1-1,0 0 1,0 0 0,0 0-1,-1 0 1,1 0 0,0 1-1,-1-1 1,1 0 0,-1 1-1,0 0 1,1-1-1,-1 1 1,0-1 0,0 1-1,0 0 1,0 0 0,0 0-1,0 0 1,-1 0 0,1 0-1,-1 0 1,1 0 0,-1 0-1,0 2 1,3 12-25,-1 0-1,-1 0 1,0 21 0,-1-14 18,0-13 14,3 36 0,-3-45-2,0 0-1,0 0 1,0 0 0,0 0 0,0 0-1,0 1 1,0-1 0,1 0-1,-1 0 1,0 0 0,1 0 0,-1 0-1,1 0 1,-1 0 0,1 0-1,0 0 1,-1 0 0,1 0 0,0 0-1,0 0 1,0-1 0,-1 1-1,1 0 1,0-1 0,0 1-1,0 0 1,2 0 0,-1-1 0,-1-1 0,1 0 1,-1 0-1,0 1 0,1-1 1,-1 0-1,0 0 0,0 0 0,1 0 1,-1 0-1,0-1 0,0 1 0,0 0 1,0 0-1,-1-1 0,1 1 1,0 0-1,0-1 0,-1 1 0,1-2 1,15-38 37,-14 34-39,10-27-2,-3 1 0,11-62 0,13 124 0,-28-28 0,0 0 0,0-1 0,0 0 0,0 1 0,0-2 0,8 0 0,24 2 0,-36-1 0,1 0 0,-1 1 0,1-1 0,-1 1 0,0-1 0,1 1 0,-1 0 0,0 0 0,0 0 0,0-1 0,1 1 0,-1 0 0,0 0 0,0 1 0,0-1 0,0 0 0,-1 0 0,1 0 0,0 1 0,0-1 0,0 3 0,4 12 0,-3-10 0,-1 0 0,1-1 0,0 0 0,1 1 0,-1-1 0,4 5 0,-5-9 0,0 0 0,-1 0 0,1 0 0,0-1 0,0 1 0,0 0 0,0-1 0,0 1 0,-1-1 0,1 1 0,0-1 0,0 1 0,0-1 0,0 0 0,0 0 0,0 1 0,1-1 0,-1 0 0,0 0 0,0 0 0,0 0 0,0 0 0,0 0 0,0 0 0,0-1 0,0 1 0,0 0 0,0 0 0,0-1 0,0 1 0,0-1 0,0 1 0,0-1 0,0 1 0,0-1 0,-1 0 0,1 1 0,0-1 0,1-1 0,55-55 0,-48 45 0,1 1 0,1 0 0,0 1 0,0 0 0,14-8 0,-24 17 0,-1 1 0,1-1 0,-1 1 0,1 0 0,-1-1 0,1 1 0,0-1 0,-1 1 0,1 0 0,-1 0 0,1-1 0,0 1 0,-1 0 0,1 0 0,0 0 0,-1 0 0,1 0 0,0 0 0,-1 0 0,1 0 0,0 0 0,0 0 0,-1 0 0,1 0 0,0 0 0,-1 1 0,1-1 0,-1 0 0,1 0 0,0 1 0,-1-1 0,1 0 0,-1 1 0,1-1 0,-1 1 0,2 0 0,-1 1 0,0 1 0,-1-1 0,1 0 0,0 1 0,-1-1 0,1 1 0,-1-1 0,0 0 0,0 1 0,0-1 0,-1 3 0,-13 74 0,13-73 0,1-5 1,-1-1-1,1 0 1,0 1 0,0-1-1,0 0 1,0 1-1,-1-1 1,1 0 0,0 1-1,0-1 1,0 1 0,0-1-1,0 0 1,0 1-1,0-1 1,0 1 0,0-1-1,0 0 1,0 1 0,1-1-1,-1 1 1,0-1 0,0 0-1,0 1 1,0-1-1,1 0 1,-1 1 0,0-1-1,0 0 1,0 1 0,1-1-1,-1 0 1,1 1 0,12-7 30,21-25-137,-25 23-71,36-26-2181,28-8-9263,-13 7 2526,-21 9 7186,-33 20 12549,-7 2-3944,-14 1-1659,11 3-4932,0 0 0,0 1 0,0-1 0,1 1 0,-1 0 0,0 0 0,0 0 0,-3 2 0,1 2 50,0 1 0,0 0 0,1 0 0,-9 14 0,12-18-147,1-1 0,-1 1-1,1 0 1,0 0 0,0 0 0,0 0 0,0 0 0,0 0-1,1 0 1,-1 0 0,0 0 0,1 0 0,0 1 0,-1-1 0,1 0-1,0 0 1,0 1 0,1-1 0,-1 0 0,0 0 0,1 0 0,0 5-1,1-6-2,-1 0 0,0 0 0,1-1-1,-1 1 1,1 0 0,-1 0 0,1-1-1,-1 1 1,1-1 0,0 1 0,-1-1-1,1 0 1,-1 1 0,1-1 0,0 0-1,-1 0 1,1 0 0,0 0 0,-1-1-1,1 1 1,0 0 0,-1-1 0,1 1-1,2-2 1,38-16 261,-26 8-209,-1-2 0,0 0 0,15-16 1,-16 14 1,1 1 0,27-19 0,-42 32-57,0 0 0,1 0 0,-1 0 0,0 0 0,0 0 0,1 0 1,-1 0-1,0 0 0,0 0 0,1 0 0,-1 0 0,0 0 0,0 1 1,0-1-1,1 0 0,-1 0 0,0 0 0,0 0 0,0 0 1,1 1-1,-1-1 0,0 0 0,0 0 0,0 0 0,0 1 0,1-1 1,-1 0-1,0 0 0,0 0 0,0 1 0,0-1 0,0 0 0,0 0 1,0 1-1,0-1 0,0 0 0,0 0 0,0 1 0,0-1 1,0 0-1,0 0 0,0 1 0,0-1 0,0 0 0,0 0 0,0 1 1,0-1-1,0 0 0,0 13 42,0-13-44,-15 85 0,15-84 0,0-1 0,1 1 0,-1-1 0,0 1 0,0-1 0,0 0 0,1 1 0,-1-1 0,0 0 0,1 1 0,-1-1 0,0 0 0,1 1 0,-1-1 0,1 0 0,-1 0 0,0 1 0,1-1 0,-1 0 0,1 0 0,-1 0 0,1 0 0,-1 1 0,0-1 0,1 0 0,-1 0 0,1 0 0,-1 0 0,1 0 0,-1 0 0,1 0 0,-1 0 0,1-1 0,-1 1 0,1 0 0,-1 0 0,0 0 0,1 0 0,-1-1 0,1 1 0,-1 0 0,0 0 0,1-1 0,-1 1 0,0 0 0,1-1 0,22-12 0,6-9 0,37-26 0,-61 45 0,0 0 0,0 0 0,1 0 0,-1 1 0,1 0 0,0 0 0,0 0 0,0 1 0,0 0 0,6-1 0,-10 3 0,-1 0 0,0 0 0,0 0 0,-1 0 0,1 0 0,0 0 0,0 0 0,0 0 0,-1 0 0,1 0 0,0 0 0,-1 0 0,1 0 0,-1 1 0,1-1 0,-1 0 0,0 0 0,0 1 0,1-1 0,-1 0 0,0 1 0,0-1 0,0 0 0,0 0 0,-1 1 0,1-1 0,0 0 0,-1 3 0,-5 44 0,6-46 0,0-2 0,0 1 0,0-1 0,0 0 0,0 1 0,0-1 0,0 1 0,0-1 0,0 0 0,0 1 0,0-1 0,0 0 0,0 1 0,0-1 0,0 0 0,0 1 0,1-1 0,-1 0 0,0 1 0,0-1 0,0 0 0,1 1 0,-1-1 0,0 0 0,0 0 0,1 1 0,-1-1 0,0 0 0,1 0 0,-1 0 0,0 1 0,1-1 0,-1 0 0,0 0 0,1 0 0,-1 0 0,0 0 0,1 0 0,-1 0 0,0 0 0,1 0 0,-1 0 0,1 0 0,-1 0 0,0 0 0,1 0 0,-1 0 0,0 0 0,1 0 0,-1 0 0,0 0 0,1 0 0,-1-1 0,1 1 0,16-7 0,56-43 0,-63 41 0,1 0 0,0 1 0,1 0 0,-1 1 0,2 0 0,-1 1 0,1 0 0,24-7 0,-37 13-16,1-1 1,0 1-1,0 0 1,-1 0-1,1 0 1,0 0-1,0 0 0,0 0 1,-1 0-1,1 0 1,0 0-1,0 0 1,-1 0-1,1 1 0,0-1 1,0 0-1,-1 1 1,1-1-1,0 0 1,-1 1-1,1-1 0,0 1 1,-1-1-1,1 1 1,0-1-1,-1 1 1,1-1-1,-1 1 0,1 0 1,-1-1-1,0 1 1,1 0-1,-1-1 0,0 1 1,1 0-1,-1 0 1,0 0-1,1 34-2730,-3-18 68</inkml:trace>
</inkml:ink>
</file>

<file path=ppt/ink/ink1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56.689"/>
    </inkml:context>
    <inkml:brush xml:id="br0">
      <inkml:brushProperty name="width" value="0.025" units="cm"/>
      <inkml:brushProperty name="height" value="0.025" units="cm"/>
    </inkml:brush>
  </inkml:definitions>
  <inkml:trace contextRef="#ctx0" brushRef="#br0">58 46 10122,'5'-46'12016,"-8"124"-7145,-3-25-3356,-18 75 0,15-91-841,1 0 0,3 0 0,-2 46 0,7-82-673,0 0 0,0 0 0,0 0 0,0 0 0,0-1 0,0 1 0,0 0 0,1 0 0,-1 0 0,0 0 0,0-1 0,1 1 0,-1 0 0,1 0 0,-1-1 1,1 1-1,-1 0 0,1-1 0,-1 1 0,1-1 0,-1 1 0,1 0 0,0-1 0,-1 1 0,1-1 0,0 0 0,0 1 0,-1-1 0,2 1 0,30-2 8,33-23-17,-61 22 8,-2 1 0,65-25 0,-63 25 0,0-1 0,1 1 0,-1 0 0,1 0 0,-1 1 0,1-1 0,-1 1 0,1 0 0,0 0 0,-1 1 0,1 0 0,-1-1 0,8 4 0,-10-3 0,0 1 0,0-1 0,0 1 0,0 0 0,-1 0 0,1 0 0,-1 0 0,1 1 0,-1-1 0,0 0 0,0 0 0,0 1 0,0-1 0,0 1 0,-1-1 0,1 1 0,-1-1 0,1 1 0,-1 4 0,1 62 0,-2-48 0,1 44 0,24-130 0,-14 27 0,-2 0 0,-2 0 0,-2-1 0,1-47 0,-5 85-84,0 0-1,0 0 1,0 1-1,1-1 1,-1 0 0,0 0-1,0 1 1,1-1-1,-1 0 1,1 0-1,-1 1 1,1-1 0,-1 1-1,1-1 1,-1 0-1,1 1 1,0-1 0,-1 1-1,1-1 1,0 1-1,-1-1 1,1 1-1,0 0 1,0-1 0,-1 1-1,1 0 1,0 0-1,0 0 1,0-1 0,-1 1-1,1 0 1,0 0-1,0 0 1,0 0 0,1 1-1,40 2-5647,-23-1 3068,-21-11-6737,-15-1 2210</inkml:trace>
</inkml:ink>
</file>

<file path=ppt/ink/ink1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57.042"/>
    </inkml:context>
    <inkml:brush xml:id="br0">
      <inkml:brushProperty name="width" value="0.025" units="cm"/>
      <inkml:brushProperty name="height" value="0.025" units="cm"/>
    </inkml:brush>
  </inkml:definitions>
  <inkml:trace contextRef="#ctx0" brushRef="#br0">1 0 13164,'0'0'8937,"54"0"-8809,-20 2-64,7 1-1281,8 0-1954,3-2-1922</inkml:trace>
</inkml:ink>
</file>

<file path=ppt/ink/ink1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57.371"/>
    </inkml:context>
    <inkml:brush xml:id="br0">
      <inkml:brushProperty name="width" value="0.025" units="cm"/>
      <inkml:brushProperty name="height" value="0.025" units="cm"/>
    </inkml:brush>
  </inkml:definitions>
  <inkml:trace contextRef="#ctx0" brushRef="#br0">99 0 17296,'0'0'9177,"-10"12"-8141,5-6-892,-47 62 1227,48-62-1299,-1 1 0,2 0 1,-1 0-1,1 0 1,0 1-1,1-1 1,0 1-1,0 0 0,0 0 1,0 11-1,2-18-69,1 0-1,-1 0 1,0 0-1,0 0 1,1 0 0,-1 0-1,0-1 1,1 1-1,-1 0 1,1 0-1,-1 0 1,1-1 0,-1 1-1,1 0 1,0-1-1,-1 1 1,1 0-1,0-1 1,0 1 0,-1-1-1,1 1 1,0-1-1,0 1 1,0-1-1,0 0 1,0 1 0,-1-1-1,1 0 1,0 0-1,0 0 1,0 1-1,0-1 1,0 0 0,0 0-1,0-1 1,0 1-1,0 0 1,0 0-1,1-1 1,41-10 188,-31 4-145,-1 0 0,0 0 1,0-1-1,-1 0 0,0-1 0,0 0 1,-1-1-1,0 0 0,-1 0 0,0-1 1,-1 0-1,0 0 0,0-1 1,8-22-1,-16 27-343,-6 12-42,-8 12-200,8-4-153,-1 0-1,2 1 1,-6 15-1,9-21-324,0 0-1,1 1 1,1-1-1,-1 0 1,1 1 0,0 15-1,1-23 820,0-1-1,0 1 0,0 0 1,0 0-1,0-1 1,1 1-1,-1 0 0,0 0 1,0-1-1,0 1 0,1 0 1,-1-1-1,0 1 0,1 0 1,-1-1-1,0 1 0,1 0 1,-1-1-1,1 1 1,-1-1-1,1 1 0,-1-1 1,1 1-1,0-1 0,-1 1 1,1-1-1,0 1 0,-1-1 1,1 0-1,0 1 1,-1-1-1,1 0 0,0 0 1,0 0-1,-1 0 0,1 1 1,0-1-1,0 0 0,-1 0 1,1 0-1,0 0 1,1-1-1,22 2-6709</inkml:trace>
</inkml:ink>
</file>

<file path=ppt/ink/ink1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57.718"/>
    </inkml:context>
    <inkml:brush xml:id="br0">
      <inkml:brushProperty name="width" value="0.025" units="cm"/>
      <inkml:brushProperty name="height" value="0.025" units="cm"/>
    </inkml:brush>
  </inkml:definitions>
  <inkml:trace contextRef="#ctx0" brushRef="#br0">1 339 6919,'11'-14'1313,"-8"12"-1307,56-75 2594,-53 67-1635,0 0 1,0 0-1,-1-1 1,0 0-1,-1 1 1,0-1-1,4-23 1,-8 34-913,0 0 1,0 0 0,0 0-1,0 1 1,0-1 0,0 0-1,-1 0 1,1 0 0,0 0-1,0 0 1,0 0 0,0 1-1,0-1 1,-1 0-1,1 0 1,0 0 0,0 0-1,0 0 1,0 0 0,-1 0-1,1 0 1,0 0 0,0 0-1,0 0 1,0 0 0,-1 0-1,1 0 1,0 0 0,0 0-1,0 0 1,-1 0 0,1 0-1,0 0 1,0 0 0,0 0-1,0 0 1,-1 0 0,1 0-1,0 0 1,0 0 0,0-1-1,0 1 1,-1 0 0,1 0-1,0 0 1,0 0 0,0 0-1,0 0 1,0-1 0,0 1-1,0 0 1,-1 0 0,1 0-1,0 0 1,0-1 0,0 1-1,0 0 1,0 0 0,0 0-1,0-1 1,0 1 0,0 0-1,-12 13 255,-2 5 174,1 1 0,1 0 0,1 0 0,1 2-1,0-1 1,2 1 0,-10 35 0,18-55-468,-1 0-1,1-1 1,0 1 0,0 0 0,0 0 0,0-1 0,0 1 0,0 0 0,0 0 0,0 0 0,0-1-1,0 1 1,0 0 0,0 0 0,0-1 0,0 1 0,1 0 0,-1 0 0,0-1 0,1 1 0,-1 0-1,0-1 1,1 1 0,-1 0 0,1-1 0,-1 1 0,1-1 0,-1 1 0,1-1 0,0 1-1,-1-1 1,2 1 0,0 0 29,0-1 0,0 0 1,0 0-1,0 0 0,-1 0 0,1-1 0,0 1 0,0 0 0,0-1 0,0 1 0,-1-1 0,1 0 0,2 0 1,5-4 167,0 0 1,0 0-1,0-1 1,9-7-1,7-12 166,-1 0 1,-2-2-1,0 0 0,-2-2 0,0 0 1,-3-1-1,0-1 0,19-50 0,-28 57-192,-11 26-308,-17 41-88,6-12 203,-37 94 108,45-107-4,1-1 0,1 1-1,0-1 1,2 1 0,-2 25 0,4-41-88,0 0 0,0 0 0,0 1 0,0-1 0,1 0 0,-1 0 1,0 0-1,1 0 0,0 0 0,-1 0 0,1 0 0,0 0 0,0-1 0,0 1 0,0 0 0,0 0 0,0-1 0,1 1 0,-1 0 0,1-1 1,-1 0-1,1 1 0,-1-1 0,1 0 0,0 0 0,0 0 0,0 0 0,-1 0 0,1 0 0,0 0 0,0 0 0,0-1 0,0 1 0,0-1 0,0 0 1,1 0-1,-1 0 0,0 0 0,0 0 0,0 0 0,0 0 0,0 0 0,4-2 0,4 0 26,0 0 1,1-1-1,-1 0 1,0-1-1,0 0 0,-1 0 1,15-10-1,-9 3-34,0 0 0,-1-1 0,0 0 0,-1-2 0,16-19 0,-22 25 0,-1-1 0,-1 1 0,1-1 0,-2 0 0,1 0 0,-1 0 0,0-1 0,-1 0 0,0 1 0,-1-1 0,2-14 0,-4 24 0,0-1 0,0 1 0,0-1 0,0 1 0,1 0 0,-1-1 0,0 1 0,0-1 0,0 1 0,-1 0 0,1-1 0,0 1 0,0-1 0,0 1 0,0 0 0,0-1 0,0 1 0,-1 0 0,1-1 0,0 1 0,0 0 0,0-1 0,-1 1 0,1 0 0,0-1 0,-1 1 0,1 0 0,0 0 0,0-1 0,-1 1 0,1 0 0,0 0 0,-1 0 0,1-1 0,-1 1 0,-15 5 0,-13 17 0,21-14 0,0 1 0,1-1 0,-1 2 0,2-1 0,-1 1 0,1 0 0,1 0 0,0 1 0,0-1 0,1 1 0,1 0 0,0 0 0,-2 12 0,5-21 0,0-1 0,0 0 0,0 1 0,0-1 0,0 0 0,0 0 0,1 1 0,-1-1 0,0 0 0,1 0-1,-1 1 1,1-1 0,-1 0 0,1 0 0,0 0 0,-1 0 0,1 0 0,0 0 0,0 0 0,0 0 0,0 0 0,0 0 0,0 0 0,0-1 0,0 1 0,2 1 0,1-1-31,0 1 0,0-1 0,0 0 0,1 0 0,-1 0 1,0-1-1,0 0 0,8 0 0,-1 0-401,0-1 0,0-1-1,0 0 1,0 0 0,-1-1 0,15-6 0,16-14-7250</inkml:trace>
</inkml:ink>
</file>

<file path=ppt/ink/ink1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58.389"/>
    </inkml:context>
    <inkml:brush xml:id="br0">
      <inkml:brushProperty name="width" value="0.025" units="cm"/>
      <inkml:brushProperty name="height" value="0.025" units="cm"/>
    </inkml:brush>
  </inkml:definitions>
  <inkml:trace contextRef="#ctx0" brushRef="#br0">61 142 3011,'0'0'9721,"-9"-6"-5386,-28-19-1650,36 24-2554,0 0-1,0 0 1,0 1 0,0-1-1,0 0 1,0 0 0,0 0-1,0 0 1,0-1 0,1 1-1,-1 0 1,0 0 0,1 0-1,-1-1 1,1 1 0,-1 0-1,1-1 1,0 1 0,-1 0-1,1-1 1,0 1 0,0 0-1,0-1 1,0 1 0,0 0-1,1-1 1,-1 1 0,0 0-1,0-1 1,1 1 0,-1 0-1,1 0 1,-1-1 0,1 1-1,0 0 1,0 0 0,-1 0-1,1 0 1,1-2 0,3-2 162,0 1 1,-1-1-1,1 1 1,1 0-1,9-6 1,-8 6 44,0 0-1,1 0 1,-1 1 0,1 0-1,0 0 1,0 1 0,16-3 0,-22 4-312,0 1 0,0 0 0,0 0 1,1 0-1,-1 0 0,0 0 0,0 1 1,0-1-1,0 1 0,0-1 0,0 1 1,0 0-1,0-1 0,0 1 0,0 0 1,-1 0-1,1 1 0,0-1 0,0 0 1,-1 1-1,1-1 0,-1 1 0,1-1 1,-1 1-1,0-1 0,0 1 0,0 0 1,0 0-1,0 0 0,0 0 0,0 0 1,0 0-1,-1 0 0,1 0 0,-1 0 1,1 3-1,1 19 67,0 0 0,-2 0 0,0 0 0,-6 35 0,2-33-63,2 0 1,1 0-1,3 35 1,-1-59-31,-1-1 1,0 0-1,0 0 0,1 0 1,-1 0-1,1 0 0,-1 1 1,1-1-1,-1 0 0,1 0 1,0 0-1,0 0 0,-1-1 1,1 1-1,0 0 0,0 0 1,0 0-1,0-1 1,0 1-1,0 0 0,0-1 1,0 1-1,0-1 0,0 1 1,0-1-1,0 0 0,1 1 1,-1-1-1,0 0 0,0 0 1,0 0-1,0 0 0,1 0 1,-1 0-1,0 0 0,0 0 1,0 0-1,1 0 0,0-1 1,4 0 34,-1-1 1,1 1 0,-1-1-1,1 0 1,-1 0 0,0-1-1,6-3 1,2-3 34,0 0 0,0-1 0,-1-1 0,0 0-1,-1 0 1,0-1 0,0-1 0,-2 0 0,0 0 0,0-1 0,-1 0 0,-1 0 0,0-1 0,-1 0 0,-1 0-1,0-1 1,-1 1 0,-1-1 0,0 0 0,0-22 0,-2 36-73,-1 0 1,0 0-1,0-1 0,-1 1 1,1 0-1,0 0 0,-1 0 1,1 0-1,-1 0 0,0 0 1,0 0-1,0 0 0,0 0 1,0 0-1,-2-3 0,2 4-4,0 0-1,0 1 0,0-1 1,0 1-1,0-1 1,0 1-1,0-1 0,0 1 1,0-1-1,0 1 1,0 0-1,0 0 0,0-1 1,0 1-1,0 0 1,0 0-1,0 0 0,0 0 1,0 0-1,0 0 1,0 1-1,-2-1 0,0 1-36,1 1-1,-1-1 1,0 0-1,1 1 0,0-1 1,-1 1-1,1 0 0,0 0 1,0 0-1,0 0 1,0 0-1,0 0 0,0 1 1,1-1-1,-1 0 1,1 1-1,0 0 0,0-1 1,0 1-1,0 0 0,0-1 1,-1 5-1,2-3-439,-1 0 0,1-1-1,-1 1 1,1 0 0,0 0-1,0-1 1,1 1 0,-1 0-1,1 0 1,0-1 0,0 1-1,0-1 1,3 7 0,-3-8-105,1 0 0,0 1 0,-1-1 1,1 0-1,0-1 0,0 1 0,1 0 0,-1 0 1,0-1-1,0 1 0,1-1 0,-1 0 0,1 0 1,0 0-1,-1 0 0,1 0 0,-1-1 1,1 1-1,5 0 0,25 0-6324</inkml:trace>
</inkml:ink>
</file>

<file path=ppt/ink/ink1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59.631"/>
    </inkml:context>
    <inkml:brush xml:id="br0">
      <inkml:brushProperty name="width" value="0.025" units="cm"/>
      <inkml:brushProperty name="height" value="0.025" units="cm"/>
    </inkml:brush>
  </inkml:definitions>
  <inkml:trace contextRef="#ctx0" brushRef="#br0">94 431 4933,'0'0'4270,"7"-11"-1408,20-34 4,-21 23 1005,-6 21-3794,0 1 0,0 0 1,0 0-1,0-1 0,0 1 1,0 0-1,-1-1 1,1 1-1,0 0 0,0 0 1,0-1-1,0 1 0,-1 0 1,1 0-1,0 0 1,0-1-1,-1 1 0,1 0 1,0 0-1,-1 0 0,1 0 1,0 0-1,0 0 0,-1 0 1,1-1-1,0 1 1,-1 0-1,1 0 0,0 0 1,0 0-1,-1 0 0,1 0 1,0 0-1,-1 1 0,-26 10 1305,18-2-1246,0 0 0,0 1 0,1 0 0,0 0 0,1 1 0,0 0 0,1 0 0,0 0 0,0 1 0,1 0 0,1 0 0,0 0 0,1 1 0,0 0 0,1-1 0,-1 19 0,4-30-81,-1 0 1,1 1-1,-1-1 1,1 0-1,-1 0 1,1 0 0,0 1-1,-1-1 1,1 0-1,0 0 1,0 0 0,0 0-1,0 0 1,0-1-1,0 1 1,0 0 0,0 0-1,0 0 1,0-1-1,0 1 1,1-1 0,-1 1-1,0-1 1,1 1-1,-1-1 1,0 0 0,0 0-1,1 0 1,-1 1-1,0-1 1,1 0 0,-1-1-1,0 1 1,1 0-1,-1 0 1,0-1 0,2 1-1,3-1 207,0 0 0,-1 0-1,1 0 1,0-1 0,0 0 0,-1 0-1,8-4 1,-2-3-85,1 0 0,-2-1-1,1-1 1,-1 0 0,-1 0 0,0-1-1,-1 0 1,0 0 0,0-1-1,-2 0 1,0 0 0,0-1 0,-1 0-1,-1 0 1,0 0 0,-1-1 0,0 1-1,0-22 1,-11 65-657,8-27 475,0 0 0,0 0 0,0-1 0,0 1 1,0 0-1,0 0 0,1 0 0,-1 0 1,0 0-1,1-1 0,0 1 0,-1 0 1,1 0-1,0-1 0,0 1 0,0 0 1,0-1-1,0 1 0,0-1 0,1 0 0,-1 1 1,0-1-1,1 0 0,1 2 0,0-2 4,0 0 0,1-1-1,-1 1 1,0-1-1,1 1 1,-1-1 0,0 0-1,1 0 1,-1 0-1,1-1 1,-1 1 0,0-1-1,7-2 1,5-2 36,1-1 1,-2-1 0,1 0-1,0-1 1,-2-1-1,22-16 1,74-71 291,-92 79-313,0 0-1,-2-1 0,18-26 1,-28 36-15,0 0 0,-1-1 0,0 1 0,0-1 0,-1 0 0,0 0 0,0 0 1,-1-1-1,0 1 0,-1 0 0,1-11 0,-2 20 1,0-1 0,0 1 0,0 0 0,0-1 0,0 1 0,0-1 0,0 1 0,0-1 0,0 1 0,0 0 0,-1-1 0,1 1 0,0-1 0,0 1 0,0 0 0,0-1 0,-1 1 0,1-1 0,0 1 0,0 0 0,-1-1 0,1 1 0,0 0 0,-1 0 0,1-1 0,0 1 0,-1 0 0,1 0 0,0-1 0,-1 1 0,1 0 0,0 0 0,-1 0 0,1 0 0,-1-1 0,1 1 0,-1 0 0,1 0 0,-1 0 0,-22 8 0,-17 22 0,-1 12 0,2 2 0,1 2 0,2 1 0,3 1 0,-28 55 0,55-91 0,1 0 0,0 0 0,1 0 0,-4 19 0,7-29 0,1 0 0,-1 0 0,1 0 0,-1 0 0,1 0 0,0 0 0,0 0 0,0 0 0,0 0 0,0 0 0,0 0 0,1 0 0,-1 0 0,1 0 0,-1 0 0,1 0 0,0 0 0,0 0 0,0 0 0,0 0 0,0-1 0,0 1 0,0 0 0,0-1 0,1 1 0,-1-1 0,1 1 0,-1-1 0,1 0 0,0 1 0,-1-1 0,1 0 0,0 0 0,3 1 0,3 0 0,1-1 0,-1 1 0,1-1 0,-1-1 0,1 0 0,-1 0 0,1-1 0,0 0 0,-1 0 0,0-1 0,16-5 0,-10 2 0,-1-2 0,1 1 0,-1-1 0,0-1 0,-1-1 0,17-13 0,-12 6 0,0-1 0,-1 0 0,0-1 0,-2-1 0,0 0 0,-1-1 0,-1 0 0,14-34 0,-14 8 0,-12 45 0,0 1 0,0 0 0,0 0 0,-1-1 0,1 1 0,0 0 0,0 0 0,0 0 0,0-1 0,0 1 0,0 0 0,0 0 0,0 0 0,-1 0 0,1-1 0,0 1 0,0 0 0,0 0 0,0 0 0,-1 0 0,1-1 0,0 1 0,0 0 0,0 0 0,-1 0 0,1 0 0,0 0 0,0 0 0,-1 0 0,1 0 0,0 0 0,0 0 0,0 0 0,-1 0 0,1 0 0,0 0 0,0 0 0,-1 0 0,1 0 0,0 0 0,0 0 0,0 0 0,-1 0 0,1 0 0,0 0 0,0 0 0,0 1 0,-1-1 0,1 0 0,0 0 0,0 0 0,0 0 0,-1 1 0,1-1 0,0 0 0,0 0 0,0 0 0,0 0 0,0 1 0,0-1 0,0 0 0,-1 0 0,1 0 0,0 1 0,-12 15 0,0 1 0,1 0 0,1 0 0,0 1 0,-10 29 0,14-34 0,1-1 0,0 0 0,0 0 0,1 0 0,0 1 0,1-1 0,1 1 0,0 0 0,0 0 0,1 19 0,2-31 0,-1 0 0,0 0 0,1 0 0,0 0 0,-1 0 0,1 0 0,-1 0 0,1 0 0,0 0 0,0 0 0,-1 0 0,1-1 0,0 1 0,0 0 0,0-1 0,0 1 0,0 0 0,0-1 0,0 1 0,0-1 0,0 0 0,0 1 0,0-1 0,1 0 0,-1 0 0,0 0 0,0 1 0,0-1 0,0 0 0,0-1 0,1 1 0,-1 0 0,0 0 0,0 0 0,0-1 0,0 1 0,0 0 0,0-1 0,2 0 0,3-1 0,0 0 0,0 0 0,0 0 0,0-1 0,11-7 0,9-10 0,-2-2 0,0-1 0,-2-1 0,0 0 0,-2-2 0,31-51 0,-91 169 0,35-82 0,1-1 0,-1 1 0,1 0 0,1 0 0,0 1 0,0-1 0,-1 18 0,4-27 0,0-1 0,1 1 0,-1-1 0,0 1 0,1-1 0,-1 1 0,0-1 0,1 0 0,-1 1 0,1-1 0,-1 0 0,1 1 0,-1-1 0,0 0 0,1 1 0,-1-1 0,1 0 0,0 0 0,-1 0 0,1 0 0,-1 1 0,1-1 0,-1 0 0,1 0 0,-1 0 0,1 0 0,-1 0 0,1 0 0,0 0 0,-1 0 0,1-1 0,-1 1 0,1 0 0,-1 0 0,1 0 0,0-1 0,23-6 0,0-5 0,-1-2 0,0 0 0,24-20 0,-28 18 0,2 2 0,0 0 0,45-21 0,-65 34 0,0 1 0,-1 0 0,1-1 0,0 1 0,-1-1 0,1 1 0,0 0 0,0-1 0,-1 1 0,1 0 0,0 0 0,0 0 0,0 0 0,-1 0 0,1 0 0,0 0 0,0 0 0,0 0 0,0 0 0,-1 0 0,1 0 0,0 0 0,0 1 0,-1-1 0,1 0 0,0 1 0,0-1 0,-1 0 0,1 1 0,0-1 0,-1 1 0,1-1 0,0 1 0,-1-1 0,1 1 0,0 1 0,1 29 0,-2-17 0,-15 101 0,15-115 0,0 1 0,0-1 0,0 0 0,0 0 0,0 1 0,0-1 0,0 0 0,0 1 0,1-1 0,-1 0 0,0 0 0,0 1 0,0-1 0,0 0 0,1 0 0,-1 0 0,0 1 0,0-1 0,1 0 0,-1 0 0,0 0 0,0 0 0,1 1 0,-1-1 0,0 0 0,1 0 0,-1 0 0,0 0 0,0 0 0,1 0 0,-1 0 0,0 0 0,1 0 0,-1 0 0,0 0 0,1 0 0,-1 0 0,0 0 0,0 0 0,1 0 0,-1 0 0,0-1 0,1 1 0,-1 0 0,0 0 0,0 0 0,1 0 0,-1 0 0,0-1 0,17-8 0,-16 9 0,71-56 0,-61 45 0,0 1 0,1 0 0,0 1 0,0 1 0,1 0 0,1 0 0,23-9 0,-37 17 0,1 0 0,0 0 0,-1 0 0,1 0 0,0 0 0,-1 0 0,1 0 0,0 0 0,-1 0 0,1 0 0,0 0 0,-1 1 0,1-1 0,0 0 0,-1 0 0,1 1 0,0-1 0,-1 0 0,1 1 0,-1-1 0,1 0 0,-1 1 0,1-1 0,-1 1 0,1-1 0,-1 1 0,1-1 0,-1 1 0,0 0 0,1-1 0,-1 1 0,0-1 0,1 1 0,-1 0 0,0-1 0,0 1 0,0 0 0,0-1 0,0 1 0,0 0 0,1-1 0,-1 1 0,-1 0 0,1-1 0,0 1 0,0 0 0,0-1 0,0 1 0,0 0 0,-1-1 0,1 2 0,-11 51 0,6-36 0,5-17 0,0 1 0,0-1 0,0 1 0,0-1 0,1 0 0,-1 1 0,0-1 0,0 0 0,0 1 0,0-1 0,0 0 0,1 1 0,-1-1 0,0 0 0,0 1 0,0-1 0,1 0 0,-1 0 0,0 1 0,0-1 0,1 0 0,-1 0 0,0 0 0,1 1 0,-1-1 0,0 0 0,1 0 0,-1 0 0,0 0 0,1 0 0,-1 1 0,1-1 0,-1 0 0,0 0 0,1 0 0,-1 0 0,0 0 0,1 0 0,-1 0 0,0-1 0,1 1 0,-1 0 0,1 0 0,-1 0 0,0 0 0,1 0 0,-1 0 0,0-1 0,0 1 0,1 0 0,-1 0 0,0-1 0,1 1 0,-1 0 0,15-7 0,0-1 0,-1-1 0,21-16 0,-27 18 0,0 1 0,1 0 0,-1 0 0,1 1 0,0 0 0,1 0 0,-1 1 0,1 0 0,-1 1 0,1 0 0,1 1 0,18-3 0,-28 5 0,0 0 0,0 0 0,0 0 0,0 0 0,0 0 0,0 1 0,0-1 0,0 0 0,0 1 0,0-1 0,0 0 0,0 1 0,0-1 0,-1 1 0,1 0 0,0-1 0,0 1 0,-1 0 0,1-1 0,0 1 0,-1 0 0,1 0 0,0-1 0,-1 1 0,1 0 0,-1 0 0,1 1 0,3 34 0,-6-24 0,0 1 0,-1-1 0,-6 20 0,8-31 15,1 0-27,-1 0 0,1-1 1,-1 1-1,1 0 0,-1 0 1,1 0-1,-1-1 0,1 1 0,0 0 1,-1 0-1,1 0 0,0 0 1,0-1-1,0 1 0,0 0 1,-1 0-1,1 0 0,1 0 1,-1 0-1,0 0 0,0 0 0,0 0 1,0-1-1,1 2 0,0-1-183,-1-1 0,1 0 0,-1 0 0,1 0 0,0 0-1,-1 0 1,1 0 0,0 0 0,-1 0 0,1 0 0,-1 0 0,1 0-1,0 0 1,-1 0 0,1 0 0,0-1 0,-1 1 0,1 0-1,-1-1 1,1 1 0,-1 0 0,1-1 0,-1 1 0,1 0 0,-1-1-1,1 1 1,-1-1 0,1 1 0,-1-1 0,1 0 0,15-15-4502,3-7-940,2-4-604</inkml:trace>
</inkml:ink>
</file>

<file path=ppt/ink/ink1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9:59.958"/>
    </inkml:context>
    <inkml:brush xml:id="br0">
      <inkml:brushProperty name="width" value="0.025" units="cm"/>
      <inkml:brushProperty name="height" value="0.025" units="cm"/>
    </inkml:brush>
  </inkml:definitions>
  <inkml:trace contextRef="#ctx0" brushRef="#br0">0 111 4452,'13'-24'1425,"4"-7"3104,2 4 4801,-14 27-1985,2 8-3935,6 18-2490,-7-15 116,-4-8-1026,1 0 0,-1-1 0,0 1-1,1-1 1,0 0 0,-1 0 0,1 0 0,0 0 0,0 0 0,0-1 0,0 1 0,0-1 0,1 0 0,-1 0 0,0 0 0,1 0 0,-1-1 0,1 1 0,-1-1 0,0 0-1,1 0 1,-1 0 0,1-1 0,-1 1 0,1-1 0,-1 0 0,0 1 0,4-3 0,5-1-5,0 0-1,0-1 1,0-1-1,-1 0 1,0 0-1,12-9 1,-20 12-5,0 2 0,-1-1 0,1 1 0,-1-1 0,0 0 0,0 0 0,0 0 0,0 0 0,0 0 0,0 0 0,0-1 0,-1 1 0,1 0 0,-1-1 0,0 0 0,1 1 0,0-6 0,-2 8 0,0-1 0,0 1 0,0-1 0,-1 1 0,1-1 0,0 1 0,0-1 0,-1 1 0,1 0 0,0-1 0,-1 1 0,1-1 0,0 1 0,-1 0 0,1-1 0,-1 1 0,1 0 0,-1-1 0,1 1 0,-1 0 0,1 0 0,-1 0 0,1-1 0,-1 1 0,1 0 0,-1 0 0,1 0 0,-1 0 0,1 0 0,-1 0 0,1 0 0,-1 0 0,1 0 0,-2 0 0,-22 2 0,22-2 0,-6 1 0,1 1 0,-1 1 0,0-1 0,1 1 0,0 1 0,-1-1 0,1 1 0,1 0 0,-1 1 0,1 0 0,-11 10 0,13-12 0,1 0 0,-1 0 0,1 1 0,0 0 0,0 0 0,0 0 0,0 0 0,1 0 0,0 0 0,0 1 0,0-1 0,0 1 0,1-1 0,0 1 0,0 0 0,0 0 0,0-1 0,1 1 0,-1 0 0,2 9 0,0-12 0,0 1 0,0-1 0,1 1 0,-1-1 0,1 0 0,-1 1 0,1-1 0,0 0 0,0 0 0,0 0 0,0-1 0,0 1 0,0 0 0,1-1 0,-1 0 0,1 1 0,-1-1 0,1 0 0,-1 0 0,1 0 0,-1 0 0,1-1 0,0 1 0,3-1 0,12 3 0,0 0 0,27-2 0,-33 0 0,42-1-1588,-18-5-2883,10-8-5709</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3:27.473"/>
    </inkml:context>
    <inkml:brush xml:id="br0">
      <inkml:brushProperty name="width" value="0.025" units="cm"/>
      <inkml:brushProperty name="height" value="0.025" units="cm"/>
    </inkml:brush>
  </inkml:definitions>
  <inkml:trace contextRef="#ctx0" brushRef="#br0">232 0 15310,'0'0'5221,"-6"13"-4286,-57 123 1861,-75 185 2490,138-321-5285,-6 16 90,1 1-1,1 0 1,-4 26 0,7-39-88,1 0 0,0 0-1,0 0 1,0 0 0,1 0 0,-1 0 0,1 0 0,0 0 0,2 6 0,-2-9-11,0 1 0,0 0 0,0-1 1,0 1-1,1-1 0,-1 1 0,0-1 0,0 0 1,1 1-1,-1-1 0,1 0 0,-1 0 1,1 0-1,0 0 0,-1 0 0,1 0 1,0-1-1,0 1 0,0 0 0,3 0 1,2 0-377,-1 0 0,1-1 0,0 0 1,0 0-1,-1 0 0,1-1 0,0 0 1,-1 0-1,8-3 0,-5 1-1178,0 0-1,0-1 1,-1 0-1,1-1 1,14-10-1,12-14-10678</inkml:trace>
</inkml:ink>
</file>

<file path=ppt/ink/ink1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0:02.583"/>
    </inkml:context>
    <inkml:brush xml:id="br0">
      <inkml:brushProperty name="width" value="0.025" units="cm"/>
      <inkml:brushProperty name="height" value="0.025" units="cm"/>
    </inkml:brush>
  </inkml:definitions>
  <inkml:trace contextRef="#ctx0" brushRef="#br0">43 1 21556,'0'0'2178,"0"11"-1921,-7 11 479,0 6 642,0 2-738,1 5-480,4-1-128,-1-3 1,3-4 31,-1-8-385,1-6-672,0-9-961,-3-9-5124,-4-17-1474</inkml:trace>
</inkml:ink>
</file>

<file path=ppt/ink/ink1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0:02.928"/>
    </inkml:context>
    <inkml:brush xml:id="br0">
      <inkml:brushProperty name="width" value="0.025" units="cm"/>
      <inkml:brushProperty name="height" value="0.025" units="cm"/>
    </inkml:brush>
  </inkml:definitions>
  <inkml:trace contextRef="#ctx0" brushRef="#br0">1 0 24215,'0'0'4836,"22"53"-4739,-4-33-994,6-6-2434,-1-5-1666,7-8-3587</inkml:trace>
</inkml:ink>
</file>

<file path=ppt/ink/ink1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0:03.282"/>
    </inkml:context>
    <inkml:brush xml:id="br0">
      <inkml:brushProperty name="width" value="0.025" units="cm"/>
      <inkml:brushProperty name="height" value="0.025" units="cm"/>
    </inkml:brush>
  </inkml:definitions>
  <inkml:trace contextRef="#ctx0" brushRef="#br0">155 1 14798,'0'0'3796,"-11"11"-1784,-107 114 5008,118-124-7017,0-1-1,0 0 1,0 0 0,0 0-1,0 1 1,0-1-1,0 0 1,0 0 0,0 0-1,0 1 1,0-1 0,0 0-1,0 0 1,0 0-1,0 1 1,0-1 0,0 0-1,0 0 1,0 0 0,0 1-1,0-1 1,0 0-1,0 0 1,1 0 0,-1 0-1,0 1 1,0-1 0,0 0-1,0 0 1,1 0-1,-1 0 1,0 0 0,0 1-1,0-1 1,0 0 0,1 0-1,-1 0 1,0 0-1,0 0 1,0 0 0,1 0-1,-1 0 1,0 0 0,0 0-1,1 0 1,-1 0-1,0 0 1,0 0 0,0 0-1,1 0 1,-1 0 0,0 0-1,0 0 1,0 0-1,1 0 1,-1 0 0,0-1-1,0 1 1,0 0 0,0 0-1,1 0 1,16-2 33,-17 2-21,5 0-10,0-1 1,-1 1 0,1 0-1,0 0 1,-1 1 0,1-1 0,0 1-1,-1 0 1,1 0 0,-1 1-1,1-1 1,-1 1 0,0 0 0,1 0-1,-1 1 1,4 2 0,-3 0 28,0 0 1,0 0 0,-1 0 0,1 1 0,-1-1 0,0 1 0,-1 0 0,1 1-1,-1-1 1,3 10 0,-3-9 157,-1 0-1,0 0 1,0 1 0,0-1-1,-1 0 1,0 1 0,0 0-1,-1-1 1,0 1-1,0-1 1,-3 15 0,2-19-110,0 1 1,-1-1-1,1 1 1,-1-1 0,0 0-1,0 1 1,0-1-1,0 0 1,0 0 0,-1-1-1,1 1 1,-1 0-1,0-1 1,0 0 0,0 1-1,0-1 1,0 0-1,0 0 1,-1-1-1,1 1 1,0-1 0,-1 0-1,0 0 1,1 0-1,-6 1 1,1 0-291,-1-1 0,1 0 0,-1 0 0,0-1 0,1 0 0,-13-1 0,19 0-15,0 1 0,-1-1 0,1 1 1,0-1-1,0 0 0,0 1 0,0-1 0,0 0 0,0 0 1,1-1-1,-1 1 0,0 0 0,0-1 0,1 1 0,-1-1 1,1 1-1,-1-1 0,1 0 0,0 1 0,0-1 0,0 0 1,0 0-1,0 0 0,0 0 0,0 0 0,0 0 0,1 0 1,-1-1-1,1-2 0,-2-15-13000</inkml:trace>
</inkml:ink>
</file>

<file path=ppt/ink/ink1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0:03.951"/>
    </inkml:context>
    <inkml:brush xml:id="br0">
      <inkml:brushProperty name="width" value="0.025" units="cm"/>
      <inkml:brushProperty name="height" value="0.025" units="cm"/>
    </inkml:brush>
  </inkml:definitions>
  <inkml:trace contextRef="#ctx0" brushRef="#br0">136 60 9289,'0'0'7207,"5"-9"-4682,13-28 373,-17 37-2823,-1 0-1,0-1 0,0 1 1,0 0-1,1-1 0,-1 1 1,0 0-1,0-1 0,0 1 1,0-1-1,0 1 0,0 0 1,0-1-1,0 1 0,0 0 1,0-1-1,0 1 0,0 0 1,0-1-1,0 1 0,0 0 1,0-1-1,0 1 1,-1-1-1,1 1 0,0 0 1,0 0-1,0-1 0,-1 1 1,1 0-1,0-1 0,0 1 1,-1 0-1,1 0 0,0-1 1,0 1-1,-1 0 0,1 0 1,0 0-1,-1-1 0,1 1 1,0 0-1,-1 0 0,1 0 1,0 0-1,-1 0 0,1 0 1,0 0-1,-1 0 0,1 0 1,-1 0-1,1 0 0,0 0 1,-1 0-1,1 0 0,-1 0 1,-20 3 962,15 0-981,0 0 0,0 1-1,0 0 1,1 0 0,-1 0 0,1 1 0,0-1 0,0 1 0,0 1 0,1-1 0,0 1 0,0-1-1,0 1 1,1 0 0,-6 12 0,0 3-49,1-1 1,1 2-1,-8 35 0,14-50-11,-1 0 1,1 0-1,0 0 0,1 0 0,0 0 1,1 8-1,-1-13-3,0-1 1,1 1 0,0 0-1,-1 0 1,1 0 0,0 0-1,0 0 1,0-1-1,0 1 1,0 0 0,0-1-1,1 1 1,-1-1 0,1 0-1,-1 1 1,1-1-1,-1 0 1,1 0 0,0 0-1,-1 0 1,1 0 0,0 0-1,0 0 1,0-1-1,3 2 1,73 13-94,-65-14 99,1 1 1,-1 0-1,0 1 1,0 1-1,-1 0 0,1 0 1,-1 1-1,0 1 1,0 0-1,12 9 0,-21-14 14,-1 1-1,0 0 0,1 0 0,-1 1 0,0-1 0,0 0 1,0 1-1,-1-1 0,1 1 0,0 0 0,-1 0 0,0-1 1,0 1-1,0 0 0,0 0 0,0 0 0,0 0 0,-1 0 1,0 0-1,1 1 0,-1-1 0,0 0 0,-1 0 0,1 0 1,0 0-1,-1 0 0,0 0 0,1 0 0,-1 0 0,-1 0 1,1 0-1,0-1 0,-1 1 0,1 0 0,-1-1 0,-3 5 1,-3 3 234,1-1 0,-2 0 0,1-1 0,-1 0 0,0 0 0,-1 0 1,0-1-1,-12 6 0,-54 21 943,70-32-1163,1 0-1,0-1 0,0 1 1,-1-1-1,1 0 0,-1-1 1,1 1-1,-1-1 0,1 0 0,-1-1 1,1 1-1,-1-1 0,-5-2 1,9 2-162,0 0 0,0-1 1,0 1-1,0-1 0,0 0 1,0 0-1,0 1 0,1-1 1,-1 0-1,1-1 0,-1 1 1,1 0-1,0 0 0,0-1 1,0 1-1,0 0 0,0-1 1,0 1-1,1-1 0,-1 1 1,1-1-1,-1-3 0,1-66-5229,1 54 3859,6-50-4778,11-7-3273</inkml:trace>
</inkml:ink>
</file>

<file path=ppt/ink/ink1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0:04.311"/>
    </inkml:context>
    <inkml:brush xml:id="br0">
      <inkml:brushProperty name="width" value="0.025" units="cm"/>
      <inkml:brushProperty name="height" value="0.025" units="cm"/>
    </inkml:brush>
  </inkml:definitions>
  <inkml:trace contextRef="#ctx0" brushRef="#br0">87 0 20179,'0'0'2445,"2"9"-1094,5 28 509,-1-1 1,1 58-1,-7 86 328,-1-78-1918,-1 65 417,1-107-1791,1-15-3411,-1-69 2364,-1-1 0,-2 1 1,0 0-1,-13-43 0,-12-14 825,-2 2 4712,15 40 717,18 41-3669,1 0 1,-1 0 0,1-1 0,0 1 0,0-1 0,0 1-1,0-1 1,0 0 0,5 1 0,69 17-2061,-46-16-2824,45-1-1,-69-2 3519,34 0-4935</inkml:trace>
</inkml:ink>
</file>

<file path=ppt/ink/ink1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0:04.668"/>
    </inkml:context>
    <inkml:brush xml:id="br0">
      <inkml:brushProperty name="width" value="0.025" units="cm"/>
      <inkml:brushProperty name="height" value="0.025" units="cm"/>
    </inkml:brush>
  </inkml:definitions>
  <inkml:trace contextRef="#ctx0" brushRef="#br0">125 49 12492,'0'0'8424,"-9"1"-6849,5-1-1426,-1 1 0,1 0 0,0 0 0,0 0 0,0 1 0,0-1 0,0 1 0,0 0 0,0 0 0,1 1 0,-1-1 1,1 1-1,-1-1 0,1 1 0,0 0 0,0 1 0,0-1 0,0 0 0,1 1 0,0 0 0,-1-1 0,1 1 0,1 0 1,-1 0-1,0 0 0,-1 6 0,-3 9 200,0 0 0,2 0 1,0 1-1,0-1 0,2 1 0,0 29 1,2-48-345,0 0 0,0 0 0,0 0 0,0 0 0,0 1 0,0-1 0,1 0 0,-1 0 0,0 0 0,0 0 0,1 0 1,-1 0-1,1 0 0,-1 0 0,1 0 0,0 0 0,-1 0 0,1 0 0,0 0 0,0 0 0,-1 0 0,1-1 0,0 1 0,0 0 0,0-1 1,0 1-1,0 0 0,0-1 0,0 1 0,0-1 0,0 0 0,0 1 0,0-1 0,0 0 0,1 0 0,-1 1 0,0-1 0,0 0 0,0 0 0,0 0 1,3-1-1,0 1 10,0-1 1,0 0-1,0-1 1,0 1 0,0 0-1,0-1 1,0 0-1,0 0 1,-1 0-1,7-5 1,4-7 134,-1-1 0,0 0 1,-1 0-1,0-1 0,-2-1 0,0 0 0,0 0 0,-2-1 0,0 0 1,-2-1-1,1 1 0,-2-1 0,-1-1 0,0 1 0,0-22 0,-16 129-35,5-53-143,-2 59 0,9-80-405,2 37-448,9-33-2511,-10-18 2938,0 1 1,0 0 0,0-1 0,0 1-1,0-1 1,0 0 0,1 1 0,-1-1-1,0 0 1,0 1 0,0-1 0,1 0-1,-1 0 1,0 0 0,0 0 0,3-1-1,18-3-12598</inkml:trace>
</inkml:ink>
</file>

<file path=ppt/ink/ink1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0:05.384"/>
    </inkml:context>
    <inkml:brush xml:id="br0">
      <inkml:brushProperty name="width" value="0.025" units="cm"/>
      <inkml:brushProperty name="height" value="0.025" units="cm"/>
    </inkml:brush>
  </inkml:definitions>
  <inkml:trace contextRef="#ctx0" brushRef="#br0">147 70 15855,'0'0'3379,"0"-10"-800,2-32-225,-2 42-2285,0-1-1,1 1 1,-1-1 0,0 1 0,0-1-1,0 1 1,0-1 0,0 1 0,1-1 0,-1 1-1,0-1 1,0 1 0,0-1 0,0 1-1,-1-1 1,1 1 0,0 0 0,0-1 0,0 1-1,0-1 1,0 1 0,-1-1 0,1 1-1,0-1 1,0 1 0,0 0 0,-1-1-1,1 1 1,0-1 0,-1 1 0,1 0 0,0-1-1,-1 1 1,1 0 0,-1 0 0,1-1-1,-1 1 1,1 0 0,0 0 0,-1 0-1,1-1 1,-1 1 0,1 0 0,-1 0 0,1 0-1,-1 0 1,1 0 0,-1 0 0,1 0-1,-1 0 1,1 0 0,-1 0 0,1 0 0,-1 0-1,1 0 1,-1 1 0,1-1 0,0 0-1,-1 0 1,1 0 0,-1 1 0,1-1-1,-1 1 1,-21 17 479,-87 119 872,115-168-1095,12-15-248,-16 43-80,-1 0 0,0 0 0,1 1 0,-1-1 0,1 0 0,0 1 0,0-1 0,0 1 0,0 0 0,0 0 0,1 0 0,-1 0 0,0 0 0,4-1 0,-5 2-4,-1 1-1,1 0 1,-1 0-1,1 0 1,-1 0-1,1 0 1,0 1-1,-1-1 1,1 0-1,-1 0 1,1 0-1,-1 0 1,1 1-1,-1-1 1,1 0-1,-1 0 1,1 1-1,-1-1 1,1 0-1,-1 1 1,1-1-1,-1 1 1,0-1-1,1 0 1,-1 1-1,0-1 1,1 1-1,-1-1 1,0 1-1,0-1 1,1 1-1,-1 0 1,0-1-1,0 1 1,0-1-1,0 1 1,0-1-1,0 1 1,0 0-1,3 30-58,-3-24 69,4 136 718,3-171-865,1 0 0,1 0-1,14-27 1,-23 55 32,-2 28-6555,-1-19 1398,-4-4-1218</inkml:trace>
</inkml:ink>
</file>

<file path=ppt/ink/ink1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0:07.144"/>
    </inkml:context>
    <inkml:brush xml:id="br0">
      <inkml:brushProperty name="width" value="0.025" units="cm"/>
      <inkml:brushProperty name="height" value="0.025" units="cm"/>
    </inkml:brush>
  </inkml:definitions>
  <inkml:trace contextRef="#ctx0" brushRef="#br0">119 515 10890,'0'0'15370,"-1"-5"-13641,-9-11-676,-3 18-124,-17 36-167,21-26-737,2 1 0,-1-1 0,2 1 0,-1 1 0,2-1 0,0 1-1,1 0 1,0 0 0,1 0 0,0 0 0,0 19 0,3-33-26,0 1 0,0-1 1,0 1-1,0-1 0,0 1 0,0-1 1,0 1-1,0-1 0,0 0 0,1 1 1,-1-1-1,0 1 0,0-1 0,0 1 0,1-1 1,-1 0-1,0 1 0,1-1 0,-1 1 1,0-1-1,1 0 0,-1 0 0,0 1 1,1-1-1,-1 0 0,1 1 0,-1-1 0,0 0 1,1 0-1,-1 0 0,1 0 0,-1 1 1,1-1-1,-1 0 0,1 0 0,0 0 1,22-7 10,16-20 51,-23 11-95,-1-1-1,-1-1 1,20-32 0,-28 41 39,-1-1 0,0 0 0,0 0 0,-1 0 1,0 0-1,-1-1 0,0 1 0,-1-1 0,2-19 0,-5 36-60,0 0 0,0 0-1,-1 0 1,1-1 0,-2 1 0,-4 10-1,-5 15 38,-8 45 73,-13 97 0,30-143 39,0 1 0,2 0 0,2-1 0,1 1 0,1 0 0,9 39 0,-7-51-75,-2 0 0,0 1-1,-1 0 1,-1 32-1,-1-46 13,0 0 0,-1-1 0,1 1 0,-1 0 0,0-1 0,-1 1 0,1-1 0,-1 1-1,0-1 1,-1 0 0,1 0 0,-1 0 0,0 0 0,0 0 0,-1-1 0,1 1 0,-1-1 0,0 0 0,0 0-1,-7 5 1,10-8-23,-1 0-1,1-1 0,0 1 1,0 0-1,0-1 0,-1 1 0,1-1 1,0 1-1,0-1 0,-1 0 1,1 0-1,0 1 0,-1-1 0,1 0 1,0 0-1,-1 0 0,1 0 1,0-1-1,-1 1 0,1 0 1,0-1-1,-1 1 0,1 0 0,0-1 1,0 1-1,0-1 0,-2-1 1,1 0 10,0 0 0,0 0 1,0-1-1,0 1 0,1 0 1,-1-1-1,1 0 0,-1 1 1,1-1-1,0 0 0,-1-5 1,-2-7 43,1-1 0,1 0 0,-1-23 0,3 7-62,1 0 0,2 0 0,1 0 0,1 1 0,2 0 0,12-36 0,-4 25 0,3 0 0,1 2 0,44-70 0,-40 74 0,-7 9 0,1 0 0,1 1 0,2 1 0,0 1 0,27-24 0,-47 48-3,0-1 0,1 1-1,-1-1 1,0 1 0,1-1 0,-1 1 0,0-1-1,1 1 1,-1-1 0,1 1 0,-1 0 0,1-1-1,-1 1 1,1 0 0,0-1 0,-1 1 0,1 0-1,-1 0 1,1-1 0,-1 1 0,1 0-1,0 0 1,-1 0 0,1 0 0,0 0 0,-1 0-1,1 0 1,-1 0 0,1 0 0,0 0 0,-1 0-1,1 1 1,-1-1 0,1 0 0,0 0 0,-1 1-1,1-1 1,-1 0 0,1 1 0,-1-1 0,1 0-1,-1 1 1,1-1 0,-1 1 0,0-1 0,1 1-1,-1-1 1,0 1 0,1-1 0,-1 1 0,0-1-1,1 1 1,-1-1 0,0 1 0,0-1 0,0 1-1,0 0 1,1 0 0,0 44-259,-1-33 238,-21 217 398,21-229-373,0 0 0,0 1 0,0-1 0,0 0 1,0 1-1,0-1 0,0 0 0,0 0 0,0 1 1,0-1-1,0 0 0,0 1 0,0-1 0,1 0 0,-1 0 1,0 1-1,0-1 0,0 0 0,0 0 0,0 1 1,1-1-1,-1 0 0,0 0 0,0 0 0,0 1 1,1-1-1,-1 0 0,0 0 0,0 0 0,1 0 1,-1 0-1,0 1 0,1-1 0,-1 0 0,0 0 1,0 0-1,1 0 0,-1 0 0,0 0 0,1 0 1,-1 0-1,0 0 0,0 0 0,1 0 0,-1 0 0,0 0 1,1 0-1,-1-1 0,0 1 0,0 0 0,1 0 1,-1 0-1,0 0 0,0 0 0,1 0 0,-1-1 1,0 1-1,0 0 0,0 0 0,1 0 0,-1-1 1,0 1-1,0 0 0,0 0 0,1-1 0,15-15 22,24-36-23,-3-2 0,-2-1 0,34-73 0,-65 166 0,-18 41-215,9-54-119,1 0 0,-2 40 0,6-65 219,1 0 1,-1 0-1,0 0 1,1 0-1,-1 1 0,1-1 1,-1 0-1,1 0 1,-1 0-1,1 0 1,-1 0-1,1 0 0,-1 0 1,1 0-1,-1 0 1,0-1-1,1 1 1,-1 0-1,1 0 0,-1 0 1,1 0-1,-1-1 1,0 1-1,1 0 1,0-1-1,10-10-1328,1 0 0,-2-1-1,0 0 1,0-1 0,-1 0 0,-1-1-1,8-16 1,5-6-426,-7 14 372,30-51-3878,-20 23 10565,-51 102 3028,19-40-7747,0 1 0,1 0 1,1 0-1,0 1 0,1 0 1,0 0-1,1 0 1,-3 28-1,6-42-469,1 0 1,0 1 0,0-1-1,0 0 1,1 1-1,-1-1 1,0 0 0,0 0-1,0 1 1,0-1-1,0 0 1,0 1 0,0-1-1,0 0 1,0 0-1,1 0 1,-1 1-1,0-1 1,0 0 0,0 0-1,1 1 1,-1-1-1,0 0 1,0 0 0,0 0-1,1 0 1,-1 1-1,0-1 1,0 0 0,1 0-1,-1 0 1,0 0-1,1 0 1,-1 0-1,0 0 1,0 0 0,1 0-1,-1 0 1,0 0-1,1 0 1,-1 0 0,0 0-1,0 0 1,1 0-1,-1 0 1,0 0 0,0 0-1,1 0 1,-1-1-1,0 1 1,0 0-1,1 0 1,-1 0 0,0 0-1,0 0 1,1-1-1,-1 1 1,0 0 0,16-12 121,4-8 15,-2-1 0,-1 0 0,0-1 0,-2-1-1,0-1 1,-2 0 0,20-49 0,-43 104 259,1 1-1,-8 50 1,14-67-374,0-2-32,1-1-1,0 0 1,1 0-1,1 1 1,0-1 0,2 22-1,-2-33 8,0 0-1,1-1 1,-1 1-1,0 0 1,0-1-1,1 1 1,-1 0-1,1 0 1,-1-1-1,0 1 1,1-1-1,-1 1 1,1 0-1,-1-1 1,1 1-1,0-1 1,-1 1-1,1-1 1,0 1-1,-1-1 1,1 0-1,0 1 1,-1-1-1,1 0 1,0 0-1,0 1 1,-1-1-1,1 0 1,0 0-1,0 0 1,-1 0-1,1 0 1,0 0-1,0 0 1,0 0-1,-1 0 1,1 0 0,0 0-1,0-1 1,-1 1-1,2-1 1,29-17 21,-12 1 59,-2-1 0,0-1 0,-1 0 1,23-40-1,45-94 534,-69 122-511,0-1 1,-2 0 0,-1-1 0,-2 0-1,-1-1 1,-2 0 0,4-55 0,-10 88-100,-1 0 1,0 0 0,0 0 0,0 0 0,0 0 0,0 0-1,0 0 1,0 0 0,0 0 0,-1 0 0,1 0-1,0 0 1,-1 0 0,1 0 0,-1 0 0,1 0-1,-1 0 1,0-2 0,0 3 5,0 0 1,1 0-1,-1 0 0,1 0 0,-1 0 1,1 0-1,-1 1 0,1-1 0,-1 0 0,1 0 1,-1 0-1,1 1 0,-1-1 0,1 0 1,-1 0-1,1 1 0,-1-1 0,1 0 1,0 1-1,-1-1 0,1 1 0,0-1 1,-1 1-1,1-1 0,-1 1 0,-23 40 394,-3 21-46,3 1-1,3 1 1,3 0-1,-19 125 1,33-123-357,4-66 0,0 1 0,0-1 0,0 1 0,0-1 0,0 1 0,0-1 0,0 0 0,0 1 0,0-1 0,0 1 0,0-1 0,0 1 0,0-1 0,0 1 0,1-1 0,-1 1 0,0-1 0,0 0 0,0 1 0,1-1 0,-1 1 0,0-1 0,1 0 0,-1 1 0,0-1 0,1 0 0,-1 0 0,0 1 0,1-1 0,-1 0 0,0 0 0,1 1 0,0-1 0,14-6 0,12-23 0,-16 9 0,-1-1 0,0 0 0,-2-1 0,0 1 0,4-25 0,12-101 0,-30 193 0,2-26 0,1 0 0,1 0 0,0 0 0,2 1 0,0-1 0,6 37 0,-5-55 0,0 1 0,0-1 0,-1 0 0,2 0 0,-1 1 0,0-1 0,0 0 0,1 0 0,-1 0 0,1 0 0,0 0 0,-1-1 0,1 1 0,0 0 0,0-1 0,0 1 0,0-1 0,0 0 0,1 0 0,-1 1 0,0-2 0,1 1 0,-1 0 0,0 0 0,1-1 0,-1 1 0,1-1 0,-1 0 0,1 0 0,-1 0 0,1 0 0,-1 0 0,1 0 0,-1-1 0,1 1 0,-1-1 0,3-1 0,5-1 0,0 0 0,-1 0 0,0-1 0,0 0 0,0-1 0,-1 0 0,1-1 0,7-6 0,0-2 0,0-1 0,-1-1 0,-1 0 0,-1-1 0,0-1 0,-1 0 0,-1 0 0,0-1 0,14-38 0,-81 179 0,52-110 0,-2 3 0,0 0 0,1 1 0,1 0 0,0-1 0,1 2 0,-1 16 0,4-32 0,0-1 0,0 0 0,0 0 0,0 1 0,0-1 0,0 0 0,0 0 0,0 1 0,0-1 0,0 0 0,1 0 0,-1 1 0,0-1 0,0 0 0,0 0 0,0 1 0,0-1 0,0 0 0,1 0 0,-1 0 0,0 1 0,0-1 0,0 0 0,0 0 0,1 0 0,-1 0 0,0 1 0,0-1 0,1 0 0,-1 0 0,0 0 0,0 0 0,1 0 0,-1 0 0,0 0 0,0 0 0,1 0 0,-1 0 0,0 0 0,1 0 0,14-4 0,10-14 0,-17 10-462,0 0 1,-1-1-1,0 0 0,-1-1 0,10-18 1,-9 15-832,-2-1 0,0-1 0,0 1 1,-2-1-1,0 1 0,3-30 1,-3-10-6460</inkml:trace>
</inkml:ink>
</file>

<file path=ppt/ink/ink1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0:07.499"/>
    </inkml:context>
    <inkml:brush xml:id="br0">
      <inkml:brushProperty name="width" value="0.025" units="cm"/>
      <inkml:brushProperty name="height" value="0.025" units="cm"/>
    </inkml:brush>
  </inkml:definitions>
  <inkml:trace contextRef="#ctx0" brushRef="#br0">1 5 19571,'-1'-4'10281,"1"5"-9576,0 8-161,0 1-383,4 3-129,6 1-929,-5 3-1762,0-3-1825,0 0-1826,-2-1-6951</inkml:trace>
</inkml:ink>
</file>

<file path=ppt/ink/ink1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0:08.449"/>
    </inkml:context>
    <inkml:brush xml:id="br0">
      <inkml:brushProperty name="width" value="0.025" units="cm"/>
      <inkml:brushProperty name="height" value="0.025" units="cm"/>
    </inkml:brush>
  </inkml:definitions>
  <inkml:trace contextRef="#ctx0" brushRef="#br0">88 106 14574,'0'0'5792,"-1"-8"-3513,1 8-2357,-9-57 5505,8 56-5151,1-1-1,-1 0 1,0 0 0,1 1 0,-1-1 0,0 1 0,0-1 0,0 0 0,0 1 0,0 0 0,-1-1 0,1 1 0,0 0 0,-3-2 0,3 2-254,0 1 0,-1 0 0,1 0 0,0-1 0,0 1 0,0 0 0,0 0 0,0 0 1,0 1-1,-1-1 0,1 0 0,0 0 0,0 1 0,0-1 0,0 0 0,0 1 0,0-1 0,0 1 0,0-1 0,0 1 0,0 0 1,0-1-1,1 1 0,-1 0 0,0 0 0,0 0 0,-1 1 0,-23 27-26,19-21 17,19-18-6,-10 8-7,27-20 0,-30 22 0,0 0 0,0 0 0,1 0 0,-1 0 0,0 0 0,0 0 0,0 0 0,1 0 0,-1 0 0,0 0 0,0 0 0,0 1 0,0-1 0,1 0 0,-1 0 0,0 0 0,0 0 0,0 0 0,0 0 0,0 0 0,1 0 0,-1 0 0,0 1 0,0-1 0,0 0 0,0 0 0,0 0 0,0 0 0,0 0 0,1 1 0,-1-1 0,0 0 0,0 0 0,0 0 0,0 0 0,0 1 0,0-1 0,0 0 0,0 0 0,0 0 0,0 1 0,0-1 0,0 0 0,0 0 0,0 0 0,0 0 0,0 1 0,-6 22 0,-1-4 0,-1 2 0,1 1 0,1 0 0,0-1 0,2 2 0,-3 33 0,7-56 0,1 0 0,-1 1 0,0-1 0,0 0 0,1 0 0,-1 1 0,0-1 0,1 0 0,-1 0 0,0 1 0,1-1 0,-1 0 0,1 0 0,-1 0 0,0 0 0,1 0 0,-1 0 0,1 1 0,-1-1 0,0 0 0,1 0 0,-1 0 0,1 0 0,-1 0 0,0-1 0,1 1 0,-1 0 0,1 0 0,-1 0 0,0 0 0,1 0 0,-1 0 0,0-1 0,1 1 0,-1 0 0,0 0 0,1-1 0,17-7 0,-1-7 0,-1 0 0,-1 0 0,0-2 0,-1 0 0,0 0 0,-2-2 0,0 1 0,14-30 0,-52 119 0,72-107 0,-43 35 0,0 0 0,0 0 0,0 0 0,0 0 0,0 1 0,0-1 0,0 1 0,0 0 0,0-1 0,0 2 0,0-1 0,0 0 0,0 0 0,0 1 0,0 0 0,4 1 0,-4-1 0,0 0 0,0 0 0,0-1 0,0 1 0,0-1 0,0 0 0,1 1 0,-1-1 0,0-1 0,0 1 0,0 0 0,0-1 0,0 1 0,0-1 0,0 0 0,0 0 0,0-1 0,-1 1 0,5-2 0,26-25 0,-26 21 0,1 0 0,0 0 0,0 1 0,0 0 0,1 1 0,0-1 0,11-4 0,-19 10 0,-1 0 0,0 0 0,1 0 0,-1 0 0,0 0 0,1 0 0,-1 1 0,0-1 0,1 0 0,-1 0 0,0 0 0,1 0 0,-1 0 0,0 0 0,1 1 0,-1-1 0,0 0 0,0 0 0,1 0 0,-1 1 0,0-1 0,0 0 0,0 0 0,1 1 0,-1-1 0,0 0 0,0 0 0,0 1 0,0-1 0,1 0 0,-1 1 0,0-1 0,0 0 0,0 1 0,0-1 0,0 1 0,2 21 0,-6 21 0,-2-1 0,1 0 0,2 0 0,5 82 0,30 125 0,-30-236 0,0 0 0,-1 0 0,0-1 0,-1 1 0,-2 19 0,2-30 0,-1 1 0,1-1 0,-1 1 0,0-1 0,1 1 0,-1-1 0,0 0 0,0 1 0,-1-1 0,1 0 0,0 0 0,-1 0 0,0 0 0,1 0 0,-1 0 0,0 0 0,0 0 0,0-1 0,0 1 0,0-1 0,0 1 0,0-1 0,-1 0 0,1 0 0,0 0 0,-1 0 0,1 0 0,-1-1 0,1 1 0,-1-1 0,1 0 0,-1 1 0,-4-2 0,5 1 0,-1 0 0,1 0 0,0 0 0,-1-1 0,1 1 0,0-1 0,0 0 0,-1 1 0,1-1 0,0 0 0,0-1 0,0 1 0,0 0 0,0 0 0,0-1 0,0 1 0,1-1 0,-3-2 0,0-1 0,1 1 0,0-1 0,1 1 0,-1-1 0,1 0 0,0 0 0,-3-10 0,1-4 0,1-1 0,0 0 0,1-27 0,1 31-53,1 1-1,1 0 1,1-1-1,0 1 1,1 0 0,0 0-1,2 0 1,0 1 0,0-1-1,1 1 1,1 0-1,0 1 1,1 0 0,0 0-1,1 0 1,1 1-1,0 1 1,1 0 0,0 0-1,18-14 1,11-9-5350,-1-2-4152</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3:29.097"/>
    </inkml:context>
    <inkml:brush xml:id="br0">
      <inkml:brushProperty name="width" value="0.025" units="cm"/>
      <inkml:brushProperty name="height" value="0.025" units="cm"/>
    </inkml:brush>
  </inkml:definitions>
  <inkml:trace contextRef="#ctx0" brushRef="#br0">202 36 14958,'0'0'10874,"-2"9"-10361,-12 50 420,-3 0 0,-3-1 0,-40 83 0,-24 69 284,79-177-949,11-25 43,10-13 177,-8-2-446,0 1-1,-1-1 0,0 0 1,-1 0-1,1-1 0,9-14 1,31-59 69,-36 61-106,-11 20-5,0 0 0,0 0 0,0 1 0,0-1 0,0 0 0,0 0 0,0 0 0,0 0 0,0 0 0,0 0 0,0 0 0,0 1 0,0-1 0,0 0 0,1 0 0,-1 0 0,0 0 0,0 0 0,0 0 0,0 0 0,0 0 0,0 0 0,0 0 0,0 1 0,1-1 0,-1 0 0,0 0 0,0 0 0,0 0 0,0 0 0,0 0 0,0 0 0,1 0 0,-1 0 0,0 0 0,0 0 0,0 0 0,0 0 0,0 0 0,0 0 0,0 0 0,1 0 0,-1 0 0,0 0 0,0-1 0,0 1 0,0 0 0,0 0 0,0 0 0,0 0 0,1 0 0,-1 0 0,0 0 0,0 0 0,0 0 0,0 0 0,0-1 0,0 1 0,0 0 0,0 0 0,0 0 0,0 0 0,0 0 0,0 0 0,0-1 0,5 21 0,-5-15 0,1-1 0,0 1 0,0 0 0,0-1 0,0 1 0,1-1 0,-1 1 0,1-1 0,0 0 0,1 0 0,-1 0 0,1 0 0,5 7 0,-6-10 0,0 0 0,0 1 0,1-1 0,-1 0 0,0 0 0,0 0 0,1-1 0,-1 1 0,0 0 0,1-1 0,-1 0 0,1 1 0,-1-1 0,1 0 0,-1 0 0,0 0 0,1-1 0,-1 1 0,1-1 0,-1 1 0,0-1 0,1 0 0,2-1 0,-1-1 0,0 0 0,-1 1 0,0-1 0,1-1 0,-1 1 0,0 0 0,-1-1 0,1 1 0,-1-1 0,1 0 0,-1 0 0,2-5 0,0 0 0,0-1 0,-1 0 0,0 0 0,-1-1 0,0 1 0,-1 0 0,0-1 0,0 1 0,-1-1 0,-1-14 0,-23 54 0,18-18 0,0-1 0,1 1 0,0 0 0,0 0 0,2 0 0,-1 1 0,1-1 0,1 1 0,0 0 0,1 0 0,0 0 0,1 13 0,0-24 0,1 0 0,0 1 0,-1-1 0,1 1 0,0-1 0,-1 0 0,1 0 0,0 1 0,0-1 0,0 0 0,0 0 0,0 0 0,1 0 0,-1 0 0,0 0 0,0-1 0,1 1 0,-1 0 0,0-1 0,1 1 0,-1 0 0,1-1 0,-1 0 0,0 1 0,1-1 0,-1 0 0,1 0 0,-1 0 0,1 0 0,-1 0 0,1 0 0,-1 0 0,1 0 0,-1-1 0,1 1 0,-1-1 0,3 0 0,2 0 0,0-1 0,0 0 0,0 0 0,-1 0 0,1-1 0,-1 0 0,11-6 0,31-45 0,-11 11 0,-36 43 0,0-1 0,0 1 0,0 0 0,0 0 0,1-1 0,-1 1 0,0 0 0,0 0 0,0 0 0,1-1 0,-1 1 0,0 0 0,0 0 0,0 0 0,1 0 0,-1-1 0,0 1 0,0 0 0,1 0 0,-1 0 0,0 0 0,0 0 0,1 0 0,-1 0 0,0 0 0,0 0 0,1 0 0,-1 0 0,0 0 0,0 0 0,1 0 0,-1 0 0,0 0 0,1 0 0,-1 0 0,0 0 0,0 0 0,1 1 0,-1-1 0,0 0 0,0 0 0,0 0 0,1 0 0,-1 1 0,0-1 0,0 0 0,0 0 0,1 0 0,-1 1 0,0-1 0,0 0 0,0 0 0,0 1 0,0-1 0,0 0 0,4 25 0,-8 28 0,3-46 0,0-1 0,0 1 0,1-1 0,0 1 0,0-1 0,0 1 0,1-1 0,2 10 0,-2-14 0,0 0 0,0 0 0,0 0 0,1-1 0,-1 1 0,1 0 0,-1 0 0,1-1 0,-1 1 0,1-1 0,0 0 0,0 1 0,0-1 0,0 0 0,0 0 0,0 0 0,0 0 0,0 0 0,0-1 0,1 1 0,-1-1 0,0 1 0,0-1 0,1 0 0,-1 0 0,4 0 0,-1 1 0,1-1 0,0 0 0,0 0 0,-1 0 0,1-1 0,0 1 0,0-1 0,-1-1 0,1 1 0,-1-1 0,1 0 0,-1 0 0,8-5 0,-10 4 0,1 0 0,-1 0 0,-1 0 0,1-1 0,0 1 0,-1 0 0,0-1 0,0 0 0,0 0 0,0 1 0,0-1 0,-1 0 0,0 0 0,0-1 0,0 1 0,0 0 0,-1 0 0,1 0 0,-1-6 0,0-1 0,1 5 0,0 0 0,-1 0 0,0 0 0,0 0 0,-1 0 0,1 1 0,-1-1 0,-3-10 0,38 15 0,-3 4-1020,73 2-9096,-94-5 9141,0 0-1,0-1 1,0 0-1,-1-1 0,1 0 1,0-1-1,17-6 0,-8-5 214,-18 13 1032,-1 1-1,1-1 1,-1 1-1,1-1 1,-1 0-1,1 1 1,-1-1-1,0 0 1,1 1-1,-1-1 1,0 0-1,0 0 1,0 1-1,1-1 1,-1 0-1,0 0 1,0 1 0,0-1-1,0 0 1,0 0-1,0 1 1,0-1-1,0 0 1,-1 0-1,1 1 1,0-2-1,-1 1 244,0 0 0,0 0 0,1 0 0,-1 0 0,0 0 0,0 0 0,0 1 0,0-1 0,0 0 0,0 0 0,0 1 0,0-1 0,0 1 0,0-1 0,0 1 0,-3-1 0,-17-1 1292,15 3-1692,1 0 0,-1 0 0,1 1 0,0 0 1,-1 0-1,1 1 0,0-1 0,0 1 1,1 0-1,-1 0 0,-7 8 0,9-9-89,1-1-1,-1 2 1,1-1-1,0 0 1,-1 0 0,1 1-1,1-1 1,-1 1-1,0 0 1,0 0-1,1-1 1,0 1-1,0 0 1,-1 0 0,2 0-1,-1 0 1,0 0-1,1 1 1,-1-1-1,1 0 1,0 0-1,0 4 1,1-5-24,0-1 0,0 0 0,1 0 0,-1 0 0,0 0 0,1 0 0,-1 0 0,0 0 0,1-1 0,-1 1 0,1 0 0,-1-1 0,1 1 0,-1-1 0,1 0 0,-1 1 0,1-1 0,0 0 0,-1 0 0,1 0 0,-1 0 0,4-1 0,38-3 0,-29 0-49,-1-2-1,0 0 1,-1 0 0,1-1-1,-1-1 1,-1 0 0,0 0-1,0-1 1,16-17 0,23-17-440,-50 43 447,0 0 0,1-1-1,-1 1 1,0-1 0,1 1 0,-1 0 0,0-1 0,1 1 0,-1 0 0,0 0 0,1-1 0,-1 1 0,1 0 0,-1 0 0,1 0-1,-1-1 1,0 1 0,1 0 0,-1 0 0,1 0 0,-1 0 0,1 0 0,-1 0 0,1 0 0,-1 0 0,1 0 0,-1 0-1,1 0 1,-1 0 0,1 0 0,-1 1 0,0-1 0,1 0 0,-1 0 0,1 0 0,0 1 0,-1 18-449,-14 26 574,-15 36 559,27-73-517,0 0 0,1-1 0,0 1-1,0 0 1,1 0 0,-1 0 0,2-1-1,-1 1 1,3 8 0,-3-14-109,1-1 0,0 1 1,-1 0-1,1-1 0,0 1 0,0-1 1,0 1-1,0-1 0,0 1 0,1-1 1,-1 0-1,0 1 0,1-1 0,-1 0 0,1 0 1,-1 0-1,1 0 0,-1-1 0,1 1 1,0 0-1,0-1 0,-1 1 0,1-1 1,0 1-1,0-1 0,-1 0 0,1 1 0,0-1 1,0 0-1,0-1 0,-1 1 0,1 0 1,0 0-1,0-1 0,0 1 0,2-2 1,4 0 40,-1 0 0,1 0 0,0-1 0,-1 0 0,0-1 0,0 0 0,8-5 0,8-10-57,-1-1 0,-1 0 0,-1-2 0,-1-1 0,-1 0 0,0-1 0,-2-1 0,17-37 0,-4 1 0,-2-1 0,28-101 0,-42 94 0,-13 69 0,0-1 0,-1 1 0,1 0 0,0 0 0,0-1 0,0 1 0,0 0 0,0 0 0,0 0 0,-1 0 0,1-1 0,0 1 0,0 0 0,0 0 0,-1 0 0,1 0 0,0 0 0,0-1 0,0 1 0,-1 0 0,1 0 0,0 0 0,0 0 0,0 0 0,-1 0 0,1 0 0,0 0 0,0 0 0,-1 0 0,1 0 0,0 0 0,0 0 0,-1 0 0,1 0 0,0 0 0,0 0 0,0 0 0,-1 0 0,1 1 0,0-1 0,0 0 0,-1 0 0,1 0 0,0 0 0,0 0 0,0 1 0,-1-1 0,-11 6 0,-2 6 0,0 1 0,1 0 0,0 0 0,1 1 0,1 1 0,-13 21 0,5-3 0,1 0 0,-16 42 0,25-51 0,1 1 0,-7 32 0,13-48 0,1 1 0,-1 0 0,2 0 0,-1-1 0,1 1 0,1 0 0,0 0 0,0-1 0,4 12 0,-3-17 3,0 0 0,0 0 0,0-1 0,0 1 0,1-1 0,0 0 0,-1 1 0,1-1 0,1 0 0,-1-1 0,0 1 0,1-1 0,-1 1 0,1-1-1,0 0 1,0 0 0,0-1 0,-1 1 0,2-1 0,-1 0 0,8 1 0,9 2-96,0-1 0,42 0 0,-58-3 45,13 0-398,17 0-1834,-2-4-3615,4-10-6586</inkml:trace>
</inkml:ink>
</file>

<file path=ppt/ink/ink1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0:09.558"/>
    </inkml:context>
    <inkml:brush xml:id="br0">
      <inkml:brushProperty name="width" value="0.025" units="cm"/>
      <inkml:brushProperty name="height" value="0.025" units="cm"/>
    </inkml:brush>
  </inkml:definitions>
  <inkml:trace contextRef="#ctx0" brushRef="#br0">225 37 14029,'1'-2'712,"0"0"0,0 1 0,0-1 0,0 0 1,-1 0-1,1-1 0,0 1 0,-1 0 0,0 0 0,1 0 0,-1-4 0,0 5-502,0 1-1,0-1 1,0 1 0,-1 0 0,1-1-1,0 1 1,0-1 0,0 1-1,-1-1 1,1 1 0,0 0 0,-1-1-1,1 1 1,0 0 0,-1-1 0,1 1-1,0 0 1,-1 0 0,1-1 0,-1 1-1,1 0 1,0 0 0,-1 0-1,1 0 1,-1-1 0,1 1 0,-1 0-1,1 0 1,0 0 0,-1 0 0,1 0-1,-2 0 1,-21 6 3599,-2 9-4602,5-2 825,1 1 0,0 2 0,1 0 0,1 0 0,1 2 0,0 0 0,-25 39 0,40-56-38,0 1 0,1-1 0,-1 1 0,0-1 1,1 1-1,-1 0 0,1-1 0,-1 1 0,1 0 0,0-1 0,-1 1 0,1 0 0,0 0 1,0-1-1,1 4 0,-1-4-4,1 0 0,-1 0 1,1-1-1,-1 1 0,1 0 0,-1-1 0,1 1 1,0 0-1,-1-1 0,1 1 0,0-1 1,-1 1-1,1-1 0,0 1 0,0-1 1,-1 0-1,1 1 0,0-1 0,0 0 0,0 1 1,-1-1-1,3 0 0,5 1-72,1-1 0,-1 0 0,1-1 0,0 0 0,9-2 0,5-1-9,-15 3 67,0 0 0,0 1-1,0 0 1,0 0 0,0 1 0,0 0 0,0 0 0,0 1-1,11 4 1,-16-5 16,0 1 1,0-1-1,0 1 0,-1 0 0,1 1 1,0-1-1,-1 0 0,0 1 0,1-1 1,-1 1-1,0 0 0,-1-1 0,1 1 1,0 0-1,-1 0 0,1 0 0,-1 1 1,0-1-1,0 0 0,0 0 0,-1 1 1,1-1-1,-1 0 0,0 1 0,0 3 1,0 2 55,0 0 0,0 0 0,-1 0 0,-1 0 0,1 0 0,-1-1 0,-1 1 0,0-1 0,0 1 0,0-1 0,-1 0 0,-1 0 0,-9 14 0,10-17-14,-1 0 0,1 0-1,-1 0 1,0 0 0,0-1-1,-1 0 1,1 0-1,-1-1 1,0 1 0,0-1-1,0 0 1,0-1 0,0 0-1,-1 0 1,1 0-1,-1 0 1,1-1 0,-1 0-1,-9-1 1,16 1-46,-1-1 0,1 0 0,-1 0 0,1 0 0,-1 0 0,1-1 0,-1 1 0,1 0 0,-1 0-1,1 0 1,-1 0 0,1 0 0,-1-1 0,1 1 0,-1 0 0,1 0 0,-1-1 0,1 1 0,0 0 0,-1-1 0,1 1 0,0 0 0,-1-1 0,1 1 0,0-1 0,-1 1 0,1-1 0,0 1-1,0-1 1,-1 1 0,1-1 0,2-20-970,19-19-1723,41-36-4006,72-67-1,-44 48 9485,-90 94-2647,1 1 1,-1 0-1,0 0 1,0 0-1,0-1 1,0 1-1,0 0 1,0 0-1,0 0 1,1-1-1,-1 1 1,0 0 0,0 0-1,0 0 1,0 0-1,1-1 1,-1 1-1,0 0 1,0 0-1,0 0 1,1 0-1,-1 0 1,0 0-1,0 0 1,0 0-1,1 0 1,-1 0-1,0-1 1,0 1-1,1 0 1,-1 0-1,0 0 1,0 1 0,1-1-1,-1 0 1,0 0-1,0 0 1,0 0-1,1 0 1,-1 0-1,0 0 1,0 0-1,0 0 1,1 0-1,-1 1 1,0-1-1,0 0 1,0 0-1,0 0 1,1 0-1,-1 1 1,0-1-1,0 0 1,0 0 0,0 0-1,0 1 1,1-1-1,1 22 2248,-8 29-972,4-39-1085,0 1 47,-1-1-1,2 0 1,0 1-1,0-1 1,3 20 0,-2-31-358,0-1 0,1 1 1,-1 0-1,0-1 1,1 1-1,-1-1 0,1 1 1,-1 0-1,1-1 1,-1 1-1,1-1 1,0 1-1,-1-1 0,1 0 1,-1 1-1,1-1 1,0 1-1,-1-1 0,1 0 1,0 0-1,0 1 1,-1-1-1,1 0 0,0 0 1,0 0-1,-1 0 1,1 0-1,0 0 0,0 0 1,-1 0-1,1 0 1,0 0-1,0-1 0,0 1 1,29-8 185,-6-6-80,0-1 1,-1-1-1,32-28 1,12-8-40,-66 51-71,0 0-1,0 0 1,1 0-1,-1 0 1,1 0 0,-1 0-1,1 1 1,-1-1-1,1 0 1,-1 1-1,1-1 1,0 1 0,-1 0-1,1-1 1,-1 1-1,1 0 1,0 0-1,0 0 1,2 1-1,-3-1 2,0 1-1,0-1 0,0 1 1,0 0-1,-1 0 0,1 0 1,0-1-1,0 1 1,-1 0-1,1 0 0,-1 0 1,1 0-1,-1 0 0,1 0 1,-1 0-1,1 0 0,-1 0 1,0 0-1,0 1 0,1-1 1,-1 2-1,0 9 15,0 1 0,0 0 0,-1-1 0,-4 14 0,4-15-14,0-6-3,0 36 0,1-40 0,0 0 0,1 0 0,-1 0 0,0-1 0,1 1 0,-1 0 0,1 0 0,-1-1 0,1 1 0,-1 0 0,1-1 0,0 1 0,-1-1 0,1 1 0,0-1 0,-1 1 0,1-1 0,0 1 0,0-1 0,0 1 0,-1-1 0,1 0 0,0 0 0,0 1 0,0-1 0,0 0 0,0 0 0,-1 0 0,1 0 0,0 0 0,0 0 0,0 0 0,0 0 0,0-1 0,-1 1 0,1 0 0,0 0 0,0-1 0,0 1 0,0 0 0,-1-1 0,1 1 0,1-2 0,15-6 0,0-1 0,0-1 0,-1-1 0,-1 0 0,27-26 0,35-24 0,-74 60 0,1-3 0,0 1 0,1 0 0,0 1 0,0-1 0,0 1 0,0 0 0,0 1 0,0-1 0,8-1 0,-13 4 0,1-1 0,0 1 0,-1 0 0,1 0 0,0-1 0,-1 1 0,1 0 0,-1 0 0,1-1 0,-1 1 0,1 0 0,-1 0 0,0 0 0,1 0 0,-1 0 0,0 0 0,0 0 0,1 0 0,-1-1 0,0 1 0,0 0 0,0 0 0,0 0 0,-1 0 0,1 0 0,0 0 0,0 0 0,0 0 0,-1 0 0,0 1 0,-6 33 0,4-26 0,2-5 0,0 0 0,0 0 0,0 0 0,-1 0 0,1 0 0,-1-1 0,0 1 0,0-1 0,-1 1 0,1-1 0,-5 6 0,5-20-2221,1-21-5576,0 25 4779,0-24-4574</inkml:trace>
</inkml:ink>
</file>

<file path=ppt/ink/ink1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0:09.930"/>
    </inkml:context>
    <inkml:brush xml:id="br0">
      <inkml:brushProperty name="width" value="0.025" units="cm"/>
      <inkml:brushProperty name="height" value="0.025" units="cm"/>
    </inkml:brush>
  </inkml:definitions>
  <inkml:trace contextRef="#ctx0" brushRef="#br0">0 1 17905,'0'0'6470</inkml:trace>
</inkml:ink>
</file>

<file path=ppt/ink/ink1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0:10.272"/>
    </inkml:context>
    <inkml:brush xml:id="br0">
      <inkml:brushProperty name="width" value="0.025" units="cm"/>
      <inkml:brushProperty name="height" value="0.025" units="cm"/>
    </inkml:brush>
  </inkml:definitions>
  <inkml:trace contextRef="#ctx0" brushRef="#br0">218 6 21268,'-9'3'2573,"-9"4"-1674,0 1 0,1 0-1,0 1 1,0 1 0,-17 13 0,27-17-648,-1 0 0,1 0 0,0 1 1,0-1-1,1 1 0,0 1 0,0-1 1,1 1-1,0 0 0,0 1 0,1-1 0,0 1 1,-5 14-1,9-22-252,0 1 0,-1-1 1,1 1-1,0-1 0,0 1 0,0-1 1,0 1-1,0-1 0,0 1 0,0-1 1,0 1-1,1-1 0,-1 1 0,1-1 0,-1 0 1,1 1-1,-1-1 0,1 0 0,0 1 1,0-1-1,0 0 0,0 0 0,0 1 1,0-1-1,0 0 0,1 1 0,1 0 9,0 0 1,1-1-1,-1 1 0,1-1 0,-1 0 1,1 0-1,-1 0 0,1 0 0,-1 0 0,7-1 1,2 1-322,0-1 0,0-1 1,0 0-1,-1-1 0,1 0 0,15-5 1,33-23-4991,-25 3-1651,-20 9 78</inkml:trace>
  <inkml:trace contextRef="#ctx0" brushRef="#br0" timeOffset="1">383 146 17168,'9'-3'1500,"20"-7"627,-1-2-1,0-2 1,-1 0-1,0-2 1,39-30-1,-65 45-2108,0 1 0,0 0 0,0-1 0,-1 1 0,1-1 0,0 1 0,0-1 0,-1 0 0,1 1-1,0-1 1,-1 0 0,1 1 0,-1-1 0,1 0 0,-1 0 0,1 0 0,-1 1 0,1-1 0,-1 0 0,0 0 0,1 0 0,-1 0 0,0 0 0,0 0 0,0 0 0,0 1-1,0-1 1,0 0 0,0 0 0,0-1 0,-1 1 9,-1 0-1,1 0 0,-1 1 1,1-1-1,0 0 1,-1 1-1,1 0 0,-1-1 1,0 1-1,1 0 0,-1 0 1,1-1-1,-1 1 1,1 1-1,-3-1 0,-64 11 336,51-5-362,1 1 0,0 0 0,1 2 0,-1 0 0,-18 14 0,29-19 0,-1 0 0,1 0 0,0 1 0,0 0 0,0 0 0,1 0 0,-1 0 0,1 1 0,1 0 0,-1 0 0,1 0 0,0 0 0,0 0 0,1 1 0,0-1 0,-2 10 0,4-14 0,0-1 0,0 0 0,1 0 0,-1 1 0,0-1 0,1 0 0,-1 0 0,1 1 0,0-1 0,-1 0 0,1 0 0,0 0 0,0 0 0,0 0 0,0 0 0,0 0 0,0 0 0,0 0 0,0-1 0,0 1 0,0 0 0,0 0 0,0-1 0,1 1 0,-1-1 0,0 0 0,1 1 0,-1-1 0,0 0 0,0 1 0,1-1 0,-1 0 0,3 0 0,56 2 0,-47-3 0,22 1-1078,48-7-1,-64 4-351,-1-1-1,1-1 0,-1 0 1,21-10-1,8-8-10719</inkml:trace>
</inkml:ink>
</file>

<file path=ppt/ink/ink1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0:10.814"/>
    </inkml:context>
    <inkml:brush xml:id="br0">
      <inkml:brushProperty name="width" value="0.025" units="cm"/>
      <inkml:brushProperty name="height" value="0.025" units="cm"/>
    </inkml:brush>
  </inkml:definitions>
  <inkml:trace contextRef="#ctx0" brushRef="#br0">221 34 15631,'0'0'12977,"-10"-7"-11797,4 3-968,3 2-166,1 0-1,0 0 0,0 0 1,-1 0-1,1 0 0,-1 1 1,1-1-1,-1 1 0,0 0 1,0 0-1,1 0 0,-1 0 1,0 0-1,0 1 0,0-1 1,0 1-1,0 0 0,0 0 1,0 0-1,0 0 0,0 1 1,0-1-1,0 1 0,-5 1 0,-1 4 22,-1 0-1,1 0 1,1 1-1,-1 0 0,1 1 1,0 0-1,1 0 1,-1 1-1,2 0 0,-1 0 1,1 0-1,1 1 0,0 0 1,0 0-1,1 0 1,0 1-1,1-1 0,0 1 1,1 0-1,0 0 0,1 0 1,-1 19-1,2-29-109,1 1 1,-1-1-1,0 1 0,0-1 0,1 0 1,-1 1-1,1-1 0,0 1 0,-1-1 0,1 0 1,0 1-1,0-1 0,-1 0 0,1 0 1,0 0-1,0 0 0,0 0 0,1 0 0,-1 0 1,0 0-1,0 0 0,3 1 0,-1 0-173,1-1 0,1 1 0,-1-1 0,0 0 0,0 0-1,0-1 1,1 1 0,3-1 0,5 0-1045,0 0-1,1-1 1,-1-1 0,19-5 0,20-13-5775,-1-5-5413</inkml:trace>
</inkml:ink>
</file>

<file path=ppt/ink/ink1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0:11.593"/>
    </inkml:context>
    <inkml:brush xml:id="br0">
      <inkml:brushProperty name="width" value="0.025" units="cm"/>
      <inkml:brushProperty name="height" value="0.025" units="cm"/>
    </inkml:brush>
  </inkml:definitions>
  <inkml:trace contextRef="#ctx0" brushRef="#br0">176 5 20083,'-9'3'1041,"2"-1"-839,-19 4 2183,1 2 0,-1 1 0,-31 16 1,54-23-2350,1 1 0,0-1 0,0 0 1,0 1-1,1-1 0,-1 1 0,0 0 1,1 0-1,0-1 0,0 1 1,0 0-1,0 0 0,0 0 0,0 0 1,0 4-1,1-6-34,0 0-1,-1 0 1,1 0 0,0 1 0,0-1-1,-1 0 1,1 0 0,0 0-1,0 0 1,0 0 0,0 1 0,1-1-1,-1 0 1,0 0 0,0 0 0,1 0-1,-1 0 1,1 0 0,-1 0-1,1 0 1,-1 0 0,1 0 0,0 0-1,-1 0 1,1 0 0,0 0 0,0-1-1,-1 1 1,1 0 0,0 0 0,0-1-1,0 1 1,0-1 0,0 1-1,0-1 1,0 1 0,0-1 0,0 0-1,1 1 1,0-1 0,0 0 9,0 0 0,0 0 0,0 0 0,-1-1 0,1 1 0,0 0 0,0-1 0,0 0 0,-1 1 0,1-1 0,0 0-1,0 0 1,-1 0 0,1 0 0,-1 0 0,1 0 0,-1 0 0,0-1 0,1 1 0,0-3 0,18-36 443,-19 36-424,1 0-1,-1-1 1,1 1 0,-1 0 0,1 0-1,0 1 1,1-1 0,-1 0 0,1 1-1,-1-1 1,1 1 0,0 0 0,0 0-1,1 0 1,-1 0 0,0 1 0,1-1-1,4-1 1,3 0-56,1 1 0,0 0 0,0 1-1,1 0 1,-1 1 0,0 0 0,1 1 0,-1 1 0,22 3-1,-32-3 16,0 0-1,0 0 1,-1 0-1,1 0 0,0 0 1,-1 1-1,1-1 1,-1 1-1,0-1 0,1 1 1,-1 0-1,0-1 1,0 1-1,0 0 0,0 0 1,0 0-1,-1 0 1,1 0-1,0 0 0,-1 0 1,0 0-1,1 0 1,-1 3-1,2 57 41,-3-46-25,-4 36 253,2-44-85,4-35-94,4-115-78,-3 141-65,0 0-1,-1 0 1,1 1-1,0-1 1,0 1-1,0 0 1,0 0 0,-1-1-1,1 1 1,0 0-1,0 0 1,0 1-1,0-1 1,0 0 0,-1 1-1,1-1 1,4 2-1,-1-1-518,7 0-494,76 5-13613,-56-6 7463</inkml:trace>
</inkml:ink>
</file>

<file path=ppt/ink/ink1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0:12.090"/>
    </inkml:context>
    <inkml:brush xml:id="br0">
      <inkml:brushProperty name="width" value="0.025" units="cm"/>
      <inkml:brushProperty name="height" value="0.025" units="cm"/>
    </inkml:brush>
  </inkml:definitions>
  <inkml:trace contextRef="#ctx0" brushRef="#br0">166 32 12812,'0'0'14852,"-11"-2"-13731,6 2-1026,0-1 0,0 0 0,0 1 0,0 0 0,0 0 0,0 1 0,0-1 0,0 1 0,0 0 0,0 1 0,0-1 0,0 1 1,1 0-1,-1 0 0,1 0 0,-1 1 0,1 0 0,0-1 0,0 1 0,-7 7 0,5-4 58,-24 21 493,29-26-620,0 0 0,0 0 0,0 1 1,0-1-1,0 0 0,0 1 0,0-1 1,0 0-1,1 1 0,-1-1 0,0 1 1,1 0-1,-1-1 0,1 1 0,0-1 1,-1 1-1,1 0 0,0 2 0,1-4-24,0 1-1,0 0 0,0-1 0,0 1 1,0-1-1,0 1 0,0-1 1,0 0-1,0 0 0,0 1 0,0-1 1,0 0-1,0 0 0,0 0 0,0 0 1,0 0-1,0 0 0,0 0 1,0 0-1,0-1 0,0 1 0,0 0 1,2-1-1,25-6 118,-4-3-28,-1 0 0,39-25 1,-48 26-97,1 0 1,0 1 0,0 0-1,1 1 1,0 1 0,0 1-1,0 0 1,27-4 0,-42 9-1,1 0-1,-1 0 1,0 0 0,0 0 0,0 0 0,0 0 0,0 1 0,1-1 0,-1 0-1,0 1 1,0-1 0,0 1 0,0 0 0,0-1 0,0 1 0,0 0 0,0-1-1,0 1 1,-1 0 0,1 0 0,0 0 0,0 0 0,-1-1 0,1 1 0,0 0-1,0 2 1,1 1 9,-1 0-1,1 1 1,-1-1 0,0 1-1,0-1 1,0 1 0,-1 5-1,1 6 91,-2 0 0,0 1 1,-3 18-1,3-35-93,1 1 0,0-1 0,0 1 0,0-1 0,0 1 0,0-1 0,0 1 0,0-1 0,-1 1 0,2 0 0,-1-1 0,0 1 0,0-1 1,0 1-1,0-1 0,0 1 0,0-1 0,0 1 0,1-1 0,-1 1 0,0-1 0,0 1 0,1-1 0,-1 1 0,0-1 0,1 1 0,-1-1 0,1 0 0,-1 1 1,0-1-1,2 1 0,17-3 11,32-25-19,-39 20 5,22-12 2,-14 6 0,1 1 0,1 2 0,-1 0 0,2 1 0,23-6 0,-45 15 0,-1 0 0,0 0 0,1 0 0,-1 0 0,0 0 0,1 1 0,-1-1 0,0 0 0,0 0 0,1 0 0,-1 1 0,0-1 0,1 0 0,-1 0 0,0 1 0,0-1 0,0 0 0,1 0 0,-1 1 0,0-1 0,0 0 0,0 1 0,0-1 0,1 0 0,-1 1 0,0-1 0,0 0 0,0 1 0,0-1 0,0 0 0,0 1 0,0-1 0,0 1 0,0-1 0,0 0 0,0 1 0,0-1 0,0 0 0,-1 1 0,1-1 0,0 0 0,0 1 0,0-1 0,0 0 0,-1 1 0,1-1 0,0 0 0,-6 16 0,-9 14 0,11-24 0,0 1 0,0 0 0,1 0 0,0 0 0,-2 9 0,5-16 0,0 0 0,0 0 0,0 1 0,0-1 0,0 0 0,0 1 0,0-1 0,0 0 0,0 1 0,0-1 0,1 0 0,-1 0 0,0 1 0,0-1 0,0 0 0,0 0 0,1 1 0,-1-1 0,0 0 0,0 0 0,1 0 0,-1 1 0,0-1 0,0 0 0,1 0 0,-1 0 0,0 0 0,0 1 0,1-1 0,-1 0 0,0 0 0,1 0 0,-1 0 0,0 0 0,0 0 0,1 0 0,-1 0 0,0 0 0,1 0 0,-1 0 0,0 0 0,1 0 0,-1 0 0,11-2 0,15-8-4009,-23 8 2921,-1 1-1,1 0 1,0-1-1,-1 1 1,1 0-1,0 0 1,0 1-1,0-1 0,5 0 1</inkml:trace>
</inkml:ink>
</file>

<file path=ppt/ink/ink1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0:12.494"/>
    </inkml:context>
    <inkml:brush xml:id="br0">
      <inkml:brushProperty name="width" value="0.025" units="cm"/>
      <inkml:brushProperty name="height" value="0.025" units="cm"/>
    </inkml:brush>
  </inkml:definitions>
  <inkml:trace contextRef="#ctx0" brushRef="#br0">162 72 16848,'0'0'15716,"-8"1"-15620,-2 2-90,1 1-1,-1 0 0,1 0 1,0 1-1,1 0 0,-1 1 1,1 0-1,0 0 0,0 1 1,1 0-1,0 0 0,0 0 1,1 1-1,-1 0 0,2 1 1,-1-1-1,1 1 0,1 0 1,-6 16-1,9-24-5,1 0 0,0-1 0,0 1 0,0-1 0,0 1 0,0 0 0,0-1 0,0 1 0,0-1 0,0 1 0,0 0 0,0-1 0,0 1 0,0-1 0,1 1 0,-1 0 0,0-1 0,0 1 0,1-1 0,-1 1 0,0-1 0,1 1 0,-1-1 0,0 1 0,1-1 0,-1 1 0,1-1 0,-1 0 0,2 1 0,20 3 0,27-12 0,-25 0 0,0-1 0,0-1 0,0-2 0,-2 0 0,28-19 0,-6-1 0,59-54 0,-80 60 0,-18 20 0,-15 16 0,9-9 0,-12 13-170,0 1 1,2 0 0,-13 20-1,21-31 71,1 0 0,0 0 0,1 0 0,-1 0 0,1 0 0,0 0 0,0 1 0,0-1-1,0 7 1,1-10 37,0 1-1,0 0 0,0 0 1,1-1-1,-1 1 0,0 0 1,1-1-1,0 1 0,-1 0 1,1-1-1,0 1 0,0-1 1,0 1-1,0-1 0,0 0 1,0 1-1,0-1 1,0 0-1,1 0 0,-1 0 1,1 0-1,-1 0 0,0 0 1,3 1-1,14 4-5158,2-5-3619</inkml:trace>
</inkml:ink>
</file>

<file path=ppt/ink/ink1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0:13.443"/>
    </inkml:context>
    <inkml:brush xml:id="br0">
      <inkml:brushProperty name="width" value="0.025" units="cm"/>
      <inkml:brushProperty name="height" value="0.025" units="cm"/>
    </inkml:brush>
  </inkml:definitions>
  <inkml:trace contextRef="#ctx0" brushRef="#br0">0 468 18097,'14'-2'897,"96"-15"-85,130-39-1,-27 6 545,1018-123-880,13 108-1331,242 36 6100,-1198 25-4538,-263 4-677,-19 1-21,0 0-1,0-1 0,0 0 1,1 0-1,-1 0 1,0-1-1,0 0 1,0 0-1,1-1 0,8-3 1,-15 5-14,0 0 1,0 0-1,1-1 1,-1 1 0,0 0-1,0 0 1,0 0-1,0 0 1,0 0-1,0-1 1,0 1-1,0 0 1,0 0-1,0 0 1,0 0-1,0-1 1,0 1 0,0 0-1,0 0 1,0 0-1,0 0 1,0-1-1,0 1 1,0 0-1,0 0 1,0 0-1,-1 0 1,1 0-1,0-1 1,0 1 0,0 0-1,0 0 1,0 0-1,0 0 1,0 0-1,-1 0 1,1-1-1,0 1 1,0 0-1,0 0 1,0 0-1,0 0 1,-1 0-1,1 0 1,0 0 0,0 0-1,0 0 1,0 0-1,-1 0 1,1 0-1,0 0 1,0 0-1,0 0 1,0 0-1,-1 0 1,1 0-1,0 0 1,0 0 0,0 0-1,-1 0 1,-88-30-6365,24 2-2648</inkml:trace>
</inkml:ink>
</file>

<file path=ppt/ink/ink1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0:57.430"/>
    </inkml:context>
    <inkml:brush xml:id="br0">
      <inkml:brushProperty name="width" value="0.025" units="cm"/>
      <inkml:brushProperty name="height" value="0.025" units="cm"/>
    </inkml:brush>
  </inkml:definitions>
  <inkml:trace contextRef="#ctx0" brushRef="#br0">445 1 9513,'0'0'11648,"-6"9"-11082,-27 37-266,-1-2 0,-2-1 0,-49 46 1,-145 108-215,229-196-184,1-1 1,-1 1-1,0 0 0,1-1 1,-1 1-1,0 0 0,0-1 1,0 1-1,1-1 0,-1 1 1,0-1-1,0 0 0,0 1 1,0-1-1,0 0 1,0 0-1,0 1 0,0-1 1,0 0-1,0 0 0,-1 0 1,2-17-1635,26-39-613,-21 45 1886,66-147-2452,-32 48 9217,-33 126-2465,9 39-4331,-13-50 759,3 16-228,0-1 0,2 0 1,0-1-1,1 0 0,2 0 0,-1-1 1,2 0-1,0 0 0,2-1 0,20 23 1,-33-40-36,0 0 0,0 0 0,0 0 0,0 0 1,1 0-1,-1 0 0,0 0 0,0 0 0,0 0 1,0 0-1,0 1 0,0-1 0,0 0 1,0 0-1,0 0 0,0 0 0,0 0 0,0 0 1,0 0-1,1 0 0,-1 0 0,0 0 0,0 0 1,0 0-1,0 0 0,0 0 0,0 0 1,0 0-1,0 0 0,1 0 0,-1 0 0,0 0 1,0 0-1,0 0 0,0 0 0,0 0 0,0 0 1,0 0-1,0 0 0,1 0 0,-1 0 1,0 0-1,0 0 0,0 0 0,0 0 0,0 0 1,0 0-1,0 0 0,0 0 0,0 0 0,0-1 1,0 1-1,1 0 0,-1 0 0,0 0 1,0 0-1,0 0 0,0 0 0,0 0 0,0 0 1,0 0-1,0-1 0,0 1 0,0 0 0,0 0 1,0 0-1,0 0 0,0 0 0,0 0 1,-2-13 101,-8-17-417,-24-21-945,-2 1-1,-58-63 1,91 110 1307,2 1 25,-1 0 0,1 1 0,-1-1-1,0 0 1,0 0 0,1 1 0,-1-1-1,0 1 1,0 0 0,0-1-1,0 1 1,-1 0 0,1 0 0,0 0-1,-4 0 1,5 1-47,1 1 0,-1-1-1,1 1 1,-1 0 0,1-1 0,0 1 0,-1 0-1,1-1 1,0 1 0,0 0 0,0 0 0,-1-1-1,1 1 1,0 0 0,0 0 0,0-1 0,0 1-1,0 0 1,0-1 0,0 1 0,1 0-1,-1 0 1,0-1 0,0 1 0,1 0 0,-1 0-1,7 23 484,-1-15-344,0-1 0,0 1 0,1-1-1,0-1 1,1 1 0,-1-1 0,1 0-1,1-1 1,-1 0 0,1 0 0,0-1-1,16 7 1,6 1 20,2-1 0,49 12-1,-63-18-511,26 4-1095,-18-10-3042,-26-3 301,-1-9-2494</inkml:trace>
</inkml:ink>
</file>

<file path=ppt/ink/ink1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0:57.908"/>
    </inkml:context>
    <inkml:brush xml:id="br0">
      <inkml:brushProperty name="width" value="0.025" units="cm"/>
      <inkml:brushProperty name="height" value="0.025" units="cm"/>
    </inkml:brush>
  </inkml:definitions>
  <inkml:trace contextRef="#ctx0" brushRef="#br0">615 100 9769,'0'0'5440,"-10"-3"-4532,-3 0-751,-1 0 1,0 1 0,0 1-1,0 0 1,1 1 0,-1 0 0,0 1-1,0 1 1,0 0 0,-20 6 0,-11 6 127,1 2 0,1 2 0,-56 31 0,81-39-307,1 1 1,0 1 0,1 0 0,1 2 0,0-1 0,0 2 0,2 0-1,0 0 1,0 2 0,-12 21 0,21-30 15,0 0 1,1 0-1,0 0 0,0 0 0,1 0 1,0 1-1,0-1 0,1 1 0,1 0 1,-1-1-1,1 1 0,0 0 1,1-1-1,0 1 0,1-1 0,0 1 1,0-1-1,0 1 0,1-1 0,1 0 1,-1 0-1,1-1 0,0 1 0,1-1 1,6 8-1,-4-6 146,1 1-1,0-1 1,1-1 0,0 1-1,1-1 1,-1-1 0,1 0-1,1 0 1,-1-1 0,1-1-1,1 0 1,-1 0 0,0-1-1,1 0 1,0-1 0,0 0-1,14 1 1,-1-4 147,1 0 1,-1-2-1,0-1 1,-1 0-1,1-2 0,0-1 1,-1-1-1,-1-1 1,1-1-1,-1-1 0,40-25 1,-44 24 16,0-1 0,-1-1 1,-1-1-1,0-1 0,-1 0 0,0-1 1,-2-1-1,0 0 0,0-1 1,-2 0-1,0-1 0,-2 0 0,16-37 1,-21 40-86,0-1 0,-2 1 0,1-1 0,-2 1 1,0-1-1,-1 0 0,-1 0 0,-1 0 0,-2-19 1,2 28-150,-1 0-1,0 1 1,0-1 0,0 1 0,-1 0 0,0 0 0,0 0 0,-1 0 0,0 0 0,0 1 0,-1-1 0,0 1 0,0 0 0,0 1 0,-1-1 0,0 1 0,0 0 0,0 1 0,0-1 0,-1 1 0,-13-6 0,2 4-53,1 1 1,-1 0-1,0 2 1,-1 0-1,1 1 0,0 0 1,-1 2-1,1 0 0,-22 3 1,3 2-11,1 2 0,-1 1 1,-51 19-1,74-23-321,0 1 0,1 0 0,0 1 0,0 0 1,0 1-1,1 1 0,0 0 0,0 1 0,-15 14 0,21-12-4645,12-9-2189</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3:30.796"/>
    </inkml:context>
    <inkml:brush xml:id="br0">
      <inkml:brushProperty name="width" value="0.025" units="cm"/>
      <inkml:brushProperty name="height" value="0.025" units="cm"/>
    </inkml:brush>
  </inkml:definitions>
  <inkml:trace contextRef="#ctx0" brushRef="#br0">186 360 6919,'0'0'16639,"-8"-6"-14338,4 2-2127,0 1-1,-1 0 1,1 0-1,-1 0 1,1 0-1,-1 1 1,0 0-1,0 0 1,-8-2-1,10 3-130,-1 1-1,1 0 0,0 0 0,0 0 1,0 0-1,0 1 0,0-1 0,0 1 0,0 0 1,0 0-1,0 0 0,0 0 0,0 0 1,1 1-1,-1-1 0,0 1 0,1 0 1,-1-1-1,1 1 0,0 1 0,-1-1 0,-2 4 1,-1 2-39,-1 1 0,1 1 0,1-1 0,0 1 0,0 0 0,1 0 0,0 1 0,1-1 0,0 1 0,1-1 0,0 1 0,0 0 0,1 0 0,1 0 0,0 15 0,0-24-1,0-1 0,0 1 0,0 0 1,1 0-1,-1-1 0,0 1 0,1 0 0,-1-1 1,1 1-1,-1 0 0,1-1 0,0 1 0,0-1 1,0 1-1,0-1 0,0 1 0,0-1 1,0 0-1,0 1 0,0-1 0,1 0 0,-1 0 1,1 0-1,-1 0 0,1 0 0,-1 0 0,1-1 1,-1 1-1,1 0 0,0-1 0,-1 1 0,1-1 1,0 0-1,-1 1 0,1-1 0,0 0 1,0 0-1,-1 0 0,1 0 0,2-1 0,2 1 75,1-1 1,-1-1-1,1 1 0,-1-1 0,0 0 0,1 0 0,-1-1 0,0 0 0,9-6 1,2-3 140,-1-1 1,-1 0 0,0-1-1,-1-1 1,-1-1-1,0 0 1,-1 0 0,-1-1-1,0 0 1,-1-1 0,-1-1-1,-1 1 1,7-26 0,-29 91-744,2-12 512,2 1 1,1 0-1,2 1 0,-4 53 1,11-90 6,-1 1 0,1 0 1,0 0-1,0 0 1,0-1-1,0 1 1,0 0-1,0 0 0,0 0 1,1 0-1,-1-1 1,0 1-1,0 0 0,1 0 1,-1-1-1,0 1 1,1 0-1,-1 0 1,1-1-1,-1 1 0,1 0 1,-1-1-1,1 1 1,-1-1-1,1 1 1,0-1-1,-1 1 0,1-1 1,0 1-1,-1-1 1,1 0-1,0 1 0,0-1 1,-1 0-1,1 1 1,0-1-1,0 0 1,0 0-1,-1 0 0,1 0 1,0 0-1,0 0 1,0 0-1,-1 0 0,1 0 1,0 0-1,0 0 1,0-1-1,-1 1 1,2-1-1,3 0-106,-1-1 0,1 0 0,-1-1 0,0 1 0,1-1 0,-1 0 1,6-5-1,5-6-550,-2-1 1,24-32-1,-22 24-1510,0-2 0,-2 0-1,13-33 1,20-87-7014,-22 47 6315,9-28 7302,-73 275 2620,7 9-3591,24-105-2851,3 1-1,2 1 1,5 103-1,0-145-579,0 0 0,0 0 0,2-1 0,-1 1 0,2-1 0,-1 0 0,9 19 0,-8-69 857,-6-17-69,0 34-695,1 0 0,5-42 0,-3 56-142,0 1 0,1-1 1,-1 1-1,1 0 0,1 0 0,-1 0 0,1 0 0,1 0 0,-1 0 1,1 1-1,-1 0 0,2 0 0,8-10 0,62-49-17,36-34 78,-98 84 44,-1-1 1,0 0-1,-1 0 0,0-1 0,15-33 0,-19 35 68,-1 0 0,-1 0 0,0-1-1,-1 1 1,-1-1 0,0 0 0,-1 0-1,0 0 1,-1-24 0,-2 39-155,1 0 1,-1 0-1,1 0 1,-1 0-1,1 0 1,-1 0-1,1 0 1,-1 0-1,1 0 1,-1 0-1,1 0 1,-1 1-1,1-1 1,-1 0-1,1 0 0,-1 0 1,1 1-1,-1-1 1,1 0-1,0 0 1,-1 1-1,1-1 1,-1 0-1,1 1 1,0-1-1,-1 1 1,1-1-1,0 0 1,0 1-1,-1 0 1,-10 20-36,1 1 1,1 0-1,1 0 0,1 0 1,-8 42-1,9-37 42,-13 70 258,4 1 0,5 0 0,2 138 1,11-214-291,4-18 61,-6-5-15,1-1-1,-1 0 1,1 1 0,-1-1-1,0 0 1,0 0 0,0 0-1,0 0 1,0 0 0,0-1-1,-1 1 1,1 0 0,-1 0-1,1-3 1,30-215 312,-10 56-664,-21 165 329,0-1-1,0 0 1,1 1 0,-1-1 0,0 0 0,0 0-1,0 1 1,0-1 0,0 0 0,1 1 0,-1-1-1,0 0 1,0 0 0,1 0 0,-1 1 0,0-1-1,0 0 1,1 0 0,-1 0 0,0 1 0,0-1-1,1 0 1,-1 0 0,0 0 0,1 0 0,-1 0-1,0 0 1,1 0 0,-1 0 0,0 0 0,1 0-1,-1 0 1,0 0 0,1 0 0,-1 0 0,0 0-1,1 0 1,-1 0 0,0 0 0,0 0 0,1-1-1,-1 1 1,0 0 0,1 0 0,-1 0 0,0 0-1,0-1 1,1 1 0,-1 0 0,0 0 0,0-1-1,0 1 1,1 0 0,-1 0 0,0-1 0,0 1-1,0 0 1,0 0 0,0-1 0,1 1 0,-1 0-1,0-1 1,0 1 0,0 0 0,0-1 0,0 1-1,0 0 1,0-1 0,0 1 0,23 33-348,-7-10 210,-15-21 153,1-1 0,-1 1 0,1 0 0,0 0 0,0-1 0,0 1 0,0-1 0,0 1 0,0-1 0,0 0 0,1 0 0,-1 0 0,0 0 0,1 0 0,-1 0-1,1-1 1,-1 1 0,0-1 0,1 0 0,-1 0 0,1 0 0,-1 0 0,1 0 0,-1 0 0,1-1 0,-1 1 0,1-1 0,-1 0 0,3-1 0,3-2 69,-1-1 0,0 0 0,0-1 0,0 1 0,-1-2 0,10-11 0,12-10 45,-27 28-133,-1 0 0,0 0 0,0-1 0,1 1 0,-1 0 0,0 0 0,1 0 0,-1 0 0,0 0 0,1 0 1,-1 0-1,1 0 0,-1 0 0,0 0 0,1 0 0,-1 0 0,0 1 0,1-1 0,-1 0 0,0 0 0,0 0 0,1 0 0,-1 0 0,0 1 0,1-1 0,-1 0 0,0 0 0,0 1 0,1-1 0,-1 0 0,0 0 0,0 1 0,0-1 0,1 0 0,-1 0 0,0 1 0,0-1 0,0 0 0,0 1 0,0-1 1,0 0-1,0 1 0,0-1 0,0 0 0,1 1 0,-1-1 0,-1 0 0,1 1 0,0-1 0,0 0 0,0 1 0,0-1 0,0 0 0,0 1 0,0-1 0,0 0 0,-1 1 0,2 29 96,-1-26-62,0 3 43,0 1-1,0-1 1,1 0 0,0 0 0,0 1 0,1-1-1,0 0 1,5 13 0,-6-19-46,-1 0 0,1 1 0,0-1 0,0 0 0,0 0 0,0 0-1,0 0 1,0 0 0,0 0 0,1 0 0,-1 0 0,0 0 0,1 0 0,-1-1 0,0 1 0,1-1 0,-1 1-1,1-1 1,1 1 0,0-1 30,0 0 0,0 0-1,0 0 1,0-1 0,0 1-1,0-1 1,0 1 0,0-1-1,-1 0 1,1-1 0,0 1-1,0 0 1,3-3 0,13-9-39,1 0 0,22-22 1,-30 23-18,1 1 1,1 0 0,0 1 0,0 1-1,1 0 1,20-8 0,-34 17 1,0-1 0,0 1 0,0-1 0,0 1 0,0 0 0,0 0 0,0-1 0,0 1 0,0 0 0,0 0 0,0 0 0,0 0 0,1 0 0,-1 0 0,0 1 0,0-1 0,0 0 0,0 0 0,0 1 0,0-1 0,0 1 0,0-1 0,0 1 0,0-1 0,0 1 0,0 0 0,0-1 0,-1 1 0,1 0 0,0 0 0,0-1 0,-1 1 0,1 0 0,0 0 0,-1 0 0,1 0 0,-1 0 0,1 0 0,-1 0 0,0 0 0,1 0 0,-1 0 0,0 0 0,0 0 0,0 2 0,2 7 0,-2 1 0,1-1 0,-1 1 0,-2 11 0,1-1 0,0-6 0,4 29 0,-2-43 0,-1 1 0,1-1 0,-1 0 0,1 0 0,0 1 0,0-1 0,-1 0 0,1 0 0,0 0 0,0 0 0,0 0 0,0 0 0,0 0 0,0-1 0,0 1 0,1 0 0,-1-1 0,0 1 0,0 0 0,1-1 0,-1 1 0,0-1 0,0 0 0,1 0 0,-1 1 0,0-1 0,1 0 0,-1 0 0,3 0 0,19 0-237,-11 1-244,0-1 0,0 0 0,0-1 0,0-1 0,17-3 0,-29 4 190,0 1 1,1 0-1,-1-1 0,0 1 0,0-1 1,1 1-1,-1-1 0,0 1 0,0-1 1,0 1-1,0-1 0,0 0 0,0 1 1,1-1-1,-1 1 0,0-1 0,-1 1 1,1-1-1,0 1 0,0-1 0,0 1 1,0-1-1,0 1 0,0-1 1,-1 1-1,1-1 0,0 1 0,0-1 1,-1 1-1,1-1 0,0 1 0,-1-1 1,1 1-1,0 0 0,-1-1 0,1 1 1,-1 0-1,1-1 0,-1 1 0,1 0 1,-1-1-1,1 1 0,-1 0 0,-1-2-1447,-10-12-11902</inkml:trace>
</inkml:ink>
</file>

<file path=ppt/ink/ink1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43.631"/>
    </inkml:context>
    <inkml:brush xml:id="br0">
      <inkml:brushProperty name="width" value="0.025" units="cm"/>
      <inkml:brushProperty name="height" value="0.025" units="cm"/>
    </inkml:brush>
  </inkml:definitions>
  <inkml:trace contextRef="#ctx0" brushRef="#br0">3480 356 6342,'-3'-11'2087,"-1"1"-1856,0 1-1,0 0 0,-1-1 1,0 2-1,-1-1 0,0 1 1,0-1-1,-1 2 0,0-1 0,0 1 1,-1 0-1,0 0 0,-13-8 1,-27-15-48,-1 3 1,-2 1 0,-1 3-1,0 2 1,-2 2 0,0 3 0,-1 2-1,-75-9 1,3 9-198,0 6 1,-208 12-1,120 16 35,1 8 1,1 11-1,2 8 0,-216 79 1,41 29 109,314-119-104,1 2 0,2 4 1,-72 58-1,118-81-18,1 0 0,1 2 0,0 1 0,2 1 0,0 0 0,2 2 0,-19 34 0,28-45-6,1 0 1,1 0-1,0 0 1,2 1-1,-1 0 1,2 0-1,0 1 1,0-1-1,2 1 1,0-1-1,1 1 1,0-1-1,1 1 1,1-1-1,6 27 1,-4-30 11,1 0 1,1-1-1,0 1 1,0-1-1,1 0 1,0 0-1,1-1 1,1 0-1,-1-1 0,1 1 1,1-2-1,0 1 1,18 11-1,2-1 107,1-2 0,0 0 1,63 22-1,-21-16 289,0-3-1,2-3 1,-1-4 0,108 6 0,-30-14 254,185-16 0,244-71-58,-11-52-194,-52-15-25,-18-41-216,-291 84-107,-189 93-44,1-1 0,-2 0-1,0-1 1,-1-2-1,0 1 1,-2-2-1,20-26 1,-31 37 37,0 0-1,0-1 1,-1 1 0,0-1-1,-1 0 1,1 0 0,-2-1-1,1 1 1,-1-1 0,0 1-1,-1-1 1,0 0 0,0-15-1,-2 17-4,0-1-1,-1 0 0,0 1 1,0-1-1,-1 1 0,0 0 0,0-1 1,0 1-1,-1 1 0,0-1 1,-1 1-1,1-1 0,-1 1 1,-1 0-1,-8-8 0,-6-2-18,0 0-1,-1 1 1,-1 1 0,0 1-1,-1 1 1,0 1-1,-45-14 1,-5 4 10,-108-17 1,10 13-36,-195-2 0,-177 31-251,210 21-1443,168-11-346,-46 0-2378</inkml:trace>
</inkml:ink>
</file>

<file path=ppt/ink/ink1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3:34.942"/>
    </inkml:context>
    <inkml:brush xml:id="br0">
      <inkml:brushProperty name="width" value="0.025" units="cm"/>
      <inkml:brushProperty name="height" value="0.025" units="cm"/>
    </inkml:brush>
  </inkml:definitions>
  <inkml:trace contextRef="#ctx0" brushRef="#br0">1102 82 8840,'-12'-6'3316,"-17"-7"-2327,0 0 0,-1 2 1,0 1-1,-1 2 0,-58-9 1,60 15-844,-1 0 1,0 2-1,1 1 0,-1 2 1,1 0-1,0 2 1,0 2-1,0 0 1,1 2-1,0 1 0,1 1 1,0 2-1,-29 17 1,21-8-95,2 1 0,1 1 0,1 2 1,1 1-1,2 2 0,0 0 0,2 2 0,1 1 1,-23 41-1,32-45 54,1 1 0,1 0 0,2 1 0,1 0 0,1 1 0,2 1 0,1-1 0,1 1 0,2 0 0,1 1-1,3 59 1,1-76-95,1-1-1,1 0 0,0 0 0,1 0 1,0 0-1,2-1 0,-1 0 0,2 0 1,0 0-1,0 0 0,2-1 0,-1-1 1,2 1-1,-1-2 0,2 1 0,0-1 1,16 12-1,-10-10 0,1-1 1,0 0-1,1-2 1,0 0-1,1-2 0,0 0 1,0-1-1,0 0 1,1-2-1,0-1 1,42 4-1,-15-7 76,-1-3 0,1-1-1,-1-2 1,0-2 0,0-2 0,-1-3 0,0-1-1,-1-2 1,67-33 0,-47 15 388,-2-3-1,-1-2 1,-2-3-1,-2-3 1,84-81 0,-117 101-156,-2-1 1,-1-2-1,-1 0 1,-1-1 0,25-47-1,-38 61-141,0-1 0,-1 1 0,-1-1 0,0 0 0,-1-1-1,-1 1 1,0-1 0,-1 1 0,-1-1 0,0 0 0,-1 0-1,-1 1 1,-1-1 0,-3-20 0,2 27-114,0-1 1,0 1 0,-1 0-1,0 1 1,0-1-1,-1 1 1,0 0 0,0 0-1,-1 0 1,0 1 0,-1-1-1,0 2 1,-9-9-1,4 6-16,-1 1 0,0 0-1,0 1 1,-1 0-1,0 1 1,0 0 0,-26-6-1,6 5-95,0 2 0,0 1-1,0 2 1,-1 1 0,1 1-1,-59 9 1,61-3-810,-1 2 0,-34 12 0,25-4-2645,1 0-3291,13-5-7080</inkml:trace>
</inkml:ink>
</file>

<file path=ppt/ink/ink1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4:21.557"/>
    </inkml:context>
    <inkml:brush xml:id="br0">
      <inkml:brushProperty name="width" value="0.025" units="cm"/>
      <inkml:brushProperty name="height" value="0.025" units="cm"/>
    </inkml:brush>
  </inkml:definitions>
  <inkml:trace contextRef="#ctx0" brushRef="#br0">123 159 1217,'0'0'1367,"-9"0"-43,0 0-1141,-50 0 2931,25 0 6102,328-31-5866,-101 7-3102,694-9-83,-1254 47 582,211-6-709,-350 28 13,178-9 122,299-27 489,66-6 14,-6 1-780,912-74 261,-894 77-154,157-3-147,-914 34 310,451-14-71,1261-102-2225,-963 81 2119,-34 1 47,-22 3-33,-28-1-31,-138 5 165,-1 7 0,-214 39 0,380-45-396,-23 3-28,13-5-4398</inkml:trace>
</inkml:ink>
</file>

<file path=ppt/ink/ink1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28.824"/>
    </inkml:context>
    <inkml:brush xml:id="br0">
      <inkml:brushProperty name="width" value="0.025" units="cm"/>
      <inkml:brushProperty name="height" value="0.025" units="cm"/>
    </inkml:brush>
  </inkml:definitions>
  <inkml:trace contextRef="#ctx0" brushRef="#br0">72 70 1569,'-18'-10'4260,"-22"-13"-3016,27 13 1879,18 11 1110,12 0-3021,1 0-720,37 4 104,0-2 0,0-2 0,102-11 0,33-2-567,24 13 19,230 29 0,76 15 21,-241-25-42,-70-13 822,317-28 0,-300 5-524,232 14 1,-104 11-222,354-38 0,-397-3-1556,-285 26-1235,-10-3-2634,-4-4-4464</inkml:trace>
</inkml:ink>
</file>

<file path=ppt/ink/ink1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29.162"/>
    </inkml:context>
    <inkml:brush xml:id="br0">
      <inkml:brushProperty name="width" value="0.025" units="cm"/>
      <inkml:brushProperty name="height" value="0.025" units="cm"/>
    </inkml:brush>
  </inkml:definitions>
  <inkml:trace contextRef="#ctx0" brushRef="#br0">0 393 11243,'1'-2'133,"-1"1"1,1-1 0,-1 0 0,1 0 0,0 0 0,0 1 0,0-1-1,0 0 1,0 1 0,0-1 0,0 1 0,0-1 0,1 1-1,-1 0 1,0-1 0,1 1 0,-1 0 0,1 0 0,0 0 0,-1 0-1,1 0 1,3-1 0,48-18-36,-40 16 420,59-17 1321,131-22 0,83 9-1054,-154 19-129,1790-125 1416,-846 76 175,-196 47-1490,-626 18-889,-220 7 144,2 0-1570,-17-10-3799,-9-8-2843</inkml:trace>
</inkml:ink>
</file>

<file path=ppt/ink/ink1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29.534"/>
    </inkml:context>
    <inkml:brush xml:id="br0">
      <inkml:brushProperty name="width" value="0.025" units="cm"/>
      <inkml:brushProperty name="height" value="0.025" units="cm"/>
    </inkml:brush>
  </inkml:definitions>
  <inkml:trace contextRef="#ctx0" brushRef="#br0">121 28 4324,'0'0'128,"-82"-19"-448,44 11-3139</inkml:trace>
</inkml:ink>
</file>

<file path=ppt/ink/ink1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29.857"/>
    </inkml:context>
    <inkml:brush xml:id="br0">
      <inkml:brushProperty name="width" value="0.025" units="cm"/>
      <inkml:brushProperty name="height" value="0.025" units="cm"/>
    </inkml:brush>
  </inkml:definitions>
  <inkml:trace contextRef="#ctx0" brushRef="#br0">306 107 2755,'0'0'1697,"-9"-7"-501,2 2-998,-9-8 390,-1 1 1,0 1-1,-1 1 1,0 0-1,0 1 1,-1 1-1,-30-8 1,21 13 130,-47 1-1,61 2-255,13 0 659,33 0 522,397 11 1105,-238-4-2269,122 2-374,1249 74 1128,-922-36-1038,30 4-151,-291-27 12,-57-6-2,-314-18-63,-1 0-9,0 1-1,0 0 1,0 0-1,0 0 0,0 1 1,0 0-1,0 0 1,12 7-1,-8-6-4178</inkml:trace>
</inkml:ink>
</file>

<file path=ppt/ink/ink1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30.311"/>
    </inkml:context>
    <inkml:brush xml:id="br0">
      <inkml:brushProperty name="width" value="0.025" units="cm"/>
      <inkml:brushProperty name="height" value="0.025" units="cm"/>
    </inkml:brush>
  </inkml:definitions>
  <inkml:trace contextRef="#ctx0" brushRef="#br0">590 179 2851,'-71'-18'4452,"5"-5"-2658,4 3-1186,6-2-448,2 1-128,6 2 0,1 2-64,4 3 32,7 4 32,1 2-32,7 4 0,8 2 0,5 2-64,6 0-768</inkml:trace>
</inkml:ink>
</file>

<file path=ppt/ink/ink1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30.883"/>
    </inkml:context>
    <inkml:brush xml:id="br0">
      <inkml:brushProperty name="width" value="0.025" units="cm"/>
      <inkml:brushProperty name="height" value="0.025" units="cm"/>
    </inkml:brush>
  </inkml:definitions>
  <inkml:trace contextRef="#ctx0" brushRef="#br0">4 348 1249,'0'0'11526,"-1"-7"-10512,0 6-977,1 0 0,-1-1 0,1 1 0,0 0 0,0-1 0,0 1 0,-1-1 0,1 1 0,1 0 0,-1-1 0,0 1 0,0-1 0,0 1 0,1 0 0,-1-1 0,0 1 0,1 0 0,0-1 0,-1 1 0,1 0 0,0 0 0,-1 0 0,1 0 0,0-1 0,2 0 0,1-1 139,0 1 0,1 0 0,0 0 0,0 1 0,-1-1 0,1 1 0,0 0 0,7-1 0,106-13 1375,124 1 0,-72 6-1257,1571-68 1030,-1398 67-1207,859-59 1511,-645 19-1366,-37 40 656,-520 9-991,1 0 0,-1 0 0,1 0 0,-1 0 0,1 0 0,-1 0 1,0 0-1,1-1 0,-1 1 0,1 0 0,-1 0 0,1 0 0,-1 0 0,1-1 0,-1 1 0,0 0 0,1-1 0,-1 1 0,0 0 1,1-1-1,-1 1 0,0 0 0,1-1 0,-1 1 0,0 0 0,1-2 0,1-11-5223,-2 12 4473,0-19-12603</inkml:trace>
</inkml:ink>
</file>

<file path=ppt/ink/ink1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56.667"/>
    </inkml:context>
    <inkml:brush xml:id="br0">
      <inkml:brushProperty name="width" value="0.025" units="cm"/>
      <inkml:brushProperty name="height" value="0.025" units="cm"/>
    </inkml:brush>
  </inkml:definitions>
  <inkml:trace contextRef="#ctx0" brushRef="#br0">1591 165 7911,'0'0'5376,"0"-10"-2530,0 7-2706,0-1 14,1 1 1,-1-1 0,0 0 0,0 0-1,-1 1 1,1-1 0,-1 0 0,0 1-1,0-1 1,0 1 0,0-1 0,-1 1 0,1-1-1,-1 1 1,0 0 0,0 0 0,0 0-1,0 0 1,-1 0 0,1 0 0,-1 1-1,0-1 1,0 1 0,-6-4 0,-14-3-1,0 1 0,-1 1 0,0 2 0,-1 0 0,1 1 0,-1 2 0,-40 0 0,21 0-100,-143-9 85,-343 25 0,449-3-7,-88 22 1,138-26-23,1 2 0,1 1 0,0 2 0,0 1 0,1 1 0,-27 19 1,49-30-84,0 1 0,1 1 0,0-1 1,0 1-1,0 0 0,0 0 0,1 0 1,0 0-1,0 1 0,0 0 0,1 0 1,0 0-1,0 0 0,0 0 0,1 1 1,0-1-1,0 1 0,1 0 0,-2 8 0,4-8-11,-1 0-1,1 0 1,0-1-1,0 1 1,1 0-1,-1 0 0,2-1 1,-1 1-1,1-1 1,0 0-1,0 0 1,1 0-1,0 0 0,0-1 1,0 1-1,0-1 1,1 0-1,10 8 1,9 6 60,1-1 0,0-1 1,2-1-1,0-2 0,0-1 1,42 15-1,12-2 143,89 16-1,-93-27-120,0-3-1,1-3 1,0-4-1,0-4 0,96-10 1,-108 1 227,0-2 0,-1-4 1,-1-2-1,0-4 0,-1-2 0,88-44 1,-122 51-210,0-1 1,-2-2-1,0 0 1,-1-2 0,23-23-1,-41 36-86,-1 0-1,0 0 0,-1-1 0,1 0 0,-1 0 1,-1-1-1,0 1 0,0-1 0,-1 0 0,0-1 1,0 1-1,-1-1 0,0 1 0,-1-1 1,0 0-1,-1 0 0,0 0 0,0-1 0,-1 1 1,-1-11-1,-1 16-29,1-1 0,-1 0 0,-1 1 1,1 0-1,-1 0 0,0-1 0,0 1 1,0 1-1,-1-1 0,1 0 0,-1 1 0,0 0 1,-1 0-1,1 0 0,-1 1 0,1-1 0,-1 1 1,0 0-1,-1 0 0,1 1 0,0 0 0,-9-3 1,-14-4-17,0 1-1,0 2 1,-35-5 0,58 11 17,-98-11-960,-150 6 0,103 4-5269,95-1-968</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3:31.141"/>
    </inkml:context>
    <inkml:brush xml:id="br0">
      <inkml:brushProperty name="width" value="0.025" units="cm"/>
      <inkml:brushProperty name="height" value="0.025" units="cm"/>
    </inkml:brush>
  </inkml:definitions>
  <inkml:trace contextRef="#ctx0" brushRef="#br0">1 1 12940,'3'0'4645,"-3"1"-4421,0 1-352,0-1 128,0 4 224,0 0-224,0 0-192,0 2 32,-1-2 224,1 4 64,-3-4-1666</inkml:trace>
</inkml:ink>
</file>

<file path=ppt/ink/ink1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4:08.324"/>
    </inkml:context>
    <inkml:brush xml:id="br0">
      <inkml:brushProperty name="width" value="0.025" units="cm"/>
      <inkml:brushProperty name="height" value="0.025" units="cm"/>
    </inkml:brush>
  </inkml:definitions>
  <inkml:trace contextRef="#ctx0" brushRef="#br0">1 42 6854,'0'0'4549,"9"0"-3647,110 0 1844,465-5 1464,45 6-1678,-254 3-1669,144-16 338,-269 3-1018,103-7 88,-184 11 46,304 31-1,-457-25-314,183 11 120,78 8 50,-50-5 166,-42-5-260,-38-2 82,-102-8-58,0 2-1,0 2 1,-1 2-1,71 19 1,-98-20-51,-1-1 0,0-1 0,1 0 0,0-1 0,17-1 1,16-4-8399,-33-1 3131</inkml:trace>
</inkml:ink>
</file>

<file path=ppt/ink/ink1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4:10.462"/>
    </inkml:context>
    <inkml:brush xml:id="br0">
      <inkml:brushProperty name="width" value="0.025" units="cm"/>
      <inkml:brushProperty name="height" value="0.025" units="cm"/>
    </inkml:brush>
  </inkml:definitions>
  <inkml:trace contextRef="#ctx0" brushRef="#br0">1 258 6182,'74'-2'4136,"-26"0"-3391,74-14 1,172-19 2633,-85 14-2071,342-30 613,-231 40-1423,193-2 1017,-287 24-1485,-22 1 138,210-24 1231,-346 9-1325,210-4 221,-116 5 217,300-40-1,-347 22-320,0 5-1,144 0 1,87 15 70,-306-7 913,-6 0-1520,2 12-3653,-12-1-2978,-10-3 1105</inkml:trace>
</inkml:ink>
</file>

<file path=ppt/ink/ink1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4:54.250"/>
    </inkml:context>
    <inkml:brush xml:id="br0">
      <inkml:brushProperty name="width" value="0.025" units="cm"/>
      <inkml:brushProperty name="height" value="0.025" units="cm"/>
    </inkml:brush>
  </inkml:definitions>
  <inkml:trace contextRef="#ctx0" brushRef="#br0">1 2188 9001,'0'0'8386,"5"-16"-7270,40-83 558,3 2 0,74-108 0,-74 127-1182,1-3-178,387-653 394,-25-17-865,-394 716 161,-9 16-10,2 0-1,0 1 1,13-18 0,-23 37-83,0-1 1,0 1-1,0-1 1,0 0-1,0 1 1,0-1-1,0 1 1,0-1-1,1 1 1,-1-1-1,0 0 0,0 1 1,0-1-1,0 1 1,1-1-1,-1 0 1,0 1-1,0-1 1,1 0-1,-1 1 1,0-1-1,0 0 1,1 0-1,-1 1 0,0-1 1,1 0-1,-1 0 1,1 1-1,-1-1 1,0 0-1,1 0 1,-1 0-1,1 0 1,-1 1-1,0-1 1,1 0-1,-1 0 1,1 0-1,-1 0 0,0 0 1,1 0-1,-1 0 1,1 0-1,-1 0 1,1-1-1,-1 1 1,0 0-1,1 0 1,-1 0-1,1 0 1,-1-1-1,0 1 1,1 0-1,-1 0 0,0-1 1,1 1-1,-1 0 1,0 0-1,1-1 1,-1 1-1,0 0 1,0-1-1,1 1 1,-1-1-1,0 16-3867</inkml:trace>
</inkml:ink>
</file>

<file path=ppt/ink/ink1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4:55.807"/>
    </inkml:context>
    <inkml:brush xml:id="br0">
      <inkml:brushProperty name="width" value="0.025" units="cm"/>
      <inkml:brushProperty name="height" value="0.025" units="cm"/>
    </inkml:brush>
  </inkml:definitions>
  <inkml:trace contextRef="#ctx0" brushRef="#br0">39 1 5157,'0'0'18866,"-4"13"-18215,-6 20-49,2 2 1,2-1-1,1 1 0,2 0 1,1 62-1,2-96-588,0 0 0,0 0 0,0 0 0,0 0 0,1 0-1,-1-1 1,0 1 0,1 0 0,-1 0 0,0 0 0,1 0 0,-1 0 0,1-1 0,-1 1 0,1 0-1,0 0 1,-1-1 0,1 1 0,0-1 0,-1 1 0,1 0 0,0-1 0,0 1 0,0-1-1,-1 0 1,3 1 0,-1 0 11,0-1 0,0 0-1,0 0 1,1 0-1,-1 0 1,0 0 0,0 0-1,0-1 1,0 1 0,0-1-1,3-1 1,3-1 77,0-1-1,0 0 1,0 0 0,12-10 0,139-122 309,-158 135-395,-1 1 0,1-1-1,0 0 1,-1 1 0,1-1 0,0 1 0,-1-1 0,1 1 0,0-1-1,0 1 1,-1 0 0,1-1 0,0 1 0,0 0 0,0 0-1,0 0 1,0 0 0,-1-1 0,1 1 0,0 0 0,0 0 0,0 1-1,0-1 1,0 0 0,1 0 0,-1 1 21,-1 0 0,1 0 0,-1 0 0,1 0 0,-1 0 0,0 0 0,1 0 0,-1 0 0,0 0 0,0 0 0,1 0 0,-1 0 0,0 0 0,0 0 0,0 0 0,0 0 0,-1 0 0,1 2 0,-17 65 1396,11-48-1136,6-19-295,-1 0 0,1 0-1,-1 0 1,1 0 0,0 0-1,0 0 1,-1 0 0,1 0-1,0 0 1,0 0 0,0 0-1,0 1 1,0-1 0,1 0-1,-1 0 1,0 0 0,0 0-1,1 0 1,-1 0 0,0 0-1,1 0 1,-1 0 0,1-1-1,-1 1 1,1 0 0,0 0-1,-1 0 1,1 0 0,0-1-1,0 1 1,1 1 0,0-2-3,0 0 0,1 0 1,-1 0-1,0 0 0,0 0 1,1 0-1,-1 0 0,0-1 1,0 1-1,0-1 0,0 0 1,1 0-1,-1 0 0,0 0 1,3-2-1,13-8 1,0-2 0,28-24 0,-35 27 0,0 0 0,1 1 0,0 0 0,0 1 0,1 0 0,0 1 0,0 0 0,22-7 0,-34 14 0,-1 0 0,1 0 0,0 0 0,0-1 0,0 1 0,0 0 0,0 0 0,0 0 0,0 0 0,0 1 0,0-1 0,0 0 0,0 0 0,0 1 0,-1-1 0,1 0 0,0 1 0,0-1 0,0 1 0,-1-1 0,1 1 0,0-1 0,0 1 0,-1 0 0,2 0 0,8 27 0,-10 48 0,-1-52 0,1-23-72,0 0 0,0 0 0,0-1 0,0 1-1,0 0 1,0-1 0,0 1 0,0 0 0,1-1 0,-1 1 0,0 0 0,0-1-1,1 1 1,-1-1 0,1 1 0,-1 0 0,0-1 0,1 1 0,-1-1 0,1 1 0,-1-1-1,1 1 1,0-1 0,-1 0 0,1 1 0,-1-1 0,1 0 0,0 1 0,-1-1-1,1 0 1,1 1 0,-1-1-202,0 0 0,0 0-1,0 0 1,0 0 0,0 0 0,0 0-1,0 0 1,0 0 0,1 0 0,-1-1-1,0 1 1,0 0 0,0-1-1,0 1 1,0-1 0,0 1 0,0-1-1,-1 1 1,1-1 0,0 0 0,0 1-1,0-1 1,0 0 0,-1 0-1,1 0 1,0 1 0,-1-1 0,1 0-1,-1 0 1,1-2 0,3-15-8647</inkml:trace>
</inkml:ink>
</file>

<file path=ppt/ink/ink1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4:56.163"/>
    </inkml:context>
    <inkml:brush xml:id="br0">
      <inkml:brushProperty name="width" value="0.025" units="cm"/>
      <inkml:brushProperty name="height" value="0.025" units="cm"/>
    </inkml:brush>
  </inkml:definitions>
  <inkml:trace contextRef="#ctx0" brushRef="#br0">1 0 8840,'0'0'833</inkml:trace>
</inkml:ink>
</file>

<file path=ppt/ink/ink1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4:56.628"/>
    </inkml:context>
    <inkml:brush xml:id="br0">
      <inkml:brushProperty name="width" value="0.025" units="cm"/>
      <inkml:brushProperty name="height" value="0.025" units="cm"/>
    </inkml:brush>
  </inkml:definitions>
  <inkml:trace contextRef="#ctx0" brushRef="#br0">147 100 8680,'0'0'7068,"3"-9"-4078,-1 7-2658,12-35 2725,-13 34-2634,0 1 0,0-1 0,0 1-1,-1-1 1,1 0 0,-1 1 0,0-1-1,0 0 1,0 1 0,0-1 0,0 1-1,-1-1 1,1 0 0,-1 1 0,0-3-1,0 4-372,1 1 1,-1-1-1,0 1 0,1-1 0,-1 1 0,0-1 0,1 1 0,-1-1 0,0 1 0,1 0 0,-1-1 0,0 1 0,0 0 1,1 0-1,-1-1 0,0 1 0,0 0 0,1 0 0,-1 0 0,0 0 0,0 0 0,0 0 0,1 0 0,-1 0 0,0 0 1,0 1-1,0-1 0,1 0 0,-1 1 0,0-1 0,1 0 0,-1 1 0,0-1 0,-1 1 0,-22 18 108,8-2-57,1 1-1,1 1 1,-18 32-1,26-40-59,0 0 0,1 0-1,0 1 1,1 0 0,0 0 0,1 0 0,0 0-1,-1 18 1,4-29-42,1 1-1,-1-1 1,0 1-1,0-1 1,1 1-1,-1-1 0,1 1 1,-1-1-1,1 0 1,0 1-1,0-1 1,-1 0-1,1 1 1,0-1-1,0 0 1,0 0-1,0 0 1,0 0-1,1 0 1,-1 0-1,0 0 1,0 0-1,1 0 0,-1-1 1,0 1-1,1 0 1,-1-1-1,1 0 1,-1 1-1,1-1 1,-1 0-1,1 1 1,-1-1-1,3 0 1,61 0-848,-55-1 529,1 0-381,0-1 1,0 0-1,0-1 1,0 0 0,16-7-1,-13 3-1591,1 0-1,-1-1 1,18-13-1,0-4-3985</inkml:trace>
</inkml:ink>
</file>

<file path=ppt/ink/ink1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4:57.160"/>
    </inkml:context>
    <inkml:brush xml:id="br0">
      <inkml:brushProperty name="width" value="0.025" units="cm"/>
      <inkml:brushProperty name="height" value="0.025" units="cm"/>
    </inkml:brush>
  </inkml:definitions>
  <inkml:trace contextRef="#ctx0" brushRef="#br0">89 10 15214,'0'0'9700,"-6"8"-8360,-4 4-928,1 1 1,0 0-1,1 1 0,1 0 1,0 0-1,0 0 0,2 1 0,0 0 1,1 0-1,0 1 0,1-1 1,-1 26-1,4-40-408,-1 0 0,1 0 0,0 0 0,0 0 0,0 0 0,0 0 0,0 0 0,0 0 0,1 0 0,-1 0 0,0 0 0,0 0 0,1 0 0,-1 0 0,1 0 0,-1 0 0,1 0 0,-1 0 0,1 0 0,-1 0 0,1-1 0,0 1 0,0 0 0,-1 0 0,1-1 0,0 1 0,0 0 0,0-1 0,0 1 0,0-1 0,0 1 0,-1-1 0,1 0 0,0 1 0,1-1 0,-1 0 0,0 0 0,0 0 0,0 0 0,0 1 0,0-1 0,0-1 0,0 1 1,0 0-1,1 0 0,1-1 14,-1 0 1,1 0 0,-1 0 0,1 0 0,-1 0 0,0 0 0,1-1 0,-1 1 0,0-1 0,0 1 0,0-1 0,0 0 0,0 0 0,-1 0 0,1 0 0,-1 0 0,1 0-1,1-3 1,0-4 17,1-1-1,-1 1 0,-1-1 0,0 1 1,0-1-1,-1 0 0,0 0 0,-1 0 1,-1-17-1,1 27-37,0 0 0,0 0 0,0-1 0,0 1-1,1 0 1,-1 0 0,0 0 0,0-1 0,0 1 0,0 0 0,0 0 0,0 0 0,0-1 0,0 1 0,0 0 0,0 0 0,0 0 0,-1 0 0,1-1 0,0 1 0,0 0-1,0 0 1,0 0 0,0 0 0,0-1 0,0 1 0,0 0 0,0 0 0,-1 0 0,1 0 0,0 0 0,0-1 0,0 1 0,0 0 0,-1 0 0,1 0 0,0 0 0,0 0-1,0 0 1,0 0 0,-1 0 0,1 0 0,0 0 0,0 0 0,0-1 0,-1 1 0,1 0 0,0 0 0,0 0 0,0 1 0,0-1 0,-1 0 0,1 0 0,0 0 0,0 0-1,0 0 1,-1 0 0,1 0 0,0 0 0,0 0 0,0 0 0,0 0 0,-1 0 0,1 1 0,0-1 0,-6 13-113,6-12 116,0 0 0,0 0-1,1 0 1,-1 0 0,0 0 0,0 0 0,1 0 0,-1 0-1,0 0 1,1 0 0,-1 0 0,1 0 0,0 0 0,-1 0-1,1 0 1,0 0 0,-1 0 0,1-1 0,0 1 0,0 0 0,0-1-1,0 1 1,-1 0 0,1-1 0,0 1 0,0-1 0,2 1-1,1 0 8,0 0-1,0 0 0,0 0 1,1 0-1,-1-1 0,0 0 1,7 0-1,2-1 14,0-1 0,-1 0 0,0 0 0,20-8 0,0-3 23,39-22 0,-61 29-35,-1 0 0,1 0 1,-2 0-1,1-1 0,-1-1 0,0 1 0,0-1 0,8-12 1,-13 10 22,-11 12 18,-11 11 17,0 7-67,-31 42 0,45-55 0,0 1 0,0 0 0,1 0 0,0 0 0,0 1 0,1-1 0,0 1 0,0 0 0,-1 13 0,4-21 2,0 0 0,0 0 0,0 0 0,0 0 0,0 0-1,0 0 1,0 0 0,0 0 0,1 0 0,-1 0 0,0-1 0,1 1 0,-1 0 0,1 0 0,-1 0 0,1 0-1,-1 0 1,1-1 0,-1 1 0,1 0 0,0-1 0,0 1 0,-1 0 0,1-1 0,0 1 0,0-1 0,0 1-1,1 0 1,2 0 5,-1 0 0,1 0 0,0 0 0,0-1 0,-1 1 0,1-1 0,7 0 0,3-1-146,-1 0 1,0-1-1,20-7 1,-14 3-2065,-1-1 1,23-14-1,30-26-8528,-38 20 4202</inkml:trace>
</inkml:ink>
</file>

<file path=ppt/ink/ink1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4:57.516"/>
    </inkml:context>
    <inkml:brush xml:id="br0">
      <inkml:brushProperty name="width" value="0.025" units="cm"/>
      <inkml:brushProperty name="height" value="0.025" units="cm"/>
    </inkml:brush>
  </inkml:definitions>
  <inkml:trace contextRef="#ctx0" brushRef="#br0">66 64 64,'8'-9'2852,"11"-18"1635,-13 8 5817,-12 18-3490,-16 12-3976,16-7-2520,1 0 0,-1 1 1,1 0-1,0 0 0,0 0 0,0 0 0,1 1 0,0 0 0,0 0 0,0 0 0,1 1 0,0-1 1,0 1-1,0 0 0,1-1 0,-1 10 0,3-16-318,0 1 0,1 0 0,-1-1 0,0 1 0,1 0 0,-1-1 0,1 1 0,0-1 0,-1 1 0,1-1 0,-1 1 0,1-1 0,0 1 0,-1-1 0,1 0 0,0 1 0,-1-1 0,1 0 0,0 0 0,0 1 0,-1-1 0,1 0 0,0 0 0,0 0 0,-1 0 0,1 0 0,0 0 0,0 0 0,-1 0 0,2-1 0,27-2 0,-16-2-162,-1 0 0,0-2-1,-1 1 1,1-1 0,-1-1 0,-1 0 0,1-1-1,-1 0 1,-1 0 0,9-12 0,19-15-184,-34 36 79,-4 8 190,-6 11 143,-21 23 328,23-35-274,-1 1 1,1-1-1,0 1 1,0-1-1,1 2 1,0-1-1,1 0 1,0 1-1,0-1 1,-3 16-1,7-23-167,0 0-1,-1-1 0,1 1 1,0 0-1,0-1 0,-1 1 1,1-1-1,0 1 0,0-1 1,0 1-1,0-1 0,0 1 1,0-1-1,0 0 0,0 0 1,0 0-1,0 1 0,0-1 0,0 0 1,0 0-1,0 0 0,0 0 1,-1-1-1,3 1 0,27-2-2464,-22 1 1107,0-1 0,0 0 0,0-1 0,0 0 1,-1 0-1,1 0 0,8-7 0,-10 7-46,22-13-7090</inkml:trace>
</inkml:ink>
</file>

<file path=ppt/ink/ink1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4:57.872"/>
    </inkml:context>
    <inkml:brush xml:id="br0">
      <inkml:brushProperty name="width" value="0.025" units="cm"/>
      <inkml:brushProperty name="height" value="0.025" units="cm"/>
    </inkml:brush>
  </inkml:definitions>
  <inkml:trace contextRef="#ctx0" brushRef="#br0">152 1 15182,'0'0'8077,"-10"2"-5669,-1 0-1988,1 2 0,0-1-1,0 1 1,0 1 0,1 0 0,-1 0 0,1 1 0,1 1-1,-1-1 1,1 1 0,0 0 0,0 1 0,-11 15 0,19-23-422,-1 0 1,1 1 0,0-1 0,0 0 0,0 0 0,0 0 0,0 1 0,-1-1 0,1 0 0,0 0 0,0 0 0,0 1 0,0-1 0,0 0 0,0 0 0,0 0 0,0 1 0,0-1 0,0 0 0,0 0 0,0 1 0,0-1 0,0 0 0,0 0 0,0 0 0,0 1 0,0-1 0,0 0 0,1 0 0,-1 1 0,0-1 0,0 0 0,0 0 0,0 0-1,0 0 1,0 1 0,1-1 0,-1 0 0,0 0 0,0 0 0,0 0 0,1 0 0,-1 1 0,0-1 0,0 0 0,0 0 0,1 0 0,-1 0 0,0 0 0,0 0 0,0 0 0,1 0 0,-1 0 0,0 0 0,1 0 0,22 0 55,23-9-381,-38 7 145,2-2-75,1 1-1,-1 1 1,1-1 0,0 2 0,0 0-1,-1 0 1,1 1 0,0 0-1,12 2 1,-22-2 268,0 1 1,-1-1-1,1 1 0,-1-1 1,1 1-1,0-1 0,-1 1 1,1-1-1,-1 1 0,0 0 1,1-1-1,-1 1 0,0 0 1,1-1-1,-1 1 0,0 0 1,0 0-1,1-1 0,-1 1 1,0 0-1,0 0 0,0-1 1,0 1-1,0 0 0,0 0 1,0-1-1,0 1 0,0 0 1,-1 0-1,1-1 0,0 1 1,-1 1-1,-9 24 1179,1-15-916,0 0 1,-1 0-1,-1-1 1,0-1-1,0 1 0,0-2 1,-1 0-1,-1 0 1,-19 9-1,31-17-292,1 0 0,0 0 0,0 0 0,0 1 0,-1-1 0,1 0 0,0 0 0,0 0 0,0 0 0,-1 0 0,1 0 0,0 0 0,0 0 0,0 0 0,-1 0 0,1 0 0,0 0 0,0 0 0,-1 0 0,1 0 0,0 0 0,0 0 0,0 0 0,-1 0 0,1 0 0,0 0 0,0-1 0,0 1 0,-1 0-1,1 0 1,0 0 0,0 0 0,0 0 0,0-1 0,-1 1 0,1 0 0,0 0 0,0 0 0,0 0 0,0-1 0,0 1 0,0 0 0,0 0 0,0 0 0,-1-1 0,1 1 0,0 0 0,0 0 0,0-1 0,0 1 0,5-17-2214,13-13-3025,19-10-3380,-15 19 3709</inkml:trace>
</inkml:ink>
</file>

<file path=ppt/ink/ink1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4:58.230"/>
    </inkml:context>
    <inkml:brush xml:id="br0">
      <inkml:brushProperty name="width" value="0.025" units="cm"/>
      <inkml:brushProperty name="height" value="0.025" units="cm"/>
    </inkml:brush>
  </inkml:definitions>
  <inkml:trace contextRef="#ctx0" brushRef="#br0">1 93 6951,'0'0'2978,"9"0"1261,5 0-3423,2 1 801,0-1 0,0 0 0,0-2 0,0 1 0,0-2 0,0 0 0,-1-1 0,21-8 0,-31 10-1435,0 0 1,-1-1-1,1 1 0,-1-1 0,0 0 0,1 0 0,-1-1 1,-1 1-1,1-1 0,0 0 0,-1 1 0,0-2 1,0 1-1,0 0 0,4-8 0,-8 11-172,1 0 0,-1 1 0,0-1 0,0 1 0,1-1 0,-1 1 0,0-1 0,0 1 0,1 0 0,-1-1 0,0 1 0,0 0 0,0-1 0,1 1 0,-1 0 0,0 0 0,0 0 0,0 0 0,0 0 0,0 0 0,0 0 0,1 0 0,-1 0 0,-2 1 0,-25 2 55,17 0-65,1 1 0,0 1 0,0-1 0,1 2 0,-1-1 0,1 2 0,-13 11 0,17-15 0,0 1 0,0 1 0,1-1 0,0 1 0,0 0 0,0 0 0,0 0 0,1 0 0,0 0 0,0 1 0,1 0 0,-1-1 0,1 1 0,-2 11 0,4-16 0,0 1 0,0-1 0,0 1 0,1-1 0,-1 1 0,1-1 0,-1 1 0,1-1 0,0 0 0,-1 1 0,1-1 0,0 0 0,0 1 0,0-1 0,0 0 0,0 0 0,0 0 0,0 0 0,0 0 0,0 0 0,1 0 0,-1 0 0,0 0 0,1-1 0,-1 1 0,0-1 0,1 1 0,-1-1 0,1 1 0,-1-1 0,3 1 0,53 6 0,-53-7 0,87 1-1117,-73-3-105,-1 0 0,1 0-1,20-7 1,31-16-8082</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3:31.965"/>
    </inkml:context>
    <inkml:brush xml:id="br0">
      <inkml:brushProperty name="width" value="0.025" units="cm"/>
      <inkml:brushProperty name="height" value="0.025" units="cm"/>
    </inkml:brush>
  </inkml:definitions>
  <inkml:trace contextRef="#ctx0" brushRef="#br0">21 45 17008,'0'0'7170,"3"-9"-4154,6-27-1014,-7 117-209,-8 18-1592,-11 304 1376,6-683-1577,11 282 0,1 0 0,0 1 0,0-1 0,0 0 0,0 0 0,1 0 0,-1 0 0,1 0 0,-1 0 0,1 0 0,-1 0 0,1 0 0,0-1 0,3 3 0,30 21 0,-30-23 0,-1 1 0,1-1 0,0 0 0,0 0 0,0 0 0,-1-1 0,2 0 0,-1 0 0,0 0 0,0-1 0,0 1 0,0-1 0,0-1 0,1 1 0,-1-1 0,0 0 0,0 0 0,0 0 0,0 0 0,0-1 0,-1 0 0,9-5 0,-6 3 0,-1 0 0,0-1 0,0 0 0,0 0 0,-1 0 0,0-1 0,0 0 0,0 0 0,-1 0 0,0 0 0,0-1 0,-1 0 0,1 0 0,3-14 0,-15 46 0,-14 52 0,20-69 0,1-1 0,0 0 0,0 0 0,1 1 0,0-1 0,0 0 0,1 0 0,2 14 0,-2-20-5,0 1-1,0-1 1,0 1 0,-1-1 0,1 0-1,1 1 1,-1-1 0,0 0 0,0 0-1,0 0 1,1 0 0,-1 0 0,0 0-1,1 0 1,-1 0 0,1 0-1,-1-1 1,1 1 0,0-1 0,-1 1-1,1-1 1,2 1 0,43 4-323,-32-5 136,-4 1-64,-1 0-1,1 1 1,-1 0-1,0 0 1,0 1 0,0 0-1,17 9 1,-24-10 232,1 1 0,0-1 1,-1 1-1,0 0 0,0 0 0,0 0 1,0 0-1,0 1 0,-1-1 1,1 1-1,-1 0 0,0-1 1,0 1-1,0 0 0,-1 0 0,1 0 1,-1 1-1,0-1 0,0 0 1,-1 0-1,1 7 0,1 6 239,-1-1-1,0 1 0,-2 0 0,0-1 1,0 1-1,-2-1 0,0 1 0,-1-1 1,0 0-1,-1 0 0,-1 0 0,-1-1 1,0 0-1,-17 25 0,23-38-214,-1 1 0,1-1 0,-1 0 0,0 0 0,0 0 0,0 0 0,0 0 0,0 0 0,0 0 0,-1-1 0,1 1 0,0-1 0,-1 0 0,1 0 0,-1 0 0,0 0 0,1 0 0,-1 0 0,0-1 0,1 1 0,-1-1 0,0 1 0,0-1 0,0 0 0,1-1 0,-1 1 0,0 0 0,0-1 0,1 1 0,-1-1 0,-3-1 0,2-1 0,-1 1 0,1-1 0,0-1 0,0 1 0,0 0 0,0-1 0,1 0 0,-1 0 0,1 0 0,0 0 0,0-1 0,1 1 0,-1-1 0,1 0 0,-3-7 0,-3-12 0,1-1 0,1 1 0,1-1 0,2 0 0,0-1 0,1 1 0,2 0 0,0-1 0,2 1 0,6-31 0,-6 50-508,1-1 1,-1 0-1,1 1 0,1-1 1,5-8-1,-5 10-249,-1 1 0,0-1 0,-1 0-1,1 0 1,-1-1 0,0 1 0,0 0-1,0-1 1,0-8 0,-1-4-6658</inkml:trace>
</inkml:ink>
</file>

<file path=ppt/ink/ink1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4:59.430"/>
    </inkml:context>
    <inkml:brush xml:id="br0">
      <inkml:brushProperty name="width" value="0.025" units="cm"/>
      <inkml:brushProperty name="height" value="0.025" units="cm"/>
    </inkml:brush>
  </inkml:definitions>
  <inkml:trace contextRef="#ctx0" brushRef="#br0">66 0 12139,'0'0'14644,"1"13"-13646,2 20-320,7 81 101,25 120 1,-49-268-1045,-2 0 1,-1 1 0,-38-52 0,45 75 395,7 16 126,4-5-240,-1 1 1,0-1-1,1 0 1,-1 0-1,1 1 0,-1-1 1,1 0-1,0 0 0,-1 0 1,1 0-1,0 0 0,0 0 1,0 0-1,0 0 0,0 0 1,0 0-1,0 0 0,0-1 1,0 1-1,2 0 0,5 2-392,1 0 0,0-1-1,0-1 1,1 0 0,-1 0-1,0 0 1,0-1 0,0-1-1,1 0 1,-1 0 0,14-4-1,1-1-1681,0-2 0,-1 0 0,24-13 0,-1-2-6724</inkml:trace>
</inkml:ink>
</file>

<file path=ppt/ink/ink1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4:59.772"/>
    </inkml:context>
    <inkml:brush xml:id="br0">
      <inkml:brushProperty name="width" value="0.025" units="cm"/>
      <inkml:brushProperty name="height" value="0.025" units="cm"/>
    </inkml:brush>
  </inkml:definitions>
  <inkml:trace contextRef="#ctx0" brushRef="#br0">127 0 16207,'0'0'2718,"-11"12"-156,-7 6-1417,2 1-1,0 1 1,-14 23 0,26-36-847,-1 0 1,1 0 0,0 1 0,1 0-1,0-1 1,0 1 0,1 0-1,0 1 1,0-1 0,1 0 0,0 1-1,0-1 1,1 0 0,0 1-1,2 12 1,-1-18-283,0-1 0,0 0 0,1 1 1,-1-1-1,0 0 0,1 0 0,0 0 0,-1 0 0,1 0 0,0 0 0,0-1 0,0 1 0,0-1 1,0 1-1,0-1 0,1 0 0,-1 1 0,0-1 0,1 0 0,-1-1 0,1 1 0,-1 0 0,1-1 0,-1 1 1,1-1-1,0 0 0,-1 0 0,1 0 0,4-1 0,1 1 38,1-1 0,-1 0-1,1 0 1,-1-1 0,0 0 0,0 0-1,16-7 1,-13 2 43,1 0 0,-1 0-1,0-1 1,-1-1 0,18-18 0,-24 23-72,0-1 0,0 1 0,-1 0 0,0-1 1,0 0-1,0 0 0,-1 0 0,1 0 0,-1 0 1,0 0-1,-1 0 0,1-1 0,-1 1 0,0-1 1,-1 1-1,1-11 0,-2 14-38,1 1 0,-1-1 0,1 1 0,-1-1 0,0 1-1,0-1 1,0 1 0,0 0 0,0-1 0,0 1 0,0 0 0,0 0 0,0 0 0,0 0 0,-1 0 0,1 0 0,-1 0-1,1 0 1,0 0 0,-1 1 0,0-1 0,1 0 0,-1 1 0,1-1 0,-1 1 0,0 0 0,1 0 0,-3-1 0,-53-1-1036,47 2 699,30 8-17256,-1-8 11142</inkml:trace>
</inkml:ink>
</file>

<file path=ppt/ink/ink1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00.159"/>
    </inkml:context>
    <inkml:brush xml:id="br0">
      <inkml:brushProperty name="width" value="0.025" units="cm"/>
      <inkml:brushProperty name="height" value="0.025" units="cm"/>
    </inkml:brush>
  </inkml:definitions>
  <inkml:trace contextRef="#ctx0" brushRef="#br0">5 1 6246,'0'0'19715,"-1"9"-17671,1-9-2029,-2 18 565,1 0-1,1 1 1,0-1-1,5 33 1,-4-48-499,-1 1 1,1-1-1,0 0 1,0 1-1,1-1 1,-1 0-1,1 0 1,-1 0-1,1 0 1,0 0-1,0 0 1,1 0-1,-1-1 1,0 1-1,4 2 1,-3-4-57,-1 0-1,1 0 1,0 0 0,0 0 0,0 0-1,0 0 1,-1-1 0,1 1 0,0-1 0,0 0-1,0 0 1,0 0 0,0-1 0,0 1 0,0 0-1,0-1 1,0 0 0,0 0 0,0 0-1,-1 0 1,5-2 0,1-2-25,0-1 0,0 0 0,0 0 0,-1 0 0,0-1 0,0 0 0,0 0 0,-1-1 0,0 0 0,-1 0 0,0 0 0,5-10 0,24-34 0,-34 52 0,0 0 0,0 0 0,0 0 0,0-1 0,0 1 0,0 0 0,0 0 0,0 0 0,1 0 0,-1 0 0,0 0 0,0 0 0,0 0 0,0-1 0,0 1 0,0 0 0,1 0 0,-1 0 0,0 0 0,0 0 0,0 0 0,0 0 0,0 0 0,0 0 0,1 0 0,-1 0 0,0 0 0,0 0 0,0 0 0,0 0 0,0 0 0,1 0 0,-1 0 0,0 0 0,0 0 0,0 0 0,0 0 0,0 0 0,1 0 0,-1 1 0,0-1 0,0 0 0,0 0 0,0 0 0,0 0 0,0 0 0,0 0 0,0 0 0,1 0 0,-1 1 0,0-1 0,0 0 0,0 0 0,0 0 0,0 0 0,0 0 0,0 0 0,0 1 0,0-1 0,0 0 0,0 0 0,0 0 0,3 18 0,-2 27 0,-1-40 0,0 99 0,0-103 2,1-1-1,-1 1 1,0-1-1,0 0 1,0 1 0,1-1-1,-1 1 1,0-1-1,0 0 1,1 1-1,-1-1 1,0 0 0,1 1-1,-1-1 1,0 0-1,1 1 1,-1-1 0,0 0-1,1 0 1,-1 0-1,1 1 1,-1-1 0,1 0-1,-1 0 1,0 0-1,1 0 1,-1 0 0,1 0-1,-1 0 1,1 0-1,-1 0 1,1 0-1,-1 0 1,0 0 0,1 0-1,-1 0 1,1 0-1,-1 0 1,1-1 0,-1 1-1,0 0 1,1 0-1,-1 0 1,1-1 0,-1 1-1,1-1 1,20-11-376,7-17-3094,8-19-6143,-15 15 2842</inkml:trace>
</inkml:ink>
</file>

<file path=ppt/ink/ink1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00.918"/>
    </inkml:context>
    <inkml:brush xml:id="br0">
      <inkml:brushProperty name="width" value="0.025" units="cm"/>
      <inkml:brushProperty name="height" value="0.025" units="cm"/>
    </inkml:brush>
  </inkml:definitions>
  <inkml:trace contextRef="#ctx0" brushRef="#br0">37 184 17681,'0'0'3272,"-3"9"171,-2 2-2276,3-7-706,0-1-1,0 1 0,1 0 0,-1 0 1,1 0-1,0 0 0,0 1 1,1-1-1,-1 0 0,1 8 0,1-12-359,0 0-1,0 1 0,0-1 0,0 0 1,0 0-1,1 0 0,-1 0 0,0-1 1,0 1-1,0 0 0,0 0 0,0-1 0,0 1 1,0 0-1,0-1 0,0 1 0,2-2 1,1-2-86,-1 0 0,1 0 1,-1 0-1,0-1 0,0 1 0,0-1 1,0 0-1,-1 0 0,0 0 1,0 0-1,0 0 0,-1-1 0,0 1 1,0 0-1,0-1 0,0 1 1,-1-1-1,0 1 0,0-1 0,-1 1 1,-1-8-1,2 12-15,0 1 0,0-1 0,-1 1 0,1 0 0,0-1 0,-1 1 0,1-1 0,0 1 0,-1-1 0,1 1 0,0 0 0,-1-1 0,1 1 0,-1 0 0,1-1 0,0 1 0,-1 0 0,1 0 0,-1 0 0,1-1 0,-1 1 0,1 0 0,-1 0 0,1 0 0,-1 0 0,1 0 0,-1 0 0,0 0 0,1 0 0,-1 0 0,1 0 0,-1 0 0,1 0 0,-1 0 0,1 0 0,-1 1 0,1-1 0,-1 0 0,1 0 0,-1 0 0,1 1 0,0-1 0,-1 0 0,1 1 0,-1-1 0,1 0 0,0 1 0,-1-1 0,1 1 0,-18 21 0,12-10 0,1 0 0,0 1 0,1 0 0,0 0 0,1 0 0,1 0 0,0 0 0,0 1 0,2-1 0,0 23 0,1-35 0,-1 0 0,0 0 0,1 1 0,-1-1 0,1 0 0,-1 0 0,1 0 0,-1 0 0,1 0 0,0 0 0,0 0 0,-1 0 0,1 0 0,0 0 0,0 0 0,0 0 0,0 0 0,0-1 0,0 1 0,0 0 0,0-1 0,0 1 0,1-1 0,-1 1 0,0-1 0,0 1 0,0-1 0,1 0 0,-1 0 0,0 0 0,1 0 0,-1 0 0,0 0 0,0 0 0,1 0 0,-1 0 0,0 0 0,0-1 0,2 0 0,2 0 0,1 0 0,-1-1 0,0 1 0,1-1 0,-1-1 0,0 1 0,7-5 0,21-20-493,53-54 0,2-3-149,-74 74 658,-13 10-15,-1 0 0,0-1-1,0 1 1,0 0 0,1 0 0,-1 0 0,0 0 0,0 0 0,1 0 0,-1 0 0,0 0-1,0 0 1,0 0 0,1 0 0,-1 0 0,0 0 0,0 0 0,1 0 0,-1 0-1,0 0 1,0 0 0,1 0 0,-1 0 0,0 0 0,0 0 0,0 1 0,1-1 0,-1 0-1,0 0 1,0 0 0,0 0 0,1 0 0,-1 1 0,0-1 0,0 0 0,0 0-1,0 0 1,0 1 0,0-1 0,1 0 0,-1 0 0,0 0 0,0 1 0,0-1 0,0 0-1,0 0 1,0 1 0,0-1 0,0 0 0,0 0 0,0 1 0,0-1 0,0 0-1,0 0 1,0 1 0,-1 9 201,-20 47 433,17-48-531,0-1 0,1 1-1,0 0 1,0-1 0,1 1-1,-2 16 1,4-25-104,0 1 0,0-1 0,0 0 0,0 1 0,0-1 0,0 1 0,0-1 0,0 0 0,0 1 0,0-1 0,0 1 0,1-1 0,-1 0 0,0 1 0,0-1 0,0 0 0,0 1 0,1-1 0,-1 0 0,0 1 0,0-1 0,1 0 0,-1 0 0,0 1 0,1-1 0,-1 0 0,0 0 0,1 0 0,-1 1 0,0-1 0,1 0 0,-1 0 0,0 0 0,1 0 0,-1 0 0,1 0 0,-1 0 0,0 0 0,1 1 0,-1-1 0,1-1 0,-1 1 0,0 0 0,1 0 0,-1 0 0,0 0 0,1 0 0,-1 0 0,1 0 0,0-1 0,14-6 0,-1-3 0,0-2 0,0 0 0,-2 0 0,1-1 0,15-22 0,14-15 0,-42 50 0,0 0 0,0-1 0,0 1 0,0 0 0,1 0 0,-1 0 0,0 0 0,0 0 0,0 0 0,0 0 0,1 0 0,-1-1 0,0 1 0,0 0 0,0 0 0,0 0 0,1 0 0,-1 0 0,0 0 0,0 0 0,0 0 0,0 0 0,1 0 0,-1 0 0,0 0 0,0 0 0,0 0 0,0 0 0,1 0 0,-1 0 0,0 1 0,0-1 0,0 0 0,0 0 0,1 0 0,-1 0 0,0 0 0,0 0 0,0 0 0,0 0 0,0 1 0,0-1 0,1 0 0,-1 0 0,0 0 0,0 0 0,0 0 0,0 1 0,0-1 0,0 0 0,0 0 0,0 0 0,0 0 0,0 1 0,0-1 0,0 0 0,0 0 0,0 0 0,0 1 0,0-1 0,0 0 0,0 0 0,0 0 0,0 0 0,0 1 0,0-1 0,0 0 0,0 0 0,0 0 0,0 13 0,-5 15 0,3-16 0,0 1 0,0 0 0,1 0 0,2 23 0,-1-34 0,0 1 0,1-1 0,-1 0 0,0 0 0,1 0 0,0 0 0,0 0 0,-1 0 0,1 0 0,0 0 0,0 0 0,1-1 0,-1 1 0,0 0 0,1-1 0,-1 1 0,1-1 0,-1 1 0,1-1 0,0 0 0,-1 1 0,1-1 0,0 0 0,0 0 0,0-1 0,0 1 0,0 0 0,0 0 0,0-1 0,0 0 0,0 1 0,0-1 0,0 0 0,1 0 0,1 0 0,3-1 0,-1 0 0,0 0 0,1 0 0,-1-1 0,0 0 0,0-1 0,0 1 0,0-1 0,-1 0 0,1 0 0,-1-1 0,1 0 0,-1 0 0,6-6 0,-3 2 0,0 0 0,-1 0 0,0-1 0,0 0 0,0 0 0,-1-1 0,7-16 0,-12 24 0,0 1 0,-1-1 0,1 0 0,0 0 0,-1 0 0,0 0 0,1 0 0,-1 0 0,0 0 0,0 1 0,0-1 0,0 0 0,0 0 0,-1 0 0,1 0 0,0 0 0,-1 0 0,0 0 0,1 0 0,-1 1 0,0-1 0,0 0 0,0 1 0,0-1 0,0 0 0,0 1 0,-1-1 0,1 1 0,0 0 0,-1-1 0,1 1 0,-4-2 0,-17-23 0,22 25-21,-1 0 0,1 0 1,0 0-1,0 0 0,-1 0 0,1 0 1,0 0-1,0 0 0,0 0 0,0 0 1,1 0-1,-1 0 0,0 0 0,0 0 1,1 0-1,-1 0 0,0 0 0,1 0 0,-1 0 1,1 0-1,-1 0 0,1 0 0,0 0 1,-1 0-1,2 0 0,24-24-2654,-7 7-2619,-6-3-9451</inkml:trace>
</inkml:ink>
</file>

<file path=ppt/ink/ink1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01.648"/>
    </inkml:context>
    <inkml:brush xml:id="br0">
      <inkml:brushProperty name="width" value="0.025" units="cm"/>
      <inkml:brushProperty name="height" value="0.025" units="cm"/>
    </inkml:brush>
  </inkml:definitions>
  <inkml:trace contextRef="#ctx0" brushRef="#br0">2 79 18738,'-2'66'7014,"14"116"1,7-131-7266,-3-32-84,-15-19 321,-1 0 0,1 0 0,0 0 0,-1 0 0,1 0 0,0 0 0,-1 0 0,1 0 0,0 0 0,-1 0 0,1 0 0,-1-1-1,1 1 1,0 0 0,-1 0 0,1-1 0,-1 1 0,1 0 0,-1-1 0,1 1 0,-1 0 0,1-1 0,-1 1 0,1-1-1,-1 1 1,0-1 0,1 1 0,-1-1 0,1 1 0,-1-1 0,0 1 0,0-1 0,1 0 0,-1 0 0,3-6-761,-1 0 0,0 0 1,0 0-1,-1 0 0,1-1 1,-2 1-1,1 0 0,-1-1 1,0 1-1,-2-15 0,-17-73-6163,3 41 5321,4 19 6474,9 27 321,11 6-1177,12 2-2382,-3-1-683,7-5-449,0-1 0,0-1 1,43-21-1,20-17-4513,-108 49-11487</inkml:trace>
</inkml:ink>
</file>

<file path=ppt/ink/ink1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01.991"/>
    </inkml:context>
    <inkml:brush xml:id="br0">
      <inkml:brushProperty name="width" value="0.025" units="cm"/>
      <inkml:brushProperty name="height" value="0.025" units="cm"/>
    </inkml:brush>
  </inkml:definitions>
  <inkml:trace contextRef="#ctx0" brushRef="#br0">0 145 16784,'0'0'10538,"86"-10"-8392,-33-21-705,3 0-768,-2-1-545,-6 10-256,-9 8-1281,-13 10-1058,-13 4-1601,-13 6-960,0 12-2243</inkml:trace>
</inkml:ink>
</file>

<file path=ppt/ink/ink1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02.348"/>
    </inkml:context>
    <inkml:brush xml:id="br0">
      <inkml:brushProperty name="width" value="0.025" units="cm"/>
      <inkml:brushProperty name="height" value="0.025" units="cm"/>
    </inkml:brush>
  </inkml:definitions>
  <inkml:trace contextRef="#ctx0" brushRef="#br0">1 126 14157,'0'0'13453,"71"3"-11627,-28-24-769,3-1-833,-2 1-160,-4 3-1025,-6 4-1217,-6 3-1698,-9 0-1601,-4 0-5317</inkml:trace>
</inkml:ink>
</file>

<file path=ppt/ink/ink1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02.678"/>
    </inkml:context>
    <inkml:brush xml:id="br0">
      <inkml:brushProperty name="width" value="0.025" units="cm"/>
      <inkml:brushProperty name="height" value="0.025" units="cm"/>
    </inkml:brush>
  </inkml:definitions>
  <inkml:trace contextRef="#ctx0" brushRef="#br0">0 4 18770,'0'0'5045,"2"11"-2670,3 14-1469,1 0 0,0 0-1,2-1 1,18 37 0,-24-56-842,1 0 1,0 0-1,0-1 0,0 1 0,1-1 1,-1 1-1,1-1 0,0 0 0,0 0 1,1-1-1,-1 1 0,10 4 1,-10-6-56,-1-2 1,0 1 0,1 0 0,-1-1 0,0 1-1,1-1 1,-1 0 0,1 0 0,-1 0 0,0-1-1,1 1 1,-1-1 0,1 0 0,-1 0 0,0 0 0,0 0-1,0 0 1,0-1 0,0 0 0,0 1 0,0-1-1,0 0 1,4-5 0,3-2 49,-1 0 0,-1-1 1,0 1-1,0-2 0,-1 1 0,0-1 0,-1-1 0,10-22 1,-10 20 14,-1 0 0,0 0 0,-1-1 0,-1 1 0,2-16 0,-8 94-198,1-46-178,1 0 0,0-1 0,2 1 0,3 22-1,-3-33 18,1-1-1,0 0 0,0 1 0,0-1 0,1 0 0,0 0 0,0-1 0,1 1 1,-1-1-1,1 1 0,1-1 0,-1 0 0,1-1 0,-1 1 0,10 5 0,14 7-11154</inkml:trace>
</inkml:ink>
</file>

<file path=ppt/ink/ink1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3:44.338"/>
    </inkml:context>
    <inkml:brush xml:id="br0">
      <inkml:brushProperty name="width" value="0.025" units="cm"/>
      <inkml:brushProperty name="height" value="0.025" units="cm"/>
    </inkml:brush>
  </inkml:definitions>
  <inkml:trace contextRef="#ctx0" brushRef="#br0">94 21 2723,'0'0'288,"-54"-3"-2370,42 3 1569,3-1 1538,1 1-352,3 0-128,0 0-193,5 0-256,0-2-32,0 0-192,7-1 288,7-2-544,0 1-2435</inkml:trace>
</inkml:ink>
</file>

<file path=ppt/ink/ink1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3:45.911"/>
    </inkml:context>
    <inkml:brush xml:id="br0">
      <inkml:brushProperty name="width" value="0.025" units="cm"/>
      <inkml:brushProperty name="height" value="0.025" units="cm"/>
    </inkml:brush>
  </inkml:definitions>
  <inkml:trace contextRef="#ctx0" brushRef="#br0">0 191 5125,'0'0'5995,"2"21"-3374,1-18-2532,-1-1 0,1 0 1,-1 0-1,1 0 0,0 0 0,0 0 0,0-1 0,0 1 1,0-1-1,0 0 0,1 0 0,-1 0 0,0 0 0,1 0 1,5 0-1,58 1 231,-51-2-268,28-3 407,1-1 0,54-13 0,16-2-245,568-6 462,-559 25-397,225 20-38,-262-20-204,387-15 48,-153-6-35,56-6 1283,-242 10-1136,15-4 102,167 0 1,-72 26 102,222-8-260,-229-4-123,-155 8 30,-1-4 0,115-18 0,-111 7-197,153-5 0,-99 17-3400,-131 1 654,-1-3-2033</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3:32.307"/>
    </inkml:context>
    <inkml:brush xml:id="br0">
      <inkml:brushProperty name="width" value="0.025" units="cm"/>
      <inkml:brushProperty name="height" value="0.025" units="cm"/>
    </inkml:brush>
  </inkml:definitions>
  <inkml:trace contextRef="#ctx0" brushRef="#br0">414 28 20115,'0'0'10474</inkml:trace>
  <inkml:trace contextRef="#ctx0" brushRef="#br0" timeOffset="1">0 45 24215,'0'0'2883,"50"-37"-4036,-28 33-2179,-5 1-4131</inkml:trace>
</inkml:ink>
</file>

<file path=ppt/ink/ink1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3:47.376"/>
    </inkml:context>
    <inkml:brush xml:id="br0">
      <inkml:brushProperty name="width" value="0.025" units="cm"/>
      <inkml:brushProperty name="height" value="0.025" units="cm"/>
    </inkml:brush>
  </inkml:definitions>
  <inkml:trace contextRef="#ctx0" brushRef="#br0">1 55 7623,'24'-2'1222,"0"-1"0,0 0 1,38-12-1,33-5 802,-18 13-1249,0 3 0,114 8 0,153 39-110,9-5 404,0 0 494,-200-21-1157,268-2 0,-42-6-145,-116 27-118,29 1-25,141-31-12,-320-6-57,-56-3 46,0-3-1,75-17 1,-75 12 225,0 2 0,77-2 0,9 14-119,-71 0-136,0-2-1,0-4 1,96-16-1,-59 6 612,-76 11-483,63-14 0,-44 4-7447,-35 4 2268</inkml:trace>
</inkml:ink>
</file>

<file path=ppt/ink/ink1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03.394"/>
    </inkml:context>
    <inkml:brush xml:id="br0">
      <inkml:brushProperty name="width" value="0.025" units="cm"/>
      <inkml:brushProperty name="height" value="0.025" units="cm"/>
    </inkml:brush>
  </inkml:definitions>
  <inkml:trace contextRef="#ctx0" brushRef="#br0">0 0 16720,'9'5'897,"21"15"-134,0 1 1,-1 1 0,-1 2-1,-1 0 1,-1 2 0,25 33-1,132 192 864,-74-71-489,103 230 0,-97-177-372,112 134 1279,-8-16 699,-159-233-2618,13 25-15,155 230-1,53-9-110,-268-351-53,-17-23-240,-21-27-1822,-12-1-3005,-16-6-2545</inkml:trace>
</inkml:ink>
</file>

<file path=ppt/ink/ink1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03.910"/>
    </inkml:context>
    <inkml:brush xml:id="br0">
      <inkml:brushProperty name="width" value="0.025" units="cm"/>
      <inkml:brushProperty name="height" value="0.025" units="cm"/>
    </inkml:brush>
  </inkml:definitions>
  <inkml:trace contextRef="#ctx0" brushRef="#br0">2 634 14862,'0'10'1596,"-1"1"-1196,0-2 80,1 0-1,0 0 0,1 0 1,-1-1-1,2 1 1,2 10-1,-4-16-339,1-1 1,0 1 0,1-1-1,-1 1 1,0-1-1,1 0 1,-1 1 0,1-1-1,0 0 1,-1 0 0,1 0-1,0 0 1,1-1-1,-1 1 1,0 0 0,0-1-1,1 0 1,-1 1-1,1-1 1,-1 0 0,1 0-1,-1 0 1,1-1-1,0 1 1,-1-1 0,1 1-1,4-1 1,-2 0 21,1-1 0,-1 0 0,1 0 0,-1 0 0,1-1 0,-1 1 0,0-2 0,0 1 0,0 0 0,0-1 0,0 0 0,0 0 1,-1 0-1,0-1 0,1 1 0,-1-1 0,-1 0 0,1-1 0,0 1 0,-1 0 0,0-1 0,3-5 0,9-16 574,0 0 0,18-48 0,-33 74-730,26-73 333,-4-1-1,-3 0 0,-3-2 0,-4 0 0,5-127 0,12 289-892,10 36 676,-31-101-172,0 0 1,2 0-1,0-1 1,2-1-1,0 1 1,1-2-1,1 0 1,27 28-1,-30-37-461,0 0-1,0 0 0,1-1 0,0 0 1,0-1-1,17 6 0,-16-8-703,0-1 0,0 0 1,1-1-1,-1 0 0,1-1 0,0-1 0,14 0 0,51-6-10385</inkml:trace>
</inkml:ink>
</file>

<file path=ppt/ink/ink1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04.699"/>
    </inkml:context>
    <inkml:brush xml:id="br0">
      <inkml:brushProperty name="width" value="0.025" units="cm"/>
      <inkml:brushProperty name="height" value="0.025" units="cm"/>
    </inkml:brush>
  </inkml:definitions>
  <inkml:trace contextRef="#ctx0" brushRef="#br0">1 1 14542,'0'0'6790,"0"63"-5348,8-22-257,4 9-481,-2 1-511,0 1-129,1 0-225,2-7-511,0-9-1026,-1-8-1313,-1-10-992,-7-8 639</inkml:trace>
</inkml:ink>
</file>

<file path=ppt/ink/ink1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05.086"/>
    </inkml:context>
    <inkml:brush xml:id="br0">
      <inkml:brushProperty name="width" value="0.025" units="cm"/>
      <inkml:brushProperty name="height" value="0.025" units="cm"/>
    </inkml:brush>
  </inkml:definitions>
  <inkml:trace contextRef="#ctx0" brushRef="#br0">1 187 13869,'0'0'9001,"67"0"-6951,-19-19-449,11-5-480,7-4-576,-1-1-353,-5 6-96,-12 3-897,-12 7-1505,-13 5-961,-19 0-449,-4 4-1056,-10-7-5510</inkml:trace>
</inkml:ink>
</file>

<file path=ppt/ink/ink1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05.409"/>
    </inkml:context>
    <inkml:brush xml:id="br0">
      <inkml:brushProperty name="width" value="0.025" units="cm"/>
      <inkml:brushProperty name="height" value="0.025" units="cm"/>
    </inkml:brush>
  </inkml:definitions>
  <inkml:trace contextRef="#ctx0" brushRef="#br0">0 74 9513,'0'0'19026,"88"-24"-18802,-30 12-160,6-2-352,1 4-1538,-4 2-1409,-8 3-2178,-9 4-4516</inkml:trace>
</inkml:ink>
</file>

<file path=ppt/ink/ink1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05.783"/>
    </inkml:context>
    <inkml:brush xml:id="br0">
      <inkml:brushProperty name="width" value="0.025" units="cm"/>
      <inkml:brushProperty name="height" value="0.025" units="cm"/>
    </inkml:brush>
  </inkml:definitions>
  <inkml:trace contextRef="#ctx0" brushRef="#br0">0 24 19571,'0'0'8888,"7"11"-7639,41 107 630,-48-116-1872,0 0-1,1 0 1,0 0-1,-1 0 1,1 1-1,0-2 1,0 1-1,0 0 1,1 0-1,-1 0 1,0 0-1,1-1 1,-1 1-1,1-1 1,-1 1-1,1-1 1,0 1-1,-1-1 1,1 0 0,0 0-1,0 0 1,0 0-1,0 0 1,0 0-1,0-1 1,0 1-1,0-1 1,1 1-1,-1-1 1,0 0-1,0 0 1,0 0-1,1 0 1,-1 0-1,0 0 1,0-1-1,0 1 1,0-1-1,0 0 1,3 0-1,2-3 9,0 0 0,0 0 0,0-1 0,0 0 0,-1 0 0,0-1 0,0 1 0,0-1 0,6-9 0,4-10 11,-13 20-24,-1 0 1,1 0-1,0 0 1,0 1-1,1-1 1,-1 1-1,1 0 1,0 0-1,0 0 1,0 1 0,1-1-1,-1 1 1,1 0-1,7-3 1,-11 6 3,0 0 0,0 0 0,0 0 0,-1 1 0,1-1 0,0 0 1,0 1-1,-1-1 0,1 0 0,0 1 0,-1-1 0,1 1 0,0-1 1,-1 1-1,1 0 0,-1-1 0,1 1 0,-1 0 0,1-1 0,-1 1 0,0 0 1,1-1-1,-1 1 0,0 0 0,1 0 0,-1 0 0,0-1 0,0 1 1,0 0-1,0 0 0,0 0 0,0-1 0,0 3 0,3 33 184,-3-31-161,0 12-496,0-4 698,0 1-1,1-1 1,0 0-1,7 26 1,-8-37-326,1 0 1,0 0 0,0 0 0,0 0-1,0 0 1,0 0 0,0 0-1,1-1 1,-1 1 0,0 0 0,1-1-1,0 1 1,-1-1 0,1 1 0,2 1-1,-2-2-217,1-1 1,-1 1-1,0-1 0,0 1 0,0-1 0,0 0 0,0 0 0,1 0 1,-1 0-1,0 0 0,0 0 0,0 0 0,0-1 0,1 1 0,-1-1 1,0 0-1,0 1 0,3-3 0,17-12-6158,3-6-2141</inkml:trace>
  <inkml:trace contextRef="#ctx0" brushRef="#br0" timeOffset="1">640 1 19827,'-10'4'3790,"-4"1"-2689,-70 31 4064,78-34-4943,1 1 0,-1 0 0,1 1 0,-1-1 0,1 1-1,0 0 1,0 1 0,1-1 0,-1 1 0,1 0-1,0 0 1,-4 7 0,7-10-245,0 0 0,0 0 0,0 0 1,1 0-1,-1 1 0,0-1 0,1 0 0,-1 0 0,1 1 1,0-1-1,0 0 0,0 1 0,0-1 0,0 0 0,1 1 1,-1-1-1,1 0 0,-1 1 0,1-1 0,0 0 0,0 0 0,0 0 1,1 3-1,0-3-77,1 1 1,-1-1 0,1 0-1,0 0 1,-1 0-1,1 0 1,0 0 0,0-1-1,0 1 1,1-1-1,-1 0 1,0 0 0,0 0-1,4 0 1,5 1-445,0 0 1,0-1 0,0-1-1,0 0 1,0-1 0,0 0-1,0 0 1,12-5 0,8-7-7668,-2-6-6373</inkml:trace>
</inkml:ink>
</file>

<file path=ppt/ink/ink1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06.311"/>
    </inkml:context>
    <inkml:brush xml:id="br0">
      <inkml:brushProperty name="width" value="0.025" units="cm"/>
      <inkml:brushProperty name="height" value="0.025" units="cm"/>
    </inkml:brush>
  </inkml:definitions>
  <inkml:trace contextRef="#ctx0" brushRef="#br0">35 89 4805,'0'0'23120,"-3"11"-21785,-3 10-722,1 0 0,-3 42 0,7-52-553,0-1-1,1 0 1,1 1-1,-1-1 1,2 0-1,-1 0 1,1 1-1,1-1 1,7 18-1,-10-27-49,0-1 1,0 0-1,0 1 0,1-1 1,-1 0-1,0 1 0,0-1 1,1 0-1,-1 1 0,0-1 1,0 0-1,1 0 0,-1 1 1,0-1-1,1 0 0,-1 0 1,0 1-1,1-1 0,-1 0 1,1 0-1,-1 0 0,0 0 1,1 0-1,-1 1 1,1-1-1,-1 0 0,0 0 1,1 0-1,-1 0 0,1 0 1,-1 0-1,0 0 0,1-1 1,-1 1-1,1 0 0,-1 0 1,0 0-1,1 0 0,-1 0 1,0-1-1,1 1 0,-1 0 1,0 0-1,1-1 0,-1 1 1,0 0-1,1 0 0,-1-1 1,0 1-1,0 0 0,1-1 1,-1 1-1,0 0 0,0-1 1,0 1-1,1-1 0,-1 1 1,0 0-1,0-1 0,0 1 1,0-1-1,0 1 0,0 0 1,0-1-1,0 0 0,10-27 237,-8 11-222,0-1 0,-1 1 0,-2-26 0,1 38-23,0 1 1,0-1-1,-1 1 0,0-1 1,0 1-1,0-1 0,0 1 1,-1-1-1,0 1 0,0 0 0,0 0 1,0 0-1,-1 0 0,1 0 1,-1 1-1,0-1 0,0 1 1,-6-5-1,9 8-2,0-1 0,-1 1 0,1 0 0,-1-1 0,1 1 0,-1-1 0,1 1 0,0 0 0,-1 0 0,0-1 0,1 1 0,-1 0 0,1 0 0,-1 0 0,1-1 0,-1 1 0,1 0 0,-1 0 0,0 0 0,1 0 0,-1 0 0,1 0 0,-1 0 0,1 0 0,-1 0 0,0 1 0,1-1 0,-1 0 0,1 0 0,-1 0 0,1 1 0,-1-1 0,1 0 0,-1 0 0,1 1 0,-1-1 0,1 1 0,-1-1 0,1 0 0,0 1 0,-1-1 0,1 1 0,0-1 0,-1 1 0,1-1 0,0 1 0,0-1 0,-1 1 0,1-1 0,0 1 0,0 0 0,0-1 0,0 1 0,0-1 0,0 1 0,0 1 0,-1 0 0,1 0 0,0 0 0,0 0 0,1 0 0,-1 0 0,0 0 0,1 0 0,-1 0 0,1 0 0,0 0 0,0 0 0,-1 0 0,1 0 0,0 0 0,3 2 0,0 0 0,0-2 0,1 1 0,-1 0 0,1-1 0,-1 0 0,1 0 0,0 0 0,0-1 0,0 1 0,0-1 0,0-1 0,0 1 0,0 0 0,0-1 0,0 0 0,0-1 0,6 0 0,2 0 0,0-1 0,0-1 0,-1 0 0,1 0 0,19-10 0,1-2 0,40-27 0,-66 38 0,1-2 0,0 1 0,-1-1 0,0 0 0,-1 0 0,1-1 0,-1 0 0,-1 0 0,1-1 0,7-14 0,-12 22 0,-1-1 0,0 1 0,1-1 0,-1 1 0,0-1 0,1 0 0,-1 1 0,0-1 0,0 0 0,0 1 0,0-1 0,1 0 0,-1 1 0,0-1 0,0 0 0,0 1 0,0-1 0,0 0 0,-1 1 0,1-1 0,0 0 0,0 1 0,0-1 0,-1 0 0,1 0 0,-15 2 0,-17 20 0,14-5 0,2 2 0,0-1 0,-17 26 0,27-35 0,0 1 0,1 0 0,0 0 0,1 0 0,0 1 0,0-1 0,1 1 0,0 0 0,1 0 0,-1 11 0,3-19-13,0-1 0,0 1 1,0-1-1,0 0 0,0 1 0,1-1 1,-1 0-1,0 1 0,1-1 0,-1 0 0,1 1 1,0-1-1,-1 0 0,1 0 0,0 0 0,0 1 1,-1-1-1,1 0 0,0 0 0,0 0 1,0-1-1,1 1 0,-1 0 0,1 1 0,2 0-100,0 0-1,1-1 1,-1 1-1,0-1 1,1 0-1,-1 0 1,8 1-1,5-1-705,0 0-1,0-2 1,20-2-1,-29 1-709,1 0-1,-1 0 0,0-1 0,0 0 0,0 0 0,8-6 1,11-6-5166</inkml:trace>
</inkml:ink>
</file>

<file path=ppt/ink/ink1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06.715"/>
    </inkml:context>
    <inkml:brush xml:id="br0">
      <inkml:brushProperty name="width" value="0.025" units="cm"/>
      <inkml:brushProperty name="height" value="0.025" units="cm"/>
    </inkml:brush>
  </inkml:definitions>
  <inkml:trace contextRef="#ctx0" brushRef="#br0">90 61 5765,'0'0'22881,"-9"3"-22427,4-1-382,0-1 1,1 2 0,-1-1 0,1 0-1,0 1 1,0 0 0,0 0 0,0 0-1,0 0 1,1 1 0,0-1 0,-1 1-1,1 0 1,0 0 0,1 0 0,-1 1-1,1-1 1,0 0 0,0 1 0,0 0-1,1-1 1,-1 1 0,1 0 0,1 0 0,-1 0-1,0 6 1,1-9-36,-1 0-1,1 0 1,-1 0 0,1 0-1,0 0 1,0 0 0,0 0-1,0 0 1,0 0 0,1 0 0,-1 0-1,0 0 1,1 0 0,0 0-1,-1 0 1,1 0 0,0-1-1,0 1 1,0 0 0,0-1-1,0 1 1,1 0 0,-1-1-1,0 1 1,1-1 0,-1 0-1,1 1 1,1 0 0,0-1-8,0-1 0,-1 1 0,1-1 0,-1 0 0,1 1 0,0-1 0,-1 0 0,1-1 0,0 1 0,-1 0 0,1-1 0,-1 0 0,1 0 1,-1 1-1,1-1 0,-1-1 0,1 1 0,-1 0 0,0 0 0,0-1 0,4-3 0,15-13-106,-1-2-1,0 0 1,-2-2-1,0 0 1,-2-1 0,0 0-1,18-38 1,-35 63 75,-39 74 321,34-63-276,0-1 0,1 1 0,1 0 1,0 0-1,1 0 0,-3 25 0,6-38-77,0 1 0,0 0-1,0 0 1,0-1 0,0 1 0,0 0 0,0 0-1,1-1 1,-1 1 0,0 0 0,1-1-1,-1 1 1,0 0 0,1-1 0,-1 1 0,1 0-1,-1-1 1,1 1 0,-1-1 0,1 1 0,-1-1-1,1 1 1,0-1 0,-1 0 0,1 1-1,0-1 1,-1 0 0,1 1 0,0-1 0,-1 0-1,1 0 1,0 1 0,0-1 0,-1 0 0,1 0-1,0 0 1,0 0 0,-1 0 0,1 0 0,0 0-1,0-1 1,-1 1 0,1 0 0,0 0-1,0 0 1,-1-1 0,1 1 0,0 0 0,-1-1-1,1 1 1,0-1 0,39-22-3883,-15-1-1550,2-4-2332</inkml:trace>
</inkml:ink>
</file>

<file path=ppt/ink/ink1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07.059"/>
    </inkml:context>
    <inkml:brush xml:id="br0">
      <inkml:brushProperty name="width" value="0.025" units="cm"/>
      <inkml:brushProperty name="height" value="0.025" units="cm"/>
    </inkml:brush>
  </inkml:definitions>
  <inkml:trace contextRef="#ctx0" brushRef="#br0">77 0 13965,'0'0'8435,"-9"8"-6198,5-4-2085,-31 30 1690,33-31-1668,-1-1 0,1 1-1,0 0 1,1-1 0,-1 1 0,1 0 0,-1 0 0,1 0-1,0 0 1,0 1 0,0-1 0,0 0 0,1 0-1,-1 7 1,2-9-179,0 0-1,-1 0 0,1-1 1,0 1-1,0 0 1,0-1-1,0 1 0,0-1 1,0 1-1,0-1 1,0 0-1,0 1 0,0-1 1,0 0-1,0 0 1,0 0-1,1 0 0,-1 0 1,0 0-1,0 0 1,2 0-1,34 0-533,-30-1 288,16 0-425,36 1-1120,-57 0 1799,1 0 1,-1 0-1,0 0 0,1 1 1,-1-1-1,1 1 0,-1 0 1,0 0-1,1 0 0,-1 0 0,0 0 1,0 0-1,0 0 0,0 1 1,0-1-1,0 1 0,3 3 1,-4-4 98,-1 1 0,1-1 0,0 1 1,-1 0-1,1-1 0,-1 1 1,0 0-1,1-1 0,-1 1 0,0 0 1,0 0-1,0-1 0,-1 1 1,1 0-1,0 0 0,0-1 0,-1 1 1,1 0-1,-1-1 0,0 1 1,1 0-1,-1-1 0,0 1 0,0-1 1,0 1-1,0-1 0,0 0 1,0 1-1,-1-1 0,-1 2 0,-46 35 3425,41-32-3370,3-3-161,-52 31-834,54-32 572,-1 0 0,0-1 0,0 1 1,0-1-1,0 0 0,-1 0 0,1 0 0,0 0 0,0-1 0,-1 0 0,1 1 0,0-2 1,-5 1-1,0-4-7438</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1.242"/>
    </inkml:context>
    <inkml:brush xml:id="br0">
      <inkml:brushProperty name="width" value="0.025" units="cm"/>
      <inkml:brushProperty name="height" value="0.025" units="cm"/>
    </inkml:brush>
  </inkml:definitions>
  <inkml:trace contextRef="#ctx0" brushRef="#br0">312 85 6502,'0'0'6967,"7"-10"-3230,1 0-2839,-5 7-589,0 0 0,0-1 0,-1 1 0,1-1 0,-1 0 0,0 1 1,0-1-1,0 0 0,-1 0 0,1 0 0,-1-1 0,1-4 0,-2 8-233,0 1 0,0 0 1,0-1-1,0 1 0,0 0 0,0-1 0,0 1 0,0-1 0,0 1 0,0 0 0,0-1 0,0 1 1,0 0-1,0-1 0,0 1 0,-1 0 0,1-1 0,0 1 0,0 0 0,0-1 0,-1 1 0,1 0 0,0 0 1,0-1-1,-1 1 0,1 0 0,0 0 0,-1 0 0,1-1 0,0 1 0,-1 0 0,1 0 0,0 0 1,-1 0-1,1 0 0,0-1 0,-1 1 0,1 0 0,0 0 0,-1 0 0,1 0 0,0 0 0,-1 0 0,1 0 1,0 0-1,-1 0 0,1 1 0,-1-1 0,1 0 0,0 0 0,-1 0 0,1 0 0,0 0 0,-1 1 1,1-1-1,0 0 0,0 0 0,-1 0 0,1 1 0,-23 12 109,-1 7 39,2 1-1,0 0 1,1 2-1,2 1 1,-30 45-1,18-19 181,3 1-1,-24 60 1,43-90-450,0-1-1,2 1 1,1 0-1,0 1 1,1 0 0,2 0-1,0 0 1,1 0-1,3 43 1,-1-62-77,1-1 1,0 1-1,-1-1 1,1 1 0,0-1-1,0 1 1,0-1-1,0 1 1,1-1-1,-1 0 1,0 0 0,1 0-1,0 0 1,0 0-1,-1 0 1,1 0 0,0 0-1,0-1 1,1 1-1,-1-1 1,0 0-1,5 3 1,-2-3-467,1 1 1,-1-1-1,1 0 1,-1 0-1,1 0 0,-1-1 1,1 0-1,-1 0 1,11-2-1,21-6-6121</inkml:trace>
</inkml:ink>
</file>

<file path=ppt/ink/ink1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07.576"/>
    </inkml:context>
    <inkml:brush xml:id="br0">
      <inkml:brushProperty name="width" value="0.025" units="cm"/>
      <inkml:brushProperty name="height" value="0.025" units="cm"/>
    </inkml:brush>
  </inkml:definitions>
  <inkml:trace contextRef="#ctx0" brushRef="#br0">0 80 18033,'0'0'11285,"8"8"-9886,-4-4-1321,0 0 1,0 0-1,1-1 0,-1 1 0,1-1 0,0 0 1,0 0-1,0-1 0,0 0 0,1 0 1,-1 0-1,0 0 0,1-1 0,-1 0 0,1 0 1,0 0-1,-1-1 0,1 0 0,0 0 1,-1 0-1,1-1 0,0 0 0,-1 0 1,1 0-1,8-4 0,-3 1-75,-1-1 1,0 0-1,0 0 0,0-1 1,11-9-1,-19 13-3,1 0 0,0 0-1,-1 0 1,1 0 0,-1 0 0,0 0 0,1-1 0,-1 1-1,-1-1 1,1 0 0,0 0 0,-1 0 0,1 1 0,-1-1-1,0-1 1,0 1 0,0 0 0,0 0 0,0 0-1,-1 0 1,0-1 0,1-5 0,-2 8 0,0 0 0,1 0 0,-1 1 0,0-1 0,1 0 0,-1 0 0,0 0 0,0 1 0,0-1 0,0 0 0,0 1 0,0-1 0,0 1 0,0-1 0,0 1 0,0 0 0,0-1 0,0 1 0,0 0 0,0 0 0,0 0 0,-1-1 0,1 1 0,0 1 0,0-1 0,0 0 0,0 0 0,0 0 0,0 0 0,0 1 0,0-1 0,0 0 0,0 1 0,-2 1 0,-39 15 0,33-9 0,0 0 0,0 0 0,1 1 0,-1 0 0,2 0 0,0 1 0,0 0 0,0 0 0,2 1 0,-1-1 0,1 2 0,1-1 0,0 0 0,0 1 0,1-1 0,1 1 0,0 0 0,1 0 0,0 0 0,0 0 0,2 14 0,0-24 1,0 1 0,0-1 1,0 1-1,0 0 0,0-1 0,1 0 0,-1 1 1,1-1-1,0 0 0,-1 0 0,1 0 0,0 0 1,0 0-1,0 0 0,1-1 0,-1 1 0,0-1 1,1 1-1,-1-1 0,0 0 0,1 0 0,0 0 1,-1 0-1,1 0 0,0-1 0,-1 1 0,1-1 1,0 0-1,5 0 0,5 1-37,1-1 0,-1 0 0,0-1 0,26-6 0,-21 3-803,0-2 0,-1 0 0,1-1 0,29-17 0,-27 12-2287,0-1 0,-1-1 0,25-25 0,1-9-9179</inkml:trace>
</inkml:ink>
</file>

<file path=ppt/ink/ink1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07.932"/>
    </inkml:context>
    <inkml:brush xml:id="br0">
      <inkml:brushProperty name="width" value="0.025" units="cm"/>
      <inkml:brushProperty name="height" value="0.025" units="cm"/>
    </inkml:brush>
  </inkml:definitions>
  <inkml:trace contextRef="#ctx0" brushRef="#br0">115 0 18578,'0'0'8247,"-5"9"-6074,-3 7-1964,1 0 1,0 0-1,2 1 1,0 0-1,0 0 0,2 0 1,0 0-1,1 1 1,1-1-1,0 1 0,1 0 1,1-1-1,1 1 0,1-1 1,0 0-1,1 0 1,11 30-1,-8-32-209,-5-10 0,1 0 0,-1 0 0,0 0 0,0 0 0,-1 1 0,0-1 0,1 0 0,-2 0 0,1 1 0,-1-1 0,0 1 0,0-1 0,-1 8 0,-12-47-171,8 18 141,1 0 48,-1 0 0,0 1 1,-1-1-1,-1 1 0,0 1 1,-1-1-1,0 1 0,-2 1 0,1-1 1,-16-15-1,63 29-18,17 0-1423,72-1-7537,-90 1 1310</inkml:trace>
</inkml:ink>
</file>

<file path=ppt/ink/ink1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08.277"/>
    </inkml:context>
    <inkml:brush xml:id="br0">
      <inkml:brushProperty name="width" value="0.025" units="cm"/>
      <inkml:brushProperty name="height" value="0.025" units="cm"/>
    </inkml:brush>
  </inkml:definitions>
  <inkml:trace contextRef="#ctx0" brushRef="#br0">123 24 12236,'0'0'5162,"-9"6"-336,-5 4-3555,1 0 0,1 1 1,0 0-1,-16 20 0,25-28-1080,-1 1-1,1 0 0,0 1 1,0-1-1,1 0 0,-1 1 0,1-1 1,0 1-1,0 0 0,0 0 1,1 0-1,0 0 0,0 0 1,0 0-1,0 0 0,1 0 0,0 0 1,0 0-1,0 0 0,1 0 1,2 10-1,-2-13-190,1 0 0,-1 0 0,1 0 0,0-1 0,0 1 0,0-1 0,0 1 0,0-1 0,0 0 0,0 1 0,0-1 0,0 0 0,1-1 0,-1 1 0,0 0 0,1-1 0,-1 1 0,1-1 0,-1 1 0,0-1 0,1 0 0,-1 0 0,1-1 0,-1 1 0,4-1 0,1 1 0,0-1 0,0 0 0,0 0 0,0-1 0,0 0 0,-1 0 0,12-6 0,-12 4 0,0-1 0,0 0 0,0 0 0,-1 0 0,0-1 0,0 0 0,0 0 0,-1 0 0,1 0 0,-2-1 0,1 0 0,-1 0 0,4-11 0,-6 14 0,0 1 0,0-1 0,0 1 0,0-1 0,-1 1 0,1-1 0,-1 1 0,0-1 0,0 0 0,-1 1 0,1-1 0,-1 1 0,0-1 0,0 1 0,0-1 0,0 1 0,0-1 0,-1 1 0,1 0 0,-1 0 0,0 0 0,0 0 0,0 0 0,-1 0 0,1 1 0,-1-1 0,1 1 0,-1-1 0,0 1 0,-3-2 0,-2 0-55,1 0-1,-1 1 1,1-1 0,-1 2-1,0-1 1,0 1 0,-1 0-1,1 1 1,0 0 0,-15 0-1</inkml:trace>
</inkml:ink>
</file>

<file path=ppt/ink/ink1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08.662"/>
    </inkml:context>
    <inkml:brush xml:id="br0">
      <inkml:brushProperty name="width" value="0.025" units="cm"/>
      <inkml:brushProperty name="height" value="0.025" units="cm"/>
    </inkml:brush>
  </inkml:definitions>
  <inkml:trace contextRef="#ctx0" brushRef="#br0">3 1 18962,'0'0'8104,"0"50"-7079,2-14-129,4 3-287,-5 4-513,0 1-96,0-2-160,-1-2-545,0-1-1377,0-7-1313,-1-7-1922,-12-9-3587</inkml:trace>
</inkml:ink>
</file>

<file path=ppt/ink/ink1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09.144"/>
    </inkml:context>
    <inkml:brush xml:id="br0">
      <inkml:brushProperty name="width" value="0.025" units="cm"/>
      <inkml:brushProperty name="height" value="0.025" units="cm"/>
    </inkml:brush>
  </inkml:definitions>
  <inkml:trace contextRef="#ctx0" brushRef="#br0">41 225 13997,'-6'-10'2958,"0"1"-1967,1-1 0,0 0 1,0 0-1,-5-22 0,9 29-807,0 0-1,0-1 1,1 1-1,0 0 1,-1-1-1,1 1 1,0-1-1,1 1 1,-1-1 0,1 1-1,-1 0 1,1-1-1,0 1 1,0 0-1,1-1 1,-1 1-1,1 0 1,-1 0-1,1 0 1,0 0 0,0 1-1,0-1 1,1 0-1,2-2 1,4-2 71,0 1 0,1 0 0,-1 0 0,1 1 0,1 0 0,-1 0 0,1 1 0,-1 1 0,1 0 0,13-2 0,-5 2 22,1 1 0,-1 1 1,1 0-1,-1 2 0,21 2 0,-35-2-258,0 0 1,-1 0-1,1 0 0,-1 0 1,1 1-1,-1 0 0,0 0 1,1 0-1,-1 0 1,0 1-1,0-1 0,-1 1 1,1 0-1,-1 0 0,1 1 1,-1-1-1,0 1 0,0-1 1,3 7-1,-4-7 28,-1 0 0,0 0 0,0 0-1,0 0 1,0 1 0,0-1 0,-1 0 0,1 1-1,-1-1 1,0 1 0,0-1 0,0 0 0,0 1-1,-1-1 1,0 1 0,1-1 0,-1 0 0,0 0-1,-1 1 1,1-1 0,0 0 0,-1 0 0,0 0-1,0 0 1,0-1 0,0 1 0,-3 2 0,-1 3-31,0-1 1,-1 0 0,0-1 0,-1 1 0,-13 8 0,75-10-1490,-39-3 1379,-1 2 1,1-1 0,-1 2 0,0 0-1,0 1 1,18 10 0,-27-14 104,-1 1 0,0-1 1,0 1-1,-1 1 0,1-1 0,-1 1 1,1-1-1,-1 1 0,0 0 1,4 6-1,-6-7 22,0-1 1,0 1-1,0 0 0,-1-1 1,1 1-1,0 0 0,-1 0 1,0 0-1,0-1 1,0 1-1,0 0 0,0 0 1,0 0-1,-1-1 1,1 1-1,-1 0 0,0 0 1,0-1-1,-2 5 0,0-1 38,-1-1-1,0 0 1,0 0-1,0 0 1,-1 0-1,1 0 0,-1-1 1,0 0-1,-1 0 1,-8 5-1,-62 31 485,70-37-550,-26 12-5,-58 18 0,77-29 0,-1-1 0,0 0 0,1-1 0,-1 0 0,0-2 0,0 1 0,-18-3 0,30 2-4,1 0 0,0 0-1,0 0 1,0-1 0,0 1 0,0 0 0,0 0-1,0-1 1,0 1 0,0-1 0,0 1 0,0-1-1,0 0 1,0 1 0,0-1 0,0 0 0,0 1-1,1-1 1,-1 0 0,0 0 0,0 0 0,1 0-1,-1 0 1,1 0 0,-1 0 0,1 0 0,-1 0-1,1 0 1,0 0 0,-1 0 0,1 0 0,0 0-1,0 0 1,0 0 0,0-1 0,0 1 0,0 0-1,0 0 1,0 0 0,1-2 0,0 0-86,-1 0 1,1 0-1,0 0 1,1 0-1,-1 0 1,0 1-1,1-1 1,0 0-1,0 1 1,0-1-1,0 1 1,0-1-1,4-2 1,10-6-3466,1 0 1,28-11 0,-23 11-298,16-9-5576</inkml:trace>
</inkml:ink>
</file>

<file path=ppt/ink/ink1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09.500"/>
    </inkml:context>
    <inkml:brush xml:id="br0">
      <inkml:brushProperty name="width" value="0.025" units="cm"/>
      <inkml:brushProperty name="height" value="0.025" units="cm"/>
    </inkml:brush>
  </inkml:definitions>
  <inkml:trace contextRef="#ctx0" brushRef="#br0">2 0 15983,'0'0'13149,"0"14"-11126,-1 30-1589,0 8 25,8 77 1,-5-115-439,0 0 1,1 0-1,0-1 1,1 1 0,0-1-1,2 0 1,-1 0 0,1 0-1,1-1 1,0 0-1,10 11 1,-16-21-227,0-1 0,0 1 1,0-1-1,1 1 0,-1-1 0,0 1 0,1-1 1,-1 0-1,1 0 0,0 0 0,-1 0 0,1 0 1,0 0-1,0 0 0,-1-1 0,1 1 0,0-1 1,0 1-1,0-1 0,0 0 0,0 1 0,0-1 0,3 0 1,-4-1-142,0 0 0,1 0 0,-1 0-1,1 0 1,-1 0 0,0 0 0,0 0 0,0-1 0,0 1 0,0 0 0,0-1 0,0 1 0,0 0 0,0-1 0,-1 1 0,1-1 0,0 0 0,-1 1 0,0-1 0,1 1 0,-1-1-1,0 0 1,0 1 0,0-1 0,0 0 0,0-2 0,1-31-10122</inkml:trace>
</inkml:ink>
</file>

<file path=ppt/ink/ink1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11.076"/>
    </inkml:context>
    <inkml:brush xml:id="br0">
      <inkml:brushProperty name="width" value="0.025" units="cm"/>
      <inkml:brushProperty name="height" value="0.025" units="cm"/>
    </inkml:brush>
  </inkml:definitions>
  <inkml:trace contextRef="#ctx0" brushRef="#br0">31 1 9225,'-9'3'2018,"-1"-2"160,4 4-801,1-1-1217,5-3-128</inkml:trace>
</inkml:ink>
</file>

<file path=ppt/ink/ink1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11.588"/>
    </inkml:context>
    <inkml:brush xml:id="br0">
      <inkml:brushProperty name="width" value="0.025" units="cm"/>
      <inkml:brushProperty name="height" value="0.025" units="cm"/>
    </inkml:brush>
  </inkml:definitions>
  <inkml:trace contextRef="#ctx0" brushRef="#br0">0 0 4004,'0'0'2050</inkml:trace>
</inkml:ink>
</file>

<file path=ppt/ink/ink1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12.176"/>
    </inkml:context>
    <inkml:brush xml:id="br0">
      <inkml:brushProperty name="width" value="0.025" units="cm"/>
      <inkml:brushProperty name="height" value="0.025" units="cm"/>
    </inkml:brush>
  </inkml:definitions>
  <inkml:trace contextRef="#ctx0" brushRef="#br0">30 261 13068,'-10'-20'1397,"7"14"-192,0 0 0,0 0 0,0-1 1,1 1-1,-3-12 0,5 16-1054,-1 0 0,1-1-1,0 1 1,1-1 0,-1 1-1,0-1 1,1 1 0,-1 0 0,1-1-1,0 1 1,-1 0 0,1-1-1,0 1 1,1 0 0,-1 0-1,0 0 1,1 0 0,-1 0-1,1 0 1,2-2 0,12-12 208,1 1-1,1 1 1,0 1 0,1 1 0,0 0-1,27-11 1,-30 16-274,-1 1-1,1 0 1,0 1 0,1 1-1,-1 1 1,1 0 0,-1 1-1,1 1 1,19 1 0,-35 0-76,1 0 0,-1 0 1,1 0-1,0 0 0,-1 1 0,1-1 1,-1 0-1,1 1 0,-1-1 1,1 1-1,-1 0 0,1 0 0,-1-1 1,0 1-1,1 0 0,-1 0 1,0 0-1,0 0 0,0 1 1,1-1-1,-1 0 0,0 0 0,-1 1 1,1-1-1,0 1 0,0-1 1,-1 0-1,1 1 0,-1-1 0,1 1 1,-1 0-1,1-1 0,-1 1 1,0-1-1,0 1 0,0 0 1,0-1-1,0 1 0,0-1 0,0 1 1,-1 0-1,1-1 0,-1 3 1,-1 3 154,0 0 1,0-1-1,-1 1 1,0-1-1,0 0 1,0 0-1,-1 0 1,-7 10-1,-6 2 338,1-2 0,-38 28 0,46-38-387,0 0 1,-1-1-1,1 0 0,-1 0 0,0-1 1,0-1-1,0 1 0,-1-2 1,-17 4-1,26-5-115,0 0 0,0 0 0,0 0 0,0 0 0,0 0 0,0 0 0,1 0 0,-1 0 0,0 0 0,1 0 0,-1 0 0,1 1 0,-1-1 0,1 0 0,0 0 0,0 1 0,-1-1 0,1 0 0,0 0 0,0 1 0,0-1 0,0 0 0,0 1 0,1 1 0,-1-2 0,0 1 0,0-1 0,-1 1 0,2-1 0,-1 1 0,0-1 0,0 1 0,0-1 0,1 1 0,-1-1 0,1 0 0,-1 1 0,1-1 0,-1 1 0,1-1 0,0 0 0,0 0 0,0 1 0,0-1 0,0 0 0,2 2 0,11-2 0,-1 0 0,1 0 0,0-1 0,0-1 0,16-3 0,-16 2 0,-1 0 0,0 1 0,1 1 0,-1 0 0,21 4 0,-31-3 0,0 1 0,0-1 0,0 1 0,0 0 0,0 0 0,0 0 0,-1 1 0,1-1 0,-1 1 0,1 0 0,-1-1 0,0 1 0,0 0 0,0 0 0,0 0 0,-1 1 0,1-1 0,-1 0 0,2 6 0,-3-5 0,2-1 0,-1 1 0,0-1 0,1 1 0,0-1 0,0 0 0,0 1 0,0-1 0,0 0 0,0-1 0,1 1 0,0 0 0,-1-1 0,1 1 0,0-1 0,0 0 0,7 4 0,-10-6-100,1 0 1,0 0-1,-1 0 1,1 0-1,0 0 1,0 0-1,-1-1 1,1 1-1,0 0 1,-1 0-1,1 0 1,0-1-1,-1 1 1,1 0-1,0-1 0,-1 1 1,1 0-1,0-1 1,-1 1-1,1-1 1,-1 1-1,1-1 1,-1 1-1,1-1 1,-1 1-1,0-1 1,1 0-1,-1 1 1,0-1-1,1 0 1,-1 1-1,0-1 0,0 0 1,1 1-1,-1-1 1,0 0-1,0 0 1,4-29-6838,-4 20-185</inkml:trace>
</inkml:ink>
</file>

<file path=ppt/ink/ink1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12.519"/>
    </inkml:context>
    <inkml:brush xml:id="br0">
      <inkml:brushProperty name="width" value="0.025" units="cm"/>
      <inkml:brushProperty name="height" value="0.025" units="cm"/>
    </inkml:brush>
  </inkml:definitions>
  <inkml:trace contextRef="#ctx0" brushRef="#br0">1 0 16688,'0'0'10821,"2"12"-9754,7 102 399,-8-76-1356,2-1 0,1 0 0,18 71 0,-21-104-515,0 0-1,1 0 0,-1-1 1,1 1-1,0-1 1,0 1-1,0-1 1,5 5-1,-6-7-66,0 0 0,0 0 1,1 0-1,-1-1 0,0 1 0,0 0 0,0-1 1,0 1-1,1-1 0,-1 1 0,0-1 0,1 0 0,-1 1 1,0-1-1,1 0 0,-1 0 0,0 0 0,3 0 1,9-2-7372</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1.987"/>
    </inkml:context>
    <inkml:brush xml:id="br0">
      <inkml:brushProperty name="width" value="0.025" units="cm"/>
      <inkml:brushProperty name="height" value="0.025" units="cm"/>
    </inkml:brush>
  </inkml:definitions>
  <inkml:trace contextRef="#ctx0" brushRef="#br0">253 66 7399,'0'0'7810,"7"-8"-5061,0 0-1904,-4 6-523,-1-1-1,1 1 1,-1-1-1,0 0 1,1 0-1,-1 0 1,-1 0-1,1 0 1,0-1-1,-1 1 1,3-7-1,-5 10-193,1-1-1,0 1 0,0-1 0,0 1 1,0 0-1,-1-1 0,1 1 0,0 0 1,0-1-1,-1 1 0,1 0 1,0-1-1,0 1 0,-1 0 0,1-1 1,0 1-1,-1 0 0,1 0 0,0 0 1,-1-1-1,1 1 0,-1 0 0,1 0 1,0 0-1,-1 0 0,1 0 0,-1 0 1,1 0-1,0 0 0,-1 0 0,1 0 1,-1 0-1,1 0 0,0 0 0,-1 0 1,1 0-1,-1 0 0,1 0 0,0 0 1,-1 1-1,0-1 0,-20 5 379,0 8-272,1 0-1,0 2 1,1 0 0,1 1-1,1 1 1,0 0-1,-17 24 1,30-36-216,0-1-20,0 0-1,1 0 0,-1 1 1,1-1-1,0 1 0,0-1 1,1 1-1,-1 0 0,1 0 1,0 0-1,1 0 0,-2 6 1,3-10-4,1 0 0,-1 0 1,1 1-1,0-1 0,-1-1 1,1 1-1,0 0 0,0 0 1,0 0-1,-1 0 1,1 0-1,0-1 0,0 1 1,0 0-1,0-1 0,0 1 1,0-1-1,1 1 0,-1-1 1,0 0-1,0 1 0,0-1 1,0 0-1,1 0 0,-1 0 1,0 0-1,2 0 0,43 3 1,-39-3 3,58-1-333,-33 0-111,47 4-1,-79-3 446,1 0 0,0 0 0,0 0 0,-1 0-1,1 0 1,0 0 0,-1 0 0,1 0 0,0 0-1,-1 0 1,1 0 0,0 0 0,-1 1 0,1-1-1,0 0 1,-1 1 0,1-1 0,0 0 0,-1 1-1,1-1 1,-1 1 0,1-1 0,-1 1 0,1-1-1,-1 1 1,1-1 0,-1 1 0,0-1 0,1 1-1,-1 0 1,0-1 0,1 1 0,-1 0 0,0 0-1,0 1 46,-1-1-1,0 1 0,1 0 0,-1-1 0,0 0 0,0 1 1,0-1-1,0 1 0,0-1 0,0 0 0,-1 0 0,1 0 1,-2 2-1,-48 29 1604,2-13-1014,-63 17 0,12-5-313,140-45-1207,136-53-12357,-118 38 5178</inkml:trace>
</inkml:ink>
</file>

<file path=ppt/ink/ink1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12.875"/>
    </inkml:context>
    <inkml:brush xml:id="br0">
      <inkml:brushProperty name="width" value="0.025" units="cm"/>
      <inkml:brushProperty name="height" value="0.025" units="cm"/>
    </inkml:brush>
  </inkml:definitions>
  <inkml:trace contextRef="#ctx0" brushRef="#br0">36 0 18417,'0'0'7528,"-36"58"-7496,36-49 0,0-3 0,0-1 32,0 0-32,0-3-64,0-1-449</inkml:trace>
</inkml:ink>
</file>

<file path=ppt/ink/ink1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13.247"/>
    </inkml:context>
    <inkml:brush xml:id="br0">
      <inkml:brushProperty name="width" value="0.025" units="cm"/>
      <inkml:brushProperty name="height" value="0.025" units="cm"/>
    </inkml:brush>
  </inkml:definitions>
  <inkml:trace contextRef="#ctx0" brushRef="#br0">136 46 15054,'0'0'10335,"4"-8"-8488,8-27-651,-14 32 708,-7 10-1433,-8 10-374,0 7 101,0 0 1,2 1-1,1 0 0,-16 43 1,23-52-103,2 1 1,0-1 0,0 1 0,2 0 0,0 1 0,1-1-1,1 0 1,2 34 0,-1-49-133,1 0 0,0 0 0,-1-1 0,1 1 0,0 0 0,0 0 0,0 0 0,0-1 0,1 1 0,-1-1 0,0 1 1,1-1-1,-1 1 0,1-1 0,-1 0 0,1 1 0,0-1 0,-1 0 0,1 0 0,0 0 0,0-1 0,0 1 0,0 0 0,0-1 0,0 1 0,0-1 0,0 0 0,0 1 0,0-1 0,0 0 0,0 0 0,0-1 0,0 1 0,3-1 0,3 1-307,0-1-1,-1-1 1,1 1-1,0-1 1,-1 0-1,0-1 0,0 0 1,8-4-1,-4 0-2166,-1 0 0,0-1 0,0-1 0,9-9 0,7-13-11338</inkml:trace>
</inkml:ink>
</file>

<file path=ppt/ink/ink1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13.604"/>
    </inkml:context>
    <inkml:brush xml:id="br0">
      <inkml:brushProperty name="width" value="0.025" units="cm"/>
      <inkml:brushProperty name="height" value="0.025" units="cm"/>
    </inkml:brush>
  </inkml:definitions>
  <inkml:trace contextRef="#ctx0" brushRef="#br0">197 0 20275,'0'0'2963,"-10"3"53,2 0-2755,0 0 0,1 1-1,-1 0 1,0 0 0,1 0 0,0 1-1,0 0 1,1 1 0,-1 0 0,1-1 0,1 2-1,-10 11 1,4-4 10,-39 56 172,46-64-446,1-1 1,0 1-1,0 0 1,0 1-1,1-1 1,0 0-1,0 1 1,0 0-1,0 12 1,2-19-4,0 1 1,0-1 0,1 1-1,-1-1 1,1 1 0,-1 0-1,0-1 1,1 1 0,-1-1-1,1 0 1,-1 1 0,1-1-1,0 1 1,-1-1 0,1 0-1,-1 1 1,1-1 0,0 0-1,-1 0 1,1 0 0,0 1-1,-1-1 1,1 0 0,0 0-1,-1 0 1,1 0 0,0 0-1,-1 0 1,1 0 0,0 0-1,-1 0 1,1-1 0,0 1-1,-1 0 1,1 0 0,-1-1-1,1 1 1,0 0 0,-1-1-1,2 0 1,28-10-166,17-19-422,-37 22 409,1 0 0,0 1-1,0 1 1,0 0-1,1 0 1,0 1 0,0 1-1,0 0 1,0 0-1,19-2 1,-30 6 206,0 0 0,0 0 1,0 0-1,0 1 0,0-1 0,0 0 1,0 0-1,0 1 0,0-1 0,-1 0 1,1 1-1,0-1 0,0 1 0,0-1 1,-1 1-1,1 0 0,0-1 0,-1 1 1,1 0-1,0-1 0,-1 1 0,1 0 1,-1 0-1,1 0 0,-1-1 0,0 1 1,1 0-1,-1 0 0,1 1 0,1 38 1133,-4-24-371,0 0 0,-10 29 0,-24 44 140,31-81-885,1 0-1,-1 0 1,-1-1-1,1 1 1,-1-1-1,0 0 1,-1-1-1,-9 9 1,-2-8-2080,17-7 1788,0-1 0,1 1 0,-1-1 0,1 1 0,-1-1 0,1 1 0,0-1 0,-1 1-1,1-1 1,0 0 0,-1 1 0,1-1 0,0 0 0,0 1 0,-1-1 0,1 0 0,0 1-1,0-1 1,0 0 0,0 1 0,0-1 0,0 0 0,0 0 0,0 1 0,0-2 0,0-22-10825</inkml:trace>
</inkml:ink>
</file>

<file path=ppt/ink/ink1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14.546"/>
    </inkml:context>
    <inkml:brush xml:id="br0">
      <inkml:brushProperty name="width" value="0.025" units="cm"/>
      <inkml:brushProperty name="height" value="0.025" units="cm"/>
    </inkml:brush>
  </inkml:definitions>
  <inkml:trace contextRef="#ctx0" brushRef="#br0">11 37 5285,'0'0'7858,"-3"-8"-5135,-3-15-1090,4 17 1469,7 31-940,5 36-15,-7-39-1679,0-1 1,1-1-1,1 1 1,15 36-1,-20-55-429,1 0-1,0 0 0,0-1 1,0 1-1,0 0 0,1 0 1,-1-1-1,0 1 0,1 0 1,-1-1-1,1 0 0,-1 1 1,1-1-1,0 0 0,0 0 1,-1 1-1,1-2 0,0 1 1,0 0-1,0 0 0,0 0 1,0-1-1,4 1 0,-2-1 29,-1 0 0,1-1 0,0 0 0,-1 1 0,1-1 0,0 0 0,-1-1 0,1 1 0,-1-1 0,0 1 0,1-1 0,3-3 0,9-8 219,0 0 1,-1-1-1,25-28 1,-36 38-250,115-144 283,-119 148-318,0-1-1,0 1 1,1 0 0,-1 0-1,0-1 1,0 1 0,0 0-1,1 0 1,-1-1-1,0 1 1,0 0 0,1 0-1,-1 0 1,0-1 0,0 1-1,1 0 1,-1 0-1,0 0 1,0 0 0,1 0-1,-1 0 1,0 0-1,1 0 1,-1-1 0,0 1-1,1 0 1,-1 0 0,0 0-1,1 0 1,-1 1-1,0-1 1,0 0 0,1 0-1,-1 0 1,0 0 0,1 0-1,-1 0 1,0 0-1,0 1 1,1-1 0,-1 0-1,0 0 1,0 0-1,1 0 1,-1 1 0,0-1-1,0 0 1,0 0 0,1 1-1,-1-1 1,0 0-1,0 0 1,0 1 0,0-1-1,1 1 1,3 27 312,-6 39 408,-6-6-365,4-37-207,1 1-1,1 0 1,2 34-1,0-59-147,0 1 0,0-1 0,1 1 1,-1-1-1,0 1 0,0-1 0,0 1 0,0-1 0,1 0 0,-1 1 0,0-1 0,0 1 0,1-1 0,-1 0 1,0 1-1,1-1 0,-1 0 0,0 1 0,1-1 0,-1 0 0,1 0 0,-1 1 0,0-1 0,1 0 0,-1 0 1,1 0-1,-1 1 0,1-1 0,-1 0 0,1 0 0,-1 0 0,0 0 0,1 0 0,-1 0 0,1 0 1,-1 0-1,1 0 0,-1 0 0,1 0 0,-1 0 0,1-1 0,-1 1 0,1 0 0,-1 0 0,0 0 0,1-1 1,-1 1-1,1 0 0,-1 0 0,0-1 0,1 1 0,-1 0 0,0-1 0,1 1 0,-1-1 0,0 1 0,0 0 1,1-1-1,-1 0 0,23-21 11,47-78-13,-50 68 0,2 1 0,49-55 0,-69 84 0,0 0 0,0 0 0,0 0 0,1 0 0,-1 0 0,0 0 0,1 1 0,-1-1 0,1 1 0,0 0 0,-1 0 0,1 0 0,0 0 0,0 0 0,-1 1 0,1-1 0,5 1 0,-7 0 0,1 1 0,0-1 0,0 1 0,-1 0 0,1 0 0,0 0 0,-1 0 0,1 0 0,-1 0 0,1 0 0,-1 0 0,1 1 0,-1-1 0,0 1 0,0-1 0,0 1 0,0-1 0,0 1 0,0-1 0,0 1 0,0 0 0,-1 0 0,1-1 0,-1 1 0,1 0 0,-1 2 0,5 16 0,-2 0 0,2 34 0,4 23 0,-10-77-18,1 1 0,0-1 0,0 0 0,0 0-1,0 1 1,0-1 0,0 0 0,0 0 0,0 1 0,0-1 0,0 0 0,0 0 0,0 0-1,0 1 1,0-1 0,0 0 0,0 0 0,0 1 0,0-1 0,0 0 0,0 0-1,1 1 1,-1-1 0,0 0 0,0 0 0,0 0 0,0 1 0,0-1 0,1 0 0,-1 0-1,0 0 1,0 0 0,0 1 0,1-1 0,-1 0 0,0 0 0,0 0 0,0 0 0,1 0-1,-1 0 1,0 0 0,0 0 0,1 1 0,-1-1 0,0 0 0,0 0 0,1 0-1,-1 0 1,0 0 0,1-1 0,5-14-2337,2-27-4151,-8 9-621</inkml:trace>
</inkml:ink>
</file>

<file path=ppt/ink/ink1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14.996"/>
    </inkml:context>
    <inkml:brush xml:id="br0">
      <inkml:brushProperty name="width" value="0.025" units="cm"/>
      <inkml:brushProperty name="height" value="0.025" units="cm"/>
    </inkml:brush>
  </inkml:definitions>
  <inkml:trace contextRef="#ctx0" brushRef="#br0">1 0 14510,'0'0'13420</inkml:trace>
</inkml:ink>
</file>

<file path=ppt/ink/ink1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16.554"/>
    </inkml:context>
    <inkml:brush xml:id="br0">
      <inkml:brushProperty name="width" value="0.025" units="cm"/>
      <inkml:brushProperty name="height" value="0.025" units="cm"/>
    </inkml:brush>
  </inkml:definitions>
  <inkml:trace contextRef="#ctx0" brushRef="#br0">0 80 18257,'1'-1'17,"-1"0"-1,0-1 0,1 1 1,-1 0-1,1 0 0,-1 0 1,1-1-1,0 1 0,-1 0 1,1 0-1,0 0 0,0 0 1,0 0-1,0 0 0,0 1 1,0-1-1,0 0 1,0 0-1,0 1 0,0-1 1,0 0-1,0 1 0,1 0 1,-1-1-1,3 0 0,40-9-157,-31 8 172,92-16-1533,1 4-1,1 6 0,111 4 0,326 39-252,-181-7 5656,1098 90-776,-530-36-1856,84 40-1220,-19 112 25,-150 58 204,-32 77-177,-661-286-94,-4 7-1,-5 7 1,143 123 0,-182-127 11,-5 4 0,-3 4 0,-6 5 0,104 152 0,161 334 60,-33 21-27,-207-388-36,159 341 13,-222-436 2,-5 1 0,47 205 0,-64-179 219,-7 1 0,-7 1 0,-7 1 0,-21 312 0,-2-350 343,-5-1 1,-6 0-1,-5-2 0,-5-1 1,-6-2-1,-4-2 1,-63 116-1,21-74-261,-7-3 0,-6-4 0,-133 151 0,213-276-167,-1-1 0,-1-1 0,-1-1 0,-1 0 0,-1-2 0,-43 27 0,52-40 268,40-26-1030,67-14-8974,-59 21 2531</inkml:trace>
</inkml:ink>
</file>

<file path=ppt/ink/ink1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17.143"/>
    </inkml:context>
    <inkml:brush xml:id="br0">
      <inkml:brushProperty name="width" value="0.025" units="cm"/>
      <inkml:brushProperty name="height" value="0.025" units="cm"/>
    </inkml:brush>
  </inkml:definitions>
  <inkml:trace contextRef="#ctx0" brushRef="#br0">1 189 17232,'29'-12'7406,"133"-52"-4610,-68 33-2323,141-28 0,-181 50-1475,0 2-1,65 1 1,-118 6 863,0 0 0,0 0 0,0 1 0,0-1 0,0 0 0,0 1 0,0-1-1,0 0 1,0 1 0,0 0 0,0-1 0,0 1 0,0-1 0,0 1 0,0 0-1,1 1 1,-2-2-12,0 0-1,0 0 0,0 1 1,1-1-1,-1 0 0,0 0 1,0 1-1,0-1 0,0 0 1,1 0-1,-1 1 1,0-1-1,0 0 0,0 1 1,0-1-1,0 0 0,0 1 1,0-1-1,0 0 0,0 1 1,0-1-1,0 0 0,0 0 1,0 1-1,0-1 0,0 0 1,0 1-1,0-1 1,0 0-1,0 1 0,-1-1 1,1 0-1,0 0 0,0 1 1,0-1-1,-1 0 0,1 0 1,0 1-1,0-1 0,0 0 1,-1 0-1,1 0 0,0 0 1,0 1-1,-1-1 1,1 0-1,0 0 0,-1 0 1,1 0-1,0 0 0,0 0 1,-1 0-1,1 1 0,-11-1-5570</inkml:trace>
</inkml:ink>
</file>

<file path=ppt/ink/ink1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17.516"/>
    </inkml:context>
    <inkml:brush xml:id="br0">
      <inkml:brushProperty name="width" value="0.025" units="cm"/>
      <inkml:brushProperty name="height" value="0.025" units="cm"/>
    </inkml:brush>
  </inkml:definitions>
  <inkml:trace contextRef="#ctx0" brushRef="#br0">1 29 18930,'0'0'4815,"11"-2"-3795,2 0-661,105-17 1897,-99 16-2134,0 1 0,0 2 0,1 0-1,28 3 1,-45-2-110,0 0 0,0 1 0,1-1 0,-1 0 0,0 1 0,-1 0 0,1 0 0,0 0 0,0 0-1,-1 0 1,0 1 0,1-1 0,-1 1 0,0-1 0,0 1 0,0 0 0,0 0 0,-1 0 0,1 0 0,-1 0 0,0 0 0,0 0 0,0 0 0,0 1-1,0-1 1,-1 0 0,1 1 0,-1 4 0,1 7 117,-1-1 1,0 0-1,-1 0 0,-1 1 0,-5 20 0,-6 6-42,-2 0 0,-2-2 1,-2 0-1,-1 0 0,-31 42 0,3-2-887,44-70-29,-8 11-540,1-14-4233</inkml:trace>
</inkml:ink>
</file>

<file path=ppt/ink/ink1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18.293"/>
    </inkml:context>
    <inkml:brush xml:id="br0">
      <inkml:brushProperty name="width" value="0.025" units="cm"/>
      <inkml:brushProperty name="height" value="0.025" units="cm"/>
    </inkml:brush>
  </inkml:definitions>
  <inkml:trace contextRef="#ctx0" brushRef="#br0">13 24 13741,'0'0'11734,"-3"10"-11088,0 2-557,1 0 0,0 0 0,1 0 0,0 0 1,1 0-1,0 1 0,1-1 0,0 0 0,1 0 1,0 0-1,1 0 0,1 0 0,0-1 0,0 1 0,1-1 1,11 18-1,-14-27-79,-1 1 1,1-1 0,0 0-1,0 0 1,0 1 0,0-1-1,0-1 1,1 1 0,-1 0-1,1-1 1,-1 1 0,1-1-1,-1 0 1,1 1 0,0-1-1,0-1 1,0 1 0,-1 0-1,1-1 1,4 1 0,-2-1 18,0-1 1,0 0-1,0 1 1,-1-2 0,1 1-1,0-1 1,-1 1 0,1-1-1,-1 0 1,0-1-1,6-3 1,7-7 112,0-1 0,-1-1 0,0 0 0,16-21 0,-31 35-134,119-152 803,-119 152-797,-1 1-1,1-1 1,-1 0-1,1 0 1,0 1-1,-1-1 1,1 0-1,0 1 1,0-1-1,-1 1 1,1-1-1,0 1 1,0-1-1,0 1 1,0-1-1,0 1 1,0 0-1,1-1 1,5 12 226,-7 38 232,0-34-266,-2 45 91,1-21 67,4 50 0,-3-88-351,0 0 1,1-1-1,-1 1 0,0-1 1,0 1-1,0-1 1,1 1-1,-1 0 0,0-1 1,1 1-1,-1-1 1,0 0-1,1 1 0,-1-1 1,1 1-1,-1-1 1,0 1-1,1-1 0,-1 0 1,1 1-1,-1-1 1,1 0-1,0 0 0,-1 1 1,1-1-1,-1 0 1,1 0-1,-1 0 0,1 0 1,0 0-1,-1 0 1,1 0-1,-1 0 0,1 0 1,0 0-1,-1 0 1,1 0-1,-1 0 0,1 0 1,0-1-1,-1 1 1,1 0-1,-1 0 0,1-1 1,-1 1-1,1 0 1,-1-1-1,1 1 0,-1 0 1,1-1-1,0 0 0,27-20 86,-3-5-88,-2-1 0,35-53 0,23-28-17,-80 107 6,-1 0 0,1 0 0,0 0 1,0 0-1,0 0 0,0 0 0,0 1 0,0-1 0,0 0 1,0 0-1,0 1 0,0-1 0,0 0 0,1 1 0,-1 0 1,0-1-1,0 1 0,1-1 0,1 1 0,-2 0 0,-1 1 1,1-1-1,0 0 0,-1 1 0,1-1 0,0 1 0,-1-1 1,1 1-1,-1-1 0,1 1 0,-1 0 0,1-1 1,-1 1-1,0 0 0,1-1 0,-1 1 0,0 0 0,1 0 1,-1-1-1,0 1 0,0 0 0,0 0 0,1 1 1,0 61-19,-1-48-4,0 9-233,-1 41-2046,-5-26-4234,2-33 737</inkml:trace>
</inkml:ink>
</file>

<file path=ppt/ink/ink1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18.636"/>
    </inkml:context>
    <inkml:brush xml:id="br0">
      <inkml:brushProperty name="width" value="0.025" units="cm"/>
      <inkml:brushProperty name="height" value="0.025" units="cm"/>
    </inkml:brush>
  </inkml:definitions>
  <inkml:trace contextRef="#ctx0" brushRef="#br0">0 0 19571,'0'0'3267</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4:53.148"/>
    </inkml:context>
    <inkml:brush xml:id="br0">
      <inkml:brushProperty name="width" value="0.025" units="cm"/>
      <inkml:brushProperty name="height" value="0.025" units="cm"/>
    </inkml:brush>
  </inkml:definitions>
  <inkml:trace contextRef="#ctx0" brushRef="#br0">2386 253 5189,'-4'-10'651,"-3"-4"-499,0 1 0,-1 0-1,0 0 1,-2 1 0,1 0-1,-1 0 1,-1 1 0,0 0-1,-1 1 1,0 1 0,-14-10 0,-1 4 19,0 2 0,-1 1 0,-1 1 1,1 1-1,-2 1 0,1 2 0,-1 1 1,0 1-1,0 2 0,-1 1 0,1 1 1,-1 2-1,-58 9 0,-15 10 640,1 4 0,-163 62-1,218-70-979,-132 45 206,-352 137 924,482-176-901,1 2 0,2 3 0,1 2 0,1 1 0,1 3-1,-39 38 1,65-54-82,1 1 1,1 0-1,0 2 0,2 0 0,0 0 0,1 1 0,1 1 1,1 0-1,1 1 0,1 0 0,1 0 0,1 1 0,1 0 0,1 1 1,-2 35-1,5-32-4,2-1-1,1 0 1,2 0 0,9 47 0,-7-57 13,0 1 0,2-1 1,0 0-1,1-1 0,0 0 0,1 0 1,1 0-1,13 14 0,1-3 35,1-1 0,1-1 0,1-1 0,1-1-1,1-2 1,1 0 0,1-3 0,1 0 0,0-2 0,1-2 0,1-1-1,68 18 1,-15-13 40,1-4 0,0-3-1,1-5 1,98-5 0,-62-8-77,-1-6 1,-1-5 0,-1-6 0,-1-5-1,164-61 1,-210 62 248,-3-3 0,0-2 0,-2-4-1,-2-3 1,69-54 0,-96 62-96,-2-2 1,-1-1-1,-2-2 0,-1-2 1,-2-1-1,-2-2 0,-2-1 1,42-82-1,-48 75-102,-2 0 1,26-101-1,-40 123 144,-2 0 0,-1-1 0,-1 1 0,-1-1 0,-2 0-1,-1 0 1,-6-36 0,5 55-48,0-1 1,-1 1-1,0 0 0,-1 0 0,0 0 0,-1 1 0,0-1 0,0 1 1,-1 0-1,0 1 0,-1-1 0,0 1 0,0 1 0,-1-1 0,-15-11 1,11 11-86,0 0 0,-1 1 0,0 1 0,0 0 0,-1 1 0,0 0 0,0 1 1,0 0-1,0 1 0,0 1 0,-17-1 0,-23 4-128,-1 1 0,1 3 0,0 3 0,-72 19 1,-28 4-1240,-35-10-2225,-25-15-3224</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2.594"/>
    </inkml:context>
    <inkml:brush xml:id="br0">
      <inkml:brushProperty name="width" value="0.025" units="cm"/>
      <inkml:brushProperty name="height" value="0.025" units="cm"/>
    </inkml:brush>
  </inkml:definitions>
  <inkml:trace contextRef="#ctx0" brushRef="#br0">184 1 18257,'-9'2'3315,"-3"2"-2431,1 0-1,0 1 0,0 0 0,0 1 0,0 0 0,1 0 0,-17 15 0,21-16-674,0 1 0,0-1 0,0 1 0,0 0-1,1 0 1,0 1 0,1-1 0,-1 1 0,1 0-1,1 1 1,-1-1 0,1 0 0,-4 16 0,7-21-210,0-1 1,0 0 0,0 1 0,0-1 0,1 0 0,-1 0 0,0 1 0,1-1 0,-1 0 0,1 0 0,-1 0 0,1 1 0,-1-1 0,1 0 0,0 0 0,0 0 0,-1 0 0,1 0 0,0 0 0,0 0 0,0-1 0,0 1 0,0 0-1,0 0 1,1-1 0,-1 1 0,0-1 0,0 1 0,0-1 0,1 1 0,-1-1 0,0 0 0,0 0 0,1 1 0,-1-1 0,0 0 0,0 0 0,1 0 0,-1-1 0,0 1 0,2 0 0,60-8 167,-37 0-466,1-1 0,-1-2 0,-1 0 0,0-2 0,36-24 0,10-5 219,-71 42 96,0 0 0,0 0 0,0 0 0,1 0 0,-1-1-1,0 1 1,0 0 0,0 0 0,0 0 0,0 0 0,0 0 0,1 0-1,-1 0 1,0 0 0,0 0 0,0-1 0,0 1 0,0 0 0,1 0-1,-1 0 1,0 0 0,0 0 0,0 0 0,0 0 0,1 0 0,-1 0-1,0 0 1,0 0 0,0 0 0,0 0 0,1 0 0,-1 0 0,0 1 0,0-1-1,0 0 1,0 0 0,0 0 0,1 0 0,-1 0 0,0 0 0,0 0-1,0 0 1,0 0 0,0 1 0,0-1 0,0 0 0,1 0 0,-1 0-1,0 0 1,0 0 0,0 1 0,0-1 0,0 0 0,-3 13 528,-12 14 280,15-26-743,-6 9 125,-15 27 105,20-36-305,0 1-1,0-1 1,1 1-1,-1-1 0,0 1 1,1 0-1,-1 0 1,1-1-1,0 1 0,-1 0 1,1 0-1,0-1 0,0 1 1,0 0-1,0 0 1,1 3-1,2-5-5,0 1 0,1 0 0,-1-1 0,0 0 0,0 1 0,0-1 0,0-1 0,1 1 0,-1 0 0,0-1 0,4-1 0,6-2-74,0-2 0,-1 0 0,0 0 1,0-1-1,14-11 0,21-12-97,-47 30 173,0-1 0,0 1-1,1 0 1,-1 0 0,0-1 0,1 1 0,-1 0-1,0 0 1,1 0 0,-1 0 0,1-1 0,-1 1-1,0 0 1,1 0 0,-1 0 0,0 0 0,1 0-1,-1 0 1,1 0 0,-1 0 0,0 0 0,1 0-1,-1 0 1,1 0 0,-1 0 0,0 1 0,1-1-1,-1 0 1,0 0 0,1 0 0,-1 0-1,1 1 1,-1-1 0,1 16 137,-16 33 182,8-27-228,7-21-93,0-1 0,0 0 0,0 1 0,-1-1 0,1 0 0,0 1 0,1-1 0,-1 0 0,0 1 0,0-1 0,0 0 0,0 1 0,0-1 0,0 0 0,0 1 0,0-1 0,1 0 0,-1 1 0,0-1 0,0 0 0,0 1 0,1-1 0,-1 0 0,0 0 0,0 1 0,1-1 0,-1 0 0,0 0 0,1 0 0,-1 1 0,0-1 0,1 0 0,-1 0 0,0 0 0,1 0 0,-1 0 0,19 0 0,18-11 0,11-17 0,-39 22 0,1-1 0,-1 1 0,1 1 0,1 0 0,-1 0 0,1 1 0,-1 1 0,1 0 0,13-3 0,-23 10 0,0-1 0,-1 1 0,1-1 0,-1 1 0,0 0 0,0-1 0,0 1 0,-1-1 0,1 1 0,-1-1 0,-1 4 0,-14 25 0,13-28 0,1-1 0,0 1 0,-1 0 0,2 0 0,-1 0 0,0 0 0,1 0 0,0 0 0,0 0 0,0 0 0,0 5 0,1-8-188,1 0-1,-1 0 1,1 0 0,0 0-1,-1-1 1,1 1 0,0 0-1,0 0 1,-1-1-1,1 1 1,0-1 0,0 1-1,0-1 1,0 1 0,0-1-1,0 1 1,0-1 0,0 0-1,0 1 1,0-1 0,0 0-1,0 0 1,0 0-1,0 0 1,0 0 0,0 0-1,0 0 1,0 0 0,1-1-1,36-3-10987,-18-8-3547</inkml:trace>
</inkml:ink>
</file>

<file path=ppt/ink/ink1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19.334"/>
    </inkml:context>
    <inkml:brush xml:id="br0">
      <inkml:brushProperty name="width" value="0.025" units="cm"/>
      <inkml:brushProperty name="height" value="0.025" units="cm"/>
    </inkml:brush>
  </inkml:definitions>
  <inkml:trace contextRef="#ctx0" brushRef="#br0">0 112 13837,'0'0'12535,"1"10"-11975,32 449 1922,-30-429-2221,-2-30-249,-1 0-1,0 0 0,0 0 0,0 0 1,0 0-1,0 1 0,1-1 0,-1 0 0,0 0 1,0 0-1,0 0 0,0 0 0,1 0 1,-1 0-1,0 0 0,0 0 0,0 0 0,1 0 1,-1 0-1,0 0 0,0 0 0,0 0 1,1 0-1,-1 0 0,0 0 0,0 0 0,0 0 1,1 0-1,-1 0 0,0 0 0,0 0 1,0 0-1,1 0 0,-1 0 0,0 0 1,0-1-1,0 1 0,0 0 0,0 0 0,1 0 1,-1 0-1,0 0 0,0-1 0,0 1 1,0 0-1,0 0 0,0 0 0,0 0 0,1-1 1,-1 1-1,0 0 0,0 0 0,0 0 1,0-1-1,0 1 0,18-52 813,-9 2-725,-2 0 1,-2-1-1,-2 0 0,-6-65 1,5 133-131,1 0 1,0 0-1,1-1 1,13 33-1,-14-40 25,1 0-1,1 0 1,-1-1-1,1 1 1,1-1-1,0 0 1,0 0-1,0-1 0,1 0 1,10 9-1,-14-14 18,0 0 0,1 0-1,-1 0 1,0 0 0,1 0-1,0-1 1,-1 0 0,1 1-1,0-1 1,0-1 0,-1 1 0,1 0-1,0-1 1,0 0 0,0 0-1,0 0 1,0 0 0,-1-1-1,6-1 1,-3 0 28,0 0 0,0-1 0,-1 0 1,1 0-1,-1-1 0,0 1 0,0-1 0,0 0 0,0 0 0,-1-1 1,4-4-1,6-9 75,-2 0-1,0-1 1,-1 0 0,-1 0 0,13-37 0,-14 30-114,-2 0 0,-2 0 0,0 0 0,-1-1 0,-2 1 0,-1-1 0,-3-44 0,2 71 0,1-1 0,-1 1 0,0-1 0,0 0 0,0 1 0,0-1 0,0 1 0,0-1 0,0 0 0,-1 1 0,1-1 0,0 1 0,0-1 0,0 0 0,0 1 0,-1-1 0,1 1 0,0-1 0,-1 1 0,1-1 0,0 1 0,-1-1 0,1 1 0,-1-1 0,1 1 0,0 0 0,-1-1 0,1 1 0,-1 0 0,0-1 0,1 1 0,-1 0 0,1-1 0,-1 1 0,1 0 0,-1 0 0,0 0 0,1 0 0,-2 0 0,1 0 0,-1 1 0,1 0 0,0-1 0,-1 1 0,1 0 0,0 0 0,0 0 0,-1 0 0,1 1 0,0-1 0,0 0 0,0 0 0,0 1 0,0-1 0,0 3 0,-21 43 0,3 0 0,2 2 0,2 0 0,-12 68 0,21-88 0,0 1 0,2-1 0,0 54 0,4-81 0,0-1 0,-1 1 0,1-1 0,0 0 0,1 1 0,-1-1 0,0 1 0,0-1 0,1 1 0,-1-1 0,0 0 0,1 1 0,0-1 0,-1 0 0,1 1 0,0-1 0,-1 0 0,1 0 0,0 0 0,0 0 0,0 0 0,0 0 0,0 0 0,0 0 0,1 0 0,-1 0 0,0 0 0,0-1 0,1 1 0,-1 0 0,0-1 0,1 1 0,-1-1 0,1 0 0,-1 1 0,0-1 0,1 0 0,-1 0 0,1 0 0,1 0 0,2-1 0,0 0 0,-1 0 0,1 0 0,-1-1 0,1 0 0,-1 1 0,0-2 0,1 1 0,-1 0 0,-1-1 0,7-5 0,12-13 0,-2-1 0,-1-1 0,31-46 0,19-25 0,-68 94 0,-1 0 0,0 0 0,0-1 0,0 1 0,0 0 0,0 0 0,0 0 0,1 0 0,-1 0 0,0-1 0,0 1 0,0 0 0,0 0 0,1 0 0,-1 0 0,0 0 0,0 0 0,0 0 0,1 0 0,-1 0 0,0 0 0,0 0 0,0 0 0,1 0 0,-1 0 0,0 0 0,0 0 0,0 0 0,1 0 0,-1 0 0,0 0 0,0 0 0,0 0 0,1 0 0,-1 0 0,0 1 0,0-1 0,0 0 0,0 0 0,1 0 0,-1 0 0,0 0 0,0 1 0,0-1 0,0 0 0,0 0 0,0 0 0,0 0 0,1 1 0,-1-1 0,0 0 0,0 0 0,0 0 0,0 0 0,0 1 0,0-1 0,0 0 0,0 0 0,0 0 0,0 1 0,0-1 0,0 0 0,0 0 0,0 1 0,3 26 0,-5 33 0,-11 24 0,7-49 0,1 1 0,0 53 0,5-88 0,0-1 0,0 1 0,0-1 0,0 0 0,0 1 0,0-1 0,1 1 0,-1-1 0,0 1 0,0-1 0,0 0 0,1 1 0,-1-1 0,0 1 0,0-1 0,1 0 0,-1 1 0,0-1 0,1 0 0,-1 1 0,0-1 0,1 0 0,-1 0 0,1 1 0,-1-1 0,0 0 0,1 0 0,-1 0 0,1 0 0,-1 1 0,1-1 0,-1 0 0,1 0 0,-1 0 0,1 0 0,-1 0 0,0 0 0,1 0 0,-1 0 0,1 0 0,-1-1 0,1 1 0,-1 0 0,1 0 0,-1 0 0,0 0 0,1-1 0,0 1 0,22-12 0,14-22-1873,-25 20-228,-1 0-1,-1-1 1,0 0 0,14-29-1,-3-4-4864</inkml:trace>
</inkml:ink>
</file>

<file path=ppt/ink/ink1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19.674"/>
    </inkml:context>
    <inkml:brush xml:id="br0">
      <inkml:brushProperty name="width" value="0.025" units="cm"/>
      <inkml:brushProperty name="height" value="0.025" units="cm"/>
    </inkml:brush>
  </inkml:definitions>
  <inkml:trace contextRef="#ctx0" brushRef="#br0">29 141 13965,'-4'10'3780,"3"-6"-3476,-4 8 870,1 0-1,0 0 1,1 0-1,0 1 1,-1 22-1,4-35-1100,0 1-1,0 0 0,0 0 0,0 0 0,0 0 0,1 0 0,-1 0 0,0 0 0,1-1 1,-1 1-1,0 0 0,1 0 0,-1 0 0,1-1 0,0 1 0,-1 0 0,1 0 1,-1-1-1,1 1 0,0-1 0,0 1 0,-1-1 0,1 1 0,0-1 0,0 1 1,0-1-1,0 0 0,-1 1 0,1-1 0,0 0 0,0 0 0,0 1 0,0-1 1,0 0-1,0 0 0,0 0 0,0 0 0,-1 0 0,1-1 0,0 1 0,0 0 0,0 0 1,0 0-1,0-1 0,1 0 0,5-1 173,-1 1 0,0-2 0,0 1 1,1-1-1,7-5 0,5-5 99,0 0 0,-1-2 0,-1 0 0,21-23 0,-32 31-254,1 0 0,-1-1 0,-1 0 0,1 0-1,-1 0 1,-1-1 0,1 1 0,-2-1 0,1 0 0,-1 0-1,0-1 1,2-18 0,-5 27-90,0 0 0,0 0 0,0 0 0,0 0 0,0 0 0,0 0 0,-1 0 0,1 0 0,0 0 0,-1 0 0,1 0 0,0 0 0,-1 0 0,1 0 0,-1 0 0,0 0 0,1 0 0,-1 0 0,0 0 0,1 1 0,-1-1 0,0 0 0,0 1 0,0-1 0,0 0 0,0 1 0,0-1 0,0 1 0,0 0 0,0-1 0,0 1 0,0 0 0,0-1 0,0 1 0,0 0 0,0 0 0,0 0 0,0 0 0,0 0 0,0 0 0,0 0 0,0 0 0,-1 1 0,1-1 0,0 0 0,-1 1 0,-3 0 0,0 0 0,0 1 0,0 0 0,0 0 0,0 0 0,1 0 0,-1 1 0,-8 5 0,4 1 0,0 0 0,0 0 0,1 1 0,0 0 0,1 1 0,0 0 0,1 0 0,0 0 0,0 1 0,2 0 0,-1 0 0,1 0 0,1 0 0,0 1 0,1-1 0,0 1 0,1 0 0,1 14 0,0-25-118,0 1 1,1-1-1,-1 1 0,1-1 0,-1 1 1,1-1-1,0 1 0,0-1 0,0 0 1,1 1-1,-1-1 0,0 0 0,1 0 1,0 0-1,-1 0 0,1 0 0,0 0 1,0-1-1,0 1 0,0-1 0,0 1 1,0-1-1,1 0 0,-1 1 0,0-1 1,3 0-1,4 2-956,0-1 0,-1 0 0,1-1-1,0 0 1,0-1 0,12 0 0,25-1-9336</inkml:trace>
</inkml:ink>
</file>

<file path=ppt/ink/ink1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21.672"/>
    </inkml:context>
    <inkml:brush xml:id="br0">
      <inkml:brushProperty name="width" value="0.025" units="cm"/>
      <inkml:brushProperty name="height" value="0.025" units="cm"/>
    </inkml:brush>
  </inkml:definitions>
  <inkml:trace contextRef="#ctx0" brushRef="#br0">68 370 11275,'1'-36'1747,"0"-35"1990,-1 65-3216,-1 1 0,1 0-1,-1-1 1,0 1 0,-1 0 0,1 0 0,-1-1 0,0 1 0,-5-8-1,7 13-460,0 0-1,0-1 0,0 1 1,0 0-1,0-1 0,0 1 1,0-1-1,-1 1 0,1 0 1,0-1-1,0 1 0,0 0 0,-1-1 1,1 1-1,0 0 0,0-1 1,-1 1-1,1 0 0,0 0 1,-1-1-1,1 1 0,0 0 1,-1 0-1,1 0 0,0 0 0,-1-1 1,1 1-1,0 0 0,-1 0 1,1 0-1,-1 0 0,1 0 1,0 0-1,-1 0 0,1 0 1,-1 0-1,1 0 0,0 0 0,-1 0 1,1 0-1,0 0 0,-1 0 1,1 1-1,-1-1 0,1 0 1,0 0-1,-1 0 0,1 1 1,0-1-1,-1 0 0,1 0 1,0 1-1,0-1 0,-1 0 0,1 0 1,0 1-1,-1 0 0,-5 22 745,-4 71 1151,6 143 0,2-57 72,-4-76-1682,1-52-254,2-1 1,8 86-1,-4-137-91,0-1 0,1 0 0,-1 1 0,0-1 0,0 0 0,1 0 0,-1 0 0,0 0 0,0 0 0,0 0 0,0 0 0,0-1 0,0 1 0,-1 0 0,2-3 0,8-17 0,-1 0 0,-1-1 0,-1-1 0,-1 1 0,5-37 0,4-117 0,-14-38 0,-2 270 0,0-45 0,0-1 0,0 1 0,1 0 0,0 0 0,1 0 0,0-1 0,1 1 0,0 0 0,1-1 0,0 0 0,1 1 0,4 9 0,-7-19 0,0 0 0,0 1 0,0-1 0,-1 0 0,1 0 0,0 0 0,0 1 0,1-1 0,-1 0 0,0-1 0,0 1 0,0 0 0,1 0 0,-1 0 0,0-1 0,1 1 0,-1-1 0,1 1 0,-1-1 0,1 1 0,-1-1 0,1 0 0,-1 0 0,1 0 0,1 0 0,0 0 0,0-1 0,-1 0 0,1 0 0,-1 0 0,1-1 0,-1 1 0,1 0 0,-1-1 0,0 0 0,1 1 0,-1-1 0,3-4 0,4-5 0,0 0 0,-1-1 0,0 0 0,7-14 0,-4 2 0,-9 18 0,0-1 0,1 1 0,0 1 0,0-1 0,0 0 0,1 1 0,0-1 0,6-6 0,-9 12 0,-1 0 0,0 0 0,1 0 0,-1 0 0,0 0 0,1-1 0,-1 1 0,0 0 0,1 0 0,-1 0 0,0 1 0,1-1 0,-1 0 0,0 0 0,1 0 0,-1 0 0,0 0 0,0 0 0,1 0 0,-1 0 0,0 1 0,1-1 0,-1 0 0,0 0 0,0 0 0,1 1 0,-1-1 0,0 0 0,0 0 0,0 1 0,1-1 0,-1 0 0,0 0 0,0 1 0,0-1 0,0 0 0,0 1 0,1-1 0,-1 0 0,0 1 0,0-1 0,0 0 0,0 1 0,0-1 0,0 0 0,0 1 0,0-1 0,0 0 0,0 0 0,-1 1 0,4 23 0,-3-21 0,2 39 0,-2-14 0,2 0 0,1 0 0,9 35 0,-12-61 0,0 0 0,0-1 0,1 1 0,-1-1 0,0 1 0,1 0 0,0-1 0,-1 1 0,1-1 0,0 1 0,0-1 0,0 0 0,0 1 0,0-1 0,0 0 0,0 1 0,0-1 0,1 0 0,-1 0 0,0 0 0,1 0 0,-1 0 0,1-1 0,-1 1 0,1 0 0,-1-1 0,4 2 0,-2-3 0,-1 1 0,1-1 0,0 0 0,-1 1 0,1-1 0,-1 0 0,1 0 0,-1-1 0,0 1 0,1-1 0,-1 1 0,0-1 0,0 0 0,0 1 0,2-4 0,8-8 0,0 0 0,-1-1 0,18-31 0,-21 28 0,0 0 0,0 0 0,-2-1 0,0 0 0,3-18 0,-8 31 0,1 0 0,-1 0 0,-1 0 0,1 0 0,-1 0 0,1 0 0,-2 0 0,1 0 0,0 0 0,-1 0 0,0 0 0,0 0 0,0 1 0,-1-1 0,0 0 0,0 0 0,0 1 0,0 0 0,-1-1 0,0 1 0,0 0 0,0 0 0,-5-5 0,7 8 0,0 0 0,0 0 0,0 0 0,-1 0 0,1 0 0,0 1 0,-1-1 0,1 0 0,-1 1 0,1-1 0,-1 1 0,1-1 0,-1 1 0,1 0 0,-1-1 0,0 1 0,1 0 0,-1 0 0,1 0 0,-1 0 0,1 1 0,-1-1 0,1 0 0,-1 1 0,1-1 0,-1 1 0,1-1 0,-1 1 0,1 0 0,-1 0 0,1-1 0,0 1 0,0 0 0,-1 0 0,1 0 0,0 1 0,0-1 0,0 0 0,0 0 0,0 0 0,0 1 0,1-1 0,-1 1 0,0-1 0,1 0 0,-1 1 0,1-1 0,-1 1 0,1 0 0,0-1 0,-1 1 0,1-1 0,0 1 0,0-1 0,0 1 0,1-1 0,-1 1 0,0 0 0,0-1 0,1 1 0,0 1 0,0-2-3,1 0 0,-1 0 1,0 0-1,0 0 0,1 0 0,-1-1 1,1 1-1,-1-1 0,0 1 0,1-1 0,-1 1 1,1-1-1,-1 0 0,1 0 0,-1 0 0,1 0 1,0 0-1,-1 0 0,1 0 0,-1 0 1,1-1-1,2 0 0,0 1-117,0-1 0,0 0 0,0 0-1,-1 0 1,1-1 0,0 1 0,6-5 0,-5 1-750,-1 0 1,0-1-1,-1 1 1,1-1-1,-1 0 1,0 0-1,-1 0 1,1-1-1,-1 1 0,0-1 1,-1 1-1,0-1 1,0 0-1,0 1 1,-1-1-1,0-11 0,-5-50-1768,-7 10 3377,11 52-290,-8-28 1065,9 32-1265,-1 1 0,1 0 0,0 0 1,-1 0-1,1 0 0,0 0 0,-1-1 0,0 1 1,1 0-1,-1 0 0,0 0 0,1 0 0,-1 1 0,0-1 1,0 0-1,0 0 0,0 0 0,1 1 0,-1-1 1,-2-1-1,2 4-159,1 0 1,-1 0-1,1 0 1,0 0-1,-1-1 0,1 1 1,0 0-1,0 0 1,0 0-1,0 0 1,1 0-1,-1 0 1,0-1-1,1 1 1,0 0-1,-1 0 0,2 1 1,22 31-1654,-16-27 562,0 0 1,0 0-1,0-1 1,1 0-1,0 0 1,0-1-1,1-1 1,0 1-1,-1-2 1,1 1-1,0-1 1,1-1 0,-1 0-1,20 2 1,-15-9 1516,-14 4-125,0 1 0,0-1 0,-1 0 0,1 1-1,0-1 1,0 0 0,-1 0 0,1 0 0,0 1-1,-1-1 1,1 0 0,-1 0 0,1 0 0,-1 0-1,1 0 1,-1 0 0,0 0 0,1 0 0,-1 0-1,0 0 1,0 0 0,0-1 0,0 1 0,0 0-1,0 0 1,0 0 0,0 0 0,0 0 0,-1 0-1,1 0 1,0 0 0,-1 0 0,1 0 0,-1-1-1,0 1-276,1 1 0,-1-1 0,0 1 1,1-1-1,-1 1 0,0 0 0,1-1 0,-1 1 0,0 0 0,0-1 0,1 1 0,-1 0 0,0 0 0,0 0 0,1 0 0,-1 0 0,0 0 0,0 0 0,0 0 0,1 0 0,-1 0 0,0 0 0,0 0 0,0 0 0,1 1 0,-1-1 1,0 0-1,0 1 0,1-1 0,-1 0 0,0 1 0,1-1 0,-1 1 0,1-1 0,-1 1 0,0-1 0,1 1 0,-1 0 0,-21 24 718,13-14-492,1 1-1,0 1 1,2-1 0,-1 1 0,1 1-1,1-1 1,0 1 0,1 0-1,1 0 1,-3 22 0,6-36-338,0 1 1,0 0-1,0-1 1,1 1-1,-1-1 1,0 1-1,0-1 1,0 1-1,0-1 1,1 1-1,-1-1 1,0 1-1,1-1 1,-1 1-1,0-1 1,1 0-1,-1 1 1,1-1-1,-1 1 1,0-1-1,1 0 1,-1 1-1,1-1 1,-1 0-1,1 0 1,-1 1-1,1-1 1,-1 0-1,1 0 1,0 0-1,25 1 11,24-12-429,-42 9 277,0-1 0,0 1 0,1 0 0,-1 1 0,0-1 0,1 2 0,-1-1-1,1 1 1,-1 1 0,10 1 0,-15-1 135,0 0 0,0 0 0,0 0 0,0 0 0,0 1 0,0-1 0,0 1 0,-1 0 0,1 0 0,0 0 0,-1 0 0,0 0 0,0 1 0,1-1 0,-1 1 0,-1-1 0,1 1 0,0 0 0,-1 0 1,1 0-1,-1 0 0,0 0 0,0 0 0,0 0 0,0 0 0,-1 0 0,1 1 0,-1-1 0,0 3 0,0 4 124,0 0 1,-1 0 0,0-1 0,0 1-1,-1 0 1,-1-1 0,1 0-1,-2 1 1,1-1 0,-1 0 0,0-1-1,-9 14 1,6-12-6,1 0-1,-1-1 1,-1 0-1,0 0 1,0-1-1,-1 0 1,0 0-1,0-1 1,0 0-1,-13 6 1,22-12-141,-1-1 0,0 1 0,0-1 0,0 1-1,0-1 1,0 1 0,0-1 0,0 0 0,0 1 0,0-1 0,0 0 0,0 0-1,0 0 1,0 0 0,0 0 0,0 0 0,0 0 0,0 0 0,0 0 0,0 0-1,0-1 1,0 1 0,0 0 0,0-1 0,0 1 0,0-1 0,-1 0 0,1 0-106,0-1 1,0 1 0,1 0-1,-1-1 1,0 1-1,1-1 1,-1 1 0,1-1-1,-1 0 1,1 1 0,0-1-1,0 1 1,0-1-1,0 0 1,0-2 0,1-8-1081,1-1-1,1 1 1,5-20 0,87-299-12798,-38 109 13740,-50 196 1509,-4 10 629,1-1 1,1 1-1,0 0 0,14-27 1,-19 44-1806,0-1 1,0 0-1,0 1 1,0-1 0,0 0-1,0 0 1,0 1-1,0-1 1,1 0 0,-1 0-1,0 1 1,0-1-1,0 0 1,1 0 0,-1 1-1,0-1 1,0 0 0,0 0-1,1 0 1,-1 1-1,0-1 1,0 0 0,1 0-1,-1 0 1,0 0-1,1 0 1,-1 0 0,0 1-1,0-1 1,1 0-1,-1 0 1,0 0 0,1 0-1,-1 0 1,0 0-1,1 0 1,-1 0 0,0 0-1,0-1 1,1 1 0,-1 0-1,0 0 1,1 0-1,-1 0 1,0 0 0,0 0-1,1-1 1,-1 1-1,0 0 1,0 0 0,1 0-1,-1-1 1,0 1-1,0 0 1,0 0 0,0-1-1,1 1 1,-1 0-1,0 0 1,0-1 0,0 1-1,0 0 1,0-1-1,4 26 1007,-12 253 4254,-1-60-3329,9-218-1990,0 15 27,0-1 1,2 1-1,2 14 1,-4-26-31,0-1-1,1 0 1,-1 1-1,1-1 1,0 0-1,0 1 1,0-1-1,0 0 1,0 0-1,0 0 1,0 0-1,1 0 1,-1 0 0,1 0-1,0 0 1,-1 0-1,1-1 1,0 1-1,0-1 1,0 1-1,0-1 1,0 0-1,0 0 1,0 0-1,1 0 1,2 1 0,-4-2-2,0 0 1,0 0-1,-1 0 1,1 0-1,0 0 1,0 0-1,0-1 1,0 1 0,-1 0-1,1 0 1,0-1-1,0 1 1,-1 0-1,1-1 1,0 1 0,0-1-1,-1 1 1,1-1-1,0 1 1,-1-1-1,1 1 1,-1-1 0,1 0-1,-1 1 1,1-1-1,-1 0 1,1 0-1,-1 1 1,0-1 0,1 0-1,-1 0 1,0 1-1,0-1 1,0 0-1,1 0 1,-1-1-1,2-37-15,-2 30 20,-1-12 3,0-1-1,-1 1 0,-2 0 1,-9-34-1,10 44-11,0 0-1,-2 1 1,1-1 0,-1 1-1,-1 0 1,0 0 0,0 1-1,-1 0 1,0 0 0,-13-13 0,-6 6 87,25 16-83,1 0 1,-1-1 0,1 1-1,-1 0 1,1 0 0,-1 0-1,1 0 1,-1 1 0,1-1-1,-1 0 1,1 0 0,-1 0-1,1 0 1,-1 0-1,1 1 1,-1-1 0,1 0-1,-1 0 1,1 1 0,0-1-1,-1 0 1,1 1 0,0-1-1,-1 0 1,1 1 0,0-1-1,-1 0 1,1 1-1,0-1 1,0 1 0,-1-1-1,1 1 1,0-1 0,0 1-1,0-1 1,0 1 0,0-1-1,-1 1 1,1-1 0,0 1-1,0-1 1,0 1 0,0-1-1,1 1 1,-1-1-1,0 1 1,0-1 0,0 1-1,0-1 1,0 0 0,1 1-1,-1 0 1,1 2-35,0 0 0,0 0 1,1 0-1,-1 0 0,1-1 1,-1 1-1,1-1 0,0 1 0,0-1 1,0 1-1,0-1 0,0 0 0,1 0 1,-1 0-1,0 0 0,1-1 0,0 1 1,-1 0-1,1-1 0,0 0 0,0 0 1,0 0-1,0 0 0,6 1 0,6 2-848,0-1 0,1-1 0,24 2 0,-24-3-455,-1-1-1,0 0 1,0-1 0,0 0 0,0-2-1,0 1 1,0-2 0,-1 0-1,1-1 1,-1 0 0,0-1 0,-1-1-1,1 0 1,-1-1 0,16-12 0,-22 13 74,-6 1 5130,-15 17 2812,-9 37 1005,20-21-4680,3-27-2929,0 1 1,0 0-1,0-1 1,0 1 0,1 0-1,-1-1 1,0 1-1,0-1 1,1 1 0,-1 0-1,0-1 1,1 1-1,-1-1 1,1 1 0,-1-1-1,1 1 1,-1-1-1,1 0 1,-1 1 0,1-1-1,-1 1 1,1-1-1,-1 0 1,1 0-1,0 1 1,-1-1 0,1 0-1,0 0 1,-1 0-1,2 1 1,6-1 45,0 0 0,0-1 0,-1 0 0,1 0 0,0-1 0,0 1 0,-1-2 0,1 1 0,-1-1 0,1 0-1,-1-1 1,0 0 0,0 0 0,-1 0 0,11-10 0,-10 10-25,-1-2 0,0 1 0,0-1 0,-1 0 0,1 0 0,-1 0 0,0-1 0,-1 0 0,0 0-1,0 0 1,-1 0 0,1-1 0,-2 0 0,1 1 0,2-13 0,-5 19-96,0 0 0,0-1 0,0 1 0,0 0 0,0 0 0,0-1 0,0 1 0,0 0 0,0 0 0,0-1 0,-1 1 0,1 0 0,0 0 0,-1 0 0,1 0 0,-1-1 0,0 1 0,1 0 0,-1 0 0,0 0 0,0 0 0,1 0 0,-1 1 0,0-1 0,-2-1 0,1 1 0,0 0 0,0 0 0,0 1 0,0-1 0,-1 1 0,1 0 0,0-1 0,0 1 0,0 0 0,0 0 0,-1 1 0,1-1 0,-3 1 0,-3 1 0,1 0 0,0 0 0,0 1 0,0 0 0,0 0 0,0 1 0,-11 8 0,4 1 0,0 0 0,1 2 0,1 0 0,0 0 0,-18 31 0,24-35 0,0 1 0,0 0 0,1 0 0,0 1 0,1-1 0,1 1 0,0 0 0,1 0 0,-1 18 0,3-29-11,0 0-1,0-1 1,0 1-1,0-1 1,1 1-1,-1 0 1,1-1 0,-1 1-1,1-1 1,-1 1-1,1-1 1,0 1-1,0-1 1,0 0 0,0 1-1,0-1 1,0 0-1,0 0 1,0 0-1,0 1 1,1-1 0,-1 0-1,2 1 1,1-1-82,0 1 1,0 0 0,1-1 0,-1 0-1,0 0 1,1 0 0,-1 0-1,8 0 1,3-1-584,0-1 0,0 0 0,-1-1 1,23-6-1,9-9-4972,3-7-1709</inkml:trace>
</inkml:ink>
</file>

<file path=ppt/ink/ink1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22.881"/>
    </inkml:context>
    <inkml:brush xml:id="br0">
      <inkml:brushProperty name="width" value="0.025" units="cm"/>
      <inkml:brushProperty name="height" value="0.025" units="cm"/>
    </inkml:brush>
  </inkml:definitions>
  <inkml:trace contextRef="#ctx0" brushRef="#br0">148 230 5285,'0'-5'3151,"-2"-29"7975,-4 26-7016,-7 19-1837,-6 19-1524,1 0 1,2 1 0,-17 44-1,24-54-440,2 1-1,0 0 0,2 0 1,1 1-1,0 0 0,0 25 0,4-47-300,0 0 0,0 0 0,0 0-1,0 0 1,0 0 0,0 0 0,0 0 0,1 0-1,-1 0 1,0 0 0,1 0 0,-1 0-1,1 0 1,-1 0 0,1 0 0,-1 0-1,1 0 1,-1-1 0,1 1 0,0 0-1,0 0 1,-1-1 0,1 1 0,0-1 0,0 1-1,0 0 1,0-1 0,-1 0 0,1 1-1,0-1 1,0 1 0,0-1 0,0 0-1,0 0 1,0 0 0,0 0 0,0 1 0,0-1-1,0 0 1,0-1 0,0 1 0,0 0-1,0 0 1,0 0 0,0-1 0,0 1-1,0 0 1,0-1 0,0 1 0,0-1-1,1 0 1,6-2 25,-1 0-1,0-1 0,1 0 1,-1 0-1,9-8 0,10-10 12,-2-1 0,-1-1 0,-1-1 1,-1-1-1,-1 0 0,29-54 0,-37 56 5,-1 1 1,0-2 0,-2 1 0,-2-1 0,0 0-1,-1-1 1,-2 0 0,0 0 0,0-31-1,-9 34 24,5 23-71,0 0 1,-1 0-1,1-1 1,0 1-1,0 0 1,-1 0-1,1 0 1,0 0-1,-1-1 1,1 1-1,0 0 0,-1 0 1,1 0-1,0 0 1,-1 0-1,1 0 1,0 0-1,-1 0 1,1 0-1,0 0 1,-1 0-1,1 0 1,0 0-1,-1 0 1,1 0-1,0 0 0,0 0 1,-1 0-1,1 0 1,0 1-1,-1-1 1,1 0-1,0 0 1,-1 1-1,-1 1 8,-1 0-1,1 0 0,-1 1 1,1-1-1,0 1 0,0 0 1,0-1-1,1 1 0,-1 0 1,-1 4-1,-9 21-9,2 1 0,1 1 0,1 0 0,1 0 0,2 1 0,1-1 0,0 60 0,4-86 0,0 0 0,0 0 0,0 0 0,1 0 0,0 0 0,0 0 0,0 0 0,0 0 0,1-1 0,-1 1 0,1 0 0,0-1 0,0 1 0,0-1 0,0 1 0,1-1 0,0 0 0,-1 0 0,1 0 0,0-1 0,1 1 0,-1-1 0,7 5 0,-5-5 0,0 0 0,1-1 0,-1 1 0,1-1 0,-1 0 0,1 0 0,0-1 0,-1 0 0,1 0 0,-1 0 0,1 0 0,0-1 0,-1 0 0,1 0 0,-1-1 0,0 0 0,6-2 0,2-2 0,0 0 0,-1-1 0,0-1 0,-1 0 0,0 0 0,0-1 0,0 0 0,11-15 0,-15 17 0,-1 0 0,0-1 0,-1 1 0,0-1 0,0-1 0,-1 1 0,0-1 0,0 1 0,-1-1 0,0 0 0,0 0 0,-1-1 0,1-10 0,-3 19 0,0 0 0,0-1 0,0 1 0,0 0 0,0 0 0,0-1 0,-1 1 0,1 0 0,0 0 0,-1-1 0,1 1 0,-1 0 0,1 0 0,-1 0 0,0 0 0,1 0 0,-1 0 0,0 0 0,0 0 0,0 0 0,0 0 0,1 0 0,-1 0 0,-1 0 0,1 1 0,0-1 0,0 1 0,0-1 0,0 0 0,0 1 0,-1 0 0,1-1 0,0 1 0,0 0 0,-1 0 0,1-1 0,0 1 0,0 0 0,-1 0 0,1 0 0,0 1 0,0-1 0,-1 0 0,-1 1 0,-2 0 0,0 0 0,0 0 0,-1 1 0,1-1 0,0 1 0,0 0 0,0 1 0,1-1 0,-9 6 0,1 3 0,1 1 0,0 0 0,1 0 0,0 1 0,1 0 0,0 1 0,1 0 0,1 0 0,0 1 0,1 0 0,1 0 0,0 0 0,1 1 0,0 0 0,0 16 0,3-29-7,1-1 0,0 0 1,0 0-1,0 1 0,0-1 0,1 0 1,-1 1-1,1-1 0,-1 0 0,1 0 1,0 0-1,0 0 0,0 1 0,0-1 1,0 0-1,0 0 0,0-1 0,1 1 1,-1 0-1,1 0 0,0-1 0,-1 1 1,4 1-1,-1-1-40,0 0 1,0 0-1,0 0 1,1-1-1,-1 0 1,0 0-1,1 0 1,-1 0-1,1-1 0,-1 0 1,8 0-1,3-1-344,-1-1 0,1-1 0,0 0-1,-1 0 1,0-2 0,25-10 0,-20 4-3136,0 0 0,32-26 0,-11 2-4534</inkml:trace>
</inkml:ink>
</file>

<file path=ppt/ink/ink1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23.222"/>
    </inkml:context>
    <inkml:brush xml:id="br0">
      <inkml:brushProperty name="width" value="0.025" units="cm"/>
      <inkml:brushProperty name="height" value="0.025" units="cm"/>
    </inkml:brush>
  </inkml:definitions>
  <inkml:trace contextRef="#ctx0" brushRef="#br0">222 1 19282,'0'0'7052,"-12"2"-4943,1 0-1694,-1 1 0,1 1 1,-1 0-1,1 0 0,0 1 0,1 1 0,-1 0 1,-15 11-1,22-14-365,-10 8 63,1 0-1,0 1 1,-13 15 0,23-25-109,1 1 0,0 0-1,-1 0 1,1 0 0,1 0 0,-1 0-1,0 0 1,1 0 0,-1 0-1,1 1 1,0-1 0,0 1 0,0-1-1,1 1 1,-1-1 0,1 1 0,0-1-1,0 1 1,0-1 0,1 1 0,-1-1-1,2 7 1,0-8-3,0 0-1,-1 1 1,1-1-1,0 0 1,0 0-1,1-1 1,-1 1 0,0 0-1,1-1 1,-1 1-1,1-1 1,-1 0 0,1 0-1,0 0 1,-1 0-1,1 0 1,0 0-1,0-1 1,-1 0 0,1 1-1,6-1 1,66-1-304,-70 1 235,7-2-621,0 0-1,-1 0 1,1-1 0,-1 0-1,1-1 1,16-8-1,33-22-6794,-25 10 966</inkml:trace>
</inkml:ink>
</file>

<file path=ppt/ink/ink1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24.078"/>
    </inkml:context>
    <inkml:brush xml:id="br0">
      <inkml:brushProperty name="width" value="0.025" units="cm"/>
      <inkml:brushProperty name="height" value="0.025" units="cm"/>
    </inkml:brush>
  </inkml:definitions>
  <inkml:trace contextRef="#ctx0" brushRef="#br0">211 386 15278,'-9'0'3913,"-1"1"-3243,0 1 0,1 0 0,-1 0 0,1 1-1,0 0 1,0 1 0,0-1 0,0 2 0,1-1-1,-1 2 1,1-1 0,0 1 0,1 0 0,-11 10-1,13-11-473,-1 0 0,1 1 0,0 0-1,0 0 1,1 0 0,-1 0 0,1 0-1,1 1 1,-1 0 0,1 0-1,1 0 1,-1 0 0,1 0 0,-2 13-1,4-19-192,1 0 1,-1 0-1,0 0 0,1 0 0,-1 0 0,1 0 0,-1 0 0,1-1 0,-1 1 0,1 0 0,-1 0 0,1 0 0,0-1 0,0 1 0,-1 0 0,1 0 0,0-1 0,0 1 0,0-1 0,0 1 0,0-1 0,0 1 0,0-1 1,0 0-1,0 1 0,0-1 0,0 0 0,0 0 0,0 0 0,0 0 0,0 0 0,0 0 0,0 0 0,0 0 0,0 0 0,0 0 0,0 0 0,1-1 0,46-9 113,-37 5-108,0 0 0,0-1 0,0-1 0,-1 0-1,0 0 1,0-1 0,11-12 0,53-68-298,-16 16-150,-62 96 141,-23 29 537,20-43-188,1 0 1,1 1-1,0-1 1,0 1-1,1 0 1,1 0-1,0 1 0,0-1 1,-1 21-1,4-31-67,0 0 1,0 0-1,0 0 1,1 0-1,-1-1 0,0 1 1,1 0-1,-1 0 0,1 0 1,-1 0-1,1-1 1,0 1-1,-1 0 0,1 0 1,-1-1-1,1 1 0,0 0 1,0-1-1,0 1 1,-1-1-1,1 1 0,0-1 1,0 0-1,0 1 0,0-1 1,0 0-1,0 1 1,0-1-1,-1 0 0,1 0 1,0 0-1,0 0 0,0 0 1,0 0-1,0 0 0,0 0 1,0 0-1,0 0 1,1-1-1,44-11-1373,-26 2 200,0 0-1,-1-2 1,0-1 0,-1 0-1,0-1 1,16-18 0,-8 6-110,-1-2 1,41-58 0,-60 78 1566,-1-1-1,1 0 1,-2 0 0,1 0 0,-1 0 0,5-18 0,-9 27-201,0 1 0,0-1 0,0 0 0,-1 0 0,1 0 0,0 1 1,0-1-1,0 0 0,0 0 0,0 0 0,0 1 0,0-1 0,-1 0 0,1 0 0,0 0 0,0 0 0,0 1 0,0-1 0,-1 0 0,1 0 1,0 0-1,0 0 0,0 0 0,-1 0 0,1 0 0,0 0 0,0 0 0,0 0 0,-1 1 0,1-1 0,0 0 0,0 0 0,0 0 0,-1 0 1,1 0-1,0 0 0,0-1 0,-1 1 0,1 0 0,0 0 0,0 0 0,0 0 0,-1 0 0,1 0 0,0 0 0,0 0 0,0 0 1,0-1-1,-1 1 0,1 0 0,0 0 0,0 0 0,0 0 0,0-1 0,-1 1 0,1 0 0,0 0 0,0 0 0,0-1 0,0 1 0,0 0 1,0 0-1,0 0 0,0-1 0,0 1 0,0 0 0,0 0 0,0-1 0,-22 21 920,0 2 1,2 0-1,1 1 0,0 0 0,2 2 1,1 0-1,-20 42 0,34-64-958,1 0 1,0 0-1,-1 0 0,1 0 0,0 0 0,0 0 0,1 0 1,-1 0-1,1 0 0,0 1 0,-1-1 0,1 0 1,1 0-1,-1 1 0,0-1 0,2 4 0,-1-6-25,0 1-1,0-1 0,1 0 1,-1 1-1,1-1 0,-1 0 1,1 0-1,-1 0 0,1-1 1,-1 1-1,1 0 1,0 0-1,-1-1 0,1 1 1,0-1-1,0 0 0,0 1 1,-1-1-1,1 0 0,0 0 1,0 0-1,0 0 0,-1-1 1,1 1-1,0 0 1,0-1-1,-1 1 0,1-1 1,2-1-1,6-1-2,-1 0 0,-1-1 0,1 0 0,0-1 0,-1 0 0,0 0 0,0 0 0,-1-1 0,0-1 0,11-11 0,5-7 0,33-47 0,-16 7 0,-2-3 0,53-132 0,-81 173 0,-10 28 0,0-1 0,0 0 0,-1 0 0,1 0 0,0 0 0,0 0 0,-1 0 0,1 1 0,0-1 0,0 0 0,-1 0 0,1 0 0,0 0 0,0 0 0,-1 0 0,1 0 0,0 0 0,0 0 0,-1 0 0,1 0 0,0 0 0,0 0 0,-1 0 0,1-1 0,0 1 0,0 0 0,-1 0 0,1 0 0,0 0 0,0 0 0,0 0 0,-1-1 0,1 1 0,0 0 0,0 0 0,0 0 0,-1-1 0,1 1 0,0 0 0,0 0 0,0 0 0,0-1 0,0 1 0,0 0 0,-1 0 0,1-1 0,0 1 0,0 0 0,0 0 0,0-1 0,0 1 0,0 0 0,0 0 0,0-1 0,-11 12 0,0 0 0,1 0 0,0 1 0,1 1 0,0 0 0,1 0 0,0 0 0,1 1 0,1 0 0,0 1 0,-5 19 0,10-25 0,-1 0 0,1 0 0,1 0 0,0 12 0,-1 18 0,-14 40 0,9-51 0,1 1 0,-3 49 0,8-78-3,1 1 1,-1-1-1,0 1 0,0-1 1,0 0-1,0 1 0,0-1 0,1 1 1,-1-1-1,0 0 0,0 1 1,1-1-1,-1 0 0,0 0 1,1 1-1,-1-1 0,0 0 0,1 0 1,-1 1-1,0-1 0,1 0 1,-1 0-1,0 0 0,1 1 1,-1-1-1,1 0 0,-1 0 1,0 0-1,1 0 0,-1 0 0,1 0 1,-1 0-1,1 0 0,-1 0 1,0 0-1,1 0 0,-1 0 1,1 0-1,-1-1 0,0 1 0,1 0 1,-1 0-1,0 0 0,1 0 1,-1-1-1,1 1 0,-1 0 1,0 0-1,0-1 0,1 1 1,-1-1-1,1 1-46,1-1 0,-1 1 0,0-1 0,0 0 0,0 0 0,0 1 0,0-1 0,0 0 0,-1 0 0,1 0 0,0 0 0,0 0 0,-1 0 0,1 0 0,0 0 0,-1 0 0,1 0 0,-1-1 0,0 1 0,1-2 0,4-30-14333,-2 16 8793</inkml:trace>
</inkml:ink>
</file>

<file path=ppt/ink/ink1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24.462"/>
    </inkml:context>
    <inkml:brush xml:id="br0">
      <inkml:brushProperty name="width" value="0.025" units="cm"/>
      <inkml:brushProperty name="height" value="0.025" units="cm"/>
    </inkml:brush>
  </inkml:definitions>
  <inkml:trace contextRef="#ctx0" brushRef="#br0">0 196 13837,'0'0'4575,"10"-3"-854,68-14-1017,-48 12-969,0-2 0,45-15-1,-68 19-1574,-1 1 1,1-1-1,0-1 1,-1 1-1,0-1 0,0 0 1,0-1-1,-1 1 0,1-1 1,-1 0-1,0-1 0,0 1 1,-1-1-1,0 0 0,0 0 1,4-7-1,-8 12-160,1-1 0,0 1 0,0 0 0,-1-1 0,1 1 0,0 0 0,-1-1 0,0 1 0,1-1 0,-1 1 0,0-1 0,0 1 0,1-1 0,-1 1 0,0-1 0,-1 0 0,1 1 0,0-1 0,0 1 0,-1-1 0,1 1 0,-1 0 0,1-1 0,-1 1 0,0-1 0,1 1 0,-1 0 0,0-1 0,0 1 0,0 0 0,0 0 0,0 0 0,0 0 0,0 0 0,0 0 0,-1 0 0,1 0 0,0 0 0,-1 1 0,1-1 0,0 0 0,-1 1 0,1-1 0,-1 1 0,1-1 0,-1 1 0,1 0 0,-1 0 0,-2 0 0,-4-1 0,1 1 0,-1 0 0,1 0 0,-1 1 0,1 0 0,-1 0 0,1 1 0,0 0 0,-8 3 0,5-1 0,1 1 0,0 1 0,0 0 0,1 0 0,0 0 0,0 1 0,0 0 0,1 1 0,0 0 0,0 0 0,-5 9 0,8-11 0,0 0 0,1 0 0,0 1 0,0-1 0,0 1 0,1-1 0,0 1 0,0 0 0,1 0 0,0 0 0,0 0 0,0 0 0,1 0 0,0 0 0,1 0 0,-1 0 0,3 9 0,-2-12 0,1-1 0,0 0 0,-1 1 0,1-1 0,0 0 0,1 0 0,-1 0 0,0 0 0,1-1 0,0 1 0,-1-1 0,1 1 0,0-1 0,0 0 0,1 0 0,-1 0 0,0-1 0,1 1 0,-1-1 0,1 0 0,-1 1 0,1-2 0,7 2 0,9 1 0,1-1 0,-1-1 0,24-1 0,-22 0 0,-13 0-100,0 0-1,0-1 1,-1 0-1,1-1 1,0 0-1,0 0 1,12-5-1,-16 4-336,0 1 1,0-1-1,0 0 0,0 0 0,-1-1 0,0 0 1,1 1-1,3-6 0,11-18-10555</inkml:trace>
</inkml:ink>
</file>

<file path=ppt/ink/ink1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35.162"/>
    </inkml:context>
    <inkml:brush xml:id="br0">
      <inkml:brushProperty name="width" value="0.025" units="cm"/>
      <inkml:brushProperty name="height" value="0.025" units="cm"/>
    </inkml:brush>
  </inkml:definitions>
  <inkml:trace contextRef="#ctx0" brushRef="#br0">191 1 16207,'0'0'5168,"-13"9"-4431,4-2-574,-1 1 0,1 0 1,1 0-1,-1 1 0,1 1 1,1-1-1,0 1 0,0 0 1,-9 19-1,-2 16 250,2 1 0,2 1 0,2 0-1,2 1 1,2 0 0,2 1 0,2-1 0,5 81 0,0-113-387,1 0 1,0 0-1,1 0 0,1-1 1,1 1-1,0-1 1,1 0-1,0 0 1,15 23-1,-14-28-279,-1-1 0,1 0 0,1-1 0,0 1 0,0-1 0,10 7 0,-11-10-358,1 0-1,0 0 1,0-1-1,0 0 1,0 0 0,1-1-1,-1 0 1,12 2-1,29 1-5457</inkml:trace>
</inkml:ink>
</file>

<file path=ppt/ink/ink1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36.061"/>
    </inkml:context>
    <inkml:brush xml:id="br0">
      <inkml:brushProperty name="width" value="0.025" units="cm"/>
      <inkml:brushProperty name="height" value="0.025" units="cm"/>
    </inkml:brush>
  </inkml:definitions>
  <inkml:trace contextRef="#ctx0" brushRef="#br0">182 1 9097,'-10'7'8114,"-29"26"-5667,1 1-1,-56 64 1,94-97-2276,1-2-170,1-1 0,0 1 0,-1 0 1,1 0-1,0 0 0,0 0 0,0 1 0,0-1 0,0 0 1,0 1-1,0 0 0,0-1 0,3 1 0,4-1-14,1 1 0,0 1 0,-1-1 0,1 2 0,-1-1 0,1 1 0,-1 1 0,0-1 0,0 2 0,10 4-1,-15-6 17,0 0-1,0 1 0,0 0 1,0 0-1,0 0 0,-1 0 1,1 1-1,-1-1 0,0 1 0,0 0 1,0 0-1,0 0 0,-1 0 1,0 1-1,0-1 0,0 1 1,0-1-1,-1 1 0,0-1 0,0 1 1,0 0-1,0 5 0,0 0 188,-1 1 0,0-1 0,-1 0 0,0 0 0,-1 1 0,0-1 0,0 0 0,-1 0 0,-1-1 0,1 1 0,-2-1 0,-6 12 0,8-16 0,0 0-1,-1 0 1,0 0-1,0-1 1,0 1-1,0-1 1,-1 0-1,0 0 0,0-1 1,0 1-1,0-1 1,0 0-1,-1-1 1,1 1-1,-1-1 1,0 0-1,0 0 1,1-1-1,-1 0 1,0 0-1,-1 0 1,-5-1-1,11 1-247,0-1 0,0 0-1,0 0 1,0 0 0,0 0 0,0 0 0,0-1-1,0 1 1,0 0 0,0 0 0,0 0-1,0-1 1,0 1 0,1-1 0,-1 1-1,0-1 1,0 1 0,0-1 0,0 1 0,1-1-1,-1 0 1,0 1 0,0-1 0,1 0-1,-1 0 1,1 0 0,-1 1 0,1-1-1,-1 0 1,1 0 0,-1 0 0,1 0 0,0 0-1,-1 0 1,1 0 0,0 0 0,0 0-1,0 0 1,0 0 0,0 0 0,0 0 0,0 0-1,0 0 1,0 0 0,1 0 0,-1 0-1,0 0 1,1-1 0,1-3-769,-1 0 0,1 0-1,1 0 1,-1 0 0,1 1 0,-1-1 0,1 1 0,5-5-1,18-19-3875,3-1-1201</inkml:trace>
</inkml:ink>
</file>

<file path=ppt/ink/ink1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36.655"/>
    </inkml:context>
    <inkml:brush xml:id="br0">
      <inkml:brushProperty name="width" value="0.025" units="cm"/>
      <inkml:brushProperty name="height" value="0.025" units="cm"/>
    </inkml:brush>
  </inkml:definitions>
  <inkml:trace contextRef="#ctx0" brushRef="#br0">6 105 13068,'0'0'13549,"0"10"-13020,-2 11-200,-2 58 477,4-71-723,0-1 1,1 1 0,-1 0-1,2-1 1,-1 1 0,1 0-1,4 11 1,-5-17-68,0-1 1,-1 0-1,1 0 1,-1 1-1,1-1 1,0 0-1,0 0 0,0 0 1,0 0-1,0 0 1,0 0-1,0 0 1,0 0-1,0-1 0,0 1 1,0 0-1,0-1 1,1 1-1,-1-1 1,0 1-1,0-1 0,1 1 1,-1-1-1,3 0 1,-2 0 32,0 0 0,0-1-1,1 1 1,-1-1 0,0 0 0,0 0 0,0 0 0,0 0 0,0 0 0,0 0 0,0 0 0,-1-1 0,4-1 0,3-6 227,1 0 0,-1-1 0,14-20-1,4-12-38,-12 18-150,28-35 1,-41 58-83,-1 0 1,1 0-1,0 0 1,0 0 0,-1 0-1,1 0 1,0 1 0,0-1-1,0 0 1,0 1 0,0-1-1,0 0 1,0 1 0,0-1-1,0 1 1,0 0-1,0-1 1,0 1 0,0 0-1,1 0 1,1-1 0,-2 2-3,0-1 1,-1 1 0,1-1 0,0 1 0,0-1-1,0 1 1,-1-1 0,1 1 0,0 0 0,-1-1-1,1 1 1,0 0 0,-1 0 0,1 0 0,-1-1-1,1 1 1,-1 0 0,0 0 0,1 0 0,-1 1-1,3 9 44,0 0-1,-1-1 0,1 20 0,-1-18 51,0 12-36,-1-13-49,0-1-1,0 0 0,1 0 0,0 0 0,1 0 0,6 14 0,-9-24-5,0 1-1,0-1 1,1 1-1,-1-1 1,0 1-1,1-1 1,-1 1-1,1-1 1,-1 1-1,1-1 1,-1 0 0,0 1-1,1-1 1,0 0-1,-1 1 1,1-1-1,-1 0 1,1 1-1,-1-1 1,1 0-1,0 0 1,-1 0-1,1 0 1,-1 0-1,1 0 1,0 0 0,-1 0-1,1 0 1,-1 0-1,1 0 1,0 0-1,-1 0 1,1 0-1,-1 0 1,1-1-1,0 1 1,-1 0-1,1 0 1,-1-1 0,1 1-1,-1 0 1,1-1-1,-1 1 1,1-1-1,-1 1 1,0-1-1,1 1 1,-1 0-1,1-2 1,19-26 296,-19 26-299,17-29-3,-10 13 0,2 2 0,-1-1 0,2 2 0,0-1 0,1 1 0,1 1 0,0 0 0,17-13 0,-29 26 0,0 0 0,0 0 0,0 0 0,0 0 0,1 0 0,-1 1 0,0-1 0,1 0 0,-1 1 0,0-1 0,1 1 0,-1 0 0,1-1 0,-1 1 0,0 0 0,1 0 0,-1 0 0,1 0 0,-1 0 0,1 0 0,-1 0 0,1 1 0,-1-1 0,0 0 0,1 1 0,-1-1 0,0 1 0,1 0 0,-1-1 0,0 1 0,0 0 0,1 0 0,-1 0 0,0 0 0,0 0 0,0 0 0,0 0 0,0 0 0,0 0 0,-1 0 0,2 3 0,3 6 0,0 0 0,-1 1 0,0 0 0,4 19 0,7 17 0,-14-47 0,-1 1 0,0-1 0,0 1 0,0-1 0,1 0 0,-1 1 0,0-1 0,0 1 0,1-1 0,-1 0 0,0 0 0,1 1 0,-1-1 0,0 0 0,1 1 0,-1-1 0,1 0 0,-1 0 0,1 0 0,-1 1 0,0-1 0,1 0 0,-1 0 0,1 0 0,-1 0 0,1 0 0,-1 0 0,1 0 0,-1 0 0,0 0 0,1 0 0,0 0 0,12-13 0,8-31 0,-18 36 0,8-17 0,-6 10 0,2 0 0,-1 0 0,2 1 0,0 0 0,1 0 0,18-21 0,-27 35 0,0-1 0,0 1 0,0 0 0,1-1 0,-1 1 0,0-1 0,0 1 0,1 0 0,-1-1 0,0 1 0,1 0 0,-1-1 0,0 1 0,1 0 0,-1-1 0,0 1 0,1 0 0,-1 0 0,1 0 0,-1-1 0,1 1 0,-1 0 0,1 0 0,-1 0 0,0 0 0,1 0 0,-1 0 0,1 0 0,-1 0 0,1 0 0,-1 0 0,1 0 0,-1 0 0,1 0 0,-1 0 0,0 0 0,1 0 0,-1 1 0,1-1 0,-1 0 0,1 0 0,-1 1 0,0-1 0,1 0 0,-1 0 0,0 1 0,1-1 0,-1 0 0,0 1 0,1-1 0,-1 1 0,0-1 0,0 0 0,1 1 0,-1-1 0,0 1 0,0-1 0,0 1 0,0-1 0,0 0 0,0 1 0,1 0 0,0 35 0,-1-29 0,1 19 35,0-18-109,0 1-1,-1 0 1,0 0-1,0-1 1,-1 1-1,0 0 0,0-1 1,-1 1-1,-1 0 1,-3 10-1,5-19-128,1 1 0,0-1-1,0 0 1,-1 0 0,1 0-1,0 0 1,0 0 0,-1 0-1,1 0 1,0 1 0,0-1-1,-1 0 1,1 0 0,0 0-1,0 0 1,-1 0 0,1 0-1,0 0 1,0 0 0,-1-1-1,1 1 1,0 0 0,0 0-1,-1 0 1,1 0 0,0 0-1,0 0 1,-1 0 0,1-1-1,0 1 1,0 0 0,0 0-1,-1 0 1,1 0 0,0-1-1,0 1 1,0 0 0,0 0-1,-1-1 1,1 1 0,0 0-1,0 0 1,0-1 0,0 1-1,-8-18-9143</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2.952"/>
    </inkml:context>
    <inkml:brush xml:id="br0">
      <inkml:brushProperty name="width" value="0.025" units="cm"/>
      <inkml:brushProperty name="height" value="0.025" units="cm"/>
    </inkml:brush>
  </inkml:definitions>
  <inkml:trace contextRef="#ctx0" brushRef="#br0">30 132 8712,'0'0'20836,"10"-3"-20590,5-2-219,3 0-11,0 0 1,-1-2-1,20-10 1,-34 16-45,1-1 0,-1 0 0,1 0 1,-1 0-1,0 0 0,0-1 1,0 1-1,0-1 0,0 0 0,-1 0 1,1 0-1,-1 0 0,0 0 1,0-1-1,0 1 0,0-1 0,0 1 1,-1-1-1,0 0 0,0 1 0,0-1 1,1-7-1,-2 10 54,-1 0 1,1 0-1,0 0 0,-1 1 0,1-1 1,-1 0-1,1 0 0,-1 0 1,0 1-1,1-1 0,-1 0 1,0 1-1,0-1 0,1 1 0,-1-1 1,0 1-1,0-1 0,0 1 1,1-1-1,-1 1 0,0 0 0,0-1 1,0 1-1,0 0 0,0 0 1,0 0-1,0 0 0,0 0 1,0 0-1,0 0 0,-2 0 0,-34 4 1065,29-1-1024,-1 1-1,1 0 0,0 0 0,0 1 0,0 0 0,1 1 0,0 0 0,0 0 0,0 0 0,1 1 0,0 0 0,0 0 0,1 0 0,0 1 0,0 0 0,0 0 1,1 0-1,1 1 0,-1 0 0,1-1 0,1 1 0,0 0 0,-2 11 0,5-18-64,-1 0 1,0 0-1,1 0 1,0 0-1,-1 0 1,1 0-1,0 0 1,0 0-1,0 0 0,0 0 1,0 0-1,1-1 1,-1 1-1,0 0 1,1-1-1,0 1 1,-1-1-1,1 1 0,0-1 1,-1 0-1,1 0 1,0 0-1,0 0 1,0 0-1,0 0 1,0-1-1,0 1 0,0-1 1,1 1-1,3-1 1,9 3-65,1-1 1,0-1-1,18-1 1,-23 0-79,46-5-2391,-3-10-4611,5-12-7090</inkml:trace>
</inkml:ink>
</file>

<file path=ppt/ink/ink1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37.030"/>
    </inkml:context>
    <inkml:brush xml:id="br0">
      <inkml:brushProperty name="width" value="0.025" units="cm"/>
      <inkml:brushProperty name="height" value="0.025" units="cm"/>
    </inkml:brush>
  </inkml:definitions>
  <inkml:trace contextRef="#ctx0" brushRef="#br0">1 1 20243,'0'0'10698</inkml:trace>
</inkml:ink>
</file>

<file path=ppt/ink/ink1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37.370"/>
    </inkml:context>
    <inkml:brush xml:id="br0">
      <inkml:brushProperty name="width" value="0.025" units="cm"/>
      <inkml:brushProperty name="height" value="0.025" units="cm"/>
    </inkml:brush>
  </inkml:definitions>
  <inkml:trace contextRef="#ctx0" brushRef="#br0">1 1 17681,'0'0'12972,"0"65"-11787,0-40-544,4 2-513,-2-1-64,4-3-384,-1-5-609,1-1-673,-5-3-864,2-4-1025,-3-3-1794</inkml:trace>
</inkml:ink>
</file>

<file path=ppt/ink/ink1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37.729"/>
    </inkml:context>
    <inkml:brush xml:id="br0">
      <inkml:brushProperty name="width" value="0.025" units="cm"/>
      <inkml:brushProperty name="height" value="0.025" units="cm"/>
    </inkml:brush>
  </inkml:definitions>
  <inkml:trace contextRef="#ctx0" brushRef="#br0">2 0 10314,'0'0'18561,"0"13"-17792,0 61-381,-2 22 524,4 0-1,27 175 1,-26-261-1758,0 1-1,0-1 1,1 1 0,1-1-1,5 10 1,-9-19 718,-1 0 0,0 0 1,1 0-1,-1 0 0,1 1 0,0-1 1,-1 0-1,1 0 0,0-1 0,0 1 1,-1 0-1,1 0 0,0 0 1,0 0-1,0-1 0,0 1 0,0 0 1,0-1-1,0 1 0,0-1 0,0 1 1,0-1-1,1 0 0,-1 1 0,0-1 1,0 0-1,0 0 0,1 0 1,-1 0-1,0 0 0,0 0 0,0 0 1,0 0-1,1 0 0,-1-1 0,0 1 1,0 0-1,0-1 0,0 1 0,0-1 1,0 1-1,0-1 0,0 0 0,0 1 1,0-1-1,0 0 0,0 0 1,0 1-1,0-1 0,0 0 0,-1 0 1,1 0-1,0 0 0,-1 0 0,1 0 1,-1 0-1,1-1 0,0-1 0,12-24-6310,1-8-4553</inkml:trace>
</inkml:ink>
</file>

<file path=ppt/ink/ink1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38.073"/>
    </inkml:context>
    <inkml:brush xml:id="br0">
      <inkml:brushProperty name="width" value="0.025" units="cm"/>
      <inkml:brushProperty name="height" value="0.025" units="cm"/>
    </inkml:brush>
  </inkml:definitions>
  <inkml:trace contextRef="#ctx0" brushRef="#br0">99 94 16464,'0'0'13490,"-10"6"-13063,4-3-405,1 0 1,-1 1-1,1-1 1,1 1-1,-1 1 1,0-1-1,1 1 1,0-1-1,0 1 1,0 0-1,1 1 0,0-1 1,0 0-1,0 1 1,0 0-1,1 0 1,0 0-1,-2 11 1,0-2 82,1 0 0,0 0 1,1 0-1,1 0 0,1 0 0,1 18 1,-1-32-104,0 0 1,0 0 0,0 0 0,0 0 0,0 0 0,1-1 0,-1 1 0,0 0 0,1 0 0,-1 0 0,0 0 0,1-1 0,-1 1 0,1 0 0,0 0 0,-1-1 0,1 1 0,-1 0 0,1-1 0,0 1 0,0-1 0,-1 1 0,1-1 0,0 1 0,0-1 0,-1 1 0,3-1 0,-1 1 8,0-1 0,0 0 0,-1 0-1,1-1 1,0 1 0,0 0 0,0-1 0,0 1-1,0-1 1,-1 1 0,1-1 0,3-1 0,2-2 30,-1 0 1,1 0 0,-1-1 0,1 0 0,7-8 0,-4 1-35,0 0 0,-1-1 0,-1 0 1,0-1-1,0 1 0,-1-1 1,-1-1-1,-1 0 0,0 1 0,5-27 1,-18 70-325,-7 40 281,14-60 35,0-4 30,1 0 1,0 0-1,-1 0 1,2 0-1,-1-1 0,0 1 1,1 0-1,2 6 1,-2-9-13,0-1 0,0 1 0,0-1 0,0 0 0,1 1-1,-1-1 1,0 0 0,1 0 0,-1 0 0,1 0 0,-1 0 0,1 0 0,-1 0 0,1 0 0,0-1 0,-1 1 0,1-1 0,0 1 0,0-1 0,0 0-1,-1 0 1,1 1 0,0-1 0,0 0 0,0-1 0,2 1 0,8-1 14,1-1 1,0 0-1,0 0 0,-1-1 1,15-7-1,-14 6-13,0 0 1,0 1-1,0 0 1,0 1-1,17-1 1,-30 2-19,1 1 0,-1 0 0,1-1 0,-1 1 0,1 0 0,-1-1 0,1 1 0,-1 0 0,1-1 0,-1 1 0,0-1 0,1 1 0,-1-1 0,0 1 0,0-1 0,1 1 0,-1-1 0,0 1 0,0-1 0,0 1 0,1-1 0,-1 0 0,0 1 0,0-1 0,0 1 0,0-1 0,0 0 0,0 1 0,0-1 0,0 1 0,-1-1 0,1 1 0,0-1 0,0 1 0,0-1 0,-1 0 0,1 1 0,-1-1 0,-6-22 0,-31-42 0,30 54 0,0-1 0,1 0 0,0-1 0,1 1 0,1-1 0,0-1 0,-5-20 0,10 33 0,0 1 0,0-1 0,0 0 0,0 0 0,0 1 0,1-1 0,-1 0 0,0 1 0,0-1 0,1 0 0,-1 1 0,1-1 0,-1 0 0,1 1 0,-1-1 0,1 1 0,-1-1 0,1 1 0,-1-1 0,1 1 0,-1-1 0,1 1 0,0-1 0,-1 1 0,1 0 0,0-1 0,-1 1 0,1 0 0,0 0 0,0 0 0,-1-1 0,1 1 0,0 0 0,0 0 0,-1 0 0,2 0 0,36 0 0,-27 0 0,0 0-23,7 1-1307,0-2-1,0 0 1,31-6 0,-7-5-7195</inkml:trace>
</inkml:ink>
</file>

<file path=ppt/ink/ink1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40.240"/>
    </inkml:context>
    <inkml:brush xml:id="br0">
      <inkml:brushProperty name="width" value="0.025" units="cm"/>
      <inkml:brushProperty name="height" value="0.025" units="cm"/>
    </inkml:brush>
  </inkml:definitions>
  <inkml:trace contextRef="#ctx0" brushRef="#br0">27 764 5573,'-10'16'7878,"-7"14"-1444,18-26-4622,6-8-1072,7-12-226,0-2 1,-1 1-1,-1-2 0,0 1 0,-2-2 1,14-32-1,-6 14-121,13-27 492,-2-1-1,19-73 0,-36 96-395,-2 0 0,-2-1 0,-2-1 0,1-67 0,-10 77-114,-2 19-92,5 15-273,0 1-1,0 0 1,0 0 0,0 0-1,0-1 1,0 1-1,-1 0 1,1 0 0,0 0-1,0 0 1,0-1 0,0 1-1,-1 0 1,1 0-1,0 0 1,0 0 0,0 0-1,-1 0 1,1 0-1,0-1 1,0 1 0,0 0-1,-1 0 1,1 0-1,0 0 1,0 0 0,-1 0-1,1 0 1,0 0-1,0 0 1,-1 0 0,1 0-1,0 0 1,0 0 0,0 1-1,-1-1 1,1 0-1,0 0 1,0 0 0,0 0-1,-1 0 1,1 0-1,0 0 1,0 1 0,-1-1-1,-1 5-13,1 0 0,-1 0 0,0 0 0,1 0 0,0 0 0,1 0 0,-1 0 0,1 1 0,0-1 0,0 0 0,0 0 0,2 7 0,-1 5-3,1 133 57,6-1-1,7 1 1,37 158-1,-49-293-44,-2-10-11,0 1-1,0 0 0,0 0 0,0 0 0,1-1 0,0 1 0,0-1 0,1 1 1,0-1-1,0 0 0,0 0 0,0 0 0,5 4 0,-8-9-36,0 1 0,1-1 0,-1 0 0,1 0 0,-1 0 0,0 0 0,1 0 0,-1 0 0,0 0-1,1 0 1,-1 0 0,1 0 0,-1 0 0,0 0 0,1 0 0,-1 0 0,1 0 0,-1-1 0,0 1 0,1 0 0,-1 0-1,0 0 1,1-1 0,-1 1 0,0 0 0,1 0 0,-1 0 0,0-1 0,0 1 0,1 0 0,-1-1 0,0 1 0,0 0-1,0-1 1,1 1 0,-1 0 0,0-1 0,0 1 0,0 0 0,0-1 0,0 1 0,0-1 0,0 1 0,0 0 0,0-1 0,4-21-1678,-4 21 1548,2-18-2053,-1 0 1,-1 0-1,-1 1 1,0-1-1,-2 0 1,0 1 0,-9-28-1,-8-12-6977</inkml:trace>
</inkml:ink>
</file>

<file path=ppt/ink/ink1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40.581"/>
    </inkml:context>
    <inkml:brush xml:id="br0">
      <inkml:brushProperty name="width" value="0.025" units="cm"/>
      <inkml:brushProperty name="height" value="0.025" units="cm"/>
    </inkml:brush>
  </inkml:definitions>
  <inkml:trace contextRef="#ctx0" brushRef="#br0">0 1 5381,'0'0'1153</inkml:trace>
</inkml:ink>
</file>

<file path=ppt/ink/ink1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40.909"/>
    </inkml:context>
    <inkml:brush xml:id="br0">
      <inkml:brushProperty name="width" value="0.025" units="cm"/>
      <inkml:brushProperty name="height" value="0.025" units="cm"/>
    </inkml:brush>
  </inkml:definitions>
  <inkml:trace contextRef="#ctx0" brushRef="#br0">112 155 18129,'0'0'5936,"-9"-2"-4708,-29-3-112,37 5-1041,-1 0 0,0 0-1,0 0 1,1 1 0,-1-1 0,0 0 0,1 1 0,-1-1-1,0 1 1,1 0 0,-1-1 0,1 1 0,-1 0 0,1 0-1,-1 0 1,1 0 0,0 0 0,-1 0 0,1 0 0,0 1-1,0-1 1,0 0 0,0 1 0,0-1 0,0 1 0,0-1-1,0 1 1,0 2 0,-13 45 809,14-45-692,-3 11 229,1-8-312,0 0 1,1-1-1,0 1 0,0 0 0,1 0 0,0 0 0,0 0 1,2 13-1,-2-20-105,1 1-1,-1-1 1,0 1 0,1-1 0,-1 0 0,0 1-1,1-1 1,-1 1 0,1-1 0,-1 0 0,1 1-1,-1-1 1,1 0 0,-1 1 0,1-1 0,-1 0-1,1 0 1,-1 1 0,1-1 0,-1 0 0,1 0-1,0 0 1,-1 0 0,1 0 0,-1 0 0,1 0-1,-1 0 1,1 0 0,0 0 0,-1 0 0,1 0-1,-1-1 1,1 1 0,-1 0 0,1 0 0,-1 0-1,1-1 1,-1 1 0,1 0 0,-1-1 0,1 1-1,0-1 1,21-17 148,27-42 239,-42 49-379,0 0 0,1 0 0,0 1 0,1 0 0,1 1 0,-1 0 0,1 0 0,1 1 0,0 0 0,11-6 0,-20 14-2,0-1 1,0 0 0,0 1-1,0 0 1,0-1-1,0 1 1,0 0-1,0 0 1,0 0 0,0 0-1,0 0 1,0 1-1,0-1 1,0 1-1,0-1 1,0 1 0,0 0-1,0-1 1,-1 1-1,1 0 1,0 0 0,0 1-1,-1-1 1,1 0-1,-1 0 1,1 1-1,-1-1 1,0 1 0,1-1-1,-1 1 1,0 0-1,0 0 1,0-1-1,0 1 1,0 0 0,-1 0-1,1 0 1,0 0-1,0 3 1,2 5 78,-1-1 1,0 1-1,0 0 1,1 17-1,-4-39-89,-1-1 0,0 1 0,-1-1 0,0 1 0,-6-14 0,5 14 0,0 0 0,1 0 0,0-1 0,1 1 0,-1-16 0,3 27-3,1 1 0,-1-1 0,1 0 0,-1 1 0,1-1 0,0 1 0,-1-1 0,1 1 0,0-1 0,-1 1 0,1-1 0,0 1 0,-1 0 0,1-1 0,0 1 0,0 0 1,-1 0-1,1-1 0,0 1 0,0 0 0,0 0 0,0 0 0,-1 0 0,2 0 0,31-2-771,-18 1-401,0-2-2103,1 0 0,-1-1 0,27-10 1,8-10-8751</inkml:trace>
</inkml:ink>
</file>

<file path=ppt/ink/ink1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41.518"/>
    </inkml:context>
    <inkml:brush xml:id="br0">
      <inkml:brushProperty name="width" value="0.025" units="cm"/>
      <inkml:brushProperty name="height" value="0.025" units="cm"/>
    </inkml:brush>
  </inkml:definitions>
  <inkml:trace contextRef="#ctx0" brushRef="#br0">1 201 16271,'0'0'10378,"8"3"-8974,71 44 363,-76-45-1740,0 0-1,0 0 1,0 0-1,0-1 1,0 1 0,0-1-1,1 0 1,-1 0-1,0 0 1,1-1-1,-1 1 1,1-1 0,-1 0-1,1 0 1,-1 0-1,1 0 1,-1 0-1,0-1 1,1 0 0,-1 1-1,1-1 1,-1 0-1,0-1 1,6-2-1,2-4 175,0 0 0,0 0-1,-1-1 1,0-1-1,11-13 1,32-29 558,-49 49-735,-1 1 1,1-1-1,0 0 1,0 1 0,0 0-1,0 0 1,0 0 0,1 1-1,-1-1 1,0 1 0,1 0-1,5 0 1,-8 1-25,1 1 0,-1-1 0,0 1 0,1 0 0,-1-1 0,0 1 0,0 0 0,0 1 0,0-1 0,0 0 0,0 1 0,0-1 0,0 1 0,-1-1 0,1 1 0,0 0 0,-1 0 0,0-1 0,1 1 0,-1 0 0,0 1 0,0-1 0,0 0 0,0 0 0,1 4 0,20 69 0,-18-58 0,-3-12 0,10 28 0,-11-32 0,0 0 0,1-1 0,-1 1 0,0-1 0,1 1 0,-1-1 0,0 0 0,1 1 0,-1-1 0,1 1 0,-1-1 0,0 0 0,1 1 0,-1-1 0,1 0 0,-1 1 0,1-1 0,-1 0 0,1 0 0,0 1 0,-1-1 0,1 0 0,-1 0 0,1 0 0,-1 0 0,1 0 0,0 0 0,-1 0 0,1 0 0,-1 0 0,1 0 0,-1 0 0,1 0 0,0 0 0,-1-1 0,1 1 0,-1 0 0,1 0 0,-1-1 0,1 1 0,-1 0 0,1-1 0,-1 1 0,1 0 0,-1-1 0,0 1 0,1-1 0,-1 1 0,0-1 0,1 1 0,-1-1 0,0 1 0,1-1 0,8-12 0,0-1 0,0 0 0,11-28 0,14-22 0,-31 58-3,1 0 0,-1 0 0,1 0 0,0 1 0,1 0 0,-1 0 0,1 0 1,0 1-1,0-1 0,1 1 0,-1 0 0,1 1 0,0-1 0,0 1 0,0 0 0,0 1 0,1-1 0,-1 1 0,11-2 0,-2 0-2885,-14 3 2072,0-1-1,0 1 1,0 0-1,-1 0 1,1 0-1,0-1 1,-1 1-1,1 0 1,0-1-1,-1 1 1,0-1-1,1 1 1,-1 0-1,0-1 0,0 1 1,0-1-1,0 1 1,0-1-1,0 1 1,0-2-1,0-17-11311</inkml:trace>
</inkml:ink>
</file>

<file path=ppt/ink/ink1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41.860"/>
    </inkml:context>
    <inkml:brush xml:id="br0">
      <inkml:brushProperty name="width" value="0.025" units="cm"/>
      <inkml:brushProperty name="height" value="0.025" units="cm"/>
    </inkml:brush>
  </inkml:definitions>
  <inkml:trace contextRef="#ctx0" brushRef="#br0">0 1 11787,'0'0'4452,"14"58"-5060,4-49-1538,4-3-1506,-2-4-1280</inkml:trace>
</inkml:ink>
</file>

<file path=ppt/ink/ink1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42.217"/>
    </inkml:context>
    <inkml:brush xml:id="br0">
      <inkml:brushProperty name="width" value="0.025" units="cm"/>
      <inkml:brushProperty name="height" value="0.025" units="cm"/>
    </inkml:brush>
  </inkml:definitions>
  <inkml:trace contextRef="#ctx0" brushRef="#br0">0 1 12075,'0'9'3636,"7"249"8282,2-146-10569,34 173 0,-40-269-1336,4 20-4,-4-29 56,-1-19 83,-2-170 679,16-246-250,-15 419-530,1 0 1,-1 1-1,1-1 0,1 1 0,0 0 0,6-15 1,-8 22-54,0-1 1,0 0-1,0 1 1,0-1-1,0 1 1,1-1-1,-1 1 1,0-1-1,1 1 1,-1 0-1,1 0 1,0 0-1,-1 0 1,1 0 0,0 0-1,0 0 1,-1 0-1,1 1 1,0-1-1,0 1 1,0-1-1,0 1 1,0 0-1,0 0 1,0 0-1,0 0 1,0 0-1,0 0 1,-1 1 0,1-1-1,0 0 1,0 1-1,0 0 1,0-1-1,3 3 1,-3-2 5,0 0 1,0 1-1,0-1 1,0 1-1,0 0 1,0 0-1,0-1 1,-1 1-1,1 0 1,-1 0-1,0 1 1,1-1 0,-1 0-1,0 0 1,0 1-1,0-1 1,0 0-1,-1 1 1,1-1-1,-1 1 1,1-1-1,-1 1 1,0-1-1,0 1 1,0 0-1,0-1 1,-1 1-1,1-1 1,-1 1-1,-1 3 1,0 4 84,-1 0 1,0-1-1,0 1 0,-1-1 1,-1 0-1,-6 12 1,-67 84-198,79-110-4743,0-7 1685,0-1-673,9-14-6065</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3.561"/>
    </inkml:context>
    <inkml:brush xml:id="br0">
      <inkml:brushProperty name="width" value="0.025" units="cm"/>
      <inkml:brushProperty name="height" value="0.025" units="cm"/>
    </inkml:brush>
  </inkml:definitions>
  <inkml:trace contextRef="#ctx0" brushRef="#br0">75 52 13549,'0'0'7073,"4"-9"-4195,13-24-594,-17 32-2235,0 1-1,0 0 1,0-1 0,0 1-1,0-1 1,0 1-1,0 0 1,0-1-1,0 1 1,0 0-1,1-1 1,-1 1 0,0 0-1,0-1 1,0 1-1,1 0 1,-1-1-1,0 1 1,0 0-1,1 0 1,-1-1-1,0 1 1,1 0 0,-1 0-1,0 0 1,1-1-1,-1 1 1,0 0-1,1 0 1,-1 0-1,0 0 1,1 0 0,-1 0-1,1 0 1,-1 0-1,0 0 1,1 0-1,-1 0 1,0 0-1,1 0 1,-1 0-1,0 0 1,1 0 0,-1 0-1,1 0 1,-1 0-1,0 1 1,1-1-1,-1 0 1,0 0-1,1 0 1,-1 1 0,0-1-1,0 0 1,1 0-1,-1 1 1,0-1-1,0 0 1,1 1-1,-1-1 1,0 0-1,0 1 1,0-1 0,0 0-1,0 1 1,1-1-1,4 21 837,-4 3-699,0-1 0,-1 1 1,-2-1-1,0 1 0,-9 34 1,-40 110 1069,6-26-785,44-138-476,-1 2-110,1 0 0,-1 0 0,1-1-1,1 2 1,-1-1 0,1 10 0,0-15 71,0 0 0,1 0 0,-1 1 0,1-1 0,-1 0 0,1 0 0,0 0 0,-1 0-1,1 0 1,0-1 0,-1 1 0,1 0 0,0 0 0,0 0 0,0-1 0,0 1 0,0 0 0,0-1 0,0 1 0,0-1 0,0 1 0,0-1 0,0 1 0,0-1 0,1 0 0,-1 0 0,0 0-1,0 1 1,0-1 0,0 0 0,1 0 0,-1-1 0,0 1 0,0 0 0,0 0 0,0 0 0,0-1 0,1 1 0,0-1 0,7-2-1202,1 0 0,-1-1 0,0 0 0,0 0 0,0-1 0,-1 0 0,1-1 0,-1 1 0,14-15 0,14-11-5534</inkml:trace>
</inkml:ink>
</file>

<file path=ppt/ink/ink1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43.202"/>
    </inkml:context>
    <inkml:brush xml:id="br0">
      <inkml:brushProperty name="width" value="0.025" units="cm"/>
      <inkml:brushProperty name="height" value="0.025" units="cm"/>
    </inkml:brush>
  </inkml:definitions>
  <inkml:trace contextRef="#ctx0" brushRef="#br0">111 485 16303,'-10'8'2440,"-89"78"4863,98-85-7122,13-32 2387,-8 25-2324,1 0 0,0 0 0,0 0 0,0 0-1,1 1 1,-1 0 0,1 0 0,1 1 0,-1-1 0,13-5-1,-15 7-244,1 1 0,-1 1 0,1-1-1,-1 0 1,1 1 0,0 0 0,-1 0-1,1 1 1,0-1 0,0 1 0,0 0-1,-1 0 1,1 0 0,0 1 0,0 0-1,0 0 1,-1 0 0,8 3 0,-9-2-2,0 0 0,-1 0 1,0 0-1,1 0 0,-1 1 0,0-1 1,0 0-1,0 1 0,-1 0 1,1-1-1,-1 1 0,1 0 0,-1 0 1,0 0-1,0 0 0,0 0 1,0 0-1,0 5 0,12 27 204,-13-35-196,0 1 1,0-1-1,0 0 0,1 0 0,-1 1 0,0-1 0,0 0 1,1 0-1,-1 0 0,0 0 0,1 1 0,-1-1 1,0 0-1,0 0 0,1 0 0,-1 0 0,0 0 0,1 0 1,-1 0-1,0 0 0,1 0 0,-1 0 0,0 0 0,1 0 1,-1 0-1,0 0 0,0 0 0,1 0 0,-1 0 0,0 0 1,1 0-1,-1 0 0,0-1 0,0 1 0,1 0 0,-1 0 1,0 0-1,1 0 0,-1-1 0,0 1 0,0 0 1,0 0-1,1-1 0,-1 1 0,0 0 0,0 0 0,0-1 1,0 1-1,0 0 0,1-1 0,-1 1 0,0 0 0,0-1 1,0 1-1,0 0 0,0 0 0,0-1 0,8-18 144,-8 18-149,7-26-59,-2 0 0,0-1 0,-2 1 1,0-1-1,-3-30 0,2 47-1207,-1 1 0,2 0 0,-1 0 0,2 0 0,-1 1 0,1-1 0,1 1 0,7-12-1,14-35-5787,-21 37 6180,0-1-1,4-30 1,-7 4 4296,-4 2 3482,-5 30-3019,-1 21-1499,-5 22-1028,4 19-613,3 0 0,2 0 0,1 0 1,6 50-1,-3-86-708,1 0-1,1 0 1,6 22 0,-7-31-53,0 1 1,0 0-1,0-1 1,1 1-1,0-1 0,0 1 1,0-1-1,0 0 1,0 0-1,0 0 1,1 0-1,0 0 1,-1 0-1,1-1 1,0 1-1,4 1 0,-7-4 9,1 0 0,-1 0 0,1 0 1,-1-1-1,1 1 0,-1 0 0,1 0 0,-1-1 0,1 1 0,-1 0 0,1-1 0,-1 1 0,1-1 0,-1 1 0,0 0 0,1-1 0,-1 1 0,0-1 0,1 1 0,-1-1 0,0 1 0,0-1 0,1 1 0,-1-1 0,0 1 0,0-1 0,0 1 0,0-1 0,0 0 0,0 1 0,0-1 0,0 1 0,0-1 0,0 1 0,0-1 0,0 0 0,0 1 0,0-1 0,0 1 0,-1-1 0,1 0 0,-3-30 204,0 24-148,1 1 0,-2-1 0,1 1 0,-1 0 0,0 0 0,0 0 0,0 1 0,-1-1-1,-8-6 1,-19-26 135,32 38-185,0 0-1,0 0 1,0-1-1,0 1 1,-1 0-1,1 0 1,0-1 0,0 1-1,0 0 1,0 0-1,0-1 1,0 1-1,0 0 1,0 0 0,0-1-1,0 1 1,0 0-1,0 0 1,0-1-1,0 1 1,0 0 0,0 0-1,0 0 1,1-1-1,-1 1 1,0 0-1,0 0 1,0-1 0,0 1-1,0 0 1,0 0-1,1 0 1,-1 0-1,0-1 1,0 1 0,0 0-1,1 0 1,-1 0-1,0 0 1,16-6-171,27 1-522,-28 4 170,11-3-1969,-1-2-1,1 0 1,46-19-1,-3-12-1192,-59 30 3778,0-1 1,-1 0 0,1 0 0,8-11 0,-10 5 2202,-12 8 2673,-11 10-107,3 5-4920,-6 6 634,1 2 0,-22 28 0,34-39-497,0 1-1,1 0 1,-1-1-1,1 2 1,0-1-1,1 0 1,0 1-1,0 0 1,1 0-1,-3 15 1,5-22-78,0-1 0,0 0 0,0 1 0,0-1 0,0 0 0,0 1 0,0-1 0,0 0 0,0 0 0,0 1 0,0-1 0,0 0 0,0 1 0,0-1 0,1 0 0,-1 0 0,0 1 0,0-1 0,0 0 0,1 0 0,-1 1 0,0-1 0,0 0 0,1 0 0,-1 0 0,0 1 0,0-1 0,1 0 0,-1 0 0,0 0 0,1 0 0,-1 0 0,0 0 0,0 1 0,1-1 0,-1 0 0,0 0 0,1 0 0,-1 0 0,0 0 0,1 0 0,19-5 0,16-13 0,-21 9-53,0 2 0,0 0 0,0 1 0,1 1 1,0 0-1,0 1 0,0 0 0,1 2 0,-1 0 0,34 0 0,-49 2 58,0 0 0,0-1 0,0 1 0,0 0 0,0 0 0,0 0 0,0 0 0,1 0 0,-1 0 1,0 1-1,0-1 0,0 0 0,0 0 0,0 1 0,0-1 0,0 1 0,0-1 0,0 1 0,0-1 0,0 1 0,0 0 0,-1-1 0,1 1 0,0 0 0,0 0 0,0 0 0,-1-1 0,1 1 0,-1 0 0,1 0 0,-1 0 0,1 0 0,-1 0 0,1 0 0,-1 0 1,0 0-1,1 0 0,-1 0 0,0 1 0,0-1 0,0 0 0,0 0 0,0 0 0,0 0 0,0 0 0,0 0 0,-1 0 0,1 2 0,-2 2 29,0 0-1,0 0 1,0 0-1,-1-1 1,1 1-1,-1-1 1,0 0-1,-1 0 1,-4 5-1,-61 51-33,63-56 0,1 0 0,-1-1 0,0 1 0,-1-1 0,1 0 0,-1-1 0,1 0 0,-1 0 0,0 0 0,1-1 0,-9 1 0,14-2-38,0 0 0,0 0 0,1-1 0,-1 1 0,0 0 0,0-1-1,0 1 1,0 0 0,0-1 0,0 1 0,0-1 0,1 0 0,-1 1 0,0-1 0,0 0 0,1 1 0,-1-1 0,0 0-1,1 0 1,-1 1 0,1-1 0,-1 0 0,1 0 0,0 0 0,-1 0 0,1 0 0,0 0 0,-1 0 0,1 0 0,0 0-1,0 0 1,0 0 0,0 0 0,0 0 0,0-1 0,2-43-3516,-1 39 2740,7-39-5143,8-7-2174</inkml:trace>
</inkml:ink>
</file>

<file path=ppt/ink/ink1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43.550"/>
    </inkml:context>
    <inkml:brush xml:id="br0">
      <inkml:brushProperty name="width" value="0.025" units="cm"/>
      <inkml:brushProperty name="height" value="0.025" units="cm"/>
    </inkml:brush>
  </inkml:definitions>
  <inkml:trace contextRef="#ctx0" brushRef="#br0">1 1 21813,'0'-1'7911,"0"14"-6502,0 13 225,0 6-1634,2 5 0,1 4 0,3-1 0,1 2 0,3 1 0,-2-3 0,2-2-1537,-2 4-1955,2-2-896,-3-1 256,2-2-1857,0-6-4069</inkml:trace>
  <inkml:trace contextRef="#ctx0" brushRef="#br0" timeOffset="1">135 649 15150,'0'0'17617,"0"49"-17617,0-42 0,0-1 0,5-5 0,-1-1-2723,-1-6-3138,0-12-4645</inkml:trace>
</inkml:ink>
</file>

<file path=ppt/ink/ink1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43.892"/>
    </inkml:context>
    <inkml:brush xml:id="br0">
      <inkml:brushProperty name="width" value="0.025" units="cm"/>
      <inkml:brushProperty name="height" value="0.025" units="cm"/>
    </inkml:brush>
  </inkml:definitions>
  <inkml:trace contextRef="#ctx0" brushRef="#br0">19 36 18674,'0'0'6283,"11"-6"-4260,38-20-315,-47 25-1617,1 1-1,-1-1 0,1 0 1,-1 1-1,1-1 0,-1 1 0,1 0 1,-1 0-1,1 0 0,0 0 0,-1 1 1,1-1-1,-1 1 0,1-1 0,-1 1 1,1 0-1,-1 0 0,0 0 0,1 0 1,-1 0-1,0 1 0,0-1 0,0 1 1,0-1-1,0 1 0,3 3 0,2 2 123,-1 1-1,0 0 0,0 0 0,-1 1 0,4 8 1,4 11-176,-2 0 0,-1 0-1,-1 1 1,-2 0 0,-1 0 0,-1 1 0,-1 0 0,-1 54 0,-5-33-30,-1-1 0,-3 0 1,-2 0-1,-21 71 0,15-75-815,-2-1 0,-32 64 0,36-87-1162,-1 0 1,-1-1-1,-26 31 0,-8-5-17643</inkml:trace>
</inkml:ink>
</file>

<file path=ppt/ink/ink1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50.762"/>
    </inkml:context>
    <inkml:brush xml:id="br0">
      <inkml:brushProperty name="width" value="0.025" units="cm"/>
      <inkml:brushProperty name="height" value="0.025" units="cm"/>
    </inkml:brush>
  </inkml:definitions>
  <inkml:trace contextRef="#ctx0" brushRef="#br0">0 167 4324,'0'0'945,"9"-5"-198,11-7 25,1 2-1,0 0 1,0 1-1,1 1 0,29-6 1,109-11-535,185-4 1,167 22-2978,-105 3 2715,-21-13 1010,379 0 2167,-399 57-2070,-78-4-926,-120-27-461,88 8 2568,-213-11-2152,-1 2 0,1 2 0,79 29 1,-26-2-5504,-48-23-1249</inkml:trace>
</inkml:ink>
</file>

<file path=ppt/ink/ink1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5:51.946"/>
    </inkml:context>
    <inkml:brush xml:id="br0">
      <inkml:brushProperty name="width" value="0.025" units="cm"/>
      <inkml:brushProperty name="height" value="0.025" units="cm"/>
    </inkml:brush>
  </inkml:definitions>
  <inkml:trace contextRef="#ctx0" brushRef="#br0">0 238 6662,'33'2'2551,"53"-2"-1,92-21-1433,-77 8-74,940-54 1023,-835 59-481,126-22-548,87-1-13,-15 46-577,-151-3-216,-63-4 86,644-11 988,-645-13-1293,236-26 494,-317 32-77,0 5 0,119 10 1,-26 0 1747,-176-8-1548,-38-4-2076,-48-8-4511,49 13 4022,-31-9-5981</inkml:trace>
</inkml:ink>
</file>

<file path=ppt/ink/ink1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02.516"/>
    </inkml:context>
    <inkml:brush xml:id="br0">
      <inkml:brushProperty name="width" value="0.025" units="cm"/>
      <inkml:brushProperty name="height" value="0.025" units="cm"/>
    </inkml:brush>
  </inkml:definitions>
  <inkml:trace contextRef="#ctx0" brushRef="#br0">102 0 2755,'0'0'736,"-63"9"-511,46-2-386,4 0-639,5-2 95</inkml:trace>
</inkml:ink>
</file>

<file path=ppt/ink/ink1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03.143"/>
    </inkml:context>
    <inkml:brush xml:id="br0">
      <inkml:brushProperty name="width" value="0.025" units="cm"/>
      <inkml:brushProperty name="height" value="0.025" units="cm"/>
    </inkml:brush>
  </inkml:definitions>
  <inkml:trace contextRef="#ctx0" brushRef="#br0">0 10 4676,'0'0'5712,"9"4"-4852,11 2-512,1-1 0,-1-1 0,1-1 0,0-1-1,41-1 1,233-18 1126,4 0-626,-247 17-839,672 17 180,-458-3-161,-102-8 17,242 40-1,367 93 202,-589-114 400,308 4 0,-411-39-153,-34 2-1641,-14 6-2713,-27 2-1286</inkml:trace>
</inkml:ink>
</file>

<file path=ppt/ink/ink1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04.122"/>
    </inkml:context>
    <inkml:brush xml:id="br0">
      <inkml:brushProperty name="width" value="0.025" units="cm"/>
      <inkml:brushProperty name="height" value="0.025" units="cm"/>
    </inkml:brush>
  </inkml:definitions>
  <inkml:trace contextRef="#ctx0" brushRef="#br0">0 40 3011,'1'0'3905,"12"-1"-2995,114-17 2278,-3 0-1219,2 15-1097,-1 6 0,204 31 0,-106-12-438,251-8-1,228-41 862,-419 13-991,845-17-21,-701 54-240,-414-18-1982,-25-12-4712</inkml:trace>
</inkml:ink>
</file>

<file path=ppt/ink/ink1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05.329"/>
    </inkml:context>
    <inkml:brush xml:id="br0">
      <inkml:brushProperty name="width" value="0.025" units="cm"/>
      <inkml:brushProperty name="height" value="0.025" units="cm"/>
    </inkml:brush>
  </inkml:definitions>
  <inkml:trace contextRef="#ctx0" brushRef="#br0">1902 211 9065,'0'0'870,"3"-8"-678,0 2-116,0 0-222,-1 0 0,0 0-1,0 0 1,0 0 0,1-12 0,-2 16 168,-1 0 1,0 0 0,0 0 0,-1 0 0,1 0 0,0-1-1,-1 1 1,1 0 0,-1 0 0,0 1 0,1-1-1,-1 0 1,0 0 0,0 0 0,0 0 0,-1 1-1,1-1 1,0 0 0,-1 1 0,1-1 0,-1 1-1,1 0 1,-1-1 0,0 1 0,-2-1 0,-15-8 181,0 1 1,0 2-1,0 0 1,-1 0-1,0 2 1,-28-4 0,-132-7-115,110 12-27,51 3-70,-401-25 111,1 30 1134,376-1-898,0 2 1,1 2-1,0 2 1,1 2 0,0 1-1,0 2 1,-68 35-1,91-39-299,1 1-1,0 1 1,1 0 0,0 2-1,1-1 1,0 2-1,-23 29 1,29-31-49,0 1 0,1 0 1,1 1-1,0 0 0,1 0 0,1 0 0,0 0 0,1 1 0,0 0 0,-1 31 1,4-20 14,1 0 1,2-1-1,0 1 1,2-1-1,1 0 1,1 0-1,2 0 1,0-1-1,1 0 1,2 0 0,0-1-1,2-1 1,1 0-1,0-1 1,2 0-1,27 29 1,-28-38 60,1 0 1,0-1 0,1-1 0,0-1-1,1 0 1,0-1 0,0-1 0,1-1-1,0 0 1,0-1 0,29 4 0,23 1 431,130 3 0,-70-11-118,-1-7 0,-1-4 0,217-44-1,-174 13 571,-3-8 0,236-97 0,-380 133-724,0-1 0,-1 0 0,0-2 0,-1-1 0,41-35 0,-59 45-120,0 0 0,0 0 0,0-1 0,-1 0-1,0 0 1,0 0 0,-1 0 0,1-1 0,-1 0 0,-1 1 0,4-14-1,-5 14-23,-1 0 0,1 0-1,-1 0 1,-1 1 0,1-1-1,-1 0 1,0 0-1,0 1 1,-1-1 0,0 1-1,0-1 1,0 1 0,0-1-1,-1 1 1,0 0 0,-7-9-1,-3-2-46,-2 0 1,0 1-1,0 1 0,-1 0 1,-1 1-1,0 0 0,-1 2 0,-1 0 1,-27-11-1,-15-5-122,-109-30 0,71 31-1032,-103-12 0,-2 12-5559,166 20 2624,12-1-3165</inkml:trace>
</inkml:ink>
</file>

<file path=ppt/ink/ink1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08.071"/>
    </inkml:context>
    <inkml:brush xml:id="br0">
      <inkml:brushProperty name="width" value="0.025" units="cm"/>
      <inkml:brushProperty name="height" value="0.025" units="cm"/>
    </inkml:brush>
  </inkml:definitions>
  <inkml:trace contextRef="#ctx0" brushRef="#br0">260 120 5894,'-22'-63'5533,"2"9"-4030,20 54-1489,0 0-1,0-1 1,0 1 0,0 0 0,-1 0 0,1 0 0,0 0 0,0 0 0,0-1 0,-1 1 0,1 0 0,0 0 0,0 0 0,0 0 0,-1 0 0,1 0 0,0 0 0,0 0 0,-1 0 0,1 0 0,0 0 0,0 0 0,0 0 0,-1 0 0,1 0 0,0 0 0,0 0 0,-1 0 0,1 0 0,0 0-1,0 0 1,0 0 0,-1 0 0,1 1 0,0-1 0,0 0 0,0 0 0,-1 0 0,1 0 0,0 0 0,0 1 0,0-1 0,0 0 0,0 0 0,-1 0 0,1 1 0,0-1 0,0 0 0,0 0 0,0 0 0,0 1 0,0-1 0,0 0 0,0 0 0,0 1 0,0-1 0,0 0 0,-10 15-165,10-15 186,-58 88 411,25-38 2,-29 57 0,54-92-271,1 0 0,1 1 0,0 0 0,2 0 0,-1 0 0,2 1 1,0-1-1,0 27 0,3-39-128,1 1 1,0-1 0,0 1 0,0-1 0,1 0-1,-1 1 1,1-1 0,0 0 0,0 0 0,1 0-1,-1 0 1,1-1 0,0 1 0,0-1 0,0 1-1,0-1 1,1 0 0,-1 0 0,5 2 0,7 5 133,-1-1 0,1 0 1,29 11-1,-40-19-66,1 1-1,0-2 0,-1 1 0,1 0 1,0-1-1,-1 0 0,1 0 0,0 0 1,0-1-1,-1 0 0,1 0 1,-1 0-1,1 0 0,-1-1 0,1 1 1,-1-1-1,0 0 0,1-1 0,-1 1 1,6-6-1,9-6 216,0-2 0,28-30 0,-35 35-289,8-10 32,-2 0 1,0-1-1,-1 0 1,-1-1 0,22-44-1,-32 55-54,-1 0-1,0-1 1,-1 1 0,0-1-1,-1 0 1,0 0 0,-1 0 0,-1 0-1,0-1 1,-1 1 0,0 0-1,-1-1 1,-1 1 0,-4-17-1,-10-7 125,16 35-150,-1 1-1,1 0 0,-1 0 0,0-1 1,1 1-1,-1 0 0,0 0 0,0 0 0,0 0 1,0 0-1,0 0 0,0 0 0,0 0 1,0 0-1,0 1 0,0-1 0,0 0 1,0 1-1,-1-1 0,1 1 0,0-1 0,0 1 1,-1 0-1,1-1 0,0 1 0,-3 0 1,0 3-347,1 0 1,0 1-1,1-1 1,-1 1 0,1-1-1,-1 1 1,1 0 0,0 0-1,0 0 1,1 0-1,-3 8 1,-4 7-1257,-9 10-1472,-4-1-1409</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4.216"/>
    </inkml:context>
    <inkml:brush xml:id="br0">
      <inkml:brushProperty name="width" value="0.025" units="cm"/>
      <inkml:brushProperty name="height" value="0.025" units="cm"/>
    </inkml:brush>
  </inkml:definitions>
  <inkml:trace contextRef="#ctx0" brushRef="#br0">139 0 13965,'0'0'9059,"-10"6"-6448,-2 3-1956,0 0 0,0 0 1,1 1-1,0 0 0,-10 14 0,15-18-448,1 1 1,0 0-1,1 0 0,-1 0 0,1 1 0,0-1 1,1 1-1,0 0 0,0 0 0,1 0 0,0 0 1,-1 12-1,3-18-203,0-1 1,1 0 0,-1 0-1,0 0 1,1 1-1,-1-1 1,1 0-1,-1 0 1,1 0 0,-1 0-1,1 0 1,0 0-1,0 0 1,-1 0-1,1 0 1,0 0 0,0 0-1,0-1 1,0 1-1,0 0 1,0-1-1,0 1 1,0-1-1,0 1 1,1-1 0,-1 1-1,0-1 1,0 0-1,0 1 1,1-1-1,-1 0 1,0 0 0,0 0-1,1 0 1,-1 0-1,1 0 1,51-4 157,-37-1-148,-1 0 0,0 0-1,0-2 1,0 1 0,-1-2 0,0 0 0,-1-1 0,0 0-1,0-1 1,12-13 0,25-16-123,-50 38 101,0 1 0,1 0 1,-1 0-1,0 0 0,0 0 1,0 0-1,0 0 0,0-1 1,1 1-1,-1 0 0,0 0 1,0 0-1,0 0 0,1 0 1,-1 0-1,0 0 1,0 0-1,0 0 0,1 0 1,-1 0-1,0 0 0,0 0 1,0 0-1,1 0 0,-1 0 1,0 0-1,0 0 0,0 0 1,0 0-1,1 0 1,-1 0-1,0 1 0,0-1 1,0 0-1,1 0 0,-1 0 1,0 0-1,0 0 0,0 0 1,0 1-1,0-1 0,0 0 1,1 0-1,-1 0 0,0 0 1,0 1-1,0-1 1,0 0-1,0 0 0,0 0 1,0 1-1,0-1 0,0 0 1,0 0-1,0 0 0,0 1 1,0 20-125,-8 21 139,3-27 0,-1 3 48,0 1 1,1 0-1,-3 22 1,7-34-53,1 0 0,0 0 0,0 0 0,1 0 0,0 0 0,0 0-1,1 0 1,-1 0 0,1-1 0,1 1 0,0 0 0,4 7 0,0-1 23,-1 0-1,0 1 1,-1-1 0,0 1-1,-2 0 1,1 0 0,1 19-1,-4-30-19,-1 1 0,0-1 0,0 0 0,0 1 0,0-1-1,0 0 1,-1 1 0,1-1 0,-1 0 0,0 1 0,0-1-1,0 0 1,0 0 0,-1 0 0,1 0 0,-1 0 0,0 0-1,0-1 1,0 1 0,0 0 0,0-1 0,-1 1 0,1-1-1,-1 0 1,1 0 0,-1 0 0,0 0 0,0-1 0,0 1-1,0-1 1,0 1 0,0-1 0,0 0 0,-1-1 0,1 1-1,0 0 1,-5-1 0,6 1-6,-1-1 0,0 0 0,0 1 0,1-1 0,-1-1 0,0 1 0,0 0 0,1-1 0,-1 1 0,0-1 0,1 0 0,-1 0 0,1 0 0,-1 0 0,1-1 0,-1 1 0,1-1 0,0 1 0,-1-1 0,-1-2 0,1 1 0,0-1 0,0 0 0,1 0 0,-1 0 0,1 0 0,0-1 0,0 1 0,0-1 0,1 1 0,-1-1 0,0-4 0,1 0 0,-1-1 0,2 1 0,-1 0 0,1 0 0,0-1 0,1 1 0,0 0 0,1 0 0,0 0 0,0 0 0,7-17 0,1 12 0,0-1 0,1 1 0,1 1 0,0 0 0,1 1 0,0 0 0,1 1 0,0 1 0,24-14 0,-14 8 0,-1-1 0,29-26 0,-47 38 0,-1 1 0,0-1 0,0 0 0,0 0 0,-1 0 0,0-1 0,0 1 0,0-1 0,0 0 0,1-6 0,-12 22-2565,-26 11-10501,23-21 5923</inkml:trace>
</inkml:ink>
</file>

<file path=ppt/ink/ink1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14.990"/>
    </inkml:context>
    <inkml:brush xml:id="br0">
      <inkml:brushProperty name="width" value="0.025" units="cm"/>
      <inkml:brushProperty name="height" value="0.025" units="cm"/>
    </inkml:brush>
  </inkml:definitions>
  <inkml:trace contextRef="#ctx0" brushRef="#br0">0 1 3203,'0'0'1730,"94"0"-1474,-50 0-256,-3 0-1025,-7-1-3011</inkml:trace>
</inkml:ink>
</file>

<file path=ppt/ink/ink1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17.171"/>
    </inkml:context>
    <inkml:brush xml:id="br0">
      <inkml:brushProperty name="width" value="0.025" units="cm"/>
      <inkml:brushProperty name="height" value="0.025" units="cm"/>
    </inkml:brush>
  </inkml:definitions>
  <inkml:trace contextRef="#ctx0" brushRef="#br0">155 98 2626,'-4'-3'5309,"-8"0"-4580,-4 4-611,0 1-1,-1 1 0,1 0 0,-20 7 1,-1 1-38,36-11 743,48-5 1248,147-31-135,3 8 0,302-4 0,-161 23-1740,-261 6 14,374-6 249,-191 16-407,-102-1 83,-100-6-82,-130 18-69,-12-12-157,-107-7 0,67-1-95,-526 18-992,411-20 1788,69-1-554,1110-6 346,-673 10-270,115-3 290,-492 4-990,38-1-2549,8 1-842</inkml:trace>
</inkml:ink>
</file>

<file path=ppt/ink/ink1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19.008"/>
    </inkml:context>
    <inkml:brush xml:id="br0">
      <inkml:brushProperty name="width" value="0.025" units="cm"/>
      <inkml:brushProperty name="height" value="0.025" units="cm"/>
    </inkml:brush>
  </inkml:definitions>
  <inkml:trace contextRef="#ctx0" brushRef="#br0">0 159 7527,'21'-6'671,"0"1"-1,1 1 1,-1 0-1,1 2 1,0 1-1,-1 0 1,35 4-1,16-1 356,672-46 1743,-178 6-2041,-536 38-660,-19 0-18,0 0 1,0-1-1,1 0 1,19-5-1,-104 2 479,-444 11-407,391-8-458,23-2-678,-198 22 0,282-12 992,39-3 42,39 0 19,921-18 847,-728-11-1057,-474 52 201,-118-10-4539,185-12 2967,-513 8 6437,1696-63-4997,-702 7-267,-241 29 381,-238 27 52,-804 66-2877,820-71 4136,32-2 228,93-6-1229,12 0-105,56-3-262,830-64-480,-730 54 457,-136 10 580,-46 3 411,8 0-932,-481 27 370,305-11-797,-212 22-1026,295-26 100,46-7-1788,13-4-4815</inkml:trace>
</inkml:ink>
</file>

<file path=ppt/ink/ink1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31.740"/>
    </inkml:context>
    <inkml:brush xml:id="br0">
      <inkml:brushProperty name="width" value="0.025" units="cm"/>
      <inkml:brushProperty name="height" value="0.025" units="cm"/>
    </inkml:brush>
  </inkml:definitions>
  <inkml:trace contextRef="#ctx0" brushRef="#br0">1 899 10090,'0'0'1169,"10"-2"-160,599-78 4908,-491 67-5231,819-116 1148,-4-30-1344,-236 37 421,1639-238 1716,-2328 359-2911,22-5-137,-30 5 183,1 1 0,-1 0 0,1 0 0,0-1 0,-1 1 0,1-1-1,-1 1 1,0-1 0,1 1 0,-1 0 0,1-1 0,-1 0 0,0 1 0,1-1 0,-1 1 0,0-1 0,0 1-1,1-1 1,-1 0 0,0 1 0,0-1 0,0 1 0,0-1 0,0-1 0,0-10-8005</inkml:trace>
</inkml:ink>
</file>

<file path=ppt/ink/ink1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32.658"/>
    </inkml:context>
    <inkml:brush xml:id="br0">
      <inkml:brushProperty name="width" value="0.025" units="cm"/>
      <inkml:brushProperty name="height" value="0.025" units="cm"/>
    </inkml:brush>
  </inkml:definitions>
  <inkml:trace contextRef="#ctx0" brushRef="#br0">185 109 14253,'0'0'7821,"-11"-5"-6614,5 2-1112,0 0 1,0 0-1,-1 1 1,1 0-1,-1 0 1,1 0-1,-12-1 1,14 3-56,0 0 0,0 1 0,0-1 0,0 1 0,0 0 1,0 0-1,0 0 0,1 1 0,-1-1 0,0 1 0,1 0 0,-1 0 1,1 0-1,-1 0 0,1 1 0,0-1 0,0 1 0,-3 3 0,2-1-6,0 0-1,0 0 0,1 0 1,-1 0-1,1 1 0,0-1 0,1 1 1,-1 0-1,1 0 0,0 0 1,1 0-1,-1 0 0,1 1 0,1-1 1,-1 0-1,1 9 0,0-14-15,0 0 0,0 0 0,0 0 0,0 0 0,0 0 0,0 1 0,0-1 0,0 0 0,1 0 0,-1 0 0,0 0 0,1 0 0,-1 0 0,1 0 0,-1 0 0,1 0 0,0 0 0,-1-1 0,1 1 0,0 0 0,0 0 0,-1 0 0,1-1 0,0 1 0,0 0 0,0-1 0,0 1 0,0-1 0,0 1 0,2 0 0,0-1 49,0 1 0,1-1-1,-1 0 1,0 0 0,1 0 0,-1-1 0,0 1 0,1-1 0,-1 1 0,5-3 0,4-1 253,1-1 0,-1-1 0,-1 0 0,18-12 0,-6 1 173,-1-2 1,33-35-1,-47 45-271,0-1 1,0 0-1,-1 0 0,-1-1 0,1 1 1,-2-1-1,0-1 0,7-20 0,-12 32-211,0 0 1,0 0-1,0 0 0,0 0 0,0 0 0,0 0 0,0 0 0,0 0 0,0 0 0,0 0 0,0 0 0,0 0 0,0 0 0,-1 0 0,1 0 0,0 0 1,0 0-1,0 0 0,0 0 0,0 0 0,0 0 0,0 0 0,0 0 0,0 0 0,0 0 0,0 0 0,0 0 0,0 0 0,-1 0 0,1 0 1,0 0-1,0 0 0,0 0 0,0 0 0,0 0 0,0 0 0,0 0 0,0 0 0,0-1 0,0 1 0,0 0 0,0 0 0,0 0 0,0 0 1,0 0-1,0 0 0,0 0 0,0 0 0,0 0 0,-10 11 42,-8 16-147,13-16 92,0 0 0,0 1 0,1-1 0,1 1 0,0 0 0,0 0-1,2 0 1,-1 0 0,1 0 0,1 0 0,0 1 0,3 18 0,-2-29 4,0 0-1,0-1 0,0 1 1,0 0-1,0-1 1,0 1-1,0-1 0,1 1 1,-1-1-1,0 0 1,1 0-1,-1 1 0,1-1 1,0 0-1,-1 0 1,1-1-1,0 1 0,-1 0 1,1 0-1,0-1 1,0 1-1,0-1 1,0 0-1,0 1 0,0-1 1,-1 0-1,1 0 1,0 0-1,0 0 0,0-1 1,0 1-1,0 0 1,0-1-1,3-1 0,3 0-123,1 0 0,-1-1 0,1 0 0,-1-1-1,0 0 1,9-6 0,-9 5-619,-1-1 0,0 0 0,0 0 0,-1 0 0,1-1 0,-2 0 0,7-9 0,-8 10-894,0-1 0,-1 0 0,1 0 0,-2 0 0,4-11 1,0-14-10949</inkml:trace>
</inkml:ink>
</file>

<file path=ppt/ink/ink1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33.559"/>
    </inkml:context>
    <inkml:brush xml:id="br0">
      <inkml:brushProperty name="width" value="0.025" units="cm"/>
      <inkml:brushProperty name="height" value="0.025" units="cm"/>
    </inkml:brush>
  </inkml:definitions>
  <inkml:trace contextRef="#ctx0" brushRef="#br0">115 70 13421,'-3'-9'2525,"2"7"-2038,1-2-58,-1 0 0,1 0-1,-1 0 1,-1 0 0,1 0 0,0 0 0,-1 0 0,0 1 0,0-1 0,0 0 0,0 1-1,-1 0 1,-5-7 0,8 10-398,-1 1 0,0-1 0,0 0-1,0 0 1,0 1 0,1-1 0,-1 0-1,0 1 1,0-1 0,1 0 0,-1 1-1,0-1 1,1 1 0,-1-1 0,0 1-1,1 0 1,-1-1 0,1 1 0,-1 0 0,1-1-1,-1 1 1,1 0 0,-1 0 0,1-1-1,0 1 1,-1 0 0,1 0 0,0 1-1,-11 27 132,10-27-89,-14 50 926,3 1 1,1 1 0,3 0 0,2 0 0,3 0-1,7 101 1,1-117-948,2 0-1,1 0 1,2 0 0,2-2-1,20 45 1,-32-80-41,0-1 0,0 0 1,0 0-1,0 0 0,0 1 0,0-1 0,0 0 1,0 0-1,0 1 0,0-1 0,0 0 0,0 0 1,0 0-1,0 1 0,0-1 0,0 0 1,0 0-1,0 1 0,0-1 0,0 0 0,1 0 1,-1 0-1,0 1 0,0-1 0,0 0 1,0 0-1,1 0 0,-1 0 0,0 0 0,0 1 1,0-1-1,0 0 0,1 0 0,-1 0 1,0 0-1,0 0 0,0 0 0,1 0 0,-1 0 1,0 0-1,0 0 0,1 0 0,-1 0 0,0 0 1,0 0-1,1 0 0,-1 0 0,0 0 1,0 0-1,0 0 0,1 0 0,-1 0 0,0 0 1,0 0-1,0 0 0,1 0 0,-1-1 1,4-18 617,-4-39 0,0 52-670,-11-111 81,-1-12-245,13 126 189,-1 0 0,1 1 1,-1-1-1,1 0 0,0 1 0,0-1 0,0 1 1,1-1-1,-1 1 0,0 0 0,1-1 1,0 1-1,-1 0 0,1 0 0,0 0 0,0 0 1,0 0-1,5-2 0,51-31-231,-22 15 25,-16 5 141,0 0 0,-1-1 0,-1-1 0,-1 0 0,23-31 0,-34 39 90,1 0-1,-1 0 1,-1-1-1,0 0 1,0 0 0,-1-1-1,-1 1 1,1-1-1,-2 0 1,1 0-1,-1 0 1,-1 0-1,0 0 1,-1-15-1,0 24-9,0 1 0,0 0 0,0 0-1,0 0 1,-1 0 0,1 0 0,0 0-1,0 0 1,-1 0 0,1 0 0,0 0-1,-1 0 1,1 0 0,-1 0 0,1 1-1,-1-1 1,0 0 0,1 0 0,-1 0-1,0 1 1,0-1 0,1 0 0,-1 1 0,0-1-1,0 0 1,0 1 0,0-1 0,0 1-1,0 0 1,0-1 0,0 1 0,0 0-1,0-1 1,0 1 0,0 0 0,0 0-1,0 0 1,0 0 0,0 0 0,-2 1-1,0-1-6,-1 1 0,1 0 0,0 0 0,0 0 0,0 0 0,0 1 0,0-1 0,0 1 1,1 0-1,-1 0 0,1 0 0,-4 3 0,-8 12 37,1 0 0,0 1 1,2 1-1,0 0 0,1 0 1,1 1-1,1 0 1,1 0-1,0 1 0,2 0 1,0 0-1,2 1 0,-2 26 1,5-47-22,0 1 0,0 0 0,0-1 0,0 1 0,0 0 0,1-1 0,-1 1 0,0-1 0,1 1 0,-1 0 0,1-1 0,0 1 0,-1-1 0,1 1 0,0-1 0,0 0 0,0 1 0,0-1 0,0 0 0,0 1 0,0-1 0,1 0 0,-1 0 0,3 1 0,-1 0 16,1-1 1,-1 0-1,0 0 1,1 0-1,-1-1 1,0 1 0,1-1-1,-1 0 1,1 0-1,-1 0 1,6-1-1,6-2-63,-1-1 0,1 0 0,-1 0 0,22-11 0,-35 14 29,0 1-1,0-1 1,0 0 0,0 1 0,0-1 0,0 0 0,1 1 0,-1 0 0,0-1 0,1 1-1,-1 0 1,0-1 0,0 1 0,1 0 0,-1 0 0,0 0 0,1 0 0,-1 0 0,0 1 0,1-1-1,-1 0 1,0 0 0,0 1 0,1-1 0,1 2 0,-2 0-16,0 0 0,0 0 0,0 0 0,0 0 0,-1 0 1,1 0-1,-1 0 0,1 0 0,-1 0 0,0 1 0,1 3 0,4 25-78,-3-27 109,0-1 1,0 0 0,0 0 0,0 0 0,0-1-1,1 1 1,-1 0 0,1-1 0,0 0 0,0 0-1,0 1 1,0-2 0,0 1 0,0 0 0,0-1-1,1 1 1,-1-1 0,1 0 0,-1 0 0,1 0-1,-1-1 1,8 1 0,-5 0 8,1 0 0,0 0-1,-1-1 1,1 0 0,0-1 0,-1 0 0,1 0-1,-1 0 1,1 0 0,-1-1 0,11-5 0,-16 7-3,0-1 0,0 0 0,0 1 0,-1-1 1,1 0-1,0 0 0,0 0 0,-1 1 0,1-1 1,0 0-1,-1 0 0,1 0 0,-1 0 0,0 0 1,1 0-1,-1 0 0,0-1 0,1 1 1,-1 0-1,0 0 0,0 0 0,0 0 0,0 0 1,0 0-1,0 0 0,0 0 0,-1-1 0,1 1 1,0 0-1,-1 0 0,1 0 0,0 0 0,-1 0 1,0 0-1,1 0 0,-1 0 0,1 0 0,-1 1 1,0-1-1,0 0 0,-1-1 0,-40-41 603,32 34-556,8 7-58,-3-2 0,1 1 0,0-1 0,0 0 0,0 0 0,1-1 0,-1 1 0,1-1 0,0 0 0,1 1 0,-1-1 0,1-1 0,0 1 0,-2-7 0,4 11 0,1-1 0,-1 1 0,1 0 0,0 0 0,0 0 0,-1 0 0,1 0 0,0 0 0,0 0 0,0 0 0,0 1 0,0-1 0,0 0 0,0 0 0,0 1 0,1-1 0,-1 1 0,0-1 0,0 1 0,1-1 0,-1 1 0,0 0 0,3-1 0,39-7 0,-35 7 0,33-6-1461,52-15 0,-71 15-1028,-1-1 0,23-13 1,18-14-15118</inkml:trace>
</inkml:ink>
</file>

<file path=ppt/ink/ink1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34.414"/>
    </inkml:context>
    <inkml:brush xml:id="br0">
      <inkml:brushProperty name="width" value="0.025" units="cm"/>
      <inkml:brushProperty name="height" value="0.025" units="cm"/>
    </inkml:brush>
  </inkml:definitions>
  <inkml:trace contextRef="#ctx0" brushRef="#br0">6 170 16592,'-1'-2'299,"0"0"1,0 0-1,1 0 1,-1 0-1,1-1 1,-1 1-1,1 0 1,0 0-1,0 0 1,0 0-1,0 0 1,0 0-1,0-1 1,1 1-1,-1 0 1,1 0-1,-1 0 1,1 0-1,0 0 1,1-3-1,1 0-17,0 1 0,0 0 0,1 0 0,-1 0 0,1 1 0,0-1-1,0 1 1,6-5 0,9-3 295,0 1-1,0 1 0,24-9 1,-43 18-552,95-29 1214,-86 27-1201,0 1 0,-1-1-1,1 1 1,0 1 0,0 0 0,0 0 0,0 1 0,17 3 0,-24-3-38,0-1 1,0 1-1,-1 0 0,1 1 0,0-1 0,-1 0 1,1 0-1,-1 1 0,1-1 0,-1 1 1,1-1-1,-1 1 0,0 0 0,0-1 1,0 1-1,0 0 0,0 0 0,-1 0 1,1 0-1,0 0 0,-1-1 0,1 1 0,-1 0 1,0 1-1,0-1 0,0 0 0,0 0 1,0 0-1,0 0 0,0 0 0,-1 0 1,1 0-1,-1 2 0,-1 6 33,-1-1-1,0 1 0,0-1 1,0 0-1,-9 15 1,-11 12 206,-43 48 0,45-59 162,1 1 0,1 0 0,-30 58 0,48-82-365,-1 1-1,1-1 1,0 1 0,1 0-1,-1-1 1,0 1 0,1 0-1,-1-1 1,1 1 0,0 0 0,0 4-1,1-6-24,-1 1 0,0-1 1,1 0-1,-1 0 0,0 0 0,1 0 0,-1 0 0,1 0 0,0-1 0,-1 1 1,1 0-1,0 0 0,0 0 0,-1 0 0,1-1 0,0 1 0,0 0 0,0-1 0,0 1 1,1 0-1,4 1 10,1-1-1,-1 1 1,0-1 0,1-1 0,-1 1-1,1-1 1,-1 0 0,8-1 0,12-2-375,0-1 1,0-1-1,0-1 1,42-16-1,17-14-3516,-8-3-3539,-27 11-380</inkml:trace>
</inkml:ink>
</file>

<file path=ppt/ink/ink1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34.759"/>
    </inkml:context>
    <inkml:brush xml:id="br0">
      <inkml:brushProperty name="width" value="0.025" units="cm"/>
      <inkml:brushProperty name="height" value="0.025" units="cm"/>
    </inkml:brush>
  </inkml:definitions>
  <inkml:trace contextRef="#ctx0" brushRef="#br0">237 58 14894,'0'0'3742,"-12"-3"-501,7 1-3079,-1 1 0,1 0 0,0 0 0,0 0 0,-1 1 0,1 0 0,0 0 0,-1 0 0,1 1 0,0 0 0,-1 0 0,1 0 0,0 0 0,0 1 0,0 0 0,0 0 0,0 0 0,0 1 0,1 0 0,-1 0 0,1 0 0,0 0 0,0 1 0,0-1 0,-4 6 0,-1 0 24,0 1 1,1 0-1,0 0 1,0 1-1,1 0 1,1 0-1,0 1 1,0 0-1,1 0 1,0 0-1,2 1 1,-1-1-1,1 1 1,1 0-1,-1 26 1,3-37-166,0 0 0,0 1 0,0-1-1,1 1 1,-1-1 0,1 1 0,0-1 0,-1 0 0,1 1 0,0-1 0,0 0 0,1 0 0,-1 0 0,0 0-1,1 0 1,0 0 0,-1 0 0,1 0 0,0 0 0,3 2 0,-2-2 11,1-1-1,-1 1 1,1-1 0,0 1-1,0-1 1,-1 0 0,1 0-1,0-1 1,0 1 0,0-1-1,8 0 1,-2-1 41,0 0 0,0-1 0,-1 0 0,1 0 0,0-1-1,-1 0 1,1-1 0,-1 0 0,13-8 0,-12 5 13,0 0 0,0 0-1,-1-1 1,0-1 0,-1 0 0,1 0 0,-2 0 0,1-1 0,-1 0-1,-1-1 1,0 1 0,0-1 0,-1-1 0,-1 1 0,0-1-1,0 1 1,-1-1 0,-1 0 0,0 0 0,0-1 0,-1 1-1,-1 0 1,0 0 0,-2-13 0,1 22-155,1 0 1,-1 0-1,0 1 0,0-1 1,0 0-1,-1 1 0,1-1 1,-1 1-1,1-1 0,-1 1 1,0 0-1,0-1 0,0 1 1,0 0-1,0 0 0,-1 1 1,1-1-1,0 0 0,-1 1 0,0-1 1,1 1-1,-1 0 0,0 0 1,1 0-1,-1 0 0,0 0 1,0 1-1,0-1 0,0 1 1,0 0-1,0 0 0,0 0 1,0 0-1,1 1 0,-1-1 1,0 1-1,0-1 0,0 1 1,0 0-1,1 0 0,-1 0 1,0 1-1,1-1 0,-1 1 1,1-1-1,0 1 0,-1 0 1,1 0-1,0 0 0,0 0 1,0 0-1,0 1 0,0-1 1,1 0-1,-1 1 0,1 0 0,0-1 1,-2 4-1,-5 33-5166,12-15-2139,10-11-1974</inkml:trace>
</inkml:ink>
</file>

<file path=ppt/ink/ink1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35.101"/>
    </inkml:context>
    <inkml:brush xml:id="br0">
      <inkml:brushProperty name="width" value="0.025" units="cm"/>
      <inkml:brushProperty name="height" value="0.025" units="cm"/>
    </inkml:brush>
  </inkml:definitions>
  <inkml:trace contextRef="#ctx0" brushRef="#br0">82 0 19090,'0'0'8744,"-59"58"-7527,49-21 33,2 3-65,4 1-416,4-5-513,0-1 0,10-7-256,5-1 0,0-9 0,5-5 0,-4-5-897,-1-4-800,-1-4-1378,-2-2-1538,-1-16-2722</inkml:trace>
</inkml:ink>
</file>

<file path=ppt/ink/ink1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35.443"/>
    </inkml:context>
    <inkml:brush xml:id="br0">
      <inkml:brushProperty name="width" value="0.025" units="cm"/>
      <inkml:brushProperty name="height" value="0.025" units="cm"/>
    </inkml:brush>
  </inkml:definitions>
  <inkml:trace contextRef="#ctx0" brushRef="#br0">135 0 21076,'0'0'2247,"-11"8"481,2-2-2450,0 0 0,0 1-1,0 1 1,1-1-1,0 1 1,1 1-1,0-1 1,0 1 0,1 1-1,0-1 1,-7 15-1,8-11-127,0 0-1,1 1 1,1-1-1,0 1 0,0 0 1,2 0-1,0 0 0,1 22 1,0-32-127,0 0 1,1 0-1,-1-1 1,1 1-1,0 0 0,0-1 1,1 1-1,-1-1 1,1 1-1,-1-1 1,1 1-1,0-1 1,0 0-1,1 0 1,-1 0-1,1 0 1,-1-1-1,1 1 0,0-1 1,0 1-1,0-1 1,0 0-1,1 0 1,-1 0-1,0-1 1,1 1-1,0-1 1,-1 0-1,1 0 0,0 0 1,-1 0-1,1-1 1,0 1-1,0-1 1,5 0-1,-3-1 14,1 1-1,0-1 1,0 0-1,-1-1 1,1 1-1,-1-1 1,1 0-1,-1-1 1,0 0-1,0 0 0,0 0 1,0-1-1,-1 0 1,1 0-1,-1 0 1,0 0-1,0-1 1,0 0-1,-1 0 1,6-9-1,-4 5-3,0-1 0,-1 1 0,0-1 0,0 0 1,-1 0-1,-1-1 0,0 1 0,0-1 0,-1 0 0,0 1 0,-1-1 0,0-13 0,-2 20-121,1 0-1,-1 0 1,-1 0 0,1 0-1,-1 0 1,1 0 0,-1 0-1,0 0 1,-1 0-1,1 1 1,-1-1 0,1 1-1,-1 0 1,0 0 0,0 0-1,0 0 1,-1 1 0,1-1-1,-1 1 1,0-1 0,1 1-1,-1 1 1,0-1 0,-8-2-1,9 2-102,-1 1 0,1 0-1,-1-1 1,0 2 0,0-1 0,1 0-1,-1 1 1,0-1 0,0 1-1,0 0 1,1 0 0,-1 1 0,0-1-1,0 1 1,0 0 0,1 0 0,-1 0-1,0 0 1,1 1 0,-1-1-1,1 1 1,0 0 0,0 0 0,-1 1-1,1-1 1,0 0 0,-4 6 0,3 1-7267</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4.589"/>
    </inkml:context>
    <inkml:brush xml:id="br0">
      <inkml:brushProperty name="width" value="0.025" units="cm"/>
      <inkml:brushProperty name="height" value="0.025" units="cm"/>
    </inkml:brush>
  </inkml:definitions>
  <inkml:trace contextRef="#ctx0" brushRef="#br0">1 0 3235,'0'0'705</inkml:trace>
</inkml:ink>
</file>

<file path=ppt/ink/ink1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37.516"/>
    </inkml:context>
    <inkml:brush xml:id="br0">
      <inkml:brushProperty name="width" value="0.025" units="cm"/>
      <inkml:brushProperty name="height" value="0.025" units="cm"/>
    </inkml:brush>
  </inkml:definitions>
  <inkml:trace contextRef="#ctx0" brushRef="#br0">1 0 21620,'0'0'2755,"1"73"-2467,-1-19 33,0 9-65,0 1-128,0 0-256,4-7-961,3-11-513,1-14-352,-2-9-832,-5-13-289</inkml:trace>
</inkml:ink>
</file>

<file path=ppt/ink/ink1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37.872"/>
    </inkml:context>
    <inkml:brush xml:id="br0">
      <inkml:brushProperty name="width" value="0.025" units="cm"/>
      <inkml:brushProperty name="height" value="0.025" units="cm"/>
    </inkml:brush>
  </inkml:definitions>
  <inkml:trace contextRef="#ctx0" brushRef="#br0">1 85 21556,'0'0'2659,"69"12"-1186,-13-12 257,10-7-64,11-7-834,8-1-640,-6-1-127,-5 2-514,-17 1-2530,-15 4-3651,-20 1-8712</inkml:trace>
</inkml:ink>
</file>

<file path=ppt/ink/ink1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38.213"/>
    </inkml:context>
    <inkml:brush xml:id="br0">
      <inkml:brushProperty name="width" value="0.025" units="cm"/>
      <inkml:brushProperty name="height" value="0.025" units="cm"/>
    </inkml:brush>
  </inkml:definitions>
  <inkml:trace contextRef="#ctx0" brushRef="#br0">0 1 23094,'3'8'592,"-3"-4"-401,39 170 2761,-34-141-2188,-1 0 0,-2 0-1,-2 54 1,8-194 2119,0 42-2883,1-83 0,-5 174-2700,-4-24 2353,1 0 1,0 0-1,0 0 1,0 0-1,0 0 0,0 0 1,0-1-1,0 1 0,1 0 1,-1-1-1,1 1 1,-1-1-1,1 1 0,0-1 1,-1 0-1,1 1 1,0-1-1,0 0 0,0 0 1,0-1-1,0 1 0,0 0 1,0-1-1,4 2 1,19-1-7635</inkml:trace>
</inkml:ink>
</file>

<file path=ppt/ink/ink1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38.568"/>
    </inkml:context>
    <inkml:brush xml:id="br0">
      <inkml:brushProperty name="width" value="0.025" units="cm"/>
      <inkml:brushProperty name="height" value="0.025" units="cm"/>
    </inkml:brush>
  </inkml:definitions>
  <inkml:trace contextRef="#ctx0" brushRef="#br0">159 1 15054,'-8'4'4383,"-2"1"-3880,0 0 0,0 1 0,1 1 0,0 0 0,0 0 0,1 0 0,0 1 0,0 1 0,1-1 0,0 1 0,1 1-1,0-1 1,-6 12 0,7-11-262,0 0 0,1 0 0,0 1-1,1-1 1,0 1 0,0 0 0,1 0-1,1 0 1,-1 14 0,2-24-241,1 0 0,-1-1 0,0 1 1,0-1-1,1 1 0,-1 0 0,0-1 0,1 1 0,-1-1 1,0 1-1,1-1 0,-1 1 0,1-1 0,-1 0 0,1 1 1,-1-1-1,1 1 0,-1-1 0,1 0 0,0 0 0,-1 1 1,1-1-1,-1 0 0,1 0 0,0 0 0,-1 1 0,1-1 1,0 0-1,-1 0 0,1 0 0,-1 0 0,1 0 0,0 0 1,-1 0-1,1-1 0,0 1 0,-1 0 0,2 0 0,26-9 79,-18 3-22,-1-1 0,1 0 0,-1-1-1,-1 1 1,1-2 0,-1 1 0,-1-1 0,13-19-1,15-29-1078,-6 1-3522,-32 68 458,1 12 2501,0 4-287,-4-2-1897,3-2-2013</inkml:trace>
</inkml:ink>
</file>

<file path=ppt/ink/ink1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38.910"/>
    </inkml:context>
    <inkml:brush xml:id="br0">
      <inkml:brushProperty name="width" value="0.025" units="cm"/>
      <inkml:brushProperty name="height" value="0.025" units="cm"/>
    </inkml:brush>
  </inkml:definitions>
  <inkml:trace contextRef="#ctx0" brushRef="#br0">132 190 18001,'-8'3'2840,"0"1"-2506,0 0 1,0 1-1,1 0 1,0 1-1,0 0 1,0 0-1,1 0 1,0 0-1,0 1 0,0 0 1,1 1-1,0-1 1,1 1-1,0 0 1,0 0-1,-3 10 0,4-11-79,0 1-1,0-1 0,1 1 1,-1 0-1,2-1 0,0 1 1,0 0-1,0 0 0,1 0 0,0 12 1,1-19-250,-1 0 0,0-1 0,0 1 0,0 0 0,1 0 0,-1 0 0,0-1 0,1 1 0,-1 0 0,0-1 0,1 1 0,-1 0 0,1-1 0,-1 1 1,1 0-1,0-1 0,-1 1 0,1-1 0,-1 1 0,1-1 0,0 0 0,0 1 0,-1-1 0,1 1 0,0-1 0,0 0 0,-1 0 0,1 0 0,1 1 0,29-8 126,-22 3-81,0 0-1,0-1 0,-1-1 0,11-8 0,11-15 48,-2-2-1,-1-2 1,-1 0 0,-2-1-1,-1-2 1,-2 0 0,-2-1-1,-1-1 1,13-41-1,-75 186 370,-14 35 492,52-123-870,0 1-1,1 0 1,1 1-1,1-1 1,0 28-1,3-47-129,-1 1 1,1-1-1,0 1 1,1-1-1,-1 1 1,0-1-1,0 1 1,1-1-1,-1 1 1,1-1-1,-1 0 1,1 1-1,-1-1 1,1 0-1,0 1 1,0-1-1,0 0 1,0 0-1,0 0 1,0 0-1,0 0 1,0 0-1,0 0 1,2 1-1,-1-1-133,0 0 0,1-1-1,-1 1 1,0 0 0,1-1 0,-1 0-1,1 0 1,-1 1 0,1-1 0,-1-1-1,1 1 1,-1 0 0,4-1 0,2-1-474,0-1 0,0 1 1,0-1-1,0-1 1,-1 0-1,1 0 0,11-8 1,-7 1-1165,-1 0 0,0 0 0,0-1 0,11-19 0,7-12-5778</inkml:trace>
</inkml:ink>
</file>

<file path=ppt/ink/ink1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39.268"/>
    </inkml:context>
    <inkml:brush xml:id="br0">
      <inkml:brushProperty name="width" value="0.025" units="cm"/>
      <inkml:brushProperty name="height" value="0.025" units="cm"/>
    </inkml:brush>
  </inkml:definitions>
  <inkml:trace contextRef="#ctx0" brushRef="#br0">71 1 16464,'0'0'3646,"-3"9"-491,1 0-2527,-1 0-1,0 1 0,1-1 0,0 1 0,1 0 1,0 0-1,1 0 0,0-1 0,1 15 0,0-22-580,-1-1 1,1 0-1,0 1 0,-1-1 0,1 0 0,0 0 1,0 0-1,0 0 0,0 0 0,0 0 0,0 0 1,0 0-1,0 0 0,0 0 0,1 0 0,-1-1 1,0 1-1,0-1 0,1 1 0,-1-1 0,1 1 0,-1-1 1,0 0-1,1 1 0,-1-1 0,1 0 0,-1 0 1,1 0-1,-1 0 0,0 0 0,1-1 0,-1 1 1,1 0-1,-1-1 0,0 1 0,1-1 0,-1 1 1,2-2-1,1 1 64,0 0 0,0-1 1,-1 0-1,1 0 0,0 0 1,-1 0-1,1-1 0,-1 1 1,1-1-1,-1 0 0,5-6 1,-7 7-108,1-1 0,-1 1 0,1-1 0,-1 1 0,0-1 1,0 0-1,0 0 0,-1 0 0,1 1 0,-1-1 0,1 0 1,-1 0-1,0 0 0,0 0 0,-1-4 0,1 5-4,-1 1 0,0 0-1,1 0 1,-1-1-1,0 1 1,0 0 0,0 0-1,1 0 1,-1 0-1,0 0 1,0 0 0,-1 1-1,1-1 1,0 0-1,0 0 1,0 1 0,0-1-1,-1 1 1,1-1 0,0 1-1,-1-1 1,1 1-1,0 0 1,-1 0 0,1-1-1,0 1 1,-1 0-1,1 0 1,0 0 0,-1 1-1,1-1 1,0 0-1,-3 1 1,-3 1 0,1 0 0,0 1 0,0-1 0,0 1 0,0 0 0,0 1 0,1-1 0,-1 1 0,1 1 0,0-1 0,0 0 0,1 1 0,-1 0 0,-3 7 0,4-8 0,0 1 0,0 0 0,1 0 0,0 0 0,0 0 0,1 1 0,-1-1 0,1 1 0,0-1 0,1 1 0,-1 0 0,1 0 0,0 0 0,1 0 0,-1 0 0,1 6 0,1-10-98,0 0 0,0 0 0,0 0-1,1 0 1,-1-1 0,0 1 0,1-1 0,-1 1 0,1-1-1,-1 1 1,1-1 0,0 0 0,0 0 0,-1 0 0,1 0-1,0 0 1,0 0 0,0 0 0,0 0 0,0-1 0,0 1-1,0-1 1,0 0 0,1 0 0,-1 0 0,0 0 0,0 0-1,4 0 1,5-1-1936,1 1-1,-1-1 0,0-1 0,15-4 1,27-16-17713</inkml:trace>
</inkml:ink>
</file>

<file path=ppt/ink/ink1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39.610"/>
    </inkml:context>
    <inkml:brush xml:id="br0">
      <inkml:brushProperty name="width" value="0.025" units="cm"/>
      <inkml:brushProperty name="height" value="0.025" units="cm"/>
    </inkml:brush>
  </inkml:definitions>
  <inkml:trace contextRef="#ctx0" brushRef="#br0">1 128 12460,'0'0'14211,"1"-8"-13299,-1 6-852,0 0-1,0 0 0,0 0 0,1 1 0,-1-1 0,1 0 0,-1 0 1,1 0-1,0 0 0,0 1 0,0-1 0,0 0 0,0 1 0,0-1 1,0 1-1,1-1 0,-1 1 0,0 0 0,4-3 0,-2 3 7,0 0-1,0 0 0,0 0 0,1 0 1,-1 1-1,0-1 0,1 1 1,-1 0-1,1 0 0,-1 0 0,0 1 1,1-1-1,-1 1 0,6 1 0,-6-2-57,0 1 0,-1 0 0,1 0 0,0 0-1,0 0 1,-1 0 0,1 0 0,-1 0-1,1 1 1,-1 0 0,0-1 0,1 1-1,-1 0 1,0 0 0,0 0 0,0 0-1,0 1 1,-1-1 0,1 0 0,2 5-1,-2 1 14,0-1 0,0 1 1,0 0-1,-1-1 0,1 17 0,-2-17-9,0 0-1,1 0 1,0 0 0,0 0 0,1 0-1,0 0 1,0 0 0,4 8 0,-5-14-12,1 1 0,-1 0 1,0-1-1,1 0 1,0 1-1,-1-1 1,1 0-1,0 0 1,0 0-1,0 0 1,0 0-1,0 0 1,0 0-1,0-1 1,0 1-1,0-1 1,0 0-1,0 1 0,0-1 1,0 0-1,0 0 1,0 0-1,1 0 1,-1-1-1,0 1 1,0-1-1,0 1 1,0-1-1,3-1 1,4-1 17,0-1 0,0 0 0,0 0 0,-1 0 0,10-8 0,-4 2 71,-1-1-1,0 0 1,0-1-1,18-23 0,-27 30 48,0-1 0,0 0 1,-1 0-1,1 0 0,-1-1 0,0 1 0,-1-1 0,0 1 0,0-1 0,0 0 0,-1 0 0,0 0 0,0 0 0,-1-9 0,0 14-132,-1 0 1,1-1 0,-1 1 0,0 0 0,0-1-1,0 1 1,0 0 0,0 0 0,0 0-1,0 0 1,-1 0 0,1 0 0,-1 0-1,0 0 1,1 0 0,-1 1 0,0-1 0,0 1-1,0-1 1,0 1 0,0 0 0,0 0-1,-1 0 1,1 0 0,0 0 0,0 1 0,-1-1-1,1 0 1,-1 1 0,-4 0 0,5-1-57,-1 1-1,0 0 1,1 0 0,-1 0 0,1 0 0,-1 0 0,1 0 0,-1 1 0,1 0 0,-1-1 0,1 1 0,-1 0-1,1 0 1,-1 0 0,1 0 0,0 1 0,0-1 0,0 1 0,0-1 0,0 1 0,0 0 0,0 0 0,0 0-1,1 0 1,-1 0 0,1 0 0,-1 0 0,1 0 0,-1 4 0,0-3-355,1 1 0,0-1 0,1 1 0,-1-1 0,1 1 0,0-1-1,-1 1 1,1-1 0,1 1 0,-1-1 0,1 1 0,-1-1 0,1 1 0,0-1 0,0 0 0,2 4 0,-2-4-196,1-1-1,-1 0 1,1 1 0,0-1 0,0 0 0,0 0 0,0 0-1,0 0 1,1 0 0,-1-1 0,1 1 0,-1-1 0,1 1 0,-1-1-1,1 0 1,0 0 0,-1 0 0,1 0 0,5 0 0,24 1-7837</inkml:trace>
</inkml:ink>
</file>

<file path=ppt/ink/ink1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40.874"/>
    </inkml:context>
    <inkml:brush xml:id="br0">
      <inkml:brushProperty name="width" value="0.025" units="cm"/>
      <inkml:brushProperty name="height" value="0.025" units="cm"/>
    </inkml:brush>
  </inkml:definitions>
  <inkml:trace contextRef="#ctx0" brushRef="#br0">66 298 11275,'0'0'9582,"-6"11"-7986,-3 2-1069,1 1-1,1 1 0,1-1 0,0 1 1,1 0-1,0 1 0,1-1 0,1 1 1,0 0-1,1 0 0,1 31 1,1-46-508,0 0 1,0 0-1,0 0 1,0-1-1,0 1 1,1 0-1,-1 0 1,0-1-1,0 1 1,1 0-1,-1 0 1,0-1-1,1 1 1,-1 0-1,1-1 1,-1 1-1,1-1 1,-1 1-1,1 0 1,-1-1-1,1 1 1,0-1-1,-1 1 1,1-1-1,0 0 1,-1 1-1,1-1 1,0 0-1,0 1 1,1-1-1,0 0 52,0 0-1,0 0 1,0 0 0,0-1-1,0 1 1,0-1 0,0 1-1,0-1 1,0 0 0,0 0-1,3-1 1,2-2 188,0-1 0,0 0-1,-1 0 1,0 0 0,7-7 0,-4 0-193,0-1 0,-1 0 1,0 0-1,-1 0 0,-1-1 0,0 0 0,-1 0 1,0 0-1,-1-1 0,-1 0 0,0 0 0,-1 0 1,-1 0-1,0-19 0,-1 34-66,0 1 0,-1 0 0,1-1 0,0 1 0,-1 0 0,1-1 0,-1 1 0,1-1 0,-1 1 0,1-1 0,-1 1 0,1-1 0,-1 1 0,1-1 0,-1 1 0,0-1 0,1 0 0,-1 1 0,0-1 0,1 0 0,-1 0 0,0 1 0,1-1 0,-1 0 0,0 0 0,1 0 0,-1 0 0,0 0 0,0 0 0,1 0 0,-1 0 0,0 0 0,1 0 0,-1-1 0,0 1 0,0 0 0,1 0 0,-1-1 0,0 1 0,1 0 0,-1-1 0,1 1 0,-1 0 0,0-1 0,1 1 0,-1-1 0,1 1 0,-1-1 0,1 0 0,0 1 0,-1-1 0,1 1 0,-1-1 0,1 0 0,0 1 0,0-1 0,-1 0 0,1 1 0,0-2 0,-1 4 0,0 0 0,1 1 0,-1-1 0,1 0 0,0 1 0,0-1 0,0 1 0,0-1 0,0 0 0,0 1 0,0-1 0,1 0 0,0 1 0,-1-1 0,1 0 0,0 1 0,0-1 0,0 0 0,0 0 0,0 0 0,1 0 0,-1 0 0,1 0 0,-1 0 0,1 0 0,3 2 0,0-2 0,0 0 0,0 0 0,0 0 0,1-1 0,-1 1 0,1-2 0,-1 1 0,1 0 0,-1-1 0,11-1 0,-2 0 0,-1-1 0,0 0 0,0-1 0,0 0 0,0-1 0,0 0 0,-1-2 0,0 1 0,0-1 0,0-1 0,-1 0 0,0-1 0,0 0 0,-1 0 0,15-17 0,-15 15 0,-1 0 0,0-1 0,-1 0 0,0 0 0,-1-1 0,0 0 0,-1-1 0,0 1 0,-1-1 0,-1 0 0,0-1 0,0 1 0,-2-1 0,3-26 0,-5 39 0,0 0 0,1-1 0,-1 1 0,0 0 0,0-1 0,0 1 0,-1-1 0,1 1 0,0 0 0,0-1 0,-1 1 0,1 0 0,-1 0 0,1-1 0,-1 1 0,1 0 0,-1 0 0,0 0 0,0 0 0,0-1 0,1 1 0,-3-1 0,2 2 0,0 0 0,0 0 0,0-1 0,0 1 0,0 0 0,0 0 0,0 0 0,0 0 0,0 1 0,0-1 0,-1 0 0,1 0 0,0 1 0,0-1 0,0 0 0,0 1 0,0-1 0,0 1 0,0-1 0,-1 2 0,-6 4 0,1 0 0,0 0 0,0 0 0,-11 14 0,-9 15 0,-40 65 0,59-86 0,1 0 0,0 1 0,1 0 0,0 0 0,1 0 0,1 0 0,1 1 0,-3 19 0,6-33 0,0-1 0,0 1 0,0 0 0,0-1 0,0 1 0,1 0 0,-1-1 0,0 1 0,1 0 0,-1-1 0,1 1 0,-1-1 0,1 1 0,0-1 0,0 1 0,0-1 0,0 0 0,0 1 0,0-1 0,0 0 0,0 0 0,0 0 0,3 2 0,-2-2 0,1 1 0,0-1 0,0 0 0,0 0 0,0 0 0,0 0 0,1-1 0,-1 1 0,0-1 0,0 0 0,6 0 0,0-1 0,1 0 0,-1-1 0,0 0 0,1 0 0,-1-1 0,0 0 0,13-7 0,-4-2 0,0 0 0,0-2 0,-1 0 0,-1-1 0,-1 0 0,0-2 0,21-28 0,-63 116 0,27-70 0,-1 1 0,0-1 0,0 0 0,1 0 0,-1 1 0,1-1 0,-1 0 0,1 1 0,0-1 0,-1 0 0,1 1 0,0-1 0,0 1 0,0-1 0,0 0 0,0 1 0,1-1 0,-1 1 0,0-1 0,0 0 0,1 1 0,-1-1 0,1 0 0,0 1 0,-1-1 0,1 0 0,0 0 0,-1 0 0,1 1 0,0-1 0,0 0 0,1 1 0,1-1 0,0-1 0,0 1 0,0 0 0,0-1 0,0 0 0,1 0 0,-1 1 0,0-2 0,0 1 0,0 0 0,0-1 0,0 1 0,0-1 0,3-1 0,13-5 0,-2 0 0,1-1 0,-1-1 0,0-1 0,15-11 0,-11 7 0,0 1 0,24-10 0,-44 23 0,-1 1 0,1-1 0,-1 0 0,1 1 0,-1-1 0,0 0 0,1 1 0,-1-1 0,0 1 0,1-1 0,-1 0 0,0 1 0,1-1 0,-1 1 0,0-1 0,0 1 0,0-1 0,0 1 0,1 0 0,-1-1 0,0 1 0,0-1 0,0 1 0,0-1 0,0 1 0,0-1 0,0 1 0,0-1 0,-1 1 0,1-1 0,0 1 0,0-1 0,-1 2 0,-2 22 0,-1-6 0,1-4 0,0 1 0,1-1 0,-1 27 0,3-40 0,0 0 0,0 0 0,1 0 0,-1 0 0,0 0 0,0 0 0,1 0 0,-1 0 0,0 0 0,1-1 0,-1 1 0,1 0 0,-1 0 0,1 0 0,-1-1 0,1 1 0,0 0 0,-1 0 0,1-1 0,0 1 0,0-1 0,-1 1 0,1-1 0,0 1 0,0-1 0,1 1 0,32 3 0,-23-6 0,0 1 0,0-2 0,0 0 0,12-4 0,45-31 0,-56 29 0,0 2 0,1 0 0,0 0 0,0 1 0,21-6 0,-33 12 0,-1 0 0,1 1 0,-1-1 0,0 0 0,1 0 0,-1 1 0,0-1 0,1 0 0,-1 1 0,0-1 0,1 1 0,-1-1 0,0 0 0,0 1 0,1-1 0,-1 1 0,0-1 0,0 1 0,0-1 0,0 1 0,1-1 0,-1 1 0,0-1 0,0 0 0,0 1 0,0-1 0,0 1 0,0-1 0,0 1 0,0-1 0,-1 1 0,1-1 0,0 1 0,0-1 0,0 1 0,-1 0 0,-3 21 0,-3-4 0,4-12 0,1-1 0,0 1 0,0 0 0,0 0 0,1-1 0,-1 1 0,2 0 0,-1 0 0,1 0 0,0 8 0,2-13 0,1 0 0,-1 0 0,1-1 0,-1 1 0,1-1 0,-1 1 0,1-1 0,-1 0 0,1 0 0,-1 0 0,1-1 0,0 1 0,-1 0 0,1-1 0,3-1 0,13-5 0,-1 0 0,0-1 0,23-15 0,-27 15 0,0 0 0,0 1 0,1 0 0,0 1 0,0 1 0,22-5 0,-36 10 1,-1 0 0,1 0 0,-1 0 0,1 0 0,-1 0 0,0 0 0,1 0 1,-1 0-1,1 1 0,-1-1 0,1 0 0,-1 0 0,0 1 0,1-1 0,-1 0 0,0 0 0,1 1 0,-1-1 0,0 0 0,1 1 0,-1-1 0,0 1 1,0-1-1,0 0 0,1 1 0,-1-1 0,0 1 0,0-1 0,0 0 0,0 1 0,0-1 0,0 1 0,1-1 0,-1 1 0,0-1 0,0 1 0,-1-1 1,1 0-1,0 1 0,0-1 0,0 1 0,0-1 0,0 1 0,0-1 0,0 0 0,-1 2 0,-8 32-32,3-15-239,7-18 54,-1-1 0,1 1-1,-1-1 1,1 1 0,-1-1 0,1 1-1,-1-1 1,1 0 0,-1 1 0,1-1 0,-1 0-1,1 1 1,0-1 0,-1 0 0,1 0-1,0 0 1,-1 1 0,1-1 0,0 0-1,-1 0 1,1 0 0,0 0 0,-1 0-1,1 0 1,0 0 0,-1-1 0,1 1 0,0 0-1,-1 0 1,1 0 0,-1-1 0,1 1-1,0 0 1,0-1 0,26-9-4275,-10-1 2660,-1 0 0,0-2 1,18-17-1,13-11 2957,4 9 9891,-27 26-8304,-22 6-2548,0 0 0,0-1-1,0 1 1,0 0 0,-1 0-1,1-1 1,0 1 0,0-1 0,0 0-1,-1 0 1,1 1 0,0-1 0,-1 0-1,1 0 1,0-1 0,-1 1-1,0 0 1,1 0 0,-1-1 0,0 1-1,1-1 1,-1 1 0,0-1-1,0 1 1,0-1 0,-1 0 0,1 0-1,1-2 1,-2 4-165,0 0 0,0 0 0,0-1 0,0 1 0,0 0 0,0 0 0,0 0 0,0 0 0,0-1 0,0 1 0,0 0 0,0 0 0,0 0 0,0-1 0,-1 1 0,1 0 0,0 0 0,0 0 0,0 0 0,0 0 0,0-1 0,0 1 0,0 0 0,0 0 0,-1 0 0,1 0 0,0 0 0,0 0 0,0-1 0,0 1 0,0 0 0,-1 0 0,1 0 0,0 0 0,0 0 0,0 0 0,-1 0 0,1 0 0,0 0 0,0 0 0,0 0 0,0 0 0,-1 0 0,1 0 0,0 0 0,0 0 0,-1 0 0,-14 3 0,-11 8 0,12-3 0,2 1 0,-1 1 0,-21 20 0,31-27 0,0 0 0,0 1 0,0-1 0,1 1 0,-1-1 0,1 1 0,0 0 0,0 0 0,0 0 0,0 0 0,1 0 0,-1 0 0,1 0 0,0 1 0,1-1 0,-1 0 0,1 1 0,0 6 0,0-10 0,0 0 0,1 0 0,-1 1 0,1-1 0,-1 0 0,1 0 0,-1 0 0,1 0 0,0 0 0,0 0 0,-1 0 0,1 0 0,0 0 0,0-1 0,0 1 0,0 0 0,0 0 0,0-1 0,0 1 0,0-1 0,0 1 0,1-1 0,-1 1 0,0-1 0,0 0 0,3 1 0,35 1 0,-30-2 0,6 0-463,0 0 1,0-2-1,0 1 0,-1-2 1,17-4-1,26-17-7395</inkml:trace>
</inkml:ink>
</file>

<file path=ppt/ink/ink1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41.871"/>
    </inkml:context>
    <inkml:brush xml:id="br0">
      <inkml:brushProperty name="width" value="0.025" units="cm"/>
      <inkml:brushProperty name="height" value="0.025" units="cm"/>
    </inkml:brush>
  </inkml:definitions>
  <inkml:trace contextRef="#ctx0" brushRef="#br0">8 90 16239,'-1'-1'252,"1"0"0,-1 0-1,0 0 1,1 0-1,-1 0 1,0 0 0,1 0-1,-1 0 1,1 0-1,0 0 1,-1 0 0,1 0-1,0-1 1,0 1-1,0 0 1,-1 0-1,1 0 1,0 0 0,1-1-1,-1 1 1,0 0-1,0 0 1,0 0 0,1 0-1,-1 0 1,1-2-1,1 1-35,-1 0-1,1 0 0,-1 0 1,1 1-1,0-1 0,0 1 0,0-1 1,0 1-1,0-1 0,0 1 0,5-2 1,5-1 361,1 0 0,-1 0 1,21-2-1,-21 4-254,-1 0 1,1 1-1,0 0 0,0 1 0,19 2 0,-29-2-308,0 1 0,0-1 0,0 1 0,0-1 0,0 1 0,0 0 0,0-1 0,-1 1 0,1 0 0,0 0 0,-1 0 0,1 1 0,-1-1 0,1 0 0,-1 1 0,1-1 0,-1 1 0,0-1 0,0 1 0,0-1 0,0 1 0,0 0 0,0 0 0,0-1 0,-1 1 0,1 0 0,0 0 0,-1 0 0,0 0 0,1 0 0,-1 0 0,0 0 0,0 0 0,0 0 0,0 0 0,-1 0 0,1 0 0,0 0 0,-1 0 0,0-1 0,1 1 0,-2 2 0,-1 6 24,-2 0-1,1-1 1,-1 1 0,0-1 0,-1 0-1,0 0 1,-1-1 0,-9 10-1,9-11-9,1 1-1,-1 0 0,1 0 1,1 0-1,-1 1 0,2 0 1,-1 0-1,-6 19 0,11-27-27,0-1 1,0 0-1,-1 1 0,1-1 0,0 1 0,0-1 1,0 1-1,0-1 0,0 1 0,0-1 1,0 1-1,0-1 0,0 1 0,0-1 1,0 1-1,0-1 0,1 1 0,-1-1 1,0 1-1,0-1 0,0 1 0,1-1 0,-1 1 1,0-1-1,1 0 0,-1 1 0,0-1 1,1 1-1,-1-1 0,0 0 0,1 1 1,-1-1-1,1 0 0,-1 0 0,0 1 0,1-1 1,-1 0-1,1 0 0,-1 0 0,1 0 1,-1 1-1,1-1 0,-1 0 0,1 0 1,-1 0-1,1 0 0,-1 0 0,1 0 0,-1 0 1,1 0-1,-1-1 0,1 1 0,-1 0 1,1 0-1,-1 0 0,1 0 0,-1-1 1,1 1-1,-1 0 0,0-1 0,1 1 1,0-1-1,32-16 274,-33 17-270,36-23 302,-2-1 1,46-43 0,-65 54-276,-1-1 0,-1 0 0,0-1 0,-1-1 0,-1 0 0,-1-1 0,14-27 1,-81 154-114,51-93 87,-1 1-1,2 0 0,1 0 1,0 0-1,1 1 1,-1 25-1,4-43-4,0 1 0,0-1 1,0 1-1,0-1 0,0 1 1,0-1-1,0 0 0,1 1 1,-1-1-1,0 1 0,1-1 1,-1 1-1,1-1 0,0 0 0,-1 1 1,1-1-1,0 0 0,0 0 1,0 0-1,0 1 0,0-1 1,0 0-1,0 0 0,0 0 1,2 1-1,0-2 2,-1 1 1,0-1 0,1 1-1,-1-1 1,0 0 0,1 0-1,-1 0 1,0 0-1,1 0 1,-1-1 0,0 1-1,0-1 1,1 1-1,2-2 1,5-2 8,0-1 0,0 0 0,0-1 0,-1 1 0,16-14 0,-4 0-12,-1-2 0,28-36 0,-40 46 0,0 0 0,-1 0 0,-1-1 0,0 0 0,0 0 0,-1 0 0,6-24 0,-14 34 0,-4 7 0,-6 9 0,-17 38 0,28-49 0,0 1 0,0 0 0,1 0 0,0 0 0,-1 0 0,1 0 0,1 0 0,-1 0 0,1 0 0,0 0 0,0 1 0,0 4 0,1-8 0,0 0 0,0 0 0,-1 0 0,1 0 0,0-1 0,0 1 0,0 0 0,0-1 0,1 1 0,-1 0 0,0-1 0,0 1 0,0-1 0,0 0 0,1 1 0,-1-1 0,0 0 0,0 0 0,0 0 0,1 0 0,-1 0 0,0 0 0,0 0 0,1 0 0,-1 0 0,0-1 0,0 1 0,0 0 0,0-1 0,2 0 0,38-12 0,-22 2 0,1-1 0,-2-1 0,0-1 0,0 0 0,-2-1 0,1-1 0,-2-1 0,21-28 0,-50 65 0,0 0 0,2 1 0,0 0 0,2 1 0,0 0 0,-9 32 0,19-53-159,0 0 0,0 0 0,-1 0 0,1 0 0,0 0 0,0 0 0,0 0-1,0-1 1,0 1 0,0 0 0,0 0 0,1 0 0,-1 0 0,0 0 0,0 0 0,1 0 0,-1 0 0,1-1 0,-1 1 0,0 0 0,1 0-1,0-1 1,-1 1 0,1 0 0,-1 0 0,1-1 0,0 1 0,-1-1 0,1 1 0,0-1 0,0 1 0,0-1 0,-1 1 0,1-1 0,0 0 0,2 1-1,0 0-929,1-1-1,0 0 0,-1 0 0,1 0 0,0 0 0,-1 0 0,1-1 0,6-1 0,15-9-8999</inkml:trace>
</inkml:ink>
</file>

<file path=ppt/ink/ink1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42.510"/>
    </inkml:context>
    <inkml:brush xml:id="br0">
      <inkml:brushProperty name="width" value="0.025" units="cm"/>
      <inkml:brushProperty name="height" value="0.025" units="cm"/>
    </inkml:brush>
  </inkml:definitions>
  <inkml:trace contextRef="#ctx0" brushRef="#br0">114 0 20339,'0'0'3967,"-1"15"-2590,-8 47 128,-2 0-1,-26 76 1,-18 100-851,54-236-580,5-23 49,2-5-316,2 1 0,1 0 0,1 1 0,1 0 0,17-27 0,-27 50 202,-1 1 0,0-1 0,1 1 1,-1-1-1,1 0 0,0 1 0,-1-1 1,1 1-1,-1 0 0,1-1 0,0 1 1,-1-1-1,1 1 0,0 0 1,0 0-1,-1-1 0,1 1 0,0 0 1,0 0-1,-1 0 0,1 0 0,0 0 1,0 0-1,-1 0 0,1 0 0,0 0 1,0 0-1,0 0 0,23 12 180,0-2-102,-11-9-61,1 0-1,0-1 1,-1-1-1,1 0 1,-1-1 0,1-1-1,-1 0 1,0 0-1,0-2 1,0 1-1,-1-2 1,1 1 0,-1-2-1,-1 0 1,20-14-1,-22 14 15,0 1 0,-1-1 0,0 0 0,0-1 0,-1 1 0,0-2 0,0 1 0,-1-1 0,0 0 0,0 0 0,-1-1 0,-1 1 0,1-1 0,-2 0 0,1-1 0,-1 1 0,-1-1 0,0 1 0,0-1 0,-1-14 0,-1 24-39,0-1 0,0 1 0,0 0 0,0-1 0,0 1-1,-1 0 1,1-1 0,-1 1 0,1 0 0,-1-1 0,1 1-1,-1 0 1,0 0 0,0-1 0,1 1 0,-1 0 0,0 0 0,0 0-1,0 0 1,0 0 0,0 0 0,0 1 0,-1-1 0,1 0-1,0 0 1,0 1 0,0-1 0,-1 1 0,1-1 0,0 1-1,-1 0 1,1-1 0,-1 1 0,1 0 0,0 0 0,-1 0 0,1 0-1,0 0 1,-1 0 0,1 0 0,-1 1 0,1-1 0,0 0-1,-1 1 1,-1 0 0,-4 1 13,-1 1 0,1 0 0,1 0-1,-1 0 1,0 1 0,1 0 0,-8 6 0,-3 4 110,2 1-1,0 0 1,-18 24 0,28-32-87,0 0-1,0 0 1,1 0-1,0 1 1,0 0-1,1 0 1,0 0 0,0 1-1,1-1 1,0 0-1,-1 11 1,3-18-37,1 0 0,-1 0 0,0 0 0,1 1 0,-1-1 0,0 0 0,1 0 0,0 0 0,-1 0 0,1 0 0,0 0 0,-1 0 0,1 0 0,0 0 0,0 0 0,0 0 0,0 0 0,0-1 0,0 1 0,0 0 0,0-1 0,0 1 0,0 0 0,0-1 0,0 0 0,0 1 0,1-1 0,-1 0 0,0 1 0,0-1 0,1 0 0,-1 0 0,0 0 0,2 0 0,55 0 0,-42-1 0,1 1 0,-8-1 0,0 1 0,0 0 0,0 1 0,0 0 0,0 0 0,0 1 0,11 3 0,-18-4 0,0 1 0,1-1 0,-1 1 0,0-1 0,0 1 0,0 0 0,0 0 0,-1 0 0,1 0 0,0 0 0,-1 0 0,0 0 0,1 1 0,-1-1 0,0 0 0,0 1 0,0-1 0,0 1 0,-1-1 0,1 1 0,-1 0 0,1-1 0,-1 1 0,0-1 0,0 1 0,0 0 0,0-1 0,-1 1 0,-1 5 0,1-3-209,0 1 0,-1 0 0,0 0 0,0-1 0,-1 1 0,0-1 0,0 1 0,0-1-1,0 0 1,-1-1 0,0 1 0,0 0 0,0-1 0,0 0 0,-1 0 0,-10 6 0,11-6-166,0-1 0,-1-1 0,0 1 0,0-1 0,0 1-1,0-1 1,0-1 0,0 1 0,-1-1 0,1 0 0,0 0 0,-1 0 0,1-1 0,-1 0 0,1 0 0,-1 0-1,1-1 1,0 0 0,-7-2 0,-19-14-8876</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5.582"/>
    </inkml:context>
    <inkml:brush xml:id="br0">
      <inkml:brushProperty name="width" value="0.025" units="cm"/>
      <inkml:brushProperty name="height" value="0.025" units="cm"/>
    </inkml:brush>
  </inkml:definitions>
  <inkml:trace contextRef="#ctx0" brushRef="#br0">225 115 12075,'0'0'7239,"-3"-10"-4591,2 8-2481,-13-41 2675,14 41-2560,-1 0 0,1 0 0,-1 0 0,0 0 0,0 0 0,0 0 0,0 0-1,-1 0 1,1 0 0,-1 0 0,1 1 0,-1-1 0,1 0 0,-1 1 0,0 0 0,1-1 0,-1 1-1,-3-2 1,0 4-242,1-1 0,-1 1 0,1 0 0,0 0-1,0 1 1,-1-1 0,1 1 0,0 0 0,0 0-1,1 0 1,-1 0 0,0 1 0,1 0 0,-1 0 0,1 0-1,0 0 1,0 0 0,0 1 0,-4 6 0,-8 10 344,-24 45 0,32-54-297,1 1 1,0 0-1,1 0 1,0 0-1,1 1 1,0 0-1,1 0 1,1 0-1,-1 15 1,3-27-88,0 0 0,0 0 0,0 1 0,1-1 0,-1 0 0,1 0 0,-1 0 0,1 0 0,-1 1 0,1-1 0,0 0 0,-1 0 0,1 0 0,0 0 0,0 0 0,0-1 0,0 1 0,0 0 0,0 0 0,0 0 0,0-1 0,0 1 0,0-1 0,0 1 0,0-1 0,0 1 0,1-1 0,-1 1 0,0-1 0,0 0 0,0 0 0,1 0 0,-1 0 0,0 0 0,1 0 0,-1 0 0,1 0 0,7-1 0,-1 1 0,0-1 0,0 0 0,15-5 0,-6-1 0,-1 0 0,0 0 0,-1-2 0,0 0 0,0 0 0,-1-2 0,0 0 0,0 0 0,13-16 0,-11 10 0,-1-2 0,0 1 0,-1-2 0,-1 0 0,-1 0 0,13-29 0,-26 50 0,-12 35 0,1 1 0,2-1 0,-9 62 0,19-97 0,0 0 0,0-1 0,1 1 0,-1 0 0,0 0 0,0-1 0,1 1 0,-1 0 0,1 0 0,-1-1 0,1 1 0,-1 0 0,1-1 0,-1 1 0,1-1 0,0 1 0,-1-1 0,1 1 0,0-1 0,-1 1 0,1-1 0,0 0 0,-1 1 0,1-1 0,0 0 0,0 0 0,0 1 0,-1-1 0,1 0 0,0 0 0,0 0 0,0 0 0,-1 0 0,1 0 0,0 0 0,0 0 0,0 0 0,-1-1 0,3 1 0,34-10 0,-20 0 0,-1 0 0,0-1 0,0-1 0,-1 0 0,22-24 0,34-27 0,-71 63 0,0 0 0,1 0 0,-1 0 0,0 0 0,0-1 0,0 1 0,1 0 0,-1 0 0,0 0 0,0 0 0,0 0 0,1 0 0,-1 0 0,0 0 0,0 0 0,1-1 0,-1 1 0,0 0 0,0 0 0,0 0 0,1 0 0,-1 1 0,0-1 0,0 0 0,1 0 0,-1 0 0,0 0 0,0 0 0,1 0 0,-1 0 0,0 0 0,0 0 0,0 0 0,1 1 0,-1-1 0,0 0 0,0 0 0,0 0 0,0 0 0,1 1 0,3 13 0,-4 23 0,0-30 0,-1-4 1,1-1 0,0 1 0,0-1-1,0 1 1,1-1 0,-1 1 0,0 0 0,1-1 0,0 1 0,-1-1-1,1 0 1,0 1 0,2 2 0,-2-4-17,1-1 0,-1 1 0,0-1 1,1 1-1,-1-1 0,1 0 0,-1 1 0,0-1 0,1 0 0,-1 0 0,1 0 1,-1 0-1,1 0 0,-1-1 0,0 1 0,1 0 0,-1-1 0,1 1 0,-1-1 1,0 1-1,0-1 0,1 1 0,-1-1 0,0 0 0,0 0 0,0 0 0,2-1 1,11-7-968,0-1 1,-1-1-1,0 0 0,-1-1 1,0 0-1,-1-1 1,15-22-1,12-21 179,-55 115 3724,3-24-1721,1 0 0,1 1-1,-11 63 1,19-70-1053,1 1 0,2-1-1,1 1 1,1-1 0,6 39 0,-5-57-115,0 0 0,-1 0 0,0 0 1,-1 0-1,-1 0 0,0-1 0,-2 12 0,3-20-20,-1 0-1,1 0 1,-1 0-1,0 0 0,0 0 1,0 0-1,0 0 1,0 0-1,-1 0 0,1-1 1,0 1-1,-1-1 1,1 1-1,-1-1 0,0 1 1,-3 1-1,2-2-5,0 0 0,0 0 0,0 0 0,1 0 0,-1-1 1,0 0-1,0 1 0,0-1 0,0 0 0,0-1 0,0 1 0,0 0 0,0-1 0,0 0 0,-5-1 0,4 0-5,0 0 0,0 0 0,1 0 0,-1-1 0,1 1 0,-1-1 0,1 0 0,0 0 0,0 0 0,0 0 0,1 0 0,-1-1 0,1 0 0,0 1 0,0-1 0,0 0 0,0 0 0,0 0 0,1 0 0,0 0 0,0 0 0,-1-7 0,0-1 0,0 0 0,1 0 0,0 0 0,1 0 0,1 0 0,3-23 0,-1 22 0,1 0 0,1 0 0,0 1 0,1-1 0,0 1 0,1 1 0,15-21 0,69-73 0,-54 64 0,75-96 0,-109 138 0,-4 9 0,-3 10 0,-10 19 0,6-17 0,1-1 0,1 1 0,-6 42 0,12-63 0,-1-1 0,1 0 0,0 1 0,0-1 0,0 0 0,0 1 0,0-1 0,0 0 0,0 1 0,0-1 0,0 0 0,1 1 0,-1-1 0,0 0 0,0 0 0,0 1 0,0-1 0,0 0 0,0 1 0,1-1 0,-1 0 0,0 0 0,0 1 0,1-1 0,-1 0 0,0 0 0,0 1 0,1-1 0,-1 0 0,0 0 0,0 0 0,1 1 0,-1-1 0,0 0 0,1 0 0,-1 0 0,0 0 0,1 0 0,-1 0 0,0 0 0,1 0 0,-1 0 0,0 0 0,1 0 0,-1 0 0,0 0 0,1 0 0,-1 0 0,0 0 0,1 0 0,-1 0 0,0 0 0,1-1 0,-1 1 0,0 0 0,0 0 0,1 0 0,-1 0 0,0-1 0,0 1 0,1 0 0,-1 0 0,0-1 0,20-14 0,-1-7 0,-2-1 0,-1-1 0,22-41 0,-20 32 0,26-35 0,-44 68 0,0 0 0,0 0 0,0 0 0,0 1 0,0-1 0,0 0 0,0 0 0,0 0 0,0 0 0,0 0 0,0 0 0,0 1 0,0-1 0,0 0 0,0 0 0,0 0 0,0 0 0,0 0 0,0 0 0,0 1 0,0-1 0,0 0 0,0 0 0,0 0 0,0 0 0,0 0 0,0 0 0,0 1 0,1-1 0,-1 0 0,0 0 0,0 0 0,0 0 0,0 0 0,0 0 0,0 0 0,0 0 0,0 0 0,1 0 0,-1 1 0,0-1 0,0 0 0,0 0 0,0 0 0,0 0 0,0 0 0,1 0 0,-1 0 0,0 0 0,0 0 0,0 0 0,0 0 0,0 0 0,1 0 0,-1 0 0,0 0 0,0 0 0,0 0 0,0 0 0,0-1 0,0 1 0,1 0 0,-1 0 0,0 0 0,0 0 0,0 0 0,0 0 0,0 0 0,1 10 0,-5 9 0,0-1 0,-2 0 0,-11 27 0,11-31 0,0 1 0,1-1 0,1 1 0,0 0 0,1 0 0,-1 24 0,3-39-32,1 0 0,0 1-1,0-1 1,0 0 0,0 0 0,0 1-1,0-1 1,0 0 0,0 0 0,0 1-1,0-1 1,0 0 0,0 1 0,0-1-1,1 0 1,-1 0 0,0 1 0,0-1 0,0 0-1,0 0 1,0 1 0,0-1 0,1 0-1,-1 0 1,0 0 0,0 1 0,0-1-1,1 0 1,-1 0 0,0 0 0,0 0-1,1 0 1,-1 1 0,0-1 0,0 0 0,1 0-1,-1 0 1,0 0 0,0 0 0,1 0-1,-1 0 1,0 0 0,1 0 0,14-8-3671,10-16-7239,-9 0-3744</inkml:trace>
</inkml:ink>
</file>

<file path=ppt/ink/ink1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42.882"/>
    </inkml:context>
    <inkml:brush xml:id="br0">
      <inkml:brushProperty name="width" value="0.025" units="cm"/>
      <inkml:brushProperty name="height" value="0.025" units="cm"/>
    </inkml:brush>
  </inkml:definitions>
  <inkml:trace contextRef="#ctx0" brushRef="#br0">0 1 14830,'0'0'4676</inkml:trace>
</inkml:ink>
</file>

<file path=ppt/ink/ink1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43.611"/>
    </inkml:context>
    <inkml:brush xml:id="br0">
      <inkml:brushProperty name="width" value="0.025" units="cm"/>
      <inkml:brushProperty name="height" value="0.025" units="cm"/>
    </inkml:brush>
  </inkml:definitions>
  <inkml:trace contextRef="#ctx0" brushRef="#br0">8 0 22069,'0'0'160,"-4"67"-128,0-20 192,4 9 0,0 0-127,0 0-65,4-5 0,6-9-1410,-4-10-2497,0-8-3813</inkml:trace>
</inkml:ink>
</file>

<file path=ppt/ink/ink1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44.074"/>
    </inkml:context>
    <inkml:brush xml:id="br0">
      <inkml:brushProperty name="width" value="0.025" units="cm"/>
      <inkml:brushProperty name="height" value="0.025" units="cm"/>
    </inkml:brush>
  </inkml:definitions>
  <inkml:trace contextRef="#ctx0" brushRef="#br0">1 122 14734,'2'-8'2648,"-1"3"-2416,0 0 1,0 0 0,1 1 0,0-1-1,0 0 1,1 1 0,-1 0-1,1-1 1,0 1 0,0 0 0,0 0-1,0 1 1,1-1 0,0 1-1,-1 0 1,1 0 0,1 0-1,-1 0 1,0 1 0,1-1 0,8-2-1,3-1 90,-1 1-1,1 0 1,0 2-1,1-1 1,-1 2-1,1 1 1,-1 0-1,1 1 1,-1 0-1,1 1 1,-1 1-1,23 6 1,-33-7-295,0 1 1,0 0-1,0 0 0,0 0 1,0 1-1,0 0 1,-1 0-1,1 1 1,-1-1-1,0 1 1,0 0-1,0 1 1,0-1-1,-1 1 1,0 0-1,0 0 1,0 0-1,-1 1 1,1-1-1,-1 1 1,-1 0-1,1 0 0,-1 0 1,0 0-1,0 0 1,-1 0-1,0 1 1,0-1-1,0 0 1,-1 1-1,0-1 1,0 1-1,-1-1 1,-1 8-1,-1-2 72,-1-1-1,0 0 0,0 1 1,-2-1-1,1-1 0,-1 1 1,-1-1-1,0 0 1,0-1-1,-1 1 0,0-1 1,-1-1-1,0 0 0,0 0 1,-1-1-1,1 0 1,-2 0-1,1-1 0,-1-1 1,-11 5-1,2-7 203,26-13-392,28-13-647,-28 20 662,0 0 1,0 1 0,0 0 0,0 1-1,0-1 1,0 1 0,1 0 0,-1 1-1,0-1 1,1 1 0,-1 0-1,1 1 1,10 2 0,-13-2 58,-1 0-1,1 1 1,-1-1-1,0 1 1,0 0-1,1 0 1,-1 0 0,-1 1-1,1-1 1,0 1-1,0-1 1,-1 1-1,1 0 1,-1 0 0,0 0-1,0 0 1,0 1-1,-1-1 1,1 1-1,-1-1 1,0 1 0,1-1-1,-2 1 1,2 5-1,0-1 49,-1 0 0,0 0 0,0 0-1,-1 0 1,0 0 0,0 0 0,-1 0 0,0 0-1,0 0 1,-1 0 0,0 0 0,0-1 0,-1 1-1,0 0 1,-6 10 0,4-12 243,0 1 0,-1 0 1,1-1-1,-1 0 0,-1-1 1,1 1-1,-1-1 0,0 0 0,0-1 1,-1 0-1,1 0 0,-1 0 1,0-1-1,-13 4 0,6-3-176,0-1 0,0 0 0,0 0 0,0-2 0,-1 0 0,1-1 0,0 0 0,-19-4 0,30 4-209,1 0 1,0-1-1,-1 0 1,1 0-1,0 0 0,-1 0 1,1 0-1,0 0 1,0-1-1,0 0 0,0 1 1,0-1-1,1 0 0,-1-1 1,0 1-1,1 0 1,-1-1-1,1 1 0,0-1 1,0 0-1,0 0 1,0 0-1,1 0 0,-1 0 1,1 0-1,0 0 1,0 0-1,0-1 0,0 1 1,0 0-1,1-1 1,-1 1-1,1-1 0,0 1 1,0 0-1,1-1 1,-1 1-1,1-1 0,-1 1 1,1 0-1,2-7 1,0 3-1386,0 0 0,0 1 0,1-1 1,0 1-1,0-1 0,0 1 0,7-7 1,-9 12 1086,27-34-11010</inkml:trace>
</inkml:ink>
</file>

<file path=ppt/ink/ink1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44.419"/>
    </inkml:context>
    <inkml:brush xml:id="br0">
      <inkml:brushProperty name="width" value="0.025" units="cm"/>
      <inkml:brushProperty name="height" value="0.025" units="cm"/>
    </inkml:brush>
  </inkml:definitions>
  <inkml:trace contextRef="#ctx0" brushRef="#br0">63 1 21204,'0'0'4260,"-9"88"-2242,-1-41-192,-3 11-929,2 3-193,0-2-287,5-3-353,3-3 0,3-6-64,0-12-801,3-5-1313,8-14-1634,-4-11-1248,3-5-2115</inkml:trace>
</inkml:ink>
</file>

<file path=ppt/ink/ink1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44.759"/>
    </inkml:context>
    <inkml:brush xml:id="br0">
      <inkml:brushProperty name="width" value="0.025" units="cm"/>
      <inkml:brushProperty name="height" value="0.025" units="cm"/>
    </inkml:brush>
  </inkml:definitions>
  <inkml:trace contextRef="#ctx0" brushRef="#br0">0 1 13869,'0'0'3940</inkml:trace>
</inkml:ink>
</file>

<file path=ppt/ink/ink1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45.199"/>
    </inkml:context>
    <inkml:brush xml:id="br0">
      <inkml:brushProperty name="width" value="0.025" units="cm"/>
      <inkml:brushProperty name="height" value="0.025" units="cm"/>
    </inkml:brush>
  </inkml:definitions>
  <inkml:trace contextRef="#ctx0" brushRef="#br0">0 152 16111,'0'0'2007,"1"-9"310,0 5-2085,-1 0-1,1-1 0,0 1 0,1 0 0,-1-1 0,1 1 1,0 0-1,0 0 0,0 0 0,0 0 0,1 1 0,-1-1 1,1 1-1,0-1 0,0 1 0,1 0 0,-1 0 0,1 0 1,-1 1-1,1-1 0,0 1 0,7-3 0,12-6 154,0 1 0,1 2 0,0 1 0,0 0-1,1 2 1,0 1 0,0 0 0,0 2 0,0 1-1,0 1 1,47 7 0,-61-6-347,1 2 1,0-1-1,-1 2 0,1-1 1,-1 2-1,0-1 1,0 2-1,-1-1 0,16 12 1,-23-15-28,0 1 0,1-1 0,-1 1 0,0 0 1,-1-1-1,1 2 0,0-1 0,-1 0 0,0 0 1,0 1-1,0-1 0,0 1 0,0 0 0,-1-1 1,1 1-1,-1 0 0,0 0 0,-1 0 0,1 0 1,0 0-1,-1 0 0,0 0 0,0 0 0,-1 0 1,1 0-1,-1 0 0,1 0 0,-1 0 0,0 0 1,-1 0-1,-2 5 0,1-2 52,-1 0-1,-1-1 1,1 0-1,-1 0 1,0 0-1,0-1 1,-1 1-1,0-1 1,0 0-1,0-1 1,0 0 0,-1 0-1,-9 4 1,6-3 23,0 0 1,-1-1-1,0 0 1,0-1 0,0-1-1,-1 1 1,1-2-1,-15 1 1,28-1-87,1 0 0,0 0 0,0 0 0,-1 0 0,1 1 0,0-1 0,-1 1 0,1-1 0,-1 1 0,0 0 0,0 0 0,0 0 0,0 0 0,0 1 0,0-1 0,0 0 0,-1 1 0,1-1 0,-1 1 0,0 0 0,1-1 0,-1 1 0,-1 0 0,1 0 0,1 3 0,4 16 0,-1 0 0,3 22 0,-7-39 0,0 4-15,1-1 0,0 0 1,0 0-1,0 0 0,1 0 0,0 0 1,1 0-1,0-1 0,0 0 0,0 0 0,1 0 1,9 10-1,-8-12-73,-1-1 0,1 1 0,-1-2-1,1 1 1,0-1 0,1 0 0,-1 0 0,1 0 0,-1-1 0,1 0 0,0 0 0,-1-1 0,1 0 0,0 0 0,12-1-1,-4 0-3925,-5-1-3406</inkml:trace>
</inkml:ink>
</file>

<file path=ppt/ink/ink1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45.559"/>
    </inkml:context>
    <inkml:brush xml:id="br0">
      <inkml:brushProperty name="width" value="0.025" units="cm"/>
      <inkml:brushProperty name="height" value="0.025" units="cm"/>
    </inkml:brush>
  </inkml:definitions>
  <inkml:trace contextRef="#ctx0" brushRef="#br0">0 0 23190,'0'0'5029,"22"80"-3844,-20-37-577,-1 4-383,-1 1-193,2-2 32,-1-1-32,2-5-96,3-5-865,4-7-1185,1-6-641,1-9-1185,1-10-384,0-3-2594</inkml:trace>
</inkml:ink>
</file>

<file path=ppt/ink/ink1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45.901"/>
    </inkml:context>
    <inkml:brush xml:id="br0">
      <inkml:brushProperty name="width" value="0.025" units="cm"/>
      <inkml:brushProperty name="height" value="0.025" units="cm"/>
    </inkml:brush>
  </inkml:definitions>
  <inkml:trace contextRef="#ctx0" brushRef="#br0">259 9 19987,'0'0'5344,"-9"-3"-3273,5 2-2001,0 0 1,0 0-1,0 0 0,0 0 1,0 1-1,0-1 0,0 1 1,0 0-1,0 1 0,0-1 1,0 1-1,0-1 0,0 1 1,0 0-1,0 1 0,0-1 1,0 1-1,0 0 0,1 0 0,-1 0 1,1 0-1,-5 4 0,-7 6 17,0 1 0,1 1 0,1 0 0,0 0 0,1 2 0,-20 32 0,26-38 64,0 1 0,1 0 1,0 0-1,1 1 0,0-1 0,1 1 0,0 0 0,1 0 0,0 0 0,1 1 0,0-1 0,2 13 1,-1-22-144,1-1 0,-1 1 0,1-1 0,-1 1 0,1-1 0,0 0 0,0 1 0,0-1 1,0 0-1,1 0 0,-1 1 0,1-1 0,-1 0 0,1-1 0,0 1 0,0 0 0,-1 0 1,4 1-1,-1 0-5,1 0 0,0-1 0,0 0 0,0 0 0,0 0 1,0 0-1,1-1 0,5 1 0,12 1-1183,-1-2-1,1 0 1,27-4 0,-35 2-709,38-5-5996,0-8-6608</inkml:trace>
</inkml:ink>
</file>

<file path=ppt/ink/ink1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46.694"/>
    </inkml:context>
    <inkml:brush xml:id="br0">
      <inkml:brushProperty name="width" value="0.025" units="cm"/>
      <inkml:brushProperty name="height" value="0.025" units="cm"/>
    </inkml:brush>
  </inkml:definitions>
  <inkml:trace contextRef="#ctx0" brushRef="#br0">205 79 17905,'3'-9'2963,"9"-23"-970,-8 7-86,-4 25-1792,0-1 0,0 1 0,0-1 1,0 1-1,0-1 0,0 1 0,0-1 0,-1 1 0,1-1 0,0 1 0,0 0 0,0-1 0,-1 1 0,1-1 0,0 1 0,0-1 1,-1 1-1,1 0 0,0-1 0,-1 1 0,1-1 0,0 1 0,-1 0 0,1-1 0,-1 1 0,1 0 0,-1 0 0,1 0 0,-1-1 0,1 1 1,0 0-1,-2 0 0,-4 0-20,-1 0 0,1 0 0,-1 1 1,0 0-1,1 1 0,0 0 0,-1-1 1,1 2-1,0-1 0,0 1 0,0 0 1,0 0-1,-8 7 0,6-5-100,0 1 0,0 0-1,1 1 1,-1 0 0,1 0 0,1 1 0,0-1-1,-9 14 1,15-20 3,-1 0 1,1 0-1,-1-1 0,1 1 0,-1 0 0,1 0 1,0 0-1,-1 0 0,1 0 0,0 0 0,0 0 1,0 0-1,0 0 0,0-1 0,0 1 0,0 0 1,0 0-1,0 0 0,0 0 0,0 0 0,1 0 0,-1 0 1,0 0-1,1 0 0,-1 0 0,0-1 0,1 1 1,0 0-1,-1 0 0,1 0 0,-1-1 0,1 1 1,0 0-1,-1-1 0,1 1 0,0-1 0,0 1 1,-1-1-1,1 1 0,0-1 0,0 1 0,0-1 0,0 0 1,1 1-1,53 8-203,-34-7-53,-13-1 104,1 1 1,-1 0-1,0 1 0,1 0 1,-1 0-1,0 0 1,-1 1-1,1 1 0,12 8 1,-18-11 152,1 1 0,-1 0 1,1-1-1,-1 1 1,0 0-1,0 0 0,0 0 1,0 1-1,-1-1 0,1 0 1,-1 1-1,0-1 0,0 1 1,0-1-1,-1 1 0,1-1 1,-1 1-1,0 0 0,0-1 1,0 1-1,0 0 1,-1-1-1,1 1 0,-1-1 1,0 1-1,-2 3 0,0 1 169,0-1 0,0 0 0,-1 0 0,-1 0 0,1-1 0,-1 0 0,0 1 0,0-2-1,-1 1 1,0-1 0,0 1 0,0-2 0,-1 1 0,1-1 0,-13 6 0,8-4 90,-1 0 1,0-1-1,-1-1 1,1 0-1,-1 0 1,1-1-1,-1-1 1,-23 1-1,35-3-326,0 0 0,0 0 0,0 0-1,1 0 1,-1 0 0,0 0 0,0 0 0,0-1 0,0 1 0,1 0-1,-1-1 1,0 1 0,0-1 0,1 1 0,-1-1 0,0 1 0,0-1 0,1 1-1,-1-1 1,1 0 0,-1 1 0,1-1 0,-1 0 0,1 1 0,-1-1-1,1 0 1,-1 0 0,1 0 0,0 1 0,0-1 0,-1 0 0,1 0-1,0 0 1,0 0 0,0 0 0,0-1 0,6-36-7282,7 9-4624</inkml:trace>
</inkml:ink>
</file>

<file path=ppt/ink/ink1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48.438"/>
    </inkml:context>
    <inkml:brush xml:id="br0">
      <inkml:brushProperty name="width" value="0.025" units="cm"/>
      <inkml:brushProperty name="height" value="0.025" units="cm"/>
    </inkml:brush>
  </inkml:definitions>
  <inkml:trace contextRef="#ctx0" brushRef="#br0">184 24 11819,'5'-19'3781,"-11"15"99,4 5-3628,-1 1 0,1-1 0,0 1-1,0-1 1,0 1 0,0 0 0,0 0 0,0 0 0,0 0 0,-2 4-1,-18 28 125,2 0 0,2 1 0,0 0 0,3 2 0,1 0 0,2 1 0,1 0 0,3 0 0,0 1 0,3 1 0,1-1 0,2 0 0,5 64 0,-3-97-469,1 0 1,0 1-1,1-1 0,-1 0 1,1 0-1,1 0 1,-1 0-1,1 0 0,0 0 1,0-1-1,0 1 0,1-1 1,7 9-1,-7-11-312,-1 0 0,0-1 0,1 1 0,0-1 0,0 1 0,-1-1 0,1 0 0,0-1 0,1 1 0,-1-1 0,0 1 0,0-1 0,6 0 0,28 1-5632</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6.439"/>
    </inkml:context>
    <inkml:brush xml:id="br0">
      <inkml:brushProperty name="width" value="0.025" units="cm"/>
      <inkml:brushProperty name="height" value="0.025" units="cm"/>
    </inkml:brush>
  </inkml:definitions>
  <inkml:trace contextRef="#ctx0" brushRef="#br0">138 40 16367,'-1'-1'243,"1"0"-1,0 1 0,0-1 0,-1 1 1,1-1-1,-1 1 0,1-1 0,0 1 1,-1-1-1,1 1 0,-1 0 0,1-1 0,-1 1 1,1-1-1,-1 1 0,0 0 0,1 0 1,-1-1-1,1 1 0,-1 0 0,0 0 1,1 0-1,-1 0 0,1 0 0,-1-1 0,0 1 1,1 0-1,-1 0 0,0 1 0,1-1 1,-1 0-1,0 0 0,1 0 0,-1 0 0,1 1 1,-1-1-1,0 0 0,1 0 0,-1 1 1,-28 11 6467,22-8-6710,0 1 0,1 0 0,0 0 0,0 1 0,0 0 0,1 0 0,0 0 0,0 0 0,1 1 0,-1 0 0,1 0 0,1 0 0,-1 1 0,1-1 0,1 1 0,0 0 0,0-1 0,0 1 0,-1 16 0,3-24 0,1 1 0,-1 0 0,1-1 0,-1 1 0,1 0 0,-1-1 0,1 1 0,-1-1 0,1 1 0,-1 0 0,1-1 0,0 0 0,-1 1 0,1-1 0,0 1 0,0-1 0,-1 0 0,1 1 0,0-1 0,0 0 0,-1 0 0,1 0 0,0 0 0,0 0 0,0 0 0,-1 0 0,1 0 0,0 0 0,0 0 0,0 0 0,-1 0 0,1 0 0,0-1 0,0 1 0,-1 0 0,1-1 0,0 1 0,-1 0 0,2-1 0,33-13 0,-16-2-321,-1-1 1,-1 0-1,-1-1 1,0-1-1,-1-1 1,-1 0-1,17-34 1,-28 50 295,-12 20-235,1 1 1,0 0 0,1 0-1,1 0 1,-6 34-1,6 8-2833,5-58 2961,1 0 0,0-1 0,0 1 0,0 0 0,0 0 0,0-1-1,0 1 1,0 0 0,0-1 0,1 1 0,-1 0 0,0-1 0,0 1 0,0 0 0,1-1 0,-1 1 0,0 0-1,1-1 1,-1 1 0,1-1 0,-1 1 0,0-1 0,1 1 0,0-1 0,-1 1 0,1-1 0,-1 1-1,1-1 1,-1 1 0,2-1 0,18-6-2399,-14 2 2127,-1 0-1,0 0 0,0 0 1,0-1-1,6-8 0,32-63 621,-37 64 720,-1-1 0,0 0 0,-1-1 0,3-14 0,-35 158 3759,15-81-3358,3 2 0,-8 96 0,17 76-1208,1-222-119,0 0 1,0 0-1,0 0 1,0 0-1,-1 0 1,1 0 0,0 0-1,-1-1 1,1 1-1,0 0 1,-1 0-1,1 0 1,-1-1 0,1 1-1,-1 0 1,0 0-1,1-1 1,-1 1 0,0-1-1,1 1 1,-1 0-1,0-1 1,0 0-1,0 1 1,1-1 0,-1 1-1,0-1 1,0 0-1,0 0 1,0 1-1,0-1 1,0 0 0,1 0-1,-1 0 1,0 0-1,0 0 1,0 0-1,0 0 1,-2-1 0,1 1 91,-1-1 1,1 1 0,-1-1 0,1 0 0,-1 1 0,1-1 0,-1-1 0,1 1-1,0 0 1,-1-1 0,1 1 0,0-1 0,-2-1 0,0-2-78,0 0 0,0-1 0,1 1 0,0-1 1,0 1-1,0-1 0,1 0 0,0 0 0,0 0 0,0-1 1,1 1-1,0 0 0,0 0 0,1-1 0,-1 1 0,1-1 1,1 1-1,-1 0 0,1-1 0,0 1 0,4-9 1,-1 0-8,2 1 0,0-1 0,0 2 0,1-1 0,1 1 1,1 0-1,17-21 0,41-38-18,24-28 0,-83 88 0,1 0 0,-1 0 0,-1-1 0,0 0 0,-1 0 0,9-28 0,-14 17 0,-1 24 0,0-1 0,-1 1 0,1 0 0,0-1 0,0 1 0,-1-1 0,1 1 0,0-1 0,-1 1 0,1 0 0,0-1 0,-1 1 0,1 0 0,-1-1 0,1 1 0,-1 0 0,1-1 0,-1 1 0,1 0 0,-1 0 0,1 0 0,-1 0 0,1-1 0,-1 1 0,0 0 0,-1 0 0,0 1 0,0-1 0,0 1 0,0-1 0,0 1 0,-1 0 0,1-1 0,1 1 0,-1 0 0,0 0 0,0 1 0,0-1 0,0 0 0,1 1 0,-1-1 0,-2 4 0,-6 6 0,1 0 0,1 1 0,0 1 0,0-1 0,-8 21 0,13-26 0,0 0 0,0 0 0,1 1 0,0-1 0,0 0 0,1 1 0,0-1 0,0 1 0,1 0 0,0-1 0,1 1 0,1 11 0,-1-17 1,0 0 1,0-1-1,0 1 1,0 0-1,1-1 1,-1 1-1,1-1 0,-1 0 1,1 1-1,-1-1 1,1 0-1,0 0 1,-1 0-1,1 0 1,0 0-1,0 0 0,0-1 1,0 1-1,0-1 1,0 1-1,0-1 1,0 0-1,0 1 0,0-1 1,0 0-1,2-1 1,56-3-196,-1-17-3111,-2-9-6698,-19 7-2639</inkml:trace>
</inkml:ink>
</file>

<file path=ppt/ink/ink1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49.602"/>
    </inkml:context>
    <inkml:brush xml:id="br0">
      <inkml:brushProperty name="width" value="0.025" units="cm"/>
      <inkml:brushProperty name="height" value="0.025" units="cm"/>
    </inkml:brush>
  </inkml:definitions>
  <inkml:trace contextRef="#ctx0" brushRef="#br0">7 170 14990,'0'0'5024,"-2"10"-3514,-2 32-421,4-41-1055,0 0 0,0 1-1,1-1 1,-1 0-1,1 0 1,-1 1-1,1-1 1,0 0-1,-1 0 1,1 0 0,0 0-1,0 0 1,0 0-1,-1 0 1,1 0-1,0 0 1,0 0-1,1 0 1,-1 0 0,0-1-1,0 1 1,0 0-1,0-1 1,1 1-1,-1-1 1,0 1 0,1-1-1,-1 0 1,0 0-1,1 0 1,-1 1-1,0-1 1,1 0-1,-1-1 1,0 1 0,3 0-1,2-1 110,-1 1-1,1-1 0,-1 0 1,1-1-1,-1 1 1,1-1-1,5-3 0,-3-1 52,0 0 0,0-1 0,0 0 0,-1 0 0,0-1 0,0 0 0,-1 0 0,0-1 0,-1 0 0,0 0 0,0 0 0,0 0 0,-2-1 0,1 0 0,-1 0 0,0 0 0,-1 0 0,-1 0 0,1 0 0,-1-21-1,-1 30-185,0 0-1,0 0 1,0-1-1,0 1 0,0 0 1,-1-1-1,1 1 1,0 0-1,-1 0 0,1 0 1,-1-1-1,1 1 1,-1 0-1,1 0 0,-1 0 1,0 0-1,0 0 0,1 0 1,-1 0-1,0 0 1,0 0-1,0 1 0,0-1 1,0 0-1,0 1 1,0-1-1,-1 0 0,1 1 1,0-1-1,0 1 0,0 0 1,-1-1-1,1 1 1,0 0-1,0 0 0,-1 0 1,0 0-1,-2 0-13,1 0-1,-1 1 0,1-1 0,0 1 1,-1 0-1,1 0 0,0 1 1,0-1-1,0 1 0,0-1 0,0 1 1,0 0-1,-4 4 0,-4 6 4,0 1 0,0 0 0,1 1 0,1 0-1,0 0 1,1 1 0,1 0 0,0 1 0,1-1-1,1 1 1,0 1 0,2-1 0,-1 1 0,-1 33-1,5-48 0,0 0-1,0 1 0,0-1 0,0 0 1,0 1-1,1-1 0,-1 0 1,1 1-1,-1-1 0,1 0 0,0 0 1,0 0-1,0 0 0,0 0 0,0 0 1,0 0-1,1 0 0,-1 0 1,1 0-1,2 2 0,-2-3 4,1 0 0,-1 0 0,1 0 0,0 0 0,-1 0 0,1 0 0,0-1 0,-1 0 0,1 1 0,0-1 0,0 0 0,-1 0 0,1 0 0,0-1 0,-1 1 0,1-1 0,5-1 0,3-2 82,0 0 1,0-1-1,0-1 1,-1 1-1,1-2 1,-1 1-1,-1-2 0,17-14 1,70-80 680,-70 72-570,-21 24-176,14-13 123,-12 19-78,-5 13-48,-19 190 462,17-203-472,0 0 0,1 1 0,-1-1 0,0 0 0,1 1-1,-1-1 1,1 0 0,-1 0 0,0 0 0,1 1-1,-1-1 1,1 0 0,-1 0 0,1 0 0,-1 0-1,1 0 1,-1 0 0,1 0 0,-1 0 0,0 0-1,1 0 1,-1 0 0,1 0 0,-1 0 0,1 0 0,-1 0-1,1 0 1,-1-1 0,1 1 0,-1 0 0,0 0-1,1-1 1,-1 1 0,1 0 0,-1 0 0,0-1-1,1 1 1,-1 0 0,0-1 0,1 0 0,20-12 212,45-59 269,-51 54-460,0 0 0,2 1 0,0 1 0,20-15 0,-36 31-26,-1-1 0,0 1-1,0 0 1,0 0 0,1-1 0,-1 1 0,0 0 0,0 0 0,1 0 0,-1 0 0,0-1 0,1 1 0,-1 0 0,0 0 0,1 0-1,-1 0 1,0 0 0,0 0 0,1 0 0,-1 0 0,0 0 0,1 0 0,-1 0 0,0 0 0,1 0 0,-1 0 0,0 0 0,1 0-1,-1 0 1,0 0 0,1 0 0,-1 0 0,0 0 0,0 1 0,1-1 0,-1 0 0,0 0 0,0 0 0,1 1 0,-1-1 0,0 0 0,0 0-1,1 1 1,-1-1 0,1 20 23,-12 24 137,7-31-121,0-4-31,0 1 1,1 0-1,1 0 0,0 0 1,-2 16-1,5-26-5,-1 0 0,1 1 1,0-1-1,0 0 0,-1 0 1,1 1-1,0-1 0,-1 0 0,1 0 1,0 0-1,0 0 0,-1 0 0,1 0 1,0 0-1,0 0 0,-1 0 1,1 0-1,0-1 0,0 1 0,-1 0 1,1 0-1,0-1 0,-1 1 1,2-1-1,11-7 19,0-1 1,0-1-1,-1 0 1,0 0-1,0-1 0,13-17 1,6-5-4,-8 10-17,-11 10 0,-1 1 0,2 1 0,0 0 0,27-18 0,-40 29-4,0 0 0,0 0-1,0 0 1,0-1 0,1 1 0,-1 0-1,0 0 1,0 0 0,0 0 0,0 0-1,1 0 1,-1 0 0,0 0 0,0 0-1,0 0 1,0 0 0,1 0 0,-1 0 0,0 0-1,0 0 1,0 0 0,1 0 0,-1 0-1,0 0 1,0 0 0,0 0 0,0 0-1,1 0 1,-1 0 0,0 0 0,0 0-1,0 0 1,0 1 0,1-1 0,-1 0-1,0 0 1,0 0 0,0 0 0,0 0 0,0 0-1,0 1 1,1-1 0,-1 0 0,0 0-1,0 0 1,0 0 0,0 1 0,0-1-1,0 0 1,0 0 0,0 0 0,0 1-1,-2 15-641,-9 15-1755,-22 29-7870,18-35 1617</inkml:trace>
</inkml:ink>
</file>

<file path=ppt/ink/ink1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50.363"/>
    </inkml:context>
    <inkml:brush xml:id="br0">
      <inkml:brushProperty name="width" value="0.025" units="cm"/>
      <inkml:brushProperty name="height" value="0.025" units="cm"/>
    </inkml:brush>
  </inkml:definitions>
  <inkml:trace contextRef="#ctx0" brushRef="#br0">147 71 17553,'0'0'4788,"-8"3"-2391,-8 4-1288,-41 16 1871,56-23-2963,1-1 0,0 1 0,0-1 0,0 1 0,0 0 0,0-1 0,0 1 0,0 0 0,0-1 0,-1 1 0,1-1 0,1 1 0,-1-1 0,0 1 0,0 0 0,0-1 0,0 1-1,0 0 1,0-1 0,0 1 0,0-1 0,1 1 0,-1 0 0,0-1 0,0 1 0,1 0 0,-1-1 0,0 1 0,0 0 0,1 0 0,-1-1 0,0 1 0,1 0 0,-1 0 0,0-1 0,1 1 0,-1 0 0,0 0 0,1 0 0,-1 0-1,1-1 1,-1 1 0,0 0 0,1 0 0,-1 0 0,1 0 0,-1 0 0,0 0 0,1 0 0,0 0 0,32 0-29,-28 0 18,0 1 1,1-1 0,-1-1-1,0 1 1,0-1-1,0 0 1,7-2 0,-10 3 2,0-1 0,-1-1 0,1 1 0,0 0 0,-1 0 1,1-1-1,-1 1 0,1-1 0,-1 1 0,0-1 0,1 0 0,-1 1 1,0-1-1,0 0 0,0 0 0,-1 0 0,1 0 0,0 0 0,-1 0 1,1 0-1,-1 0 0,1-3 0,-1 3 15,1 0 1,-1 1-1,0-1 0,0 0 0,0 1 1,0-1-1,0 0 0,0 1 1,0-1-1,-1 0 0,1 1 0,0-1 1,-2-2-1,2 4 2,0-1 0,-1 1 1,1 0-1,0-1 0,-1 1 0,1 0 1,-1-1-1,1 1 0,-1 0 0,1-1 1,0 1-1,-1 0 0,1 0 0,-1 0 1,1 0-1,-1-1 0,1 1 0,-1 0 1,1 0-1,-1 0 0,1 0 0,-1 0 1,1 0-1,-1 0 0,1 0 0,-1 0 1,1 1-1,-1-1 0,-4 2 24,1-1-1,0 1 1,0 1 0,0-1-1,0 1 1,0 0 0,0-1-1,-4 6 1,-14 14-36,-32 39 0,47-53-21,1 1 1,0 0-1,0 0 0,1 1 1,0-1-1,1 1 0,0 0 1,-3 15-1,6-24 5,1 0-1,0-1 1,0 1-1,0 0 1,0-1 0,-1 1-1,1 0 1,0-1-1,0 1 1,0 0-1,0 0 1,1-1 0,-1 1-1,0 0 1,0-1-1,0 1 1,1 0-1,-1 0 1,0-1 0,0 1-1,1-1 1,-1 1-1,1 0 1,-1-1-1,1 1 1,-1-1-1,1 1 1,-1-1 0,1 1-1,-1-1 1,1 1-1,-1-1 1,1 0-1,0 1 1,-1-1 0,1 0-1,0 0 1,-1 1-1,1-1 1,0 0-1,0 0 1,-1 0 0,1 0-1,0 0 1,-1 0-1,1 0 1,0 0-1,0 0 1,-1 0 0,1 0-1,0 0 1,-1-1-1,1 1 1,0 0-1,-1 0 1,1-1 0,1 0-1,42-20 43,23-27 50,-53 35-84,1 2 0,1 0 0,0 0 1,0 1-1,1 2 0,29-12 0,-46 19-6,1 1-1,0 0 0,-1 0 1,1-1-1,0 1 1,-1 0-1,1 0 1,0 0-1,-1 0 0,1 0 1,0 0-1,-1 0 1,1 0-1,0 0 1,-1 0-1,1 1 0,0-1 1,-1 0-1,1 0 1,0 1-1,-1-1 1,1 0-1,-1 1 0,1-1 1,0 0-1,-1 1 1,1-1-1,-1 1 1,1-1-1,-1 1 0,0-1 1,1 1-1,-1 0 1,1-1-1,-1 1 1,1 2 12,0 0 1,-1 0 0,1-1-1,-1 1 1,0 0 0,0 0-1,0 0 1,0-1 0,-1 6-1,-18 66 275,16-67-279,-7 41 8,21-52 320,0-7-284,0 0 0,-1-1 1,0 0-1,-1-1 0,0 0 0,10-23 1,-6 9-1,-1-1 1,13-46-1,-24 56-78,-11 28-112,-11 27-835,15 2-4637,6-38 5216,0 0-1,0 1 1,1-1-1,-1 0 1,0 0-1,0 0 1,1 1-1,-1-1 1,1 0-1,-1 0 1,1 0-1,-1 0 1,1 0-1,0 0 1,-1 0-1,1 0 1,0 0-1,0 0 1,0 0-1,0 0 1,0-1-1,0 1 1,0 0-1,0-1 1,0 1-1,0-1 1,2 2-1,22 1-4650</inkml:trace>
</inkml:ink>
</file>

<file path=ppt/ink/ink1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50.938"/>
    </inkml:context>
    <inkml:brush xml:id="br0">
      <inkml:brushProperty name="width" value="0.025" units="cm"/>
      <inkml:brushProperty name="height" value="0.025" units="cm"/>
    </inkml:brush>
  </inkml:definitions>
  <inkml:trace contextRef="#ctx0" brushRef="#br0">159 0 12043,'0'0'6732,"-8"5"-4234,-5 6-2026,0-1 0,1 2 0,1 0-1,0 0 1,0 1 0,1 0 0,1 1-1,0 0 1,1 0 0,-10 27-1,15-34-402,0 1 0,0 0 0,1-1 0,0 1 0,1 0-1,0 0 1,0 0 0,0 0 0,1 0 0,1 0 0,-1 1-1,1-1 1,0 0 0,1-1 0,0 1 0,0 0 0,1 0-1,5 8 1,-4-3-60,-1 0-1,0 0 1,0 0 0,-2 0-1,1 14 1,-1-23 1,-1 0 0,0 0 1,0 0-1,0 0 0,-1 0 0,1 0 1,-1 0-1,0 0 0,0 0 0,-1 0 0,1 0 1,-1 0-1,0 0 0,0-1 0,0 1 1,0-1-1,-1 0 0,1 1 0,-7 4 1,9-8-7,0 1 1,0-1-1,0 0 1,0 1 0,-1-1-1,1 0 1,0 0-1,0 1 1,-1-1 0,1 0-1,0 0 1,0 0 0,-1 1-1,1-1 1,0 0-1,-1 0 1,1 0 0,0 0-1,0 0 1,-1 0 0,1 1-1,0-1 1,-1 0-1,1 0 1,0 0 0,-1 0-1,1 0 1,0 0 0,-1 0-1,1 0 1,0-1-1,-1 1 1,1 0 0,0 0-1,-1 0 1,1 0-1,0 0 1,-1 0 0,1-1-1,0 1 1,0 0 0,-1 0-1,1-1 1,0 1-1,0 0 1,-1 0 0,1-1-1,0 1 1,0 0 0,0 0-1,-1-1 1,1 1-1,0 0 1,0-1 0,0 1-1,0 0 1,0-1 0,0 1-1,0 0 1,0-1-1,0 1 1,0 0 0,0-1-1,0 1 1,0-1 0,5-24 496,9-5-410,2 1 1,1 1-1,1 0 1,1 2-1,31-33 1,-22 25-65,-1 1-17,-9 9-37,0 0 1,2 2-1,1 1 1,0 0-1,28-19 1,-49 40 25,0 0 0,0-1 0,0 1 0,0 0 0,1 0 1,-1 0-1,0-1 0,0 1 0,1 0 0,-1 0 0,0 0 0,0 0 1,1-1-1,-1 1 0,0 0 0,0 0 0,1 0 0,-1 0 1,0 0-1,0 0 0,1 0 0,-1 0 0,0 0 0,1 0 0,-1 0 1,0 0-1,0 0 0,1 0 0,-1 0 0,0 0 0,1 0 0,-1 0 1,0 0-1,0 0 0,1 1 0,-1-1 0,0 0 0,0 0 1,1 0-1,-1 0 0,0 1 0,0-1 0,0 0 0,1 0 0,-1 0 1,0 1-1,0-1 0,0 0 0,0 0 0,0 1 0,1-1 1,-4 22 214,-12 25 304,9-34-384,0 0-1,1 1 1,1-1-1,0 1 1,1 0-1,-2 29 1,5-42-123,0-1 1,0 1 0,0 0 0,0 0 0,0 0 0,1-1-1,-1 1 1,0 0 0,1 0 0,-1-1 0,1 1-1,-1 0 1,0-1 0,1 1 0,-1 0 0,1-1 0,0 1-1,-1-1 1,1 1 0,-1-1 0,1 1 0,0-1 0,0 1-1,-1-1 1,1 0 0,0 1 0,0-1 0,-1 0 0,1 1-1,0-1 1,0 0 0,0 0 0,-1 0 0,1 0-1,0 0 1,0 0 0,0 0 0,-1 0 0,1 0 0,0-1-1,0 1 1,0 0 0,-1 0 0,1-1 0,0 1 0,0 0-1,0-1 1,43-19 782,83-72-401,-79 54-328,55-31 0,-102 69-66,-1-1 1,0 1-1,1-1 1,-1 1-1,0 0 1,1-1 0,-1 1-1,0 0 1,1 0-1,-1-1 1,1 1-1,-1 0 1,1 0-1,-1-1 1,1 1-1,-1 0 1,1 0-1,-1 0 1,0 0-1,1 0 1,-1 0-1,1 0 1,-1 0-1,1 0 1,-1 0-1,1 0 1,-1 0-1,1 0 1,-1 0-1,1 0 1,-1 1-1,1-1 1,-1 0-1,1 0 1,-1 1-1,0-1 1,2 1-1,-8 20-65,-29 38-259,29-49 169,0-1-475,10-24-17320,-3 14 17934,8-24-11247</inkml:trace>
</inkml:ink>
</file>

<file path=ppt/ink/ink1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51.313"/>
    </inkml:context>
    <inkml:brush xml:id="br0">
      <inkml:brushProperty name="width" value="0.025" units="cm"/>
      <inkml:brushProperty name="height" value="0.025" units="cm"/>
    </inkml:brush>
  </inkml:definitions>
  <inkml:trace contextRef="#ctx0" brushRef="#br0">15 1 14542,'0'0'6150,"-15"54"-15215</inkml:trace>
</inkml:ink>
</file>

<file path=ppt/ink/ink1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51.641"/>
    </inkml:context>
    <inkml:brush xml:id="br0">
      <inkml:brushProperty name="width" value="0.025" units="cm"/>
      <inkml:brushProperty name="height" value="0.025" units="cm"/>
    </inkml:brush>
  </inkml:definitions>
  <inkml:trace contextRef="#ctx0" brushRef="#br0">194 0 12684,'0'0'6438,"-8"13"-4036,1-1-1742,1 1-1,0-1 0,0 2 1,1-1-1,1 1 0,0-1 0,1 1 1,0 0-1,0 21 0,3 19-499,2-18 368,-2 1 1,-2-1 0,-1 0-1,-2 0 1,-10 38-1,11-61-464,-3 16 13,-2-1-1,-1 0 1,-1-1 0,-1 0-1,-17 26 1,29-52-70,-1 0 1,1 0 0,-1 0 0,0 0-1,1-1 1,-1 1 0,0 0 0,0 0-1,1 0 1,-1-1 0,0 1 0,0 0-1,0-1 1,0 1 0,0 0 0,0-1-1,0 1 1,0-1 0,0 0 0,0 1-1,-1-1 1,1 0 4,0-1-1,1 1 0,-1 0 1,0-1-1,1 1 1,-1-1-1,1 1 1,-1-1-1,1 1 1,-1-1-1,1 0 1,-1 1-1,1-1 1,-1 0-1,1 1 0,0-1 1,0 0-1,-1 1 1,1-1-1,0 0 1,0 0-1,0-1 1,-5-51 349,5 52-361,1-26 10,2-1-1,0 0 1,2 1 0,1 0 0,1 0-1,1 0 1,1 1 0,2 0 0,13-24-1,-14 31-46,1 0-1,1 1 1,0 0 0,1 1-1,1 1 1,1 0-1,0 1 1,1 1-1,1 0 1,0 1-1,1 1 1,24-13-1,-24 16-771,38-20-8236,-26 8-3196</inkml:trace>
</inkml:ink>
</file>

<file path=ppt/ink/ink1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52.449"/>
    </inkml:context>
    <inkml:brush xml:id="br0">
      <inkml:brushProperty name="width" value="0.025" units="cm"/>
      <inkml:brushProperty name="height" value="0.025" units="cm"/>
    </inkml:brush>
  </inkml:definitions>
  <inkml:trace contextRef="#ctx0" brushRef="#br0">0 0 15246,'0'0'6727,"4"10"-5814,30 96 2734,36 99-1369,-67-196-2256,1 0-1,0 0 1,1-1-1,0 1 1,8 11-1,-12-19-13,0 0 0,0 0-1,0 0 1,0 0 0,0 0 0,1 0 0,-1 0-1,0 0 1,0 0 0,1 0 0,-1-1 0,0 1 0,1 0-1,-1-1 1,1 0 0,-1 1 0,1-1 0,-1 0-1,1 1 1,-1-1 0,1 0 0,-1 0 0,1 0 0,-1-1-1,1 1 1,-1 0 0,1 0 0,-1-1 0,1 1-1,-1-1 1,0 1 0,1-1 0,-1 0 0,0 0 0,1 1-1,-1-1 1,0 0 0,0 0 0,0 0 0,0 0-1,1 0 1,-2-1 0,1 1 0,1-2 0,9-11 54,-1-1 0,-1 0 1,0 0-1,-1-1 0,-1 0 1,10-34-1,-10 27-23,2 1 0,0 0 0,13-20 0,-22 41-33,0 1-1,0 0 1,0 0-1,0 0 1,0 0-1,0-1 1,0 1-1,0 0 1,0 0-1,1 0 1,-1 0-1,0 0 1,0-1-1,0 1 1,0 0-1,0 0 1,0 0-1,0 0 0,0 0 1,1 0-1,-1-1 1,0 1-1,0 0 1,0 0-1,0 0 1,0 0-1,1 0 1,-1 0-1,0 0 1,0 0-1,0 0 1,0 0-1,1 0 1,-1 0-1,0 0 1,0 0-1,0 0 1,0 0-1,1 0 1,-1 0-1,0 0 1,0 0-1,0 0 1,0 0-1,1 0 1,-1 0-1,0 0 1,0 0-1,0 0 0,0 0 1,0 1-1,1-1 1,-1 0-1,0 0 1,3 14 144,-1 18 157,-2-31-302,-1 43 382,0-18-246,1 1 1,3 26-1,-3-53-133,0 1-1,0-1 0,0 1 1,0-1-1,0 1 1,0-1-1,0 1 1,0-1-1,0 1 0,1-1 1,-1 0-1,0 1 1,0-1-1,0 1 1,0-1-1,1 1 0,-1-1 1,0 0-1,0 1 1,1-1-1,-1 0 1,0 1-1,1-1 0,-1 0 1,0 1-1,1-1 1,-1 0-1,1 0 1,-1 1-1,0-1 1,1 0-1,-1 0 0,1 0 1,-1 0-1,1 0 1,-1 0-1,1 1 1,-1-1-1,1 0 0,18-13 238,14-31 23,-31 42-261,25-42 39,-20 31-205,1-1 0,1 2 0,0-1 0,0 1 0,23-21 0,-32 32 71,0 1 0,1 0 0,-1 0 0,0-1 0,1 1 0,-1 0 0,0 0 0,1 0 0,-1-1 0,1 1 0,-1 0 0,0 0 0,1 0 0,-1 0 0,1 0 0,-1 0 0,0 0 0,1 0 0,-1 0 0,1 0 0,-1 0 0,0 0 0,1 0 0,-1 0 0,1 0 0,-1 1 0,0-1-1,1 0 1,-1 0 0,0 0 0,1 1 0,-1-1 0,0 0 0,1 0 0,-1 1 0,0-1 0,1 0 0,-1 1 0,0-1 0,0 0 0,1 1 0,-1-1 0,0 0 0,0 1 0,0-1 0,0 1 0,1-1 0,-1 0 0,0 1 0,0-1 0,0 1 0,0-1 0,0 0 0,0 1 0,0-1 0,0 1 0,0-1 0,0 0 0,0 1 0,-1 0 0,1 38-3904,0-28 1929,1 15-3836,2-2-2252</inkml:trace>
</inkml:ink>
</file>

<file path=ppt/ink/ink1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52.824"/>
    </inkml:context>
    <inkml:brush xml:id="br0">
      <inkml:brushProperty name="width" value="0.025" units="cm"/>
      <inkml:brushProperty name="height" value="0.025" units="cm"/>
    </inkml:brush>
  </inkml:definitions>
  <inkml:trace contextRef="#ctx0" brushRef="#br0">104 261 1569,'0'0'13357,"0"-8"-9631,-6-25-790,6 32-2861,0 1-1,-1-1 0,1 1 0,0-1 0,-1 1 0,1 0 0,0-1 0,-1 1 0,1-1 0,-1 1 1,1 0-1,-1-1 0,1 1 0,0 0 0,-1 0 0,1-1 0,-1 1 0,0 0 0,1 0 0,-1 0 1,1 0-1,-1 0 0,1-1 0,-1 1 0,1 0 0,-1 0 0,0 0 0,1 1 0,-1-1 0,1 0 1,-1 0-1,1 0 0,-1 0 0,1 0 0,-1 1 0,1-1 0,-1 0 0,1 0 0,-1 1 0,1-1 0,-1 0 1,1 1-1,0-1 0,-1 1 0,1-1 0,-1 0 0,1 1 0,0-1 0,-1 1 0,1-1 0,0 1 1,-1 0-1,-19 25 1283,-19 50 11,36-70-1220,1-1-1,0 1 1,0 0 0,0 0-1,1 0 1,0 0-1,0 0 1,1 0 0,0 0-1,0 0 1,1 12-1,0-17-139,-1-1 0,1 1 0,-1-1 1,1 1-1,-1-1 0,0 1 0,1-1 0,0 0 0,-1 1 0,1-1 0,-1 0 0,1 0 0,-1 1 0,1-1 0,0 0 0,-1 0 0,1 0 0,-1 0 0,1 1 0,0-1 0,-1 0 0,1 0 0,0 0 0,-1-1 0,1 1 0,0 0 0,-1 0 0,1 0 0,-1 0 0,1 0 0,0-1 0,-1 1 0,1 0 0,-1-1 0,1 1 0,-1 0 0,1-1 0,0 0 0,22-13 122,28-36 59,-41 39-228,0 0 0,1 1 0,-1 0-1,2 1 1,0 0 0,21-12 0,-32 21 26,-1-1 1,1 1-1,-1 0 1,1-1-1,0 1 0,-1 0 1,1-1-1,0 1 0,-1 0 1,1 0-1,0 0 0,-1 0 1,1 0-1,0-1 1,0 1-1,-1 0 0,1 1 1,0-1-1,-1 0 0,1 0 1,0 0-1,-1 0 0,1 0 1,0 1-1,-1-1 1,1 0-1,0 1 0,-1-1 1,1 0-1,-1 1 0,1-1 1,0 1-1,-1-1 0,1 1 1,-1-1-1,1 1 1,-1-1-1,0 1 0,1-1 1,-1 1-1,0 0 0,1-1 1,-1 1-1,0 0 0,0-1 1,1 1-1,-1 1 1,1 46-7,-1-44 41,-1 0 0,1-1-1,-1 1 1,1 0 0,0 0 0,0 0-1,1-1 1,-1 1 0,1 0 0,0 0-1,0-1 1,0 1 0,1 0-1,1 3 1,-2-6-4,0-1 1,1 1-1,-1-1 0,0 0 0,0 1 1,1-1-1,-1 0 0,0 0 0,0 0 1,1 0-1,-1 0 0,0 0 1,1 0-1,-1 0 0,0 0 0,0-1 1,1 1-1,-1-1 0,0 1 0,0-1 1,0 1-1,0-1 0,1 1 0,-1-1 1,0 0-1,0 0 0,0 0 0,0 1 1,-1-1-1,1 0 0,0 0 1,0 0-1,0-2 0,32-42 271,-27 37-275,9-15-375,-1 0 1,-1 0-1,-1-1 1,15-40-1,-13 8-3617,-8-5-3374,-6 19-1638</inkml:trace>
</inkml:ink>
</file>

<file path=ppt/ink/ink1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53.178"/>
    </inkml:context>
    <inkml:brush xml:id="br0">
      <inkml:brushProperty name="width" value="0.025" units="cm"/>
      <inkml:brushProperty name="height" value="0.025" units="cm"/>
    </inkml:brush>
  </inkml:definitions>
  <inkml:trace contextRef="#ctx0" brushRef="#br0">66 9 12396,'0'0'5915,"-4"13"-4351,-14 55 424,4 1 0,2 0 0,3 1 0,1 90 0,7-157-1970,1-1 0,0 1 0,1-1 0,-1 1 0,0 0 0,1-1 0,0 1 0,-1-1 0,1 0 0,0 1 0,0-1 0,0 0 1,1 1-1,-1-1 0,1 0 0,1 2 0,-2-3 8,1 0 1,-1 0-1,0 0 0,1-1 1,-1 1-1,1 0 1,-1-1-1,0 1 0,1-1 1,-1 0-1,1 1 1,0-1-1,-1 0 1,1 0-1,-1 0 0,1 0 1,-1 0-1,1-1 1,-1 1-1,1 0 1,-1-1-1,1 1 0,-1-1 1,1 1-1,-1-1 1,0 0-1,1 0 0,1-1 1,5-4 80,-1 1-1,1-1 1,-1-1 0,-1 1-1,1-1 1,-1 0 0,-1-1-1,6-8 1,40-74 745,-38 66-785,27-58-67,54-155 0,-110 272-3673,-28 37-9091,25-49-1132</inkml:trace>
</inkml:ink>
</file>

<file path=ppt/ink/ink1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53.507"/>
    </inkml:context>
    <inkml:brush xml:id="br0">
      <inkml:brushProperty name="width" value="0.025" units="cm"/>
      <inkml:brushProperty name="height" value="0.025" units="cm"/>
    </inkml:brush>
  </inkml:definitions>
  <inkml:trace contextRef="#ctx0" brushRef="#br0">1 1 15054,'0'0'7143,"28"62"-4324,-16-43-994,4-1-319,1-7-1058,4-4-320,3-5-704,3-2-2179,-2-12-1537,-2-9-1153,-3-4-1762</inkml:trace>
</inkml:ink>
</file>

<file path=ppt/ink/ink1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53.910"/>
    </inkml:context>
    <inkml:brush xml:id="br0">
      <inkml:brushProperty name="width" value="0.025" units="cm"/>
      <inkml:brushProperty name="height" value="0.025" units="cm"/>
    </inkml:brush>
  </inkml:definitions>
  <inkml:trace contextRef="#ctx0" brushRef="#br0">3 460 18065,'0'0'2269,"0"9"-160,-2 28-1090,1-35-969,1-1 0,0 0 1,0 1-1,0-1 0,0 0 0,0 1 0,1-1 0,-1 0 0,0 1 1,1-1-1,-1 0 0,1 0 0,-1 1 0,1-1 0,0 0 0,-1 0 1,1 0-1,0 0 0,0 0 0,0 0 0,0 0 0,0 0 0,0 0 1,0 0-1,0 0 0,0-1 0,0 1 0,0 0 0,0-1 0,1 1 1,-1-1-1,0 1 0,0-1 0,1 0 0,-1 0 0,0 1 0,1-1 1,-1 0-1,0 0 0,1 0 0,-1 0 0,0 0 0,1-1 0,1 0 1,2 1 13,-1-1 0,1 0 0,0 0 0,-1-1 1,1 0-1,-1 1 0,0-1 0,1-1 1,-1 1-1,6-5 0,-4 0-34,-1 1 0,0-1 0,0 0 0,0 0 0,-1-1 0,0 1 0,3-10 0,-5 13-19,0 0 0,-1 0-1,1 0 1,-1-1 0,0 1-1,-1 0 1,1-1 0,-1 1-1,0-1 1,0 1 0,0 0-1,0-1 1,-1 1 0,0 0-1,-2-8 1,3 11-13,-1 0-1,1 1 1,-1-1 0,1 0-1,-1 0 1,1 1 0,-1-1-1,1 0 1,-1 1 0,0-1-1,1 1 1,-1-1 0,0 1-1,0-1 1,1 1 0,-1 0-1,0-1 1,0 1 0,0 0-1,1-1 1,-1 1 0,0 0-1,0 0 1,0 0 0,0 0-1,0 0 1,1 0 0,-1 0-1,0 0 1,0 0 0,0 0-1,0 1 1,0-1 0,1 0 0,-1 0-1,0 1 1,0-1 0,1 1-1,-1-1 1,0 0 0,0 1-1,1 0 1,-2 0 0,-1 1-13,0 0 0,0 1 0,0 0 1,0-1-1,0 1 0,1 0 1,-1 1-1,-2 4 0,-1 3 87,0 1-1,1 0 1,1 1 0,0-1-1,0 1 1,2 0 0,-1-1-1,2 1 1,0 0-1,0 1 1,2 22 0,0-34-51,-1-1 1,0 1-1,1-1 1,-1 0-1,0 1 1,1-1-1,0 1 1,-1-1-1,1 0 1,0 1-1,0-1 1,0 0-1,0 0 1,0 0-1,0 1 1,0-1-1,0 0 1,0 0-1,0-1 1,1 1-1,-1 0 1,0 0-1,1-1 1,1 2-1,0-1 1,0-1-1,1 1 1,-1-1 0,0 0-1,1 0 1,-1 0-1,1 0 1,-1 0 0,0-1-1,6-1 1,2-1 27,-1-1-1,1 0 1,-1-1 0,0 0 0,17-11-1,8-13-9,-2-1 0,0-1-1,-3-2 1,0-2 0,-3 0 0,0-2-1,-3 0 1,-1-2 0,-1-1-1,-3-1 1,21-62 0,-36 92-20,-2 1 0,1 0 0,-1 0 1,0-21-1,-2 31-14,0 1 0,0-1 0,0 0 0,-1 1 0,1-1 0,0 0 0,0 0 0,-1 0 0,1 1 0,0-1 0,0 0 0,-1 0-1,1 0 1,0 0 0,-1 0 0,1 1 0,0-1 0,0 0 0,-1 0 0,1 0 0,0 0 0,-1 0 0,1 0 0,0 0 0,-1 0 0,1 0 0,0 0 0,-1 0 0,1 0 0,0 0 0,-1-1 0,1 1 0,0 0 0,0 0 0,-1 0 0,1 0 0,0 0 0,-1-1 0,1 1 0,0 0 0,0 0 0,-1 0 0,1-1 0,0 1 0,0 0-1,0 0 1,0-1 0,-1 1 0,1 0 0,0-1 0,0 1 0,0 0 0,0-1 0,0 1 0,0 0 0,0 0 0,0-1 0,0 1 0,0-1 0,-18 26 225,-2 10 85,3 1 0,0 0 0,2 1 0,2 1 0,2 0 0,1 0 0,2 1 0,2 1 0,-3 73 0,9-113-315,4 44 0,-4-42 0,0-1 0,0 1 0,1-1 0,-1 1 0,1-1 0,0 1 0,-1-1 0,1 0 0,0 1 0,0-1 0,-1 0 0,1 0 0,0 1 0,0-1 0,1 0 0,-1 0 0,0 0 0,0 0 0,0-1 0,1 1 0,-1 0 0,0 0 0,1-1 0,2 2 0,-3-2 0,-1 0 0,1-1 0,0 1 0,0 0 0,-1 0 0,1 0 0,0-1 0,-1 1 0,1 0 0,0-1 0,-1 1 0,1-1 0,-1 1 0,1-1 0,0 1 0,-1-1 0,1 1 0,-1-1 0,0 1 0,1-1 0,-1 0 0,1 1 0,-1-1 0,0 0 0,1 1 0,-1-1 0,0 0 0,0 1 0,0-1 0,0 0 0,1 0 0,-1 1 0,0-1 0,-1-1 0,4-34 0,-2 30 0,-1-11 0,-1 0 0,0 0 0,-1 1 0,-8-33 0,8 41 0,0 0 0,-1 0 0,0 0 0,0 0 0,-1 1 0,0-1 0,-1 1 0,0 0 0,0 0 0,0 1 0,-11-11 0,16 17 0,0 1 0,0-1 0,0 0 0,0 1 0,0-1 0,0 1 0,0-1 0,0 1 0,0-1 0,0 0 0,0 1 0,0-1 0,0 1 0,0-1 0,0 0 0,0 1 0,-1-1 0,1 1 0,0-1 0,0 0 0,-1 1 0,1-1 0,0 0 0,0 1 0,-1-1 0,1 0 0,0 0 0,-1 1 0,1-1 0,0 0 0,-1 0 0,1 1 0,0-1 0,-1 0 0,1 0 0,-1 0 0,1 0 0,0 0 0,-1 0 0,1 1 0,-1-1 0,1 0 0,-1 0 0,1 0 0,0 0 0,-1-1 0,1 1 0,-1 0 0,1 0 0,-1 0 0,1 0 0,0 0 0,-1 0 0,1-1 0,0 1 0,-1 0 0,1 0 0,0-1 0,-1 1 0,1 0 0,0 0 0,-1-1 0,1 1 0,0 0 0,0-1 0,-1 1 0,1-1 0,0 4 0,0 0 0,1 0 0,-1 0 0,1-1 0,0 1 0,0 0 0,0 0 0,0-1 0,3 6 0,-1-5-255,0 0 0,0-1 0,0 1 0,0 0 1,1-1-1,-1 0 0,1 0 0,0 0 0,0 0 0,-1-1 0,6 2 0,1-1-1142,1 0 0,-1-1 0,0 0 0,1 0 0,-1-1-1,12-2 1,17-2-7096</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7.173"/>
    </inkml:context>
    <inkml:brush xml:id="br0">
      <inkml:brushProperty name="width" value="0.025" units="cm"/>
      <inkml:brushProperty name="height" value="0.025" units="cm"/>
    </inkml:brush>
  </inkml:definitions>
  <inkml:trace contextRef="#ctx0" brushRef="#br0">73 0 5349,'31'6'10235,"-2"9"-4203,-22-9-5266,1 1-1,-1-1 1,0 1-1,-1 0 1,8 12-1,-3-4-504,-2 1 0,0 0 0,-1 1 0,-1-1 1,9 29-1,-11-22-157,-1 1 0,-1-1 0,-1 0 0,-1 1 0,-1-1 0,-1 1 0,-2-1 0,0 1 1,-1-1-1,-1 0 0,-1 0 0,-1-1 0,-2 0 0,0 0 0,-1-1 0,-1 0 0,-1 0 0,0-2 0,-2 1 1,0-2-1,-27 27 0,36-41-565,1 0 0,-1 0 0,0 0 0,0-1 0,0 0 0,-7 4 0,-22-1-6364,14-5-473</inkml:trace>
</inkml:ink>
</file>

<file path=ppt/ink/ink1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54.255"/>
    </inkml:context>
    <inkml:brush xml:id="br0">
      <inkml:brushProperty name="width" value="0.025" units="cm"/>
      <inkml:brushProperty name="height" value="0.025" units="cm"/>
    </inkml:brush>
  </inkml:definitions>
  <inkml:trace contextRef="#ctx0" brushRef="#br0">142 1 16303,'0'0'4223,"-12"6"-908,9-4-3058,-70 43 3010,69-43-3085,0 1-1,1 0 1,-1 0-1,0 0 1,1 1-1,0-1 1,0 1-1,0 0 0,0 0 1,0 0-1,1 0 1,0 0-1,0 1 1,0-1-1,0 1 1,1-1-1,-2 8 1,3-11-189,1 0 0,-1-1 0,1 1 0,-1 0 1,1-1-1,-1 1 0,1 0 0,-1-1 0,1 1 1,-1-1-1,1 1 0,0-1 0,-1 1 0,1-1 1,0 1-1,0-1 0,-1 0 0,1 1 0,0-1 0,0 0 1,-1 0-1,1 0 0,0 1 0,0-1 0,0 0 1,0 0-1,-1 0 0,1 0 0,1-1 0,34 1-236,-27-1 210,11 1 81,-9 0-108,1-1 0,-1 2 0,1-1 0,-1 2 0,1-1 0,17 7 0,-27-8 90,1 1 0,-1 0 0,0 0 0,-1 1 0,1-1 0,0 0 0,0 1 0,0-1-1,-1 1 1,1-1 0,-1 1 0,1 0 0,-1 0 0,0 0 0,1 0 0,0 2 0,-1 0 103,0-1 1,0 1 0,-1-1-1,1 1 1,-1 0-1,0-1 1,0 1 0,0-1-1,0 1 1,-1 0 0,1-1-1,-1 1 1,-2 4-1,-1 2 16,0-1-1,0 0 0,-1-1 0,-1 1 1,1-1-1,-1 0 0,-1 0 0,1 0 1,-1-1-1,-15 12 0,16-15-370,0 0 0,0 0 0,0 0 0,0-1 0,0 0 0,-1 0 0,-10 3 0,14-6-437,0 1 1,-1 0-1,1-1 0,-1 0 1,1 1-1,-1-2 1,1 1-1,0 0 1,-1 0-1,1-1 1,0 0-1,-1 0 1,1 0-1,0 0 1,-6-3-1,-12-14-15948</inkml:trace>
</inkml:ink>
</file>

<file path=ppt/ink/ink1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54.814"/>
    </inkml:context>
    <inkml:brush xml:id="br0">
      <inkml:brushProperty name="width" value="0.025" units="cm"/>
      <inkml:brushProperty name="height" value="0.025" units="cm"/>
    </inkml:brush>
  </inkml:definitions>
  <inkml:trace contextRef="#ctx0" brushRef="#br0">0 0 13068,'0'0'9513,"12"11"-8194,21 18-282,-2 2 0,0 1 0,-3 1 0,0 2 0,33 57 0,-51-76-972,-2-1-1,0 2 1,-1-1-1,-1 1 1,-1 0-1,0 0 1,-1 0-1,0 1 1,-2-1-1,0 1 1,-1 0-1,-1 0 0,-1-1 1,0 1-1,-1 0 1,-1-1-1,-7 26 1,0-16-192,-1-1-1,-27 49 1,30-62-457,0 0-1,-1 0 1,-1-1-1,0 0 0,-1-1 1,-23 20-1,-2-13-4321,6-16-2808</inkml:trace>
</inkml:ink>
</file>

<file path=ppt/ink/ink1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55.745"/>
    </inkml:context>
    <inkml:brush xml:id="br0">
      <inkml:brushProperty name="width" value="0.025" units="cm"/>
      <inkml:brushProperty name="height" value="0.025" units="cm"/>
    </inkml:brush>
  </inkml:definitions>
  <inkml:trace contextRef="#ctx0" brushRef="#br0">148 373 9417,'0'0'2322,"5"-10"-256,1-1-1265,19-42 2075,-16 11 1919,-9 41-4703,0 1 0,0-1 0,0 1-1,0 0 1,0-1 0,0 1 0,0-1 0,0 1 0,-1-1 0,1 1-1,0 0 1,0-1 0,0 1 0,0-1 0,-1 1 0,1 0 0,0-1-1,0 1 1,-1 0 0,1-1 0,0 1 0,0 0 0,-1-1-1,1 1 1,-1 0 0,1 0 0,0-1 0,-1 1 0,1 0 0,0 0-1,-1 0 1,1-1 0,-1 1 0,0 0 0,-18 4 1035,-17 17-734,24-8-304,-1-1-1,2 1 1,0 1 0,1 0-1,0 1 1,1 0 0,0 0-1,2 1 1,0 0-1,0 0 1,2 1 0,0-1-1,1 1 1,-3 18-1,7-33-67,0-1-1,-1 1 0,1-1 0,0 1 0,0-1 0,0 1 0,0-1 1,0 1-1,0-1 0,0 1 0,1-1 0,-1 1 0,0-1 0,1 1 1,-1-1-1,1 0 0,0 1 0,-1-1 0,1 0 0,0 1 0,0-1 0,0 0 1,0 0-1,0 0 0,0 0 0,0 0 0,0 0 0,3 2 0,-2-3 1,1 1 0,0-1 0,-1 0 0,1 0-1,0 0 1,-1 0 0,1 0 0,0-1 0,-1 1 0,1-1-1,0 0 1,-1 1 0,1-1 0,3-2 0,11-6 69,-1 0 1,0 0 0,23-20 0,-1-3-44,-1-1-1,-1-2 0,-2-2 0,-2-1 1,-1-2-1,-2 0 0,-2-2 0,24-51 1,-49 89-25,2-3 26,-1 1 0,0-1 0,0 1 0,-1-1 0,0 0 0,0 0 0,0 0 0,-1 0 0,0 0 0,-1 0 0,1 0 0,-2-8 0,1 15-37,0 0 0,0 0 1,-1 0-1,1-1 0,0 1 1,0 0-1,-1 0 1,1 0-1,0 0 0,0 0 1,-1 0-1,1-1 0,0 1 1,-1 0-1,1 0 0,0 0 1,0 0-1,-1 0 1,1 0-1,0 0 0,-1 0 1,1 0-1,0 0 0,-1 0 1,1 1-1,0-1 0,0 0 1,-1 0-1,1 0 1,0 0-1,0 0 0,-1 1 1,1-1-1,0 0 0,0 0 1,-1 0-1,1 1 0,0-1 1,0 0-1,0 0 1,-1 1-1,-10 10 30,-1 6-13,2-1 0,0 2 0,1 0 0,1 0 0,0 0 0,-4 21 0,1-1 50,2 1 1,-4 41 0,11-69-212,0 5 302,1-1 1,0 32-1,1-46-266,0 1 0,0 0-1,0 0 1,0 0 0,0 0-1,1 0 1,-1 0 0,1 0-1,-1 0 1,1 0 0,0-1-1,-1 1 1,1 0 0,0-1 0,0 1-1,0 0 1,1-1 0,-1 1-1,0-1 1,1 1 0,-1-1-1,0 0 1,1 0 0,0 0-1,-1 0 1,1 0 0,0 0 0,-1 0-1,1 0 1,0 0 0,3 0-1,14-4-4450,-4-12-3283</inkml:trace>
</inkml:ink>
</file>

<file path=ppt/ink/ink1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56.673"/>
    </inkml:context>
    <inkml:brush xml:id="br0">
      <inkml:brushProperty name="width" value="0.025" units="cm"/>
      <inkml:brushProperty name="height" value="0.025" units="cm"/>
    </inkml:brush>
  </inkml:definitions>
  <inkml:trace contextRef="#ctx0" brushRef="#br0">93 147 13773,'0'0'7153,"3"8"-5684,-3-5-1423,1-1 64,-1 0 0,0 0 1,1 1-1,0-1 0,-1 0 1,1 0-1,0 0 1,0 0-1,0 0 0,1 0 1,-1 0-1,0 0 1,1 0-1,-1-1 0,1 1 1,0 0-1,-1-1 1,1 0-1,0 1 0,0-1 1,0 0-1,0 0 0,0 0 1,0 0-1,0 0 1,0 0-1,1-1 0,-1 1 1,0-1-1,0 0 1,1 1-1,3-1 0,4-1 73,-1 0 1,0 0-1,1-1 0,-1 0 0,0 0 0,0-1 0,0 0 0,-1-1 0,1 0 1,-1-1-1,0 1 0,12-10 0,-14 9-161,1 1 0,-1-1 0,-1-1 0,1 1 0,-1-1 0,0 0 0,0 0 0,0-1 0,-1 1 0,0-1 0,-1 0 0,1 0 0,-1 0 1,-1-1-1,4-11 0,-6 17-8,1 0 1,-1 1-1,0-1 1,0 0-1,0 1 1,0-1-1,0 1 1,0-1-1,-1 0 1,1 1 0,-1-1-1,1 0 1,-1 1-1,1-1 1,-1 1-1,0-1 1,0 1-1,1 0 1,-1-1-1,0 1 1,0 0-1,-1-1 1,1 1 0,0 0-1,0 0 1,-1 0-1,1 0 1,0 0-1,-1 0 1,1 1-1,-1-1 1,1 0-1,-1 1 1,1-1-1,-1 1 1,0 0 0,1-1-1,-1 1 1,1 0-1,-1 0 1,0 0-1,1 0 1,-1 0-1,0 0 1,1 1-1,-4 0 1,-4 0 58,0 0 1,0 1-1,0 0 1,0 1-1,0 0 0,0 0 1,-9 6-1,-1 3-66,2 0 0,-1 1-1,2 0 1,0 2 0,0 0 0,1 0-1,-20 29 1,26-31 30,1 0 0,0 0 0,0 1 0,1 0-1,1 0 1,0 0 0,1 1 0,1 0 0,1 0 0,0 0 0,-2 20 0,5-34-35,0 0 0,0 0 1,0 0-1,0 1 1,0-1-1,0 0 1,1 0-1,-1 0 1,0 0-1,1 0 0,-1 1 1,0-1-1,1 0 1,0 0-1,-1 0 1,1 0-1,0 0 0,-1 0 1,1-1-1,0 1 1,0 0-1,0 0 1,-1 0-1,1-1 0,0 1 1,0 0-1,0-1 1,2 1-1,0 0 3,1 0-1,-1 0 1,1 0-1,0-1 1,-1 0-1,1 0 1,-1 0-1,1 0 1,5-1-1,7-3-133,0 0 0,0 0 0,20-10 0,48-25-2418,-3-4-3693,-33 16-294</inkml:trace>
</inkml:ink>
</file>

<file path=ppt/ink/ink1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57.002"/>
    </inkml:context>
    <inkml:brush xml:id="br0">
      <inkml:brushProperty name="width" value="0.025" units="cm"/>
      <inkml:brushProperty name="height" value="0.025" units="cm"/>
    </inkml:brush>
  </inkml:definitions>
  <inkml:trace contextRef="#ctx0" brushRef="#br0">212 0 20724,'0'0'3251,"-12"1"-299,3 0-2650,1 0 0,-1 1 0,1-1 0,-1 1 0,1 1 0,0 0 0,0 0 0,0 1 0,0 0 0,0 0 1,-12 10-1,9-5-70,1 0 1,0 0-1,0 1 1,-11 17-1,17-22-180,1-1-1,0 1 1,1 0-1,-1 0 1,1 1-1,0-1 1,0 0 0,0 1-1,1-1 1,0 1-1,0 0 1,0-1-1,1 10 1,0-13-65,0-1 0,1 1-1,-1 0 1,1 0 0,-1-1 0,1 1-1,-1 0 1,1-1 0,0 1 0,0 0-1,0-1 1,0 1 0,0-1 0,0 0-1,0 1 1,1-1 0,-1 0 0,0 0-1,1 0 1,-1 1 0,3 0 0,1 0-85,0 0 1,0 0 0,0 0 0,0-1 0,0 1 0,1-1-1,6 0 1,9 1-712,0-2-1,35-4 0,-56 4 806,11-2-1513,1 0 0,-1-1 0,0 0 0,0-1 0,19-9 0,14-9-6400</inkml:trace>
</inkml:ink>
</file>

<file path=ppt/ink/ink1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57.640"/>
    </inkml:context>
    <inkml:brush xml:id="br0">
      <inkml:brushProperty name="width" value="0.025" units="cm"/>
      <inkml:brushProperty name="height" value="0.025" units="cm"/>
    </inkml:brush>
  </inkml:definitions>
  <inkml:trace contextRef="#ctx0" brushRef="#br0">22 37 13741,'0'0'15641,"0"14"-14840,-9 77 49,-3 67 318,19-162-762,-3-3-393,0 0 1,0 0 0,0 0-1,-1-1 1,0 1 0,-1-1-1,0 0 1,0 0-1,2-15 1,1-77 10,-5 92-24,0 0 0,0 11 0,7 27 0,-6-28-5,0 1 0,1 0 0,0 0 0,-1-1-1,1 1 1,0-1 0,0 0 0,1 0 0,-1 1 0,0-1 0,1-1 0,-1 1-1,1 0 1,0-1 0,-1 1 0,1-1 0,0 0 0,0 1 0,0-2 0,0 1 0,0 0-1,0-1 1,0 1 0,0-1 0,1 0 0,-1 0 0,0 0 0,0 0 0,0-1-1,0 1 1,0-1 0,0 0 0,0 1 0,0-2 0,3 0 0,3-2-10,0 1-1,0-2 1,0 1 0,-1-1-1,0 0 1,0-1 0,0 0 0,-1 0-1,1-1 1,5-8 0,-9 11 38,0 0 1,-1 0-1,0-1 1,0 0-1,0 1 1,-1-1-1,1 0 1,-1-1-1,0 1 1,-1 0-1,1 0 1,-1-1-1,0 1 1,0-10-1,-1 14-23,0 1 0,-1-1 0,1 1 0,0-1 0,-1 1 0,1-1 0,-1 1 0,1-1 0,-1 1 0,1 0 0,-1-1 0,1 1 0,-1-1 0,1 1 0,-1 0 0,0 0 0,1-1 0,-1 1 0,1 0 0,-1 0 0,0 0 0,1 0 0,-1 0 0,0 0 0,1 0 0,-1 0 0,0 0 0,1 0 0,-1 0 0,0 0 0,1 0 0,-1 0 0,0 1 0,1-1 0,-1 0 0,1 0 0,-2 1 0,-26 11 0,19-2 1,1-1 0,0 2 0,0-1 0,1 1 0,0 0 0,1 1 0,0-1-1,1 1 1,-7 25 0,11-34-15,0 0 0,0 0 0,0 0 0,1 0 0,-1 1-1,1-1 1,0 0 0,0 1 0,0-1 0,0 0 0,0 0-1,1 1 1,0-1 0,0 0 0,0 0 0,0 0 0,0 0-1,0 0 1,1 0 0,-1 0 0,1 0 0,0 0 0,0-1-1,0 1 1,0-1 0,1 1 0,-1-1 0,1 0 0,-1 0-1,1 0 1,0 0 0,0-1 0,-1 1 0,1-1 0,1 1-1,-1-1 1,0 0 0,0 0 0,0-1 0,0 1 0,1-1-1,-1 1 1,6-1 0,-4 0-417,32 2-4444,-12-7-3170,-3-9-4639</inkml:trace>
</inkml:ink>
</file>

<file path=ppt/ink/ink1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58.467"/>
    </inkml:context>
    <inkml:brush xml:id="br0">
      <inkml:brushProperty name="width" value="0.025" units="cm"/>
      <inkml:brushProperty name="height" value="0.025" units="cm"/>
    </inkml:brush>
  </inkml:definitions>
  <inkml:trace contextRef="#ctx0" brushRef="#br0">166 21 17969,'0'-1'144,"0"0"0,-1 0 0,1 0 0,0 0 1,-1 0-1,1 0 0,-1 0 0,1 0 0,-1 0 0,1 0 0,-1 0 0,0 1 0,1-1 0,-1 0 1,0 1-1,0-1 0,1 0 0,-1 1 0,0-1 0,0 1 0,0-1 0,0 1 0,0-1 0,0 1 1,0 0-1,0-1 0,0 1 0,0 0 0,0 0 0,0 0 0,0 0 0,0 0 0,0 0 1,0 0-1,0 0 0,0 0 0,0 0 0,0 1 0,0-1 0,0 0 0,0 1 0,-1 0 0,-2 0-16,-1 0 0,1 0 0,0 0-1,-1 1 1,1 0 0,0 0-1,0 0 1,-7 5 0,0 4 151,1 0 0,0 1 0,1 0 0,-8 15 0,13-21-197,0 1 1,0 1-1,1-1 1,0 0-1,1 1 1,-1-1 0,1 1-1,1 0 1,-2 12-1,3-19-66,0 0 0,1-1 0,-1 1 0,0 0 0,1-1 0,-1 1 0,0 0 0,1-1 0,-1 1 0,1-1 0,-1 1 0,1 0 0,-1-1-1,1 1 1,-1-1 0,1 0 0,0 1 0,-1-1 0,1 1 0,0-1 0,-1 0 0,1 0 0,0 1 0,-1-1 0,1 0 0,0 0 0,-1 0 0,1 0-1,0 1 1,0-1 0,-1 0 0,1-1 0,0 1 0,0 0 0,-1 0 0,1 0 0,0 0 0,0-1 0,-1 1 0,1 0 0,0 0 0,-1-1 0,2 0-1,34-14 507,-17 0-435,0-2 1,-1 0 0,-1-1-1,-1 0 1,17-26 0,-26 36-86,-5 23-342,-6 12-40,2-20 378,-2 13-812,0 1 0,1-1 1,-1 40-1,4-59 665,0 0 0,0 0 0,0 1-1,1-1 1,-1 0 0,0 1 0,1-1 0,-1 0-1,1 0 1,-1 0 0,1 0 0,0 1 0,0-1-1,-1 0 1,1 0 0,0 0 0,0 0 0,0 0-1,0-1 1,0 1 0,0 0 0,0 0 0,0-1-1,1 1 1,-1 0 0,0-1 0,0 0-1,0 1 1,1-1 0,-1 1 0,2-1 0,1 0-376,-1 1 1,1-1 0,-1 0-1,1 0 1,-1 0 0,1-1-1,-1 0 1,1 1 0,-1-1-1,1 0 1,4-3 0,22-16-5423</inkml:trace>
</inkml:ink>
</file>

<file path=ppt/ink/ink1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58.808"/>
    </inkml:context>
    <inkml:brush xml:id="br0">
      <inkml:brushProperty name="width" value="0.025" units="cm"/>
      <inkml:brushProperty name="height" value="0.025" units="cm"/>
    </inkml:brush>
  </inkml:definitions>
  <inkml:trace contextRef="#ctx0" brushRef="#br0">105 1 11275,'0'0'8594,"-8"7"-7419,-4 5-754,1 1 0,0 0 0,-15 24 0,21-30-138,1 1-1,-1 0 1,1 0 0,1 0-1,-1 1 1,2 0 0,-1-1 0,1 1-1,0 0 1,0 10 0,2-18-270,1-1 1,-1 1-1,1-1 1,-1 1-1,1-1 1,-1 0-1,1 1 1,0-1-1,-1 0 1,1 1-1,0-1 1,-1 0-1,1 1 1,0-1-1,-1 0 1,1 0-1,0 0 0,-1 0 1,1 0-1,0 0 1,0 0-1,-1 0 1,1 0-1,0 0 1,-1 0-1,1 0 1,0-1-1,0 1 1,25-5 150,-18 3-88,4-2-450,0 0-1,0 1 1,0 1 0,0 0-1,1 0 1,-1 1 0,1 1-1,-1 0 1,20 3 0,-30-3 381,-1 1 1,0 0 0,0-1 0,0 1 0,0-1 0,0 1 0,0 0 0,0 0 0,-1 0-1,1 0 1,0 0 0,0 0 0,0 0 0,-1 0 0,1 0 0,-1 0 0,1 0 0,-1 0-1,1 0 1,-1 0 0,0 0 0,1 1 0,-1-1 0,0 0 0,0 0 0,0 0 0,0 1-1,0-1 1,0 0 0,0 0 0,0 1 0,-1-1 0,1 0 0,-1 2 0,0 0 210,0 1 1,0 0-1,0 0 1,-1-1-1,1 1 1,-1-1-1,0 1 1,0-1-1,-4 4 1,-5 5 570,-1-1 0,-1 0 0,-20 13 0,28-20-654,-1 0 0,-1-1 0,1 0 1,0 0-1,-1-1 0,0 0 1,1 0-1,-1 0 0,0-1 1,-13 1-1,20-2-293,-1-1 0,0 1 0,0-1 0,0 0 0,0 1 0,1-1 0,-1 0 0,0 1 0,1-1 0,-1 0 0,1 0 0,-1 0 0,1 1 0,-1-1 0,1 0 1,-1 0-1,1 0 0,0 0 0,-1 0 0,1 0 0,0 0 0,0 0 0,0 0 0,0 0 0,0 0 0,0 0 0,0 0 0,0 0 0,1-1 0,2-35-8065,6 9-831</inkml:trace>
</inkml:ink>
</file>

<file path=ppt/ink/ink1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59.196"/>
    </inkml:context>
    <inkml:brush xml:id="br0">
      <inkml:brushProperty name="width" value="0.025" units="cm"/>
      <inkml:brushProperty name="height" value="0.025" units="cm"/>
    </inkml:brush>
  </inkml:definitions>
  <inkml:trace contextRef="#ctx0" brushRef="#br0">110 92 13645,'0'0'11504,"9"-4"-8755,28-16-827,-36 19-1856,0 0 0,0 0 0,1 0 0,-1 0 0,0-1 0,0 1 0,0-1 0,0 1 0,0 0 0,-1-1 0,1 0 0,0 1 0,-1-1 0,1 1 0,-1-1 0,1 0 0,-1 0 0,0 1 0,0-1 0,0 0 0,0 1 0,0-1 0,0 0 0,0 0 0,-1 1 0,1-1 0,0 0 0,-1 1 0,0-1 0,1 1 0,-1-1 0,0 1 0,0-1 0,0 1 0,0-1 0,0 1 0,0 0 0,0-1 0,0 1 0,-1 0 0,1 0 0,0 0 0,-4-2 0,2 3-64,0-1 1,0 1-1,0 0 0,0 0 0,-1 0 0,1 0 0,0 0 0,0 1 0,0-1 0,0 1 1,0 0-1,0 0 0,0 0 0,0 1 0,0-1 0,-4 3 0,1 1 0,0-1 0,0 1 1,1 0-1,0 0 0,0 0 0,0 1 0,-4 7 0,2-2-14,1-1-1,0 1 1,1 0-1,0 1 1,1-1 0,0 1-1,1 0 1,-3 19 0,5-30-15,1 1 1,0-1 0,1 1 0,-1 0 0,0-1 0,0 1 0,1-1 0,-1 1-1,1-1 1,-1 1 0,1-1 0,0 1 0,-1-1 0,1 0 0,0 1 0,0-1-1,0 0 1,0 0 0,0 0 0,0 1 0,0-1 0,1 0 0,-1 0-1,0-1 1,1 1 0,-1 0 0,0 0 0,1-1 0,-1 1 0,1-1 0,-1 1-1,1-1 1,0 1 0,-1-1 0,1 0 0,-1 0 0,1 0 0,-1 0 0,1 0-1,2-1 1,7 1-592,0-1-1,0 0 1,0-1-1,17-4 1,0-4-2043,-1-1 0,-1-1 1,0-2-1,35-23 0,-4-1-750</inkml:trace>
</inkml:ink>
</file>

<file path=ppt/ink/ink1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6:59.526"/>
    </inkml:context>
    <inkml:brush xml:id="br0">
      <inkml:brushProperty name="width" value="0.025" units="cm"/>
      <inkml:brushProperty name="height" value="0.025" units="cm"/>
    </inkml:brush>
  </inkml:definitions>
  <inkml:trace contextRef="#ctx0" brushRef="#br0">209 112 4388,'0'0'10010,"-9"7"-5339,-16 13-3464,2 1 0,1 1 0,0 1 0,2 1 0,1 1 1,1 0-1,-25 47 0,42-71-1164,0 1 1,0 0-1,0 0 1,0 0 0,1-1-1,-1 1 1,1 0-1,-1 0 1,1 0-1,0 0 1,-1 0-1,1 0 1,0 0-1,0 0 1,1 0-1,-1 0 1,1 3-1,-1-4-28,1 0-1,0-1 0,-1 1 1,1-1-1,0 1 0,0 0 1,-1-1-1,1 0 0,0 1 1,0-1-1,0 1 0,-1-1 1,1 0-1,0 0 0,0 1 1,0-1-1,0 0 0,0 0 1,0 0-1,-1 0 0,1 0 0,0 0 1,0 0-1,0 0 0,0-1 1,1 1-1,5-2 27,0 0-1,0-1 1,0 1-1,0-1 1,-1-1-1,1 1 1,10-9 0,8-10-1,-1 0 1,-1-2-1,-1-1 1,-2 0-1,0-2 0,-2 0 1,-1-1-1,-1-1 1,-1-1-1,-2 0 1,14-45-1,-38 103 1000,-7 14-914,-13 46 0,27-72-14,0 0 0,1 0 0,1 0-1,1 0 1,0 31 0,1-44-242,1 1-1,-1-1 1,1 1-1,0-1 1,0 0-1,0 1 1,0-1-1,1 0 1,-1 1-1,1-1 1,0 0-1,0 0 1,0-1-1,0 1 1,1 0-1,-1-1 1,1 1-1,-1-1 1,1 0-1,0 1 1,0-2-1,0 1 1,0 0-1,0 0 1,0-1-1,1 0 1,-1 0-1,1 0 1,-1 0-1,0 0 1,1-1-1,4 1 1,33-2-5465,5-12-4265</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7.499"/>
    </inkml:context>
    <inkml:brush xml:id="br0">
      <inkml:brushProperty name="width" value="0.025" units="cm"/>
      <inkml:brushProperty name="height" value="0.025" units="cm"/>
    </inkml:brush>
  </inkml:definitions>
  <inkml:trace contextRef="#ctx0" brushRef="#br0">0 1 19635,'0'0'8968,"16"53"-7623,-8-25 33,-2 3-770,3 2-480,1-1-160,5 2-1089,2-1-1729,-4-1-3172,4-1-5637</inkml:trace>
</inkml:ink>
</file>

<file path=ppt/ink/ink1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00.116"/>
    </inkml:context>
    <inkml:brush xml:id="br0">
      <inkml:brushProperty name="width" value="0.025" units="cm"/>
      <inkml:brushProperty name="height" value="0.025" units="cm"/>
    </inkml:brush>
  </inkml:definitions>
  <inkml:trace contextRef="#ctx0" brushRef="#br0">304 28 16047,'0'0'7426,"-9"-5"-4138,3 2-3105,0-1-1,0 2 1,0-1-1,-1 1 1,1-1-1,-1 2 1,1-1-1,-1 1 1,0 0 0,0 0-1,1 1 1,-1 0-1,0 0 1,0 1-1,0 0 1,1 0-1,-1 0 1,1 1-1,-1 0 1,-10 5-1,-1 0-123,0 1 0,1 1-1,0 1 1,1 0 0,0 1 0,-23 21-1,39-32-60,0 1 0,1-1 0,-1 1 0,0-1 0,0 0 0,0 1-1,1-1 1,-1 0 0,0 1 0,0-1 0,1 0 0,-1 0 0,0 1-1,1-1 1,-1 0 0,0 0 0,1 1 0,-1-1 0,0 0 0,1 0-1,-1 0 1,1 0 0,-1 1 0,0-1 0,1 0 0,-1 0 0,1 0 0,-1 0-1,0 0 1,1 0 0,-1 0 0,1 0 0,-1 0 0,0 0 0,1-1-1,-1 1 1,1 0 0,-1 0 0,1 0 0,30 0-126,-26 0 112,6 0-14,1 1-1,0 1 1,-1 0 0,1 0 0,-1 1 0,1 0-1,-1 1 1,0 1 0,-1 0 0,1 0 0,12 9-1,-19-12 29,0 1 0,0 0 0,-1 0-1,1 0 1,-1 0 0,0 1 0,1 0-1,-1-1 1,-1 1 0,1 0 0,-1 1-1,1-1 1,-1 0 0,0 1 0,-1-1-1,1 1 1,-1-1 0,0 1 0,0 0-1,0 0 1,-1-1 0,0 1-1,0 0 1,0 0 0,0 0 0,-1-1-1,0 1 1,0 0 0,0-1 0,-3 8-1,1-6 76,0 0-1,0 0 0,-1 0 0,0 0 1,0 0-1,-1-1 0,0 1 0,0-1 0,0-1 1,0 1-1,-1-1 0,1 0 0,-1 0 1,0 0-1,-1-1 0,-7 4 0,2-2 78,-1-1-1,1 0 1,-1-1-1,0 0 1,0-1-1,0 0 1,-23 0-1,34-2-277,1 0 1,-1 0-1,1 0 0,0-1 1,-1 1-1,1 0 0,0-1 1,0 1-1,-1-1 0,1 1 1,0-1-1,0 1 0,0-1 1,-1 0-1,1 0 0,0 0 1,0 0-1,0 1 0,0-1 0,0-1 1,1 1-1,-1 0 0,0 0 1,0 0-1,1 0 0,-1 0 1,1-1-1,-1 1 0,1 0 1,-1-1-1,1 1 0,0 0 1,0-1-1,-1 1 0,1-2 1,0-1-513,0 0 1,1 1-1,-1-1 1,0 1-1,1 0 1,0-1-1,0 1 1,0-1 0,0 1-1,1 0 1,-1 0-1,1 0 1,2-4-1,10-9-9802</inkml:trace>
</inkml:ink>
</file>

<file path=ppt/ink/ink1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01.326"/>
    </inkml:context>
    <inkml:brush xml:id="br0">
      <inkml:brushProperty name="width" value="0.025" units="cm"/>
      <inkml:brushProperty name="height" value="0.025" units="cm"/>
    </inkml:brush>
  </inkml:definitions>
  <inkml:trace contextRef="#ctx0" brushRef="#br0">94 0 11723,'0'0'11472,"-6"13"-9982,-12 32-1087,3 0 1,1 1-1,2 1 0,2 0 1,2 0-1,-2 58 1,10-103-405,0 0 1,0 0 0,0 0 0,0 0-1,0 0 1,1 0 0,-1 0-1,0 0 1,1-1 0,-1 1-1,1 0 1,0 0 0,0 0 0,0-1-1,0 1 1,0 0 0,0-1-1,2 3 1,-2-4 14,0 0 0,0 1 0,1-1 0,-1 0 0,0 0 0,1 0 0,-1 0 0,0 0 0,1 0 0,-1 0 0,0 0 0,1 0 0,-1 0 0,0-1 0,0 1 0,1-1 0,-1 1 0,0-1 0,0 1 0,0-1 0,0 0 0,1 0 0,-1 1 0,0-1 0,0 0 0,-1 0 0,1 0 0,1-2 0,16-15 101,-2-1-1,0-1 1,-2 0-1,0-1 0,-1-1 1,-1 0-1,-1 0 1,9-29-1,-28 74 191,-34 107 193,38-116-488,1 1 1,0 0-1,1 0 0,1 0 1,0 0-1,3 27 1,-2-41-3,1 0-1,-1 0 1,0 0 0,1 0-1,-1 0 1,1 0 0,-1 0-1,1 0 1,0-1 0,-1 1-1,1 0 1,0 0 0,0-1-1,-1 1 1,1 0 0,0-1-1,0 1 1,0-1 0,0 1 0,0-1-1,0 0 1,0 1 0,0-1-1,0 0 1,0 1 0,0-1-1,0 0 1,0 0 0,0 0-1,0 0 1,0 0 0,0 0-1,0-1 1,0 1 0,0 0-1,2-1 1,37-13 274,-31 8-461,0 0-1,0-2 1,-1 1 0,0-1 0,0 0-1,-1 0 1,10-15 0,-12 16-1189,-1 0-1,0-1 1,0 0-1,-1 0 1,0 0-1,2-10 1,2-19-8167</inkml:trace>
</inkml:ink>
</file>

<file path=ppt/ink/ink1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01.702"/>
    </inkml:context>
    <inkml:brush xml:id="br0">
      <inkml:brushProperty name="width" value="0.025" units="cm"/>
      <inkml:brushProperty name="height" value="0.025" units="cm"/>
    </inkml:brush>
  </inkml:definitions>
  <inkml:trace contextRef="#ctx0" brushRef="#br0">31 1 21813,'0'0'4868,"-31"57"-4740,39-48-96,11-1-64,4-4-2050,4-2-1633,-1-1-1666,-3-1-3844</inkml:trace>
</inkml:ink>
</file>

<file path=ppt/ink/ink1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02.044"/>
    </inkml:context>
    <inkml:brush xml:id="br0">
      <inkml:brushProperty name="width" value="0.025" units="cm"/>
      <inkml:brushProperty name="height" value="0.025" units="cm"/>
    </inkml:brush>
  </inkml:definitions>
  <inkml:trace contextRef="#ctx0" brushRef="#br0">250 1 6406,'0'0'9807,"-4"12"-6722,-11 45 562,-14 117-1,20-6-2750,9-156-882,-7 168 55,4-161-67,0 0 1,0 0-1,-2 0 0,-1-1 1,0 0-1,-1 0 0,-12 22 1,17-38 91,1 1 1,0-1 0,0 0-1,-1 0 1,1 1 0,-1-1 0,0 0-1,0-1 1,0 1 0,0 0-1,0 0 1,0-1 0,0 0-1,0 1 1,-1-1 0,1 0-1,0 0 1,-1 0 0,1 0-1,-1 0 1,1-1 0,-1 1-1,0-1 1,-4 0 0,5 0-5,-1-1 0,0 0 0,1 0 0,-1 0 0,1 0 0,-1 0 0,1-1 0,0 1 0,-1-1 0,1 0 0,0 1 0,0-1 0,0 0 0,0 0 0,0 0 0,1-1 0,-1 1 0,1 0 0,-1-1 0,1 1 0,0-1 0,0 1 0,-1-3 0,-4-15-41,0 1 0,0-1 0,2-1 0,1 1 0,0 0 0,2-1 0,0 1 0,1-1 0,4-21 0,-3 28-300,1 0 1,1-1 0,0 1-1,1 0 1,1 1-1,0-1 1,1 1-1,0 0 1,1 0-1,1 1 1,0 0-1,0 0 1,16-16 0,66-48-10497,-59 47 3829</inkml:trace>
</inkml:ink>
</file>

<file path=ppt/ink/ink1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02.402"/>
    </inkml:context>
    <inkml:brush xml:id="br0">
      <inkml:brushProperty name="width" value="0.025" units="cm"/>
      <inkml:brushProperty name="height" value="0.025" units="cm"/>
    </inkml:brush>
  </inkml:definitions>
  <inkml:trace contextRef="#ctx0" brushRef="#br0">114 0 15535,'0'0'9369,"-6"11"-8670,-58 135 1497,54-120-1804,1 0-1,2 0 0,1 1 1,-4 36-1,9-62-387,1-1 0,0 1-1,0 0 1,0-1 0,0 1-1,0 0 1,0 0 0,0 0-1,0-1 1,0 1 0,0 0-1,0 0 1,0-1 0,1 1-1,-1 0 1,0-1 0,0 1-1,1 0 1,-1-1 0,1 1 0,-1 0-1,0-1 1,1 1 0,-1-1-1,1 1 1,0-1 0,-1 1-1,1-1 1,-1 1 0,1-1-1,0 1 1,-1-1 0,1 0-1,0 1 1,-1-1 0,1 0 0,0 0-1,0 0 1,-1 1 0,1-1-1,0 0 1,0 0 0,-1 0-1,1 0 1,0 0 0,0 0-1,-1-1 1,1 1 0,0 0-1,0 0 1,-1 0 0,1-1-1,0 1 1,-1 0 0,1-1 0,0 1-1,0-1 1,47-28 316,-42 25-293,22-17 45,-21 15-60,0 0-1,1 0 1,-1 1 0,1 0 0,1 0 0,13-5-1,-21 10 12,-1 0-1,1 0 0,0 0 0,-1 0 0,1 1 0,-1-1 0,1 0 0,0 0 0,-1 1 1,1-1-1,-1 0 0,1 1 0,-1-1 0,1 1 0,-1-1 0,1 1 0,-1-1 0,0 1 0,1-1 1,-1 1-1,0-1 0,1 1 0,-1-1 0,0 1 0,1-1 0,-1 1 0,0 0 0,0-1 1,0 1-1,0 0 0,0-1 0,0 1 0,0 0 0,0-1 0,0 1 0,0-1 0,0 1 0,0 0 1,0-1-1,-1 2 0,-1 31 726,-2-12-585,-1-2-1,-12 33 0,-7 31-8,50-124-4718,1-27-6033,-18 30-667</inkml:trace>
</inkml:ink>
</file>

<file path=ppt/ink/ink1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03.511"/>
    </inkml:context>
    <inkml:brush xml:id="br0">
      <inkml:brushProperty name="width" value="0.025" units="cm"/>
      <inkml:brushProperty name="height" value="0.025" units="cm"/>
    </inkml:brush>
  </inkml:definitions>
  <inkml:trace contextRef="#ctx0" brushRef="#br0">54 35 16560,'0'0'3945,"1"8"-2835,-3 52 791,-2-1 0,-17 85 1,10-76-943,-5 116 1,33-216-287,-5 4-620,-2-1-1,-1 0 1,-1-1 0,-2 1 0,-1-1-1,-1-1 1,0-49 0,-7 64-36,-4 18-103,-5 25-37,11-21 115,0-1 1,0 1 0,1-1 0,0 1 0,0-1 0,0 1 0,1-1 0,0 1 0,0-1 0,0 1 0,3 6 0,-3-10 7,1 0-1,-1 0 1,0-1 0,1 1-1,-1 0 1,1-1-1,-1 1 1,1 0 0,0-1-1,0 0 1,-1 0 0,1 1-1,0-1 1,0 0-1,0 0 1,1-1 0,-1 1-1,0 0 1,0-1 0,0 1-1,0-1 1,1 0-1,-1 0 1,0 0 0,0 0-1,1 0 1,-1 0 0,0 0-1,0-1 1,4-1-1,1 0 7,0 0 0,0-1 0,-1 0 0,1 0-1,-1-1 1,0 0 0,0 0 0,0-1 0,0 1-1,-1-1 1,0 0 0,0-1 0,0 1 0,4-8-1,7-9 20,-1 0-1,16-35 1,-22 41 34,0-1 0,-2 1 1,0-2-1,-1 1 0,0 0 0,-2-1 1,0 0-1,2-26 0,-19 52 150,-10 23-87,1 1-1,3 0 1,0 2 0,2 0 0,-18 52 0,31-73-85,0 0-1,0 0 1,-1 21-1,4-33-39,1 1 0,-1 0 0,1 0 0,0 0 0,-1 0 0,1 0 0,0 0 0,0 0 0,1 0 0,-1 0 0,0 0 0,1 0 0,-1 0 0,1 0 1,0 0-1,-1 0 0,1-1 0,0 1 0,0 0 0,0-1 0,0 1 0,0 0 0,1-1 0,-1 1 0,1-1 0,-1 0 0,1 1 0,-1-1 0,1 0 0,-1 0 0,1 0 0,3 1 0,1-1-13,1 0-1,-1-1 1,1 0 0,-1 0 0,1-1-1,-1 0 1,1 0 0,-1 0 0,0-1-1,0 0 1,1 0 0,-1-1 0,-1 0-1,1 0 1,0 0 0,-1 0-1,10-9 1,-7 6 29,-1-1 1,1 1-1,-2-2 0,1 1 1,-1-1-1,0 0 0,0 0 0,-1-1 1,0 0-1,-1 1 0,5-13 1,-17 41 79,3-8-31,1-1 1,0 1 0,1 0 0,0 0 0,-2 22-1,5-33-61,0 0 0,0 0 0,0-1 0,0 1 0,0 0 0,0 0 0,0-1 0,1 1 0,-1 0 0,0-1-1,0 1 1,1 0 0,-1 0 0,0-1 0,1 1 0,-1-1 0,0 1 0,1 0 0,-1-1 0,1 1 0,-1-1 0,1 1-1,-1-1 1,1 1 0,0-1 0,-1 1 0,1-1 0,-1 0 0,1 1 0,0-1 0,0 1 0,26-5 68,25-24 78,97-94 18,-148 121-167,-1 0 0,1 1-1,0-1 1,-1 0-1,1 1 1,0-1-1,0 0 1,0 1 0,-1-1-1,1 1 1,0-1-1,0 1 1,0 0 0,0-1-1,0 1 1,0 0-1,0 0 1,0 0-1,0 0 1,0 0 0,0 0-1,0 0 1,1 0-1,-1 0 1,0 1 0,-1 0 0,1 0 0,-1-1 0,1 1 0,-1 0 0,0 0-1,1-1 1,-1 1 0,0 0 0,1 0 0,-1 0 0,0 0 0,0-1 0,0 1-1,0 0 1,0 0 0,0 0 0,0 0 0,0 1 0,-11 54 109,10-54-80,-20 75 27,5-26-12,3 1-1,1 1 1,3 0-1,-2 64 1,11-94-42,-5 78 0,4-94 0,0 0 0,0 0 0,-1-1 0,0 1 0,0 0 0,0-1 0,-1 0 0,0 1 0,0-1 0,-1 0 0,-6 8 0,9-13 0,1 0 0,-1 0 0,0 1 0,0-2 0,0 1 0,0 0 0,0 0 0,0 0 0,0 0 0,0 0 0,-1-1 0,1 1 0,0-1 0,0 1 0,0-1 0,-1 1 0,1-1 0,0 0 0,-1 1 0,1-1 0,0 0 0,-3 0 0,3-1 0,0 1 0,0-1 0,1 0 0,-1 1 0,0-1 0,0 0 0,0 0 0,0 1 0,1-1 0,-1 0 0,0 0 0,1 0 0,-1 0 0,1 0 0,-1 0 0,1 0 0,-1 0 0,1 0 0,0-1 0,-1 0 0,-1-9 0,0 0 0,1 0 0,0-20 0,2 6 0,2 1 0,0-1 0,2 1 0,0 0 0,2 0 0,17-40 0,-7 25 0,2 2 0,1 0 0,31-41 0,-37 60-721,0 0 1,2 1-1,27-23 0,-9 13-3859,36-22 0,-21 18-11500</inkml:trace>
</inkml:ink>
</file>

<file path=ppt/ink/ink1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04.630"/>
    </inkml:context>
    <inkml:brush xml:id="br0">
      <inkml:brushProperty name="width" value="0.025" units="cm"/>
      <inkml:brushProperty name="height" value="0.025" units="cm"/>
    </inkml:brush>
  </inkml:definitions>
  <inkml:trace contextRef="#ctx0" brushRef="#br0">102 1 16912,'3'14'1287,"16"313"4524,-18-260-5051,0-57-611,-2 4 0,2-1 1,0 1 0,5 22 0,-6-35-140,0 1 0,0-1 0,0 0 0,0 0 0,1 1 0,-1-1 0,0 0 0,1 0 0,-1 0 0,1 1 0,-1-1 0,1 0 0,0 0 0,-1 0 0,1 0 0,0 0 0,0 0 0,0 0 0,0 0 0,0-1 1,0 1-1,0 0 0,0 0 0,0-1 0,0 1 0,0-1 0,0 1 0,0-1 0,1 1 0,-1-1 0,0 0 0,0 1 0,1-1 0,-1 0 0,0 0 0,0 0 0,1 0 0,-1 0 0,0 0 0,0-1 0,1 1 0,-1 0 1,0 0-1,0-1 0,0 1 0,1-1 0,-1 1 0,0-1 0,0 0 0,2-1 0,9-7 30,-1-1 0,0 0 1,-1-1-1,0 0 0,-1 0 1,0-1-1,8-14 0,-9 13-15,0 0 0,2 1 0,-1 0 1,2 1-1,-1 0 0,1 0 0,15-10 0,-26 20-25,1 1 0,0-1 1,0 0-1,0 0 0,0 1 0,0-1 0,0 0 0,0 1 1,0-1-1,0 1 0,0-1 0,0 1 0,0 0 0,0 0 0,1-1 1,-1 1-1,0 0 0,0 0 0,0 0 0,0 0 0,1 0 1,-1 0-1,0 0 0,0 1 0,0-1 0,0 0 0,0 1 1,0-1-1,0 1 0,0-1 0,0 1 0,0-1 0,0 1 1,0 0-1,0-1 0,0 1 0,0 0 0,0 0 0,0 0 0,-1 0 1,1 0-1,0 0 0,-1 0 0,1 0 0,-1 0 0,1 0 1,-1 0-1,0 0 0,1 0 0,-1 0 0,0 2 0,3 7 46,-2 1-1,0 0 0,0 0 0,-2 16 0,1-15 68,0 11 196,-2 0 0,0 0 0,-2 0 0,0 0 0,-2-1 0,0 1 0,-1-1 0,-2-1 0,-12 25 0,16-37-135,0-1 1,-1 0-1,0 0 1,0 0-1,-1-1 1,0 0-1,0 0 0,0-1 1,-1 0-1,-13 8 1,14-10-122,0-1 1,0 0 0,0-1-1,0 0 1,-1 0 0,1 0-1,-1-1 1,1 0 0,-1 0-1,0-1 1,1 0-1,-1-1 1,0 0 0,1 0-1,-9-2 1,7-1-114,0 0 0,1 0 0,-1 0 0,1-1 0,1-1 0,-1 1 0,1-1 0,0-1-1,0 1 1,0-1 0,1 0 0,0-1 0,1 1 0,-1-1 0,2-1 0,-1 1 0,1 0 0,0-1 0,1 0 0,0 0 0,0 0 0,1 0 0,-1-12 0,3 20-126,0 0 0,0 1 0,0-1 0,1 0 0,-1 0 0,0 0-1,1 1 1,-1-1 0,1 0 0,-1 0 0,1 1 0,-1-1 0,1 0 0,-1 1 0,1-1 0,0 1 0,-1-1 0,1 1 0,0-1 0,-1 1 0,1-1 0,0 1 0,0 0 0,-1-1 0,1 1 0,0 0 0,0 0 0,0 0 0,0-1 0,-1 1 0,1 0 0,2 0 0,36 0-4024,-22 1 732,9-3-2874</inkml:trace>
</inkml:ink>
</file>

<file path=ppt/ink/ink1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05.363"/>
    </inkml:context>
    <inkml:brush xml:id="br0">
      <inkml:brushProperty name="width" value="0.025" units="cm"/>
      <inkml:brushProperty name="height" value="0.025" units="cm"/>
    </inkml:brush>
  </inkml:definitions>
  <inkml:trace contextRef="#ctx0" brushRef="#br0">86 324 16367,'0'0'4874,"-8"11"-3245,-4 11-1113,1 0 1,1 1 0,1 0 0,1 0 0,1 1 0,1 0 0,1 1-1,1-1 1,1 1 0,0 29 0,3-53-497,0 0 0,0 0 0,0 0 0,0 0 0,0 0-1,1 0 1,-1 0 0,0 0 0,0 0 0,1 0 0,-1 0 0,0-1 0,1 1 0,-1 0 0,1 0 0,-1 0 0,1 0-1,-1 0 1,1-1 0,0 1 0,0 0 0,-1 0 0,1-1 0,0 1 0,0-1 0,0 1 0,-1-1 0,3 1-1,-1 0-2,-1-1 0,1 0 0,0 0 0,0-1 0,0 1-1,0 0 1,0 0 0,-1-1 0,1 1 0,0-1-1,0 0 1,-1 0 0,1 1 0,1-2 0,6-4 39,-1 0 0,1 0 0,-1 0 0,11-12 0,19-31-6,-1-1 0,47-85 0,-84 181-226,-11 50 225,4-44 1,0 83 0,7-133-48,0-1-1,0 1 1,0 0-1,0 0 1,0-1-1,0 1 0,0 0 1,1-1-1,-1 1 1,1 0-1,-1-1 1,1 1-1,0-1 1,0 1-1,-1-1 1,1 1-1,0-1 1,0 0-1,2 3 1,-2-4 0,0 0 1,0 1 0,0-1 0,0 0 0,0 0 0,0 0 0,0 0 0,0 0 0,0 0-1,0 0 1,0 0 0,0 0 0,0-1 0,0 1 0,0 0 0,0-1 0,0 1 0,0-1-1,0 1 1,0-1 0,-1 1 0,1-1 0,1 0 0,5-5 21,-1 0 1,1 0-1,-1-1 1,-1 1-1,10-16 1,44-85 322,-5-3 0,-5-3 0,56-195 0,-94 277-337,-10 30-29,-1 6-3,-11 53 49,10-56-18,-39 223 395,35-184-234,1 1 0,3-1 0,5 63 0,9-53-63,-13-49-132,0 0 0,1 0 0,0-1 0,-1 1-1,1 0 1,0 0 0,0-1 0,0 1 0,0 0 0,0-1-1,0 1 1,1-1 0,-1 1 0,0-1 0,1 0 0,-1 1-1,1-1 1,0 0 0,-1 0 0,1 0 0,0 0 0,0-1-1,1 2 1,-2-5-116,0 0-1,0 1 0,-1-1 1,1 0-1,-1 0 0,0 1 1,1-1-1,-1 0 1,0 0-1,-1-4 0,1 2-77,-1-11-25,-1 0 0,-1 0 0,0 0 0,0 0 1,-11-25-1,-36-77 311,38 94-54,-7-12 338,14 26-5,-1 1 1,2-1-1,-1 0 0,1 0 1,-2-11-1,6 20-325,1 0 0,0 1 0,-1-1-1,1 0 1,0 1 0,0-1 0,0 0 0,-1 1 0,1-1 0,0 1-1,0-1 1,0 1 0,0 0 0,0-1 0,0 1 0,0 0 0,0 0-1,0 0 1,0-1 0,0 1 0,0 0 0,0 0 0,0 1 0,0-1 0,0 0-1,2 1 1,34 1-168,-29-1 144,68 7-1909,3-3-3801,-13-5-37</inkml:trace>
</inkml:ink>
</file>

<file path=ppt/ink/ink1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06.173"/>
    </inkml:context>
    <inkml:brush xml:id="br0">
      <inkml:brushProperty name="width" value="0.025" units="cm"/>
      <inkml:brushProperty name="height" value="0.025" units="cm"/>
    </inkml:brush>
  </inkml:definitions>
  <inkml:trace contextRef="#ctx0" brushRef="#br0">890 150 6598,'0'0'1159,"-2"-8"624,0 2-1396,1 0-1,-1 1 1,1-1 0,0 0 0,1 0 0,0 0 0,0 0 0,1-10-1,0 12-151,0 1-1,0 0 0,0 0 1,1 0-1,-1 0 0,1 0 1,0 0-1,0 0 0,0 1 1,0-1-1,0 1 0,1-1 1,-1 1-1,1 0 0,0 0 1,-1 0-1,1 0 0,0 1 1,0-1-1,6-2 0,5-1 61,0 1 0,1 0 0,-1 1-1,1 0 1,-1 1 0,1 1 0,0 0-1,0 1 1,0 0 0,0 2 0,-1 0-1,20 4 1,-3 2 50,1 2 0,-1 1 0,-1 1 0,44 24 1,-54-25-324,0 1 1,-1 0 0,0 2 0,-1 0-1,-1 1 1,0 0 0,-1 2 0,-1 0-1,0 0 1,-2 2 0,0 0 0,-1 0-1,0 1 1,-2 1 0,-1-1-1,0 2 1,-2-1 0,0 1 0,-1 0-1,-2 1 1,0-1 0,1 45 0,-6-17 167,-2 1 0,-2-1 0,-3-1 0,-1 1 0,-3-1 0,-2-1 0,-2 0 0,-23 46 0,-36 60 1533,-94 144 0,140-249-1562,-130 216 446,-192 329 139,30 17-402,247-457-314,-209 498 63,266-599-5,-12 58 1,25-90-82,1 1 1,0 0 0,2 0 0,1 0 0,3 34 0,-2-50-10,1 0 1,-1 0-1,1-1 0,0 1 0,0-1 0,1 1 0,0-1 0,0 0 0,0 0 0,0 0 0,1 0 0,0-1 0,0 1 0,0-1 1,0 0-1,1 0 0,-1-1 0,1 1 0,0-1 0,1 0 0,-1-1 0,0 1 0,1-1 0,-1 0 0,1 0 0,10 2 1,12 1 9,0-1 0,0-1 1,0-1-1,34-3 1,-58 1-5,53-3-45,0-2 1,0-3-1,69-19 1,64-32-3455,-106 22-1176,-14-6-3198</inkml:trace>
</inkml:ink>
</file>

<file path=ppt/ink/ink1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06.906"/>
    </inkml:context>
    <inkml:brush xml:id="br0">
      <inkml:brushProperty name="width" value="0.025" units="cm"/>
      <inkml:brushProperty name="height" value="0.025" units="cm"/>
    </inkml:brush>
  </inkml:definitions>
  <inkml:trace contextRef="#ctx0" brushRef="#br0">135 1 17713,'0'0'2279,"-7"11"-971,-21 39-512,28-48-724,-1 1 0,1-1 1,-1 1-1,1-1 0,0 0 1,0 1-1,0-1 0,0 1 1,0-1-1,0 1 1,1-1-1,-1 0 0,1 1 1,0-1-1,0 0 0,0 1 1,0-1-1,0 0 1,0 0-1,0 0 0,1 0 1,-1 0-1,1 0 0,-1 0 1,1 0-1,0-1 0,0 1 1,0-1-1,3 2 1,5 5 296,1-1 0,0 0 0,22 8 0,-31-14-322,127 44 1141,14 4-902,-131-43-269,1 1 0,0-1 1,-1 2-1,-1 0 0,1 0 0,-1 1 0,0 0 0,10 13 0,-15-13 11,0 0 1,0 0 0,-1 0-1,0 1 1,-1 0-1,0 0 1,-1 0-1,0 0 1,0 1-1,-1-1 1,-1 1-1,0 0 1,0-1-1,-1 1 1,0 0-1,-1-1 1,0 1-1,-1 0 1,-4 15-1,-3 6 252,-1 0 0,-1 0 0,-2-1 0,-33 57 0,-27 23 1443,-150 177 1,74-104-3559,137-169 966,-19 25-2824,8-20-3239,3-11-7513</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7.841"/>
    </inkml:context>
    <inkml:brush xml:id="br0">
      <inkml:brushProperty name="width" value="0.025" units="cm"/>
      <inkml:brushProperty name="height" value="0.025" units="cm"/>
    </inkml:brush>
  </inkml:definitions>
  <inkml:trace contextRef="#ctx0" brushRef="#br0">0 0 20916,'0'0'11659</inkml:trace>
</inkml:ink>
</file>

<file path=ppt/ink/ink1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10.777"/>
    </inkml:context>
    <inkml:brush xml:id="br0">
      <inkml:brushProperty name="width" value="0.025" units="cm"/>
      <inkml:brushProperty name="height" value="0.025" units="cm"/>
    </inkml:brush>
  </inkml:definitions>
  <inkml:trace contextRef="#ctx0" brushRef="#br0">0 202 12139,'0'-2'334,"1"1"0,-1-1-1,1 1 1,0-1 0,-1 1-1,1-1 1,0 1-1,0 0 1,0-1 0,0 1-1,0 0 1,0 0-1,0 0 1,2-1 0,-2 2-246,-1 0-1,1 0 1,-1 0 0,0 0 0,1 0 0,-1 0 0,1 1-1,-1-1 1,0 0 0,1 0 0,-1 0 0,0 1 0,1-1 0,-1 0-1,0 1 1,1-1 0,-1 0 0,0 1 0,1-1 0,-1 0-1,0 1 1,0-1 0,0 0 0,1 1 0,-1-1 0,0 1-1,0-1 1,0 1 0,0-1 0,0 0 0,0 1 0,0 0 0,8 58 2300,-6-39-1629,23 587 3718,-25-578-4304,-18-317 1423,13 191-1399,7 104-198,1 0-1,0-1 0,0 0 1,1 1-1,0-1 0,0 0 1,0-1-1,1 1 0,0-1 0,0 0 1,0 0-1,1-1 0,-1 1 1,13 6-1,-14-9 2,1 0 0,-1 0 0,1-1 0,-1 1 0,1-1 0,0 0 0,0-1 0,0 1 0,0-1-1,0 0 1,-1 0 0,1 0 0,0-1 0,0 1 0,0-1 0,0 0 0,-1-1 0,1 1 0,0-1 0,-1 0 0,0 0 0,1-1 0,5-3 0,9-8 25,-1-1 0,0-1 0,-1-1 1,-1 0-1,-1-1 0,0-1 0,-1 0 0,14-27 1,-14 20 40,-1 0 1,-1-1 0,-1-1-1,-1 0 1,-1 0 0,5-38 0,-10 43 198,-1-1 0,-2-36 0,-1 54-196,-1-1 1,1 1-1,-2-1 1,1 1-1,-1-1 1,-3-7-1,4 12-34,0 0-1,0 0 0,0 0 1,0 0-1,-1 0 1,1 0-1,-1 0 0,1 0 1,-1 1-1,0-1 0,0 0 1,1 1-1,-1 0 1,0-1-1,-1 1 0,1 0 1,-3-1-1,2 1-19,1 1-1,0 0 1,-1-1-1,1 1 0,-1 0 1,1 0-1,-1 1 1,1-1-1,-1 0 1,1 1-1,0-1 1,-1 1-1,1 0 1,0 0-1,0 0 0,-1 0 1,1 0-1,0 1 1,0-1-1,0 1 1,0-1-1,1 1 1,-1 0-1,0-1 1,1 1-1,-3 4 0,-5 6 30,1 0 0,1 0 0,-8 18 0,14-28-44,-21 47 0,3 2 0,2 0 0,2 1 0,2 0 0,3 1 0,2 1 0,2 0 0,2 62 0,3-114 0,1 1 0,0-1 0,1 0 0,-1 0 0,0 1 0,0-1 0,1 0 0,0 0 0,-1 1 0,1-1 0,0 0 0,0 0 0,0 0 0,0 0 0,1 0 0,2 3 0,-3-4 0,0-1 0,1 1 0,-1 0 0,0-1 0,1 0 0,-1 1 0,1-1 0,-1 0 0,1 0 0,-1 1 0,1-1 0,-1 0 0,1-1 0,-1 1 0,1 0 0,-1 0 0,0-1 0,1 1 0,-1-1 0,1 1 0,-1-1 0,0 1 0,1-1 0,-1 0 0,0 0 0,0 0 0,1 0 0,0-1 0,21-16 0,-1-2 0,-1-1 0,0 0 0,-2-2 0,18-25 0,13-14 0,-36 45 0,-4 4 0,0 1 0,1 0 0,0 1 0,1 0 0,0 1 0,0 0 0,19-11 0,-30 21 0,0-1 0,0 0 0,-1 1 0,1-1 0,0 1 0,0-1 0,0 1 0,0-1 0,0 1 0,0 0 0,0-1 0,0 1 0,0 0 0,0 0 0,0 0 0,0 0 0,0 0 0,0 0 0,0 0 0,0 0 0,0 0 0,1 1 0,-1-1 0,0 0 0,-1 1 0,1-1 0,0 0 0,0 1 0,0-1 0,0 1 0,0 0 0,0-1 0,0 1 0,-1 0 0,1-1 0,0 1 0,-1 0 0,1 0 0,0 0 0,-1 0 0,1 0 0,-1 0 0,1-1 0,-1 2 0,2 5 0,-1 0 0,0 0 0,0-1 0,-1 1 0,-1 12 0,1-6 0,0 29-273,-2 1 0,-1-1 0,-3 0-1,-1-1 1,-14 45 0,22-93-5997,-2-5 3353,0-3 184,3-24-4303</inkml:trace>
</inkml:ink>
</file>

<file path=ppt/ink/ink1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11.132"/>
    </inkml:context>
    <inkml:brush xml:id="br0">
      <inkml:brushProperty name="width" value="0.025" units="cm"/>
      <inkml:brushProperty name="height" value="0.025" units="cm"/>
    </inkml:brush>
  </inkml:definitions>
  <inkml:trace contextRef="#ctx0" brushRef="#br0">0 152 18417,'3'11'2664,"-3"-10"-2644,3 10 980,0 1 0,0-1 0,1 0-1,1 0 1,11 20 0,-15-29-872,1 0 0,-1 0-1,1 1 1,0-1 0,0 0 0,0-1 0,0 1-1,0 0 1,0 0 0,0-1 0,0 1-1,1-1 1,-1 0 0,1 0 0,-1 0 0,1 0-1,-1 0 1,1 0 0,-1-1 0,1 1 0,0-1-1,0 0 1,-1 0 0,1 0 0,0 0-1,-1 0 1,1 0 0,0-1 0,-1 0 0,1 1-1,0-1 1,-1 0 0,1 0 0,-1 0 0,0-1-1,1 1 1,-1 0 0,3-4 0,3-1-97,0 0 0,0-1 0,-1 0 0,-1-1 0,1 0 0,-1 0 0,0 0 0,-1 0 0,0-1 0,0 0 0,-1 0 0,0-1 0,-1 1 1,0-1-1,0 0 0,-1 0 0,0 0 0,-1 0 0,0 0 0,-1 0 0,-1-19 0,1 27-31,0-1 0,0 1 0,-1-1 0,1 1 0,-1 0 0,0-1 0,0 1 0,1 0 0,-1 0 0,-1-1 0,1 1 0,0 0 0,0 0 0,-1 0 0,1 0 0,-1 0 0,0 1 0,0-1 0,1 0 0,-1 1 0,0-1 0,0 1 0,-1 0 0,1 0 0,0 0 0,0 0 0,0 0 0,-1 0 0,1 0 0,-1 1 0,1-1 0,0 1 0,-1 0 0,1 0 0,-1 0 0,1 0 0,-3 0 0,-1 1 0,1 0 0,-1 0 0,1 0 0,-1 1 0,1 0 0,0 0 0,-1 0 0,1 1 0,0-1 0,1 1 0,-1 1 0,0-1 0,1 0 0,0 1 0,-5 5 0,1 2 0,0 1 0,0 0 0,1 0 0,1 1 0,0 0 0,0 0 0,-4 19 0,7-22 0,1 0 0,0 0 0,0 1 0,1-1 0,1 0 0,-1 1 0,2-1 0,0 1 0,0-1 0,4 18 0,-4-25-134,1 0-1,-1 1 1,1-1 0,0 0-1,0 0 1,0 0 0,0-1 0,0 1-1,1 0 1,-1-1 0,1 0-1,0 1 1,0-1 0,0 0-1,0 0 1,0-1 0,0 1 0,0-1-1,0 1 1,1-1 0,-1 0-1,1 0 1,-1-1 0,1 1-1,-1-1 1,1 1 0,-1-1-1,1 0 1,3-1 0,3 1-770,0-1 0,0-1 0,1 1-1,-1-2 1,0 1 0,-1-1 0,1-1 0,18-9 0,11-12-8454</inkml:trace>
</inkml:ink>
</file>

<file path=ppt/ink/ink1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15.618"/>
    </inkml:context>
    <inkml:brush xml:id="br0">
      <inkml:brushProperty name="width" value="0.025" units="cm"/>
      <inkml:brushProperty name="height" value="0.025" units="cm"/>
    </inkml:brush>
  </inkml:definitions>
  <inkml:trace contextRef="#ctx0" brushRef="#br0">48 136 1089,'0'-2'89,"-5"-41"-159,5 42 105,0 0 0,0 0 0,0 1 0,0-1 0,-1 0 1,1 0-1,0 1 0,-1-1 0,1 0 0,0 0 0,-1 1 1,1-1-1,-1 1 0,1-1 0,-1 0 0,0 1 0,1-1 1,-1 1-1,1-1 0,-1 1 0,0-1 0,0 1 0,1 0 1,-1-1-1,0 1 0,0 0 0,1 0 0,-1-1 0,0 1 1,0 0-1,1 0 0,-1 0 0,0 0 0,0 0 0,0 0 1,0 0-1,1 0 0,-1 0 0,0 1 0,0-1 0,1 0 0,-1 0 1,0 1-1,0-1 0,1 0 0,-1 1 0,0-1 0,1 1 1,-1-1-1,0 1 0,0 0 0,-9 2 4089,9-16-5798,2 2 1520,3-32-1048,-3 27 23</inkml:trace>
</inkml:ink>
</file>

<file path=ppt/ink/ink1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16.613"/>
    </inkml:context>
    <inkml:brush xml:id="br0">
      <inkml:brushProperty name="width" value="0.025" units="cm"/>
      <inkml:brushProperty name="height" value="0.025" units="cm"/>
    </inkml:brush>
  </inkml:definitions>
  <inkml:trace contextRef="#ctx0" brushRef="#br0">0 225 3876,'0'0'3758,"3"-10"-827,2-7-1845,2-8 188,1-2 2553,-6 31-414,3 26-2625,-1 232 2701,-19 131-2558,18-516-338,-2 49-587,19-141-1,-13 198-14,2 25-19,7 36 30,-13-34 54,1 1-49,0-1 0,1 0 0,0 0 0,0 0-1,1 0 1,9 10 0,-14-19-8,1 1 0,-1 0 0,1 0 0,-1-1 0,1 1 0,0-1 0,0 0 0,0 0 1,0 1-1,0-1 0,0 0 0,0 0 0,0-1 0,0 1 0,0 0 0,1-1 0,-1 1 0,0-1 0,0 0 0,1 0 0,-1 0 0,0 0 0,1 0 0,-1 0 0,0-1 0,0 1 0,0-1 0,1 0 0,-1 1 0,0-1 0,0 0 0,0 0 0,0 0 0,0-1 0,0 1 1,0 0-1,-1-1 0,4-2 0,5-6 30,-1 0 1,0-1-1,0 0 1,-1 0-1,-1-1 1,1 0-1,-2-1 1,0 1-1,6-18 1,-2 0 79,-1 0 0,-2-1 0,5-35 0,-7 32 265,-2-51 0,-3 74-320,0 1-1,-1-1 0,0 1 1,-1-1-1,-1 1 0,1 0 0,-2 0 1,1 0-1,-6-10 0,8 18-34,0 0-1,0 0 1,0 0 0,0 0-1,-1 0 1,1 0-1,0 1 1,-1-1 0,1 0-1,-1 1 1,0-1 0,0 1-1,0-1 1,1 1-1,-1 0 1,0 0 0,0 0-1,-1 0 1,1 0-1,-2 0 1,2 1-1,1 0 0,-1 1 0,0-1-1,1 0 1,-1 1 0,0-1 0,1 1 0,-1 0 0,1 0-1,-1-1 1,1 1 0,-1 0 0,1 0 0,0 0 0,-1 0 0,1 1-1,0-1 1,0 0 0,0 1 0,-1 0 0,-5 9 24,0 0 0,1 0 1,1 1-1,0-1 0,-5 19 1,-7 26-29,3 0 0,2 1-1,2 1 1,-2 101 0,12-157-18,-1-1 0,1 1 0,0 0 0,0 0 0,0 0-1,0 0 1,1 0 0,-1 0 0,0-1 0,1 1 0,-1 0 0,1 0-1,0 0 1,-1-1 0,1 1 0,0 0 0,0-1 0,0 1 0,0-1-1,1 1 1,-1-1 0,3 3 0,-2-4 4,0 0 1,0 1-1,0-1 1,0 0-1,0-1 1,0 1-1,0 0 1,0-1-1,0 1 0,0-1 1,0 1-1,0-1 1,0 0-1,0 0 1,0 0-1,-1 0 1,1 0-1,0 0 0,-1 0 1,1-1-1,1-1 1,33-30 98,16-14-18,-49 45-85,0 0 0,0 0 0,1 0 1,-1 1-1,0-1 0,0 1 0,1-1 0,-1 1 0,1 0 1,-1 1-1,1-1 0,0 0 0,-1 1 0,8 0 1,-9 0 1,-1 1 1,0-1-1,1 1 1,-1-1-1,0 1 1,0 0-1,1 0 1,-1-1-1,0 1 1,0 0-1,0 0 1,0 0-1,0 0 1,0 0-1,0 0 1,0 1-1,0-1 0,-1 0 1,1 0-1,0 1 1,-1-1-1,1 0 1,-1 1-1,1-1 1,-1 0-1,0 1 1,1 1-1,2 47 63,-3-38-47,-2 138-62,-1-40-3332,3-110 3235,0 1 0,0-1-1,-1 0 1,1 0 0,0 0 0,0 1-1,0-1 1,0 0 0,0 0-1,0 1 1,0-1 0,-1 0-1,1 0 1,0 1 0,0-1-1,0 0 1,0 0 0,0 1-1,0-1 1,0 0 0,1 0 0,-1 1-1,0-1 1,0 0 0,0 0-1,0 1 1,0-1 0,0 0-1,0 0 1,0 1 0,1-1-1,-1 0 1,0 0 0,0 0-1,0 1 1,0-1 0,1 0 0,-1 0-1,0 0 1,0 0 0,0 1-1,1-1 1,-1 0 0,0 0-1,0 0 1,1 0 0,-1 0-1,1 0 1,7-14-3556,7-30-1461,-3-8-1820</inkml:trace>
</inkml:ink>
</file>

<file path=ppt/ink/ink1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16.941"/>
    </inkml:context>
    <inkml:brush xml:id="br0">
      <inkml:brushProperty name="width" value="0.025" units="cm"/>
      <inkml:brushProperty name="height" value="0.025" units="cm"/>
    </inkml:brush>
  </inkml:definitions>
  <inkml:trace contextRef="#ctx0" brushRef="#br0">1 42 1537,'0'0'15781,"4"12"-14329,1 6-1114,-1 1 369,1 0 1,16 34 0,-21-52-664,1 0 0,-1 0-1,1 1 1,0-1 0,-1 0 0,1 0 0,0 0 0,-1 0 0,1 0 0,0 0 0,0-1 0,0 1 0,0 0-1,0 0 1,0-1 0,0 1 0,0 0 0,0-1 0,0 1 0,1-1 0,-1 0 0,0 1 0,0-1 0,0 0-1,1 0 1,-1 1 0,2-1 0,-1-1 59,1 0 0,-1 1-1,0-1 1,1 0 0,-1-1 0,0 1-1,0 0 1,0 0 0,0-1 0,0 0-1,0 1 1,3-5 0,4-5 604,0-1 0,0 0-1,9-18 1,-18 30-702,4-7 343,-1 1 1,1-1-1,-1 0 1,0 0-1,-1 0 1,0-1-1,0 1 0,0 0 1,-1-1-1,0-15 1,-1 23-323,0 0 1,0 0 0,0-1-1,-1 1 1,1 0 0,0 0-1,0-1 1,-1 1 0,1 0-1,0 0 1,-1-1 0,1 1-1,0 0 1,0 0 0,-1 0-1,1 0 1,0 0 0,-1-1-1,1 1 1,-1 0 0,1 0-1,0 0 1,-1 0 0,1 0-1,0 0 1,-1 0 0,1 0-1,0 0 1,-1 0 0,1 1 0,0-1-1,-1 0 1,1 0 0,0 0-1,-1 0 1,1 0 0,0 1-1,-1-1 1,1 0 0,0 0-1,0 0 1,-1 1 0,1 0-1,-16 9 146,2 6-98,0 2 0,2-1 0,0 2 0,1 0 0,1 0 0,0 1 0,2 0-1,0 0 1,1 1 0,2 0 0,0 0 0,-4 36 0,9-55-109,0 0 0,0 0 0,0 0 0,0 0 0,0 0 0,1 0-1,-1 0 1,0 0 0,1 0 0,0 0 0,-1 0 0,1 0 0,0 0 0,0 0 0,0-1 0,0 1 0,0 0 0,1-1 0,-1 1-1,0-1 1,1 1 0,1 1 0,0-2-121,0 0 0,0 1 0,0-1 0,-1 0 0,1 0 0,0-1 0,1 1 0,-1-1 0,0 1 0,0-1 0,0 0 0,0 0 0,4-1 0,4-1-856,1 0 1,-1 0-1,0-2 0,0 1 0,0-1 0,20-11 0,18-16-9061</inkml:trace>
</inkml:ink>
</file>

<file path=ppt/ink/ink1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18.062"/>
    </inkml:context>
    <inkml:brush xml:id="br0">
      <inkml:brushProperty name="width" value="0.025" units="cm"/>
      <inkml:brushProperty name="height" value="0.025" units="cm"/>
    </inkml:brush>
  </inkml:definitions>
  <inkml:trace contextRef="#ctx0" brushRef="#br0">108 162 8264,'2'-13'2968,"8"-68"-261,-8 15 3453,-2 66-6113,0 0 0,-1 0-1,1 0 1,0-1 0,0 1 0,0 0-1,0 0 1,0 0 0,0 0 0,0 0 0,-1 0-1,1 0 1,0 0 0,0 0 0,0 0-1,0 0 1,0 0 0,-1 0 0,1 0-1,0 0 1,0 0 0,0 0 0,0 0 0,0 0-1,-1 0 1,1 0 0,0 0 0,0 0-1,0 0 1,0 0 0,0 0 0,-1 0 0,1 0-1,0 0 1,0 0 0,0 0 0,0 0-1,0 0 1,0 1 0,-1-1 0,1 0 0,0 0-1,0 0 1,0 0 0,0 0 0,0 0-1,0 0 1,0 1 0,0-1 0,0 0-1,0 0 1,0 0 0,0 0 0,0 0 0,0 1-1,0-1 1,0 0 0,0 0 0,0 0-1,0 0 1,0 0 0,0 1 0,0-1 0,0 0-1,0 0 1,0 0 0,0 1 0,-7 13 183,-66 508 5113,53-327-4803,15-158-492,0 0 3,1 0 1,3 59 0,22-117 7,4-21 112,-2-2 1,26-66-1,-34 69-135,3 1-1,1 1 1,46-68-1,-65 106-32,1-1 0,0 1-1,0 0 1,0 0-1,0-1 1,0 1 0,0 0-1,0 0 1,0 0-1,0 0 1,0 0 0,1 0-1,-1 1 1,0-1-1,1 0 1,-1 0 0,0 1-1,1-1 1,-1 1-1,1 0 1,-1-1 0,1 1-1,-1 0 1,1 0-1,-1 0 1,4 0 0,-3 1 7,0 0 0,0 0 0,0 1 0,-1-1 0,1 1-1,0-1 1,0 1 0,-1 0 0,1-1 0,-1 1 0,0 0 0,0 0 0,1 0 0,-1 0 0,1 4 0,5 12 74,-1 0-1,-1 0 1,5 24-1,-9-37-65,4 37 400,-1 0 1,-2 56-1,20-218-133,-12 71-174,-1-1 1,2-81-1,-6 110-111,8 23 0,6 5 0,38-3-1959,-54-3 1734,0-1 1,0 0-1,0 0 1,0-1-1,0 1 1,0-1-1,0 1 1,0-1-1,0 0 1,-1 0-1,1 0 1,0-1-1,0 1 0,-1 0 1,1-1-1,2-2 1,-5 4-44,0-1 1,0 1-1,0-1 0,0 0 1,0 1-1,0-1 0,0 1 1,0-1-1,0 1 0,0-1 1,0 1-1,-1-1 1,1 1-1,0-1 0,0 1 1,0-1-1,-1 1 0,1-1 1,0 1-1,-1-1 0,1 1 1,-1 0-1,1-1 1,0 1-1,-1 0 0,1-1 1,-1 1-1,1 0 0,-1 0 1,1-1-1,-1 1 0,1 0 1,-1 0-1,1 0 0,-1-1 1,0 1-1,-23-9-9421</inkml:trace>
</inkml:ink>
</file>

<file path=ppt/ink/ink1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18.407"/>
    </inkml:context>
    <inkml:brush xml:id="br0">
      <inkml:brushProperty name="width" value="0.025" units="cm"/>
      <inkml:brushProperty name="height" value="0.025" units="cm"/>
    </inkml:brush>
  </inkml:definitions>
  <inkml:trace contextRef="#ctx0" brushRef="#br0">1 1 19378,'0'0'3267,"92"47"-3138,-36-48-97,4-7-96,2 3-1346,-3 5-1665,-6 0-2434</inkml:trace>
</inkml:ink>
</file>

<file path=ppt/ink/ink1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18.780"/>
    </inkml:context>
    <inkml:brush xml:id="br0">
      <inkml:brushProperty name="width" value="0.025" units="cm"/>
      <inkml:brushProperty name="height" value="0.025" units="cm"/>
    </inkml:brush>
  </inkml:definitions>
  <inkml:trace contextRef="#ctx0" brushRef="#br0">164 127 19731,'-13'12'1420,"-9"10"-163,1 0 1,-36 49 0,51-64-1067,1 1 1,-1 0 0,1 0-1,1 1 1,0-1 0,0 1-1,1 0 1,-1 0-1,2 0 1,0 1 0,0-1-1,1 1 1,0-1-1,0 1 1,1-1 0,1 11-1,-1-19-193,1 0-1,-1 0 0,0 0 1,1 0-1,-1 0 0,1-1 1,-1 1-1,1 0 1,-1 0-1,1 0 0,0-1 1,-1 1-1,1 0 0,0-1 1,0 1-1,-1-1 0,1 1 1,0-1-1,0 1 1,0-1-1,0 1 0,0-1 1,0 0-1,0 1 0,0-1 1,-1 0-1,1 0 0,0 0 1,0 0-1,0 0 0,0 0 1,0 0-1,0 0 1,0 0-1,0 0 0,0-1 1,0 1-1,0 0 0,0-1 1,2 0-1,37-20-81,-22 5 128,0-1 1,-1 0-1,-1-2 0,0 0 0,-2 0 0,0-1 0,-1-1 1,-2 0-1,0-1 0,-1 0 0,-1-1 0,-1 0 1,-1-1-1,-1 1 0,-1-1 0,-1 0 0,0-30 1,-20 90-248,6-1-367,2 0 1,-5 40 0,9 23-3606,4-96 3920,0-1 0,-1 1 0,1-1 0,0 0 0,0 1 0,0-1 0,0 1 1,1-1-1,-1 1 0,0-1 0,1 1 0,-1-1 0,1 0 0,-1 1 0,1-1 0,-1 0 0,1 0 0,0 1 1,0-1-1,0 0 0,0 0 0,0 0 0,0 0 0,0 0 0,0 0 0,0 0 0,0 0 0,0 0 0,1-1 1,-1 1-1,2 0 0,21 1-5991</inkml:trace>
</inkml:ink>
</file>

<file path=ppt/ink/ink1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19.186"/>
    </inkml:context>
    <inkml:brush xml:id="br0">
      <inkml:brushProperty name="width" value="0.025" units="cm"/>
      <inkml:brushProperty name="height" value="0.025" units="cm"/>
    </inkml:brush>
  </inkml:definitions>
  <inkml:trace contextRef="#ctx0" brushRef="#br0">155 290 10218,'0'0'7361,"-10"10"-4777,0-2-2239,1 1-1,0 0 1,1 0 0,0 1-1,1 0 1,0 0-1,0 1 1,-5 11 0,1 2 205,0 1-1,1-1 1,2 2 0,0-1 0,2 1 0,1 0 0,-3 39 0,8-65-546,0 1 1,0 0 0,0-1 0,0 1 0,0-1 0,0 1 0,0 0 0,0-1 0,1 1 0,-1 0 0,0-1 0,0 1 0,1-1 0,-1 1 0,0-1 0,1 1 0,-1 0-1,0-1 1,1 0 0,-1 1 0,1-1 0,-1 1 0,1-1 0,-1 1 0,1-1 0,-1 0 0,1 1 0,0-1 0,-1 0 0,1 0 0,-1 1 0,1-1 0,0 0 0,-1 0 0,1 0-1,-1 0 1,1 0 0,0 0 0,-1 0 0,1 0 0,0 0 0,-1 0 0,1 0 0,0 0 0,-1-1 0,1 1 0,-1 0 0,1 0 0,0-1 0,-1 1 0,1 0 0,-1-1-1,1 1 1,-1 0 0,1-1 0,0 0 0,34-25 167,-9-1-99,0-2 0,-3-1-1,0-1 1,-2-1 0,-1-1-1,19-44 1,-11 13 564,-2-2-1,24-103 1,-38 121-443,-9 31-101,-8 24 196,-41 121 245,-30 137 0,73-253-484,0-1-33,0 0 0,1 0 0,0 0 0,1 0-1,0 1 1,0-1 0,2 1 0,-1-1 0,4 19 0,-3-29-55,0 0 0,0 1 0,-1-1 0,1 0 0,0 0 0,0 1 0,0-1 0,1 0-1,-1 0 1,0 0 0,0 0 0,0-1 0,1 1 0,-1 0 0,0 0 0,1-1 0,-1 1 0,1-1 0,-1 1 0,1-1 0,-1 0 0,1 0 0,-1 1 0,1-1 0,-1 0 0,1 0 0,-1-1 0,1 1 0,-1 0 0,1 0 0,-1-1 0,1 1 0,-1-1 0,1 1 0,-1-1 0,0 0 0,1 1 0,-1-1 0,2-1 0,5-2-307,-1 0-1,0 0 1,1-1 0,-2 0-1,13-11 1,2-11-1584,0 0-1,-2-2 1,-2 0 0,0-1 0,-2-1-1,11-32 1,4-3 2029,-30 65 82,0 1 0,0-1 0,0 1 0,0 0 0,0-1 0,0 1-1,0-1 1,0 1 0,1-1 0,-1 1 0,0-1 0,0 1 0,0 0 0,1-1 0,-1 1-1,0-1 1,1 1 0,-1 0 0,0-1 0,1 1 0,-1 0 0,0 0 0,1-1 0,-1 1 0,1 0-1,-1 0 1,1-1 0,-1 1 0,0 0 0,1 0 0,-1 0 0,2 0 0,2 17 2984,-6 50-893,1-47-1047,4-13-362,4-13-311,5-13 336,-8 12-705,-1-1 0,0 0 0,0 0 0,-1 0 0,0 0 0,-1-1 0,1 1 0,-2 0 0,1-1 0,-1 1 0,0-1 0,-2-10 0,1 18-184,1 0 0,0 1 0,-1-1 0,1 0 0,0 0 0,-1 1 0,1-1 0,-1 0 0,0 1 0,1-1 0,-1 1 0,1-1 0,-1 1 0,0-1 0,0 1 0,1-1 0,-1 1 0,0 0 0,0-1 0,1 1 0,-1 0 0,0 0 0,0-1 0,0 1 0,0 0 0,1 0 0,-1 0 0,0 0 0,0 0 0,0 0 0,0 0 0,1 0 0,-1 1 0,0-1 0,0 0 0,0 0 0,1 1 0,-1-1 0,0 0 0,0 1 0,1-1 0,-1 1 0,0-1 0,0 2 0,-31 25 0,22-11 0,1 0 0,0 0 0,1 1 0,1-1 0,0 2 0,2-1 0,0 1 0,0 0 0,2 0 0,0 1 0,1-1 0,1 21 0,1-37-16,0-1-1,0 1 1,1-1 0,-1 1 0,0-1-1,1 1 1,-1-1 0,1 0 0,-1 1-1,1-1 1,0 0 0,-1 1 0,1-1-1,0 0 1,0 0 0,0 0-1,0 1 1,0-1 0,0 0 0,0 0-1,0-1 1,1 1 0,1 1 0,0-1-92,0 0 0,0 0 0,0 0 0,0 0 0,1 0 0,-1-1 0,0 0 0,0 0 0,1 0 0,4 0 1,0-1-501,1-1 0,0 1 1,-1-2-1,1 1 1,-1-1-1,1 0 0,11-7 1,23-20-7561</inkml:trace>
</inkml:ink>
</file>

<file path=ppt/ink/ink1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19.777"/>
    </inkml:context>
    <inkml:brush xml:id="br0">
      <inkml:brushProperty name="width" value="0.025" units="cm"/>
      <inkml:brushProperty name="height" value="0.025" units="cm"/>
    </inkml:brush>
  </inkml:definitions>
  <inkml:trace contextRef="#ctx0" brushRef="#br0">24 300 18578,'0'0'1969,"-4"13"-527,-12 43-102,16-55-1297,-1 0 0,1 1 0,-1-1 0,1 1 0,-1-1 0,1 1 0,0-1 0,0 0 0,0 1 0,0-1 0,0 1-1,0-1 1,0 1 0,0-1 0,1 1 0,-1-1 0,1 0 0,-1 1 0,1-1 0,-1 0 0,1 1 0,0-1 0,0 0 0,-1 0 0,1 1 0,0-1 0,0 0 0,0 0 0,0 0 0,0 0 0,1 0 0,-1 0 0,0-1 0,0 1 0,1 0 0,-1-1 0,0 1 0,1-1 0,-1 1 0,0-1 0,3 1 0,2-1 134,-1 1 0,1-1 0,-1-1 0,1 1 1,-1-1-1,1 0 0,-1 0 0,0 0 0,7-3 0,3-3 55,0-1 0,-1 0 0,0-1-1,-1-1 1,0 0 0,0-1-1,-1 0 1,12-14 0,-8 6 12,0 0-1,-1-1 1,-1 0 0,20-41 0,-30 50-109,0 1-1,-1-1 1,0 0 0,-1 0-1,0 0 1,0 0 0,-2-1-1,1-13 1,-1 23-125,0 0 0,0 0-1,0 0 1,0-1 0,0 1 0,-1 0-1,1 0 1,-1 0 0,1-1 0,-1 1 0,0 0-1,0 0 1,0 0 0,0 0 0,0 0-1,0 1 1,-1-1 0,1 0 0,0 0 0,-1 1-1,0-1 1,1 1 0,-1-1 0,0 1 0,0 0-1,0 0 1,0 0 0,0 0 0,0 0-1,0 0 1,0 0 0,0 1 0,0-1 0,0 1-1,-1-1 1,1 1 0,0 0 0,0 0-1,0 0 1,-1 0 0,1 0 0,0 1 0,0-1-1,0 1 1,-1-1 0,1 1 0,-3 1 0,0 1-12,-1-1 0,1 1 0,-1 1 0,1-1 0,0 1 0,0 0 0,0 0 0,1 0 0,0 0 0,-1 1 0,1 0 0,1 0 0,-1 0 0,-4 10 0,-6 11 4,-17 47-1,31-72-1,-14 34-1,2 1 0,2 1 1,1 0-1,2 1 0,2-1 0,-2 48 0,7-83-28,0 0 0,0 0-1,0 1 1,0-1 0,1 0-1,-1 0 1,1 1-1,-1-1 1,1 0 0,0 0-1,-1 0 1,1 0-1,1 0 1,-1 0 0,0 0-1,0 0 1,1 0-1,-1 0 1,1-1 0,-1 1-1,1-1 1,0 1-1,0-1 1,-1 1 0,1-1-1,0 0 1,0 0-1,0 0 1,1 0 0,-1 0-1,0-1 1,0 1-1,0-1 1,1 1 0,-1-1-1,0 0 1,0 0 0,1 0-1,-1 0 1,2 0-1,8-1-342,-1-1 0,1 0-1,-1 0 1,0-1 0,0 0-1,19-9 1,2-4-2767,37-23 0,-6-5-4842,-13 4-3406</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2:50.604"/>
    </inkml:context>
    <inkml:brush xml:id="br0">
      <inkml:brushProperty name="width" value="0.025" units="cm"/>
      <inkml:brushProperty name="height" value="0.025" units="cm"/>
    </inkml:brush>
  </inkml:definitions>
  <inkml:trace contextRef="#ctx0" brushRef="#br0">1883 118 8008,'0'0'3389,"-9"-2"-2727,-3-1-474,-10-3 1082,0 1 0,0 1 1,-29-2-1,11 6-1061,0-1-1,0-2 0,-76-16 0,56 4 366,-1 3 0,0 2 0,-112-2 0,67 16-475,65-1 24,0-2 1,0-2-1,-62-8 0,79 4-59,0 1 0,-1 1 0,1 2 0,-1 0 1,0 1-1,1 2 0,-1 0 0,1 2 0,-1 1 0,1 0 0,1 2 0,-36 15 0,-206 82 125,207-83-26,46-16-122,1-1-1,0 2 1,0-1-1,0 1 1,0 1-1,1 0 1,-16 15 0,21-18-50,1 1 1,0 0 0,0 0 0,0 1 0,1-1 0,0 1 0,0-1 0,0 1 0,1 0 0,0 0 0,0 0 0,0 0 0,1 1-1,0-1 1,0 0 0,0 11 0,1-10 8,1 0 0,0 0-1,0 0 1,0 0 0,1 0-1,0 0 1,0-1 0,1 1 0,0 0-1,0-1 1,0 0 0,1 0 0,5 7-1,-1-4 0,0 0 0,0 0-1,1-1 1,1 0 0,-1-1 0,1 0-1,14 7 1,-2-3-13,0-1-1,1-1 1,0-1 0,0 0 0,1-2 0,0-2-1,32 4 1,50-5 39,139-12-1,-4-2 23,-156 9-41,1-4-1,-1-4 0,0-3 1,-1-4-1,85-30 0,-139 38 18,371-97 499,-382 103-392,-5 1-72,1-1 1,-1 0-1,0-1 0,19-8 0,-32 12-41,-1 0-1,1-1 0,-1 1 1,1-1-1,-1 1 0,0-1 1,1 1-1,-1-1 0,0 1 1,1-1-1,-1 0 0,0 1 1,0-1-1,1 1 0,-1-1 1,0 0-1,0 1 0,0-1 1,0 0-1,0 1 0,0-1 0,0 1 1,0-1-1,0 0 0,0 1 1,0-1-1,-1 0 0,1 1 1,0-1-1,0 1 0,-1-1 1,1 0-1,0 1 0,-1-1 1,1 1-1,0-1 0,-1 1 1,1-1-1,-1 1 0,1-1 1,-1 1-1,0-1 0,-23-23 305,22 22-335,-30-25 122,-2 2 0,-1 1 0,-1 2-1,-1 1 1,-1 2 0,0 2 0,-2 1-1,0 2 1,0 2 0,-52-9 0,-6 4-647,-116-5 1,6 11-4258,152 9 2672,-81-4-7870</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33.546"/>
    </inkml:context>
    <inkml:brush xml:id="br0">
      <inkml:brushProperty name="width" value="0.025" units="cm"/>
      <inkml:brushProperty name="height" value="0.025" units="cm"/>
    </inkml:brush>
  </inkml:definitions>
  <inkml:trace contextRef="#ctx0" brushRef="#br0">1 261 11275,'0'0'10516,"13"-5"-9880,89-25 981,193-30 1,-193 42-1367,603-90 156,-401 83-2923,-288 23-139,-13 0-553,-12-2-843,-12-2-2824</inkml:trace>
</inkml:ink>
</file>

<file path=ppt/ink/ink1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20.120"/>
    </inkml:context>
    <inkml:brush xml:id="br0">
      <inkml:brushProperty name="width" value="0.025" units="cm"/>
      <inkml:brushProperty name="height" value="0.025" units="cm"/>
    </inkml:brush>
  </inkml:definitions>
  <inkml:trace contextRef="#ctx0" brushRef="#br0">0 0 6246,'0'0'-128</inkml:trace>
</inkml:ink>
</file>

<file path=ppt/ink/ink1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20.477"/>
    </inkml:context>
    <inkml:brush xml:id="br0">
      <inkml:brushProperty name="width" value="0.025" units="cm"/>
      <inkml:brushProperty name="height" value="0.025" units="cm"/>
    </inkml:brush>
  </inkml:definitions>
  <inkml:trace contextRef="#ctx0" brushRef="#br0">273 139 7719,'-2'-6'1040,"0"-1"-1,0 0 0,1 0 1,-1 1-1,2-1 0,-1 0 0,1 0 1,0 0-1,0 0 0,1 0 1,0 0-1,0 0 0,0 1 0,1-1 1,0 0-1,1 1 0,-1-1 1,7-10-1,-16 18 2146,-23 8-2606,-2 7-420,1 0 0,1 2 0,1 2 1,0 1-1,-30 28 0,57-47-164,0 0 0,0-1 1,1 1-1,-1 0 0,1 0 0,-1 1 0,1-1 0,0 0 1,0 0-1,0 1 0,-2 3 0,4-5-1,-1 0-1,0 0 1,0-1 0,0 1-1,0 0 1,1-1-1,-1 1 1,0 0 0,1-1-1,-1 1 1,1 0-1,-1-1 1,1 1 0,-1-1-1,1 1 1,-1-1-1,1 1 1,-1-1 0,1 1-1,-1-1 1,1 1-1,0-1 1,-1 0 0,1 0-1,0 1 1,-1-1-1,1 0 1,0 0 0,0 0-1,-1 1 1,1-1-1,0 0 1,0 0 0,-1 0-1,1 0 1,0 0-1,0-1 1,-1 1 0,1 0-1,1-1 1,32 0-353,56-11 0,-60 7 45,0 1 0,51 1 0,-80 2 319,0 1-1,1 1 1,-1-1 0,1 0 0,-1 0 0,0 0 0,1 1 0,-1-1 0,0 1 0,1-1 0,-1 1 0,0-1 0,0 1 0,0 0 0,1 0 0,-1-1 0,0 1 0,0 0 0,0 0 0,0 0 0,0 0 0,-1 0 0,1 0-1,0 1 1,0-1 0,-1 0 0,1 0 0,-1 1 0,1-1 0,-1 0 0,1 1 0,-1-1 0,0 0 0,0 1 0,1-1 0,-1 0 0,0 1 0,0-1 0,0 1 0,-1-1 0,0 3 0,1 1 111,-1 0 1,-1 0-1,1 0 1,-1 0-1,0 0 1,0 0-1,-1-1 1,1 1-1,-1-1 0,-3 5 1,-16 13 2,0-1 0,-2-1 1,0-1-1,-1-1 0,-1-1 0,0-1 1,-1-2-1,-30 12 0,53-24-319,0-1-1,0 1 1,0-1-1,0 0 1,0 0-1,0-1 1,-1 1 0,1-1-1,0 0 1,-7-1-1,11 1 126,-1 0 1,1 0-1,-1 0 0,1 0 0,-1 0 1,1-1-1,-1 1 0,1 0 0,-1 0 1,1-1-1,-1 1 0,1 0 0,0-1 1,-1 1-1,1 0 0,-1-1 0,1 1 1,0-1-1,-1 1 0,1 0 0,0-1 1,0 1-1,-1-1 0,1 1 0,0-1 1,0 1-1,0-1 0,0 1 0,0-1 0,-1 0 1,2-1-122,-1 0 1,1 0-1,-1 0 0,1 0 1,0 0-1,-1 0 1,1 1-1,0-1 1,0 0-1,1 1 0,-1-1 1,0 0-1,2-1 1,18-19-6585,4-3-2370</inkml:trace>
</inkml:ink>
</file>

<file path=ppt/ink/ink1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21.097"/>
    </inkml:context>
    <inkml:brush xml:id="br0">
      <inkml:brushProperty name="width" value="0.025" units="cm"/>
      <inkml:brushProperty name="height" value="0.025" units="cm"/>
    </inkml:brush>
  </inkml:definitions>
  <inkml:trace contextRef="#ctx0" brushRef="#br0">217 9 16015,'0'0'6182,"-9"8"-5162,5-4-892,0-1 53,-1 1-1,1 0 1,0 0 0,1 1 0,-1-1-1,1 1 1,0-1 0,0 1 0,0 0-1,1 0 1,-1 0 0,1 1-1,-1 5 1,-4 22 1196,7-32-949,3-19 1883,-1 6-2161,0 1-1,1-1 0,1 1 1,0-1-1,1 1 1,0 0-1,9-15 1,-13 26-241,-4 39-32,-5-22 191,3-15 239,0-30 290,5 28-592,0-1 1,0 1-1,1 0 1,-1-1-1,0 1 1,0-1-1,0 1 1,0 0-1,0-1 1,-1 1-1,1 0 0,0-1 1,0 1-1,0-1 1,0 1-1,0 0 1,0-1-1,-1 1 1,1 0-1,0-1 1,0 1-1,-1 0 1,1-1-1,0 1 1,0 0-1,-1 0 0,1-1 1,0 1-1,-1 0 1,1 0-1,0-1 1,-1 1-1,1 0 1,0 0-1,-1 0 1,1 0-1,0 0 1,-1 0-1,0-1 0,-17 10 268,-15 19 58,10-3-331,2 1 0,0 2 0,-28 49 0,75-84 0,-1-4 0,21-13 0,-38 19 0,-24 8 0,3 2-2143,-18 3-10667</inkml:trace>
</inkml:ink>
</file>

<file path=ppt/ink/ink1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21.613"/>
    </inkml:context>
    <inkml:brush xml:id="br0">
      <inkml:brushProperty name="width" value="0.025" units="cm"/>
      <inkml:brushProperty name="height" value="0.025" units="cm"/>
    </inkml:brush>
  </inkml:definitions>
  <inkml:trace contextRef="#ctx0" brushRef="#br0">163 56 21044,'0'0'6086,"-2"10"-5467,-9 38 701,-5 83 1,3-17-695,-5 11-244,-44 246 987,59-354-1369,2-10 0,0 1 0,0 0 0,-1-1 0,0 0 0,-1 1 0,1-1 0,-1 0 0,0 0 0,-9 13 0,12-21 0,-1 1 0,1 0 0,-1 0 0,1 0 0,-1-1 0,1 1 0,0 0 0,-1 0 0,1-1 0,0 1 0,-1 0 0,1-1 0,0 1 0,-1 0 0,1-1 0,0 1 0,0-1 0,-1 1 0,1-1 0,0 1 0,0 0 0,0-1 0,0 1 0,-1-1 0,1 1 0,0-1 0,0 1 0,0-1 0,0 1 0,0-1 0,0 1 0,0-1 0,1 1 0,-1-1 0,0 1 0,0 0 0,0-1 0,-1-26 0,1 26 0,2-52 0,3-1 0,21-103 0,44-100 0,-69 252 0,1-1 0,12-48 0,3 1 0,2 0 0,2 1 0,37-64 0,-56 112-4,1 0 0,-1 0 0,1 0 0,0 1 0,0 0 0,0-1 0,0 1 0,1 0 0,-1 0 0,1 1 0,0-1 0,0 1 0,0 0 0,0 0 0,0 0 0,0 0 0,0 1 0,1-1 0,6 0 0,-8 2 1,1 1 0,-1-1 0,0 1 0,1-1 0,-1 1-1,0 0 1,1 0 0,-1 1 0,0-1 0,0 1 0,0-1 0,0 1 0,0 0 0,-1 0 0,1 0 0,0 1 0,-1-1-1,1 1 1,-1-1 0,0 1 0,0 0 0,0 0 0,-1 0 0,1 0 0,1 3 0,2 5 7,-1-1-1,0 1 1,0-1 0,-1 1 0,-1 0 0,0 0 0,0 1-1,-1-1 1,0 0 0,-1 0 0,-1 1 0,1-1-1,-2 0 1,0 0 0,0 0 0,-1 0 0,0 0-1,-1 0 1,0-1 0,-9 16 0,4-10 2,0-1 0,-1 0 0,-1-1 1,0 0-1,-1 0 0,0-2 0,-1 1 0,-1-2 0,0 1 1,0-2-1,-1 0 0,-23 11 0,35-19-31,0 0 1,-1-1-1,1 0 0,-1 1 1,1-1-1,-1 0 1,0-1-1,1 1 0,-1-1 1,0 1-1,0-1 0,-5-1 1,7 1-34,1-1 0,-1 1 0,1-1-1,0 0 1,-1 0 0,1 0 0,0 1 0,0-1 0,0 0 0,0 0 0,0-1 0,0 1 0,0 0 0,0 0 0,0 0 0,0-1 0,1 1 0,-1 0 0,1-1 0,-1 1 0,1-1-1,-1 1 1,1-1 0,0 1 0,-1-1 0,1 1 0,0-1 0,0 1 0,0-1 0,0 1 0,1-2 0,-1-7-1262,1 1 0,0-1 0,1 1 0,0 0 0,0-1 0,1 1 1,4-11-1,15-30-6506</inkml:trace>
</inkml:ink>
</file>

<file path=ppt/ink/ink1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21.959"/>
    </inkml:context>
    <inkml:brush xml:id="br0">
      <inkml:brushProperty name="width" value="0.025" units="cm"/>
      <inkml:brushProperty name="height" value="0.025" units="cm"/>
    </inkml:brush>
  </inkml:definitions>
  <inkml:trace contextRef="#ctx0" brushRef="#br0">4 153 15599,'0'0'1932,"6"8"882,1 5-2279,-2-5 532,-1 0 1,2 0-1,-1-1 0,12 13 0,-16-19-936,1 1 0,-1-1 1,1 0-1,-1 0 0,1 0 0,-1 1 1,1-1-1,0-1 0,0 1 0,-1 0 1,1 0-1,0-1 0,0 1 0,0-1 1,0 1-1,0-1 0,0 0 0,0 0 1,0 0-1,0 0 0,0 0 0,0 0 1,0-1-1,-1 1 0,1-1 0,0 1 1,0-1-1,0 0 0,0 1 0,2-3 1,5-4 3,0-1 0,-1 0-1,0 0 1,-1-1 0,0 0 0,0 0 0,-1-1 0,0 0 0,0 0 0,-1-1 0,-1 1 0,0-1 0,0 0 0,-1 0 0,0 0 0,-1-1 0,1-14 0,-3 24-134,0 1 1,1 0 0,-1-1-1,0 1 1,0-1 0,0 1-1,0-1 1,-1 1 0,1-1-1,0 1 1,-1 0 0,1-1-1,0 1 1,-1 0 0,0-1-1,1 1 1,-1 0 0,0-1-1,0 1 1,0 0 0,0 0-1,0 0 1,0 0 0,0 0-1,0 0 1,0 0 0,0 0-1,0 0 1,-1 1 0,1-1-1,0 0 1,-1 1 0,1-1-1,0 1 1,-1 0 0,1-1-1,-1 1 1,1 0 0,-2 0-1,-1 0-1,0 1-1,1-1 0,-1 1 0,1 0 0,-1 0 0,1 0 1,-1 1-1,1-1 0,0 1 0,0 0 0,0 0 0,0 0 1,0 0-1,0 0 0,-3 4 0,-7 10 1,-1 0 0,2 1 0,0 1 0,1 0 0,1 1 0,1 0 0,1 0 0,0 1 0,1 0 0,2 1 0,0-1 0,1 1 0,-3 41 0,7-60-103,0-1-1,0 1 1,1 0 0,-1 0 0,0 0-1,1 0 1,-1-1 0,1 1-1,0 0 1,-1 0 0,1-1 0,0 1-1,0-1 1,0 1 0,0 0-1,0-1 1,1 0 0,-1 1 0,0-1-1,1 0 1,-1 0 0,1 0-1,-1 0 1,1 0 0,-1 0 0,1 0-1,0 0 1,0-1 0,-1 1-1,1 0 1,0-1 0,0 0 0,0 1-1,0-1 1,-1 0 0,1 0-1,0 0 1,0 0 0,0-1 0,2 1-1,4-1-586,0 0 0,0 0-1,-1-1 1,1 0 0,0-1 0,-1 1-1,1-1 1,9-6 0,26-21-3821,1-4-1511</inkml:trace>
</inkml:ink>
</file>

<file path=ppt/ink/ink1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22.331"/>
    </inkml:context>
    <inkml:brush xml:id="br0">
      <inkml:brushProperty name="width" value="0.025" units="cm"/>
      <inkml:brushProperty name="height" value="0.025" units="cm"/>
    </inkml:brush>
  </inkml:definitions>
  <inkml:trace contextRef="#ctx0" brushRef="#br0">252 0 15182,'0'0'8061,"-12"6"-5343,-6 5-2174,0 0 1,1 0-1,0 2 1,1 0-1,0 1 1,1 0-1,-23 30 1,28-31-354,0 0 0,1 0 1,1 1-1,0 1 0,1-1 0,0 1 1,2 0-1,-1 1 0,2-1 1,0 1-1,-2 20 0,6-35-186,0 1 0,0-1 0,0 0-1,0 0 1,0 1 0,0-1 0,0 0-1,1 0 1,-1 1 0,0-1 0,1 0 0,-1 0-1,1 0 1,0 0 0,-1 0 0,1 1-1,0-1 1,-1 0 0,1 0 0,0-1 0,0 1-1,0 0 1,0 0 0,0 0 0,0-1-1,0 1 1,2 1 0,1-1 0,-1 0-1,1 0 1,-1-1 0,1 1-1,0-1 1,-1 0 0,1 0-1,-1 0 1,1 0 0,3-2-1,9-1-95,0-1-1,0 0 0,23-11 1,-6-1-2691,46-28 1,-28 9-3940</inkml:trace>
</inkml:ink>
</file>

<file path=ppt/ink/ink1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22.721"/>
    </inkml:context>
    <inkml:brush xml:id="br0">
      <inkml:brushProperty name="width" value="0.025" units="cm"/>
      <inkml:brushProperty name="height" value="0.025" units="cm"/>
    </inkml:brush>
  </inkml:definitions>
  <inkml:trace contextRef="#ctx0" brushRef="#br0">25 1 18001,'0'0'7976,"17"48"-6087,-17 0-736,0 7-768,-3 2-193,-8-2-160,2-8 32,0-6-64,5-10-64,-1-13-609,5-13-1056,0-7-1186,0-26-640,2-14-3076</inkml:trace>
</inkml:ink>
</file>

<file path=ppt/ink/ink1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24.033"/>
    </inkml:context>
    <inkml:brush xml:id="br0">
      <inkml:brushProperty name="width" value="0.025" units="cm"/>
      <inkml:brushProperty name="height" value="0.025" units="cm"/>
    </inkml:brush>
  </inkml:definitions>
  <inkml:trace contextRef="#ctx0" brushRef="#br0">1 464 13805,'0'0'9737,"0"9"-9491,0-2-167,0 5-144,0 1 1,1-1 0,1 0 0,0 1-1,4 13 1,-4-22-251,-1 1 0,1-1 0,0 0 0,1 0 0,-1 1-1,1-2 1,0 1 0,0 0 0,0-1 0,0 1 0,0-1 0,1 0 0,0 0 0,-1 0-1,1-1 1,0 1 0,1-1 0,-1 0 0,6 2 0,5 1-2006,0-1 1,0-1-1,0 0 0,26 1 1,6-3-153,-15-2 5093,-2-2 5387,-36 14 101,-17 30-7377,2-5-703,19-33-19,-12 21 432,0 0 0,2 1 1,0 1-1,2 0 0,1 1 0,-6 30 0,14-56-431,1-1 0,0 1 0,0-1 0,0 1 0,0-1 0,-1 1 0,1-1 0,0 1 0,0-1 0,0 1 0,0-1 0,0 1 0,0-1 0,0 1 0,0-1 0,1 1 0,-1-1-1,0 1 1,0-1 0,0 1 0,1-1 0,-1 1 0,0-1 0,0 1 0,1-1 0,-1 0 0,0 1 0,1-1 0,-1 1 0,0-1 0,1 0 0,-1 1 0,1-1 0,-1 0 0,0 0 0,1 1 0,-1-1 0,1 0 0,-1 0 0,1 0 0,-1 0 0,1 1 0,-1-1 0,1 0 0,-1 0 0,1 0 0,-1 0 0,1 0 0,-1 0 0,1 0 0,-1 0 0,1-1 0,0 1 0,28-14 465,-5-5-367,-2 0 0,0-2 1,-1 0-1,-1-2 0,-1 0 0,-1-1 1,-1-1-1,-1-1 0,-2 0 0,13-31 0,-23 48-98,0 0 0,-1-1 0,0 1 0,-1-1 0,0 1 0,0-1 0,0-14 0,-2 24-13,-1 0 0,0 0 0,1 0-1,-1 0 1,1 0 0,-1-1 0,1 1-1,-1 0 1,0 1 0,1-1-1,-1 0 1,1 0 0,-1 0 0,1 0-1,-1 0 1,1 0 0,-1 1 0,1-1-1,-1 0 1,1 1 0,-1-1 0,1 0-1,-1 1 1,1-1 0,-1 0-1,1 1 1,0-1 0,-1 1 0,1-1-1,-1 1 1,-8 10-10,1 0-1,0 1 1,1-1 0,0 1-1,1 1 1,-7 18 0,-24 84 266,34-105-178,1 0-1,0 0 0,1 0 1,-1 18-1,2-27-66,0 1 0,0-1 0,0 0 0,0 0 0,0 0 0,0 0-1,0 0 1,1 0 0,-1 1 0,0-1 0,0 0 0,1 0 0,-1 0 0,1 0 0,-1 0-1,1 0 1,0 0 0,-1 0 0,1 0 0,0-1 0,0 1 0,-1 0 0,1 0 0,0-1-1,0 1 1,0 0 0,0-1 0,0 1 0,0-1 0,0 1 0,0-1 0,0 1 0,0-1 0,0 0-1,0 0 1,1 1 0,-1-1 0,0 0 0,0 0 0,0 0 0,0 0 0,0 0 0,1-1-1,-1 1 1,0 0 0,0 0 0,0-1 0,0 1 0,0-1 0,0 1 0,0-1 0,0 1-1,0-1 1,1-1 0,8-3 173,-1-1 1,1 0-1,-1-1 0,-1 0 0,1 0 0,-1-1 0,9-11 0,50-68 358,-58 76-493,25-40 115,-2-1 0,-3-2 0,-1 0 0,-4-2 0,-1-1 0,16-67 0,-38 117-411,-4 10 85,-13 23 18,-18 43 121,25-49 2,-60 145 177,59-136-69,2-1 0,0 1 0,-6 58 0,14-85-84,-1-1 0,1 1-1,0-1 1,0 1 0,0-1 0,0 1 0,0-1 0,0 1-1,0-1 1,0 1 0,1-1 0,-1 1 0,1-1 0,-1 1 0,1-1-1,-1 1 1,1-1 0,0 0 0,0 1 0,0-1 0,0 0 0,0 0-1,0 0 1,0 0 0,2 2 0,-1-3 5,0 1 1,0 0-1,0-1 1,0 0-1,0 0 0,0 1 1,0-1-1,0 0 1,0-1-1,0 1 0,0 0 1,1-1-1,-1 1 1,0-1-1,0 1 0,2-2 1,7-3 28,-1 0 0,1-1 1,-1 0-1,0-1 0,13-10 0,4-10-1,-1-1 0,-1-1 0,-2-1 0,-1-1 0,-1 0-1,-2-2 1,25-58 0,-8 1-188,44-166-1,-79 250 139,2-2 11,-1 1 0,0-1 0,-1 1 1,0-1-1,0 0 0,-1 0 0,0-8 0,0 16 6,0 0-1,-1 0 1,1 0 0,0-1-1,0 1 1,-1 0-1,1 0 1,0 0-1,-1 0 1,1 0-1,0 0 1,0-1-1,-1 1 1,1 0 0,0 0-1,-1 0 1,1 0-1,0 0 1,-1 0-1,1 0 1,0 0-1,-1 0 1,1 0-1,0 1 1,-1-1 0,1 0-1,0 0 1,0 0-1,-1 0 1,1 0-1,0 0 1,0 1-1,-1-1 1,1 0-1,0 0 1,0 0-1,-1 1 1,1-1 0,0 0-1,0 0 1,0 1-1,0-1 1,-1 1-1,-13 12-27,-8 17 44,0 2 0,2 0 0,-16 36 0,-42 110 107,29-42 84,45-119-193,0 0 0,0-1 0,2 1 0,0 0 0,1 0-1,2 22 1,-1-37-12,0 0 0,0 0 0,0 0 0,1 0 0,-1 0 0,1 0 0,0 0 0,-1 0 0,1 0 0,0 0 0,0 0 0,0 0 0,1-1 0,-1 1 0,0 0 0,0-1 0,1 1 0,-1-1 0,1 0 0,0 1 0,-1-1 0,3 1 0,-1 0 5,1-1 1,-1 0-1,1 0 1,-1 0-1,1-1 1,-1 1-1,1-1 0,-1 0 1,1 0-1,0 0 1,6-1-1,1-1 9,-1-1 0,1 0 0,-1 0 0,0-1-1,0 0 1,0-1 0,15-10 0,-3-2-16,-1-1 0,0-1 0,-2-1 0,0 0 0,19-29 0,-27 35 0,-1-1 0,-1-1 0,0 0 0,-1 0 0,-1-1 0,0 0 0,-2 0 0,1 0 0,1-19 0,-6 36 0,-1-1 0,0 1 0,0-1 0,0 0 0,1 1 0,-1-1 0,0 1 0,0-1 0,0 1 0,0-1 0,0 0 0,0 1 0,0-1 0,0 1 0,0-1 0,0 1 0,-1-1 0,1 0 0,0 1 0,0-1 0,0 1 0,-1-1 0,1 1 0,0-1 0,-1 1 0,1-1 0,0 1 0,-1 0 0,1-1 0,-1 1 0,1-1 0,0 1 0,-1-1 0,-17 11 0,-16 28 0,14-6 0,0 0 0,-19 49 0,33-67 0,0 0 0,1 0 0,1 0 0,0 1 0,2 0 0,-1 0 0,2 0 0,0 30 0,1-44 0,0 0 0,0 0 0,0 1 0,0-1 0,1 0 0,-1 0 0,0 0 0,1 0 0,-1 0 0,1 0 0,-1 1 0,1-1 0,0 0 0,0 0 0,-1-1 0,1 1 0,0 0 0,0 0 0,0 0 0,0 0 0,0-1 0,0 1 0,0 0 0,2 0 0,-1 0 0,1-1 0,-1 1 0,1-1 0,0 1 0,-1-1 0,1 0 0,0 0 0,-1 0 0,1-1 0,0 1 0,2-1 0,4-2 0,1 0 0,0 0 0,-1-1 0,0 0 0,11-8 0,19-15 0,-2-2 0,-2-2 0,0-1 0,-3-2 0,0-1 0,-2-1 0,37-60 0,-54 73 0,-54 130 0,24-70 0,2 2 0,-12 51 0,19-50 0,3 1 0,1 0 0,2 69 0,23 122 0,-19-210 0,0 1 0,-1 0 0,-2 0 0,0-1 0,-1 1 0,-1 0 0,-9 30 0,10-45 0,0-1 0,-1 0 0,0 0 0,0 0 0,-1 0 0,1 0 0,-1-1 0,-1 1 0,1-1 0,-1 0 0,0-1 0,-1 1 0,1-1 0,-1 0 0,0 0 0,-1-1 0,1 0 0,-1 0 0,1 0 0,-1-1 0,0 0 0,-1-1 0,1 1 0,0-1 0,-13 2 0,18-4 0,0 0 0,-1 1 0,1-1 0,0 0 0,0 0 0,0-1 0,0 1 0,0 0 0,0-1 0,0 1 0,0-1 0,0 0 0,0 1 0,0-1 0,0 0 0,0 0 0,1 0 0,-1-1 0,0 1 0,1 0 0,-1-1 0,1 1 0,-1-1 0,1 1 0,-1-1 0,1 1 0,0-1 0,0 0 0,0 0 0,0 0 0,0 0 0,1 0 0,-2-3 0,-1-6 0,1-1 0,0 1 0,1-1 0,0-22 0,1 27 0,1-23-179,1 1 1,1-1-1,2 0 1,1 1-1,1 0 1,2 0-1,0 1 1,19-36-1,-3 16-1015,1 0-1,3 2 1,59-72-1,-34 54-6513</inkml:trace>
</inkml:ink>
</file>

<file path=ppt/ink/ink1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24.920"/>
    </inkml:context>
    <inkml:brush xml:id="br0">
      <inkml:brushProperty name="width" value="0.025" units="cm"/>
      <inkml:brushProperty name="height" value="0.025" units="cm"/>
    </inkml:brush>
  </inkml:definitions>
  <inkml:trace contextRef="#ctx0" brushRef="#br0">17 379 11082,'-7'-29'5429,"4"21"-4015,1-1 1,0 1-1,1-1 0,0 1 0,0-12 0,2 16-1138,0 0 0,-1 0-1,1-1 1,1 1 0,-1 0-1,1 0 1,-1 0 0,1 1 0,0-1-1,1 0 1,-1 1 0,1-1-1,-1 1 1,4-3 0,1-3-54,1 1 0,-1 0 0,2 1 1,-1 0-1,1 1 0,0-1 0,0 2 1,0-1-1,1 1 0,17-6 1,-26 11-224,0-1 1,0 1 0,0 0 0,0 0 0,1 0 0,-1 0 0,0 0 0,0 1 0,0-1 0,0 0 0,0 0 0,0 1 0,0-1 0,0 0 0,0 1 0,0-1 0,0 1-1,-1 0 1,1-1 0,0 1 0,0-1 0,0 1 0,-1 0 0,1 0 0,0 0 0,-1-1 0,1 1 0,0 0 0,-1 0 0,1 0 0,-1 0 0,0 0 0,1 0-1,-1 0 1,0 0 0,1 0 0,-1 0 0,0 0 0,0 0 0,0 0 0,0 0 0,0 0 0,0 1 0,0-1 0,-1 0 0,1 0 0,-1 1 0,-10 57 45,11-59-45,-32 92 113,22-67-117,1 0-1,1 1 1,1 0-1,-5 43 1,11-68 3,1 0 0,0 1 0,0-1-1,-1 0 1,1 1 0,0-1 0,0 0 0,0 1 0,1-1-1,-1 0 1,0 1 0,0-1 0,1 0 0,-1 1 0,1-1-1,-1 0 1,1 0 0,0 1 0,-1-1 0,1 0 0,0 0-1,0 0 1,0 0 0,0 0 0,0 0 0,0 0 0,0 0-1,0-1 1,2 2 0,0-1 13,-1-1 0,1 0 1,0 0-1,0 0 0,-1 0 0,1 0 0,0 0 1,-1-1-1,1 1 0,0-1 0,-1 0 0,1 0 1,4-2-1,8-5 113,-1 0 0,1 0-1,23-21 1,-5 1-53,-2-3 0,-1 0-1,43-58 1,-59 69-55,0-1 0,-1 0 0,-1-1 0,-2 0-1,0-1 1,-1 0 0,11-45 0,-19 66-17,-1-1 0,1 1 0,-1 0 0,1 0 0,-1 0 0,0-1 0,0 1 0,0 0 0,0 0 0,0-1 0,-1 1 0,1 0 0,-2-4 0,2 6 0,-1 0 0,0 0 0,1 1 0,-1-1 0,0 0 0,1 0 0,-1 0 0,0 1 0,1-1 0,-1 0 0,1 1 0,-1-1 0,0 0 0,1 1 0,-1-1 0,1 1 0,-1-1 0,1 1 0,-1-1 0,1 1 0,0-1 0,-1 1 0,1 0 0,0-1 0,-1 1 0,1 0 0,-34 60 0,22-32 0,2 0 0,1 0 0,1 1 0,2 1 0,0-1 0,-1 51 0,7-78 0,0-1 0,0 1 0,0-1 0,0 1 0,1-1 0,-1 1 0,1-1 0,-1 1 0,1-1 0,0 0 0,0 1 0,0-1 0,0 0 0,1 0 0,-1 0 0,0 0 0,4 4 0,-3-5 0,-1 0 0,1 0 0,0-1 0,0 1 0,-1 0 0,1-1 0,0 1 0,0-1 0,0 0 0,0 1 0,0-1 0,0 0 0,0 0 0,0-1 0,-1 1 0,1 0 0,0 0 0,0-1 0,0 0 0,0 1 0,-1-1 0,1 0 0,0 0 0,2-1 0,7-4 0,-1-1 0,0 0 0,-1-1 0,1 0 0,-2 0 0,1-1 0,-1 0 0,0 0 0,7-12 0,0-3 0,-1 1 0,22-51 0,-30 58 0,0 0 0,-1-1 0,-1 1 0,-1-1 0,-1 0 0,0 0 0,-1-34 0,-1 51 0,0-1 0,0 0 0,0 1 0,0-1 0,0 1 0,0-1 0,0 0 0,0 1 0,0-1 0,0 1 0,0-1 0,0 0 0,-1 1 0,1-1 0,0 1 0,0-1 0,-1 1 0,1-1 0,0 1 0,-1-1 0,1 1 0,-1-1 0,1 1 0,0 0 0,-1-1 0,1 1 0,-1-1 0,1 1 0,-1 0 0,0-1 0,-15 9 0,-10 27 0,18-20 0,2 0 0,0 1 0,1-1 0,1 1 0,0 0 0,1 1 0,1-1 0,-1 23 0,3-38 0,0-1 0,0 1 0,0 0 0,0 0 0,0-1 0,0 1 0,0 0 0,0-1 0,0 1 0,0 0 0,1 0 0,-1-1 0,0 1 0,0 0 0,1-1 0,-1 1 0,1 0 0,-1-1 0,0 1 0,1-1 0,-1 1 0,1-1 0,-1 1 0,1-1 0,-1 1 0,1-1 0,0 1 0,-1-1 0,1 0 0,0 1 0,-1-1 0,1 0 0,0 0 0,1 1 0,0-1 0,1 0 0,0 0 0,-1-1 0,1 1 0,0-1 0,-1 1 0,1-1 0,-1 0 0,1 0 0,2-2 0,52-34 0,-41 23 6,75-66 57,-81 69-122,1 0 1,-1-1-1,-1 0 0,0-1 1,12-23-1,-16 17-2812,-15 22-1672,-19 26-1544,9 0 1315,1-1-1848</inkml:trace>
</inkml:ink>
</file>

<file path=ppt/ink/ink1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25.607"/>
    </inkml:context>
    <inkml:brush xml:id="br0">
      <inkml:brushProperty name="width" value="0.025" units="cm"/>
      <inkml:brushProperty name="height" value="0.025" units="cm"/>
    </inkml:brush>
  </inkml:definitions>
  <inkml:trace contextRef="#ctx0" brushRef="#br0">126 311 4965,'27'-91'9208,"-19"61"-7215,0 1 0,2 0-1,17-34 1,-27 63-1930,0 0 0,0 1 0,0-1-1,0 0 1,0 0 0,0 0 0,0 0 0,0 1 0,0-1 0,1 0 0,-1 0 0,0 0 0,0 0 0,0 0 0,0 0 0,0 1 0,0-1 0,0 0 0,1 0 0,-1 0 0,0 0 0,0 0 0,0 0 0,0 0 0,0 0 0,1 0 0,-1 0 0,0 0-1,0 0 1,0 0 0,0 0 0,1 0 0,-1 0 0,0 0 0,0 0 0,0 0 0,0 0 0,0 0 0,1 0 0,-1 0 0,0 0 0,0 0 0,0 0 0,0 0 0,0 0 0,1 0 0,-1 0 0,-2 20 144,-14 40 907,-2 0 0,-50 105 0,2-3 1635,57-137-2453,-17 53 182,24-71-460,0-1-1,1 1 1,0 0 0,1-1-1,-1 1 1,1 0 0,0 0-1,1-1 1,1 8 0,-2-14-17,0 1 1,0-1 0,1 1-1,-1-1 1,0 1 0,1-1-1,-1 1 1,0-1 0,1 1-1,-1-1 1,1 1-1,-1-1 1,0 0 0,1 1-1,-1-1 1,1 0 0,0 1-1,-1-1 1,1 0 0,-1 0-1,1 0 1,-1 1 0,1-1-1,-1 0 1,1 0 0,0 0-1,-1 0 1,1 0-1,-1 0 1,1 0 0,0 0-1,-1 0 1,1 0 0,-1-1-1,1 1 1,0 0 0,-1 0-1,1 0 1,-1-1 0,1 1-1,-1 0 1,1-1 0,-1 1-1,1 0 1,-1-1-1,0 1 1,1-1 0,23-19 41,-13 6-160,0-1-1,-1-1 0,-1 0 1,0 0-1,-1-1 0,-1 0 1,7-25-1,23-132-1104,-23 99 706,-15 84 570,-1 0 1,2 1 0,-1-1-1,1 1 1,1-1-1,0 0 1,2 11 0,-2-16-30,-1-1 1,1 0 0,0 0-1,0 0 1,0 0-1,0 1 1,1-1 0,-1-1-1,1 1 1,0 0-1,0 0 1,0-1 0,0 1-1,0-1 1,1 1-1,-1-1 1,1 0 0,-1 0-1,1 0 1,0 0-1,0-1 1,0 1 0,5 1-1,1-1 23,1-1 0,-1 0-1,1-1 1,-1 0 0,0-1-1,1 0 1,-1 0 0,1-1-1,-1 0 1,0 0 0,0-1-1,0-1 1,-1 1 0,1-1-1,-1-1 1,0 0 0,0 0-1,0 0 1,-1-1 0,13-12-1,-8 6 31,0 0 0,0-1 0,-1-1 0,-1 0 0,0 0 0,-1-1-1,-1 0 1,0 0 0,-1-1 0,9-28 0,-12 30-78,-1-1 0,0 1 0,-1-1 0,0 0 0,-1 1 0,-1-1 0,0 0 0,-1 0 0,-5-26 0,5 39 0,1 1 0,-1 0 0,1-1 0,-1 1 0,0 0 0,0-1 0,1 1 0,-1 0 0,0 0 0,0 0 0,0 0 0,0 0 0,0 0 0,0 0 0,0 0 0,-1 0 0,1 0 0,0 0 0,-1 1 0,1-1 0,0 1 0,-1-1 0,1 1 0,0-1 0,-3 1 0,1 0 0,0 0 0,0 0 0,0 1 0,0-1 0,0 1 0,0 0 0,0 0 0,0 0 0,0 0 0,0 1 0,-4 1 0,-5 6 0,0-1 0,0 2 0,-18 18 0,10-8 4,1 0-1,-27 41 1,41-55-8,1 1 1,0-1-1,0 1 0,1 0 1,0 1-1,0-1 1,1 0-1,0 1 1,0 0-1,1-1 1,-1 1-1,2 0 0,-1 0 1,2 11-1,0-16-15,0 0 0,0 0-1,0-1 1,0 1 0,1-1 0,-1 0-1,1 1 1,0-1 0,-1 0 0,1 0-1,0 0 1,0 0 0,1 0 0,-1 0-1,0-1 1,1 1 0,-1-1-1,1 1 1,-1-1 0,1 0 0,0 0-1,5 1 1,9 3 12,0-1 0,27 3 0,-27-5 2,-1 1-69,0-1 1,0 2 0,-1 0 0,1 1-1,-1 0 1,15 8 0,-26-10 58,0-1-1,-1 0 1,1 1 0,0 0 0,-1 0-1,0 0 1,0 0 0,0 0 0,0 1 0,-1-1-1,1 1 1,-1 0 0,0 0 0,0 0 0,0 0-1,0 0 1,-1 0 0,0 0 0,0 1-1,0-1 1,0 0 0,-1 1 0,1-1 0,-1 1-1,0-1 1,-2 8 0,1-2 53,-2 0 1,1 0-1,-1 0 1,-1 0-1,0-1 0,0 0 1,-1 0-1,-9 15 0,11-19-261,-1 0 0,1-1 0,-1 1 0,0-1 0,0 0-1,0 0 1,0 0 0,-1 0 0,0-1 0,0 0-1,0 0 1,0 0 0,0 0 0,0-1 0,-1 0 0,-9 3-1,14-5-72,-1 0 0,1 0-1,-1-1 1,1 1 0,-1 0-1,1 0 1,-1-1 0,1 1-1,-1-1 1,1 1-1,0-1 1,-1 0 0,1 0-1,0 1 1,-1-1 0,1 0-1,0 0 1,0 0 0,0 0-1,0 0 1,0-1 0,0 1-1,0 0 1,0 0 0,1-1-1,-1 1 1,0 0-1,0-3 1,0 3-3,-19-36-8600</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33.902"/>
    </inkml:context>
    <inkml:brush xml:id="br0">
      <inkml:brushProperty name="width" value="0.025" units="cm"/>
      <inkml:brushProperty name="height" value="0.025" units="cm"/>
    </inkml:brush>
  </inkml:definitions>
  <inkml:trace contextRef="#ctx0" brushRef="#br0">1 9 11563,'0'0'6838,"14"-1"-6261,21-1-153,141-4 1024,-149 7-1375,0 0 0,0 2 0,0 1 0,41 11 0,-64-14-17,-1 0 0,0 1 0,1-1 0,-1 1 1,0 0-1,0 0 0,0 0 0,0 0 0,0 0 0,0 1 1,-1-1-1,5 6 0,-7-7 17,1 1-1,0-1 1,0 1 0,-1-1-1,1 1 1,-1-1 0,0 1-1,1-1 1,-1 1 0,0-1-1,0 1 1,0-1 0,0 1-1,0-1 1,0 1 0,0 0-1,-1-1 1,1 1 0,0-1-1,-1 1 1,1-1 0,-1 0-1,0 1 1,0-1 0,1 1-1,-1-1 1,0 0 0,0 0-1,0 0 1,0 1 0,0-1-1,-3 1 1,-20 18 432,-1-1 0,0-1 0,-50 25 0,-16 12-502,58-34-1002,13-10-4461,10-7-6407</inkml:trace>
</inkml:ink>
</file>

<file path=ppt/ink/ink1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25.995"/>
    </inkml:context>
    <inkml:brush xml:id="br0">
      <inkml:brushProperty name="width" value="0.025" units="cm"/>
      <inkml:brushProperty name="height" value="0.025" units="cm"/>
    </inkml:brush>
  </inkml:definitions>
  <inkml:trace contextRef="#ctx0" brushRef="#br0">1 1 20083,'0'0'3908</inkml:trace>
</inkml:ink>
</file>

<file path=ppt/ink/ink1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27.280"/>
    </inkml:context>
    <inkml:brush xml:id="br0">
      <inkml:brushProperty name="width" value="0.025" units="cm"/>
      <inkml:brushProperty name="height" value="0.025" units="cm"/>
    </inkml:brush>
  </inkml:definitions>
  <inkml:trace contextRef="#ctx0" brushRef="#br0">37 73 17264,'0'0'7581,"0"10"-6850,3 42 389,16 519 1465,-19-562-2544,1-5-21,-1 0 0,0 0-1,0 0 1,-1 0 0,1 0 0,-1 0-1,0 0 1,-1 4 0,2-8-18,0 0 1,0 0-1,0 0 1,0 0-1,0-1 1,0 1-1,0 0 0,0 0 1,0 0-1,0 0 1,-1 0-1,1 0 1,0 0-1,0 0 0,0 0 1,0 0-1,0 0 1,0-1-1,0 1 1,0 0-1,0 0 0,0 0 1,0 0-1,0 0 1,0 0-1,-1 0 1,1 0-1,0 0 0,0 0 1,0 0-1,0 0 1,0 0-1,0 0 1,0 0-1,0 0 1,0 0-1,-1 0 0,1 0 1,0 0-1,0 0 1,0 0-1,0 0 1,0 0-1,0 0 0,0 0 1,0 0-1,0 0 1,-1 0-1,1 0 1,0 0-1,0 0 0,0 1 1,0-1-1,0 0 1,0 0-1,0 0 1,0 0-1,0 0 0,0 0 1,0 0-1,0 0 1,0 0-1,0 0 1,0 0-1,0 1 1,0-1-1,-3-12 123,-41-465 206,41 443-394,6 47-150,9 35 105,-8-33 104,4 12-17,0-1 0,22 45 0,-28-66 18,1 0 0,0 0 0,0 0 0,0-1-1,0 1 1,1-1 0,-1 1 0,1-1 0,0-1-1,1 1 1,-1 0 0,1-1 0,-1 0 0,1 0-1,0 0 1,0-1 0,0 0 0,1 0 0,-1 0 0,7 1-1,-6-3 32,-1 0 0,1-1-1,-1 0 1,1 0-1,0 0 1,-1-1 0,0 0-1,1 0 1,-1 0 0,0-1-1,0 0 1,0 0 0,-1 0-1,1 0 1,-1-1-1,0 0 1,0 0 0,0 0-1,0 0 1,0-1 0,4-7-1,7-9 146,-1-1-1,-1-1 0,13-30 1,-15 25-76,-1-1 0,-1 0 0,-2 0 1,-1-1-1,-1 0 0,-1 0 1,-2 0-1,-1-33 0,-1 61-93,0 1-1,0-1 1,0 1-1,0 0 1,0-1 0,0 1-1,-1-1 1,1 1-1,0-1 1,-1 1-1,1 0 1,-1-1 0,1 1-1,-1 0 1,0-1-1,-1-1 1,1 3-5,1 0 1,-1 0 0,1 0-1,-1 0 1,1 0-1,-1 0 1,1 0-1,-1 0 1,1 0 0,-1 0-1,1 0 1,-1 0-1,1 1 1,-1-1-1,1 0 1,-1 0 0,1 0-1,0 1 1,-1-1-1,1 0 1,-1 1 0,1-1-1,0 0 1,-1 1-1,1-1 1,0 0-1,-1 1 1,1-1 0,-1 1-1,-3 4-10,1 1 1,-1-1-1,1 1 0,0 0 1,0 0-1,-2 6 0,-12 49 54,3 0 0,2 1-1,3 1 1,-1 121 0,9-181-42,1 0 0,0-1 0,0 1 0,0 0 0,0-1 0,0 1 0,1 0 0,-1-1 0,1 1 0,0-1 0,0 1 0,0-1 0,0 1 0,0-1 0,0 1 0,1-1 0,-1 0 0,1 0 0,0 0 0,-1 0-1,1 0 1,0 0 0,0 0 0,0-1 0,1 1 0,-1-1 0,0 1 0,0-1 0,1 0 0,-1 0 0,1 0 0,-1 0 0,1 0 0,0-1 0,-1 1 0,1-1 0,0 0 0,-1 1 0,1-1 0,0 0 0,-1-1 0,1 1 0,0 0 0,-1-1 0,1 0 0,-1 1 0,1-1 0,3-2 0,8-3 12,0 0 1,-1-1-1,0 0 0,0-1 1,-1 0-1,0-1 0,15-14 1,71-79-30,-94 97 24,5-5 9,-1 1 0,0-1 1,0-1-1,-1 1 0,6-14 1,-13 23 147,0 4-129,-1 1 1,-1 0-1,1-1 0,0 1 0,-1-1 0,0 0 0,0 1 0,-2 2 1,-5 10 27,-1 6-64,0 0 0,1 1 0,1 1 0,2-1 0,0 1 0,1 0 0,-1 37 0,6-60 0,0 0 0,0 0 0,0-1 0,0 1 0,0 0 0,1 0 0,-1-1 0,0 1 0,0 0 0,1-1 0,-1 1 0,1 0 0,-1-1 0,0 1 0,1-1 0,-1 1 0,1-1 0,0 1 0,-1-1 0,1 1 0,-1-1 0,1 1 0,0-1 0,-1 0 0,1 1 0,0-1 0,-1 0 0,1 1 0,0-1 0,0 0 0,-1 0 0,1 0 0,0 0 0,0 0 0,-1 0 0,1 0 0,0 0 0,0 0 0,-1 0 0,1 0 0,0-1 0,0 1 0,-1 0 0,1 0 0,0-1 0,-1 1 0,1 0 0,0-1 0,-1 1 0,2-1 0,36-20 0,-29 14-48,9-7-1811,1 1 0,1 0 0,27-12 0</inkml:trace>
</inkml:ink>
</file>

<file path=ppt/ink/ink1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27.931"/>
    </inkml:context>
    <inkml:brush xml:id="br0">
      <inkml:brushProperty name="width" value="0.025" units="cm"/>
      <inkml:brushProperty name="height" value="0.025" units="cm"/>
    </inkml:brush>
  </inkml:definitions>
  <inkml:trace contextRef="#ctx0" brushRef="#br0">15 461 4452,'9'-37'1330,"15"-84"5644,-17 41 4576,-9 99-7662,-6 11-2975,0-2-515,-4 26-78,2 1-1,3 0 0,2 1 1,3 0-1,5 70 1,-3-122-318,0-1 0,1 0 0,0 0 0,-1 0 0,1 1 0,0-1 1,0 0-1,0 0 0,1 0 0,-1 0 0,1-1 0,0 1 0,0 0 0,0-1 1,0 1-1,0-1 0,0 0 0,4 4 0,-3-6-3,-1 1 0,0 0 0,0-1 0,0 1 0,0-1 0,1 1 0,-1-1 0,0 0 0,0 0 0,1 0 0,-1 0 0,0-1 0,0 1 0,1-1 0,-1 1 0,0-1 0,0 0 0,0 0 0,0 0 0,0 0 0,0 0 0,0 0 0,0 0 0,0-1-1,-1 1 1,1-1 0,0 1 0,1-3 0,12-11 50,-1-1-1,0 0 0,-1-1 0,-1-1 1,20-36-1,41-105 68,-45 89-44,-3-1-1,-3-2 1,-4 0-1,12-89 1,-65 398 306,15-125-394,-8 197 1,28-300 56,0-2-204,0-1 0,0 1 0,1 0 0,-1 0 0,1-1 0,2 7 0,-3-11 57,1 0-1,-1 0 1,1 0-1,-1 0 1,1 0-1,0-1 1,-1 1-1,1 0 1,0 0 0,0 0-1,-1-1 1,1 1-1,0 0 1,0-1-1,0 1 1,0-1-1,0 1 1,0-1-1,0 1 1,0-1-1,0 0 1,0 1-1,0-1 1,0 0-1,0 0 1,0 0-1,1 0 1,-1 0-1,0 0 1,0 0-1,0 0 1,0-1-1,0 1 1,0 0-1,0 0 1,2-2-1,3 0-622,-1-1 0,0 1 0,1-2 0,-1 1 0,0 0 0,-1-1 0,1 0 0,0 0 0,-1 0 0,0-1 0,0 0 0,-1 1-1,5-9 1,27-40-9424</inkml:trace>
</inkml:ink>
</file>

<file path=ppt/ink/ink1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28.289"/>
    </inkml:context>
    <inkml:brush xml:id="br0">
      <inkml:brushProperty name="width" value="0.025" units="cm"/>
      <inkml:brushProperty name="height" value="0.025" units="cm"/>
    </inkml:brush>
  </inkml:definitions>
  <inkml:trace contextRef="#ctx0" brushRef="#br0">226 1 19026,'0'0'2792,"-9"11"-817,-25 38-987,3 1-1,2 2 1,2 1 0,3 1-1,-27 88 1,49-135-974,-14 50 88,16-54-112,-1 1 1,0-1-1,1 0 1,0 1-1,0-1 1,0 1 0,0-1-1,0 1 1,1-1-1,-1 1 1,1-1 0,0 0-1,2 5 1,-2-7-12,0 0 0,0-1 0,0 1 0,0 0 0,1 0-1,-1-1 1,0 1 0,0 0 0,1-1 0,-1 1 0,0-1 0,1 0 0,-1 1 0,0-1 0,1 0 0,-1 0 0,1 0 0,-1 0 0,0 0 0,1 0 0,-1 0 0,1-1 0,-1 1 0,0 0 0,1-1-1,1 0 1,36-15-184,-7-3 154,-13 8-114,1 0 0,21-8 0,-35 16 136,0 1 0,1 0 1,-1 1-1,0 0 0,1 0 0,-1 0 0,0 1 1,1-1-1,-1 1 0,1 1 0,10 1 0,-13 0 52,-1-1-1,0 1 1,0-1 0,0 1-1,0 0 1,0 0 0,0 0-1,-1 0 1,1 1-1,-1-1 1,1 1 0,-1 0-1,0 0 1,0-1-1,0 1 1,-1 0 0,1 1-1,-1-1 1,1 0-1,-1 0 1,0 1 0,0-1-1,-1 0 1,1 1 0,-1-1-1,1 1 1,-1-1-1,-1 8 1,1 1 223,0-1 1,-1 1-1,-1 0 0,0-1 1,0 1-1,-1-1 0,-7 17 1,0-7 11,-1 0 0,-1 0 1,-1-1-1,-19 23 1,24-33-178,-1-1 0,1 0 0,-1 0 0,-1-1 0,1 0 0,-1-1 1,-1 0-1,1-1 0,-22 10 0,30-15-122,1-1-1,-1 1 1,0 0-1,1-1 1,-1 0-1,0 1 1,1-1-1,-1 0 1,0 1-1,1-1 1,-1 0-1,0 0 1,0-1 0,1 1-1,-1 0 1,0-1-1,1 1 1,-1-1-1,0 1 1,1-1-1,-3-1 1,3 1-78,0 0 1,0 0 0,0-1-1,0 1 1,0 0-1,1-1 1,-1 1 0,0-1-1,1 1 1,-1-1-1,1 1 1,0-1 0,-1 1-1,1-1 1,0 1 0,0-1-1,0 0 1,0-2-1,2-6-812,-1-1 0,1 0-1,1 1 1,0-1 0,7-15-1,15-28-4678,3 0-2323</inkml:trace>
</inkml:ink>
</file>

<file path=ppt/ink/ink1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28.645"/>
    </inkml:context>
    <inkml:brush xml:id="br0">
      <inkml:brushProperty name="width" value="0.025" units="cm"/>
      <inkml:brushProperty name="height" value="0.025" units="cm"/>
    </inkml:brush>
  </inkml:definitions>
  <inkml:trace contextRef="#ctx0" brushRef="#br0">0 803 21492,'0'0'8003,"5"-16"-7704,28-63-50,3 2 0,52-82 1,-13 22-59,79-184 1661,-145 308-1724,-6 21-77,-5 22-48,-33 202-3,12-100 0,-10 238 0,33-359-121,1 0 0,0 0 0,0 0 0,5 15 0,-6-24 53,1 0 0,-1 0 0,1 0 0,-1 0 0,1 0 0,0 0 0,0 0 0,0 0 0,0 0 0,0-1 0,1 1 0,-1 0 0,0-1 0,1 1-1,-1-1 1,1 1 0,0-1 0,-1 0 0,1 1 0,0-1 0,0 0 0,0 0 0,0 0 0,0-1 0,0 1 0,0 0 0,0-1 0,3 1 0,-4-1-126,0 0 1,-1 0 0,1-1 0,-1 1 0,1 0 0,-1 0 0,1-1 0,-1 1 0,1 0 0,-1-1 0,0 1-1,1-1 1,-1 1 0,1 0 0,-1-1 0,0 1 0,1-1 0,-1 1 0,0-1 0,0 1 0,1-1 0,-1 1-1,0-1 1,0 1 0,0-1 0,0 0 0,1 1 0,-1-1 0,0 1 0,0-1 0,0 1 0,0-1 0,0 0-1,-1 0 1,-2-24-5519,-10 1-731</inkml:trace>
</inkml:ink>
</file>

<file path=ppt/ink/ink1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28.989"/>
    </inkml:context>
    <inkml:brush xml:id="br0">
      <inkml:brushProperty name="width" value="0.025" units="cm"/>
      <inkml:brushProperty name="height" value="0.025" units="cm"/>
    </inkml:brush>
  </inkml:definitions>
  <inkml:trace contextRef="#ctx0" brushRef="#br0">81 260 11371,'0'0'4068,"-55"-65"31,37 42 546,10 3-1090,8 4-1152,15 3-1090,12 3-192,8-1-929,7 0-192,8 3 0,4 0 0,0 0 0,0-5-833,-6-9-5605,-7-10-10378</inkml:trace>
</inkml:ink>
</file>

<file path=ppt/ink/ink1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30.246"/>
    </inkml:context>
    <inkml:brush xml:id="br0">
      <inkml:brushProperty name="width" value="0.025" units="cm"/>
      <inkml:brushProperty name="height" value="0.025" units="cm"/>
    </inkml:brush>
  </inkml:definitions>
  <inkml:trace contextRef="#ctx0" brushRef="#br0">4 8 18578,'0'10'1569,"-3"322"5462,3-331-6999,0 1 0,0-1 1,0 0-1,-1 0 1,1 0-1,0 0 0,0 1 1,1-1-1,-1 0 1,0 0-1,0 0 0,1 0 1,-1 1-1,0-1 1,1 0-1,-1 0 0,1 0 1,0 0-1,-1 0 1,1 0-1,0 0 0,-1 0 1,1-1-1,0 1 1,1 1-1,0-2 9,-1 0 0,0 0-1,0 0 1,1 0 0,-1-1 0,0 1 0,0-1-1,0 1 1,0-1 0,1 1 0,-1-1 0,0 1-1,0-1 1,0 0 0,0 0 0,0 1 0,0-1-1,1-2 1,7-6 249,-1-1-1,-1 0 1,11-16 0,60-133 742,-47 92-719,-31 66-312,0 0 0,0 1 0,0-1 0,0 0 0,1 0 0,-1 1 0,0-1 0,1 0 1,-1 1-1,1-1 0,-1 1 0,0-1 0,1 0 0,-1 1 0,1-1 0,0 1 0,-1-1 0,1 1 0,-1 0 0,1-1 0,0 1 0,-1 0 0,2-1 1,3 15-5,-4 39 82,-1-45-5,0 176 161,0-184-234,0 1-1,0-1 1,0 1-1,0-1 1,0 0-1,0 1 1,0-1 0,0 0-1,0 1 1,0-1-1,0 1 1,0-1-1,0 0 1,0 1 0,0-1-1,0 0 1,1 1-1,-1-1 1,0 0-1,0 1 1,0-1 0,1 0-1,-1 1 1,0-1-1,0 0 1,1 1-1,-1-1 1,0 0-1,0 0 1,1 1 0,-1-1-1,0 0 1,1 0-1,-1 0 1,0 0-1,1 1 1,-1-1 0,1 0-1,-1 0 1,1 0-1,14-11 120,9-23 212,16-38-136,-26 43-132,1 1 1,1 0-1,2 2 0,1 0 1,41-45-1,-58 70-64,-1-1 0,1 0 0,0 1 0,0-1 0,0 1 0,-1 0 0,1 0 0,0 0 0,1 0 0,-1 0 0,0 0 0,0 0 0,0 1 0,1-1 0,-1 1 0,0-1 0,3 1 0,-4 0 0,0 1 0,0-1 0,1 1 0,-1-1 0,0 1 0,0-1 0,0 1 0,0 0 0,0-1 0,0 1 0,0 0 0,0 0 0,-1 0 0,1 0 0,0 0 0,0 0 0,-1 0 0,1 0 0,-1 0 0,1 0 0,-1 0 0,1 2 0,2 8 0,0 1 0,-1-1 0,0 1 0,-1-1 0,-1 14 0,0-18 0,1 9 0,0 8 0,0-1 0,-1 1 0,-2 0 0,0-1 0,-8 32 0,3-43-570,3-19-994,1-26-3670,3 31 4600,-3-43-6771</inkml:trace>
</inkml:ink>
</file>

<file path=ppt/ink/ink1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30.612"/>
    </inkml:context>
    <inkml:brush xml:id="br0">
      <inkml:brushProperty name="width" value="0.025" units="cm"/>
      <inkml:brushProperty name="height" value="0.025" units="cm"/>
    </inkml:brush>
  </inkml:definitions>
  <inkml:trace contextRef="#ctx0" brushRef="#br0">1 0 24215,'0'0'6118,"26"67"-6567,-15-52-3362,0-6-6599</inkml:trace>
  <inkml:trace contextRef="#ctx0" brushRef="#br0" timeOffset="1">211 510 2723</inkml:trace>
</inkml:ink>
</file>

<file path=ppt/ink/ink1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30.940"/>
    </inkml:context>
    <inkml:brush xml:id="br0">
      <inkml:brushProperty name="width" value="0.025" units="cm"/>
      <inkml:brushProperty name="height" value="0.025" units="cm"/>
    </inkml:brush>
  </inkml:definitions>
  <inkml:trace contextRef="#ctx0" brushRef="#br0">306 156 3876,'6'-10'7185,"-1"2"-5656,0-1 0,-1 0 0,0 0 0,-1 0 0,0 0 1,0-1-1,1-11 0,-4 18-1185,0 1 1,1 0-1,-1-1 1,0 1-1,-1 0 1,1 0-1,0-1 1,-1 1-1,1 0 1,-1 0-1,0-1 1,1 1-1,-1 0 1,0 0-1,0 0 1,-1 0-1,1 0 1,0 0 0,-1 1-1,1-1 1,-3-2-1,1 2-226,0 0 0,1 1 0,-1 0 1,0-1-1,0 1 0,0 0 0,0 1 0,0-1 0,0 0 0,-1 1 0,1 0 1,0 0-1,-3 0 0,-3 1-104,0 0 0,0 1 0,0 0 0,0 0 0,1 1 0,-1 1 0,1-1 0,0 1 0,0 0 0,0 1 0,1 0 0,0 1 0,0-1 0,0 1 0,0 0 0,1 1 0,-8 11 0,-3 3-16,1 1-1,1 0 1,1 1-1,-18 42 1,23-44 2,1 0 0,-6 28 0,12-41 0,1 0 0,-1 0 0,2 0 0,-1 0 0,1 0 0,0 0 0,0 0 0,1 0 0,3 13 0,-3-19 1,0 0 1,1 1-1,-1-1 1,1 0-1,-1 0 0,1 0 1,0 0-1,0 0 0,0-1 1,0 1-1,0 0 1,0-1-1,0 0 0,0 1 1,1-1-1,-1 0 1,1 0-1,-1 0 0,0-1 1,1 1-1,0 0 0,-1-1 1,1 0-1,-1 1 1,1-1-1,4-1 0,4 1-32,-1 0 0,1-1 0,0-1 0,0 0 0,13-4 0,-8 1-692,0-2 1,0 0 0,0-1 0,-1 0-1,0-1 1,0-1 0,14-13 0,-11 7-1962,-1 0 0,-1-1 0,0-1 0,23-35 1,-6-1-5901</inkml:trace>
</inkml:ink>
</file>

<file path=ppt/ink/ink1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31.360"/>
    </inkml:context>
    <inkml:brush xml:id="br0">
      <inkml:brushProperty name="width" value="0.025" units="cm"/>
      <inkml:brushProperty name="height" value="0.025" units="cm"/>
    </inkml:brush>
  </inkml:definitions>
  <inkml:trace contextRef="#ctx0" brushRef="#br0">84 137 3107,'1'-8'10367,"0"3"-9849,4-23 7889,-2 25-4012,-2 21-2506,-4 21-1315,-2 0-1,-1-1 1,-2 0 0,-21 60-1,14-46 35,-13 73 0,54-208-608,-1-122 0,-14 93 0,-6 135 0,-1 3 0,1 0 0,1-1 0,1 0 0,1 0 0,14 28 0,-21-50 0,1-1 0,0 0 0,0 0 0,0 1 0,0-1 0,0 0 0,0-1 0,0 1 0,1 0 0,-1-1 0,1 1 0,-1-1 0,1 0 0,0 0 0,-1 0 0,1 0 0,0 0 0,0 0 0,-1-1 0,1 0 0,4 1 0,-1-2 0,0 1 0,0-1 0,0-1 0,-1 1 0,1-1 0,-1 0 0,1 0 0,-1 0 0,1-1 0,4-3 0,8-7 0,-1 0 0,0-1 0,0 0 0,22-28 0,-20 20 0,-1 0 0,27-47 0,-40 61 0,0-1 0,-1 1 0,0-1 0,-1 0 0,0 0 0,0 0 0,-1 0 0,0-1 0,-1 1 0,0 0 0,0-1 0,-2-14 0,1 24 0,0-1 0,0 1 0,0-1 0,0 1 0,0-1 0,0 1 0,-1-1 0,1 1 0,0-1 0,0 1 0,-1-1 0,1 1 0,0 0 0,0-1 0,-1 1 0,1-1 0,0 1 0,-1 0 0,1-1 0,-1 1 0,1 0 0,-1-1 0,1 1 0,-1 0 0,1 0 0,0-1 0,-1 1 0,1 0 0,-1 0 0,0 0 0,1 0 0,-1 0 0,1 0 0,-1 0 0,1 0 0,-1 0 0,1 0 0,-1 0 0,1 0 0,-1 0 0,1 0 0,-1 0 0,1 1 0,-1-1 0,1 0 0,-1 0 0,1 0 0,-1 1 0,1-1 0,0 0 0,-1 1 0,1-1 0,-1 0 0,1 2 0,-24 18 0,-7 21 0,3 2 0,1 0 0,3 2 0,-26 62 0,48-102 0,-1 1 0,0 0 0,1-1 0,0 1 0,0 0 0,0 0 0,1 0 0,0 0 0,0 1 0,1-1 0,0 0 0,0 6 0,1-11 0,-1 0 0,1 0 0,-1 0 0,1 0 0,0-1 0,-1 1 0,1 0 0,0-1 0,0 1 0,0 0 0,0-1 0,-1 1 0,1-1 0,0 0 0,0 1 0,0-1 0,0 0 0,0 1 0,0-1 0,0 0 0,0 0 0,0 0 0,0 0 0,0 0 0,0 0 0,0 0 0,0 0 0,0 0 0,2-1 0,32-7 0,-24 4-589,0-1 1,0-1-1,17-11 1,-10 4-1663,-1-1 0,-1-1 0,0 0 0,-1-1 0,22-30 0,-11 7-7737</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43.515"/>
    </inkml:context>
    <inkml:brush xml:id="br0">
      <inkml:brushProperty name="width" value="0.025" units="cm"/>
      <inkml:brushProperty name="height" value="0.025" units="cm"/>
    </inkml:brush>
  </inkml:definitions>
  <inkml:trace contextRef="#ctx0" brushRef="#br0">252 23 10698,'0'0'8445,"-13"-5"-6213,8 3-2053,0 0-11,0-1 0,0 1 1,0 0-1,0 1 0,-1-1 1,1 1-1,0 0 0,-1 0 0,1 1 1,-1-1-1,1 1 0,-1 0 0,1 1 1,-1 0-1,1 0 0,0 0 1,-1 0-1,1 1 0,0-1 0,0 2 1,-6 2-1,-1 3 180,2 1-1,-1 0 1,1 0-1,1 1 1,-13 17 0,17-21-242,1-1 0,0 2 0,1-1 0,-1 0 0,1 1 0,0 0 0,1-1 0,0 1 0,0 0 0,0 0 0,1 0 0,-1 8 1,2-15-104,0 0 1,0 0 0,0 1 0,0-1 0,0 0 0,0 0 0,0 0 0,0 0 0,0 0 0,0 0 0,0 1 0,0-1 0,0 0 0,0 0 0,0 0 0,0 0 0,0 0 0,0 0 0,1 0 0,-1 1 0,0-1 0,0 0 0,0 0 0,0 0 0,0 0 0,0 0 0,0 0 0,0 0 0,0 0 0,1 0 0,-1 0 0,0 0 0,0 1 0,0-1 0,0 0 0,0 0 0,0 0 0,1 0 0,-1 0 0,0 0 0,0 0 0,0 0 0,0 0 0,0 0 0,1 0 0,-1 0-1,0 0 1,0 0 0,0-1 0,0 1 0,0 0 0,0 0 0,1 0 0,-1 0 0,11-7 148,7-10 81,-12 11-214,0 0 1,0 0-1,1 1 1,0 0-1,0 0 1,0 1-1,0 0 1,15-6-1,-18 9-33,-1 0-1,1 0 1,0 0 0,0 1 0,0-1-1,-1 1 1,1 0 0,0 0 0,0 0-1,0 0 1,0 1 0,0 0-1,-1-1 1,1 1 0,0 1 0,0-1-1,-1 1 1,1-1 0,-1 1-1,0 0 1,6 4 0,2 4 4,0 1 0,0 0 1,-1 1-1,-1 0 0,0 1 0,-1 0 1,0 0-1,-1 1 0,10 26 0,-3-1 50,-1 0 0,10 60-1,-18-66 347,4 55 0,-9-79-143,0 0 0,0 1 1,-1-1-1,0 0 1,0 0-1,-1 0 0,0 0 1,-1 0-1,0-1 0,-8 18 1,10-24-240,-1 1 0,0-1 0,1 1-1,-1-1 1,0 0 0,0 0 0,-1 0 0,1 0 0,0 0 0,-1 0 0,1-1 0,-1 1-1,0-1 1,1 0 0,-1 1 0,0-1 0,0-1 0,0 1 0,0 0 0,1-1 0,-1 1 0,0-1-1,0 0 1,0 0 0,0 0 0,0 0 0,0-1 0,0 1 0,0-1 0,0 0 0,0 1-1,0-1 1,0-1 0,1 1 0,-5-2 0,-2-3-7,0 0 0,0 0 0,0-1 0,1 0-1,0 0 1,0-1 0,0 0 0,-7-11 0,-10-16 3,-27-49 0,47 74 0,0 0 0,0 0 0,1-1 0,0 1 0,1-1 0,0 0 0,0 0 0,2 0 0,-1-1 0,1-13 0,1 22-4,1 0 0,0 1 0,0-1 1,0 1-1,0 0 0,0-1 0,1 1 0,-1 0 0,1-1 0,-1 1 1,1 0-1,0 0 0,0 0 0,0 1 0,0-1 0,0 0 0,0 1 0,1-1 1,2 0-1,55-27-608,-34 18-103,-22 9 468,19-9-3834,-1-1-1,36-26 0,-29 14-2970</inkml:trace>
</inkml:ink>
</file>

<file path=ppt/ink/ink1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31.702"/>
    </inkml:context>
    <inkml:brush xml:id="br0">
      <inkml:brushProperty name="width" value="0.025" units="cm"/>
      <inkml:brushProperty name="height" value="0.025" units="cm"/>
    </inkml:brush>
  </inkml:definitions>
  <inkml:trace contextRef="#ctx0" brushRef="#br0">103 1 7783,'0'0'17259,"-6"10"-15444,-10 18-1092,1 2 0,2 0 0,1 0 0,1 2 0,2-1 0,-11 64 0,20-93-721,0 0-1,-1 0 1,1 0-1,0 0 0,0 0 1,1 0-1,-1 0 1,0 0-1,1 0 1,-1-1-1,1 1 1,-1 0-1,1 0 0,0 0 1,1 2-1,-1-4-2,-1 1 1,1 0-1,0-1 0,0 1 0,-1-1 0,1 1 1,0-1-1,0 1 0,0-1 0,0 0 0,0 1 0,-1-1 1,1 0-1,0 0 0,0 1 0,0-1 0,0 0 0,0 0 1,0 0-1,0 0 0,2-1 0,1 0 2,1 0 1,-1 0-1,0-1 1,0 0-1,0 0 0,0 0 1,0 0-1,0-1 0,-1 0 1,1 1-1,4-6 1,4-3-218,-1-1 1,0-1 0,0 0 0,-1-1 0,-1 0-1,0 0 1,-1-1 0,-1 0 0,0-1 0,-1 0-1,-1 0 1,0 0 0,-1 0 0,-1-1-1,2-22 1,-5 40 208,0-1-1,-1 0 0,1 0 1,0 0-1,0 1 0,0-1 0,0 0 1,0 0-1,-1 0 0,1 0 1,0 1-1,0-1 0,0 0 1,-1 0-1,1 0 0,0 0 1,0 0-1,0 0 0,-1 0 0,1 0 1,0 1-1,0-1 0,-1 0 1,1 0-1,0 0 0,0 0 1,-1 0-1,1 0 0,0 0 1,0-1-1,0 1 0,-1 0 0,1 0 1,0 0-1,0 0 0,-1 0 1,1 0-1,0 0 0,0 0 1,0-1-1,0 1 0,-1 0 0,1 0 1,0 0-1,0 0 0,0 0 1,0-1-1,-1 1 0,1 0 1,0 0-1,0 0 0,0-1 1,0 1-1,0 0 0,0 0 0,0-1 1,0 1-1,0 0 0,0 0 1,0-1-1,0 1 0,0 0 1,0 0-1,0 0 0,0-1 1,-13 17-9,-1 8 172,2 1 1,-17 48-1,25-60-206,0 1 1,0 1 0,2-1 0,0 0 0,0 1-1,1-1 1,1 17 0,0-31-59,0 1 0,0 0-1,1-1 1,-1 1 0,0 0 0,0-1 0,0 1 0,1 0-1,-1-1 1,0 1 0,0-1 0,1 1 0,-1 0 0,1-1-1,-1 1 1,0-1 0,1 1 0,-1-1 0,1 1 0,-1-1-1,1 0 1,-1 1 0,1-1 0,0 0 0,-1 1-1,1-1 1,0 0 0,-1 0 0,1 1 0,-1-1 0,2 0-1,25-4-2494,20-22-1769,-12-3-779,1-8-1287</inkml:trace>
</inkml:ink>
</file>

<file path=ppt/ink/ink1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32.041"/>
    </inkml:context>
    <inkml:brush xml:id="br0">
      <inkml:brushProperty name="width" value="0.025" units="cm"/>
      <inkml:brushProperty name="height" value="0.025" units="cm"/>
    </inkml:brush>
  </inkml:definitions>
  <inkml:trace contextRef="#ctx0" brushRef="#br0">112 261 5605,'14'-24'2424,"-1"-1"0,-1 0-1,-1-1 1,-1 0-1,-1 0 1,-2-1 0,7-44-1,-14 71-2312,0 0 0,0-1 0,0 1 0,0 0 0,0-1-1,0 1 1,0-1 0,0 1 0,0 0 0,0-1 0,0 1 0,0 0-1,0-1 1,0 1 0,0 0 0,0-1 0,-1 1 0,1-1 0,0 1-1,0 0 1,0 0 0,-1-1 0,1 1 0,0 0 0,0-1 0,-1 1-1,1 0 1,0 0 0,0-1 0,-1 1 0,1 0 0,0 0 0,-1 0-1,1 0 1,0-1 0,-1 1 0,-16 5 1145,-13 17-795,1 5-95,1 1 0,0 1-1,-27 40 1,54-69-362,0 1 0,0 0 1,1 0-1,-1 0 0,0 0 0,1 0 1,-1 0-1,1 0 0,-1 0 0,1 0 1,0 0-1,-1 0 0,1 0 1,0 0-1,0 0 0,0 0 0,0 1 1,0-1-1,0 0 0,0 0 0,0 2 1,1-3-4,-1 1 0,1-1 0,0 1 0,-1-1 0,1 1 0,0-1 0,0 0 0,-1 1 0,1-1 0,0 0 0,0 0 0,-1 0 0,1 1 0,0-1 0,0 0 0,0 0 0,-1 0 0,1 0 0,0 0 0,0 0 0,0 0 0,0-1 0,61-16-207,-46 12 23,-6 2 37,0 0 0,0 1 0,0 0 0,0 1 0,1 0 0,-1 1 0,17 1 0,-24 0 147,0-1-1,-1 1 1,1 0 0,0 0-1,-1 0 1,1 0-1,0 0 1,-1 0 0,0 1-1,1-1 1,-1 1-1,0 0 1,0 0 0,0 0-1,0 0 1,0 0 0,0 0-1,0 0 1,-1 1-1,1-1 1,-1 0 0,0 1-1,0-1 1,0 1 0,0 0-1,0-1 1,0 1-1,-1 0 1,1 0 0,-1 0-1,0 4 1,1-1 63,-1-1 0,0 1 1,0-1-1,-1 0 0,1 1 0,-1-1 0,0 0 1,-1 0-1,1 1 0,-1-1 0,0 0 1,-1 0-1,1-1 0,-1 1 0,-4 5 1,-1 0 82,-1-1 0,0 0 0,0-1 0,-1 0 1,-17 10-1,26-17-148,-10 7-419,-1 0 0,1-1-1,-1 0 1,-1-1 0,1 0-1,-1-1 1,-20 5 0,22-11-5100,5-3-3694</inkml:trace>
</inkml:ink>
</file>

<file path=ppt/ink/ink1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32.932"/>
    </inkml:context>
    <inkml:brush xml:id="br0">
      <inkml:brushProperty name="width" value="0.025" units="cm"/>
      <inkml:brushProperty name="height" value="0.025" units="cm"/>
    </inkml:brush>
  </inkml:definitions>
  <inkml:trace contextRef="#ctx0" brushRef="#br0">24 691 18962,'0'0'6198,"12"0"-4298,-3 0-1652,1-1-1,0 0 0,0-1 1,-1 0-1,1-1 0,-1 0 1,0 0-1,0-1 0,0 0 1,0-1-1,-1 0 0,0 0 1,0-1-1,14-12 0,-15 12-199,15-11 61,-1-1 0,21-24-1,-38 38-73,0 0-1,-1 0 0,0 0 0,1-1 1,-1 1-1,-1-1 0,1 0 0,-1 0 1,0 0-1,0 0 0,0 0 1,-1 0-1,1 0 0,-1-1 0,-1 1 1,1 0-1,-1-1 0,0-6 0,0 11-13,-1 0-1,1 0 0,-1-1 1,0 1-1,0 0 0,1 0 1,-1 0-1,0 0 0,0 0 1,0 0-1,0 0 1,0 0-1,0 0 0,-1 1 1,1-1-1,0 0 0,0 1 1,0-1-1,-1 0 0,1 1 1,0 0-1,-1-1 0,1 1 1,0 0-1,-1 0 0,1 0 1,0 0-1,-3 0 0,-40 4 362,33 0-382,0 1 0,0 0 0,1 0 0,0 1 0,0 0 0,0 1 0,1 0 0,0 0 0,0 1 0,1 1 0,0-1 0,0 1 0,-11 19 0,5-8 0,1 2 0,2 0 0,0 0 0,1 1 0,-11 37 0,17-47 0,1 0 0,0 0 0,1 0 0,0 1 0,1-1 0,0 1 0,1-1 0,3 24 0,-3-35-11,1-1-1,-1 1 1,1-1 0,-1 0-1,1 1 1,-1-1-1,1 0 1,0 0 0,-1 1-1,1-1 1,0 0 0,0 0-1,0 0 1,0 0-1,0 0 1,0 0 0,0 0-1,1 0 1,-1 0 0,0-1-1,0 1 1,1 0-1,2 0 1,-1 0-50,0-1-1,0 0 0,0 0 1,1 1-1,-1-2 1,0 1-1,0 0 1,0-1-1,0 1 0,5-3 1,3-1-283,0 0 0,0-1 0,0 0 1,18-14-1,8-8-1527,-2-1-1,-1-2 1,-2-1 0,0-2-1,-3-1 1,-1-2 0,-1-1-1,-2 0 1,-2-2 0,-1-1-1,-2-1 1,17-51 0,-34 81 3137,0 0 0,0 0 1,-1 0-1,0-21 0,-2 31-1163,0 1-1,1 0 1,-1 0-1,0 0 0,0-1 1,0 1-1,0 0 1,0-1-1,0 1 1,0 0-1,0 0 1,0-1-1,0 1 1,0 0-1,0 0 1,0-1-1,0 1 1,-1 0-1,1 0 0,0-1 1,0 1-1,0 0 1,0 0-1,0 0 1,0-1-1,-1 1 1,1 0-1,0 0 1,0 0-1,0-1 1,0 1-1,-1 0 1,1 0-1,0 0 0,0 0 1,-1 0-1,1 0 1,0-1-1,0 1 1,-1 0-1,1 0 1,0 0-1,0 0 1,-1 0-1,1 0 1,-1 0-1,-12 10 1686,-10 19-512,-5 20 138,1 0 1,2 2 0,3 1-1,-26 87 1,47-132-1154,-1 0-1,1 0 1,0 0 0,0 0 0,1 13 0,0-20-226,0 1 0,0 0 0,0 0 0,0-1 0,0 1 0,1 0 0,-1 0 0,0-1 0,0 1 0,1 0 0,-1-1 0,0 1 0,1 0 0,-1-1 0,1 1 0,-1-1 0,1 1 0,-1-1 0,1 1 0,0-1 0,-1 1 0,1-1 0,0 1 0,0-1 0,1 0 3,-1 1 1,1-1-1,-1 0 0,1-1 1,0 1-1,-1 0 0,1 0 0,-1-1 1,1 1-1,0 0 0,-1-1 0,1 0 1,-1 1-1,1-1 0,-1 0 1,2-1-1,12-8 216,0-1-1,-1 0 1,-1-1 0,0 0-1,20-25 1,55-80-41,-81 106-192,34-49 203,48-93 1,-75 124-156,-1-1 0,-1-1 1,-2 0-1,0 0 1,7-51-1,-17 80-69,0 1 0,1 0 0,-1 0 0,0-1 0,0 1 0,0-1 0,0 1 0,0 0 0,0-1 0,0 1 0,0 0 0,-1-1 0,1 1 0,0 0 0,-1 0 0,1-1 0,-1 1 0,0 0 0,0-1 0,0 2 0,0 0 0,0 0 0,0 0 0,0 0 0,0 1 0,0-1 0,0 0 0,0 1 0,1-1 0,-1 0 0,0 1 0,0-1 0,0 1 0,1 0 0,-1-1 0,0 1 0,0 0 0,1-1 0,-1 1 0,1 0 0,-1 0 0,0-1 0,1 1 0,0 0 0,-1 0 0,1 0 0,-1 1 0,-11 19 0,0 0 0,2 1 0,0 1 0,-9 31 0,-21 104 0,31-122 0,0 2 0,2 0 0,2-1 0,-2 58 0,7-92-256,0 1 0,0-1 0,1 1 1,-1 0-1,1-1 0,-1 1 0,1-1 0,0 0 0,1 1 0,-1-1 0,1 0 1,-1 1-1,1-1 0,0 0 0,0 0 0,0 0 0,3 2 0,-3-3-142,0-1-1,1 1 1,-1-1-1,0 0 1,1 0-1,-1 0 1,1 0-1,-1 0 1,1-1-1,-1 1 1,1-1-1,0 0 1,-1 1-1,1-1 1,-1 0-1,1-1 1,0 1-1,-1 0 1,1-1-1,-1 1 1,1-1-1,-1 0 1,1 0-1,3-2 1,31-21-13125</inkml:trace>
</inkml:ink>
</file>

<file path=ppt/ink/ink1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33.584"/>
    </inkml:context>
    <inkml:brush xml:id="br0">
      <inkml:brushProperty name="width" value="0.025" units="cm"/>
      <inkml:brushProperty name="height" value="0.025" units="cm"/>
    </inkml:brush>
  </inkml:definitions>
  <inkml:trace contextRef="#ctx0" brushRef="#br0">179 245 19186,'1'-12'2189,"0"7"-2048,1-12 954,-1 0 1,0 0 0,-3-26 0,2 40-878,-1-1 1,1 1 0,-1 0 0,0 0 0,0 0 0,0 0 0,0 0 0,0 0-1,-1 1 1,1-1 0,-1 0 0,-3-4 0,4 6-145,-1 1 0,1-1 0,0 0-1,-1 0 1,1 0 0,-1 1 0,1-1 0,-1 1 0,1-1 0,-1 1 0,1 0-1,-1-1 1,0 1 0,1 0 0,-1 0 0,1 0 0,-1 0 0,0 1-1,1-1 1,-1 0 0,1 1 0,-1-1 0,1 1 0,-1-1 0,1 1 0,-3 1-1,-2 2-41,1-1-1,1 1 1,-1 0-1,1 0 1,-1 0-1,1 1 1,1-1-1,-1 1 1,0 0-1,1 0 1,0 1-1,-4 9 1,-27 73-19,33-85-9,-6 19 1,0 0-1,2 0 0,1 0 1,-2 24-1,5-45-3,1 1-1,0-1 1,0 0 0,0 0-1,0 0 1,0 0 0,0 0 0,0 0-1,1 1 1,-1-1 0,0 0-1,0 0 1,1 0 0,-1 0 0,1 0-1,-1 0 1,1 0 0,0 0-1,-1 0 1,1 0 0,0-1 0,-1 1-1,1 0 1,0 0 0,0 0-1,0-1 1,0 1 0,0-1 0,0 1-1,0-1 1,0 1 0,0-1-1,0 1 1,0-1 0,0 0 0,0 1-1,0-1 1,0 0 0,1 0 0,-1 0-1,0 0 1,0 0 0,0 0-1,0 0 1,0-1 0,0 1 0,1 0-1,-1-1 1,0 1 0,0 0-1,0-1 1,0 1 0,1-2 0,7-1 14,0-1 1,-1 0 0,1-1 0,-1 0 0,10-7-1,17-16 34,-1-2 0,-2-1-1,0-2 1,-2-1 0,-2-1 0,-1-2-1,33-61 1,-45 61 7,-13 24 51,-10 21 200,-6 14-239,1 1 0,2 0 1,0 1-1,-11 34 0,-20 106 178,34-88-246,8-75 0,-1-1 0,1 1 0,0-1 0,0 1 0,0 0 0,0-1 0,0 1 0,0 0 0,0-1 0,1 1 0,-1-1 0,0 1 0,0 0 0,0-1 0,1 1 0,-1-1 0,0 1 0,0-1 0,1 1 0,-1-1 0,1 1 0,-1-1 0,0 1 0,1-1 0,-1 1 0,1-1 0,-1 0 0,1 1 0,-1-1 0,1 0 0,-1 1 0,1-1 0,0 0 0,0 1 0,23-10 0,21-27 0,-23 14-1506,33-46 0,-30 30-1930,-2-1-1,-1-2 1,33-84 0,-51 112-1817</inkml:trace>
</inkml:ink>
</file>

<file path=ppt/ink/ink1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34.805"/>
    </inkml:context>
    <inkml:brush xml:id="br0">
      <inkml:brushProperty name="width" value="0.025" units="cm"/>
      <inkml:brushProperty name="height" value="0.025" units="cm"/>
    </inkml:brush>
  </inkml:definitions>
  <inkml:trace contextRef="#ctx0" brushRef="#br0">1 304 12748,'0'0'4879,"8"-11"-5930,19-20-831,2 1 1,0 1 0,2 1-1,46-31 1,-56 44 3554,0 2 0,39-21 9523,-70 29-9142,-14 0-1775,16 6-70,0-1-1,0 2 0,0-1 1,0 1-1,0 0 1,1 0-1,-1 1 1,1 0-1,0 0 0,0 1 1,0 0-1,0 0 1,1 1-1,-1 0 1,1 0-1,0 0 1,1 1-1,-1 0 0,1 0 1,0 0-1,-4 9 1,2-5 109,0 1 0,0 1 0,1-1 1,1 1-1,0 0 0,0 1 0,1-1 1,1 1-1,0 0 0,1-1 0,0 1 1,0 17-1,3-28-318,-1-1 0,0 1 0,0 0 0,1-1 0,-1 1 0,0-1 0,1 1 0,0 0 0,-1-1 0,1 0 0,0 1 0,0-1 0,0 1 0,0-1 0,0 0 0,0 0 0,0 1 0,0-1 0,1 0 0,-1 0 0,0 0 0,1 0 0,-1-1 0,0 1 0,1 0 0,0-1 0,-1 1 0,1 0 0,-1-1 0,1 0 0,-1 1 0,1-1 0,0 0 0,-1 0 0,1 0 0,0 0 0,-1 0 0,4-1 0,3 0 0,1 0 0,0-1 0,0 0 0,0 0 0,-1-1 0,11-4 0,0-3 0,0-1 0,-1 0 0,0-1 0,0-1 0,21-22 0,-27 24 0,-1 0 0,-1-1 0,0 0 0,0 0 0,-1-1 0,-1-1 0,0 1 0,7-19 0,-94 258 0,-75 356 0,150-558 0,2-12 0,0 1 0,0-1 0,-2 0 0,1 0 0,-1 0 0,-1 0 0,-7 12 0,12-23 0,0 0 0,-1-1 0,1 1 0,0 0 0,-1 0 0,1-1 0,-1 1 0,0 0 0,1 0 0,-1-1 0,1 1 0,-1-1 0,0 1 0,1-1 0,-1 1 0,0-1 0,0 1 0,1-1 0,-1 1 0,0-1 0,0 0 0,0 0 0,0 1 0,0-1 0,1 0 0,-1 0 0,0 0 0,0 0 0,-1 0 0,1-1 0,0 0 0,0 0 0,0 1 0,0-1 0,0 0 0,0-1 0,0 1 0,0 0 0,1 0 0,-1 0 0,0 0 0,1-1 0,-1 1 0,1 0 0,-1-1 0,1 0 0,-10-58 0,10 12 0,3 0 0,1 1 0,2 0 0,3 0 0,1 0 0,3 1 0,1 1 0,3 0 0,43-82 0,-34 80 0,2 0 0,2 3 0,3 0 0,1 2 0,2 1 0,1 2 0,3 2 0,67-50 0,-100 84 0,-7 6 0,-10 17 0,-20 23 0,-7-2 0,-14 19 0,50-58 0,1 0 0,0 1 0,0-1 0,0 0 0,0 1 0,0-1 0,1 0 0,-1 1 0,1-1 0,0 0 0,-1 0 0,1 1 0,0-1 0,0 0 0,0 0 0,3 3 0,4 15 0,-5 18-2096,-4 39-9827,12-98 3585</inkml:trace>
</inkml:ink>
</file>

<file path=ppt/ink/ink1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35.737"/>
    </inkml:context>
    <inkml:brush xml:id="br0">
      <inkml:brushProperty name="width" value="0.025" units="cm"/>
      <inkml:brushProperty name="height" value="0.025" units="cm"/>
    </inkml:brush>
  </inkml:definitions>
  <inkml:trace contextRef="#ctx0" brushRef="#br0">376 115 8104,'0'0'17429,"0"-10"-15523,1 8-1818,-1 0 0,1 0 0,-1-1-1,0 1 1,1 0 0,-1 0 0,0-1-1,-1 1 1,1 0 0,0 0 0,0 0 0,-1-1-1,0 1 1,1 0 0,-1 0 0,0 0-1,0 0 1,0 0 0,0 0 0,0 0 0,-1 0-1,1 1 1,-1-1 0,1 0 0,-1 1-1,1-1 1,-1 1 0,0 0 0,0-1-1,0 1 1,0 0 0,0 0 0,0 0 0,0 0-1,0 1 1,0-1 0,0 0 0,0 1-1,-1 0 1,1-1 0,0 1 0,-4 0 0,-5 0-28,0 1 0,-1 0 0,1 0 1,0 1-1,-1 0 0,1 1 1,0 1-1,1 0 0,-1 0 1,1 1-1,0 0 0,0 1 1,0 0-1,1 0 0,-10 9 0,3-1 14,1 0 0,0 1-1,1 0 1,1 1-1,0 0 1,1 1-1,-14 29 1,22-40-74,1 1 0,1 0 0,-1 0 0,1 0 0,0 0 0,1 0 0,-2 13 0,3-19 0,0 1 0,0 0 0,0 0 0,0-1 0,0 1 0,1 0 0,-1 0 0,0-1 0,1 1 0,-1 0 0,1-1 0,0 1 0,0-1 0,-1 1 0,1-1 0,0 1 0,0-1 0,1 1 0,-1-1 0,0 0 0,0 0 0,1 1 0,-1-1 0,0 0 0,1 0 0,-1 0 0,1-1 0,0 1 0,-1 0 0,1-1 0,0 1 0,-1-1 0,1 1 0,0-1 0,2 1 0,8-1 0,1 0 0,-1 0 0,1-1 0,-1-1 0,1 0 0,-1 0 0,0-2 0,0 1 0,-1-1 0,1-1 0,-1 0 0,0-1 0,12-7 0,7-6 0,-1-2 0,-1 0 0,36-36 0,-51 45 0,-1-1 0,1 0 0,-2-1 0,0 0 0,-1-1 0,0 0 0,-1 0 0,-1-1 0,0 0 0,-1-1 0,5-20 0,-12 37 0,0 1 0,-1-1 0,1 0 0,0 1 0,0-1 0,-1 0 0,1 0 0,0 1 0,-1-1 0,1 0 0,0 0 0,-1 0 0,1 0 0,0 1 0,-1-1 0,1 0 0,-1 0 0,1 0 0,0 0 0,-1 0 0,1 0 0,0 0 0,-1 0 0,1 0 0,-1 0 0,1 0 0,0 0 0,-1 0 0,1 0 0,-1 0 0,1 0 0,0-1 0,-1 1 0,1 0 0,0 0 0,-1 0 0,1-1 0,0 1 0,-1 0 0,1 0 0,0-1 0,0 1 0,-1 0 0,1-1 0,0 1 0,0 0 0,0-1 0,-1 1 0,1 0 0,0-1 0,0 1 0,0 0 0,0-1 0,0 1 0,0-1 0,0 1 0,-1 0 0,1-1 0,0 1 0,0 0 0,1-1 0,-1 0 0,-18 22 0,1 0 0,1 2 0,1-1 0,2 2 0,-15 31 0,15-29 0,7-15 0,1-3 0,1 0 0,0 1 0,0-1 0,1 1 0,0 0 0,0 0 0,-2 15 0,5-23 0,0-1 0,0 1 0,0-1 0,0 1 0,0-1 0,0 1 0,0-1 0,0 1 0,0-1 0,0 1 0,0-1 0,1 1 0,-1-1 0,0 1 0,0-1 0,0 1 0,1-1 0,-1 0 0,0 1 0,1-1 0,-1 1 0,0-1 0,1 1 0,-1-1 0,0 0 0,1 1 0,-1-1 0,1 0 0,-1 0 0,1 1 0,-1-1 0,1 0 0,-1 0 0,1 1 0,23-4 0,20-18 0,3-14 0,79-74 0,-27 21 0,-99 88 0,1-1 0,-1 0 0,1 1 0,-1-1 0,1 1 0,-1-1 0,1 1 0,0-1 0,-1 1 0,1-1 0,0 1 0,-1-1 0,1 1 0,0 0 0,0 0 0,-1-1 0,1 1 0,0 0 0,0 0 0,-1 0 0,1 0 0,0 0 0,0 0 0,1 0 0,-6 16 0,-23 32 0,26-46 0,-17 26 0,9-14 0,-1 0 0,2 1 0,0-1 0,1 2 0,0-1 0,1 1 0,-6 25 0,12-40 0,0-1 0,0 1 0,0-1 0,0 1 0,0 0 0,0-1 0,0 1 0,0-1 0,1 1 0,-1-1 0,0 1 0,0-1 0,0 1 0,0-1 0,1 1 0,-1-1 0,0 1 0,1-1 0,-1 1 0,0-1 0,1 1 0,-1-1 0,0 0 0,1 1 0,-1-1 0,1 1 0,-1-1 0,1 0 0,-1 0 0,1 1 0,-1-1 0,1 0 0,-1 0 0,1 0 0,-1 1 0,1-1 0,0 0 0,-1 0 0,1 0 0,-1 0 0,1 0 0,-1 0 0,1 0 0,-1 0 0,1-1 0,0 1 0,30-8 0,0-7 0,0-2 0,-2-1 0,0-2 0,48-41 0,-41 31 0,2-2 0,-24 19 0,0 1 0,0 1 0,22-13 0,-36 24 0,0 0 0,0 0 0,0 0 0,1 1 0,-1-1 0,0 0 0,0 0 0,1 0 0,-1 0 0,0 0 0,0 0 0,0 0 0,1 1 0,-1-1 0,0 0 0,0 0 0,0 0 0,0 0 0,0 1 0,1-1 0,-1 0 0,0 0 0,0 0 0,0 1 0,0-1 0,0 0 0,0 0 0,0 1 0,0-1 0,0 0 0,0 0 0,0 1 0,0-1 0,0 0 0,0 0 0,0 0 0,0 1 0,0-1 0,0 0 0,0 0 0,0 1 0,0-1 0,0 0 0,0 0 0,0 0 0,0 1 0,-1-1 0,1 0 0,0 0 0,0 0 0,0 1 0,0-1 0,-1 0 0,-4 17 0,-24 34 0,22-42 0,1 0 0,0 1 0,1 0 0,0 0 0,1 0 0,0 0 0,1 1 0,-4 18 0,6-28 0,1-1 0,0 0 0,0 1 0,0-1 0,0 0 0,0 0 0,0 1 0,0-1 0,1 0 0,-1 1 0,0-1 0,0 0 0,0 1 0,0-1 0,0 0 0,0 0 0,1 1 0,-1-1 0,0 0 0,0 0 0,0 1 0,1-1 0,-1 0 0,0 0 0,0 1 0,0-1 0,1 0 0,-1 0 0,0 0 0,1 0 0,-1 0 0,0 1 0,0-1 0,1 0 0,-1 0 0,0 0 0,1 0 0,-1 0 0,0 0 0,1 0 0,18-4 0,15-13 0,1-6 0,56-32 0,-84 51 0,1 0 0,-1 1 0,1 0 0,0 0 0,0 1 0,0 0 0,0 1 0,0-1 0,14 1 0,-21 2 0,-1 0 0,1 0 0,-1 0 0,0 0 0,0-1 0,1 1 0,-1 0 0,0 0 0,0 0 0,0 0 0,0 0 0,0 0 0,0 0 0,-1 0 0,1 0 0,0 0 0,0 0 0,-1 0 0,1 0 0,-1 1 0,-2 4-329,0 0 0,-1-1 1,0 1-1,0-1 0,0 0 0,-1 0 0,-7 6 1,5-4-610,0-2 0,0 1 0,-1-1 0,0 0 0,0-1 0,0 1 0,0-2 0,-17 6 0,1-6-6728</inkml:trace>
</inkml:ink>
</file>

<file path=ppt/ink/ink1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36.093"/>
    </inkml:context>
    <inkml:brush xml:id="br0">
      <inkml:brushProperty name="width" value="0.025" units="cm"/>
      <inkml:brushProperty name="height" value="0.025" units="cm"/>
    </inkml:brush>
  </inkml:definitions>
  <inkml:trace contextRef="#ctx0" brushRef="#br0">4 63 20115,'0'0'2338,"0"-54"929,0 46-128,0 16-3427,0 3-2659,-3-1-4516</inkml:trace>
</inkml:ink>
</file>

<file path=ppt/ink/ink1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38.549"/>
    </inkml:context>
    <inkml:brush xml:id="br0">
      <inkml:brushProperty name="width" value="0.025" units="cm"/>
      <inkml:brushProperty name="height" value="0.025" units="cm"/>
    </inkml:brush>
  </inkml:definitions>
  <inkml:trace contextRef="#ctx0" brushRef="#br0">323 182 4484,'-12'0'128,"1"0"182,-54 0-748,63-1 611,-1 1 0,0 0-1,0-1 1,1 1 0,-1-1 0,1 0-1,-1 0 1,1 0 0,-1 0-1,1 0 1,-1-1 0,1 1-1,0-1 1,0 0 0,0 1-1,0-1 1,0 0 0,0 0-1,0 0 1,0-1 0,1 1-1,-2-3 1,2 3-94,0 1-1,0 0 1,0 0 0,0 0-1,-1 0 1,1 0-1,0 0 1,0 0 0,-1 0-1,1 0 1,-1 0 0,1 1-1,-1-1 1,1 1 0,-1-1-1,1 1 1,-1-1 0,1 1-1,-1 0 1,1 0-1,-1 0 1,-1 0 0,-47 1-3030,33 0 2006,-25-5 2402,2 0 3796,40 4-4735,38-2-374,-13-3-81,1 0 1,0 2-1,-1 1 0,1 0 0,0 2 1,42 6-1,8-3 229,0-3 0,1-3 0,139-25 0,-42 4-243,21 0 113,131-11 1534,-248 33-1583,-59 2-98,-54 0 97,-781 46 160,551-24-266,239-21-43,-28 1 120,51-1-127,0-1-1,0 0 0,0 1 1,0 0-1,0 0 0,0 0 1,0 0-1,0 0 1,1 0-1,-1 1 0,0-1 1,-3 4-1,6-5-30,0 0 1,0 0-1,0 0 1,0 1-1,0-1 1,0 0-1,0 0 0,-1 1 1,1-1-1,0 0 1,0 0-1,0 0 1,0 1-1,0-1 0,1 0 1,-1 0-1,0 0 1,0 1-1,0-1 1,0 0-1,0 0 0,0 0 1,0 1-1,0-1 1,0 0-1,0 0 1,1 0-1,-1 1 0,0-1 1,0 0-1,0 0 1,0 0-1,1 0 0,-1 0 1,0 0-1,0 1 1,0-1-1,0 0 1,1 0-1,-1 0 0,0 0 1,0 0-1,1 0 1,-1 0-1,0 0 1,0 0-1,0 0 0,1 0 1,-1 0-1,0 0 1,0 0-1,0 0 1,1 0-1,-1 0 0,0 0 1,0 0-1,0 0 1,1 0-1,-1 0 1,0-1-1,0 1 0,0 0 1,1 0-1,-1 0 1,18 0-6076</inkml:trace>
</inkml:ink>
</file>

<file path=ppt/ink/ink1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7:39.880"/>
    </inkml:context>
    <inkml:brush xml:id="br0">
      <inkml:brushProperty name="width" value="0.025" units="cm"/>
      <inkml:brushProperty name="height" value="0.025" units="cm"/>
    </inkml:brush>
  </inkml:definitions>
  <inkml:trace contextRef="#ctx0" brushRef="#br0">148 33 9417,'-12'0'406,"-30"0"-156,-50-1 3701,90 1-2707,20 4 224,55 7-1073,0-4-1,1-3 1,102-8 0,-133 3-298,410-24 13,169-3-70,-637 29-22,0 1 1,1 0-1,-16 4 1,-27 5 72,-716 14-230,767-25 152,-18 1 142,0-1 1,0-2-1,-1 0 0,2-2 0,-1 0 1,-26-9-1,63 9-102,14 2-58,951 30 133,-948-26-201,232 13-110,-1307 5 455,631-15-320,576-24 6,-18 1 15,488 9 80,-276 44-288,-109-6 96,-572-38 454,-25-1-318,-173-9 337,457 12-302,66 7-31,0 0 0,0 0-1,0 0 1,1 0-1,-1 0 1,0 0 0,0 0-1,0 0 1,0 0-1,0 0 1,0 0-1,1 0 1,-1 0 0,0 0-1,0 0 1,0 0-1,0-1 1,0 1 0,0 0-1,0 0 1,0 0-1,0 0 1,1 0 0,-1 0-1,0 0 1,0 0-1,0-1 1,0 1 0,0 0-1,0 0 1,0 0-1,0 0 1,0 0 0,0 0-1,0 0 1,0-1-1,0 1 1,0 0 0,0 0-1,0 0 1,0 0-1,0 0 1,0 0-1,0-1 1,0 1 0,0 0-1,0 0 1,0 0-1,0 0 1,0 0 0,-1 0-1,1 0 1,0-1-1,0 1 1,0 0 0,0 0-1,0 0 1,0 0-1,0 0 1,0 0 0,0 0-1,-1 0 1,1 0-1,0 0 1,15-5 3,122-10-374,233 3-1,-267 12 114,559-1 316,-812 1 634,-720 25-276,593 0-1939,174-24-2140</inkml:trace>
</inkml:ink>
</file>

<file path=ppt/ink/ink1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11.079"/>
    </inkml:context>
    <inkml:brush xml:id="br0">
      <inkml:brushProperty name="width" value="0.025" units="cm"/>
      <inkml:brushProperty name="height" value="0.025" units="cm"/>
    </inkml:brush>
  </inkml:definitions>
  <inkml:trace contextRef="#ctx0" brushRef="#br0">1 26 1089,'0'0'5285,"50"-13"-4324,-41 8-128,1 3-417,-3-1-192,-1 2-160,-4 0-32,1 1-224</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43.857"/>
    </inkml:context>
    <inkml:brush xml:id="br0">
      <inkml:brushProperty name="width" value="0.025" units="cm"/>
      <inkml:brushProperty name="height" value="0.025" units="cm"/>
    </inkml:brush>
  </inkml:definitions>
  <inkml:trace contextRef="#ctx0" brushRef="#br0">49 119 15503,'0'0'12641,"8"-3"-11333,0-1-1032,5-1 194,0 0 1,-1-1-1,19-13 1,-29 18-436,0 0 0,0 0 0,0 0 0,0 0 0,0-1 0,0 1 0,-1-1 0,1 0 0,-1 1 0,1-1 0,-1 0 1,0 0-1,0 0 0,1 0 0,-1 0 0,-1 0 0,1 0 0,0 0 0,0 0 0,-1-1 0,1 1 0,-1 0 0,0 0 0,0-1 0,0 1 1,0 0-1,0 0 0,0-1 0,-1 1 0,1 0 0,-1 0 0,0-3 0,0 4-35,1 0 0,-1 0 0,0 0 0,0 1 0,0-1 0,0 0 0,0 0 0,0 1 0,0-1 0,0 1 0,0-1 0,0 1 0,0-1 0,0 1 0,0 0 0,0-1 0,0 1 0,-1 0 0,1 0 0,0 0 0,0 0 0,0 0 0,0 0 0,-1 0 0,1 0 0,0 1 0,0-1 0,0 0 0,0 1 0,0-1 0,0 0 0,-2 2 0,-2 0 0,1 0 0,0 0 0,0 0 0,0 0 0,0 1 0,0 0 0,-4 3 0,-2 6 0,0 0 0,2 1 0,-1 0 0,2 0 0,0 1 0,0 0 0,1 0 0,1 1 0,0 0 0,2-1 0,-1 1 0,2 1 0,0-1 0,0 0 0,2 1 0,1 22 0,-1-36-13,0 0 0,1 0 0,-1 0 0,0 0 0,1 0-1,-1-1 1,1 1 0,0 0 0,0 0 0,-1-1 0,1 1 0,0 0 0,1-1 0,-1 1 0,0-1-1,0 1 1,1-1 0,-1 0 0,0 0 0,1 1 0,-1-1 0,3 1 0,-1-1-62,1 1 1,-1-1-1,1 0 1,0 0-1,-1-1 1,1 1-1,0-1 1,0 1-1,-1-1 0,7-1 1,1 0-262,0-1-1,0 0 1,-1-1 0,0 0-1,1 0 1,-1-1 0,10-6-1,-5 0-2065,0 0 0,0-1 0,19-20-1,4-6-5156</inkml:trace>
</inkml:ink>
</file>

<file path=ppt/ink/ink1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04.807"/>
    </inkml:context>
    <inkml:brush xml:id="br0">
      <inkml:brushProperty name="width" value="0.025" units="cm"/>
      <inkml:brushProperty name="height" value="0.025" units="cm"/>
    </inkml:brush>
  </inkml:definitions>
  <inkml:trace contextRef="#ctx0" brushRef="#br0">0 28 5958,'0'0'9481,"60"44"-6919,-12-40-704,19-4 0,17 0-577,12 0-705,6-8-319,1-2-161,-9-1-32,-9 2-192,-18 2-833,-16-1-353,-16 3-1024,-17-3-1826,-10-1-4164</inkml:trace>
</inkml:ink>
</file>

<file path=ppt/ink/ink1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05.135"/>
    </inkml:context>
    <inkml:brush xml:id="br0">
      <inkml:brushProperty name="width" value="0.025" units="cm"/>
      <inkml:brushProperty name="height" value="0.025" units="cm"/>
    </inkml:brush>
  </inkml:definitions>
  <inkml:trace contextRef="#ctx0" brushRef="#br0">122 6 14606,'10'-1'1943,"2"0"-1509,30-2 1735,69 3-1,-100 1-1974,0 0 0,1 0 0,-1 1 0,0 1 0,0 0 0,0 0 0,-1 1 0,1 0 0,-1 1 0,0 0-1,0 1 1,9 6 0,-17-9-174,1-1 1,0 1-1,-1 0 0,0-1 1,1 1-1,-1 0 0,0 0 0,-1 1 1,1-1-1,-1 0 0,1 1 0,-1-1 1,0 1-1,0-1 0,0 1 0,-1-1 1,1 1-1,-1 0 0,0-1 1,0 1-1,0-1 0,-1 1 0,1 0 1,-1-1-1,0 1 0,0-1 0,0 1 1,0-1-1,0 1 0,-1-1 0,0 0 1,0 0-1,-2 4 0,-6 8 122,-1 0-1,0-1 0,-1 0 1,-1-1-1,-15 12 1,-109 80 408,-8 7-834,129-96-1142,0 0-1,1 1 0,-16 21 1,18-16-5829</inkml:trace>
</inkml:ink>
</file>

<file path=ppt/ink/ink1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05.648"/>
    </inkml:context>
    <inkml:brush xml:id="br0">
      <inkml:brushProperty name="width" value="0.025" units="cm"/>
      <inkml:brushProperty name="height" value="0.025" units="cm"/>
    </inkml:brush>
  </inkml:definitions>
  <inkml:trace contextRef="#ctx0" brushRef="#br0">50 28 10698,'0'0'6534,"-50"30"-5124,50-23 95,6-1-192,17-3-64,16-3-95,9 0-226,12 0-223,11-3-353,6-7-223,-2 3-65,-6-2-96,-5 0-1538,-10-4-2722,-10-10-4324</inkml:trace>
</inkml:ink>
</file>

<file path=ppt/ink/ink1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06.546"/>
    </inkml:context>
    <inkml:brush xml:id="br0">
      <inkml:brushProperty name="width" value="0.025" units="cm"/>
      <inkml:brushProperty name="height" value="0.025" units="cm"/>
    </inkml:brush>
  </inkml:definitions>
  <inkml:trace contextRef="#ctx0" brushRef="#br0">28 1 14798,'0'0'4041,"3"14"-2599,0 13-573,0 0 0,-2 0 0,-1 0 0,-5 50 0,-7-20 95,6-33-647,1 0 1,1 0-1,1 0 1,1 0 0,2 1-1,3 43 1,-2-65-303,-1 0 0,0 0-1,1 0 1,0-1 0,0 1 0,0 0 0,0 0-1,0-1 1,0 1 0,1-1 0,0 1-1,-1-1 1,1 0 0,0 1 0,0-1 0,0 0-1,0 0 1,0 0 0,1-1 0,-1 1 0,1 0-1,-1-1 1,1 0 0,-1 1 0,1-1-1,0 0 1,0 0 0,-1-1 0,1 1 0,0 0-1,0-1 1,0 0 0,0 0 0,0 0 0,0 0-1,0 0 1,3-1 0,3-1 16,0 0 1,0-1-1,0 1 1,0-2-1,-1 1 0,0-1 1,1-1-1,-2 0 1,1 0-1,11-9 1,6-10 36,-1-2 0,-1 0 0,31-48 0,-76 143 439,14-48-463,2 1-1,0 1 1,1-1-1,1 1 1,-1 39-1,5-60-32,0-1-1,0 1 0,0 0 0,0-1 1,0 1-1,0 0 0,0-1 0,1 1 1,-1-1-1,1 1 0,-1-1 0,1 1 1,0-1-1,-1 1 0,1-1 0,0 1 1,0-1-1,0 0 0,0 1 0,0-1 0,0 0 1,0 0-1,1 0 0,-1 0 0,0 0 1,1 0-1,-1 0 0,1 0 0,-1-1 1,1 1-1,-1-1 0,1 1 0,-1-1 1,1 1-1,-1-1 0,1 0 0,0 0 0,-1 0 1,1 0-1,0 0 0,-1 0 0,1 0 1,-1 0-1,1-1 0,0 1 0,-1-1 1,1 1-1,1-2 0,8-1 113,-1-1 0,0 0-1,0 0 1,0-1 0,0-1 0,8-6 0,8-7-23,-2-2 0,-1 0 0,0-2 0,-2-1 0,-1 0 0,-1-1 0,32-55 1,-62 101-58,1 0 0,1 0 1,1 1-1,1 0 0,1 0 1,1 1-1,-2 24 1,7-46-114,-1 0 1,1 0 0,0 1 0,0-1 0,1 0-1,-1 0 1,0 0 0,0 1 0,0-1 0,1 0-1,-1 0 1,1 0 0,-1 0 0,1 0-1,-1 0 1,1 0 0,0 0 0,-1 0 0,1 0-1,0 0 1,0 0 0,0 0 0,0 0 0,0-1-1,0 1 1,2 1 0,-2-2-227,0 0 0,0 0 0,0 0-1,0 1 1,0-1 0,0 0 0,0-1 0,0 1 0,0 0-1,0 0 1,0 0 0,0 0 0,0-1 0,0 1 0,0 0-1,0-1 1,0 1 0,-1-1 0,1 1 0,0-1 0,0 0-1,1 0 1,11-16-6382</inkml:trace>
</inkml:ink>
</file>

<file path=ppt/ink/ink1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06.918"/>
    </inkml:context>
    <inkml:brush xml:id="br0">
      <inkml:brushProperty name="width" value="0.025" units="cm"/>
      <inkml:brushProperty name="height" value="0.025" units="cm"/>
    </inkml:brush>
  </inkml:definitions>
  <inkml:trace contextRef="#ctx0" brushRef="#br0">11 1 13485,'0'0'2562,"-10"74"-2113,16-44-321,16-2-481,9-6-1921,8-4-3683</inkml:trace>
</inkml:ink>
</file>

<file path=ppt/ink/ink1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07.433"/>
    </inkml:context>
    <inkml:brush xml:id="br0">
      <inkml:brushProperty name="width" value="0.025" units="cm"/>
      <inkml:brushProperty name="height" value="0.025" units="cm"/>
    </inkml:brush>
  </inkml:definitions>
  <inkml:trace contextRef="#ctx0" brushRef="#br0">203 326 14318,'0'0'2898,"-9"6"-282,1-1-1857,3-3-391,0 1 0,1-1-1,0 1 1,-1 0 0,1 0 0,0 1 0,1-1-1,-1 1 1,1 0 0,-5 7 0,8-11-348,0 0 0,0 1 0,0-1 0,0 0-1,0 0 1,0 0 0,1 1 0,-1-1 0,0 0 0,0 0 0,0 0 0,1 0 0,-1 1 0,0-1 0,0 0 0,1 0 0,-1 0 0,0 0 0,0 0 0,0 0 0,1 0 0,-1 1 0,0-1 0,0 0 0,1 0 0,-1 0 0,0 0 0,1 0 0,-1 0 0,0 0 0,0-1 0,1 1 0,-1 0 0,0 0 0,0 0-1,1 0 1,-1 0 0,0 0 0,0 0 0,0 0 0,1-1 0,-1 1 0,0 0 0,0 0 0,0 0 0,1 0 0,-1-1 0,0 1 0,0 0 0,0 0 0,1-1 0,15-7 47,4-10 38,-17 14-136,1 1 1,0-1-1,0 0 1,0 1-1,0 0 1,1 0-1,-1 0 0,1 1 1,0-1-1,0 1 1,5-1-1,-10 3 24,1 0-1,0 0 0,-1 1 1,1-1-1,0 0 1,-1 1-1,1-1 0,-1 1 1,1-1-1,-1 1 1,1-1-1,-1 1 1,1-1-1,-1 1 0,1-1 1,-1 1-1,0 0 1,1-1-1,-1 1 1,0 0-1,1-1 0,-1 1 1,0 0-1,0-1 1,0 1-1,0 0 1,0 0-1,0-1 0,0 1 1,0 0-1,0 0 1,0 0-1,0 35-6,0-27 6,0 22-152,-6 181 1291,3-173-605,-3-1 0,-1 1 0,-16 53 0,14-62-259,-2 0 0,0-1 0,-2-1-1,-1 0 1,-2 0 0,0-2 0,-25 31 0,38-54-204,1 0 0,-1-1-1,0 1 1,1-1 0,-1 0-1,0 0 1,0 0 0,-1 0 0,1-1-1,-5 3 1,7-4-43,0 0-1,0 0 1,0 0-1,0 0 1,0 0-1,0 0 1,0 0-1,0 0 1,0 0-1,0 0 1,0-1-1,0 1 1,0 0-1,0-1 1,0 1-1,0-1 1,0 1-1,0-1 1,1 1-1,-1-1 1,0 1-1,0-1 1,1 0-1,-1 0 1,0 1-1,1-1 1,-1 0-1,1 0 1,-1 0-1,1 0 1,-1 1-1,1-1 1,-1 0-1,1 0 1,0 0-1,0 0 1,0 0-1,-1 0 1,1 0-1,0-1 1,-3-18 13,0 1 0,1 0 0,1-1 0,1 0 0,0 1 0,2-1 0,7-37 0,-1 25-174,1 2 1,2-1 0,1 2 0,20-36-1,16-15-1111,3 3-1,82-94 0,-126 162 1092,43-51-644,-15 19-11,-1-1 1,-2-2-1,51-92 1,-81 132 873,0-1 0,0 1 0,0 0 0,-1-1 0,0 1 0,0-1 0,0 0 1,0-4-1,-1 9-30,-1-1 1,1 1 0,-1 0-1,1-1 1,0 1-1,-1 0 1,1-1 0,-1 1-1,1 0 1,-1 0 0,1 0-1,-1-1 1,1 1-1,-1 0 1,1 0 0,-1 0-1,1 0 1,-1 0-1,0 0 1,1 0 0,-1 0-1,1 0 1,-1 0 0,1 1-1,-1-1 1,1 0-1,-1 0 1,1 0 0,-1 0-1,1 1 1,0-1 0,-1 0-1,1 1 1,-1-1-1,0 1 1,-6 4 57,-1 0-1,1 0 1,0 1 0,0 0-1,1 0 1,-1 1-1,-8 12 1,-37 58 1247,46-68-1066,2-3-16,1 0-1,-1 0 1,1 1 0,0 0-1,0-1 1,-2 14 0,4-19-224,1 1 1,0-1-1,0 0 1,0 1 0,0-1-1,0 0 1,0 1-1,0-1 1,0 0-1,1 1 1,-1-1 0,1 0-1,-1 0 1,0 1-1,1-1 1,0 0 0,-1 0-1,1 0 1,0 0-1,0 0 1,-1 0 0,1 0-1,0 0 1,0 0-1,0 0 1,0 0 0,0 0-1,1-1 1,-1 1-1,0 0 1,0-1 0,0 1-1,1-1 1,-1 0-1,0 1 1,0-1 0,1 0-1,-1 1 1,0-1-1,1 0 1,-1 0 0,3-1-1,195 0 422,-198 1-453,1 0 0,-1 0 1,1 1-1,-1-1 0,0 0 1,1 0-1,-1 1 1,0-1-1,0 1 0,1-1 1,-1 1-1,0 0 0,0-1 1,0 1-1,1 0 0,-1 0 1,0 0-1,0 0 0,0 0 1,-1 0-1,1 0 0,0 0 1,0 0-1,0 0 1,-1 1-1,1 0 0,1 3 39,-1-1 1,0 0-1,0 1 0,0-1 0,-1 1 0,0-1 1,1 0-1,-2 8 0,-1 6 303,-1 0 0,-1 0-1,-6 20 1,5-23-193,-2 4-32,1 1 1,-5 33 0,11-52-114,0 0 0,0-1 0,0 1 0,0-1 0,0 1 0,1-1 0,-1 1 0,0-1 0,0 0 0,0 1 0,1-1 0,-1 1 0,0-1 0,0 1 0,1-1 0,-1 0 0,0 1 0,1-1 0,-1 1 0,1-1 0,-1 0 0,0 1 0,1-1 0,-1 0 0,1 0 0,-1 0 0,1 1 0,-1-1 0,1 0 0,-1 0 0,1 0 0,-1 0 0,1 0 0,-1 0 0,1 0 0,-1 0 0,1 0 0,-1 0 0,1 0 0,-1 0 0,1 0 0,-1 0 0,1 0 0,-1 0 0,1-1 0,-1 1 0,1 0 0,-1 0 0,1-1 0,-1 1 0,0 0 0,1-1 0,-1 1 0,3-2-275,1 0 0,-1-1 0,-1 1 0,1-1 0,0 1 0,-1-1 0,1 0 0,-1 0 0,3-5 0,24-56-8255,-18 34 1329</inkml:trace>
</inkml:ink>
</file>

<file path=ppt/ink/ink1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07.774"/>
    </inkml:context>
    <inkml:brush xml:id="br0">
      <inkml:brushProperty name="width" value="0.025" units="cm"/>
      <inkml:brushProperty name="height" value="0.025" units="cm"/>
    </inkml:brush>
  </inkml:definitions>
  <inkml:trace contextRef="#ctx0" brushRef="#br0">161 0 11691,'0'0'13592,"-10"15"-12397,-15 26-32,1 0 0,-27 70 0,41-87-813,1 1 0,1 0 0,1 1 0,2 0 0,0 0 0,2 0 0,-1 28 0,4-52-381,0 0 1,0-1-1,0 1 1,0 0-1,1-1 0,-1 1 1,0 0-1,1 0 1,-1-1-1,1 1 0,0-1 1,-1 1-1,1 0 1,0-1-1,0 1 0,0-1 1,0 0-1,0 1 1,0-1-1,0 0 0,1 0 1,-1 1-1,0-1 1,1 0-1,-1 0 0,1-1 1,-1 1-1,1 0 1,0 0-1,-1-1 0,1 1 1,0-1-1,-1 1 1,1-1-1,0 0 0,-1 0 1,1 0-1,0 0 1,0 0-1,-1 0 0,1 0 1,2-1-1,-1 1-84,0-1-1,0 0 0,0 0 1,0 0-1,0 0 1,-1 0-1,1-1 1,0 1-1,-1-1 1,1 0-1,-1 0 0,1 0 1,-1 0-1,0 0 1,0 0-1,0-1 1,0 1-1,0-1 1,0 1-1,-1-1 0,1 0 1,-1 0-1,2-5 1,1-51-10261,-5 43 6653,1-11-5315</inkml:trace>
</inkml:ink>
</file>

<file path=ppt/ink/ink1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08.257"/>
    </inkml:context>
    <inkml:brush xml:id="br0">
      <inkml:brushProperty name="width" value="0.025" units="cm"/>
      <inkml:brushProperty name="height" value="0.025" units="cm"/>
    </inkml:brush>
  </inkml:definitions>
  <inkml:trace contextRef="#ctx0" brushRef="#br0">1 1 11243,'0'0'13543,"0"10"-11872,3 82 1682,-3-90-3303,0 0 0,1-1 0,-1 1 0,1 0 0,-1 0 0,1-1 0,0 1 0,0-1 0,0 1 1,0-1-1,0 1 0,0-1 0,0 1 0,0-1 0,1 0 0,-1 0 0,0 1 0,1-1 0,-1 0 1,1 0-1,-1-1 0,1 1 0,-1 0 0,1 0 0,0-1 0,-1 1 0,1-1 0,0 1 0,0-1 1,0 0-1,-1 0 0,1 0 0,0 0 0,0 0 0,-1 0 0,5-1 0,2 1 48,0-1 1,0 0-1,0-1 0,0 1 0,0-2 0,15-5 1,-6 0-73,-1-1-1,-1-1 1,1 0 0,-2-1 0,1 0 0,18-21 0,-37 39-93,-1 0 0,1 1 1,1-1-1,-5 14 0,-2 3 59,-1 1 34,2-1 0,1 1 0,1 0 0,1 1 0,1 0 0,-2 45 0,10 159 277,3-76-211,-6-146-92,-1 0 0,1 1 0,-2-1 0,1 0 0,-1 0 0,-1 0 0,-5 14 0,7-20 0,1-1 0,-1 1 0,0-1 0,0 1 0,0-1 0,0 1 0,0-1 0,0 1 0,0-1 0,-1 0 0,1 0 0,0 0 0,-1 0 0,1 0 0,-1 0 0,1 0 0,-1 0 0,1 0 0,-1-1 0,1 1 0,-1-1 0,0 1 0,0-1 0,1 1 0,-1-1 0,0 0 0,0 0 0,1 0 0,-1 0 0,0 0 0,0-1 0,1 1 0,-1 0 0,0-1 0,1 1 0,-1-1 0,0 0 0,1 1 0,-1-1 0,1 0 0,-1 0 0,1 0 0,0 0 0,-3-2 0,0-1 0,-1-1 0,1 1 0,0-1 0,0 0 0,0 0 0,1 0 0,0 0 0,0-1 0,0 0 0,1 1 0,0-1 0,-3-9 0,-14-78 0,17 73 0,-1 0 0,2-1 0,1 1 0,1-1 0,4-33 0,-3 47 0,0-1 0,0 0 0,0 1 0,1 0 0,0-1 0,1 1 0,0 0 0,0 1 0,0-1 0,1 1 0,0 0 0,0 0 0,0 0 0,1 1 0,0-1 0,0 2 0,12-9 0,4 2-780,0 0 1,31-9-1,0-1-2267,6-5-3034</inkml:trace>
</inkml:ink>
</file>

<file path=ppt/ink/ink1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09.429"/>
    </inkml:context>
    <inkml:brush xml:id="br0">
      <inkml:brushProperty name="width" value="0.025" units="cm"/>
      <inkml:brushProperty name="height" value="0.025" units="cm"/>
    </inkml:brush>
  </inkml:definitions>
  <inkml:trace contextRef="#ctx0" brushRef="#br0">193 148 13677,'1'-13'3315,"0"-1"-2408,0 4-273,0-1 1,0 0 0,-1 1 0,0-1-1,-1 0 1,0 1 0,-5-19-1,5 28-566,1 0-1,0 0 1,-1 0-1,1 0 0,0 1 1,-1-1-1,1 0 0,-1 0 1,1 0-1,-1 1 1,0-1-1,1 0 0,-1 1 1,0-1-1,1 0 1,-1 1-1,0-1 0,0 1 1,1-1-1,-1 1 0,0-1 1,0 1-1,0 0 1,0 0-1,0-1 0,0 1 1,0 0-1,0 0 1,0 0-1,1 0 0,-1 0 1,0 0-1,0 0 0,0 0 1,0 0-1,0 0 1,0 1-1,0-1 0,0 0 1,0 1-1,-1 0 0,-1 1-7,1-1 0,-1 1 0,1 0 0,-1 0 0,1 0 0,0 1 0,0-1 0,0 0 0,0 1 0,1 0 0,-3 4 0,-10 31 627,3 0-1,1 0 0,2 1 0,2 0 0,-3 59 0,8-85-559,-7 221 1080,10-194-1010,2 1 1,1-1-1,20 70 1,-23-94-198,-12-36 0,-13-38 0,14 33 0,-5-13 0,2 0 0,2 0 0,1-1 0,-3-44 0,11 81 0,1 0 0,0 0 0,0 1 0,0-1 0,1 0 0,-1 0 0,0 1 0,1-1 0,-1 0 0,1 0 0,-1 1 0,1-1 0,0 1 0,0-1 0,0 1 0,0-1 0,0 1 0,0-1 0,0 1 0,0 0 0,1-1 0,-1 1 0,0 0 0,1 0 0,-1 0 0,3-1 0,3-1 0,0 1 0,0-1 0,0 1 0,1 1 0,8-2 0,10-1 0,8-4 0,-2-2 0,0-1 0,0-1 0,-1-2 0,45-26 0,-66 34 0,-1 0 0,0 0 0,0-1 0,-1 0 0,0 0 0,0-1 0,0 0 0,-1-1 0,0 1 0,-1-1 0,0-1 0,-1 1 0,1-1 0,-2 0 0,0 0 0,0 0 0,0-1 0,-1 0 0,-1 1 0,2-21 0,-4 29 0,1 0 0,-1 1 0,0-1 0,0 0 0,0 0 0,0 0 0,0 0 0,-1 1 0,1-1 0,0 0 0,-1 0 0,0 1 0,1-1 0,-1 0 0,0 1 0,0-1 0,0 1 0,0-1 0,0 1 0,0-1 0,0 1 0,0 0 0,-1-1 0,1 1 0,0 0 0,-1 0 0,1 0 0,-1 0 0,0 0 0,1 0 0,-1 1 0,0-1 0,-2 0 0,1 1 0,-1-1 0,1 2 0,0-1 0,0 0 0,-1 1 0,1-1 0,0 1 0,0 0 0,0 0 0,0 0 0,0 1 0,0-1 0,0 1 0,1-1 0,-1 1 0,0 0 0,1 0 0,-4 4 0,-10 11 0,1 2 0,1-1 0,1 2 0,0 0 0,2 0 0,0 1 0,1 0 0,2 1 0,0 0 0,1 1 0,1-1 0,1 1 0,1 0 0,-1 47 0,5-67 0,0 0 0,0 0 0,0 0 0,0 0 0,0 0 0,1 0 0,-1 0 0,1 0 0,0-1 0,0 1 0,0 0 0,0 0 0,1-1 0,-1 1 0,1-1 0,-1 1 0,1-1 0,0 1 0,0-1 0,0 0 0,0 0 0,4 2 0,-1-1 0,0-1 0,1 0 0,-1 0 0,1 0 0,-1-1 0,1 0 0,0 0 0,0-1 0,-1 1 0,12-2 0,-2-1 0,0 0 0,0-1 0,-1 0 0,1-1 0,-1-1 0,0 0 0,0-1 0,-1-1 0,1 0 0,-2-1 0,1 0 0,16-14 0,-22 16 0,0 1 0,0-1 0,0-1 0,-1 1 0,0-1 0,0 0 0,-1 0 0,0-1 0,0 0 0,-1 0 0,0 0 0,0 0 0,-1-1 0,0 1 0,0-1 0,-1 0 0,0 0 0,-1 0 0,0 0 0,0 0 0,-2-15 0,1 22 0,0 1 0,0 0 0,-1 0 0,1 0 0,-1 0 0,1 0 0,-1 0 0,1 0 0,-1 0 0,0 0 0,0 0 0,1 0 0,-1 0 0,0 0 0,0 0 0,0 0 0,0 1 0,0-1 0,0 0 0,0 1 0,0-1 0,0 1 0,0-1 0,0 1 0,0 0 0,-1-1 0,1 1 0,0 0 0,0 0 0,0 0 0,-1 0 0,1 0 0,0 0 0,0 0 0,0 0 0,-1 0 0,1 0 0,0 1 0,0-1 0,-2 1 0,-2 1 0,0-1 0,1 1 0,-1 0 0,1 0 0,0 0 0,0 0 0,-1 1 0,1 0 0,-3 3 0,-5 7 0,0 0 0,1 0 0,-12 20 0,20-28 0,-1 1 0,1 0 0,0 0 0,1 1 0,-1-1 0,1 0 0,1 1 0,-1-1 0,1 1 0,0 0 0,0 10 0,2-16 0,-1 1 0,1 0 0,-1-1 0,1 1 0,0-1 0,-1 1 0,1-1 0,0 0 0,0 1 0,0-1 0,0 0 0,1 1 0,-1-1 0,0 0 0,0 0 0,1 0 0,-1 0 0,0 0 0,1-1 0,-1 1 0,1 0 0,0-1 0,-1 1 0,1-1 0,-1 1 0,1-1 0,0 0 0,-1 1 0,1-1 0,2 0 0,63 1 0,-49-2 0,43-2-3099,-40 1 315,0-1 0,0-2 0,-1 0 0,35-13 0,-22 3-3099</inkml:trace>
</inkml:ink>
</file>

<file path=ppt/ink/ink1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09.766"/>
    </inkml:context>
    <inkml:brush xml:id="br0">
      <inkml:brushProperty name="width" value="0.025" units="cm"/>
      <inkml:brushProperty name="height" value="0.025" units="cm"/>
    </inkml:brush>
  </inkml:definitions>
  <inkml:trace contextRef="#ctx0" brushRef="#br0">192 48 2723,'0'0'11200,"4"-9"-6529,12-24-668,-17 28 825,-9 7-3397,-8 8-734,-3 10-375,1 1-1,1 1 0,1 0 1,1 1-1,1 1 1,1 1-1,1 0 0,1 1 1,-9 29-1,15-20-1367,9-26 65,10-20-14,-5-2-735,0-1-1,0 0 1,-2-1-1,0 1 1,0-1-1,-1 0 0,2-19 1,-2 13-223,1 0 0,15-34 11791,-19 55-9592,0 17 4208,-1-13-4292,0 0 0,1 1 0,-1-1 0,1 0 0,-1 0 0,1 0 0,1 0 0,-1 0 0,0 0 0,4 5 0,0-5-256,1-1 0,1 1 0,-1-1 1,0-1-1,1 1 0,-1-1 0,1 0 1,0-1-1,0 1 0,-1-1 0,11 0 1,78-2-8819,-90 1 8123,2-1-648,0 0 0,0 0 0,1-1 0,-1 0 1,0 0-1,8-4 0,10-5-4681</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44.185"/>
    </inkml:context>
    <inkml:brush xml:id="br0">
      <inkml:brushProperty name="width" value="0.025" units="cm"/>
      <inkml:brushProperty name="height" value="0.025" units="cm"/>
    </inkml:brush>
  </inkml:definitions>
  <inkml:trace contextRef="#ctx0" brushRef="#br0">93 3 17489,'0'0'3646,"-11"13"-577,4-4-2700,-39 48 2266,42-52-2292,1 1 0,0 0 0,-1-1-1,2 1 1,-1 0 0,1 1 0,0-1-1,0 0 1,1 1 0,-2 10 0,4-16-330,-1 0 0,1 0 1,-1 0-1,1-1 0,-1 1 1,1 0-1,0-1 1,-1 1-1,1 0 0,0-1 1,-1 1-1,1-1 0,0 1 1,0-1-1,0 1 1,0-1-1,-1 1 0,1-1 1,0 0-1,0 0 0,0 1 1,0-1-1,0 0 0,0 0 1,0 0-1,0 0 1,0 0-1,0 0 0,0 0 1,-1-1-1,1 1 0,2 0 1,34-7 703,-23 2-633,0-1 0,-1-1 0,0 0-1,13-10 1,-21 14-68,0-1 1,0 1-1,0-1 0,0 0 0,-1-1 0,1 1 1,-1-1-1,0 0 0,-1 0 0,1 0 1,-1-1-1,4-7 0,-7 11-16,0 1 0,1 0 0,-1-1 0,0 1 0,0 0 0,0 0 0,0-1 0,0 1 0,0 0 0,0-1 0,0 1 0,0 0 0,0-1 0,-1 1 0,1 0 0,-1 0 0,1-1 0,-1 1 0,1 0 0,-1 0 0,0 0 0,0 0 0,1 0 0,-3-2 0,1 2 0,0-1 0,-1 0 0,0 1 0,1-1 0,-1 1 0,0 0 0,0 0 0,1 0 0,-1 0 0,-5-1 0,-11 0 0,1 1 0,-1 0 0,-19 3 0,16-1 0,-9 1 0,27 0 0,19-1 0,20 0-1250,-13 0-2111,1-1 0,28-4 0,-14-6-5261</inkml:trace>
</inkml:ink>
</file>

<file path=ppt/ink/ink1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10.109"/>
    </inkml:context>
    <inkml:brush xml:id="br0">
      <inkml:brushProperty name="width" value="0.025" units="cm"/>
      <inkml:brushProperty name="height" value="0.025" units="cm"/>
    </inkml:brush>
  </inkml:definitions>
  <inkml:trace contextRef="#ctx0" brushRef="#br0">56 1 8616,'0'0'18642,"-46"52"-18194,39-30-320,4-3-32,3 2-128,0-5-1121,2-5-1473,8-6-1666,3-5-3684</inkml:trace>
</inkml:ink>
</file>

<file path=ppt/ink/ink1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10.466"/>
    </inkml:context>
    <inkml:brush xml:id="br0">
      <inkml:brushProperty name="width" value="0.025" units="cm"/>
      <inkml:brushProperty name="height" value="0.025" units="cm"/>
    </inkml:brush>
  </inkml:definitions>
  <inkml:trace contextRef="#ctx0" brushRef="#br0">179 1 12332,'0'0'10511,"-10"10"-9080,3-4-1159,2-2-106,1 0-1,-1 0 0,1 1 0,0-1 0,0 1 0,0 0 0,0 0 0,1 1 0,0-1 0,0 1 1,1 0-1,0 0 0,0-1 0,-2 8 0,1 8 152,0-1 0,1 1 0,1 0 0,1-1 0,1 1 0,3 21 1,-4-37-296,1-1 1,0 1-1,0 0 1,1 0 0,-1-1-1,1 1 1,0 0-1,0-1 1,0 0 0,1 0-1,-1 1 1,1-1-1,0-1 1,1 1-1,-1 0 1,1-1 0,-1 0-1,1 1 1,0-2-1,0 1 1,0 0 0,1-1-1,-1 0 1,0 0-1,1 0 1,0 0 0,-1-1-1,1 0 1,0 0-1,8 1 1,32-3 127,-36 0-200,1 0 0,-1 1 0,1 0 0,-1 1 0,14 2 1,-23-2 71,1-1-1,0 1 1,-1 0 0,1-1 0,0 1 0,-1 0 0,1 0 0,-1-1 0,1 1 0,-1 0 0,1 0 0,-1 0 0,0 0 0,0-1 0,1 1 0,-1 0 0,0 0 0,0 0 0,0 0 0,0 0 0,0 0 0,0 0 0,0 0 0,0-1 0,0 3 0,-5 24 1382,1-19-1346,-1 0-1,0-1 1,0 0 0,0 0 0,-1 0 0,0-1-1,0 0 1,0 0 0,-1-1 0,0 1 0,0-1-1,-9 4 1,-4 2 4,0 0 0,-1-2-1,-31 10 1,43-16-62,-1 0 0,1-1 0,0 0 0,-1 0 0,1-1 0,-1-1 0,1 1 0,-1-1 0,-13-3 0,22 3-12,0-1 1,-1 1-1,1-1 1,0 1-1,0-1 1,0 0-1,0 0 0,0 0 1,0 1-1,0-1 1,0 0-1,0 0 1,0 0-1,0-1 1,1 1-1,-1 0 0,0 0 1,1 0-1,-1 0 1,1-1-1,-1 1 1,1 0-1,0-1 0,-1 1 1,1 0-1,0-1 1,0 1-1,0 0 1,0-1-1,0 1 0,0 0 1,0-1-1,1 1 1,-1 0-1,0-1 1,1 1-1,-1 0 0,1 0 1,-1 0-1,1-1 1,1 0-1,1-6-373,1-1-1,0 1 1,0 1-1,11-15 1,131-141-15401,-87 97 3172</inkml:trace>
</inkml:ink>
</file>

<file path=ppt/ink/ink1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10.836"/>
    </inkml:context>
    <inkml:brush xml:id="br0">
      <inkml:brushProperty name="width" value="0.025" units="cm"/>
      <inkml:brushProperty name="height" value="0.025" units="cm"/>
    </inkml:brush>
  </inkml:definitions>
  <inkml:trace contextRef="#ctx0" brushRef="#br0">95 1 17713,'0'0'6246,"-22"67"-3300,2-24-735,0 9-418,4 0-447,5 3-834,5-6-512,6-4 0,0-5 0,6-8 0,5-9 0,-1-7-1057,2-10-1345,-6-6-1122,3-1-1504,-3-18-3268</inkml:trace>
  <inkml:trace contextRef="#ctx0" brushRef="#br0" timeOffset="1">132 337 7944,'0'0'16885,"8"8"-14520,-2-3-2035,-1 0 1,1 0 0,-1-1-1,1 0 1,0 0-1,1 0 1,-1-1 0,1 0-1,-1 0 1,1 0 0,0-1-1,0 0 1,0-1-1,10 2 1,4-2-199,0 0 0,0-1-1,30-5 1,-43 4-126,-1-1 1,0 1-1,0-1 0,0-1 0,0 0 0,-1 0 1,1 0-1,-1-1 0,1 1 0,-1-2 0,0 1 1,-1-1-1,8-7 0,-11 11-6,-1 0 0,0-1 0,1 1 0,-1 0 0,0-1 0,0 1 0,0-1 0,0 1 0,0-1 0,-1 1 0,1-1 0,0 0 0,-1 1 0,1-1 0,-1 0 0,1 0 0,-1 1 0,0-1 0,0 0 0,0 0 0,0 1 0,0-3 0,-1 2 0,0 1 0,0 0 0,0-1 0,0 1 0,0 0 0,0-1 0,0 1 0,0 0 0,0 0 0,-1 0 0,1 0 0,0 0 0,-1 0 0,1 0 0,-1 1 0,1-1 0,-1 0 0,-2 0 0,-6-2 0,-1 1 0,1 0 0,0 1 0,-1 0 0,-20 1 0,22 1 0,0 1 0,-1 0 0,1 0 0,0 1 0,0 0 0,0 0 0,0 1 0,1 0 0,0 1 0,-12 7 0,16-9 0,0 0 0,0 0 0,1 0 0,-1 1 0,0-1 0,1 1 0,0 0 0,0 0 0,0 0 0,1 0 0,-1 1 0,1-1 0,0 1 0,0-1 0,1 1 0,-1 0 0,1-1 0,0 1 0,0 0 0,1 0 0,-1 7 0,2-9 0,-1 0 0,1 0 0,0-1 0,0 1 0,0 0 0,0-1 0,1 1 0,-1-1 0,1 0 0,-1 1 0,1-1 0,0 0 0,0 0 0,0 0 0,0 0 0,0 0 0,0 0 0,1-1 0,-1 1 0,0-1 0,1 1 0,0-1 0,-1 0 0,5 1 0,8 3 0,1-1 0,-1 0 0,19 2 0,-30-6 0,175 17-2445,-145-17 432,1-1 1,0-1-1,40-9 1,-2-10-12124</inkml:trace>
</inkml:ink>
</file>

<file path=ppt/ink/ink1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13.746"/>
    </inkml:context>
    <inkml:brush xml:id="br0">
      <inkml:brushProperty name="width" value="0.025" units="cm"/>
      <inkml:brushProperty name="height" value="0.025" units="cm"/>
    </inkml:brush>
  </inkml:definitions>
  <inkml:trace contextRef="#ctx0" brushRef="#br0">0 0 14125,'0'0'5670,"4"67"-3556,-4-27-417,0 9-319,0 5-546,-2 2-575,0-2-161,2-7-64,0-8 0,0-9 0,0-12-192,7-13-225,1-5-832,-3-12-1025,-2-16-1249,-3-12-2755</inkml:trace>
</inkml:ink>
</file>

<file path=ppt/ink/ink1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14.091"/>
    </inkml:context>
    <inkml:brush xml:id="br0">
      <inkml:brushProperty name="width" value="0.025" units="cm"/>
      <inkml:brushProperty name="height" value="0.025" units="cm"/>
    </inkml:brush>
  </inkml:definitions>
  <inkml:trace contextRef="#ctx0" brushRef="#br0">1 43 16560,'0'0'10666,"80"-4"-9737,-37 4-513,6 0-256,2-4-96,-2-8-96,-5 2-897,-9 3-896,-11 3-770,-17 3-1248,-22 1-8777</inkml:trace>
  <inkml:trace contextRef="#ctx0" brushRef="#br0" timeOffset="1">32 256 14574,'0'0'3075,"-18"57"-385,18-40-832,10-7-993,16-8 576,10-2-160,8-6-512,0-7-545,1 0-128,-4 3-384,-10 6-1666,-8 3-2210,-13 1-2658</inkml:trace>
</inkml:ink>
</file>

<file path=ppt/ink/ink1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14.464"/>
    </inkml:context>
    <inkml:brush xml:id="br0">
      <inkml:brushProperty name="width" value="0.025" units="cm"/>
      <inkml:brushProperty name="height" value="0.025" units="cm"/>
    </inkml:brush>
  </inkml:definitions>
  <inkml:trace contextRef="#ctx0" brushRef="#br0">1 198 17713,'0'0'5797,"76"21"-4323,-31-29 159,12-12-704,5-7-769,1-3-224,-1-1-1537,-5-4-2179,-10 1-2626,-7 0-6919</inkml:trace>
</inkml:ink>
</file>

<file path=ppt/ink/ink1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14.807"/>
    </inkml:context>
    <inkml:brush xml:id="br0">
      <inkml:brushProperty name="width" value="0.025" units="cm"/>
      <inkml:brushProperty name="height" value="0.025" units="cm"/>
    </inkml:brush>
  </inkml:definitions>
  <inkml:trace contextRef="#ctx0" brushRef="#br0">361 1 7495,'0'0'13965,"-48"67"-11338,15-26-866,-6 7-255,-2 3-97,0-2-448,5-6-641,5-8-256,10-8-31,6-6-66,5-13-479,3-7-737,0-1-673,-1-6-1761,-4-14-2275,0-8-5349</inkml:trace>
  <inkml:trace contextRef="#ctx0" brushRef="#br0" timeOffset="1">58 100 16207,'0'0'5253,"57"-9"-2882,-33 9-546,3 7 193,-1 9-1153,3 5-737,-4 2-160,-3 4-961,-2-3-1569,-2-7-2051,0-4-3330</inkml:trace>
</inkml:ink>
</file>

<file path=ppt/ink/ink1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15.179"/>
    </inkml:context>
    <inkml:brush xml:id="br0">
      <inkml:brushProperty name="width" value="0.025" units="cm"/>
      <inkml:brushProperty name="height" value="0.025" units="cm"/>
    </inkml:brush>
  </inkml:definitions>
  <inkml:trace contextRef="#ctx0" brushRef="#br0">102 0 18866,'-4'9'1537,"-15"41"365,3 1-1,1 1 1,3 0 0,-8 87-1,4 224-289,25-392-1138,0 6-398,52-356-588,-37 199-748,-23 172 1189,14-56-57,-15 62 119,0 1 0,1-1-1,-1 1 1,1 0 0,-1-1 0,1 1 0,0 0 0,-1-1 0,1 1 0,0 0 0,0 0 0,0-1 0,0 1 0,0 0 0,0 0 0,0 0 0,0 0 0,1 1 0,-1-1 0,0 0 0,0 0 0,1 1-1,-1-1 1,1 1 0,-1-1 0,0 1 0,1 0 0,-1-1 0,1 1 0,-1 0 0,1 0 0,-1 0 0,1 0 0,-1 0 0,1 0 0,1 1 0,-1 0 7,0 0 0,0 1 1,1-1-1,-1 1 0,0-1 1,-1 1-1,1 0 0,0-1 0,0 1 1,-1 0-1,1 0 0,-1 0 0,0 1 1,0-1-1,0 0 0,0 0 1,0 1-1,0-1 0,0 0 0,-1 1 1,1-1-1,-1 1 0,0-1 1,1 1-1,-1-1 0,0 1 0,-1-1 1,1 1-1,0-1 0,-2 5 1,1 1 11,0-1 0,-1 0 0,0 0 0,0-1 0,-1 1 0,0 0 0,0-1 1,0 1-1,-8 9 0,-1-3-68,-1-1 1,0 0-1,-1 0 1,0-1-1,-1-1 1,0-1-1,-1 0 1,-28 12-1,50-23-6240,2 2 2801,6-2-374,14-9-6315</inkml:trace>
</inkml:ink>
</file>

<file path=ppt/ink/ink1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15.506"/>
    </inkml:context>
    <inkml:brush xml:id="br0">
      <inkml:brushProperty name="width" value="0.025" units="cm"/>
      <inkml:brushProperty name="height" value="0.025" units="cm"/>
    </inkml:brush>
  </inkml:definitions>
  <inkml:trace contextRef="#ctx0" brushRef="#br0">118 109 19635,'0'0'9069,"-11"0"-7846,4 0-996,-1 1-1,1 0 1,-1 1 0,1-1 0,0 2-1,-12 3 1,16-5-194,1 1 0,-1-1 0,1 0 0,-1 1 0,1-1 0,0 1 0,-1 0 0,1 0 0,0 0 0,0 0 0,0 0 0,0 0 0,1 1 0,-1-1 0,1 1 0,-1-1 0,1 1 0,0-1 0,0 1 0,0 0 0,0-1 0,0 1 0,1 0 0,-1 0 0,1 4 0,48-6-76,-38-1-33,-1 1 1,0-1-1,0 1 0,0 1 0,1 0 0,-2 0 0,15 5 0,-18-4 76,0-1-1,0 1 0,-1 0 0,1 0 0,-1 1 0,1-1 0,-1 1 0,-1 0 0,1 0 1,0 1-1,-1-1 0,0 1 0,5 8 0,-8-13 7,0 0-1,0 1 1,0-1 0,0 1-1,1-1 1,-1 1 0,0-1-1,1 0 1,-1 1 0,0-1 0,1 0-1,-1 1 1,0-1 0,1 0-1,-1 1 1,1-1 0,-1 0-1,0 0 1,1 1 0,-1-1-1,1 0 1,-1 0 0,1 0-1,-1 0 1,1 0 0,-1 1-1,1-1 1,-1 0 0,1 0-1,-1 0 1,1 0 0,-1-1 0,1 1-1,-1 0 1,0 0 0,2 0-1,15-17 354,7-24 129,-16 20-488,0 0 0,-2 0 0,0 0 0,5-37 0,43 85-1890,-52-27 1582,1 1 0,0-1-1,-1 1 1,1-1 0,-1 0 0,1 0 0,0 0-1,-1-1 1,1 1 0,0-1 0,-1 1-1,1-1 1,-1 0 0,1 0 0,-1 0-1,0 0 1,1-1 0,-1 1 0,0 0-1,2-3 1,-1 1-711,0-1-1,-1 0 1,0 1 0,0-1-1,0 0 1,0-1-1,0 1 1,-1 0 0,0 0-1,0-1 1,1-5 0,2-17-5291</inkml:trace>
</inkml:ink>
</file>

<file path=ppt/ink/ink1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15.894"/>
    </inkml:context>
    <inkml:brush xml:id="br0">
      <inkml:brushProperty name="width" value="0.025" units="cm"/>
      <inkml:brushProperty name="height" value="0.025" units="cm"/>
    </inkml:brush>
  </inkml:definitions>
  <inkml:trace contextRef="#ctx0" brushRef="#br0">156 0 11915,'0'0'6187,"-5"8"-4035,-2 7-1299,2 0 1,0 1-1,0-1 1,1 1 0,1 0-1,1 0 1,0 0-1,1 24 1,0 12-171,0-23-614,0-1 1,2 0-1,1 1 0,1-1 1,1 0-1,2 0 1,10 30-1,-8-24-192,-14-35-277,-8-16 21,-2-9 274,-12-15 323,3-1 1,-36-80-1,61 121-146,-1-1 1,1 1-1,-1 0 1,1-1-1,0 1 1,-1 0 0,1-1-1,0 1 1,0 0-1,0-1 1,0 1-1,0-1 1,0 1-1,0 0 1,1-1-1,-1 1 1,0-1-1,1 1 1,-1 0-1,1-1 1,0 1-1,-1 0 1,1 0-1,1-2 1,0 2-12,0-1 1,0 0-1,0 1 0,0-1 1,0 1-1,1 0 1,-1 0-1,0 0 1,1 0-1,-1 0 1,1 1-1,3-2 0,12 0-39,0 1 0,0 0 0,24 3 0,-17-1-20,58-4-3205,-30-8-6267,-7-4-9284</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44.948"/>
    </inkml:context>
    <inkml:brush xml:id="br0">
      <inkml:brushProperty name="width" value="0.025" units="cm"/>
      <inkml:brushProperty name="height" value="0.025" units="cm"/>
    </inkml:brush>
  </inkml:definitions>
  <inkml:trace contextRef="#ctx0" brushRef="#br0">143 9 14542,'0'0'16276,"-10"3"-15437,7-2-797,-1 0-1,1 0 1,-1 0 0,1 1 0,0-1 0,0 1 0,-1 0 0,1 0 0,0 0-1,1 1 1,-1-1 0,0 1 0,1-1 0,-1 1 0,1 0 0,0 0 0,0 0 0,0 0-1,0 0 1,1 0 0,-1 1 0,1-1 0,0 1 0,0-1 0,-1 5 0,-4 17-37,0 0 0,2 0 1,1 1-1,0 33 0,4-48-5,-1 1 0,1-1-1,1 0 1,0 0-1,1 0 1,0 0-1,0 0 1,1 0 0,1-1-1,0 1 1,0-1-1,7 9 1,-9-17 0,-1 1 0,0 0 0,0-1 0,0 1 0,0 0 0,0 0 0,-1 0 0,1 0 0,-1 0 0,0 0 0,0 0 0,0 1 0,0-1 0,-1 0 0,1 1 0,-1-1 0,0 0 0,0 1 0,0-1 0,0 1 0,-1-1 0,1 0 0,-1 1 0,0-1 0,0 0 0,0 0 0,0 0 0,-1 0 0,1 0 0,-1 0 0,0 0 0,0 0 0,0 0 0,-3 2 0,-3 7 0,4-4 0,-1-1 0,0 1 0,-1-1 0,1-1 0,-1 1 0,0-1 0,-1 0 0,0 0 0,0 0 0,-9 4 0,16-9 0,-1-1 0,1 0 0,-1 0 0,1 0 0,-1 0 0,1-1 0,-1 1 0,1 0 0,-1 0 0,1 0 0,0 0 0,-1 0 0,1-1 0,-1 1 0,1 0 0,0 0 0,-1-1 0,1 1 0,-1 0 0,1 0 0,0-1 0,-1 1 0,1-1 0,0 1 0,0 0 0,-1-1 0,1 1 0,0 0 0,0-1 0,-1 1 0,1-1 0,0 1 0,0-1 0,0 1 0,0-1 0,0 1 0,0-1 0,0 1 0,0 0 0,0-1 0,0 0 0,-1-27 0,1 23 0,2-18 0,0 0 0,1 0 0,2 1 0,0-1 0,1 1 0,1 0 0,1 1 0,15-27 0,-11 24 0,1 1 0,1 0 0,2 1 0,0 1 0,1 0 0,37-34 0,-52 53 0,1 0 0,-1 0 0,1 0 0,0 0 0,-1 0 0,1 1 0,0-1 0,0 1 0,1 0 0,-1 0 0,6-2 0,-8 3 0,0 1 0,0-1 0,0 0 0,0 0 0,0 0 0,0 1 0,0-1 0,0 1 0,0-1 0,0 0 0,0 1 0,0 0 0,0-1 0,0 1 0,0 0 0,0-1 0,-1 1 0,1 0 0,0 0 0,-1 0 0,1-1 0,0 1 0,-1 0 0,1 0 0,-1 0 0,1 0 0,-1 0 0,0 0 0,0 0 0,1 0 0,-1 0 0,0 0 0,0 1 0,0-1 0,0 0 0,0 2 0,2 96 0,-3-55 0,4-40 0,3-11 0,4-14 0,-5 1 0,-1 0 0,-2 0 0,0-1 0,0 1 0,-2-1 0,-1 1 0,0-1 0,-2 1 0,-8-34 0,11 51 0,0 2 0,0 1 0,0-1 0,0 0 0,0 1 0,0-1 0,0 1 0,0-1 0,-1 0 0,1 1 0,0-1 0,0 1 0,-1-1 0,1 0 0,0 1 0,-1-1 0,1 1 0,0-1 0,-1 1 0,1-1 0,-1 1 0,1 0 0,-1-1 0,1 1 0,-1-1 0,0 1 0,3 30 0,1-26-446,0 0-1,0 0 1,1-1 0,0 1-1,-1-1 1,1 0 0,0 0 0,1-1-1,-1 1 1,0-1 0,1 0-1,-1 0 1,1 0 0,0-1-1,-1 1 1,9 0 0,-2 0-1209,-1-1 0,1 0 1,0 0-1,0-1 0,0 0 1,18-4-1,1-6-7394</inkml:trace>
</inkml:ink>
</file>

<file path=ppt/ink/ink1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16.625"/>
    </inkml:context>
    <inkml:brush xml:id="br0">
      <inkml:brushProperty name="width" value="0.025" units="cm"/>
      <inkml:brushProperty name="height" value="0.025" units="cm"/>
    </inkml:brush>
  </inkml:definitions>
  <inkml:trace contextRef="#ctx0" brushRef="#br0">4 1 18161,'0'0'10068,"0"12"-8658,-2 10-840,1-9-303,0 1 0,1 0 0,1 0 0,2 19 0,-2-31-252,-1 1 0,1 0 0,-1-1 0,1 1 0,0-1 1,0 1-1,0-1 0,0 1 0,0-1 0,1 1 0,-1-1 1,1 0-1,0 0 0,0 0 0,-1 0 0,1 0 0,0 0 0,1-1 1,-1 1-1,0-1 0,0 1 0,1-1 0,-1 0 0,1 0 1,-1 0-1,1 0 0,-1 0 0,1 0 0,5 0 0,-1-1 3,0 0 0,-1 0 0,1-1-1,0 0 1,0 0 0,-1 0 0,1-1 0,-1 0-1,1 0 1,-1-1 0,0 0 0,7-3 0,6-6 101,-1-1 1,23-21 0,-24 19-61,0 2 1,23-15-1,-38 27-59,0 0 0,0 0 0,-1 0 0,1 0 0,0 0 0,0 1 0,0-1 0,0 1 0,0-1 0,0 1 0,3 0 0,-4 0 0,0 0 0,-1 0 0,1 0 0,0 0 0,-1 1 0,1-1 0,0 0 0,-1 0 0,1 1 0,-1-1 0,1 0 0,-1 1 0,1-1 0,-1 1 0,1-1 0,-1 1 0,1-1 0,-1 1 0,0-1 0,1 1 0,-1 0 0,0-1 0,1 2 0,1 4 0,-1 0 0,-1 0 0,1 0 0,-1 0 0,0 0 0,-1 10 0,0-12 0,1 1 0,0-1 0,0 1 0,0-1 0,0 1 0,0-1 0,1 1 0,0-1 0,0 1 0,2 5 0,-2-9 0,0 0 0,0 0 0,0 0 0,0-1 0,0 1 0,1 0 0,-1-1 0,0 1 0,0-1 0,0 1 0,0-1 0,1 1 0,-1-1 0,0 0 0,0 0 0,1 0 0,-1 0 0,0 0 0,1 0 0,-1 0 0,0 0 0,0 0 0,1 0 0,-1-1 0,0 1 0,0-1 0,1 1 0,-1-1 0,0 1 0,0-1 0,0 1 0,0-1 0,1-1 0,39-29 0,-36 27 0,60-47 0,-60 47 0,1 1 0,-1 0 0,1 0 0,0 1 0,0 0 0,0-1 0,0 2 0,0-1 0,0 1 0,11-1 0,-16 2-83,-1 0 0,1 1-1,0-1 1,-1 0 0,1 1 0,0-1 0,-1 0-1,1 1 1,-1-1 0,1 1 0,-1-1-1,1 1 1,-1-1 0,1 1 0,-1-1 0,1 1-1,-1 0 1,0-1 0,1 1 0,-1-1 0,0 1-1,0 0 1,1-1 0,-1 1 0,0 0-1,0 0 1,0-1 0,0 1 0,0 0 0,0-1-1,0 1 1,0 0 0,0 0 0,0-1 0,0 1-1,0 0 1,-1-1 0,1 1 0,-1 1 0,-10 27-6337,0-23-616</inkml:trace>
</inkml:ink>
</file>

<file path=ppt/ink/ink1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16.967"/>
    </inkml:context>
    <inkml:brush xml:id="br0">
      <inkml:brushProperty name="width" value="0.025" units="cm"/>
      <inkml:brushProperty name="height" value="0.025" units="cm"/>
    </inkml:brush>
  </inkml:definitions>
  <inkml:trace contextRef="#ctx0" brushRef="#br0">0 0 18289,'0'0'6310</inkml:trace>
</inkml:ink>
</file>

<file path=ppt/ink/ink1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18.494"/>
    </inkml:context>
    <inkml:brush xml:id="br0">
      <inkml:brushProperty name="width" value="0.025" units="cm"/>
      <inkml:brushProperty name="height" value="0.025" units="cm"/>
    </inkml:brush>
  </inkml:definitions>
  <inkml:trace contextRef="#ctx0" brushRef="#br0">160 238 9033,'0'0'3966,"3"-10"-491,3 1-2337,-4 5-755,0 1 0,-1 0 0,1-1 0,-1 1 0,1-1 0,-1 0 0,0 1 0,0-1 0,-1 0 0,1 0 0,-1-5 0,0 9-296,0-1 0,-1 1 1,1-1-1,0 1 0,0 0 1,-1-1-1,1 1 1,0-1-1,-1 1 0,1 0 1,-1-1-1,1 1 0,0 0 1,-1-1-1,1 1 0,-1 0 1,1 0-1,-1-1 1,1 1-1,-1 0 0,1 0 1,-1 0-1,1 0 0,-1 0 1,1-1-1,-1 1 0,1 0 1,-1 0-1,1 1 0,-1-1 1,0 0-1,1 0 1,-1 0-1,1 0 0,-1 0 1,1 0-1,-1 1 0,0-1 1,-23 8 418,14-1-442,1-1 0,0 1 0,0 1 0,1 0 0,-1 0 0,2 1 1,-1-1-1,1 2 0,1-1 0,-10 20 0,9-15 212,0 0-1,2 0 1,-1 0-1,2 1 1,0 0-1,1 0 1,-2 26-1,4-39-254,1-1 0,0 1 1,0-1-1,0 1 0,0-1 0,0 1 0,0 0 0,1-1 0,-1 1 1,0-1-1,1 1 0,-1-1 0,1 1 0,0-1 0,-1 0 0,1 1 0,0-1 1,0 0-1,0 1 0,0-1 0,0 0 0,0 0 0,0 0 0,2 2 1,0-2 0,-1-1 1,0 1-1,0 0 1,1-1-1,-1 1 0,0-1 1,1 0-1,-1 0 1,0 0-1,1 0 1,-1 0-1,1-1 1,-1 1-1,4-2 1,5-2 62,0 0 0,0-1 1,0 0-1,0 0 0,14-11 0,3-5-18,-1-2-1,0-1 1,-2 0-1,0-2 1,21-32-1,-33 42-8,-1-2 0,-1 1 0,-1-2 0,-1 1-1,0-1 1,-1-1 0,-1 1 0,-1-1 0,6-40-1,-12 59-48,1 0 0,-1 0 0,0 1 0,0-1 0,0 0 0,0 1 0,0-1 0,0 0 0,0 0-1,0 1 1,0-1 0,0 0 0,0 0 0,0 1 0,0-1 0,-1 0 0,1 0 0,0 1 0,0-1 0,-1 0-1,1 1 1,-1-1 0,1 0 0,-1 1 0,0-1 0,0 1 0,0 0-1,0 0 1,0 1-1,1-1 1,-1 1-1,0-1 1,0 1-1,0-1 1,0 1-1,1-1 1,-1 1 0,0 0-1,0-1 1,1 1-1,-1 0 1,1 0-1,-1-1 1,1 1-1,-1 0 1,0 1-1,-17 31 107,2 0 0,1 1 0,2 1 0,1 0-1,-10 57 1,20-84-79,-11 68 147,13-74-181,-1 0 1,1 0-1,0 0 0,0 0 0,0 0 0,0 1 1,0-1-1,0 0 0,1 0 0,-1 0 0,1 0 1,-1 0-1,1 0 0,0 0 0,0 0 0,0 0 1,0 0-1,0 0 0,0 0 0,0-1 0,1 1 1,-1 0-1,1-1 0,-1 1 0,1-1 0,0 0 1,-1 0-1,4 2 0,1-1-2,1-1 0,-1 0 0,0 0 0,1-1 0,-1 0 0,0 0 0,1-1 0,-1 1 0,0-1 0,1-1 0,-1 1 0,10-5 0,-5 2 0,0-2 0,0 1 0,-1-1 0,0-1 0,0 0 0,14-13 0,-14 11 0,0 0 0,-1-1 0,0-1 0,-1 1 0,0-2 0,-1 1 0,0-1 0,0 0 0,-2 0 0,1 0 0,-2-1 0,7-23 0,-12 11 0,1 25 0,0 0 0,0-1 0,-1 1 0,1 0 0,0 0 0,0 0 0,0-1 0,0 1 0,-1 0 0,1 0 0,0 0 0,0 0 0,-1 0 0,1-1 0,0 1 0,0 0 0,-1 0 0,1 0 0,0 0 0,0 0 0,-1 0 0,1 0 0,0 0 0,0 0 0,-1 0 0,1 0 0,0 0 0,0 0 0,-1 0 0,1 0 0,0 0 0,0 0 0,-1 0 0,1 0 0,0 1 0,0-1 0,0 0 0,-1 0 0,1 0 0,0 0 0,0 0 0,-1 1 0,-2 2 0,0 0 0,0 0 0,0 1 0,0-1 0,0 1 0,1-1 0,-5 9 0,0 0 0,0 1 0,1 1 0,0-1 0,1 1 0,0-1 0,1 2 0,1-1 0,0 0 0,1 1 0,-1 16 0,3-30 0,0 0 0,1 0 0,-1-1 0,0 1 0,0 0 0,0 0 0,0 0 0,1 0 0,-1 0 0,0-1 0,1 1 0,-1 0 0,1 0 0,-1-1 0,1 1 0,-1 0 0,1 0 0,0-1 0,-1 1 0,1-1 0,0 1 0,-1-1 0,1 1 0,0-1 0,0 1 0,-1-1 0,1 1 0,0-1 0,0 0 0,1 1 0,1-1 0,0 0 0,0 0 0,0 0 0,0 0 0,0 0 0,0-1 0,0 1 0,0-1 0,4-1 0,3-2 0,0 0 0,0-1 0,0 0 0,13-9 0,-3-3 0,-1-1 0,-1-1 0,25-32 0,19-20 0,-65 102 0,-21 28 0,19-49 0,1 1 0,-1-1 0,1 1 0,1 0 0,0 0 0,1 0 0,-2 22 0,4-33-30,0 1 0,0 0 0,1-1 0,-1 1 0,1-1 0,-1 1 0,0-1 0,1 1 0,-1-1 0,1 1 0,-1-1 0,1 1 0,-1-1 0,1 0 0,0 1 0,-1-1 0,1 0 0,-1 1 0,1-1 0,0 0 0,-1 0 0,1 0 0,0 0 0,-1 1 0,1-1 0,0 0 0,-1 0 0,1 0 0,0 0 0,-1-1 0,1 1 0,0 0 0,0 0 0,26-5-2655,-16 1 1473,0-1 0,-1 0 0,1-1 0,-1 0 0,-1-1 0,1 0 0,14-15 0,-6 5-1736,-1-2 0,24-33 0,-29 35 2469,0-1 0,16-35 0,-18 21 4120,-6 0 3796,-7 31-3501,-10 5-2560,4 4-1076,-1 1-1,1-1 1,1 1 0,0 1 0,0 0-1,1 0 1,0 0 0,0 1 0,1 0-1,1 0 1,0 1 0,-4 16 0,9-28-312,0 1 0,0-1 0,0 1 0,1-1 0,-1 0 1,0 1-1,0-1 0,1 1 0,-1-1 0,0 0 0,1 1 0,-1-1 1,1 0-1,-1 1 0,0-1 0,1 0 0,-1 1 0,1-1 0,-1 0 0,1 0 1,-1 0-1,1 1 0,-1-1 0,1 0 0,-1 0 0,1 0 0,-1 0 1,1 0-1,-1 0 0,1 0 0,-1 0 0,2 0 0,24 0-256,-18-1 111,102 1-1375,-109 0 1560,0 0 1,0 0 0,0 0-1,0 0 1,0 0-1,0 0 1,0 0-1,0 0 1,0 0-1,0 1 1,-1-1-1,1 0 1,0 1-1,0-1 1,0 0 0,0 1-1,-1-1 1,1 1-1,0-1 1,0 1-1,-1 0 1,1-1-1,0 1 1,-1 0-1,1-1 1,-1 1-1,1 0 1,-1 0 0,1 1-1,0 0 117,-1 0 0,0 0 1,0 0-1,0 0 0,0 0 0,-1 0 0,1 0 1,0 0-1,-1 0 0,1 0 0,-1 0 0,0-1 0,-1 3 1,-2 5 394,-1-1 0,0 0 0,0 0 0,-11 12 0,1-6-491,1-1-1,-2 0 0,-16 10 1,26-19-53,0-1 1,0 1 0,0-1 0,0 0 0,-1 0-1,0-1 1,1 0 0,-1 0 0,0-1-1,0 1 1,-13-1 0,19-1-12,1 0 0,0-1 0,-1 1 0,1 0 0,0 0 0,0-1 0,-1 1 0,1 0 0,0-1 0,0 1 0,0-1 0,0 1 0,-1 0 0,1-1 0,0 1 0,0-1 0,0 1 0,0 0 0,0-1 1,0 1-1,0-1 0,0 1 0,0 0 0,0-1 0,0 1 0,0-1 0,1 1 0,-1 0 0,0-1 0,0 1 0,0 0 0,0-1 0,1 1 0,-1 0 0,0-1 0,0 1 0,1 0 0,-1-1 0,0 1 0,1-1 0,9-15-2168,57-60-14073,-40 40 3311</inkml:trace>
</inkml:ink>
</file>

<file path=ppt/ink/ink1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19.160"/>
    </inkml:context>
    <inkml:brush xml:id="br0">
      <inkml:brushProperty name="width" value="0.025" units="cm"/>
      <inkml:brushProperty name="height" value="0.025" units="cm"/>
    </inkml:brush>
  </inkml:definitions>
  <inkml:trace contextRef="#ctx0" brushRef="#br0">101 1 16560,'-2'0'469,"0"0"1,0 0 0,0 1-1,0-1 1,0 1 0,-1 0 0,1-1-1,1 1 1,-1 0 0,0 0-1,0 0 1,0 1 0,0-1 0,1 0-1,-1 1 1,-2 2 0,-23 37 3370,20-22-2554,0 0 1,-8 33-1,12-34-1200,0-1 0,1 0 0,1 1 0,1 28 0,0-39-81,1-1 1,0 1 0,0-1 0,0 1 0,1-1 0,0 0-1,0 1 1,1-1 0,-1 0 0,1 0 0,1-1 0,-1 1-1,1-1 1,0 1 0,5 4 0,-4-5-6,-1-1 0,-1-1 0,1 1 0,0-1 0,0 1 0,0-1 0,0 0 0,0-1 0,7 4 0,-2-165 0,-8 162 0,-1-1 0,1 0 0,-1 0 0,1 0 0,0 0 0,0 0 0,0 0 0,0 0 0,0 0 0,0 0 0,1 0 0,-1 0 0,1-1 0,-1 1 0,1 0 0,0-1 0,-1 1 0,1-1 0,0 0 0,0 0 0,0 0 0,0 0 0,0 0 0,0 0 0,0 0 0,1-1 0,-1 1 0,0-1 0,4 1 0,2 1 0,1-1 0,0 0 0,-1 0 0,1-1 0,0 0 0,11-2 0,-13 0 0,-1 0 0,1-1 0,-1 0 0,0-1 0,0 1 0,-1-1 0,1 0 0,-1 0 0,1-1 0,-2 0 0,1 0 0,0 0 0,-1 0 0,0-1 0,0 0 0,0 1 0,-1-1 0,0-1 0,0 1 0,-1 0 0,0-1 0,0 1 0,0-1 0,-1 0 0,1-10 0,-2 17 0,0 0 0,0 0 0,0 0 0,0-1 0,0 1 0,0 0 0,0 0 0,0 0 0,0-1 0,0 1 0,0 0 0,0 0 0,0 0 0,-1 0 0,1-1 0,0 1 0,0 0 0,0 0 0,0 0 0,0 0 0,-1 0 0,1 0 0,0-1 0,0 1 0,0 0 0,0 0 0,-1 0 0,1 0 0,0 0 0,0 0 0,0 0 0,-1 0 0,1 0 0,0 0 0,0 0 0,0 0 0,0 0 0,-1 0 0,1 0 0,0 0 0,0 0 0,0 0 0,-1 0 0,1 0 0,0 0 0,0 0 0,0 0 0,-1 0 0,1 0 0,0 0 0,0 1 0,0-1 0,0 0 0,0 0 0,-1 0 0,1 0 0,0 0 0,0 1 0,0-1 0,0 0 0,0 0 0,0 0 0,0 0 0,-1 1 0,1-1 0,0 0 0,0 1 0,-9 9 0,-3 5 0,1 1 0,1 1 0,0 0 0,2 0 0,-13 35 0,19-44 0,-1 0 0,2 0 0,-1 1 0,1-1 0,0 0 0,1 0 0,0 1 0,0-1 0,1 0 0,0 1 0,1-1 0,-1 0 0,2 0 0,-1 0 0,1 0 0,4 8 0,2-2-604,-4-14-1033,-3-25-3674,-2 10 2266,2-5-5993</inkml:trace>
</inkml:ink>
</file>

<file path=ppt/ink/ink1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19.872"/>
    </inkml:context>
    <inkml:brush xml:id="br0">
      <inkml:brushProperty name="width" value="0.025" units="cm"/>
      <inkml:brushProperty name="height" value="0.025" units="cm"/>
    </inkml:brush>
  </inkml:definitions>
  <inkml:trace contextRef="#ctx0" brushRef="#br0">190 77 4516,'0'0'18738,"2"-6"-29420,5-20 5498,-5 19 1303,5-3 13771,6-12-3039,-12 16-5029,-3 8-276,-5 14 805,-4 31 2,10 16-1070,-2 1 0,-18 97 0,4-55-1075,-11 50 63,23-135-247,-2 1-1,0-1 1,-1 0 0,-21 37 0,28-56-24,0 0 0,0 0 0,0 0 0,0 0 0,-1-1 0,1 1 0,-1 0 0,1-1 0,-1 1 0,1-1 0,-1 0 0,0 1 0,0-1 0,0 0 0,0 0 0,-2 1 0,3-2 0,0 0 0,0 0 0,0 0 0,0 0 0,0 0 0,0 0 0,0-1 0,0 1 0,0 0 0,0 0 0,0-1 0,0 1 0,0-1 0,0 1 0,0-1 0,0 1 0,1-1 0,-1 1 0,0-1 0,0 0 0,1 0 0,-1 1 0,-1-3 0,-1-2 0,0 0 0,0 0 0,1 0 0,0-1 0,-1 1 0,2-1 0,-1 0 0,1 1 0,0-1 0,-1-9 0,1-5 0,1-1 0,0 0 0,1 0 0,1 0 0,2 1 0,0-1 0,0 1 0,2 0 0,1 0 0,0 1 0,2 0 0,0 0 0,1 0 0,1 2 0,0-1 0,2 1 0,0 1 0,0 0 0,2 1 0,0 1 0,21-16 0,-25 21-58,21-16-1456,-2-2-3752,4-10-6377</inkml:trace>
</inkml:ink>
</file>

<file path=ppt/ink/ink1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20.712"/>
    </inkml:context>
    <inkml:brush xml:id="br0">
      <inkml:brushProperty name="width" value="0.025" units="cm"/>
      <inkml:brushProperty name="height" value="0.025" units="cm"/>
    </inkml:brush>
  </inkml:definitions>
  <inkml:trace contextRef="#ctx0" brushRef="#br0">14 171 13004,'0'0'5622,"-4"-8"-2745,3 5-2761,0 2-2,0-1 0,0 0-1,0 1 1,0-1-1,0 0 1,1 1 0,-1-1-1,1 0 1,-1 0 0,1 0-1,-1 0 1,1 1-1,0-1 1,0 0 0,0 0-1,0 0 1,0 0 0,1 0-1,-1 0 1,0 1-1,1-1 1,-1 0 0,1 0-1,0 1 1,0-1-1,0 0 1,0 1 0,0-1-1,0 0 1,0 1 0,0-1-1,0 1 1,1 0-1,-1 0 1,1-1 0,-1 1-1,1 0 1,-1 0 0,1 0-1,0 0 1,-1 1-1,4-2 1,10-5 334,1 0 0,0 1 0,0 0 0,1 2 0,-1 0-1,1 1 1,0 0 0,0 2 0,25 0 0,-40 1-439,0 0 0,-1 1 0,1-1 0,0 0 0,-1 1-1,1 0 1,-1-1 0,1 1 0,-1 0 0,1 0 0,-1 0 0,0 0 0,1 0 0,-1 0 0,0 0 0,0 0 0,0 0-1,0 1 1,0-1 0,0 0 0,0 1 0,0-1 0,0 1 0,-1-1 0,1 1 0,-1-1 0,1 1 0,-1 0 0,1-1-1,-1 1 1,0 0 0,0-1 0,0 1 0,0 0 0,0-1 0,0 1 0,0 0 0,-1-1 0,1 1 0,-1-1 0,0 3-1,-1 7 124,-1 0-1,0-1 0,-1 1 0,-8 18 0,-4 1 137,8-19-202,2 1-1,0 0 1,0 1 0,1-1 0,-4 18-1,9-30-64,0 1 1,0-1-1,0 1 0,0 0 0,0-1 0,0 1 1,0-1-1,0 1 0,0-1 0,1 1 0,-1 0 1,0-1-1,0 1 0,1-1 0,-1 1 0,0-1 0,0 1 1,1-1-1,-1 1 0,0-1 0,1 1 0,-1-1 1,1 0-1,-1 1 0,1-1 0,-1 0 0,1 1 1,-1-1-1,1 0 0,-1 1 0,1-1 0,-1 0 1,1 0-1,-1 0 0,1 0 0,0 0 0,-1 1 0,1-1 1,-1 0-1,1 0 0,0 0 0,-1 0 0,1-1 1,-1 1-1,1 0 0,-1 0 0,1 0 0,0 0 1,-1-1-1,1 1 0,-1 0 0,1 0 0,-1-1 0,1 0 1,34-13 23,-16 1-25,0 0 0,-2-1 0,1 0 0,-2-2 0,0 0 0,-1-1 0,0 0 0,-1-1 0,-2-1 0,0 0 0,0-1 0,10-27 0,-29 106 0,2-40 0,2 1 0,0 0 0,1 0 0,1 0 0,0 0 0,5 32 0,-4-51 0,1 0 0,-1 1 0,0-1 0,1 1 0,0-1 0,-1 0 0,1 0 0,0 1 0,-1-1 0,1 0 0,0 0 0,0 0 0,0 0 0,0 0 0,0 0 0,0 0 0,1 0 0,-1 0 0,0-1 0,0 1 0,1 0 0,-1-1 0,0 1 0,1-1 0,-1 1 0,0-1 0,1 0 0,-1 1 0,1-1 0,-1 0 0,1 0 0,-1 0 0,0 0 0,1-1 0,-1 1 0,1 0 0,-1 0 0,1-1 0,-1 1 0,0-1 0,1 1 0,-1-1 0,0 0 0,0 1 0,3-3 0,3-1 0,0 0 0,0 0 0,0-1 0,0 0 0,-1 0 0,9-9 0,-4 0 0,-1 0 0,-1 0 0,0-1 0,-1 0 0,0-1 0,-2 1 0,0-2 0,0 1 0,-2-1 0,0 1 0,0-1 0,-2 0 0,1-28 0,-3 45 0,0-1 0,0 1 0,0 0 0,0-1 0,0 1 0,0 0 0,0-1 0,0 1 0,0 0 0,0-1 0,0 1 0,-1 0 0,1-1 0,0 1 0,0 0 0,0 0 0,0-1 0,-1 1 0,1 0 0,0-1 0,0 1 0,0 0 0,-1 0 0,1 0 0,0-1 0,-1 1 0,1 0 0,0 0 0,0 0 0,-1 0 0,1-1 0,0 1 0,-1 0 0,1 0 0,0 0 0,-1 0 0,1 0 0,0 0 0,-1 0 0,1 0 0,0 0 0,-1 0 0,1 0 0,0 0 0,-1 0 0,1 0 0,0 0 0,-1 1 0,1-1 0,0 0 0,-1 0 0,1 0 0,0 0 0,0 1 0,-1-1 0,1 0 0,0 0 0,0 1 0,-1-1 0,1 0 0,0 0 0,0 1 0,0-1 0,-1 0 0,1 1 0,0-1 0,-18 20 0,15-12-510,1-1-1,0 1 1,0 0-1,0 0 1,1-1-1,0 1 1,1 10-1,2-14-4993,6-3-2076</inkml:trace>
</inkml:ink>
</file>

<file path=ppt/ink/ink1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21.271"/>
    </inkml:context>
    <inkml:brush xml:id="br0">
      <inkml:brushProperty name="width" value="0.025" units="cm"/>
      <inkml:brushProperty name="height" value="0.025" units="cm"/>
    </inkml:brush>
  </inkml:definitions>
  <inkml:trace contextRef="#ctx0" brushRef="#br0">134 1 13549,'0'0'14707,"-9"15"-13554,-13 28-481,1 1-1,3 2 1,1 0-1,-19 85 1,32-111-672,1 1 0,1 0 0,1 0 0,1 28 0,0-47 0,0-1 0,0 0 0,0 0 0,1 1 0,-1-1 0,0 0 0,0 0 0,1 1 0,-1-1 0,1 0 0,-1 0 0,1 0 0,-1 1 0,1-1 0,0 0 0,0 0 0,-1 0 0,1 0 0,0 0 0,0 0 0,0-1 0,0 1 0,0 0 0,0 0 0,0-1 0,1 1 0,-1 0 0,0-1 0,0 1 0,0-1 0,1 0 0,-1 1 0,0-1 0,0 0 0,1 0 0,-1 0 0,0 0 0,1 0 0,-1 0 0,0 0 0,0 0 0,1-1 0,-1 1 0,0 0 0,0-1 0,1 1 0,-1-1 0,0 1 0,1-2 0,6-1 0,-1 0 0,1-1 0,-1-1 0,0 1 0,0-1 0,8-7 0,43-50 0,-38 39 0,36-31 0,-56 53 0,0 1 0,1 0 0,-1-1 0,0 1 0,0 0 0,1 0 0,-1-1 0,0 1 0,1 0 0,-1 0 0,0 0 0,1-1 0,-1 1 0,0 0 0,1 0 0,-1 0 0,1 0 0,-1 0 0,0 0 0,1 0 0,-1 0 0,1 0 0,-1 0 0,0 0 0,1 0 0,-1 0 0,0 0 0,1 0 0,-1 0 0,1 0 0,-1 0 0,0 1 0,1-1 0,0 0 0,3 16 0,-5 27 0,0-38 0,-3 28 0,0 42 0,4-74 0,0-1 0,0 1 0,0 0 0,0-1 0,0 1 0,0-1 0,0 1 0,0 0 0,1-1 0,-1 1 0,0-1 0,0 1 0,1 0 0,-1-1 0,0 1 0,1-1 0,-1 1 0,0-1 0,1 1 0,-1-1 0,1 0 0,-1 1 0,1-1 0,-1 1 0,1-1 0,-1 0 0,1 0 0,-1 1 0,1-1 0,-1 0 0,1 0 0,0 1 0,-1-1 0,1 0 0,0 0 0,27-7 0,22-26 0,-28 11 0,-1 0 0,0-2 0,-2 0 0,-1-1 0,21-39 0,-49 92 0,2-9 0,1-1 0,0 2 0,2-1 0,0 1 0,1 0 0,1 0 0,0 37 0,3-56 0,0 0 0,1 0 0,-1 0 0,0 0 0,0 0 0,1 0 0,-1 0 0,1 0 0,-1 0 0,1 0 0,-1 0 0,1 0 0,0 0 0,-1-1 0,1 1 0,0 0 0,0-1 0,0 1 0,-1 0 0,1-1 0,0 1 0,0-1 0,0 1 0,0-1 0,0 0 0,0 1 0,0-1 0,0 0 0,0 0 0,0 1 0,0-1 0,0 0 0,0 0 0,0 0 0,0 0 0,0 0 0,0-1 0,0 1 0,0 0 0,0 0 0,2-1 0,1 0 0,0 0 0,0 0 0,0-1 0,-1 1 0,1-1 0,0 0 0,0 0 0,-1 0 0,5-4 0,-3 2-295,-2-1-1,1 1 1,0-1 0,-1 0-1,0 0 1,5-11 0,-4 8-884,-1-1 0,-1-1 0,0 1 0,0 0 1,0-1-1,-1-14 0,0-26-8265</inkml:trace>
</inkml:ink>
</file>

<file path=ppt/ink/ink1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21.598"/>
    </inkml:context>
    <inkml:brush xml:id="br0">
      <inkml:brushProperty name="width" value="0.025" units="cm"/>
      <inkml:brushProperty name="height" value="0.025" units="cm"/>
    </inkml:brush>
  </inkml:definitions>
  <inkml:trace contextRef="#ctx0" brushRef="#br0">9 1 17424,'0'0'7335,"-8"60"-6726,17-44-353,9 1-352,3-2-1954,5-2-2274,2-4-2723</inkml:trace>
</inkml:ink>
</file>

<file path=ppt/ink/ink1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21.941"/>
    </inkml:context>
    <inkml:brush xml:id="br0">
      <inkml:brushProperty name="width" value="0.025" units="cm"/>
      <inkml:brushProperty name="height" value="0.025" units="cm"/>
    </inkml:brush>
  </inkml:definitions>
  <inkml:trace contextRef="#ctx0" brushRef="#br0">87 333 18546,'-6'8'2792,"0"1"-2065,-10 13 1896,-22 41 0,35-57-2390,0 0-1,0 0 1,1 0 0,0 0 0,0 0 0,0 0-1,1 0 1,0 1 0,0-1 0,1 0-1,-1 1 1,1-1 0,1 1 0,1 8-1,-2-13-226,1-1-1,0 1 0,0-1 0,0 1 0,1-1 0,-1 1 0,0-1 0,0 0 0,1 1 0,-1-1 1,1 0-1,-1 0 0,1 0 0,-1 0 0,1 0 0,0-1 0,-1 1 0,1 0 0,0-1 0,0 1 0,0-1 1,-1 0-1,1 0 0,0 0 0,0 1 0,0-2 0,0 1 0,-1 0 0,1 0 0,0 0 0,0-1 1,0 1-1,-1-1 0,1 0 0,2-1 0,4 0-32,0-1 0,0 0 0,0 0 0,-1-1 0,0 0 0,11-8 0,-2-3-10,0 0 0,-1-2 1,-1 0-1,0-1 0,-2 0 0,0-1 0,-1 0 0,-1 0 0,-1-2 0,10-29 0,-8 15 59,-1 0-1,-3-1 1,0 0-1,-2 0 0,-1-54 1,-3 88-25,-1 1 1,0-1 0,0 1-1,0 0 1,0-1 0,-1 1 0,1-1-1,0 1 1,-1-1 0,1 1 0,0 0-1,-1-1 1,0 1 0,1 0 0,-1 0-1,0-1 1,-1 0 0,2 1-2,-1 1 1,0 0 0,1-1-1,-1 1 1,0 0 0,1 0-1,-1 0 1,0 0-1,1 0 1,-1-1 0,0 1-1,1 0 1,-1 0-1,0 1 1,1-1 0,-1 0-1,0 0 1,1 0 0,-1 0-1,1 1 1,-1-1-1,0 0 1,1 0 0,-1 1-1,0 0 1,-3 2-5,0 0 0,-1 0 0,2 1 0,-1-1 0,0 1 0,1 0 0,-5 7 0,-2 6 48,1 0-1,0 0 1,1 1-1,1 1 0,1-1 1,0 1-1,2 0 1,0 0-1,1 0 1,1 1-1,0-1 0,3 30 1,1-38-2,1-1 0,0 1 0,0-1 0,1 0 0,1 0 0,0 0 0,0-1 0,0 0 0,1 0 0,1 0 1,10 11-1,9 14-2781,-5 1-4340,-15-22-3241</inkml:trace>
</inkml:ink>
</file>

<file path=ppt/ink/ink1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22.607"/>
    </inkml:context>
    <inkml:brush xml:id="br0">
      <inkml:brushProperty name="width" value="0.025" units="cm"/>
      <inkml:brushProperty name="height" value="0.025" units="cm"/>
    </inkml:brush>
  </inkml:definitions>
  <inkml:trace contextRef="#ctx0" brushRef="#br0">198 92 11435,'0'0'2840,"6"-9"438,-4 6-2582,19-29 1140,-20 30-1520,0 1 0,0-1 0,0 0 0,0 0 0,-1 0 0,1 0 0,0 0 0,-1 0 0,1 0 0,-1 0 0,0 0 0,0 0 0,0 0 0,0 0 0,0 0 0,0 0 0,-1 0 0,1-2 0,-1 3-203,0 0 1,1 1-1,-1-1 0,0 0 1,0 1-1,0-1 1,1 1-1,-1-1 1,0 1-1,0-1 0,0 1 1,0 0-1,0 0 1,0-1-1,0 1 1,0 0-1,0 0 1,0 0-1,0 0 0,0 0 1,0 0-1,0 0 1,0 0-1,0 0 1,0 1-1,0-1 1,1 0-1,-1 1 0,0-1 1,0 0-1,0 1 1,-1 0-1,-30 18 265,16-3-286,0 1 0,0 1 0,2 0 0,0 1 0,1 0 0,1 1 1,1 0-1,1 1 0,1 0 0,1 1 0,0 0 0,2 0 0,0 1 0,2 0 0,-3 34 0,7-55-87,-1 1 0,1-1 0,0 0-1,0 1 1,0-1 0,0 1-1,1-1 1,-1 0 0,0 1 0,1-1-1,0 0 1,0 1 0,-1-1 0,1 0-1,1 0 1,-1 0 0,0 0 0,0 0-1,1 0 1,-1 0 0,1 0-1,0-1 1,-1 1 0,1-1 0,3 3-1,-1-2-56,1-1 0,0 1 0,0-1 0,0 0 0,0 0 0,0-1 0,0 1 0,0-1 0,0 0 0,0-1 0,8 0 0,4-2-649,1-1 1,-1 0-1,0-1 1,-1-1 0,1 0-1,15-10 1,3-3-4010,52-37 0,-25 7-3597</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45.289"/>
    </inkml:context>
    <inkml:brush xml:id="br0">
      <inkml:brushProperty name="width" value="0.025" units="cm"/>
      <inkml:brushProperty name="height" value="0.025" units="cm"/>
    </inkml:brush>
  </inkml:definitions>
  <inkml:trace contextRef="#ctx0" brushRef="#br0">94 75 10410,'0'0'18551,"-9"-5"-16507,4 3-1814,2 0-119,0 0 0,0 1 0,0-1 0,-1 1 0,1 0 1,0 0-1,-1 0 0,1 0 0,-4 0 0,5 1-97,1 0 1,-1 1 0,0-1-1,1 1 1,-1-1-1,1 1 1,-1-1-1,1 1 1,-1 0-1,1 0 1,0 0-1,-1 0 1,1 0-1,0 0 1,0 0-1,-1 0 1,1 0-1,0 0 1,0 1-1,0-1 1,1 1-1,-1-1 1,0 0-1,0 1 1,1-1-1,-1 1 1,1 0-1,-1 1 1,-1 5-15,0-1 0,0 1 0,1-1 0,0 1 0,0-1 0,0 1 0,1 0 0,2 13 0,-2-20 0,0 1 0,0 0 0,1-1 0,-1 1 0,0-1 0,1 1 0,0-1 0,-1 0 0,1 1 0,0-1 0,-1 1 0,1-1 0,0 0 0,0 0 0,0 0 0,0 1 0,0-1 0,0 0 0,1 0 0,-1 0 0,0 0 0,1-1 0,-1 1 0,0 0 0,1-1 0,-1 1 0,1 0 0,-1-1 0,1 0 0,-1 1 0,1-1 0,-1 0 0,1 0 0,-1 0 0,1 0 0,-1 0 0,1 0 0,0 0 0,-1-1 0,1 1 0,-1 0 0,1-1 0,-1 1 0,0-1 0,1 0 0,-1 1 0,1-1 0,-1 0 0,2-1 0,2-2 0,1 1 0,-1-1 0,0 0 0,0 0 0,-1-1 0,1 0 0,-1 1 0,0-2 0,0 1 0,-1 0 0,1-1 0,-1 1 0,0-1 0,-1 0 0,3-7 0,3-11 0,-1 0 0,6-37 0,-9 169 0,-4-98-553,1-1 1,1 0-1,-1 0 1,1 0-1,1 0 1,5 14-1,-7-21 409,-1-1-1,1 1 0,-1-1 1,1 1-1,0-1 1,0 1-1,0-1 0,-1 0 1,1 0-1,0 1 0,1-1 1,-1 0-1,0 0 1,0 0-1,0 0 0,1 0 1,-1 0-1,0-1 0,1 1 1,-1 0-1,1-1 1,-1 1-1,1-1 0,-1 1 1,1-1-1,-1 0 0,1 0 1,-1 1-1,1-1 1,0 0-1,-1 0 0,1-1 1,-1 1-1,1 0 0,-1 0 1,1-1-1,-1 1 1,1-1-1,-1 0 0,1 1 1,-1-1-1,1 0 0,-1 0 1,0 0-1,0 0 1,1 0-1,-1 0 0,1-1 1,15-17-7383</inkml:trace>
</inkml:ink>
</file>

<file path=ppt/ink/ink1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22.964"/>
    </inkml:context>
    <inkml:brush xml:id="br0">
      <inkml:brushProperty name="width" value="0.025" units="cm"/>
      <inkml:brushProperty name="height" value="0.025" units="cm"/>
    </inkml:brush>
  </inkml:definitions>
  <inkml:trace contextRef="#ctx0" brushRef="#br0">146 1 14382,'-8'9'1863,"6"-7"-1769,-25 31 3028,-36 54 0,57-78-2652,1 1 0,-1-1-1,1 1 1,1 0-1,0 0 1,0 1 0,1-1-1,1 1 1,-1-1 0,2 1-1,-1 0 1,1 19-1,2-28-455,0 0-1,0-1 1,0 1-1,0 0 1,0 0-1,0-1 1,0 1-1,0-1 1,1 1-1,-1-1 0,1 1 1,-1-1-1,1 0 1,-1 0-1,1 0 1,0 0-1,0 0 1,-1 0-1,1 0 1,0-1-1,0 1 0,0 0 1,0-1-1,0 0 1,0 1-1,0-1 1,0 0-1,0 0 1,0 0-1,0 0 1,0-1-1,3 0 0,5 1 43,0-1 0,0-1 0,-1 0 0,1 0 0,13-5 0,-12 2 154,0 0 0,0-1 0,0-1 1,-1 0-1,1 0 0,-2-1 0,15-14 0,-20 19-139,-1-1-1,1 0 0,-1 0 1,-1 0-1,1 0 0,0 0 1,-1 0-1,0-1 0,0 1 1,0-1-1,-1 0 0,1 0 1,-1 1-1,0-1 0,-1 0 1,1 0-1,-1 0 0,0 0 1,0 0-1,0 0 0,-1 0 1,-1-6-1,1 9-66,0-1 0,-1 1 0,1-1 0,-1 1 0,1 0 0,-1-1 0,0 1 0,0 0 0,0 0 1,0 0-1,0 0 0,0 1 0,0-1 0,-1 1 0,1-1 0,-1 1 0,1 0 0,-5-2 0,-34-8-184,39 11-43,53-3-7843,-16-7-2344</inkml:trace>
</inkml:ink>
</file>

<file path=ppt/ink/ink1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23.400"/>
    </inkml:context>
    <inkml:brush xml:id="br0">
      <inkml:brushProperty name="width" value="0.025" units="cm"/>
      <inkml:brushProperty name="height" value="0.025" units="cm"/>
    </inkml:brush>
  </inkml:definitions>
  <inkml:trace contextRef="#ctx0" brushRef="#br0">43 1 18417,'0'0'7191,"-4"9"-4628,-3 5-2145,1 0-1,1 1 1,0 0 0,0 0 0,2 1 0,0-1 0,1 1-1,0-1 1,1 1 0,2 17 0,-1-31-418,1 0 0,0 0 0,0 0 0,0 0 0,0 0 0,0 0 0,0 0 0,0 0 0,1-1 0,-1 1 0,1-1 0,-1 1 0,1-1 0,0 1 0,0-1 0,0 0 0,-1 0 0,1 0 0,0 0 0,0 0 0,0 0 0,1 0 0,-1-1 0,0 1 0,0-1 0,0 1 0,0-1 0,1 0 0,-1 0 0,0 0 0,0 0 0,0 0 0,4-1 0,1 0 0,1 0 0,0 0 0,-1-1 0,1 0 0,-1 0 0,1-1 0,-1 1 0,10-7 0,-6 2 0,-1-1 0,0 0 0,-1 0 0,0-1 0,0 0 0,-1-1 0,10-15 0,3-8 0,16-39 0,-28 54 0,-5 29 0,-3 11 0,-6 30 0,2-41 0,1 0 0,1 0 0,0 0 0,1 0 0,0 0 0,0 0 0,1 0 0,1 0 0,4 18 0,-5-27-31,0 1 0,1-1 0,-1 1 0,1-1 1,-1 0-1,1 0 0,0 0 0,0 0 0,0 0 0,0 0 0,0-1 0,0 1 1,1 0-1,-1-1 0,0 0 0,1 0 0,-1 1 0,1-2 0,-1 1 0,1 0 1,0 0-1,-1-1 0,1 1 0,0-1 0,0 0 0,-1 0 0,1 0 0,0 0 1,0-1-1,-1 1 0,1-1 0,0 1 0,-1-1 0,1 0 0,-1 0 0,3-1 1,3-1-274,-1 0 1,1-1-1,-1 0 1,0 0 0,-1 0-1,1-1 1,-1 0-1,0 0 1,0-1 0,0 1-1,6-9 1,6-19-6386,-3-7-3556</inkml:trace>
</inkml:ink>
</file>

<file path=ppt/ink/ink1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23.742"/>
    </inkml:context>
    <inkml:brush xml:id="br0">
      <inkml:brushProperty name="width" value="0.025" units="cm"/>
      <inkml:brushProperty name="height" value="0.025" units="cm"/>
    </inkml:brush>
  </inkml:definitions>
  <inkml:trace contextRef="#ctx0" brushRef="#br0">39 79 13933,'0'0'3086,"3"-9"-171,0-5-1830,6-17 399,3 6 2700,-12 45 19,0-1-3890,-30 140 533,19-113-607,2 1 1,-6 85-1,15-110-227,0-1 1,2 0-1,6 36 0,-7-51-26,1 0-1,-1 0 1,1 0-1,1 0 1,-1 0-1,1 0 1,0-1-1,0 1 1,1-1-1,-1 0 1,1 0-1,0 0 1,1-1-1,-1 1 1,1-1-1,10 7 0,0-6-2558,-6-7-6657,-4-8-261</inkml:trace>
</inkml:ink>
</file>

<file path=ppt/ink/ink1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24.146"/>
    </inkml:context>
    <inkml:brush xml:id="br0">
      <inkml:brushProperty name="width" value="0.025" units="cm"/>
      <inkml:brushProperty name="height" value="0.025" units="cm"/>
    </inkml:brush>
  </inkml:definitions>
  <inkml:trace contextRef="#ctx0" brushRef="#br0">95 295 10154,'0'0'12668,"4"-9"-8617,9-29-1243,-13 37-2769,0 1-1,1 0 1,-1-1-1,0 1 0,0 0 1,0-1-1,1 1 1,-1-1-1,0 1 0,0 0 1,0-1-1,0 1 0,0-1 1,0 1-1,0-1 1,0 1-1,0 0 0,0-1 1,0 1-1,0-1 1,0 1-1,0 0 0,0-1 1,0 1-1,0-1 0,0 1 1,-1 0-1,1-1 1,0 1-1,0-1 0,-1 1 1,1 0-1,0-1 1,0 1-1,-1 0 0,1 0 1,0-1-1,-1 1 1,1 0-1,0 0 0,-1-1 1,1 1-1,0 0 0,-1 0 1,1 0-1,-1 0 1,1-1-1,-1 1 0,1 0 1,0 0-1,-1 0 1,1 0-1,-1 0 0,0 0 1,-20 8 935,15-4-974,1 1 0,-1 0 0,1 1 0,0-1 0,0 1 0,1 0 0,0 1 0,0-1 0,0 1 0,1-1 0,0 1 0,0 0 0,-2 9 0,0 0 0,1 0 0,1 0 0,0 0 0,-1 33 0,4-46 0,0 0 0,0-1 0,0 1 0,0 0 0,0-1 0,0 1 0,1 0 0,0-1 0,-1 1 0,1-1 0,0 1 0,0-1 0,1 1 0,-1-1 0,0 0 0,1 1 0,2 2 0,-1-3 0,-1-1 0,0 0 0,1 0 0,0 0 0,-1 0 0,1 0 0,-1 0 0,1-1 0,0 1 0,0-1 0,-1 0 0,1 0 0,0 0 0,0 0 0,-1 0 0,1-1 0,4 0 0,3-2 0,0 0 0,0 0 0,0-1 0,-1-1 0,1 0 0,-1 0 0,0 0 0,0-1 0,-1-1 0,0 1 0,8-9 0,6-7 0,-1-1 0,28-38 0,-28 31 0,-1-1 0,29-63 0,-42 78 0,-1 0 0,0 0 0,-1 0 0,-1-1 0,-1 1 0,0-1 0,-1 0 0,-1-25 0,-14 56 0,1 9 0,1 0 0,1 1 0,2 0 0,0 1 0,2 0 0,0 0 0,2 0 0,1 1 0,1-1 0,1 1 0,4 47 0,-2-65-208,1-1 1,0 1-1,1-1 0,0 0 1,0 0-1,0 0 0,1 0 1,0 0-1,7 9 0,-7-12-468,-1-1 1,1 1-1,-1-1 0,1 1 0,0-1 0,0 0 0,0-1 1,1 1-1,7 3 0,12 0-15825</inkml:trace>
</inkml:ink>
</file>

<file path=ppt/ink/ink1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24.628"/>
    </inkml:context>
    <inkml:brush xml:id="br0">
      <inkml:brushProperty name="width" value="0.025" units="cm"/>
      <inkml:brushProperty name="height" value="0.025" units="cm"/>
    </inkml:brush>
  </inkml:definitions>
  <inkml:trace contextRef="#ctx0" brushRef="#br0">218 54 14446,'0'0'7959,"4"-8"-4462,13-26-1004,-17 34-2445,0 0-1,0-1 1,0 1 0,1-1 0,-1 1 0,0 0 0,0-1-1,0 1 1,0 0 0,0-1 0,0 1 0,0-1-1,-1 1 1,1 0 0,0-1 0,0 1 0,0 0-1,0-1 1,0 1 0,-1 0 0,1-1 0,0 1-1,0 0 1,-1-1 0,1 1 0,0 0 0,0 0 0,-1-1-1,1 1 1,0 0 0,-1 0 0,1-1 0,0 1-1,-1 0 1,1 0 0,0 0 0,-1 0 0,1 0-1,0-1 1,-1 1 0,1 0 0,-1 0 0,1 0-1,-20 0 696,16 1-562,-5 0-131,0 0 1,1 1-1,-1 1 1,1-1-1,0 1 1,0 1-1,0-1 1,0 1-1,1 1 1,-1 0-1,1 0 1,0 0-1,0 1 1,1 0-1,0 0 1,0 0-1,-9 14 1,7-9-42,1-1 1,0 2 0,0-1-1,1 1 1,1 0 0,0 0-1,1 1 1,0-1 0,1 1-1,0 0 1,-1 17 0,4-28-8,0 0 1,0 1-1,0-1 1,1 0-1,-1 1 1,0-1-1,1 0 0,-1 1 1,1-1-1,0 0 1,0 0-1,0 0 1,0 0-1,0 0 1,1 0-1,-1 0 1,0 0-1,1 0 1,-1-1-1,5 4 1,-3-3-8,1 1 0,0-1-1,0 0 1,0 0 0,1-1 0,-1 1 0,0-1 0,1 0 0,-1 0 0,6 0 0,5 0-363,-1 0 1,0-2-1,0 0 0,0 0 0,0-1 0,17-5 0,-17 2-914,1 0-1,-1-1 1,-1 0-1,20-13 1,19-20-6378,-15 2-2595</inkml:trace>
</inkml:ink>
</file>

<file path=ppt/ink/ink1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24.986"/>
    </inkml:context>
    <inkml:brush xml:id="br0">
      <inkml:brushProperty name="width" value="0.025" units="cm"/>
      <inkml:brushProperty name="height" value="0.025" units="cm"/>
    </inkml:brush>
  </inkml:definitions>
  <inkml:trace contextRef="#ctx0" brushRef="#br0">111 1 16816,'0'0'6369,"-9"14"-4250,-7 12-1335,2 1 0,0 1 0,2-1 0,1 2 0,2 0 0,1 0 0,-9 52 1,17-76-730,-1 0 0,1 0 1,0 1-1,0-1 1,1 0-1,-1 0 0,1 0 1,1 0-1,-1 1 0,0-1 1,1-1-1,0 1 1,0 0-1,5 7 0,-4-9-42,-1-1 0,1 0 0,0 0 0,-1 0 0,1 0 0,0-1 0,0 1 0,0-1-1,0 0 1,0 0 0,1 0 0,-1 0 0,0 0 0,1-1 0,-1 1 0,0-1 0,1 0-1,-1 0 1,0 0 0,1 0 0,-1-1 0,0 1 0,1-1 0,3-2 0,2 1-8,-1-1 0,1-1 0,0 0 0,-1 0 1,0-1-1,0 0 0,0 0 0,8-9 0,-9 8-6,1 0 0,0 1 0,0 0 0,0 0-1,1 0 1,0 1 0,14-5 0,-23 9 1,1 0 0,-1 0 0,1 0 0,-1 0 0,1 0 0,-1 0 0,1 0 0,0 0 0,-1 0 0,1 0 0,-1 0 0,1 0 0,-1 1 0,1-1 0,-1 0 0,1 0 0,-1 1 0,1-1 0,-1 0 0,1 0 0,-1 1 0,1-1 0,-1 1 0,0-1 0,1 0 0,-1 1 0,0-1 0,1 1 0,-1 0 0,7 23 0,-7 36 0,-1-43 0,1-2 1,-1-8-1,1-1 1,0 1-1,0-1 1,1 1-1,0-1 1,0 0 0,4 11-1,-4-15-1,0-1 1,0 1-1,0-1 0,0 0 0,0 1 1,1-1-1,-1 0 0,0 0 0,1 0 1,-1 0-1,1 0 0,-1 0 0,1 0 1,-1-1-1,1 1 0,0-1 0,-1 1 1,1-1-1,0 1 0,0-1 0,-1 0 1,1 0-1,0 0 0,0 0 0,-1 0 0,1 0 1,0-1-1,0 1 0,-1-1 0,1 1 1,0-1-1,-1 1 0,1-1 0,1-1 1,21-11-1658,-4-7-4841,2-6-5182</inkml:trace>
</inkml:ink>
</file>

<file path=ppt/ink/ink1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26.030"/>
    </inkml:context>
    <inkml:brush xml:id="br0">
      <inkml:brushProperty name="width" value="0.025" units="cm"/>
      <inkml:brushProperty name="height" value="0.025" units="cm"/>
    </inkml:brush>
  </inkml:definitions>
  <inkml:trace contextRef="#ctx0" brushRef="#br0">108 107 12908,'0'0'5627,"4"-8"-2643,11-26-379,-15 34-2552,0 0 0,1 0-1,-1 0 1,0-1 0,0 1 0,0 0-1,0 0 1,0 0 0,0-1-1,0 1 1,0 0 0,0 0 0,0-1-1,0 1 1,0 0 0,0 0 0,0-1-1,0 1 1,0 0 0,0 0-1,0-1 1,0 1 0,0 0 0,0 0-1,0 0 1,0-1 0,-1 1 0,1 0-1,0 0 1,0 0 0,0-1-1,0 1 1,0 0 0,-1 0 0,1 0-1,0 0 1,0-1 0,0 1 0,-1 0-1,1 0 1,0 0 0,0 0-1,-1 0 1,1 0 0,0 0 0,0 0-1,0 0 1,-1 0 0,1 0 0,0 0-1,0 0 1,-1 0 0,1 0-1,0 0 1,0 0 0,-1 0 0,1 0-1,-13 3 648,7 1-564,0-1-1,-1 1 0,1 1 0,1-1 0,-1 1 0,1 0 1,0 0-1,0 1 0,0 0 0,1-1 0,0 1 1,-6 10-1,5-6-73,0-1 0,1 1 0,0 0 0,0 0 1,1 0-1,1 1 0,0-1 0,-2 12 0,4-20-61,0 0 0,0 0 0,0-1 1,0 1-1,0 0 0,0 0 0,1 0 0,-1 0 0,0 0 0,1 0 0,0-1 0,-1 1 0,1 0 0,0-1 1,0 1-1,0 0 0,0-1 0,0 1 0,0-1 0,1 1 0,-1-1 0,0 0 0,3 2 0,-2-1 6,1-1 0,0 0-1,0 0 1,0 0-1,0 0 1,0-1 0,0 1-1,0-1 1,0 0-1,0 0 1,0 0 0,0 0-1,4-1 1,5-1 17,0-1 0,1 0 1,-1-1-1,0 0 0,-1-1 0,13-6 1,10-10-129,0-2 0,33-30 1,15-11-35,-82 64 134,1-1-1,-1 1 0,0-1 1,1 1-1,-1-1 1,1 1-1,-1 0 1,1-1-1,-1 1 1,1 0-1,-1 0 0,1-1 1,-1 1-1,1 0 1,-1 0-1,1 0 1,-1 0-1,1 0 1,-1-1-1,1 1 0,0 0 1,-1 0-1,1 0 1,-1 1-1,1-1 1,-1 0-1,1 0 1,0 0-1,-1 0 0,1 0 1,-1 1-1,1-1 1,-1 0-1,1 0 1,-1 1-1,1-1 0,-1 0 1,0 1-1,1-1 1,-1 1-1,1-1 1,-1 1-1,0-1 1,1 0-1,-1 1 0,0-1 1,0 1-1,1-1 1,-1 1-1,0 0 1,0-1-1,0 1 1,1-1-1,-1 1 0,0 0 1,3 51 99,-4-46-40,1-1 0,-1 0 0,1 1 0,1-1 1,-1 1-1,1-1 0,0 0 0,0 1 0,1-1 1,-1 0-1,4 7 0,-2-10-9,-1 0 1,1-1-1,-1 1 1,1-1-1,0 0 1,-1 1-1,1-1 1,0-1-1,0 1 1,0 0-1,0-1 1,0 1 0,0-1-1,0 0 1,0 0-1,0 0 1,0-1-1,0 1 1,0-1-1,0 1 1,0-1-1,-1 0 1,1 0-1,0 0 1,0 0-1,4-4 1,5-2 5,0 0 0,-1 0 0,0-1 0,14-14 0,-10 7-116,0 0 0,-1-2 0,-1 0 0,16-27 0,-40 95-443,2-17 520,1 0 1,1 1 0,2 1 0,2-1 0,1 0 0,2 1 0,1 0 0,2-1-1,14 68 1,-11-79-271,-2-1-1,-1 1 1,1 33-1,-4-57 279,0-1 0,0 1 0,0 0-1,0 0 1,0-1 0,0 1 0,0 0 0,0 0 0,0-1 0,0 1 0,0 0-1,0 0 1,0-1 0,-1 1 0,1 0 0,0 0 0,0 0 0,0-1-1,0 1 1,-1 0 0,1 0 0,0 0 0,0 0 0,-1-1 0,1 1-1,0 0 1,0 0 0,-1 0 0,1 0 0,0 0 0,0 0 0,-1 0-1,1 0 1,0 0 0,0 0 0,-1 0 0,1 0 0,0 0 0,0 0-1,-1 0 1,1 0 0,0 0 0,-1 0 0,1 0 0,0 0 0,0 0-1,-1 0 1,1 0 0,0 1 0,0-1 0,0 0 0,-1 0 0,1 0 0,0 0-1,0 1 1,0-1 0,-1 0 0,1 0 0,0 0 0,0 1 0,0-1-1,0 0 1,0 0 0,-1 1 0,-1-15-6,0-1-1,0 1 1,2-1 0,-1 1 0,2-1-1,0 1 1,1-1 0,0 1 0,1 0-1,1-1 1,0 2 0,1-1 0,1 0-1,0 1 1,12-20 0,13-16-32,2 2-1,62-70 1,-53 68 9,-33 40 12,-1 0-1,-1-1 0,0 0 1,-1 0-1,1-1 1,-2 0-1,0 0 0,0 0 1,-1-1-1,3-12 1,-7 24-4,0-1 1,1 0 0,-1 0-1,0 0 1,0 1 0,0-1-1,0 0 1,0 0 0,0 0-1,0 0 1,0 1 0,0-1-1,0 0 1,0 0 0,-1 0-1,1 1 1,0-1 0,-1 0-1,1 0 1,0 1 0,-1-1-1,1 0 1,-1 1 0,1-1 0,-1 0-1,0 1 1,1-1 0,-1 1-1,1-1 1,-1 1 0,0-1-1,0 1 1,1-1 0,-1 1-1,0 0 1,0-1 0,1 1-1,-1 0 1,0 0 0,0 0-1,0-1 1,0 1 0,1 0-1,-1 0 1,0 0 0,0 0-1,0 0 1,0 1 0,1-1 0,-1 0-1,0 0 1,0 1 0,0-1-1,1 0 1,-1 1 0,0-1-1,1 0 1,-2 1 0,-5 2 13,1 0 1,-1 0 0,1 0-1,0 1 1,-8 6 0,6-5 33,0 1 1,1 0 0,0 1 0,1 0-1,-1 0 1,1 0 0,1 1 0,-1 0-1,1 0 1,1 0 0,-1 1 0,1-1-1,1 1 1,-5 17 0,8-24-49,0-1 0,0 1 0,0-1 0,0 0 0,0 1 0,1-1 0,-1 0 0,0 1 0,1-1 0,-1 0 0,1 1 0,0-1 0,-1 0 0,1 0 0,0 0 0,0 0 0,-1 1 0,1-1 0,0 0 0,0 0 0,0-1 0,0 1 0,1 0 0,-1 0 0,0 0 0,0-1 0,0 1 0,1-1 0,-1 1 0,0-1 0,1 1 0,1-1 0,52 8 0,-45-7 0,-7-1-2,70 4-1658,2-7-4579,-19-9-5751</inkml:trace>
</inkml:ink>
</file>

<file path=ppt/ink/ink1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26.652"/>
    </inkml:context>
    <inkml:brush xml:id="br0">
      <inkml:brushProperty name="width" value="0.025" units="cm"/>
      <inkml:brushProperty name="height" value="0.025" units="cm"/>
    </inkml:brush>
  </inkml:definitions>
  <inkml:trace contextRef="#ctx0" brushRef="#br0">1 89 8936,'8'-11'3145,"-2"3"-2355,30-38 1775,-34 43-1843,1 0 0,0 0 0,0 0 1,1 1-1,-1 0 0,1 0 0,-1 0 0,4-2 0,-6 5-539,0-1-1,0 1 0,-1-1 0,1 1 0,0 0 0,-1-1 0,1 1 0,-1 0 1,1-1-1,-1 1 0,1 0 0,-1 0 0,0 0 0,1-1 0,-1 1 0,0 0 1,0 0-1,0 0 0,1 0 0,-1 0 0,0-1 0,0 1 0,0 0 0,0 0 1,0 0-1,-1 0 0,1 0 0,0 0 0,-1 0 0,0 35 1364,-5 2-859,-2-1 1,-17 53 0,16-61-395,0 0 0,2 0 0,1 1 1,2-1-1,-2 38 0,6-66-293,0 0 0,0 0 0,0 0 0,1-1 0,-1 1 0,0 0 0,0 0 0,0 0 0,1 0 0,-1 0 0,0 0 0,1 0 0,-1-1 0,1 1 0,-1 0 0,1 0 0,-1-1 0,1 1 0,0 0 0,-1-1 0,1 1 0,0 0 0,-1-1 0,1 1 0,0-1 0,0 1 0,1 0 0,0-1 0,0 1 0,0-1 0,1 0 0,-1 1 0,0-1 0,0 0 0,1 0 0,-1-1 0,0 1 0,5-1 0,2-2 0,-1 1 0,0-2 0,1 1 0,14-9 0,10-11 0,-20 14 0,-1 0 0,1 0 0,1 2 0,-1 0 0,25-9 0,-38 16 0,1-1 0,-1 1 0,0 0 0,1 0 0,-1 0 0,1 0 0,-1-1 0,1 1 0,-1 0 0,1 0 0,-1 0 0,1 0 0,-1 0 0,1 0 0,-1 0 0,0 0 0,1 1 0,-1-1 0,1 0 0,-1 0 0,1 0 0,-1 0 0,1 1 0,-1-1 0,0 0 0,1 0 0,-1 1 0,1-1 0,-1 0 0,0 1 0,1-1 0,-1 0 0,0 1 0,0-1 0,1 0 0,-1 1 0,0 0 0,-3 21 0,-19 20 0,-5 2 0,69-63 0,19-17 0,-29 19 0,36-26 0,-61 38 0,0 0 0,0-1 0,-1 0 0,0 0 0,0 0 0,-1-1 0,1 0 0,-1 0 0,-1 0 0,6-12 0,-9 15-277,1 1-1,-1 0 1,-1 0 0,1 0 0,0 0-1,-1-1 1,0 1 0,1 0 0,-2-6-1,1 6-131,-1 1 0,0-1-1,1 1 1,-1-1-1,0 1 1,0 0-1,0-1 1,-1 1 0,1 0-1,-1 0 1,1 0-1,-1 0 1,0 0-1,1 0 1,-1 1-1,0-1 1,0 0 0,0 1-1,0 0 1,-3-2-1,-29-13-6829</inkml:trace>
</inkml:ink>
</file>

<file path=ppt/ink/ink1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27.010"/>
    </inkml:context>
    <inkml:brush xml:id="br0">
      <inkml:brushProperty name="width" value="0.025" units="cm"/>
      <inkml:brushProperty name="height" value="0.025" units="cm"/>
    </inkml:brush>
  </inkml:definitions>
  <inkml:trace contextRef="#ctx0" brushRef="#br0">1 36 12139,'0'0'8809,"53"-32"-7240,-20 29-31,5 3-770,2 0-639,7 0-546,-1 4-2850,7 3-4644</inkml:trace>
</inkml:ink>
</file>

<file path=ppt/ink/ink1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27.337"/>
    </inkml:context>
    <inkml:brush xml:id="br0">
      <inkml:brushProperty name="width" value="0.025" units="cm"/>
      <inkml:brushProperty name="height" value="0.025" units="cm"/>
    </inkml:brush>
  </inkml:definitions>
  <inkml:trace contextRef="#ctx0" brushRef="#br0">208 8 14318,'-12'5'6763,"8"-2"-6400,-25 10 1823,2 1-1,-28 19 1,49-29-1908,-1 0 0,1 1 0,1-1-1,-1 1 1,1 0 0,-1 0 0,1 1 0,1 0 0,-1 0-1,1 0 1,0 0 0,1 1 0,-1-1 0,1 1 0,0 0-1,-2 9 1,5-15-276,0 1-1,1-1 0,-1 0 1,0 0-1,0 1 0,0-1 1,1 0-1,-1 0 1,1 1-1,-1-1 0,1 0 1,-1 0-1,1 0 0,0 0 1,-1 0-1,1 0 1,0 0-1,0 0 0,0 0 1,0 0-1,0 0 0,0 0 1,0-1-1,0 1 1,0 0-1,0-1 0,1 1 1,-1-1-1,0 1 0,0-1 1,0 0-1,1 0 0,-1 1 1,0-1-1,0 0 1,1 0-1,-1 0 0,2 0 1,57-3-13,-57 3 11,11-3 0,1-1 0,-1 1 0,0-2 0,-1 0 0,1-1 0,-1 0 0,0-1 0,-1-1 0,1 0 0,15-13 0,-6 2 0,-1 0 0,-1-2 0,-1 0 0,22-31 0,-48 62-169,1 0-1,1 0 1,0 1 0,0-1-1,1 1 1,0 1 0,1-1 0,0 0-1,1 1 1,1-1 0,-1 1-1,2 0 1,0 17 0,1-28-130,0 1 1,-1-1-1,1 1 0,0-1 1,0 0-1,-1 1 0,1-1 1,0 0-1,1 0 1,-1 0-1,0 0 0,0 1 1,0-2-1,1 1 0,-1 0 1,0 0-1,1 0 1,-1 0-1,1-1 0,-1 1 1,1-1-1,-1 1 0,1-1 1,-1 0-1,1 0 1,2 1-1,2-1-924,-1 1 0,1-1 0,0-1 0,-1 1 0,1-1 0,8-2 0,21-11-6592</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45.862"/>
    </inkml:context>
    <inkml:brush xml:id="br0">
      <inkml:brushProperty name="width" value="0.025" units="cm"/>
      <inkml:brushProperty name="height" value="0.025" units="cm"/>
    </inkml:brush>
  </inkml:definitions>
  <inkml:trace contextRef="#ctx0" brushRef="#br0">0 135 11787,'0'0'5605,"3"12"1079,18 179 2007,11 178-8691,-38-446 0,-8-293 0,15 360 0,0 0 0,0 0 0,1 0 0,1 0 0,-1 0 0,2 0 0,-1 1 0,1 0 0,1-1 0,8-13 0,-9 19 0,-1-1 0,0 1 0,1 0 0,0 0 0,0 0 0,0 1 0,1-1 0,-1 1 0,1 0 0,0 0 0,-1 0 0,1 1 0,1 0 0,-1 0 0,0 0 0,0 1 0,1-1 0,-1 1 0,1 1 0,8-1 0,-13 1 0,0 0 0,0 0 0,1 0 0,-1 0 0,0 0 0,0 0 0,0 0 0,0 0 0,0 1 0,0-1 0,0 0 0,0 1 0,0-1 0,0 1 0,-1-1 0,1 1 0,0-1 0,0 1 0,0 0 0,0 0 0,-1-1 0,1 1 0,0 0 0,-1 0 0,1 0 0,-1 0 0,1-1 0,0 3 0,0 0 0,-1-1 0,1 1 0,-1 0 0,0 0 0,0-1 0,0 1 0,0 0 0,-1 0 0,1-1 0,-2 6 0,-2 4 0,0-1 0,0 0 0,-1 0 0,-8 11 0,3-4 0,-1-1 0,-1 0 0,0-1 0,-1 0 0,-1-1 0,-22 19 0,36-34 0,0 0 0,0-1 0,0 1 0,0 0 0,0 0 0,0-1 0,1 1 0,-1 0 0,0 0 0,0-1 0,0 1 0,0 0 0,0 0 0,0-1 0,0 1 0,0 0 0,0 0 0,0-1 0,-1 1 0,1 0 0,0 0 0,0 0 0,0-1 0,0 1 0,0 0 0,0 0 0,0-1 0,-1 1 0,1 0 0,0 0 0,0 0 0,0 0 0,0-1 0,-1 1 0,1 0 0,0 0 0,0 0 0,0 0 0,-1 0 0,1 0 0,0-1 0,0 1 0,-1 0 0,1 0 0,0 0 0,0 0 0,-1 0 0,1 0 0,0 0 0,0 0 0,-1 0 0,1 0 0,0 0 0,0 0 0,-1 0 0,1 0 0,0 1 0,0-1 0,0 0 0,-1 0 0,1 0 0,0 0 0,0 0 0,0 0 0,-1 1 0,7-22 0,45-102-7899,3-5-4200,-34 75 4070</inkml:trace>
</inkml:ink>
</file>

<file path=ppt/ink/ink1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27.697"/>
    </inkml:context>
    <inkml:brush xml:id="br0">
      <inkml:brushProperty name="width" value="0.025" units="cm"/>
      <inkml:brushProperty name="height" value="0.025" units="cm"/>
    </inkml:brush>
  </inkml:definitions>
  <inkml:trace contextRef="#ctx0" brushRef="#br0">141 94 11499,'0'0'7217,"-10"6"-4430,-2 3-2165,1 0-1,-1 0 1,1 2-1,1-1 1,0 1-1,-11 16 1,16-20-230,0 1 0,0 0 1,0 0-1,1 0 1,1 0-1,-1 1 0,1-1 1,1 1-1,0 0 0,0 0 1,0 0-1,1 0 1,0 11-1,2-18-372,-1-1 0,1 1 0,-1 0 0,1-1 0,0 1 1,-1-1-1,1 1 0,0-1 0,0 1 0,0-1 0,0 0 0,0 1 0,0-1 0,1 0 1,-1 0-1,0 0 0,1 0 0,-1 0 0,0 0 0,1 0 0,-1-1 0,1 1 0,0 0 0,-1-1 1,1 1-1,-1-1 0,1 1 0,0-1 0,-1 0 0,1 0 0,0 0 0,3 0 0,4 0 4,0 0 0,0 0 0,1-1 0,-1-1-1,10-2 1,-2-1-4,0-2-1,-1 0 1,0 0-1,0-2 1,0 0-1,18-15 1,-2-1 8,50-50-1,-63 55 41,29-39-1,-44 53-56,1 0-1,-1 0 1,0-1-1,-1 0 1,0 0-1,0 0 1,0 0 0,-1 0-1,0 0 1,-1-1-1,2-8 1,-4 15-11,1 1-1,-1 0 1,0 0 0,0 0 0,1-1 0,-1 1-1,0 0 1,1 0 0,-1 0 0,0 0 0,0 0-1,1 1 1,-1-1 0,0 0 0,1 0 0,-1 0 0,0 1-1,1-1 1,-1 0 0,0 0 0,1 1 0,-1-1-1,1 1 1,-1-1 0,0 1 0,0 0 0,-9 8 8,0 1 1,1 0 0,0 1-1,0 0 1,1 1 0,0-1-1,1 2 1,1-1 0,0 1 0,1-1-1,0 2 1,1-1 0,0 0-1,1 1 1,1 0 0,0 0 0,0 0-1,2 27 1,1-38-9,0 0 0,0 0 0,0 1 0,0-1 0,0 0 0,1 0 0,-1 0 0,1 0 0,0 0 0,0 0 0,0-1 0,0 1 0,0-1 0,1 1 0,-1-1 0,1 0 0,0 0 0,-1 0 0,1 0 0,0 0 0,0-1 0,0 1 0,0-1 0,1 0 0,-1 0 0,0 0 0,1-1 0,-1 1 0,0-1 0,1 1 0,-1-1 0,0 0 0,1 0 0,3-1 0,4 0 0,0 0 0,-1 0 0,1-1 0,0-1 0,-1 1 0,0-2 0,0 0 0,0 0 0,15-9 0,-11 4 0,0-1 0,0 0 0,20-22 0,-30 28 0,-1 0 0,1-1 0,-1 1 0,1-1 0,-1 1 0,-1-1 0,1 0 0,-1 0 0,1-1 0,-2 1 0,1 0 0,0-1 0,-1 1 0,1-11 0,-2 15 0,0 1 0,-1-1 0,1 1 0,0-1 0,0 0 0,-1 1 0,1-1 0,0 1 0,-1-1 0,1 1 0,0-1 0,-1 1 0,1-1 0,-1 1 0,1-1 0,-1 1 0,1-1 0,-1 1 0,1 0 0,-1-1 0,1 1 0,-1 0 0,0 0 0,1-1 0,-1 1 0,1 0 0,-1 0 0,0 0 0,1 0 0,-1 0 0,0 0 0,1 0 0,-1 0 0,0 0 0,1 0 0,-1 0 0,0 0 0,1 0 0,-1 0 0,1 1 0,-2-1 0,-27 11 0,25-7-300,0 0 1,1-1-1,-1 1 1,1 0-1,0 1 0,0-1 1,1 0-1,-1 1 0,1 0 1,0 0-1,-3 9 1,4-11-45,0 1 0,1-1 0,-1 0 0,1 1 0,-1-1 0,1 0 0,0 1 0,0-1 0,0 0 0,1 1 0,-1-1 0,1 0 1,0 1-1,0-1 0,0 0 0,0 0 0,1 0 0,-1 0 0,4 5 0,12 6-6927</inkml:trace>
</inkml:ink>
</file>

<file path=ppt/ink/ink1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28.423"/>
    </inkml:context>
    <inkml:brush xml:id="br0">
      <inkml:brushProperty name="width" value="0.025" units="cm"/>
      <inkml:brushProperty name="height" value="0.025" units="cm"/>
    </inkml:brush>
  </inkml:definitions>
  <inkml:trace contextRef="#ctx0" brushRef="#br0">119 98 6150,'3'-13'8210,"10"-42"-4708,-12 28-848,-1 27-2596,0 0 0,0 0 0,0 0 0,-1-1 1,1 1-1,0 0 0,0 0 0,0 0 1,0 0-1,-1-1 0,1 1 0,0 0 0,0 0 1,0 0-1,0 0 0,-1 0 0,1 0 1,0-1-1,0 1 0,-1 0 0,1 0 1,0 0-1,0 0 0,0 0 0,-1 0 0,1 0 1,0 0-1,0 0 0,-1 0 0,1 0 1,0 0-1,0 0 0,0 0 0,-1 1 0,1-1 1,0 0-1,0 0 0,0 0 0,-1 0 1,1 0-1,0 0 0,0 0 0,0 1 1,0-1-1,-1 0 0,1 0 0,-3 3 208,1-1-1,-1 1 0,1 0 1,0-1-1,0 1 0,0 0 1,0 0-1,-2 6 0,-5 20 483,0 1-1,2-1 0,2 1 0,-4 53 1,7 128 1796,3-115-1757,-1-85-766,4 73 31,-3-78-53,0 1 0,0-1 0,0 0 0,1-1-1,0 1 1,0 0 0,0 0 0,1-1 0,0 1-1,0-1 1,4 5 0,-7-9 1,0-1 0,0 1 0,1 0 0,-1-1 0,0 1 0,1-1 0,-1 1 0,0 0 0,1-1 0,-1 1 0,1-1 0,-1 1 0,1-1 0,-1 0 0,1 1 0,0-1 0,-1 1 0,1-1 0,-1 0 0,1 0 0,0 1 0,-1-1 0,1 0 0,0 0 0,-1 0 0,1 0 0,0 0 0,-1 1 0,1-1 0,0 0 0,-1-1 0,1 1 0,0 0 0,-1 0 0,1 0 0,0 0 0,-1 0 0,1-1 0,0 1 0,-1 0 0,1-1 0,-1 1 0,1 0 0,0-1 0,-1 1 0,1-1 0,-1 1 0,1-1 0,-1 1 0,0-1 0,1 1 0,-1-1 0,1 0 0,-1 1 0,0-1 0,0 1 0,1-1 0,-1 0 0,0 1 0,0-1 0,0 0 0,0 1 0,0-1 0,1 0 0,-1 1 0,0-1 0,-1-1 0,5-52 0,-4 52 0,-1-15 0,0 1 0,-2-1 0,0 1 0,-1 0 0,0 0 0,-11-24 0,-48-92 0,44 96 0,1 3 0,50 40 0,-12-3-918,0 1 0,0-2-1,1-1 1,-1-1 0,0 0 0,36-4 0,-41 1 65,-1 0 1,1 0 0,-1-2 0,0 0 0,0 0-1,0-1 1,-1-1 0,0-1 0,0 1 0,15-12-1,1-6-5638</inkml:trace>
</inkml:ink>
</file>

<file path=ppt/ink/ink1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28.783"/>
    </inkml:context>
    <inkml:brush xml:id="br0">
      <inkml:brushProperty name="width" value="0.025" units="cm"/>
      <inkml:brushProperty name="height" value="0.025" units="cm"/>
    </inkml:brush>
  </inkml:definitions>
  <inkml:trace contextRef="#ctx0" brushRef="#br0">52 0 9161,'0'0'13581,"-26"80"-12172,16-25 96,2 6-191,3 0-65,2-2-352,3-4-545,3-7-224,14-12-256,5-10-865,6-13-1313,0-13-385,4 0-1377,2-19-2946</inkml:trace>
</inkml:ink>
</file>

<file path=ppt/ink/ink1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29.313"/>
    </inkml:context>
    <inkml:brush xml:id="br0">
      <inkml:brushProperty name="width" value="0.025" units="cm"/>
      <inkml:brushProperty name="height" value="0.025" units="cm"/>
    </inkml:brush>
  </inkml:definitions>
  <inkml:trace contextRef="#ctx0" brushRef="#br0">127 102 3235,'0'0'18658,"-10"-4"-16224,7 3-2335,1 0 0,0-1-1,0 1 1,-1 0 0,1 0 0,-1 1-1,1-1 1,-1 0 0,1 1 0,-1 0-1,1-1 1,-1 1 0,1 0 0,-1 0-1,1 1 1,-1-1 0,0 0 0,1 1-1,0 0 1,-1-1 0,1 1 0,-1 0 0,1 0-1,0 1 1,-1-1 0,1 0 0,0 1-1,0-1 1,0 1 0,0 0 0,1-1-1,-1 1 1,0 0 0,1 0 0,-1 0-1,1 1 1,-1-1 0,1 0 0,-1 4-1,-2 0 98,0 1 0,1-1-1,0 1 1,0 0-1,0-1 1,1 1 0,0 1-1,1-1 1,-1 0 0,1 0-1,1 0 1,-1 1-1,2 9 1,-1-16-182,1 1 0,-1-1-1,1 1 1,0-1 0,-1 0 0,1 0 0,0 1-1,0-1 1,0 0 0,0 0 0,0 0 0,0 0-1,0 0 1,0 0 0,0 0 0,1 0-1,-1 0 1,0-1 0,1 1 0,-1-1 0,0 1-1,1-1 1,-1 1 0,1-1 0,-1 1 0,1-1-1,-1 0 1,0 0 0,1 0 0,-1 0 0,1 0-1,2-1 1,1 1 23,1-1-1,-1 1 1,0-1 0,0 0-1,0-1 1,0 1 0,0-1-1,7-3 1,4-6-3,-1-1 0,0-1 1,-1 0-1,-1 0 1,14-18-1,-16 18-68,0 0 0,1 0 0,0 2 0,1-1 0,0 2 0,28-18 0,-39 27 25,0 0 1,-1 0 0,1 0-1,0 0 1,0 0 0,0 1-1,0-1 1,0 1 0,0-1-1,0 1 1,0 0 0,1 0-1,-1 0 1,0 0 0,0 0-1,0 0 1,0 0 0,0 1-1,0-1 1,0 1 0,0 0-1,0-1 1,0 1 0,2 1-1,-2 0 1,0 0-1,0 1 1,0-1-1,0 0 1,0 1-1,-1-1 1,1 1-1,-1 0 1,0 0-1,0-1 1,0 1-1,0 0 1,0 0-1,0 5 1,2 7 99,-2 1-1,0 0 1,-1-1 0,-1 1-1,-3 20 1,-2-19 213,5-15-266,0 1-1,0 0 0,0-1 1,0 1-1,0 0 1,1 0-1,-1-1 0,1 1 1,0 0-1,-1 0 0,1 0 1,1 3-1,34-31-37,20-30-18,29-26-49,-83 81 63,-1-1 1,1 1-1,-1-1 1,1 0-1,-1 1 1,1-1-1,-1 1 1,1-1-1,0 1 1,-1-1-1,1 1 1,0 0-1,0-1 1,-1 1-1,1 0 1,0-1-1,0 1 1,-1 0-1,1 0 1,0 0-1,0 0 1,0 0-1,-1 0 1,1 0-1,0 0 1,0 0-1,0 0 1,-1 0-1,1 1 1,0-1-1,0 0 1,-1 0-1,1 1 1,0-1-1,-1 1 1,1-1-1,0 0 1,-1 1-1,1-1 1,0 1-1,-1 0 1,1-1-1,-1 1 1,1-1-1,-1 1 1,1 0-1,-1-1 0,1 2 1,11 48 26,-6-18 46,-5-28-66,0 0 1,1-1 0,0 1 0,0-1 0,-1 1-1,2-1 1,-1 0 0,0 0 0,1 0 0,-1 0 0,1 0-1,0 0 1,0-1 0,0 0 0,1 1 0,-1-1-1,0 0 1,1-1 0,-1 1 0,1 0 0,0-1 0,-1 0-1,1 0 1,0 0 0,0-1 0,0 1 0,0-1-1,4 0 1,-2 0-1,0-1 0,0 0 0,0-1 0,0 1 0,0-1 1,0-1-1,0 1 0,-1-1 0,1 0 0,-1 0 0,0 0 0,0-1 0,0 0 0,0 0 0,-1 0 0,1 0 0,3-7 0,-2 5-3,-1-1 0,0-1 0,0 1 0,-1-1 0,0 1 0,0-1 0,-1 0 0,0-1 0,0 1 0,-1 0 0,0-1 0,0 0 0,-1 1 0,0-1 0,-1-14 0,0 21 0,-1 1 0,1 0 0,0 0 0,-1 0 0,1-1 0,-1 1 0,0 0 0,1 0 0,-1 0 0,0 0 0,1 0 0,-1 0 0,0 0 0,0 0 0,0 0 0,0 1 0,0-1 0,0 0 0,0 0 0,0 1 0,0-1 0,0 1 0,0-1 0,-1 1 0,1-1 0,0 1 0,0 0 0,0 0 0,-1-1 0,1 1 0,0 0 0,-1 0 0,1 0 0,0 0 0,0 1 0,-3-1 0,2 1 0,1-1 0,-1 0 0,1 0 0,-1 1 0,0-1 0,1 1 0,-1-1 0,1 1 0,-1 0 0,1 0 0,0 0 0,-1 0 0,1 0 0,0 0 0,-1 0 0,1 0 0,0 0 0,0 0 0,0 1 0,0-1 0,0 0 0,0 1 0,1-1 0,-1 1 0,0-1 0,1 1 0,-1-1 0,1 1 0,-1 2 0,1-3-13,0 0 1,-1 0-1,1 0 0,0 0 1,0 0-1,0-1 0,1 1 0,-1 0 1,0 0-1,0 0 0,0 0 1,1 0-1,-1 0 0,0-1 1,1 1-1,-1 0 0,1 0 1,-1 0-1,1-1 0,-1 1 0,1 0 1,-1-1-1,1 1 0,0 0 1,0-1-1,-1 1 0,1-1 1,1 1-1,0 0-55,-1-1-1,1 0 1,0 1-1,0-1 1,-1 0-1,1 0 1,0 0-1,0-1 1,0 1-1,-1 0 1,1-1-1,0 1 1,2-2-1,1 0-187,0 0 0,0 0 0,0-1 0,-1 1 0,1-1 0,-1 0 0,0-1 0,0 1 0,0-1 0,4-4 0,-6 5-595,-1 1-1,0-1 1,0 1 0,0-1-1,0 1 1,0-1-1,0 0 1,-1 1-1,1-6 1,-1-10-5966</inkml:trace>
</inkml:ink>
</file>

<file path=ppt/ink/ink1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29.701"/>
    </inkml:context>
    <inkml:brush xml:id="br0">
      <inkml:brushProperty name="width" value="0.025" units="cm"/>
      <inkml:brushProperty name="height" value="0.025" units="cm"/>
    </inkml:brush>
  </inkml:definitions>
  <inkml:trace contextRef="#ctx0" brushRef="#br0">1 113 12716,'0'0'3395,"9"-8"422,-5 5-3557,2-1 571,-1-1 1,0 1-1,0-1 1,0 0-1,0 0 1,-1 0-1,0-1 1,0 0-1,-1 1 1,1-1-1,-1-1 1,0 1-1,-1 0 1,4-13-1,-6 19-829,0 0 0,0-1 0,0 1 0,0 0 1,0 0-1,0 0 0,0-1 0,0 1 0,0 0 0,0 0 0,0-1 0,0 1 0,0 0 0,0 0 0,0 0 0,0-1 0,0 1 0,0 0 0,0 0 0,-1 0 0,1-1 0,0 1 0,0 0 1,0 0-1,0 0 0,0 0 0,0-1 0,-1 1 0,1 0 0,0 0 0,0 0 0,0 0 0,-1 0 0,1 0 0,0-1 0,0 1 0,0 0 0,-1 0 0,1 0 0,0 0 0,0 0 0,0 0 1,-1 0-1,1 0 0,0 0 0,0 0 0,0 0 0,-1 0 0,1 0 0,0 0 0,0 0 0,-1 0 0,1 0 0,0 0 0,0 0 0,0 1 0,-1-1 0,1 0 0,0 0 0,0 0 0,0 0 1,0 0-1,-1 1 0,1-1 0,-9 7-29,9-7 27,-8 9 0,0 0 0,1 1 0,0-1 0,-8 16 0,13-22 0,0 0 0,0 1 0,1-1 0,-1 1 0,1-1 0,0 1 0,0-1 0,0 1 0,0 0 0,1 0 0,-1 0 0,1-1 0,0 1 0,0 0 0,1 0 0,-1 0 0,2 6 0,-1-9-7,0 1-1,1-1 1,-1 1-1,0-1 1,1 0-1,-1 1 1,1-1-1,-1 0 1,1 0-1,0 0 1,0 0-1,-1 0 1,1-1-1,0 1 1,0 0-1,3 0 1,37 6-369,-30-5 180,15 2-92,-15-4 190,1 2 0,-1 0-1,0 0 1,0 2 0,0-1 0,0 1 0,13 7 0,-24-10 107,0-1 0,0 1 0,0-1 1,0 1-1,0-1 0,0 1 0,0 0 1,0-1-1,-1 1 0,1 0 0,0 0 0,-1 0 1,1-1-1,0 1 0,-1 0 0,1 0 1,-1 0-1,1 0 0,-1 0 0,0 0 0,1 0 1,-1 0-1,0 0 0,0 0 0,0 0 1,1 0-1,-1 0 0,0 1 0,-1 1 1,0-2 33,0 1 1,0 0-1,0 0 1,0 0-1,-1 0 1,1-1-1,-1 1 1,1-1-1,-1 1 1,0-1-1,0 1 1,1-1-1,-4 2 1,-7 3 177,0 0 1,0-1-1,-21 6 1,19-7-744,0-1 1,0-1 0,-17 1-1,28-2 188,1-1 1,-1 0-1,0 0 1,1 0-1,-1 0 0,0 0 1,1-1-1,-1 1 1,0-1-1,1 1 0,-1-1 1,1 0-1,-1 0 1,1 0-1,-1-1 1,1 1-1,0 0 0,0-1 1,0 0-1,0 1 1,0-1-1,0 0 0,0 0 1,-2-4-1,-3-14-15985</inkml:trace>
</inkml:ink>
</file>

<file path=ppt/ink/ink1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31.023"/>
    </inkml:context>
    <inkml:brush xml:id="br0">
      <inkml:brushProperty name="width" value="0.025" units="cm"/>
      <inkml:brushProperty name="height" value="0.025" units="cm"/>
    </inkml:brush>
  </inkml:definitions>
  <inkml:trace contextRef="#ctx0" brushRef="#br0">27 136 6374,'0'0'15999,"-6"-11"-13041,-13-34-1127,18 43-1739,1 1-1,0-1 1,0 0 0,-1 1 0,1-1 0,0 0 0,0 1 0,1-1-1,-1 0 1,0 1 0,0-1 0,1 0 0,-1 1 0,1-1 0,0 1-1,-1-1 1,1 1 0,0-1 0,0 1 0,0 0 0,0-1 0,0 1-1,0 0 1,0 0 0,0 0 0,1 0 0,-1 0 0,0 0 0,1 0 0,-1 0-1,1 0 1,-1 0 0,1 1 0,2-1 0,0-1 27,1 0 0,0 1 0,-1-1-1,1 1 1,0 0 0,0 1 0,0-1 0,0 1 0,6 1 0,-8-1-113,-1 1 0,1 0 0,-1 0 0,1 1 1,-1-1-1,1 0 0,-1 1 0,0-1 0,0 1 0,0 0 1,0 0-1,0 0 0,0 0 0,0 0 0,-1 0 0,1 1 0,-1-1 1,1 0-1,-1 1 0,0-1 0,0 1 0,0 0 0,1 4 1,2 10-8,-1 0 1,3 30-1,-4-26 26,-2-17-23,1 0 0,-1 1 1,1-1-1,0 0 1,0 1-1,1-1 0,-1 0 1,1 0-1,0 0 0,0 0 1,0 0-1,6 6 1,-6-8 2,0-1 1,0 1 0,1-1 0,-1 0 0,0 0 0,1 0 0,0 0-1,-1 0 1,1 0 0,-1-1 0,1 1 0,0-1 0,-1 0 0,1 0-1,0 0 1,-1 0 0,1 0 0,0-1 0,-1 1 0,1-1-1,0 1 1,4-3 0,6-2 25,0 0-1,0-1 1,-1 0-1,0-1 1,0 0-1,-1-1 1,22-19-1,-28 22 5,1 0 0,0 0-1,-1-1 1,0 1-1,-1-1 1,1 0 0,-1-1-1,0 1 1,-1-1 0,1 0-1,-1 0 1,-1 0-1,1 0 1,-1 0 0,-1-1-1,2-7 1,-7 9-3,-4 12-24,-6 13-16,13-16 8,0-1 0,0 1 0,0 0 0,0-1 0,0 1 0,1 0 0,-1 0 0,1 0 0,0-1 0,0 1 0,0 0 0,0 0 0,0 0 0,1-1 0,-1 1 0,1 0 0,0 0 0,0-1 0,0 1 0,0 0 0,0-1 0,0 1 0,1-1 0,-1 0 0,1 1 0,0-1 0,0 0 0,0 0 0,0 0 0,0 0 0,0 0 0,0-1 0,0 1 0,1-1 0,-1 1 0,1-1 0,-1 0 0,1 0 0,0 0 0,-1 0 0,1 0 0,0-1 0,5 1 0,2 0 0,0 0 0,0 0 0,0-2 0,0 1 0,0-1 0,0 0 0,0-1 0,-1 0 0,1-1 0,-1 0 0,16-7 0,-14 4 0,1-1 0,-1 0 0,0-1 0,18-17 0,-25 21 0,-1 1 0,1-1 0,-1 0 0,0 0 0,0 0 0,0-1 0,-1 1 0,1-1 0,-1 1 0,0-1 0,-1 0 0,1 1 0,-1-1 0,0 0 0,1-9 0,-2 13 0,0 0 0,0 0 0,0 1 0,0-1 0,0 0 0,-1 0 0,1 1 0,0-1 0,0 0 0,-1 1 0,1-1 0,0 0 0,-1 1 0,1-1 0,-1 1 0,1-1 0,-1 0 0,1 1 0,-1-1 0,1 1 0,-1 0 0,0-1 0,1 1 0,-1-1 0,1 1 0,-1 0 0,0-1 0,0 1 0,1 0 0,-1 0 0,0 0 0,1-1 0,-1 1 0,0 0 0,0 0 0,1 0 0,-1 0 0,0 0 0,0 1 0,1-1 0,-1 0 0,0 0 0,0 0 0,1 1 0,-1-1 0,0 0 0,1 0 0,-1 1 0,-1 0 0,-34 19 0,27-12 0,1-1 0,0 2 0,1-1 0,-1 1 0,1 0 0,1 1 0,0-1 0,0 1 0,1 0 0,1 1 0,-1-1 0,-3 18 0,8-27 0,0 0 0,0 0 0,1-1 0,-1 1 0,0 0 0,1 0 0,-1 0 0,1 0 0,-1 0 0,1-1 0,-1 1 0,1 0 0,0 0 0,-1-1 0,1 1 0,0 0 0,0-1 0,-1 1 0,1-1 0,0 1 0,0-1 0,0 0 0,0 1 0,-1-1 0,1 0 0,0 1 0,0-1 0,0 0 0,0 0 0,0 0 0,0 0 0,0 0 0,0 0 0,0 0 0,0 0 0,1 0 0,43-3 0,-42 3 0,26-5-131,47-15-1,-54 13 68,-1 1-1,1 1 0,0 1 0,36-1 0,-55 4 78,0 0 0,-1 1 1,1-1-1,-1 0 1,1 0-1,-1-1 0,1 1 1,-1 0-1,0-1 0,0 1 1,1-1-1,-1 0 0,0 0 1,-1 0-1,1 0 0,0 0 1,0 0-1,-1 0 0,1-1 1,-1 1-1,0-1 0,0 1 1,0-1-1,1-3 0,3-7 51,-1 0-1,0 0 1,2-18-1,-3 35-148,-1-1-1,1 0 1,0 0-1,0 0 1,0 0 0,0 0-1,0-1 1,0 1-1,8 2 1,-8-4-7,1-1-1,0 0 1,-1 1 0,1-2-1,0 1 1,0 0 0,-1-1 0,1 0-1,0 0 1,-1 0 0,1 0-1,-1 0 1,7-4 0,-6 2-32,1 1 1,-1 1-1,1-1 1,-1 1 0,1-1-1,0 1 1,5 0-1,-9 1 109,0 0-1,0 1 1,0-1-1,0 0 0,0 1 1,0-1-1,0 1 0,-1-1 1,1 1-1,0 0 1,0-1-1,0 1 0,0 0 1,-1-1-1,1 1 0,0 0 1,-1 0-1,1 0 1,-1 0-1,1 0 0,-1 0 1,1-1-1,-1 1 1,0 0-1,1 0 0,-1 0 1,0 1-1,1 0 0,6 38-88,-6-29 85,24 113 342,-14-82-46,-2 0 0,-2 1 1,-1 0-1,-3 1 0,-3 72 0,-2-105-153,-1-1 0,1 0 1,-2 1-1,1-1 0,-1 0 0,-1-1 1,-7 14-1,10-20-82,-1 0 1,1 0 0,0 0-1,-1 0 1,1-1-1,-1 1 1,0-1-1,0 0 1,0 1-1,0-1 1,-4 1-1,5-2-32,0 0 0,0-1 0,0 1 0,0-1 0,0 1 0,0-1 0,0 0 0,0 0 0,0 0 0,0 0 0,-1-1 0,1 1 0,0 0 0,0-1 0,0 0 0,0 1 0,1-1 0,-1 0 0,0 0 0,0 0 0,-2-2 0,-1-1-10,0 0 0,1 0 0,0-1 0,0 0 0,0 0 0,1 0 0,-1 0 0,1-1 0,0 1 0,1-1 0,-1 0 0,1 0 0,1 0 0,-3-10 0,-1-5 0,2-1 0,-2-40 0,4 51 0,1 0 0,0 0 0,1 0 0,0 0 0,1 0 0,0 0 0,0 1 0,2-1 0,-1 1 0,1 0 0,0-1 0,1 2 0,0-1 0,1 1 0,0-1 0,1 2 0,0-1 0,0 1 0,0 0 0,16-13 0,66-43-4651,-40 29-1802,0-3-7363</inkml:trace>
</inkml:ink>
</file>

<file path=ppt/ink/ink1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31.878"/>
    </inkml:context>
    <inkml:brush xml:id="br0">
      <inkml:brushProperty name="width" value="0.025" units="cm"/>
      <inkml:brushProperty name="height" value="0.025" units="cm"/>
    </inkml:brush>
  </inkml:definitions>
  <inkml:trace contextRef="#ctx0" brushRef="#br0">42 143 13581,'12'-38'1242,"10"-33"2593,-16 38 5784,-10 105-8007,-18 98-1,1-3-344,12 78-1267,10-241 0,-2-3 0,1 1 0,0-1 0,0 1 0,0 0 0,0-1 0,0 1 0,0-1 0,0 1 0,1-1 0,-1 1 0,0-1 0,1 1 0,0-1 0,-1 1 0,1-1 0,0 0 0,-1 1 0,1-1 0,0 0 0,0 0 0,0 1 0,0-1 0,3 2 0,-3-4 0,-1 0 0,1 1 0,0-1 0,-1 1 0,1-1 0,-1 0 0,1 0 0,-1 0 0,1 1 0,-1-1 0,1 0 0,-1 0 0,0 0 0,1 0 0,-1 0 0,0 1 0,0-1 0,0 0 0,0 0 0,0 0 0,0 0 0,0 0 0,0-2 0,2-26 0,-2 28 0,0-44 0,-1-1 0,-2 1 0,-2 0 0,-2 0 0,-23-76 0,26 111-9,5 15-75,10 18-666,-4-17-61,0 0 1,0-1-1,0 1 1,1-2 0,0 1-1,0-1 1,0 0 0,0-1-1,1 0 1,-1 0 0,1-1-1,0 0 1,0 0 0,0-1-1,0 0 1,0-1-1,0 0 1,0 0 0,15-3-1,-17 2 470,-1-1-1,1 1 0,0-1 0,0-1 0,-1 1 0,1-1 0,-1-1 1,0 1-1,0-1 0,0 0 0,7-6 0,-10 6 655,1 0-1,-1 0 1,1 0 0,-1 0-1,0-1 1,4-7-1,-5 6 581,0 1 0,0-1-1,0 1 1,-1-1 0,0 0-1,1-10 1,-2 13-383,0 0 0,0 0 0,0 0 0,-1 0 0,1 0-1,-1 0 1,1 0 0,-1 0 0,0 0 0,-1 0 0,-1-3 0,3 5-414,0 1 0,0-1 0,-1 1 0,1-1 0,-1 1 1,1 0-1,0-1 0,-1 1 0,1-1 0,-1 1 0,1 0 0,-1 0 0,1-1 0,-1 1 1,1 0-1,-1 0 0,1-1 0,-1 1 0,1 0 0,-1 0 0,1 0 0,-1 0 0,1 0 1,-1 0-1,-1 0 0,1 1-59,-1-1 0,1 1 1,0 0-1,-1-1 0,1 1 0,0 0 1,-1 0-1,1 0 0,0 0 0,0 0 1,0 1-1,0-1 0,0 0 0,-1 2 1,-5 7 187,1 0 0,0 1-1,1 0 1,0 0 0,1 1 0,0-1 0,1 1 0,0 0 0,1 0 0,0 0 0,1 0 0,0 0 0,1 0 0,3 23 0,-3-33-221,1-1 1,0 1 0,0 0 0,0-1 0,0 1-1,0-1 1,1 1 0,-1-1 0,0 1 0,1-1-1,-1 0 1,1 0 0,-1 0 0,1 0 0,0 0 0,-1 0-1,1 0 1,0 0 0,0-1 0,0 1 0,-1-1-1,1 1 1,0-1 0,0 0 0,0 0 0,0 1-1,0-1 1,0-1 0,0 1 0,0 0 0,-1 0 0,4-2-1,1 2-3,1-1 0,-1-1 0,0 1-1,0-1 1,1 0 0,-1-1 0,-1 1-1,11-7 1,-7 2-51,0-1 0,0 0 0,0 0 0,-1-1 0,0-1 0,-1 1 0,0-1 0,0 0 0,-1-1 0,-1 1-1,0-1 1,0 0 0,-1-1 0,0 1 0,4-24 0,-41 113-2037,33-77 2059,-8 56-2646,8-55 2317,-1 0 0,1 0 0,0 0 0,0 0 0,0 0 0,0 0 0,1 0 0,-1 0 0,0 0 0,1 0 0,-1 0 0,1 0 0,0 0 0,0 0 0,0-1 0,0 1 0,0 0 0,0-1 0,0 1 0,0 0 0,1-1 0,-1 1 0,0-1 0,4 2 0,17 1-6684</inkml:trace>
</inkml:ink>
</file>

<file path=ppt/ink/ink1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32.233"/>
    </inkml:context>
    <inkml:brush xml:id="br0">
      <inkml:brushProperty name="width" value="0.025" units="cm"/>
      <inkml:brushProperty name="height" value="0.025" units="cm"/>
    </inkml:brush>
  </inkml:definitions>
  <inkml:trace contextRef="#ctx0" brushRef="#br0">138 15 14734,'0'0'3123,"-10"-3"-801,5 1-2181,-1 0 180,-1 0-1,1 1 1,-1-1-1,0 1 1,1 0-1,-10 1 1,13 0-144,0 0 0,0 1 0,0 0 0,0-1 0,0 1 0,0 0 0,0 1 0,0-1 0,0 0 0,1 1 0,-1 0 0,1-1 0,-1 1 0,1 0 0,-1 0 0,1 1 1,0-1-1,0 0 0,-3 6 0,4-7-137,0 0 0,0 1 0,0-1 0,0 0 0,0 1 0,0-1 0,0 1-1,1 0 1,-1-1 0,1 1 0,-1-1 0,1 1 0,-1 0 0,1-1 0,0 1 0,0 0 0,0 0 0,0-1 0,0 1 0,0 0 0,1-1 0,-1 1 0,0 0 0,1-1 0,-1 1 0,1 0 0,0-1 0,-1 1 0,1-1 0,0 1 0,0-1 0,0 0 0,0 1 0,0-1 0,1 0 0,-1 0 0,0 1 0,1-1 0,-1 0 0,0 0 0,1-1 0,-1 1 0,1 0 0,0 0 0,1 0 0,11 4-146,0 0 0,0 0 0,1-2 0,19 3 0,-16-2-50,21 1-502,-28-4 522,-1 0 0,1 1 1,0 0-1,-1 0 0,0 1 1,1 0-1,-1 1 0,13 7 1,-22-10 156,1 0 1,-1 0 0,0 0-1,0 0 1,1 1 0,-1-1-1,0 0 1,0 1-1,0-1 1,0 1 0,-1-1-1,1 1 1,0-1 0,0 1-1,-1-1 1,1 1 0,-1 0-1,0 0 1,1-1-1,-1 1 1,0 0 0,0 2-1,-1-1 60,1 0 0,-1 1 0,0-1-1,0 0 1,-1 1 0,1-1-1,-1 0 1,1 0 0,-1 0-1,-3 4 1,-3 2 65,0 0-1,0-1 1,-1 0-1,1 0 0,-16 9 1,20-14-258,0-1 1,0 1 0,0-1-1,0 0 1,0 0-1,-1 0 1,1-1 0,-1 0-1,1 1 1,-1-1-1,-9 0 1,13-1-84,0 0-1,0 0 1,0-1 0,0 1-1,0 0 1,0-1 0,0 1-1,1 0 1,-1-1 0,0 1 0,0-1-1,0 1 1,0-1 0,1 0-1,-1 1 1,0-1 0,0 0-1,1 0 1,-1 1 0,1-1-1,-2-1 1,1-1-397,1 0 0,-1 1 0,0-1 0,0 0 0,1 1 0,0-1 0,0 0 0,-1 0 0,2 1 0,-1-1 0,0-3 0,7-34-8157</inkml:trace>
</inkml:ink>
</file>

<file path=ppt/ink/ink1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32.578"/>
    </inkml:context>
    <inkml:brush xml:id="br0">
      <inkml:brushProperty name="width" value="0.025" units="cm"/>
      <inkml:brushProperty name="height" value="0.025" units="cm"/>
    </inkml:brush>
  </inkml:definitions>
  <inkml:trace contextRef="#ctx0" brushRef="#br0">190 0 14157,'0'0'2824,"1"14"-218,-1 44 671,-13 101 1,-3 28 364,15-160-3283,2 1-1,1-1 1,1 0-1,11 46 1,-8-54 66,-1-1-2144,-18-32-1157,-65-117-1329,53 85 5180,2-1-1,-24-71 1,47 117-833,-1 0 0,0-1 0,0 1 0,1-1 0,-1 1 0,1-1 0,-1 1 1,1-1-1,0 0 0,0 1 0,0-1 0,0 0 0,0 1 0,0-1 0,0 1 0,0-1 0,0 0 0,1 1 0,-1-1 0,1 1 0,-1-1 0,1 1 0,0-1 1,-1 1-1,1-1 0,0 1 0,0 0 0,0 0 0,0-1 0,0 1 0,1 0 0,-1 0 0,0 0 0,0 0 0,3-1 0,2 0 72,1 0-1,0 1 0,-1 0 1,1 0-1,0 1 0,0-1 1,8 2-1,0-1-414,50 3 113,42-2-3822,-41-10-5518,-30-5 1223</inkml:trace>
</inkml:ink>
</file>

<file path=ppt/ink/ink1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32.920"/>
    </inkml:context>
    <inkml:brush xml:id="br0">
      <inkml:brushProperty name="width" value="0.025" units="cm"/>
      <inkml:brushProperty name="height" value="0.025" units="cm"/>
    </inkml:brush>
  </inkml:definitions>
  <inkml:trace contextRef="#ctx0" brushRef="#br0">35 0 20531,'0'0'9385,"-12"82"-7303,2-43-1313,1 2-769,6 1 0,3 2 0,0-5 0,4-1 0,7-2 0,-1 0 0,-2-4-3972,-6-5-2786,-1-1-3652</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46.467"/>
    </inkml:context>
    <inkml:brush xml:id="br0">
      <inkml:brushProperty name="width" value="0.025" units="cm"/>
      <inkml:brushProperty name="height" value="0.025" units="cm"/>
    </inkml:brush>
  </inkml:definitions>
  <inkml:trace contextRef="#ctx0" brushRef="#br0">1 60 4228,'3'-8'8018,"4"-9"-4803,0 0-188,0 0 1910,-10 34 2187,4 17-5511,1-3-1131,-5 1-389,1-3-64,1 45 1,1-69-32,0 1 0,1-1 0,0 1 0,0-1 0,0 0 0,0 1 0,1-1 0,0 0 0,0 0 1,0 0-1,1 0 0,0-1 0,0 1 0,6 7 0,-7-11-3,0 1 0,0-1 0,1 1 0,-1-1 0,0 0 0,1 0 1,-1 0-1,1 0 0,-1 0 0,1-1 0,-1 1 0,1-1 0,0 1 0,-1-1 0,1 0 0,0 0 0,-1 0 0,1-1 0,0 1 1,-1-1-1,1 1 0,-1-1 0,1 0 0,-1 0 0,1 0 0,-1 0 0,0 0 0,1-1 0,-1 1 0,0-1 0,3-2 1,4-3-25,0-1 0,0 0 0,0 0 0,-1-1 0,10-13 0,-18 22 30,0 0-1,0 0 1,0 0 0,0-1-1,1 1 1,-1 0 0,0 0-1,0 0 1,0 0 0,0 0-1,1 0 1,-1 0 0,0 0-1,0 0 1,0 0-1,0 0 1,1 0 0,-1 0-1,0 0 1,0 1 0,0-1-1,0 0 1,1 0 0,-1 0-1,0 0 1,0 0 0,0 0-1,0 0 1,0 0 0,0 0-1,1 1 1,-1-1 0,0 0-1,0 0 1,0 0 0,0 0-1,0 0 1,0 1 0,0-1-1,0 0 1,0 0-1,0 0 1,0 0 0,0 0-1,1 1 1,-1-1 0,0 0-1,0 0 1,0 0 0,0 0-1,-1 1 1,1-1 0,0 0-1,0 0 1,0 0 0,0 0-1,0 1 1,0-1 0,0 0-1,0 0 1,0 0 0,0 1-1,2 24 112,-1 31 66,-1-55-178,0-1 0,0 1 0,0 0 0,0 0 0,0-1 0,0 1 0,0 0 0,0 0 0,0-1 0,0 1 0,0 0 0,1-1 0,-1 1 0,0 0 0,0-1 0,1 1 0,-1 0 0,0-1 0,1 1 0,-1 0 0,1-1 0,-1 1 0,1-1 0,-1 1 0,1-1 0,-1 1 0,1-1 0,-1 1 0,1-1 0,0 0 0,-1 1 0,1-1 0,0 0 0,-1 1 0,1-1 0,0 0 0,0 0 0,-1 0 0,1 0 0,0 0 0,0 0 0,-1 0 0,1 0 0,0 0 0,0 0 0,-1 0 0,1 0 0,0 0 0,-1-1 0,1 1 0,0 0 0,-1 0 0,1-1 0,0 1 0,0-1 0,3-1 0,0 0 0,-1 0 0,1 0 0,-1 0 0,0-1 0,1 0 0,-1 1 0,5-7 0,2-8 0,-9 13 0,1 0 0,1 0 0,-1 0 0,1 0 0,-1 0 0,1 0 0,0 0 0,0 1 0,1 0 0,-1-1 0,1 1 0,0 1 0,4-4 0,-7 6 0,0 0 0,0 0 0,0 1 0,0-1 0,0 0 0,0 0 0,-1 1 0,1-1 0,0 1 0,0-1 0,0 1 0,-1-1 0,1 1 0,0-1 0,-1 1 0,1 0 0,0-1 0,-1 1 0,1 0 0,-1 0 0,1-1 0,-1 1 0,1 0 0,-1 0 0,1 0 0,-1 0 0,0 0 0,0-1 0,1 1 0,-1 0 0,0 0 0,0 2 0,6 37 0,-5-33 0,12 170 0,13 92 0,-25-267 0,2 16 0,0-1 0,0 1 0,-2 0 0,0 0 0,-4 35 0,3-51 0,-1 0 0,1-1 0,0 1 0,-1 0 0,0-1 0,1 1 0,-1-1 0,0 1 0,0-1 0,0 1 0,0-1 0,0 0 0,0 1 0,0-1 0,0 0 0,-1 0 0,1 0 0,-1 0 0,1 0 0,0 0 0,-1 0 0,0 0 0,1 0 0,-1-1 0,1 1 0,-1-1 0,0 1 0,1-1 0,-1 0 0,0 0 0,1 0 0,-1 0 0,0 0 0,0 0 0,1 0 0,-1 0 0,0-1 0,1 1 0,-4-1 0,-1-1 0,1 0 0,0 0 0,-1 0 0,1-1 0,0 1 0,0-1 0,0-1 0,0 1 0,1 0 0,-7-8 0,1-1 0,0-1 0,1-1 0,1 0 0,0 0 0,1 0 0,0-1 0,1 0 0,1 0 0,0-1 0,1 0 0,-2-24 0,4 26 0,1 1 0,1-1 0,0 0 0,0 1 0,2-1 0,0 1 0,0-1 0,1 1 0,1 0 0,0 0 0,1 0 0,0 1 0,1 0 0,7-12 0,24-28-2509,3 3-5894,-14 19-6565</inkml:trace>
</inkml:ink>
</file>

<file path=ppt/ink/ink1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33.259"/>
    </inkml:context>
    <inkml:brush xml:id="br0">
      <inkml:brushProperty name="width" value="0.025" units="cm"/>
      <inkml:brushProperty name="height" value="0.025" units="cm"/>
    </inkml:brush>
  </inkml:definitions>
  <inkml:trace contextRef="#ctx0" brushRef="#br0">18 719 19731,'0'0'9961,"-16"61"-8103,14-50-801,2-2-897,0-6-160,6-3-352,2 0-2307,-1-2-2690,3-15-4548</inkml:trace>
  <inkml:trace contextRef="#ctx0" brushRef="#br0" timeOffset="1">316 0 20948,'0'0'8541,"-3"11"-7073,-10 58-1106,2 2 0,3-1 0,4 1 0,7 119 0,-2-176-1530,1 0-1,0 0 1,1 0 0,0 0-1,1-1 1,6 15 0,-5-20-5548</inkml:trace>
</inkml:ink>
</file>

<file path=ppt/ink/ink1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33.630"/>
    </inkml:context>
    <inkml:brush xml:id="br0">
      <inkml:brushProperty name="width" value="0.025" units="cm"/>
      <inkml:brushProperty name="height" value="0.025" units="cm"/>
    </inkml:brush>
  </inkml:definitions>
  <inkml:trace contextRef="#ctx0" brushRef="#br0">9 0 18962,'0'0'10057,"-9"50"-8615,17-43-577,-1-3-609,4-2-224,-4-1-1089,-4-1-1666</inkml:trace>
</inkml:ink>
</file>

<file path=ppt/ink/ink1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33.958"/>
    </inkml:context>
    <inkml:brush xml:id="br0">
      <inkml:brushProperty name="width" value="0.025" units="cm"/>
      <inkml:brushProperty name="height" value="0.025" units="cm"/>
    </inkml:brush>
  </inkml:definitions>
  <inkml:trace contextRef="#ctx0" brushRef="#br0">38 1 18514,'0'0'13650,"0"0"-13647,1 0 0,-1 0 0,0-1 0,1 1 0,-1 0 0,1 0 0,-1 0 0,1 0 0,-1 0 0,1 0 0,-1 0 0,1 0 0,-1 0 0,0 0 0,1 1 0,-1-1 0,1 0 0,-1 0 0,1 0 0,-1 0 0,0 1 0,1-1 0,-1 0 0,0 0 0,1 1 0,-1-1 0,0 0 0,1 1 1,-1-1-1,2 5-38,-1 0 1,0 0-1,-1 0 1,1 0-1,-1-1 1,0 1-1,0 0 1,-1 9-1,0 5-220,-1 106-2687,1 64-2777,8-64 11241,2-80-4424,-9-44-1215,1 1 1,-1-1-1,1 1 0,0-1 1,-1 1-1,1-1 1,0 0-1,0 1 0,0-1 1,0 0-1,0 0 1,0 0-1,0 0 1,0 0-1,1 0 0,-1 0 1,0 0-1,1 0 1,-1 0-1,0-1 0,1 1 1,-1-1-1,1 1 1,-1-1-1,1 1 0,2-1 1,0-1-4982,-3-7-5093</inkml:trace>
  <inkml:trace contextRef="#ctx0" brushRef="#br0" timeOffset="1">0 761 15118,'0'0'17649,"62"-4"-17649,-49 1-1409,-5 0-3588</inkml:trace>
</inkml:ink>
</file>

<file path=ppt/ink/ink1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38:34.302"/>
    </inkml:context>
    <inkml:brush xml:id="br0">
      <inkml:brushProperty name="width" value="0.025" units="cm"/>
      <inkml:brushProperty name="height" value="0.025" units="cm"/>
    </inkml:brush>
  </inkml:definitions>
  <inkml:trace contextRef="#ctx0" brushRef="#br0">0 261 23927,'342'-86'4420,"503"-61"0,-727 132-4420,138 2 0,-231 17-75,-25-4 66,0 0-1,1 1 1,-1-1-1,0 0 1,0 0-1,0 1 0,0-1 1,0 0-1,0 0 1,0 0-1,0 1 1,0-1-1,0 0 1,0 0-1,0 1 1,0-1-1,0 0 0,0 0 1,0 1-1,0-1 1,0 0-1,0 0 1,0 0-1,0 1 1,-1-1-1,1 0 1,0 0-1,0 0 0,0 1 1,0-1-1,0 0 1,-1 0-1,1 0 1,0 1-1,0-1 1,0 0-1,-1 0 1,1 0-1,0 0 0,0 0 1,0 0-1,-1 0 1,1 0-1,0 0 1,-1 1-1,-3 1-397,0 0-1,-1 0 1,1 0-1,-1-1 0,1 0 1,-1 1-1,-7 0 1,-20-2-6805</inkml:trace>
</inkml:ink>
</file>

<file path=ppt/ink/ink1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00.318"/>
    </inkml:context>
    <inkml:brush xml:id="br0">
      <inkml:brushProperty name="width" value="0.025" units="cm"/>
      <inkml:brushProperty name="height" value="0.025" units="cm"/>
    </inkml:brush>
  </inkml:definitions>
  <inkml:trace contextRef="#ctx0" brushRef="#br0">36 120 16400,'0'-13'2477,"1"-1"-1679,0 4-14,0 0-1,0 0 1,-1 0-1,-1 0 1,0 0-1,-4-19 1,5 29-732,0 0 0,0-1 0,0 1 1,0 0-1,0 0 0,0 0 0,0 0 1,0 0-1,0-1 0,0 1 0,0 0 0,0 0 1,0 0-1,0 0 0,0 0 0,0 0 1,-1-1-1,1 1 0,0 0 0,0 0 0,0 0 1,0 0-1,0 0 0,0 0 0,0 0 1,-1 0-1,1-1 0,0 1 0,0 0 0,0 0 1,0 0-1,0 0 0,0 0 0,-1 0 1,1 0-1,0 0 0,0 0 0,0 0 0,0 0 1,-1 0-1,1 0 0,0 0 0,0 0 1,0 0-1,0 0 0,0 0 0,-1 0 0,1 0 1,0 0-1,0 0 0,0 0 0,0 1 1,0-1-1,0 0 0,-1 0 0,1 0 0,0 0 1,0 0-1,0 0 0,-7 14 705,-1 16-777,1 21 509,2 98-1,5-139-435,0-6-36,0 0-1,0-1 0,1 1 1,-1-1-1,1 1 0,0-1 1,0 1-1,0-1 0,0 0 1,1 1-1,-1-1 0,1 0 1,0 0-1,0 0 0,2 3 1,-2-5-8,-1 1 1,1-1-1,0 0 1,-1 0-1,1 0 1,0 0-1,0 0 1,0 0 0,0 0-1,0-1 1,0 1-1,0-1 1,0 1-1,0-1 1,0 0-1,0 0 1,0 0-1,0 0 1,0 0 0,1 0-1,-1-1 1,0 1-1,0-1 1,0 1-1,0-1 1,0 0-1,3-1 1,2-3 17,0 1 0,0-1-1,0 0 1,-1-1 0,0 0 0,0 0 0,0 0 0,-1 0-1,0-1 1,9-15 0,-5 7 52,-1-1 0,0 0-1,-1 0 1,6-22 0,-17 104 599,-5-19-438,3-22-97,1 1 0,1 0-1,0 32 1,4-57-143,1 0 0,-1 0 0,0 0 0,1 0 0,-1 0 0,1 0 0,-1 0 0,1 0 0,-1 0 0,1 0 0,0 0 0,-1 0 0,1-1 0,0 1 0,0 0 0,-1 0 0,1-1 0,0 1 0,0-1 0,0 1 0,0-1 0,0 1 0,0-1 0,0 1 0,0-1 0,0 0 0,0 0 0,0 1 0,0-1 0,1 0 0,-1 0 0,0 0 0,0 0 0,0 0 0,0-1 0,0 1 0,0 0 0,0 0 0,0-1 0,0 1 0,0 0 0,1-2 0,6 1 0,-1-1 0,1-1 0,-1 0 0,0 0 0,7-4 0,7-7 0,-1-1 0,28-26 0,19-16 0,-67 57 0,1-1 0,-1 1 0,1-1 0,-1 1 0,1-1 0,0 1 0,-1-1 0,1 1 0,0 0 0,-1 0 0,1-1 0,0 1 0,0 0 0,-1 0 0,1 0 0,0-1 0,0 1 0,-1 0 0,1 0 0,0 0 0,0 1 0,-1-1 0,1 0 0,0 0 0,0 0 0,-1 0 0,1 1 0,0-1 0,0 0 0,-1 1 0,1-1 0,-1 0 0,1 1 0,0-1 0,-1 1 0,1-1 0,-1 1 0,1 0 0,-1-1 0,1 1 0,-1-1 0,1 1 0,-1 0 0,0-1 0,1 1 0,-1 0 0,0-1 0,0 1 0,1 0 0,-1 0 0,0-1 0,0 1 0,0 0 0,0 0 0,0-1 0,0 1 0,0 1 0,1 61 0,-1-42 0,0-18 0,0 0 0,0-1 0,0 1 0,1-1 0,0 1 0,-1 0 0,1-1 0,0 1 0,0-1 0,0 0 0,3 4 0,-4-5 0,1 0 0,0 0 0,-1-1 0,1 1 0,0 0 0,0-1 0,0 1 0,0-1 0,0 1 0,0-1 0,0 1 0,-1-1 0,1 0 0,0 1 0,1-1 0,-1 0 0,0 0 0,0 0 0,0 0 0,1 0 0,5-1 0,-1-1 0,0 0 0,0 0 0,1 0 0,-1-1 0,-1 0 0,9-5 0,29-11 0,-31 23-2722,-7 7-3953,-3-3 1125</inkml:trace>
</inkml:ink>
</file>

<file path=ppt/ink/ink1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01.811"/>
    </inkml:context>
    <inkml:brush xml:id="br0">
      <inkml:brushProperty name="width" value="0.025" units="cm"/>
      <inkml:brushProperty name="height" value="0.025" units="cm"/>
    </inkml:brush>
  </inkml:definitions>
  <inkml:trace contextRef="#ctx0" brushRef="#br0">121 138 18257,'0'0'6422,"-5"13"-5124,-12 34-559,2 1 0,3 1 1,1 0-1,3 0 0,1 1 1,3 1-1,3 63 1,2-99-696,1 0 1,1-1 0,0 1 0,11 26 0,-11-33-29,0-1 1,0 1-1,1-1 1,0 0-1,1-1 1,-1 1-1,1-1 1,1 1-1,-1-2 1,11 10-1,-16-15-13,1 1-1,-1-1 0,1 1 1,-1-1-1,0 0 1,1 1-1,-1-1 0,1 0 1,-1 1-1,1-1 1,-1 0-1,1 0 1,0 0-1,-1 0 0,1 1 1,-1-1-1,1 0 1,-1 0-1,1 0 0,-1 0 1,1 0-1,0 0 1,-1 0-1,1 0 0,-1-1 1,1 1-1,-1 0 1,1 0-1,-1 0 0,1-1 1,-1 1-1,1 0 1,-1 0-1,1-1 0,-1 1 1,1 0-1,0-1 1,6-25 156,-10-34 60,-1 43-219,0-1 0,-1 1 0,0 0 0,-2 0 0,0 0 0,-1 1 0,0 0 0,-2 0 0,0 1 0,0 1 0,-1 0 0,-21-20 0,8 17 0,40 22-425,-3-1-915,1-1-1,-1 0 1,1 0 0,15-1-1,-23-2 643,9 1-1978,0-1-1,0 0 1,1-1-1,-2-1 1,25-6-1,-35 7 2656,-1-1-1,1 1 1,-1-1-1,0 0 0,1 0 1,-1 0-1,0 0 1,0 0-1,0-1 0,-1 1 1,5-6-1,5-16 4653,-8-9 4247,-4 32-8707,0 0 1,0 0-1,0 0 1,0 1-1,0-1 1,0 0-1,0 0 1,-1 0-1,1 0 1,0 0-1,-1 1 1,1-1-1,-1 0 1,1 0-1,-1 1 1,1-1-1,-1 0 1,1 1-1,-1-1 1,0 0-1,1 1 1,-1-1-1,0 1 1,0-1-1,1 1 1,-1-1-1,0 1 1,0 0-1,0-1 1,0 1-1,1 0 1,-1 0-1,0 0 1,0-1-1,0 1 1,0 0-1,0 0 1,0 0-1,0 0 1,1 1-1,-1-1 1,0 0-1,0 0 1,-1 1-1,-2 0-29,1 0-1,-1 0 1,1 0-1,0 0 0,0 0 1,0 1-1,-1 0 1,1-1-1,1 1 0,-5 4 1,-35 49 703,41-53-818,-1 1 0,0 0 0,1 0 0,-1 0 0,1 0 1,0 0-1,0 1 0,0-1 0,0 0 0,1 1 1,-1-1-1,1 0 0,0 1 0,0-1 0,0 0 0,0 1 1,1-1-1,0 4 0,1-6-27,0 0 0,0 0 0,0 0 0,1 0 0,-1 0 0,0 0 0,0-1 0,1 1 0,-1-1 0,0 1 0,1-1 0,-1 0 0,0 0 0,1 0 0,-1 0 0,0-1 0,4 0 0,3 1 0,7-2 0,0 0 0,0 0 0,-1-2 0,1 0 0,25-10 0,-26 8 0,1 0 0,-1 2 0,1 0 0,0 1 0,28-3 0,-44 6 0,1 0 0,-1 0 0,0 1 0,0-1 0,1 0 0,-1 0 0,0 0 0,1 0 0,-1 0 0,0 0 0,0 0 0,1 1 0,-1-1 0,0 0 0,0 0 0,1 0 0,-1 1 0,0-1 0,0 0 0,0 0 0,1 1 0,-1-1 0,0 0 0,0 0 0,0 1 0,0-1 0,0 0 0,0 0 0,1 1 0,-1-1 0,0 0 0,0 1 0,0-1 0,0 0 0,0 1 0,0-1 0,0 0 0,0 1 0,0-1 0,0 0 0,-1 0 0,1 1 0,0-1 0,0 0 0,0 1 0,0-1 0,0 0 0,0 0 0,-1 1 0,1-1 0,0 0 0,0 0 0,-1 1 0,1-1 0,0-1 0,0 1 0,0 0 0,0 0 0,0 0 0,0 0 0,0-1 0,0 1 0,-1 0 0,1 0 0,0 0 0,0 0 0,0 0 0,0-1 0,0 1 0,0 0 0,0 0 0,-1 0 0,1 0 0,0 0 0,0 0 0,0 0 0,0-1 0,-1 1 0,1 0 0,0 0 0,0 0 0,0 0 0,-1 0 0,1 0 0,0 0 0,0 0 0,0 0 0,0 0 0,-1 0 0,1 0 0,0 0 0,0 0 0,0 0 0,-1 0 0,1 0 0,0 0 0,0 1 0,0-1 0,0 0 0,-1 0 0,1 0 0,0 0 0,0 0 0,0 0 0,0 0 0,0 1 0,0-1 0,-1 0 0,1 0 0,0 0 0,1-14-51,0-1 0,1 1 0,0-1 1,1 1-1,1 0 0,0 0 0,11-24 0,5-2-336,31-45 0,-29 50 147,34-71 1,-47 64 581,-9 41-330,0 1 0,0-1 0,0 0 0,0 1 1,0-1-1,0 0 0,0 1 0,0-1 0,0 1 1,0-1-1,0 0 0,-1 1 0,1-1 0,0 1 1,0-1-1,-1 0 0,1 1 0,0-1 0,-1 1 1,1-1-1,0 1 0,-1-1 0,1 1 0,-1 0 1,1-1-1,-1 1 0,1-1 0,-1 1 0,1 0 1,-1-1-1,0 1 0,1 0 0,-1 0 0,1 0 1,-1-1-1,0 1 0,1 0 0,-1 0 0,1 0 1,-1 0-1,0 0 0,1 0 0,-1 0 0,0 0 1,1 0-1,-1 1 0,1-1 0,-1 0 0,0 0 1,1 0-1,-1 1 0,1-1 0,-1 0 0,1 1 1,-1-1-1,1 0 0,-1 1 0,1-1 0,-1 1 1,1-1-1,-1 1 0,0 0 0,-3 3-12,0 0 0,0 0 0,0 0 1,1 1-1,-1 0 0,1-1 0,0 1 0,0 0 0,1 1 0,-1-1 0,1 0 0,-2 12 0,-15 71 90,12-44 2,3 1 0,1 0-1,3 0 1,8 75 0,2-83-92,-10-36 0,0 0 0,1 0 0,-1 0 0,0 0 0,1 0 0,-1 0 0,1 0 0,-1 0 0,1 0 0,-1 0 0,1 0 0,-1 0 0,1 0 0,0-1 0,0 1 0,0 0 0,-1 0 0,1-1 0,0 1 0,0 0 0,0-1 0,0 1 0,0-1 0,0 1 0,0-1 0,0 0 0,0 1 0,0-1 0,2 0 0,-3-35 0,-4 13 0,-1-1 0,-1 2 0,-1-1 0,-1 1 0,-1 0 0,-21-36 0,31 62 0,0-1 0,0 0 0,0 0 0,1 1 0,-1-1 0,5 8 0,-3-7 0,1-1 0,0 1 0,0-1 0,0 0 0,0 0 0,1 0 0,-1 0 0,1-1 0,0 1 0,0-1 0,1-1 0,-1 1 0,0-1 0,1 0 0,0 0 0,-1 0 0,1-1 0,0 0 0,0 0 0,0-1 0,0 1 0,0-1 0,0-1 0,0 1 0,6-2 0,-5 0 0,-1 0 0,1 0 0,-1-1 0,1 0 0,-1 0 0,0-1 0,0 0 0,0 0 0,-1 0 0,0-1 0,1 0 0,-2 0 0,1 0 0,0 0 0,-1-1 0,0 0 0,0 0 0,-1 0 0,0 0 0,4-12 0,2-21 0,-9 39 0,0 0 0,0 0 0,0-1 0,0 1 0,0 0 0,0-1 0,0 1 0,0 0 0,0 0 0,0-1 0,0 1 0,0 0 0,0-1 0,0 1 0,0 0 0,0-1 0,0 1 0,0 0 0,0 0 0,-1-1 0,1 1 0,0 0 0,0 0 0,0-1 0,0 1 0,-1 0 0,1 0 0,0-1 0,0 1 0,0 0 0,-1 0 0,1 0 0,0 0 0,0-1 0,-1 1 0,1 0 0,0 0 0,-1 0 0,1 0 0,0 0 0,0 0 0,-1 0 0,1 0 0,0 0 0,-1 0 0,1 0 0,0 0 0,0 0 0,-1 0 0,1 0 0,0 0 0,-1 0 0,1 0 0,0 0 0,0 0 0,-1 0 0,1 1 0,0-1 0,-1 0 0,1 0 0,0 0 0,0 0 0,0 1 0,-1-1 0,1 0 0,0 0 0,0 1 0,-1-1 0,-3 4 0,1 0 0,-1 1 0,1-1 0,0 1 0,0 0 0,0 0 0,0 0 0,1 0 0,0 0 0,-3 10 0,-11 57 0,15-66 0,1-2 0,-1 1 0,0 0 0,1 0 0,0 0 0,0 0 0,1 10 0,0-14 0,-1 0 0,1 0 0,0 1 0,-1-1 0,1 0 0,0 0 0,0 0 0,-1 0 0,1 0 0,0 0 0,0 0 0,0 0 0,0 0 0,0 0 0,1-1 0,-1 1 0,0 0 0,0-1 0,0 1 0,1-1 0,-1 1 0,0-1 0,1 0 0,-1 1 0,0-1 0,1 0 0,-1 0 0,0 0 0,3 0 0,3 0 0,0 0 0,0-1 0,0 1 0,0-1 0,0-1 0,0 0 0,-1 1 0,1-2 0,0 1 0,10-7 0,-1-1 0,-1 0 0,23-20 0,1-1 0,-39 30 0,0 1 0,0 0 0,1 0 0,-1-1 0,0 1 0,0 0 0,0 0 0,1 0 0,-1 0 0,0-1 0,0 1 0,1 0 0,-1 0 0,0 0 0,1 0 0,-1 0 0,0 0 0,0 0 0,1 0 0,-1 0 0,0 0 0,1 0 0,-1 0 0,0 0 0,0 0 0,1 0 0,-1 0 0,0 0 0,1 0 0,-1 0 0,0 0 0,0 1 0,1-1 0,-1 0 0,0 0 0,0 0 0,0 0 0,1 1 0,-1-1 0,4 16 0,-7 34 0,1-32 0,2-17 0,0 0 0,0 0 0,0 0 0,0 0 0,1 0 0,-1 0 0,0 0 0,0 0 0,1 0 0,-1 0 0,1 0 0,-1 0 0,1 0 0,-1 0 0,1 0 0,-1-1 0,1 1 0,0 0 0,-1 0 0,1-1 0,0 1 0,0 0 0,0-1 0,0 1 0,-1-1 0,1 1 0,1 0 0,2 0 0,-1 0 0,0-1 0,1 1 0,-1-1 0,0 1 0,1-1 0,-1 0 0,6-1 0,68-15 0,-74 15 0,48-16-1460,-17 2-2536,-13 5-4962</inkml:trace>
</inkml:ink>
</file>

<file path=ppt/ink/ink1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02.731"/>
    </inkml:context>
    <inkml:brush xml:id="br0">
      <inkml:brushProperty name="width" value="0.025" units="cm"/>
      <inkml:brushProperty name="height" value="0.025" units="cm"/>
    </inkml:brush>
  </inkml:definitions>
  <inkml:trace contextRef="#ctx0" brushRef="#br0">180 363 6598,'-19'-26'12992,"-6"2"-7433,24 23-5443,-1 0-1,0 0 1,1 0 0,-1 0 0,0 0 0,0 0 0,0 1-1,0-1 1,1 1 0,-1-1 0,0 1 0,0 0 0,0-1-1,0 1 1,0 0 0,0 1 0,0-1 0,0 0 0,0 0-1,0 1 1,0-1 0,0 1 0,1 0 0,-1-1 0,0 1 0,0 0-1,1 0 1,-1 0 0,0 0 0,1 1 0,-1-1 0,-1 2-1,-5 5 179,0 0-1,1 1 1,0 1-1,0-1 1,1 1-1,-7 13 0,10-18-177,0 1 1,1-1-1,0 1 0,0-1 0,0 1 0,1 0 0,0 0 0,0 0 0,0-1 0,1 1 1,0 0-1,0 0 0,0 0 0,2 8 0,-1-12-116,1 0 0,-1-1 0,0 1 0,0 0 0,1 0 0,-1-1 0,1 1 0,0-1 0,-1 1 0,1-1 0,0 0 0,0 1 0,0-1 0,0 0 0,0 0 0,0 0 0,0-1 0,0 1 0,0 0 0,0-1 0,0 0 0,1 1 0,-1-1 0,0 0 0,3 0 0,59-2 0,-64 2 0,11-2 0,0-1 0,0 0 0,-1 0 0,1-1 0,-1 0 0,0-1 0,0 0 0,-1-1 0,0 0 0,0 0 0,13-11 0,-10 6 0,0-1 0,-1 0 0,0-1 0,-1 0 0,0 0 0,15-29 0,-17 21 0,-7 11 0,-4 9 0,-2 6 0,-4 7 0,1 0 0,0 1 0,-9 20 0,14-27 0,0-1 0,1 1 0,0 1 0,0-1 0,1 0 0,-1 0 0,1 1 0,1-1 0,-1 1 0,1-1 0,1 8 0,0-13 0,-1 0 0,1 0 0,0 0 0,0 0 0,0 0 0,0 0 0,0-1 0,0 1 0,0 0 0,0 0 0,0-1 0,1 1 0,-1-1 0,0 1 0,0-1 0,1 1 0,-1-1 0,0 0 0,0 0 0,1 1 0,-1-1 0,0 0 0,1 0 0,-1 0 0,0-1 0,1 1 0,-1 0 0,0 0 0,1-1 0,-1 1 0,2-1 0,44-14 0,-30 3 0,-1 0 0,-1-1 0,0-1 0,0 0 0,-1-1 0,-1 0 0,-1-1 0,0 0 0,14-28 0,-6 7 0,-2-1 0,-2 0 0,19-64 0,-32 91 0,-1 1 0,0-1 0,1-20 0,-6 25 0,-3 11 0,6-4 0,-12 14 0,0 0 0,2 1 0,0 0 0,0 1 0,2 0 0,0 1 0,1 0 0,1 0 0,-5 20 0,5-11 0,1 1 0,1 0 0,2-1 0,0 1 0,5 48 0,-2-72 0,-1 1 0,2-1 0,-1 0 0,0 1 0,1-1 0,0 0 0,0 0 0,0 0 0,0 0 0,1 0 0,0 0 0,-1-1 0,1 1 0,1-1 0,3 4 0,-6-6 0,1 0 0,-1-1 0,0 1 0,0 0 0,0-1 0,0 1 0,1-1 0,-1 1 0,0-1 0,0 1 0,1-1 0,-1 0 0,0 0 0,1 0 0,-1 0 0,0 0 0,1 0 0,-1 0 0,0 0 0,1 0 0,0-1 0,0 0 0,0 0 0,0 0 0,0-1 0,-1 1 0,1 0 0,-1-1 0,1 1 0,-1-1 0,0 0 0,1 1 0,-1-1 0,0 0 0,0 0 0,0 0 0,0 0 0,-1 0 0,2-4 0,2-7 0,-1-1 0,0 0 0,-1 0 0,0-23 0,-2 31 0,1 0 0,-1 0 0,-1 0 0,1 0 0,-1 0 0,0 0 0,-1 1 0,1-1 0,-1 0 0,0 1 0,-1-1 0,1 1 0,-6-8 0,7 12 0,1 0 0,-1 0 0,0 0 0,1 1 0,-1-1 0,0 0 0,0 0 0,0 1 0,0-1 0,0 1 0,0-1 0,0 1 0,0-1 0,0 1 0,0 0 0,0-1 0,0 1 0,0 0 0,0 0 0,0 0 0,0-1 0,0 1 0,0 0 0,0 1 0,0-1 0,0 0 0,0 0 0,-1 0 0,1 1 0,0-1 0,0 0 0,0 1 0,0-1 0,0 1 0,1-1 0,-1 1 0,0 0 0,0-1 0,0 1 0,0 0 0,1 0 0,-1 0 0,0-1 0,1 1 0,-1 0 0,0 0 0,1 0 0,-1 0 0,1 0 0,0 0 0,-1 0 0,1 0 0,0 0 0,0 0 0,-1 2 0,0-1 0,1 0 0,-1 0 0,0 0 0,1 0 0,-1 0 0,1 0 0,0 0 0,-1 0 0,1 0 0,0 0 0,0 0 0,0 0 0,1 0 0,-1 0 0,0 0 0,1 0 0,0 0 0,-1 0 0,1 0 0,0 0 0,0 0 0,0-1 0,0 1 0,0 0 0,0-1 0,1 1 0,-1 0 0,0-1 0,1 0 0,1 2 0,6-1 0,-1 0 0,0-1 0,1 0 0,0-1 0,-1 1 0,1-2 0,-1 1 0,1-1 0,-1 0 0,1-1 0,-1 0 0,0-1 0,0 1 0,0-2 0,0 1 0,0-1 0,-1 0 0,1 0 0,-1-1 0,0 0 0,7-7 0,-7-2-3539,-17 11-3764,1 1 3368,4 0-5054</inkml:trace>
</inkml:ink>
</file>

<file path=ppt/ink/ink1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03.557"/>
    </inkml:context>
    <inkml:brush xml:id="br0">
      <inkml:brushProperty name="width" value="0.025" units="cm"/>
      <inkml:brushProperty name="height" value="0.025" units="cm"/>
    </inkml:brush>
  </inkml:definitions>
  <inkml:trace contextRef="#ctx0" brushRef="#br0">101 1 16015,'0'0'9321,"-5"8"-7442,-8 15-1476,0 0 0,2 1 0,1 0 0,1 0 0,1 1 0,2 1 0,-5 26 0,5-13 63,2 0-1,1 1 1,2-1-1,5 51 1,-4-88-466,0-1 0,0 1 0,0-1 0,1 1 0,-1-1 0,0 1 0,1-1 0,-1 1 0,1-1 0,0 1 0,-1-1 0,1 0 0,0 1 0,0-1 0,0 0 0,1 2 0,-1-3 0,-1 1 0,1-1 0,0 0 0,-1 1 0,1-1 0,0 0 0,-1 0 0,1 0 0,0 0 0,-1 0 0,1 0 0,0 0 0,0 0 0,-1 0 0,1 0 0,0 0 0,-1 0 0,1 0 0,0 0 0,-1-1 0,1 1 0,0 0 0,-1 0 0,2-1 0,1-1 0,-1 0 0,1 0 0,-1 0 0,1-1 0,-1 1 0,0 0 0,0-1 0,0 0 0,0 1 0,0-1 0,-1 0 0,1 0 0,1-4 0,12-64-7081,-2 7-2488,-8 51 1609,-1 11 5468,0 17 8175,-2 16 6299,-2-17-10035,0-13-2438,0 0 660,0 0 0,0 0 0,0 0-1,0 0 1,0 1 0,1-1 0,-1 0 0,0 0-1,1 0 1,-1 0 0,1 0 0,-1 0 0,1 0 0,0 0-1,-1 0 1,1 0 0,0 0 0,0 0 0,0 0-1,-1-1 1,1 1 0,0 0 0,0-1 0,2 2-1,-1-1-18,1 0 0,0 0-1,0 0 1,1 0 0,-1-1 0,0 1-1,0-1 1,0 1 0,4-1-1,0-1-67,1 1 0,-1-1 1,0 0-1,0-1 0,0 0 0,0 0 0,11-5 0,-3-3 119,-1 0 0,0-1 0,0-1 0,-1 0-1,-1-1 1,0 0 0,14-22 0,-32 44-201,1 1 0,0 1 0,1-1 0,0 1 0,0 0 0,1 0 0,-3 22 0,6-32 0,0-1 0,0 1 0,0 0 0,0 0 0,0-1 0,0 1 0,1 0 0,-1 0 0,0-1 0,1 1 0,-1 0 0,0-1 0,1 1 0,-1 0 0,1-1 0,-1 1 0,1-1 0,0 1 0,-1-1 0,1 1 0,-1-1 0,1 1 0,0-1 0,-1 1 0,1-1 0,0 0 0,0 1 0,0-1 0,31 3 0,30-12 0,-44 4-17,-6 1-85,1 1 0,-1 0 0,1 1 0,0 0 0,0 1 0,14 0 0,-26 1 67,0 1 0,0-1 0,0 0 0,0 1 0,0-1 0,0 0 0,0 1 0,0-1 0,0 1 0,0 0 0,0-1 0,0 1 0,0 0 0,-1-1 0,1 1 0,0 0 0,0 0 0,-1 0 0,1 0 0,0 0 0,-1 0 0,1 0 0,0 1 0,6 35 20,-13 37 972,6-74-947,-5 37 93,-3-1 0,-1 0 0,-1-1 1,-2 0-1,-27 55 0,38-89-103,1 1 0,-1-1 0,1 0 0,-1 0 0,1 0 0,-1 1 0,0-1 0,0 0 0,1 0 0,-1 0 0,0 0 0,0 0 0,0-1 0,0 1 0,0 0 0,0 0 0,-1-1 0,1 1 0,0 0 0,0-1 0,0 1 0,-1-1 0,1 0 0,0 1 0,-2-1 0,1 0 0,1-1 0,-1 0 0,1 1 0,0-1 0,-1 0 0,1 0 0,0 0 0,0 0 0,0 0 0,0 0 0,0 0 0,0 0 0,0-1 0,0 1 0,0 0 0,0-1 0,-1-2 0,-3-9 0,-1 0 0,2-1 0,-5-19 0,7 22 5,0 1 1,0-1-1,1 0 0,1 0 1,0 0-1,0 0 0,3-14 1,-2 18-22,1 1 1,0 0 0,0-1 0,1 1-1,-1 0 1,1 0 0,1 0 0,-1 0-1,1 1 1,0-1 0,0 1 0,1 0-1,5-5 1,12-10-949,19-17-7761,-7 3-7648</inkml:trace>
</inkml:ink>
</file>

<file path=ppt/ink/ink1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04.494"/>
    </inkml:context>
    <inkml:brush xml:id="br0">
      <inkml:brushProperty name="width" value="0.025" units="cm"/>
      <inkml:brushProperty name="height" value="0.025" units="cm"/>
    </inkml:brush>
  </inkml:definitions>
  <inkml:trace contextRef="#ctx0" brushRef="#br0">133 64 6726,'-1'-5'1877,"1"3"-640,0-1-1,-1 1 1,1 0-1,-1 0 0,0-1 1,1 1-1,-1 0 1,0 0-1,0 0 1,0 0-1,-2-2 0,-9-1 3994,-9 8-3829,15 0-1182,0-1-1,1 1 1,-1 0 0,1 0-1,0 0 1,0 1 0,0 0-1,0 0 1,-4 5 0,6-6-201,0 0 1,0 0 0,0 0-1,1 1 1,0-1 0,-1 1-1,1-1 1,0 1 0,0 0-1,1 0 1,-1 0 0,1 0-1,0 0 1,-1 5-1,2-8-32,1 0 0,-1 0-1,0-1 1,0 1-1,1 0 1,-1-1-1,1 1 1,-1-1-1,0 1 1,1 0-1,-1-1 1,1 1-1,-1-1 1,1 1-1,0-1 1,-1 0 0,1 1-1,-1-1 1,1 1-1,0-1 1,-1 0-1,1 0 1,0 1-1,0-1 1,-1 0-1,1 0 1,0 0-1,-1 0 1,1 0 0,0 0-1,0 0 1,0 0-1,33 0-562,-22-1 382,1 1-14,0 1 0,1 1 0,-1 0 0,0 0-1,0 1 1,-1 1 0,1 0 0,21 11 0,-30-14 204,-1 1 1,0 0-1,0 0 1,0 0-1,0 0 1,0 0-1,0 1 1,0 0-1,-1-1 1,1 1-1,-1 0 1,0 0-1,0 0 1,0 1-1,0-1 1,-1 0-1,1 1 1,-1-1-1,0 1 1,0-1-1,0 1 1,0 0-1,-1 0 1,1-1-1,-1 1 1,0 0-1,0-1 1,0 1-1,-1 0 1,1 0-1,-1-1 1,0 1-1,0 0 1,-1-1-1,-2 7 1,0-3 255,-1 1 1,0-1 0,0 0-1,0-1 1,-1 1 0,0-1-1,0-1 1,-1 1 0,0-1-1,0 0 1,0 0 0,0-1-1,-12 5 1,30-35-252,58-60-51,-36 46-1,-2-1-1,-1-1 0,38-74 0,-80 192 182,5-51-110,1 1 0,1-1 0,2 1 0,0 0 0,2 0 0,3 46 0,-1-69-19,-1 0 0,1-1 0,0 1 0,0 0 0,0-1 0,0 1 0,1-1 0,-1 1 0,1-1 0,-1 1 0,1-1 0,0 0 0,0 0 0,0 0 0,0 0 0,0 0 0,1-1 0,-1 1 0,0 0 0,1-1 0,-1 0 0,1 0 0,0 0 0,-1 0 0,1 0 0,0 0 0,0 0 0,-1-1 0,1 0 0,0 1 0,0-1 0,0 0 0,0-1 0,-1 1 0,1 0 0,4-2 0,-1 2 0,1-1 0,0-1 0,-1 1 0,1-1 0,-1 0 0,0-1 0,0 0 0,0 0 0,0 0 0,0 0 0,0-1 0,-1 0 0,0 0 0,9-9 0,-9 5-227,-1 0 0,0-1 0,-1 1 0,1-1 0,-2 1 0,1-1 0,-1 0 0,-1 0 0,1 0 0,-1 0 0,-1 0 0,-1-17 0,0 8-597,0-1 0,-2 1 0,0 0 0,-1 0 0,-9-23 0,11 35-18,-1 0 1,0 0-1,0 0 1,0 1-1,-1-1 1,0 1 0,0 0-1,-8-9 1,10 13 662,1 0 1,0 0 0,-1 0 0,1 0 0,0 0-1,-1 0 1,1 1 0,-1-1 0,0 0 0,1 1 0,-1-1-1,1 1 1,-1 0 0,0-1 0,0 1 0,1 0-1,-1 0 1,0 0 0,1 0 0,-1 1 0,0-1-1,1 0 1,-1 1 0,0-1 0,1 1 0,-1-1-1,1 1 1,-1 0 0,1-1 0,-1 1 0,1 0-1,-1 0 1,1 0 0,0 1 0,-1-1 0,1 0-1,-1 2 1,-11 12-2133,3-1-876</inkml:trace>
</inkml:ink>
</file>

<file path=ppt/ink/ink1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05.067"/>
    </inkml:context>
    <inkml:brush xml:id="br0">
      <inkml:brushProperty name="width" value="0.025" units="cm"/>
      <inkml:brushProperty name="height" value="0.025" units="cm"/>
    </inkml:brush>
  </inkml:definitions>
  <inkml:trace contextRef="#ctx0" brushRef="#br0">27 1 8776,'0'0'20462,"-1"8"-19367,-9 62-276,4-26-281,1 2 1,1 55-1,4-100-538,0-1 0,0 0 0,0 1 0,0-1 0,0 0 0,0 1 0,0-1 0,0 0 0,1 1 0,-1-1 0,0 0 0,0 1 0,1-1 0,-1 0 0,0 0 0,0 1 0,1-1 0,-1 0 0,0 0 0,0 0 0,1 1 0,-1-1 0,0 0 0,1 0 0,-1 0 0,0 0 0,1 0 0,-1 0 0,1 1 0,-1-1 0,0 0 0,1 0 0,-1 0 0,0 0 0,1 0 0,-1 0 0,0-1 0,1 1 0,-1 0 0,0 0 0,1 0 0,-1 0 0,0 0 0,1 0 0,-1-1 0,0 1 0,1 0 0,18-11 0,-3-5 0,-1-1 0,0-1 0,-1 0 0,-1-1 0,0 0 0,-2-1 0,10-24 0,19-29 0,-40 73 0,0 0 0,0 0 0,0 0 0,0 1 0,0-1 0,0 0 0,0 0 0,0 0 0,0 0 0,0 0 0,-1 0 0,1 1 0,0-1 0,0 0 0,0 0 0,0 0 0,0 0 0,0 0 0,1 1 0,-1-1 0,0 0 0,0 0 0,0 0 0,0 0 0,0 0 0,0 1 0,0-1 0,0 0 0,0 0 0,0 0 0,0 0 0,0 0 0,0 0 0,1 0 0,-1 0 0,0 1 0,0-1 0,0 0 0,0 0 0,0 0 0,0 0 0,0 0 0,1 0 0,-1 0 0,0 0 0,0 0 0,0 0 0,0 0 0,0 0 0,1 0 0,-1 0 0,0 0 0,0 0 0,0 0 0,0 0 0,0 0 0,1 0 0,-1 0 0,0 0 0,0 0 0,0 0 0,0 0 0,0 0 0,0 0 0,1 0 0,-1-1 0,0 1 0,0 0 0,0 0 0,3 23 0,-3 28 0,-15 14 0,12-55 0,0 0 0,0 1 0,1-1 0,0 1 0,1 0 0,0-1 0,1 1 0,0 0 0,2 11 0,-2-22-96,0 1 0,0-1-1,0 1 1,1 0 0,-1-1 0,0 1-1,1-1 1,-1 1 0,1-1 0,-1 1-1,0-1 1,1 0 0,-1 1 0,1-1-1,-1 1 1,1-1 0,-1 0 0,1 1-1,0-1 1,-1 0 0,1 0 0,-1 1-1,1-1 1,-1 0 0,1 0 0,0 0 0,-1 0-1,1 0 1,0 0 0,-1 0 0,1 0-1,-1 0 1,1 0 0,0 0 0,0-1-1,1 1-367,0 0-1,-1-1 0,1 1 0,-1-1 0,1 0 0,0 1 1,-1-1-1,0 0 0,1 0 0,-1 0 0,1 0 1,-1 0-1,1-1 0,9-15-6539</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46.831"/>
    </inkml:context>
    <inkml:brush xml:id="br0">
      <inkml:brushProperty name="width" value="0.025" units="cm"/>
      <inkml:brushProperty name="height" value="0.025" units="cm"/>
    </inkml:brush>
  </inkml:definitions>
  <inkml:trace contextRef="#ctx0" brushRef="#br0">0 1 21524,'0'0'6823,"5"65"-4293,-2-31-640,2 4-1890,4 3 0,2-3 0,5-4 0,1-5-2178,-1-7-4164,-2-4-5830</inkml:trace>
</inkml:ink>
</file>

<file path=ppt/ink/ink1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05.409"/>
    </inkml:context>
    <inkml:brush xml:id="br0">
      <inkml:brushProperty name="width" value="0.025" units="cm"/>
      <inkml:brushProperty name="height" value="0.025" units="cm"/>
    </inkml:brush>
  </inkml:definitions>
  <inkml:trace contextRef="#ctx0" brushRef="#br0">206 15 20756,'0'0'9443,"-8"-3"-8081,5 1-1328,0 0 1,-1 1 0,1-1 0,0 1-1,-1 0 1,1 0 0,-1 1 0,1-1 0,-1 1-1,1-1 1,-1 1 0,1 0 0,-1 1 0,1-1-1,-1 0 1,1 1 0,-1 0 0,1 0 0,-1 0-1,1 0 1,0 1 0,0-1 0,0 1 0,0 0-1,0 0 1,0 0 0,0 0 0,-4 4-1,-2 3-21,0 0-1,0 0 1,1 1-1,0 0 0,1 0 1,0 1-1,1 0 0,0 0 1,1 1-1,0-1 0,0 1 1,2 0-1,-1 1 0,2-1 1,-2 13-1,4-23-15,0-1 1,0 0-1,0 1 1,0-1-1,0 1 0,1-1 1,-1 0-1,0 1 1,1-1-1,-1 0 1,1 0-1,0 1 0,-1-1 1,1 0-1,0 0 1,0 0-1,0 0 0,0 0 1,0 0-1,0 0 1,0 0-1,0 0 1,2 1-1,1 0-28,-1-1 0,1 1 0,-1-1 0,1 0 0,0 0 0,-1 0 1,1-1-1,7 1 0,2-1-321,0-1 1,0 0-1,0-1 1,20-5-1,-13 1-2185,-1-2 1,0 0-1,-1-1 1,1-1-1,26-20 0,-8 0-8043</inkml:trace>
</inkml:ink>
</file>

<file path=ppt/ink/ink1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05.767"/>
    </inkml:context>
    <inkml:brush xml:id="br0">
      <inkml:brushProperty name="width" value="0.025" units="cm"/>
      <inkml:brushProperty name="height" value="0.025" units="cm"/>
    </inkml:brush>
  </inkml:definitions>
  <inkml:trace contextRef="#ctx0" brushRef="#br0">36 136 14862,'0'0'7415,"-6"8"-5498,-22 26-1095,28-34-809,0 0 1,0 0-1,0 0 0,-1 0 1,1 1-1,0-1 1,0 0-1,0 0 0,0 0 1,0 1-1,0-1 1,0 0-1,0 0 1,0 0-1,0 1 0,0-1 1,0 0-1,0 0 1,-1 0-1,2 1 0,-1-1 1,0 0-1,0 0 1,0 1-1,0-1 1,0 0-1,0 0 0,0 0 1,0 1-1,0-1 1,0 0-1,0 0 1,0 0-1,1 0 0,-1 1 1,0-1-1,0 0 1,0 0-1,0 0 0,0 0 1,1 1-1,12 2 225,18-2-117,-29-1-66,13-1 37,0 0 0,0-1 1,0-1-1,-1 0 1,1-1-1,-1 0 0,0-1 1,14-8-1,-19 9 343,0-1 1,0 0-1,-1 0 1,0-1-1,0 0 0,0 0 1,-1-1-1,0 0 1,0-1-1,0 1 0,-1-1 1,10-17-1,-15 23-426,0 1 0,0-1-1,-1 1 1,1-1 0,0 1 0,-1-1 0,1 0-1,-1 1 1,1-1 0,-1 0 0,0 1 0,0-1-1,0 0 1,0 1 0,0-1 0,0 0-1,0 1 1,0-1 0,-1 0 0,1 1 0,-1-1-1,1 0 1,-2-2 0,0 3-5,1 0 1,-1-1-1,1 1 0,-1 0 1,0 0-1,1 0 1,-1 1-1,0-1 0,0 0 1,1 1-1,-1-1 0,0 1 1,0-1-1,0 1 1,0 0-1,0 0 0,-2 0 1,-7 1-6,1-1 0,-1 2 0,1 0 0,0 0 0,0 1 0,-15 5 0,8 0 1,0 1 0,0 1 0,1 0 0,1 1 0,-16 13 0,26-20 0,0 1 0,0 0 0,0 0 0,0 0 0,1 1 0,0-1 0,0 1 0,1 0 0,-1 0 0,1 1 0,1-1 0,-1 1 0,1-1 0,0 1 0,1 0 0,-1-1 0,1 8 0,1-11 0,0 0 0,1-1 0,-1 1 0,1-1 0,0 0 0,0 1 0,0-1 0,0 1 0,0-1 0,0 0 0,1 0 0,-1 0 0,1 0 0,0 0 0,-1 0 0,1 0 0,0 0 0,0-1 0,0 1 0,0-1 0,0 1 0,1-1 0,-1 0 0,0 0 0,1 0 0,3 1 0,8 3 0,1-1 0,-1-1 0,21 3 0,-32-6 0,101 9-1206,-35-11-3022,-16-8-6417</inkml:trace>
</inkml:ink>
</file>

<file path=ppt/ink/ink1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06.316"/>
    </inkml:context>
    <inkml:brush xml:id="br0">
      <inkml:brushProperty name="width" value="0.025" units="cm"/>
      <inkml:brushProperty name="height" value="0.025" units="cm"/>
    </inkml:brush>
  </inkml:definitions>
  <inkml:trace contextRef="#ctx0" brushRef="#br0">348 19 8616,'0'0'13159,"-11"-4"-10692,6 2-2216,2 0-146,0 0-1,0 1 1,0 0-1,0-1 1,0 1-1,0 0 1,-1 1-1,1-1 0,0 1 1,0-1-1,-1 1 1,1 0-1,0 0 1,0 0-1,-1 1 1,1-1-1,0 1 1,0 0-1,-1 0 1,1 0-1,0 0 1,0 0-1,0 1 1,0-1-1,-3 4 1,-23 19 577,1 2-1,1 2 1,2 0 0,1 2 0,1 0-1,-34 60 1,51-80-566,1 0 0,0 1 1,1 0-1,-7 21 0,11-30-111,-1 0 1,1 0 0,-1 0-1,1 0 1,-1 0 0,1 0 0,0 0-1,0 0 1,0 0 0,0 0-1,1 0 1,-1 0 0,0 0-1,1 0 1,-1 0 0,1-1-1,0 1 1,0 0 0,-1 0-1,1 0 1,0-1 0,1 1-1,-1 0 1,0-1 0,0 1-1,1-1 1,-1 0 0,1 1-1,-1-1 1,1 0 0,0 0-1,-1 0 1,1 0 0,0 0-1,3 1 1,9 2-567,0-1 0,1-1 0,28 1 1,-25-2-701,0-2 0,0 0 1,0-1-1,0-1 1,25-7-1,-3-6-5940</inkml:trace>
</inkml:ink>
</file>

<file path=ppt/ink/ink1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06.967"/>
    </inkml:context>
    <inkml:brush xml:id="br0">
      <inkml:brushProperty name="width" value="0.025" units="cm"/>
      <inkml:brushProperty name="height" value="0.025" units="cm"/>
    </inkml:brush>
  </inkml:definitions>
  <inkml:trace contextRef="#ctx0" brushRef="#br0">69 123 11403,'0'0'8685,"2"-9"-5033,1-1-2521,3-29 2633,-6 39-3722,0 0 0,-1-1-1,1 1 1,0 0 0,0 0-1,0-1 1,0 1 0,-1 0 0,1 0-1,0 0 1,0-1 0,0 1-1,-1 0 1,1 0 0,0 0 0,0 0-1,-1-1 1,1 1 0,0 0-1,0 0 1,-1 0 0,1 0 0,0 0-1,-1 0 1,1 0 0,0 0-1,0 0 1,-1 0 0,1 0 0,0 0-1,0 0 1,-1 0 0,1 0-1,0 0 1,-1 0 0,1 0-1,0 1 1,0-1 0,-1 0 0,1 0-1,0 0 1,0 0 0,0 0-1,-1 1 1,1-1 0,0 0 0,0 0-1,0 1 1,-1-1 0,-12 9-3,7-2 98,0-1 1,0 1 0,0 1 0,1-1-1,0 1 1,1 0 0,-1 0 0,1 0-1,-4 15 1,9-23-128,0 1-1,0 0 1,0-1-1,0 1 0,0 0 1,0-1-1,0 1 1,0-1-1,0 0 1,0 1-1,0-1 1,0 0-1,0 0 1,1 1-1,-1-1 1,0 0-1,0 0 1,0 0-1,0 0 1,0-1-1,1 1 1,-1 0-1,1-1 1,2 1 13,14-1-117,-1-1 0,1-1 1,26-7-1,-27 5 13,1 2 0,-1 0 0,28-2 0,-45 14 692,-2-6-285,2-11-185,4-12-141,0-1 0,11-32 0,-2 12 0,-13 40-1,0 1 0,0 0 0,0 0 0,1-1 0,-1 1 0,0 0 0,0 0 0,1-1 0,-1 1 0,0 0 0,1 0 0,-1 0 0,0 0 0,1-1 0,-1 1 0,0 0 0,1 0 0,-1 0 1,0 0-1,1 0 0,-1 0 0,0 0 0,1 0 0,-1 0 0,0 0 0,1 0 0,-1 0 0,0 0 0,1 0 0,-1 0 0,0 0 0,1 1 0,-1-1 0,0 0 0,0 0 0,1 0 0,-1 0 0,0 1 0,1-1 0,-1 0 0,0 0 0,0 1 0,1-1 0,-1 0 0,0 0 0,0 1 0,0-1 0,0 0 0,1 1 0,-1-1 0,0 0 0,0 1 0,23 24-472,-11-11-395,-8-9-181,1-2 1,0 1 0,0 0-1,0-1 1,0 0 0,7 3-1,21 2-9672,-12-8 194</inkml:trace>
</inkml:ink>
</file>

<file path=ppt/ink/ink1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07.514"/>
    </inkml:context>
    <inkml:brush xml:id="br0">
      <inkml:brushProperty name="width" value="0.025" units="cm"/>
      <inkml:brushProperty name="height" value="0.025" units="cm"/>
    </inkml:brush>
  </inkml:definitions>
  <inkml:trace contextRef="#ctx0" brushRef="#br0">133 9 12204,'0'0'15219,"-11"0"-13735,3 0-1204,0 1 0,-1 0 0,1 0-1,0 0 1,0 1 0,0 0 0,-8 4-1,13-5-214,0 1 0,0-1 0,0 1 0,0 0 0,0 0 0,1 0-1,-1 0 1,1 1 0,-1-1 0,1 1 0,0-1 0,0 1 0,0 0 0,0 0-1,0-1 1,1 2 0,-1-1 0,1 0 0,0 0 0,0 0 0,0 0-1,0 1 1,1-1 0,-1 5 0,1-7-65,0-1 0,0 1 0,0 0 0,0-1 0,0 1 0,0 0 0,1-1 0,-1 1 0,0 0 0,0-1 0,0 1 0,1 0 0,-1-1 0,0 1 0,1-1 0,-1 1 0,0-1 0,1 1 0,-1-1 0,1 1 0,-1-1 0,1 1 0,-1-1 0,1 1 0,-1-1 0,1 0 0,0 1 0,-1-1 0,2 1 0,26 1 0,29-13 0,25-26 0,-62 26 0,0 2 0,0 0 0,39-10 0,-59 19 0,1 0 0,0-1 0,0 1 0,0 0 0,0 0 0,0 0 0,-1 0 0,1 0 0,0-1 0,0 2 0,0-1 0,0 0 0,0 0 0,-1 0 0,1 0 0,0 1 0,0-1 0,0 0 0,-1 1 0,1-1 0,0 0 0,0 1 0,-1-1 0,1 1 0,0-1 0,-1 1 0,1 0 0,0-1 0,-1 1 0,1 0 0,-1-1 0,1 1 0,-1 0 0,1 0 0,-1-1 0,0 1 0,1 0 0,-1 0 0,0 0 0,0-1 0,0 1 0,1 0 0,-1 0 0,0 0 0,0 1 0,-7 49 0,2-21 0,6-29 0,0 0 0,0-1 0,0 1 0,0-1 0,0 1 0,0-1 0,1 1 0,-1-1 0,0 1 0,0-1 0,1 0 0,-1 0 0,0 0 0,0 0 0,1 0 0,-1 0 0,0 0 0,1 0 0,-1 0 0,0-1 0,0 1 0,1-1 0,0 0 0,24-6 0,-1-2 0,0-1 0,40-22 0,-15 7 0,27-11 0,-77 36 0,0 1 0,0-1 0,-1 0 0,1 0 0,0 0 0,0 0 0,0 0 0,0 1 0,0-1 0,0 0 0,0 0 0,0 0 0,-1 0 0,1 1 0,0-1 0,0 0 0,0 0 0,0 0 0,0 0 0,0 1 0,0-1 0,0 0 0,0 0 0,0 0 0,0 0 0,0 1 0,0-1 0,0 0 0,1 0 0,-1 0 0,0 0 0,0 1 0,0-1 0,0 0 0,0 0 0,0 0 0,0 0 0,0 0 0,0 1 0,1-1 0,-1 0 0,0 0 0,0 0 0,0 0 0,0 0 0,1 0 0,-1 0 0,0 0 0,0 1 0,0-1 0,0 0 0,1 0 0,-1 0 0,0 0 0,0 0 0,0 0 0,0 0 0,1 0 0,-1 0 0,0 0 0,-9 12 0,9-12 0,-4 4-2,0 1 0,0-1 0,1 1 0,-1 0 0,1 0 0,0 0 0,1 1 0,-1-1 0,1 1-1,0-1 1,0 1 0,-1 8 0,4-13-218,0 0-1,0-1 1,1 1-1,-1-1 1,0 1-1,0-1 1,1 1-1,-1-1 1,0 0-1,0 0 1,1 0-1,-1 0 1,0 0-1,0 0 1,1 0-1,-1 0 1,0 0-1,1 0 1,-1-1-1,0 1 1,0 0-1,2-2 1,13-4-3341,-1-2 1,0 0-1,25-17 0,-33 20 2013,28-21-6358</inkml:trace>
</inkml:ink>
</file>

<file path=ppt/ink/ink1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07.857"/>
    </inkml:context>
    <inkml:brush xml:id="br0">
      <inkml:brushProperty name="width" value="0.025" units="cm"/>
      <inkml:brushProperty name="height" value="0.025" units="cm"/>
    </inkml:brush>
  </inkml:definitions>
  <inkml:trace contextRef="#ctx0" brushRef="#br0">115 0 14414,'0'0'10655,"-10"7"-7249,6-4-3162,-56 49 2436,56-48-2588,0 0-1,0 0 0,1 0 0,0 0 0,0 1 0,0-1 1,0 1-1,1 0 0,-1 0 0,1 0 0,1 0 0,-1 1 1,1-1-1,-1 7 0,2-11-91,0 0 0,1 0 0,-1 1 0,0-1 0,1 0 0,-1 0 0,1 0 0,-1 0 0,1 0 0,0 0 0,0 0 0,-1 0 0,1 0 0,0 0 0,0 0 0,0 0 0,0-1 0,0 1 0,0 0 0,0 0 0,0-1 0,0 1 0,0-1 0,1 1 0,-1-1 0,0 0 0,0 1 0,0-1 0,1 0 0,-1 0 0,0 0 0,0 0 0,1 0 0,-1 0 0,0 0 0,0 0 0,3-1 0,49-8 0,-33-1 0,-1 0 0,0-1 0,-1-1 0,0-1 0,0-1 0,-2 0 0,26-28 0,-48 49 0,0 0 0,1 1 0,0 0 0,0 0 0,-3 9 0,6-13 0,0 0 0,0 0 0,0 1 0,1-1 0,0 0 0,0 0 0,0 1 0,0-1 0,1 0 0,0 1 0,0-1 0,0 1 0,0-1 0,1 6 0,0-8-42,0-1 0,0 1 0,0-1 0,0 1 0,1-1 0,-1 0 0,0 1-1,1-1 1,-1 0 0,1 0 0,-1 0 0,1 0 0,-1 0 0,1 0 0,0 0 0,-1-1 0,1 1 0,0 0 0,0-1 0,3 1 0,39 2-5150,-14-6-5965</inkml:trace>
</inkml:ink>
</file>

<file path=ppt/ink/ink1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14.610"/>
    </inkml:context>
    <inkml:brush xml:id="br0">
      <inkml:brushProperty name="width" value="0.025" units="cm"/>
      <inkml:brushProperty name="height" value="0.025" units="cm"/>
    </inkml:brush>
  </inkml:definitions>
  <inkml:trace contextRef="#ctx0" brushRef="#br0">22 1 11851,'2'9'11103,"-5"35"-7846,-5-1-2687,2 0-1,2 0 0,2 1 0,4 59 0,2-90-1017,1-20-3110,-5 4 2723,1 0 0,-1 0 1,1 0-1,-1 0 0,0 0 1,0 0-1,0 0 0,-1 0 0,0-3 1,-11-20-7702</inkml:trace>
</inkml:ink>
</file>

<file path=ppt/ink/ink1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14.953"/>
    </inkml:context>
    <inkml:brush xml:id="br0">
      <inkml:brushProperty name="width" value="0.025" units="cm"/>
      <inkml:brushProperty name="height" value="0.025" units="cm"/>
    </inkml:brush>
  </inkml:definitions>
  <inkml:trace contextRef="#ctx0" brushRef="#br0">1 127 16464,'0'0'12523,"69"-61"-11690,-23 45-320,5 0-161,5 1-160,2 3-160,-3 7 32,-4 4-96,-7 1-640,-5 0-1058,-13 6-1697,-9-1-1858,-4-1-2915</inkml:trace>
</inkml:ink>
</file>

<file path=ppt/ink/ink1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15.623"/>
    </inkml:context>
    <inkml:brush xml:id="br0">
      <inkml:brushProperty name="width" value="0.025" units="cm"/>
      <inkml:brushProperty name="height" value="0.025" units="cm"/>
    </inkml:brush>
  </inkml:definitions>
  <inkml:trace contextRef="#ctx0" brushRef="#br0">19 12 18161,'0'0'11600,"0"10"-10356,-7 41-671,-4 57 257,10-97-779,1 1 1,1 0-1,-1 0 0,2 0 0,0-1 1,5 19-1,-7-28-51,1 0 0,0-1 0,-1 1 0,1 0 0,0 0 0,0-1 0,0 1 0,0-1 0,0 1 0,1-1 0,-1 1 0,0-1 0,1 0 0,2 3 0,-3-4 0,0 0 0,-1 1 0,1-1 0,0 0 0,0 0 0,0 0 0,0 0 0,0 0 0,0 0 0,0 0 0,-1 0 0,1 0 0,0 0 0,0 0 0,0 0 0,0 0 0,0-1 0,0 1 0,-1 0 0,1-1 0,1 0 0,1-1 0,0-1 0,0 1 0,-1-1 0,1 1 0,-1-1 0,1 0 0,-1 0 0,0 0 0,0 0 0,-1 0 0,1-1 0,1-5 0,4-15 0,-2 0 0,-1 0 0,-1-1 0,-2 1 0,-1-37 0,0 57 0,-3-9 0,-5 16 0,7-2 0,0 0 0,0 1 0,0-1 0,0 1 0,0-1 0,0 1 0,0-1 0,1 1 0,-1 0 0,0-1 0,1 1 0,-1 0 0,1 3 0,0-4-81,0 0-1,0 1 1,0-1 0,0 0-1,0 1 1,0-1 0,0 0-1,1 0 1,-1 1 0,1-1-1,-1 0 1,1 0 0,-1 1-1,1-1 1,0 0 0,-1 0 0,1 0-1,0 0 1,0 0 0,0 0-1,0 0 1,0-1 0,0 1-1,0 0 1,1 1 0,1-2-328,0 1 0,-1 0 0,1 0 0,-1-1 0,1 0 0,0 1 0,0-1 0,-1 0 0,1 0 1,0 0-1,4-2 0,3 0-959,-1 0 0,0-1 0,0 0 0,0-1 0,0 0 0,11-7 0,34-29-8941,-29 13 10971,-14 1 9775,-17 29-2185,-21 27-6057,21-21-1826,0 1-1,1 0 0,0 0 1,0 0-1,1 1 0,0 0 1,1 0-1,0 0 0,1 0 1,0 0-1,1 0 0,0 13 1,1-23-360,0 1 0,1 0 1,-1-1-1,1 1 0,0 0 0,-1-1 1,1 1-1,0-1 0,0 1 1,0-1-1,0 0 0,0 1 0,0-1 1,0 0-1,0 0 0,1 0 1,-1 1-1,0-1 0,1-1 0,-1 1 1,1 0-1,-1 0 0,1 0 0,-1-1 1,1 1-1,-1-1 0,1 1 1,0-1-1,-1 0 0,1 0 0,0 0 1,0 1-1,-1-2 0,1 1 1,0 0-1,2-1 0,0 1 9,1 0-1,0-1 1,0 0 0,0 0-1,0 0 1,-1-1 0,1 1-1,-1-1 1,1 0 0,-1 0-1,8-6 1,-5 1-17,0 1 0,-1-1 0,-1 0 0,1-1 0,-1 1 0,0-1 0,0 0 1,-1 0-1,-1-1 0,1 1 0,-1-1 0,0 0 0,-1 0 0,2-15 0,-4 24-1,0 0 0,0 0 0,-1 0 0,1 0 0,0 0 0,0 0 0,0 1 0,-1-1 0,1 0 0,0 0 0,0 0 0,0 0 0,0 0 0,-1 0 0,1 0 0,0 0 0,0 0 0,0 0 0,-1 0 0,1 0 0,0 0 0,0-1 0,0 1 0,-1 0 0,1 0 0,0 0 0,0 0 0,0 0 0,0 0 0,0 0 0,-1 0 0,1-1 0,0 1 0,0 0 0,0 0 0,0 0 0,0 0 0,0 0 0,-1-1 0,1 1 0,0 0 0,0 0 0,0 0 0,0-1 0,0 1 0,0 0 0,0 0 0,0 0 0,0 0 0,0-1 0,0 1 0,0 0 0,0 0 0,0 0 0,0-1 0,0 1 0,0 0 0,0 0 0,0 0 0,0-1 0,-7 10 0,3-2 0,0 0 0,1-1 0,0 1 0,1 0 0,-1 1 0,1-1 0,1 0 0,-1 1 0,1-1 0,0 1 0,1 14 0,1-21-96,-1 1-1,1-1 1,-1 1-1,1-1 1,0 0-1,0 1 1,0-1-1,0 0 1,0 0-1,0 1 1,0-1-1,0 0 1,0 0-1,1 0 1,-1 0-1,0 0 1,1-1-1,-1 1 1,1 0-1,-1-1 1,1 1-1,-1-1 1,1 1-1,-1-1 1,1 0-1,-1 1 1,1-1-1,0 0 1,-1 0-1,1 0 1,-1 0-1,3-1 1,5 1-1050,-1 0-1,1-1 1,0 0 0,15-4 0,11-11-4758,1-8 192</inkml:trace>
</inkml:ink>
</file>

<file path=ppt/ink/ink1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16.227"/>
    </inkml:context>
    <inkml:brush xml:id="br0">
      <inkml:brushProperty name="width" value="0.025" units="cm"/>
      <inkml:brushProperty name="height" value="0.025" units="cm"/>
    </inkml:brush>
  </inkml:definitions>
  <inkml:trace contextRef="#ctx0" brushRef="#br0">144 119 12396,'0'0'4569,"-9"5"-965,-5 3-2216,0 1 1,1 1 0,0 0-1,-20 20 1,28-26-1166,1 1 1,0 0 0,0 0 0,0 0-1,0 0 1,1 0 0,0 1 0,0 0-1,1-1 1,-1 1 0,1 0 0,1 1-1,-1-1 1,1 0 0,0 0 0,0 1-1,1 9 1,0-15-262,0 1-1,1 0 1,-1 0-1,1-1 1,0 1-1,-1 0 1,1-1 0,0 1-1,0-1 1,0 1-1,0-1 1,0 1-1,0-1 1,1 0-1,-1 1 1,0-1-1,1 0 1,-1 0 0,1 0-1,-1 0 1,1 0-1,-1-1 1,1 1-1,0 0 1,-1-1-1,1 1 1,0-1-1,0 1 1,0-1 0,-1 0-1,1 0 1,0 0-1,0 0 1,0 0-1,1-1 1,3 1 19,-1 0-1,1-1 1,-1 0 0,1 0 0,-1 0-1,1-1 1,-1 0 0,0 0 0,0 0-1,6-5 1,3-3 32,-2-2 1,1 1-1,-1-2 1,-1 0-1,-1 0 1,0-1-1,0 0 1,13-28-1,-12 20 188,-2-1 1,0 0-1,-1-1 1,-2 0-1,6-35 0,-74 190 1294,55-112-1495,0 0 0,1 1 0,1-1 0,1 1 0,1 0 0,0 0 0,2 0 0,0 0 0,2 22 0,0-39 0,-1-1 0,0 0 0,1 1 0,-1-1 0,1 0 0,0 1 0,0-1 0,0 0 0,0 0 0,0 0 0,0 0 0,1 0 0,-1 0 0,1 0 0,-1 0 0,1 0 0,0-1 0,-1 1 0,1 0 0,0-1 0,0 0 0,3 2 0,-1-2 0,-1 0 0,1 0 0,0 0 0,-1-1 0,1 0 0,0 1 0,0-1 0,-1-1 0,1 1 0,0 0 0,-1-1 0,1 0 0,3-1 0,5-2 0,0 0 0,0-1 0,0-1 0,-1 0 0,0-1 0,0 0 0,13-11 0,-10 5 0,-1 0 0,0-1 0,-1-1 0,11-17 0,-18 24 0,0 0 0,-1 1 0,0-1 0,-1 0 0,0-1 0,0 1 0,-1-1 0,0 1 0,0-1 0,0-17 0,-2 26 0,0-1 0,0 0 0,0 0 0,0 1 0,0-1 0,0 0 0,-1 0 0,1 1 0,0-1 0,0 0 0,-1 0 0,1 1 0,-1-1 0,1 0 0,0 1 0,-1-1 0,1 1 0,-1-1 0,0 1 0,1-1 0,-1 1 0,1-1 0,-1 1 0,0-1 0,1 1 0,-1 0 0,0-1 0,0 1 0,1 0 0,-1 0 0,0-1 0,0 1 0,1 0 0,-1 0 0,0 0 0,0 0 0,0 0 0,1 0 0,-1 0 0,0 0 0,0 0 0,1 1 0,-1-1 0,-1 1 0,-2 0 0,0 0 0,0 0 0,0 1 0,0-1 0,0 1 0,0 0 0,-6 5 0,0 1 0,1 0 0,0 1 0,0 0 0,1 1 0,-13 18 0,19-24 0,-1 0 0,1 0 0,-1 1 0,1-1 0,1 1 0,-1 0 0,0-1 0,1 1 0,0 0 0,0 0 0,1 0 0,0 0 0,-1 0 0,1 0 0,1 0 0,-1 0 0,3 9 0,-2-12 0,0 0 0,0 0 0,0 0 0,1 0 0,-1 0 0,1-1 0,-1 1 0,1 0 0,0-1 0,0 1 0,-1-1 0,1 1 0,0-1 0,0 0 0,1 0 0,-1 0 0,0 0 0,0 0 0,0 0 0,1-1 0,-1 1 0,5 0 0,58 2 0,-52-3 0,1 0-316,0 0 0,0-1 0,0 0-1,0-1 1,0-1 0,0 0 0,-1-1 0,19-7 0,14-14-7377</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8:08.265"/>
    </inkml:context>
    <inkml:brush xml:id="br0">
      <inkml:brushProperty name="width" value="0.025" units="cm"/>
      <inkml:brushProperty name="height" value="0.025" units="cm"/>
    </inkml:brush>
  </inkml:definitions>
  <inkml:trace contextRef="#ctx0" brushRef="#br0">1912 300 7015,'0'0'6817,"-2"-9"-5536,1 0-1275,1 5 234,0-1 0,-1 1 0,1-1-1,-1 1 1,0 0 0,0 0 0,0-1 0,-1 1-1,1 0 1,-1 0 0,0 0 0,0 1 0,-1-1-1,1 0 1,-1 1 0,0-1 0,1 1 0,-2 0-1,1 0 1,0 0 0,-1 1 0,1-1 0,-1 1-1,0-1 1,1 1 0,-8-2 0,-46-15 457,0 3 0,-1 2 0,-1 3 1,-98-6-1,-62 2-353,-102-3 801,189 15-897,37 0 207,-96 10 1,158-2-447,1 1 0,0 2 0,-58 22 0,-86 50 3,164-74 11,1 0 0,0 1 0,0 1 0,1-1 1,0 2-1,0-1 0,-11 14 0,18-19-14,1 0-1,0 0 0,0 0 1,0 0-1,0 1 1,0-1-1,1 1 1,0-1-1,0 1 0,0-1 1,0 1-1,0 0 1,0-1-1,1 1 0,0 0 1,0-1-1,0 1 1,0 0-1,1 0 0,-1-1 1,1 1-1,0 0 1,0-1-1,0 1 0,1-1 1,-1 1-1,1-1 1,0 0-1,3 6 0,8 7 5,1 0 0,0-1-1,1 0 1,1-1 0,0 0 0,1-2-1,0 0 1,1-1 0,28 14-1,-7-7 22,1-2 0,0-2-1,70 16 1,-55-20 4,0-3 0,80 0 0,111-14 59,-230 7-89,-10-1-9,279-18 37,-219 11 20,-1-3 0,84-26 0,-74 14 82,357-121 642,-421 140-755,0-1 0,0 0 1,-1-1-1,14-8 0,-21 12 22,-1 0-1,1-1 1,-1 1-1,0 0 1,1-1-1,-1 0 1,0 1-1,-1-1 1,1 0 0,0 0-1,-1 0 1,1 0-1,-1 0 1,0 0-1,0 0 1,0-1-1,-1 1 1,1 0-1,-1-7 1,0 2-1,-1-1 0,0 1 1,-1 0-1,1-1 0,-2 1 0,1 0 1,-1 0-1,0 0 0,-1 1 0,0-1 1,0 1-1,-1 0 0,0 0 1,0 0-1,0 1 0,-1 0 0,0 0 1,0 0-1,-1 1 0,0 0 0,-8-6 1,-5 0-56,0 0 1,0 1 0,-1 1 0,0 1 0,0 0 0,-41-7 0,-116-11 31,-2 7 0,-258 6 0,370 15-31,0 3-1,1 3 0,0 3 0,0 3 1,1 3-1,1 3 0,-64 28 1,13 6-78,-69 28 140,174-78-67,-1 1 0,1 0 0,0 0 0,0 1 0,0 1 0,1 0 0,0 0 1,-16 17-1,21-19-6,0 1 0,1 1 0,0-1 1,0 1-1,0-1 0,1 1 0,0 0 0,0 0 1,1 1-1,0-1 0,0 0 0,1 1 1,0 0-1,0-1 0,1 13 0,0-15 9,0 1-1,0-1 1,1 1-1,0-1 1,0 0-1,0 1 1,1-1-1,0 0 1,0 0-1,0 0 1,1 0-1,-1 0 1,1-1-1,0 1 1,7 6-1,-4-5 2,0-1-1,1 1 1,-1-1 0,1-1-1,0 1 1,1-1 0,-1 0-1,1-1 1,11 3 0,13 3 3,2-2 0,-1-2 1,1-1-1,36 0 0,-47-3 13,494 58-1069,-440-46 991,1-3-1,94-1 0,-129-10 83,-1-2 0,0-2 0,0-2 0,0-1 0,68-23 0,359-171 304,-456 195-238,0 0 0,-1 0 1,0-1-1,0-1 1,-1 0-1,0-1 0,10-11 1,-19 18-47,1 0 0,0 0 1,-1 0-1,0-1 0,0 1 1,0-1-1,0 1 0,0-1 1,-1 0-1,0 0 0,0 1 1,0-1-1,0 0 0,0 0 1,-1 0-1,0 0 0,0 0 1,0 0-1,0 0 0,-1 0 1,1 0-1,-1 0 0,0 0 0,0 0 1,-1 0-1,1 0 0,-1 1 1,1-1-1,-6-6 0,-2-3-11,-2 1 0,1 0-1,-1 1 1,-1 1 0,0-1-1,-1 2 1,-21-14 0,-1 4 19,-68-29-1,73 36-470,-2 1-1,1 2 1,-1 1 0,-45-4-1,60 10-39,-1 1-1,1 1 1,0 0-1,0 2 1,-1 0 0,1 0-1,0 2 1,1 0-1,-33 13 1,5 4-7018,8-1-5424</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47.202"/>
    </inkml:context>
    <inkml:brush xml:id="br0">
      <inkml:brushProperty name="width" value="0.025" units="cm"/>
      <inkml:brushProperty name="height" value="0.025" units="cm"/>
    </inkml:brush>
  </inkml:definitions>
  <inkml:trace contextRef="#ctx0" brushRef="#br0">0 1 20852,'0'0'10474</inkml:trace>
</inkml:ink>
</file>

<file path=ppt/ink/ink1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17.207"/>
    </inkml:context>
    <inkml:brush xml:id="br0">
      <inkml:brushProperty name="width" value="0.025" units="cm"/>
      <inkml:brushProperty name="height" value="0.025" units="cm"/>
    </inkml:brush>
  </inkml:definitions>
  <inkml:trace contextRef="#ctx0" brushRef="#br0">1 224 14253,'0'0'13907,"2"12"-12119,7 138 1015,-9-149-2803,0 1 1,0-1-1,0 1 1,0-1-1,0 0 1,0 1-1,0-1 0,0 0 1,0 1-1,1-1 1,-1 0-1,1 1 1,-1-1-1,1 0 0,-1 0 1,1 0-1,0 1 1,-1-1-1,1 0 1,0 0-1,0 0 0,0 0 1,0 0-1,0 0 1,0 0-1,0-1 0,0 1 1,1 0-1,-1-1 1,0 1-1,0 0 1,1-1-1,-1 0 0,0 1 1,0-1-1,1 0 1,-1 1-1,0-1 1,1 0-1,-1 0 0,1 0 1,-1 0-1,0-1 1,1 1-1,-1 0 1,2-1-1,2 0 0,0 0-1,-1-1 1,1 0 0,0 0-1,0 0 1,-1-1 0,1 1-1,-1-1 1,0 0 0,0-1-1,5-4 1,-3 0 0,1 0 0,-1 0 0,-1-1 0,1 0 0,-2 0 0,6-13 0,-8 17 0,0 0 0,0-1 0,-1 1 0,0 0 0,0-1 0,0 1 0,-1 0 0,0-1 0,0 1 0,0-1 0,0 1 0,-1-1 0,-3-9 0,4 15 0,0-1 0,0 1 0,0-1 0,0 1 0,0-1 0,0 1 0,0 0 0,-1-1 0,1 1 0,0-1 0,0 1 0,0-1 0,-1 1 0,1-1 0,0 1 0,-1 0 0,1-1 0,0 1 0,-1 0 0,1-1 0,-1 1 0,1 0 0,-1-1 0,1 1 0,0 0 0,-1 0 0,1 0 0,-1 0 0,1-1 0,-1 1 0,1 0 0,-1 0 0,1 0 0,-1 0 0,1 0 0,-1 0 0,1 0 0,-1 0 0,1 0 0,-1 0 0,1 0 0,-1 1 0,1-1 0,-1 0 0,1 0 0,-1 0 0,1 1 0,-1-1 0,1 0 0,0 1 0,-1-1 0,1 0 0,-1 1 0,-1 1 0,1-1 0,-1 1 0,1-1 0,0 1 0,0 0 0,-1 0 0,1 0 0,0 0 0,0 0 0,1 0 0,-2 3 0,1 1 0,-1 0 0,2 0 0,-1 0 0,1 0 0,0 0 0,0 0 0,0 0 0,1 0 0,0 0 0,0 0 0,1 0 0,0 0 0,0 0 0,0-1 0,1 1 0,3 6 0,-2-8 0,-1 0 0,1 0 0,0 0 0,0-1 0,0 1 0,0-1 0,1 0 0,-1 0 0,1-1 0,0 1 0,0-1 0,0 0 0,0 0 0,0-1 0,0 0 0,1 0 0,-1 0 0,11 0 0,-6 0 0,1-1 0,-1 0 0,0-1 0,0 0 0,1-1 0,-1 0 0,0 0 0,0-1 0,-1 0 0,1-1 0,-1 0 0,1-1 0,13-9 0,-18 10 0,1 0 0,-1-1 0,1 0 0,-1 0 0,-1 0 0,1-1 0,-1 0 0,0 1 0,0-1 0,-1-1 0,1 1 0,-1 0 0,-1-1 0,1 0 0,-1 0 0,-1 1 0,1-1 0,-1 0 0,0-1 0,0-9 0,-1 16 0,0 1 0,0 0 0,0 0 0,0-1 0,0 1 0,0 0 0,0 0 0,0-1 0,0 1 0,0 0 0,0-1 0,0 1 0,0 0 0,0 0 0,0-1 0,-1 1 0,1 0 0,0 0 0,0-1 0,0 1 0,0 0 0,0 0 0,-1-1 0,1 1 0,0 0 0,0 0 0,0 0 0,-1-1 0,1 1 0,0 0 0,0 0 0,-1 0 0,1 0 0,0 0 0,0-1 0,-1 1 0,1 0 0,0 0 0,0 0 0,-1 0 0,1 0 0,-14 7 0,-10 18 0,12-9 0,2 1 0,0 1 0,-13 32 0,20-42 0,0 0 0,0 1 0,1-1 0,0 0 0,1 1 0,0 0 0,0-1 0,1 1 0,0 0 0,0-1 0,3 13 0,-2-19 0,-1 0 0,2 0 0,-1 0 0,0-1 0,0 1 0,1 0 0,-1 0 0,1-1 0,-1 1 0,1-1 0,-1 1 0,1-1 0,0 0 0,0 0 0,0 1 0,0-1 0,0-1 0,0 1 0,0 0 0,0 0 0,0-1 0,1 1 0,-1-1 0,0 0 0,0 0 0,0 1 0,1-1 0,1-1 0,6 1 0,0 0 0,0-1 0,0 0 0,0-1 0,12-3 0,-4-2 0,0-1 0,0 0 0,-1-2 0,0 0 0,-1 0 0,0-2 0,-1 0 0,0-1 0,-1 0 0,0-1 0,-1 0 0,-1-2 0,13-18 0,-12 15 0,-2 0 0,0-1 0,0 0 0,-2-1 0,-1 0 0,0-1 0,-2 1 0,0-1 0,-2-1 0,0 1 0,0-24 0,-4 45 0,0 0 0,1-1 0,-1 1 0,0 0 0,0 0 0,0 0 0,0-1 0,0 1 0,-1 0 0,1 0 0,0 0 0,0-1 0,-1 1 0,1 0 0,-1 0 0,1 0 0,-1 0 0,1 0 0,-1 0 0,0 0 0,0 0 0,1 0 0,-1 0 0,0 0 0,0 0 0,-1 0 0,0 1 0,1-1 0,-1 1 0,1 1 0,-1-1 0,1 0 0,-1 0 0,1 0 0,-1 1 0,1-1 0,-1 1 0,1-1 0,0 1 0,-1 0 0,1-1 0,0 1 0,0 0 0,-2 2 0,-8 5 0,1 1 0,1 0 0,-13 16 0,14-15 0,-18 22 0,-26 42 0,46-64 0,0 0 0,1 1 0,0 0 0,1-1 0,0 2 0,1-1 0,0 0 0,0 1 0,0 12 0,3-21-47,0-1 0,0 1 0,0-1 1,0 1-1,1 0 0,-1-1 0,1 0 0,0 1 0,0-1 0,0 1 1,0-1-1,0 0 0,0 0 0,1 0 0,-1 1 0,1-1 1,-1 0-1,4 2 0,-1 0-215,1-1 0,0 1 1,-1-1-1,1-1 0,0 1 0,1-1 1,-1 1-1,6 0 0,7 2-1181,-1-2-1,1 0 1,0-1-1,26 0 1,-14-2-7568</inkml:trace>
</inkml:ink>
</file>

<file path=ppt/ink/ink1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17.998"/>
    </inkml:context>
    <inkml:brush xml:id="br0">
      <inkml:brushProperty name="width" value="0.025" units="cm"/>
      <inkml:brushProperty name="height" value="0.025" units="cm"/>
    </inkml:brush>
  </inkml:definitions>
  <inkml:trace contextRef="#ctx0" brushRef="#br0">112 217 12107,'0'0'7960,"-8"1"-3470,2 1-4038,-1 0 1,1 0-1,0 1 1,0 0-1,0 0 1,1 0-1,-1 0 1,1 1 0,-1 0-1,-6 8 1,9-9-292,-1 0 1,2 1-1,-1-1 1,0 1 0,1 0-1,-1 0 1,1 0 0,0 0-1,1 0 1,-1 0-1,1 0 1,0 1 0,0-1-1,0 0 1,0 1 0,1-1-1,0 1 1,0-1-1,0 6 1,1-8-162,0 0 0,0 0 0,0 0 0,0-1 0,0 1 0,0 0 0,0-1 0,1 1 0,-1 0 0,0-1 0,1 0 0,0 1 0,-1-1 0,1 0 0,0 0 0,0 0 0,-1 0 0,1 0 0,0 0 0,0 0 0,0-1 0,0 1 0,0-1 0,0 1 0,0-1 0,1 0 0,-1 0 0,2 0 0,5 1 0,-1-1 0,1 0 0,-1 0 0,1-1 0,16-3 0,-18 1 0,0 0 0,0 0 0,0-1 0,0 0 0,0 0 0,-1-1 0,0 0 0,0 0 0,0 0 0,0-1 0,-1 0 0,9-12 0,-8 10 0,0-1 0,-1 0 0,0 0 0,-1-1 0,0 1 0,0-1 0,-1 0 0,0 0 0,1-13 0,-4 24 0,0-1 0,0 0 0,0 0 0,-1 0 0,1 0 0,0 1 0,0-1 0,-1 0 0,1 0 0,0 0 0,0 0 0,0 0 0,-1 0 0,1 0 0,0 0 0,-1 0 0,1 0 0,0 0 0,0 0 0,-1 0 0,1 0 0,0 0 0,0 0 0,-1 0 0,1 0 0,0 0 0,0 0 0,-1 0 0,1 0 0,0 0 0,0-1 0,0 1 0,-1 0 0,1 0 0,0 0 0,0 0 0,0-1 0,-1 1 0,1 0 0,0 0 0,0 0 0,0-1 0,0 1 0,-1 0 0,1 0 0,0 0 0,0-1 0,0 1 0,0 0 0,0-1 0,0 1 0,0 0 0,0 0 0,0-1 0,0 1 0,0 0 0,0 0 0,0-1 0,0 1 0,0 0 0,0 0 0,0-1 0,-14 17 0,10-8 0,0-1 0,1 1 0,0-1 0,0 1 0,1 0 0,-3 14 0,4-20 0,1 0 0,0-1 0,0 1 0,0 0 0,0-1 0,0 1 0,0 0 0,0-1 0,0 1 0,1 0 0,-1-1 0,1 1 0,-1 0 0,1-1 0,-1 1 0,1-1 0,0 1 0,0-1 0,0 0 0,0 1 0,0-1 0,0 0 0,0 0 0,0 1 0,1-1 0,-1 0 0,0 0 0,1 0 0,-1-1 0,1 1 0,-1 0 0,1 0 0,-1-1 0,1 1 0,0-1 0,-1 1 0,1-1 0,0 0 0,1 0 0,8 1 0,1-2 0,-1 1 0,0-2 0,0 1 0,0-1 0,0-1 0,0 0 0,0-1 0,0 0 0,-1 0 0,0-1 0,0-1 0,0 0 0,-1 0 0,0-1 0,0 0 0,0 0 0,10-12 0,-5 4 0,-1 1 0,0-2 0,-2 0 0,1 0 0,-2-1 0,0 0 0,-1-1 0,-1 0 0,10-33 0,-17 49 0,0 0 0,0 0 0,-1 0 0,1-1 0,-1 1 0,1 0 0,-1 0 0,0 0 0,0-1 0,0 1 0,0 0 0,0 0 0,-1-1 0,0-2 0,0 5 0,0 0 0,1 0 0,-1 0 0,0 0 0,0 0 0,1 0 0,-1 0 0,0 0 0,1 1 0,-1-1 0,0 0 0,1 0 0,-1 1 0,0-1 0,1 1 0,-1-1 0,0 0 0,1 1 0,-1-1 0,1 1 0,-1 0 0,1-1 0,-1 1 0,1-1 0,-1 1 0,1 1 0,-43 58 0,29-32 0,0 1 0,-15 46 0,25-61 0,0 1 0,1 0 0,0 0 0,1 0 0,1 1 0,0-1 0,3 22 0,-2-36 0,-1 0 0,1 0 0,1 0 0,-1 0 0,0 0 0,0 0 0,0 0 0,0 0 0,1 0 0,-1-1 0,1 1 0,-1 0 0,0 0 0,1 0 0,-1 0 0,1 0 0,0-1 0,-1 1 0,1 0 0,0 0 0,-1-1 0,1 1 0,0 0 0,0-1 0,0 1 0,0-1 0,-1 1 0,1-1 0,0 0 0,0 1 0,0-1 0,0 0 0,0 0 0,0 1 0,0-1 0,0 0 0,0 0 0,0 0 0,0 0 0,0 0 0,0 0 0,1-1 0,1 0 0,0 0 0,-1 0 0,1 0 0,0 0 0,-1 0 0,1-1 0,-1 1 0,0-1 0,1 0 0,-1 0 0,0 1 0,0-1 0,3-4 0,2-6 0,1 0 0,-1 0 0,-1-1 0,0 0 0,-1 0 0,-1 0 0,0-1 0,0 1 0,-2-1 0,0 0 0,1-21 0,-3 36 0,0-1 0,0 0 0,0 0 0,0 0 0,0 0 0,-1 0 0,1 0 0,0 0 0,0 0 0,0 0 0,0 0 0,0 0 0,-1 1 0,1-1 0,0 0 0,0 0 0,0 0 0,0 0 0,0 0 0,-1 0 0,1 0 0,0 0 0,0 0 0,0 0 0,0-1 0,0 1 0,-1 0 0,1 0 0,0 0 0,0 0 0,0 0 0,0 0 0,0 0 0,-1 0 0,1 0 0,0 0 0,0 0 0,0-1 0,0 1 0,0 0 0,0 0 0,0 0 0,0 0 0,0 0 0,-1 0 0,1-1 0,-6 15 0,5-11 0,0 0 0,0 0 0,0 0 0,1 0 0,-1 0 0,1 1 0,-1-1 0,1 0 0,0 0 0,1 1 0,-1-1 0,1 0 0,-1 0 0,1 0 0,0 1 0,0-1 0,0 0 0,0 0 0,1 0 0,-1-1 0,1 1 0,0 0 0,0 0 0,3 3 0,0-3 0,0 0 0,0-1 0,0 1 0,0-1 0,0 0 0,1-1 0,-1 1 0,1-1 0,-1 0 0,1 0 0,-1-1 0,1 1 0,9-2 0,-6 1 0,-1 0 0,1 0 0,-1-1 0,1 0 0,-1-1 0,1 0 0,-1 0 0,0-1 0,0 0 0,0 0 0,0-1 0,-1 0 0,0-1 0,1 1 0,-1-1 0,-1-1 0,1 1 0,6-8 0,-22 26 0,2 1 0,0 0 0,0 0 0,1 0 0,1 1 0,0 0 0,1 0 0,-2 17 0,6-30-20,0 0 0,0 0 0,0-1 0,0 1-1,0 0 1,0 0 0,0-1 0,1 1 0,-1 0 0,1 0 0,-1-1 0,1 1-1,0 0 1,0-1 0,-1 1 0,3 2 0,-2-3-26,0-1 0,0 1 0,0 0 0,-1-1 0,1 1 0,0-1 0,0 1 1,0-1-1,0 0 0,0 1 0,0-1 0,0 0 0,0 0 0,0 1 0,0-1 0,0 0 0,1 0 0,-1 0 0,0 0 0,2-1 0,-1 0-125,1 1 0,0-1-1,0 0 1,-1-1-1,1 1 1,-1 0-1,1-1 1,-1 1 0,0-1-1,1 0 1,-1 0-1,0 0 1,0 0-1,0 0 1,0 0 0,-1-1-1,1 1 1,-1-1-1,2-3 1,1-4-1942,-1 0 0,0 0 0,-1 0 0,1-12 0,1-18-4432</inkml:trace>
</inkml:ink>
</file>

<file path=ppt/ink/ink1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18.325"/>
    </inkml:context>
    <inkml:brush xml:id="br0">
      <inkml:brushProperty name="width" value="0.025" units="cm"/>
      <inkml:brushProperty name="height" value="0.025" units="cm"/>
    </inkml:brush>
  </inkml:definitions>
  <inkml:trace contextRef="#ctx0" brushRef="#br0">5 0 10346,'0'0'1729,"-2"11"-1355,1 0-475,0 0 0,1 0 0,0 0-1,0 0 1,2 0 0,3 18 0,-4-25 240,0 0 0,0 0 0,1 0 0,0 0 0,0 0 0,0 0 0,0-1 0,1 1 0,-1-1 0,1 0 0,0 1 0,5 4 0,-5-6 430,0 0 0,1 0 0,-1 0 0,0-1-1,1 1 1,-1-1 0,1 1 0,0-1 0,-1-1 0,7 2-1,7 0 1996,-14-2-1925,1 0 1,-1 0-1,1 1 0,-1-1 0,0 1 1,0 0-1,1 0 0,-1 0 0,4 2 1,-6-1-539,0-1 1,0 0-1,1 1 1,-1-1-1,0 1 1,0-1-1,0 1 1,-1 0-1,1-1 1,0 1-1,-1 0 1,1 0-1,-1-1 1,1 1-1,-1 0 1,0 0-1,0 0 1,0-1-1,0 1 1,0 3-1,0-3-115,-1-1 1,1 1-1,0-1 0,0 0 0,0 1 0,0-1 1,1 1-1,-1-1 0,0 0 0,1 1 0,-1-1 1,0 0-1,1 1 0,0-1 0,-1 0 0,1 1 1,0-1-1,0 0 0,-1 0 0,1 0 0,0 0 0,0 0 1,1 1-1,1-1-78,-1-1 1,0 0 0,0 1-1,0-1 1,1 0-1,-1 0 1,0 0 0,0 0-1,0-1 1,1 1 0,-1-1-1,0 1 1,0-1-1,0 0 1,3-1 0,30-13-1410,17-5-2480,-35 16-1323,2 1-3417,-11 3 633</inkml:trace>
</inkml:ink>
</file>

<file path=ppt/ink/ink1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18.682"/>
    </inkml:context>
    <inkml:brush xml:id="br0">
      <inkml:brushProperty name="width" value="0.025" units="cm"/>
      <inkml:brushProperty name="height" value="0.025" units="cm"/>
    </inkml:brush>
  </inkml:definitions>
  <inkml:trace contextRef="#ctx0" brushRef="#br0">83 1 13132,'0'0'15060,"-9"1"-13880,9-1-1180,-7 2 169,0-1 1,0 1-1,1 0 0,-1 0 1,-7 4-1,12-6-202,1 1-1,-1 0 1,1 0 0,-1-1-1,1 1 1,0 0-1,-1 0 1,1 0 0,0 0-1,0 1 1,0-1-1,0 0 1,0 0 0,0 1-1,0-1 1,0 1 0,1-1-1,-1 0 1,0 1-1,1 0 1,-1-1 0,1 1-1,0-1 1,-1 1-1,1-1 1,0 1 0,0 0-1,0-1 1,0 1 0,0 0-1,0-1 1,1 1-1,-1-1 1,1 1 0,-1-1-1,2 3 1,1-1-177,1-1 1,-1 1 0,1-1-1,0 0 1,0 0-1,0 0 1,0-1 0,0 1-1,0-1 1,1 0-1,-1 0 1,0-1-1,6 1 1,5 2-495,2 1 245,-9-3 524,0 0 1,-1 1-1,1 0 1,-1 0 0,1 1-1,-1 0 1,0 0-1,0 0 1,0 1-1,11 9 1,-18-12 12,1-1 0,-1 1-1,0 0 1,1 0 0,-1-1-1,0 1 1,0 0 0,1 0 0,-1 0-1,0 0 1,0-1 0,0 1 0,0 0-1,0 0 1,0 0 0,0 0-1,0-1 1,-1 1 0,1 0 0,0 0-1,0 0 1,-1-1 0,1 1 0,0 0-1,-1 0 1,1-1 0,-1 1-1,1 0 1,-1-1 0,1 1 0,-1 0-1,0-1 1,1 1 0,-1-1 0,0 1-1,1-1 1,-1 0 0,0 1-1,0-1 1,1 1 0,-1-1 0,0 0-1,0 0 1,0 0 0,0 1 0,-44 13 3276,42-13-3296,-58 12-773,19-14-2777,26-5-6266</inkml:trace>
</inkml:ink>
</file>

<file path=ppt/ink/ink1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20.615"/>
    </inkml:context>
    <inkml:brush xml:id="br0">
      <inkml:brushProperty name="width" value="0.025" units="cm"/>
      <inkml:brushProperty name="height" value="0.025" units="cm"/>
    </inkml:brush>
  </inkml:definitions>
  <inkml:trace contextRef="#ctx0" brushRef="#br0">1 93 14414,'0'0'5317,"6"-11"-3230,-5 8-2018,5-6 421,-1 0 0,1 0 0,1 1 0,10-12 0,-15 18-412,0 0-1,0 0 1,0 0-1,0 0 1,0 1 0,1-1-1,-1 1 1,1-1 0,-1 1-1,1 0 1,0 0 0,0 0-1,-1 0 1,1 0 0,0 1-1,0-1 1,0 1-1,0 0 1,-1 0 0,1 0-1,0 0 1,0 0 0,0 1-1,0-1 1,5 3 0,-7-2-57,1 0 1,-1 0-1,1 1 1,-1-1-1,0 1 1,0 0-1,0-1 1,0 1-1,0 0 1,0-1-1,0 1 1,0 0-1,-1 0 1,1 0-1,-1 0 1,1 0-1,-1 0 1,0-1-1,0 1 1,0 0-1,0 0 1,0 3-1,-5 45 841,-3-18-353,5-26-449,1 0-1,1 0 1,-1-1-1,1 1 1,0 0-1,0 0 1,1 1 0,-1-1-1,2 7 1,0-13-51,-1 1 0,1 0 1,0 0-1,0-1 1,0 1-1,-1 0 0,1-1 1,0 1-1,0-1 1,0 1-1,0-1 1,0 1-1,0-1 0,0 0 1,0 0-1,0 1 1,1-1-1,-1 0 0,0 0 1,0 0-1,0 0 1,0 0-1,0 0 0,0 0 1,0-1-1,0 1 1,2-1-1,30-6 293,-14-3-195,0 0 0,-1-1 0,0-1 0,-1 0-1,0-2 1,-1 0 0,-1 0 0,0-2-1,21-29 1,-34 71 32,-9 12 106,3-23-154,1 1-1,0 0 1,2 0 0,0-1 0,2 29 0,-1-43-74,0 1 1,1 0-1,-1 0 1,1 0-1,-1-1 1,1 1-1,0 0 1,0-1-1,-1 1 1,1 0-1,0-1 1,1 1-1,-1-1 1,0 0-1,0 1 1,1-1-1,-1 0 1,1 0-1,-1 0 1,1 0-1,-1 0 0,1 0 1,0 0-1,-1-1 1,1 1-1,0 0 1,0-1-1,-1 1 1,1-1-1,0 0 1,0 0-1,0 0 1,-1 0-1,1 0 1,0 0-1,0 0 1,0 0-1,0-1 1,-1 1-1,1-1 1,3-1-1,3 0 56,0 0-1,-1-1 1,1 0 0,-1-1-1,0 1 1,0-2 0,0 1-1,9-8 1,-6 3-73,-1-1 0,0-1 0,0 0 0,-1 0 0,11-19 0,-16 24 0,0 0 0,0-1 0,-1 1 0,1-1 0,-1 1 0,-1-1 0,1 0 0,-1 0 0,0 1 0,-1-1 0,0 0 0,-1-13 0,1 20 0,0-1 0,0 1 0,0-1 0,-1 1 0,1-1 0,0 1 0,-1-1 0,1 1 0,0-1 0,-1 1 0,1-1 0,0 1 0,-1-1 0,1 1 0,-1 0 0,1-1 0,-1 1 0,1 0 0,-1-1 0,1 1 0,-1 0 0,1 0 0,-1 0 0,1-1 0,-1 1 0,0 0 0,1 0 0,-1 0 0,1 0 0,-1 0 0,1 0 0,-1 0 0,0 0 0,1 0 0,-1 0 0,1 1 0,-1-1 0,1 0 0,-1 0 0,1 0 0,-1 1 0,1-1 0,-1 0 0,1 1 0,-1-1 0,1 0 0,-1 1 0,1-1 0,-1 1 0,1-1 0,-1 1 0,-23 20 0,-2 20 0,24-39 0,1-1 0,0 1 0,0 0 0,1 0 0,-1 0 0,0 0 0,1 0 0,-1 0 0,1-1 0,-1 1 0,1 0 0,0 1 0,0-1 0,0 0 0,0 0 0,0 0 0,0 0 0,1 0 0,-1 0 0,1-1 0,-1 1 0,2 2 0,-1-3 0,1 0 0,-1 0 0,0 0 0,1-1 0,0 1 0,-1 0 0,1-1 0,-1 1 0,1-1 0,0 0 0,-1 1 0,1-1 0,0 0 0,-1 0 0,1 0 0,0 0 0,-1-1 0,1 1 0,0 0 0,2-2 0,34-11 0,-29 7 0,1-1 0,-1-1 0,0 1 0,0-2 0,-1 1 0,0-1 0,10-15 0,-17 35 0,-5 11 0,-2-6-855,1 2 0,1-1 0,1 1 0,0-1 0,1 1 1,1 20-1,1-38 681,0 0 0,0 0 1,0 1-1,0-1 1,-1 0-1,1 0 1,0 1-1,0-1 0,0 0 1,0 1-1,0-1 1,0 0-1,0 0 0,0 1 1,0-1-1,0 0 1,1 0-1,-1 1 0,0-1 1,0 0-1,0 0 1,0 1-1,0-1 0,0 0 1,1 0-1,-1 1 1,0-1-1,0 0 0,0 0 1,0 0-1,1 1 1,-1-1-1,0 0 0,0 0 1,1 0-1,-1 0 1,0 0-1,0 0 0,1 1 1,-1-1-1,0 0 1,0 0-1,1 0 0,-1 0 1,0 0-1,0 0 1,1 0-1,-1 0 0,0 0 1,0 0-1,1 0 1,-1 0-1,1 0 0,10 0-7657</inkml:trace>
</inkml:ink>
</file>

<file path=ppt/ink/ink1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21.255"/>
    </inkml:context>
    <inkml:brush xml:id="br0">
      <inkml:brushProperty name="width" value="0.025" units="cm"/>
      <inkml:brushProperty name="height" value="0.025" units="cm"/>
    </inkml:brush>
  </inkml:definitions>
  <inkml:trace contextRef="#ctx0" brushRef="#br0">34 58 13965,'0'0'14216,"-1"14"-13063,-2 9-850,-25 332 457,28-355-756,0 1 0,0-1 0,-1 0 0,1 1 0,0-1 0,0 1 0,0-1 0,0 0 0,0 1 0,0-1 0,0 1 0,0-1 0,0 0 0,0 1 0,0-1 0,0 1 0,0-1 0,0 0 0,1 1 0,-1-1 0,0 1 0,0-1 0,0 0 0,1 1 0,-1-1 0,0 0 0,0 1 0,1-1 0,-1 0 0,0 1 0,1-1 0,-1 0 0,0 0 0,1 0 0,-1 1 0,0-1 0,1 0 0,-1 0 0,0 0 0,2 1 0,12-15 141,10-25-43,-14 11-102,-8 21-52,0 1 0,0 0 0,0 1 0,1-1 0,0 0 1,4-6-1,-7 12 42,1 0 0,-1 0 0,1-1 0,-1 1 0,0 0 0,1 0 0,-1 0 0,1 0 0,-1 0 0,0-1 1,1 1-1,-1 0 0,1 0 0,-1 0 0,1 0 0,-1 0 0,1 0 0,-1 1 0,0-1 0,1 0 0,-1 0 0,1 0 0,-1 0 0,0 0 1,1 1-1,-1-1 0,1 0 0,-1 0 0,0 1 0,1-1 0,-1 0 0,0 0 0,1 1 0,16 16 72,-6-7 6,-6-7-55,0-1 0,1 0 1,-1 0-1,1-1 0,0 0 1,-1 1-1,1-2 0,0 1 1,0-1-1,-1 0 0,1 0 1,0-1-1,0 1 0,0-1 1,-1 0-1,1-1 0,-1 0 1,1 0-1,-1 0 0,0 0 1,10-7-1,2 0 29,-2-1 0,1-1 0,-1-1-1,-1 0 1,19-20 0,-25 22 71,1-1 0,-2 0 0,1 0 0,-1-1 0,-1 0 0,0 0 0,-1-1 0,5-18 0,-8 26-74,0 0 0,-1 0-1,0 0 1,0 0 0,0 0 0,-1 0-1,1-1 1,-1 1 0,-1 0 0,1 0-1,-1-1 1,0 1 0,0 0 0,0 0-1,-1 0 1,1 0 0,-1 0 0,-1 1-1,1-1 1,-1 0 0,1 1 0,-1 0-1,-1 0 1,-3-5 0,4 7-41,1 0 0,-1 0 0,0 0 0,0 0 0,0 1 0,0-1 0,0 1 0,0 0 0,0 0 1,-1 0-1,1 0 0,0 0 0,-1 1 0,1-1 0,-1 1 0,1 0 0,0 0 0,-7 1 0,4 1-6,0-1-1,1 1 1,-1 0 0,0 0 0,1 1-1,-1 0 1,1 0 0,0 0-1,0 1 1,-5 4 0,3-3-6,1 1 0,0 0 0,1 0 0,-1 0 0,1 0 0,0 1 0,1 0 0,0 0 0,0 0 0,0 1 0,1-1 0,0 1 0,1 0 0,-1 0 0,-1 16 0,4-23-9,0 1 1,1-1-1,-1 0 1,0 0-1,1 0 1,-1 0-1,1 0 1,0 0-1,-1 0 1,1 0-1,0 0 1,-1 0-1,1 0 1,0 0-1,0-1 1,0 1-1,0 0 1,0 0-1,0-1 1,0 1-1,0-1 1,0 1-1,0-1 1,0 1-1,0-1 1,0 0-1,0 1 1,0-1-1,1 0 1,1 0 0,46 4-432,-33-4 78,-10 0 321,0 1 0,0 0 0,0 0 0,0 0 0,0 0 0,0 1 0,-1 0 0,1 0 0,-1 1 0,1-1 0,-1 1 0,0 1 1,0-1-1,0 1 0,-1-1 0,1 1 0,-1 1 0,0-1 0,0 1 0,5 6 0,-6-4 158,1 1 0,-1-1 0,-1 1 0,1-1-1,-1 1 1,0 0 0,-1 0 0,0 0 0,0-1 0,-1 1 0,0 0 0,-1 0 0,1 0 0,-5 16 0,4-18-153,0 1 0,-1-1 1,0 1-1,0-1 1,0 1-1,-5 6 1,7-12-187,-1 0 1,0 0-1,1 0 1,-1-1-1,0 1 1,0 0-1,1 0 1,-1-1-1,0 1 1,0 0-1,0-1 1,0 1-1,0-1 1,0 1-1,0-1 1,0 1-1,-2-1 1,1 1-364,1-2 0,-1 1 0,0 0 0,1 0 1,-1 0-1,1-1 0,-1 1 0,1-1 0,0 1 0,-1-1 1,1 0-1,-1 0 0,1 1 0,0-1 0,0 0 0,-3-2 1,-16-17-11302</inkml:trace>
</inkml:ink>
</file>

<file path=ppt/ink/ink1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21.628"/>
    </inkml:context>
    <inkml:brush xml:id="br0">
      <inkml:brushProperty name="width" value="0.025" units="cm"/>
      <inkml:brushProperty name="height" value="0.025" units="cm"/>
    </inkml:brush>
  </inkml:definitions>
  <inkml:trace contextRef="#ctx0" brushRef="#br0">1 0 17905,'0'0'5061</inkml:trace>
</inkml:ink>
</file>

<file path=ppt/ink/ink1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22.773"/>
    </inkml:context>
    <inkml:brush xml:id="br0">
      <inkml:brushProperty name="width" value="0.025" units="cm"/>
      <inkml:brushProperty name="height" value="0.025" units="cm"/>
    </inkml:brush>
  </inkml:definitions>
  <inkml:trace contextRef="#ctx0" brushRef="#br0">1 13 12748,'0'0'11761,"3"13"-10971,5 29-411,2 59 1,-5-49-323,-5-47-4,1 1 0,0 0 0,0 0-1,0-1 1,1 1 0,0 0 0,0-1-1,4 7 1,-6-11-34,1 1 0,0-1 0,0 0 0,0 0 0,0 0 0,0-1 0,1 1 0,-1 0 0,0 0 0,0 0 0,1-1 0,-1 1 0,0-1 0,1 1 0,-1-1 0,0 0 0,1 1 0,-1-1 0,0 0 0,1 0 0,-1 0 0,1 0 0,-1 0 1,1 0-1,-1 0 0,0-1 0,1 1 0,-1 0 0,1-1 0,-1 1 0,0-1 0,0 1 0,1-1 0,-1 0 0,0 0 0,0 1 0,0-1 0,0 0 0,0 0 0,2-2 0,10-8 65,-1 0 1,0 0-1,0-2 1,-1 1-1,-1-2 0,16-24 1,-9 9-38,-2 0-1,18-46 1,-29 63 37,3-9-11,-4 18 439,-4 9 624,-6 43-534,-4 24-199,-2 149 1,13-219-411,0 0 0,0 0 0,0 0 0,1 0 0,-1 0 0,1 0 0,0 0 0,0 0 0,0 0 0,0-1 0,0 1 0,1 0 0,-1-1 0,1 1 0,0-1 0,-1 1 0,1-1 0,1 0 0,-1 0 0,0 0 0,4 3 0,-3-4-124,0 0 1,-1 0-1,1 0 1,0 0-1,-1-1 1,1 0-1,0 1 1,0-1-1,-1 0 1,1 0-1,0 0 1,0-1-1,0 1 1,-1-1-1,1 1 1,0-1-1,-1 0 1,1 0-1,-1 0 1,1 0-1,-1-1 1,1 1-1,-1-1 1,2-1-1,3-3-1114,0 1 0,-1-2 0,0 1 0,-1 0 0,1-1 0,-1 0 0,0-1 0,3-7 0,16-31-10804</inkml:trace>
</inkml:ink>
</file>

<file path=ppt/ink/ink1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23.132"/>
    </inkml:context>
    <inkml:brush xml:id="br0">
      <inkml:brushProperty name="width" value="0.025" units="cm"/>
      <inkml:brushProperty name="height" value="0.025" units="cm"/>
    </inkml:brush>
  </inkml:definitions>
  <inkml:trace contextRef="#ctx0" brushRef="#br0">122 0 17745,'0'0'2471,"-9"7"-26,3-2-1930,-55 47 2831,57-47-3253,-1-1 0,0 1-1,1 0 1,0 1-1,0-1 1,0 1-1,1 0 1,0 0 0,0 0-1,-3 12 1,6-17-105,0 0-1,0 0 1,0 0 0,0 0 0,1-1 0,-1 1 0,0 0-1,1 0 1,-1 0 0,1 0 0,-1 0 0,1 0 0,-1-1 0,1 1-1,0 0 1,-1 0 0,1-1 0,0 1 0,0 0 0,-1-1-1,1 1 1,0-1 0,0 1 0,0-1 0,0 1 0,0-1 0,0 0-1,0 1 1,0-1 0,-1 0 0,1 0 0,0 0 0,0 0-1,0 0 1,0 0 0,2 0 0,53 1-531,-34-1 73,-7 2 147,0 0 0,0 1 0,0 0 0,0 2 0,-1 0 0,1 0 0,16 10 0,-27-13 362,-1 0 0,1 0 1,-1 0-1,0 1 0,0 0 0,0-1 0,0 1 1,0 0-1,-1 0 0,1 1 0,-1-1 1,0 1-1,0-1 0,2 4 0,-3-4 109,-1 0 0,1 1-1,-1-1 1,0 0 0,0 0 0,0 0-1,0 0 1,0 0 0,-1 0 0,1 0-1,-1 0 1,0 0 0,0 0 0,0 0-1,0 0 1,-1-1 0,1 1 0,-1 0-1,1-1 1,-1 1 0,-3 2 0,-2 4 360,-1-1 1,0 0 0,0 0 0,-1-1 0,-19 13 0,24-18-369,0 1 0,0-1 0,0 1 0,-1-1 0,1-1 0,-1 1 0,1 0 1,-1-1-1,0 0 0,1 0 0,-1-1 0,0 1 0,0-1 0,1 0 0,-1 0 0,-9-2 0,13 1-313,0 0-1,0 0 1,0 0 0,0 0-1,0 0 1,0 0 0,1 0-1,-1 0 1,0-1 0,1 1-1,-1 0 1,1-1 0,-1 1-1,1 0 1,-1-1 0,1 1-1,0-1 1,0 1 0,0-1 0,0 1-1,0 0 1,0-1 0,0 1-1,0-1 1,1 1 0,-1 0-1,0-1 1,1 1 0,-1-1-1,2-1 1,16-42-9540,-1 22-569</inkml:trace>
</inkml:ink>
</file>

<file path=ppt/ink/ink1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23.488"/>
    </inkml:context>
    <inkml:brush xml:id="br0">
      <inkml:brushProperty name="width" value="0.025" units="cm"/>
      <inkml:brushProperty name="height" value="0.025" units="cm"/>
    </inkml:brush>
  </inkml:definitions>
  <inkml:trace contextRef="#ctx0" brushRef="#br0">0 430 14798,'0'0'13095,"11"-11"-12155,34-34-703,-2-2 0,-3-2 0,-1-2 0,62-110 0,-65 96 628,-37 109-583,-35 108 344,25-115-431,2 0 0,1 1 1,2 0-1,-2 44 0,8-79-286,0 0 1,0 0-1,0-1 1,0 1-1,1 0 1,-1 0-1,1 0 1,0 0-1,0 0 1,2 4-1,-3-6-7,1 0 0,0 0 0,0-1 0,0 1 0,0 0 0,0 0 0,0-1 0,0 1 0,0 0 0,1-1 0,-1 1 0,0-1 0,0 0 0,0 1 0,1-1 0,-1 0 0,0 0 0,0 1 0,1-1 0,-1 0 0,0 0-1,0-1 1,1 1 0,-1 0 0,2-1 0,-3 1-120,0 0 0,1 0 0,-1 0 0,1 0 0,-1-1-1,0 1 1,1 0 0,-1 0 0,0-1 0,0 1 0,1 0 0,-1 0 0,0-1-1,0 1 1,1 0 0,-1-1 0,0 1 0,0 0 0,0-1 0,1 1-1,-1-1 1,0 1 0,0 0 0,0-1 0,0 1 0,0-1 0,0 1 0,0 0-1,0-1 1,0 1 0,0-1 0,0 1 0,0 0 0,0-1 0,-1 0-1,1-2-1323,0-12-5281</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26:59.107"/>
    </inkml:context>
    <inkml:brush xml:id="br0">
      <inkml:brushProperty name="width" value="0.025" units="cm"/>
      <inkml:brushProperty name="height" value="0.025" units="cm"/>
    </inkml:brush>
  </inkml:definitions>
  <inkml:trace contextRef="#ctx0" brushRef="#br0">1728 151 4869,'-125'1'1991,"0"6"0,-132 24 0,39 22-492,-35 5 744,-258 11-337,435-63-1675,49-5 218,1 1 1,-1 2-1,-29 7 1,55-10-445,-1-1-1,1 0 1,-1 1 0,1-1-1,0 1 1,-1 0 0,1 0-1,0-1 1,0 1 0,0 0-1,0 0 1,0 0 0,0 0-1,0 0 1,0 0 0,0 1-1,0-1 1,0 0 0,0 0-1,1 1 1,-1-1 0,1 0-1,-1 1 1,1-1 0,-1 1-1,1-1 1,0 0 0,0 1-1,0-1 1,0 1 0,0-1-1,0 1 1,0-1 0,0 1-1,0-1 1,1 0 0,-1 1-1,1 2 1,1 0-10,0 0 1,-1 0-1,1 0 1,1 0-1,-1 0 1,0 0-1,1 0 1,0-1-1,0 1 1,0-1-1,6 5 1,11 4 23,1-1 1,0-1-1,1 0 1,0-2-1,0-1 1,1 0-1,25 3 1,45 14 118,62 33 87,26 9-202,-149-57-25,0-1 0,1-2 0,60 4 0,-56-9 10,0-2 1,0-2 0,-1-1 0,1-2-1,-1-2 1,0-1 0,37-15-1,-7-1 18,2 3-1,0 4 1,1 2 0,96-10-1,-17 18 27,191-23-8,-299 24-43,0-2 0,-1-1 0,-1-3 0,0-1-1,-1-1 1,52-30 0,10-20 25,-50 32 81,56-28 0,-105 61-51,0-1-1,0 0 1,-1 1-1,1-1 1,0 0-1,0 1 1,0-1 0,-1 1-1,1-1 1,0 1-1,-1-1 1,1 0-1,0 1 1,-1-1 0,1 1-1,-1 0 1,1-1-1,0 1 1,-1-1-1,1 1 1,-1 0 0,0-1-1,1 1 1,-1 0-1,1-1 1,-1 1 0,1 0-1,-1 0 1,-1-1-1,-19-11 141,-55-18-153,-1 2-1,-1 5 1,-95-17-1,15 3 12,40 8 240,-225-24-1,268 47-311,-1 5 0,1 2 0,0 4 0,-90 17 0,111-12-1336,1-1-1,-67 0 1,46-9-3466</inkml:trace>
</inkml:ink>
</file>

<file path=ppt/ink/ink1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23.845"/>
    </inkml:context>
    <inkml:brush xml:id="br0">
      <inkml:brushProperty name="width" value="0.025" units="cm"/>
      <inkml:brushProperty name="height" value="0.025" units="cm"/>
    </inkml:brush>
  </inkml:definitions>
  <inkml:trace contextRef="#ctx0" brushRef="#br0">0 15 16432,'0'0'11947,"63"-15"-11915,-30 15-641,-2 4-2209,3 1-2563,8-3-5958</inkml:trace>
</inkml:ink>
</file>

<file path=ppt/ink/ink1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24.188"/>
    </inkml:context>
    <inkml:brush xml:id="br0">
      <inkml:brushProperty name="width" value="0.025" units="cm"/>
      <inkml:brushProperty name="height" value="0.025" units="cm"/>
    </inkml:brush>
  </inkml:definitions>
  <inkml:trace contextRef="#ctx0" brushRef="#br0">104 8 19442,'0'0'5664,"-8"-2"-3726,7 2-1917,-1-1 21,0 0 0,0 0 0,0 1-1,0-1 1,-1 0 0,1 1 0,0 0 0,0-1 0,0 1 0,-1 0-1,1 0 1,0 1 0,0-1 0,-1 0 0,1 1 0,0-1 0,0 1-1,0 0 1,0-1 0,0 1 0,0 0 0,0 0 0,0 1 0,0-1-1,0 0 1,1 0 0,-1 1 0,0 0 0,1-1 0,-1 1 0,1 0-1,0-1 1,-1 1 0,1 0 0,0 0 0,-1 3 0,-17 50 247,18-52-227,0 1 0,0-1 0,0 1 0,1 0 0,-1-1 0,1 1 1,0-1-1,0 1 0,1-1 0,-1 1 0,1 0 0,0-1 0,1 6 0,0-8-53,-1 0-1,0 0 1,0 0-1,1 0 1,-1 0-1,1 0 1,-1-1-1,1 1 1,-1-1 0,1 1-1,-1-1 1,1 1-1,-1-1 1,1 0-1,-1 0 1,1 0-1,0 0 1,-1 0-1,1 0 1,-1 0-1,1 0 1,-1-1 0,1 1-1,2-2 1,38-14-52,-26 4-381,1-2 1,-1 0-1,17-21 1,15-13 14,-48 48 415,1 0 0,-1 0 1,0 0-1,0-1 0,0 1 0,0 0 1,0 0-1,0 0 0,0 0 1,1 0-1,-1 0 0,0 0 0,0 0 1,0 0-1,0 0 0,0 0 1,0 0-1,1 0 0,-1 0 0,0 0 1,0 0-1,0 0 0,0 0 1,0 0-1,0 1 0,0-1 1,1 0-1,-1 0 0,0 0 0,0 0 1,0 0-1,0 0 0,0 0 1,0 0-1,0 0 0,0 0 0,0 0 1,1 1-1,-1-1 0,0 0 1,0 0-1,0 0 0,0 0 0,0 0 1,0 0-1,0 1 0,0-1 1,0 0-1,0 0 0,0 0 1,0 0-1,0 0 0,0 0 0,0 1 1,0-1-1,0 0 0,0 0 1,0 0-1,0 0 0,0 0 0,0 0 1,0 0-1,-1 1 0,1-1 1,0 0-1,0 0 0,-1 19 341,-7 18 219,4-25-257,1 0-1,0 0 0,1 0 0,0 0 1,1 0-1,0 0 0,2 13 1,-1-24-283,1 1-1,-1-1 1,1 0 0,0 0 0,0 0 0,-1 0 0,1 0 0,0 0 0,0 0 0,0 0 0,0 0 0,0 0 0,0 0 0,1 0 0,-1-1 0,0 1 0,0-1 0,0 1 0,1-1-1,-1 1 1,0-1 0,1 0 0,-1 1 0,0-1 0,1 0 0,-1 0 0,0 0 0,1 0 0,-1 0 0,0 0 0,1-1 0,-1 1 0,2-1 0,48-10 181,-19-3-202,-1-1-1,-1-2 1,34-24 0,32-18-355,-96 58 347,0 1 0,0 0 0,0 0 0,0 0 0,0 0-1,1 0 1,-1 0 0,0 0 0,0-1 0,0 1 0,0 0 0,0 0 0,1 0 0,-1 0 0,0 0 0,0 0 0,0 0 0,0 0 0,1 0 0,-1 0 0,0 0 0,0 0 0,0 0 0,0 0 0,1 0 0,-1 0 0,0 0 0,0 0 0,0 0 0,0 0 0,1 0 0,-1 0 0,0 1 0,0-1 0,0 0 0,0 0 0,0 0 0,0 0 0,1 0-1,-1 0 1,0 0 0,0 1 0,0-1 0,0 0 0,0 0 0,0 0 0,0 0 0,0 0 0,0 1 0,1-1 0,-1 0 0,0 0 0,0 0 0,0 0 0,0 1 0,-3 14-116,-9 14-489,-4 17-1716,12-15-3253,4-30 5412,0-1 0,0 0-1,0 0 1,0 1 0,0-1 0,0 0 0,0 0 0,0 1 0,0-1-1,0 0 1,0 0 0,0 1 0,0-1 0,1 0 0,-1 0-1,0 1 1,0-1 0,0 0 0,0 0 0,0 0 0,0 1-1,1-1 1,-1 0 0,0 0 0,0 0 0,0 1 0,0-1-1,1 0 1,-1 0 0,0 0 0,0 0 0,1 0 0,-1 1-1,0-1 1,0 0 0,0 0 0,1 0 0,-1 0 0,0 0-1,0 0 1,1 0 0,-1 0 0,0 0 0,0 0 0,1 0-1,-1 0 1,0 0 0,0 0 0,1 0 0,-1 0 0,0-1 0,1 1-1,1 0-865,14-1-8717</inkml:trace>
</inkml:ink>
</file>

<file path=ppt/ink/ink1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24.545"/>
    </inkml:context>
    <inkml:brush xml:id="br0">
      <inkml:brushProperty name="width" value="0.025" units="cm"/>
      <inkml:brushProperty name="height" value="0.025" units="cm"/>
    </inkml:brush>
  </inkml:definitions>
  <inkml:trace contextRef="#ctx0" brushRef="#br0">182 100 18738,'0'0'3144,"-13"5"-464,-1 1-1991,-1 2 0,1-1 0,0 2 0,1 0 1,-18 15-1,25-19-475,0 0 0,0 0 1,1 1-1,0-1 0,0 1 1,1 1-1,-1-1 1,1 1-1,1-1 0,-1 1 1,1 0-1,0 0 0,1 1 1,0-1-1,-3 14 0,5-20-204,0 0 0,0 0 0,0 1 0,0-1 0,0 0 0,0 0 0,1 0 0,-1 0 0,0 0 0,1 0 0,-1 0 0,0 0 0,1 0 0,-1 0 0,1 0 0,0 0 0,-1 0 0,1 0 0,0 0 0,-1 0 0,1 0 0,0 0 0,0-1 0,0 1 0,0 0 0,1 0 0,1 0-1,0 0 1,0 0-1,0 0 1,-1-1-1,1 1 0,0-1 1,0 1-1,0-1 1,0 0-1,4-1 1,2 0 14,1 0 0,-1-1 0,0-1 0,1 1 0,15-8 0,2-8-20,0 0 0,0-2-1,-2-1 1,-1-1 0,0 0 0,-2-2-1,-1-1 1,-1-1 0,31-52 0,-40 57 65,-60 93-53,46-65-242,0 0 1,0 0-1,1 0 0,-1 1 1,2-1-1,-1 1 0,1 0 1,0-1-1,1 1 0,-1 0 1,2 9-1,0-14-24,-1 0 0,1-1 0,0 1 0,-1-1 0,1 1-1,1-1 1,-1 1 0,0-1 0,0 0 0,1 1 0,0-1 0,-1 0 0,1 0 0,0 0 0,0 0-1,0 0 1,0-1 0,0 1 0,0-1 0,1 1 0,-1-1 0,0 0 0,1 0 0,-1 0 0,1 0-1,0 0 1,-1 0 0,1-1 0,-1 1 0,1-1 0,0 0 0,0 0 0,-1 0 0,4 0-1,17 0-15545</inkml:trace>
</inkml:ink>
</file>

<file path=ppt/ink/ink1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25.866"/>
    </inkml:context>
    <inkml:brush xml:id="br0">
      <inkml:brushProperty name="width" value="0.025" units="cm"/>
      <inkml:brushProperty name="height" value="0.025" units="cm"/>
    </inkml:brush>
  </inkml:definitions>
  <inkml:trace contextRef="#ctx0" brushRef="#br0">313 2 12844,'0'0'10917,"-12"-1"-9668,6 0-1150,1 1 0,-1 0 0,0 0 0,0 1 0,0-1 0,0 1 0,0 1 0,0-1 0,0 1 0,-5 2 0,-1 2 77,1 0 0,0 0 0,0 1 1,1 0-1,-10 10 0,-2 2 642,1 0 0,-37 46 0,51-57-613,1 1 1,0 0-1,1 0 0,0 0 0,0 1 1,1 0-1,0-1 0,1 2 0,0-1 1,1 0-1,-3 17 0,6-26-195,-1 1 0,0-1 1,0 1-1,0-1 0,1 1 0,-1-1 0,1 1 1,-1-1-1,1 1 0,-1-1 0,1 0 0,0 1 0,0-1 1,0 0-1,0 0 0,0 1 0,0-1 0,0 0 1,0 0-1,0 0 0,0 0 0,1-1 0,-1 1 1,0 0-1,1 0 0,-1-1 0,0 1 0,1-1 1,-1 1-1,1-1 0,-1 1 0,1-1 0,-1 0 0,1 0 1,-1 0-1,3 0 0,7 0-14,-1 0 0,0 0 0,0-1 1,16-3-1,-8 0-599,1-1 1,-1-1 0,0-1-1,0-1 1,-1 0 0,0-1-1,21-15 1,-28 16-975,0 1 0,0-2 0,-1 1 0,0-1 0,0-1 0,-1 0 0,9-14 0,1-11-8486</inkml:trace>
</inkml:ink>
</file>

<file path=ppt/ink/ink1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26.377"/>
    </inkml:context>
    <inkml:brush xml:id="br0">
      <inkml:brushProperty name="width" value="0.025" units="cm"/>
      <inkml:brushProperty name="height" value="0.025" units="cm"/>
    </inkml:brush>
  </inkml:definitions>
  <inkml:trace contextRef="#ctx0" brushRef="#br0">37 0 17649,'0'0'3934,"-3"9"-1847,-7 34-1115,2-1 0,1 2-1,3-1 1,0 47-1,4-89-956,0 1 0,0-1-1,0 0 1,0 1 0,0-1-1,0 0 1,0 1 0,1-1 0,-1 0-1,0 0 1,1 1 0,-1-1-1,1 0 1,-1 0 0,1 1-1,0-1 1,-1 0 0,1 0-1,0 0 1,0 0 0,0 0-1,0 0 1,0 0 0,0-1 0,0 1-1,0 0 1,0 0 0,0-1-1,1 1 1,0 0 0,2 0 9,-1-1 0,1 0 0,-1 0 0,1 0 0,-1 0 0,0 0 0,1-1 0,-1 0 0,1 1 0,-1-1 0,5-2 1,10-5-47,0 0 0,0-2 0,16-10 0,-14 5-87,-15 11 113,0 0 0,0 0 1,0 1-1,1 0 0,0 0 1,-1 0-1,13-4 0,-18 8 34,1-1 0,-1 1 0,1-1 0,-1 1 0,1 0 0,-1-1-1,0 1 1,1 0 0,-1-1 0,0 1 0,0 0 0,0 0 0,1-1 0,-1 1 0,0 0 0,0 0-1,0-1 1,0 1 0,0 0 0,0-1 0,0 1 0,0 0 0,-1 0 0,1-1 0,0 2 0,-3 22 754,-2-6-212,3-13-492,1 0 0,-1 0 1,1-1-1,0 1 0,1 0 0,-1 0 1,1 0-1,0 0 0,1 8 1,0-12-80,0 0 0,0 0 0,0 0 0,0 0 1,0 0-1,0-1 0,0 1 0,0 0 0,1-1 1,-1 1-1,0-1 0,0 1 0,0-1 0,1 0 0,-1 1 1,0-1-1,1 0 0,-1 0 0,0 0 0,1 0 1,-1 0-1,0 0 0,1 0 0,-1-1 0,0 1 1,2-1-1,37-9 159,-1-6-168,-28 10 0,0 1 0,0 1 0,0 0 0,1 0 0,-1 1 0,1 1 0,0 0 0,22-1 0,-32 4 0,0 0 0,1 0 0,-1 0 0,0 0 0,0 1 0,0-1 0,0 0 0,0 1 0,0 0 0,0-1 0,0 1 0,0 0 0,-1 0 0,1 0 0,-1 0 0,0 0 0,1 0 0,-1 1 0,0-1 0,1 4 0,0-2 0,-1-1 0,1 1 0,0-1 0,0 0 0,0 0 0,1 0 0,-1 0 0,1 0 0,0-1 0,-1 1 0,5 2 0,0-3-13,0 0 1,-1 0-1,1-1 0,0 0 0,0 0 1,0-1-1,0 0 0,0 0 0,0-1 1,0 0-1,-1 0 0,1 0 0,0-1 1,8-3-1,-4 2-157,0 0 0,1 1 1,18-1-1,-29 3-2019,-7 0-8194,-7 0-262</inkml:trace>
</inkml:ink>
</file>

<file path=ppt/ink/ink1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26.724"/>
    </inkml:context>
    <inkml:brush xml:id="br0">
      <inkml:brushProperty name="width" value="0.025" units="cm"/>
      <inkml:brushProperty name="height" value="0.025" units="cm"/>
    </inkml:brush>
  </inkml:definitions>
  <inkml:trace contextRef="#ctx0" brushRef="#br0">1 0 20083,'0'0'2883,"62"16"-3556,-34-6-2434,1 0-2434,4 2-5285</inkml:trace>
</inkml:ink>
</file>

<file path=ppt/ink/ink1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27.094"/>
    </inkml:context>
    <inkml:brush xml:id="br0">
      <inkml:brushProperty name="width" value="0.025" units="cm"/>
      <inkml:brushProperty name="height" value="0.025" units="cm"/>
    </inkml:brush>
  </inkml:definitions>
  <inkml:trace contextRef="#ctx0" brushRef="#br0">121 0 10570,'0'0'18524,"-9"6"-17867,9-6-654,-17 12 550,0 1 0,-22 22 0,36-33-494,0 1-1,0 0 1,0 0 0,0 1 0,0-1 0,0 1 0,1-1 0,0 1 0,0 0 0,0 0-1,0 0 1,1 0 0,-1 0 0,1 0 0,0 0 0,0 1 0,1-1 0,-1 0-1,1 0 1,0 1 0,0-1 0,1 5 0,0-7-59,0-1 0,1 1 0,-1-1 0,0 1 0,1-1 0,0 0 0,-1 0 0,1 0 0,0 0 0,-1 0 0,1 0 0,0 0 0,0 0 0,0-1 0,0 1 0,0-1 0,0 0 0,0 1 0,0-1 0,0 0 0,0 0 0,0 0 0,2-1 0,50-4 0,-44 2 0,0 0 0,0-1 0,0 0 0,-1-1 0,0 0 0,0-1 0,14-11 0,54-52 0,-75 67 0,-5 6-89,1 1 1,0-1-1,0 1 0,0 0 1,1 0-1,-1 0 0,1 0 0,0 0 1,1 0-1,-1 10 0,0-13-93,1 0 1,0 1-1,0-1 0,-1 0 0,2 0 0,-1 1 0,0-1 0,0 0 0,1 1 0,-1-1 0,1 0 0,-1 0 0,1 0 1,0 0-1,0 0 0,0 0 0,0 0 0,1 0 0,-1 0 0,0 0 0,1 0 0,-1-1 0,1 1 0,0 0 0,-1-1 1,1 0-1,0 1 0,4 1 0,14-2-11120</inkml:trace>
</inkml:ink>
</file>

<file path=ppt/ink/ink1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29.038"/>
    </inkml:context>
    <inkml:brush xml:id="br0">
      <inkml:brushProperty name="width" value="0.025" units="cm"/>
      <inkml:brushProperty name="height" value="0.025" units="cm"/>
    </inkml:brush>
  </inkml:definitions>
  <inkml:trace contextRef="#ctx0" brushRef="#br0">230 248 11979,'2'-3'697,"-1"0"0,1 0 0,-1 0 1,0 0-1,0 0 0,0-1 0,0 1 0,0 0 0,-1 0 0,1-1 0,-1 1 0,0 0 0,0-1 0,0 1 0,-2-7 0,2 9-535,-1-1-1,0 0 1,0 1-1,0-1 0,0 0 1,0 1-1,0-1 1,-1 1-1,1-1 1,0 1-1,-1 0 1,1 0-1,-1 0 0,1-1 1,-1 1-1,0 1 1,0-1-1,1 0 1,-1 0-1,0 1 1,0-1-1,0 1 1,1-1-1,-1 1 0,0 0 1,0 0-1,-4 0 1,-2 0-105,-1 1 0,1 0 0,-1 0 0,1 1 0,-1 0 0,1 0 0,0 1 0,0 0 0,0 1 0,0 0 0,1 0 0,0 0 1,-1 1-1,2 0 0,-1 1 0,0-1 0,1 1 0,0 1 0,1-1 0,-1 1 0,1 0 0,1 0 0,-1 0 0,1 1 0,0 0 0,1 0 0,0 0 0,0 0 0,1 0 0,0 0 0,-2 15 1,4-22-50,0 0 0,0 0 0,0 0 0,0 0-1,0 0 1,0 0 0,1 0 0,-1 0 0,0 0 0,0 0 0,1 0 0,-1 0 0,1 0 0,-1-1 0,1 1 0,-1 0 0,1 0 0,-1 0 0,1-1 0,0 1 0,-1 0 0,1-1 0,0 1 0,-1 0 0,1-1 0,1 1 0,0 0 3,1 0 0,-1-1 0,0 1 0,1 0-1,-1-1 1,1 0 0,-1 0 0,1 0 0,-1 0-1,4 0 1,3-2 15,1 0 0,-1 0 0,0 0 0,17-8 0,-5-1-19,-1-1-1,0-1 1,-1 0 0,0-1 0,-1-2-1,-1 1 1,26-32 0,-34 36 91,0 0 0,0-1 1,-1 0-1,0 0 1,-1-1-1,-1 0 0,0-1 1,-1 1-1,0-1 0,-1 0 1,-1 0-1,0 0 0,1-22 1,-4 36-90,0 0 0,0 0-1,0 0 1,0 1 0,0-1 0,-1 0 0,1 0 0,0 0 0,0 1 0,0-1 0,-1 0 0,1 0 0,0 0 0,0 0 0,-1 0 0,1 1 0,0-1-1,0 0 1,-1 0 0,1 0 0,0 0 0,0 0 0,-1 0 0,1 0 0,0 0 0,0 0 0,-1 0 0,1 0 0,0 0 0,0 0 0,-1 0 0,1 0-1,0 0 1,0 0 0,-1-1 0,1 1 0,0 0 0,0 0 0,-1 0 0,1 0 0,0 0 0,0-1 0,0 1 0,-1 0 0,1 0 0,0 0 0,0-1-1,0 1 1,0 0 0,0 0 0,-1-1 0,1 1 0,0 0 0,0 0 0,0-1 0,0 1 0,0 0 0,0 0 0,0-1 0,0 1 0,0 0 0,0 0-1,0-1 1,0 1 0,0 0 0,0 0 0,0-1 0,-15 19 99,-5 16-43,-24 54 0,37-73 6,1 0 1,1 1-1,1-1 1,0 1-1,1 0 0,-2 26 1,5-41-71,0 0 1,0 1-1,1-1 0,-1 0 1,0 1-1,0-1 1,1 0-1,-1 0 0,1 1 1,-1-1-1,1 0 0,0 0 1,-1 0-1,1 1 0,0-1 1,0 0-1,0 0 1,0 0-1,0 0 0,0-1 1,0 1-1,0 0 0,0 0 1,0 0-1,0-1 0,1 1 1,-1-1-1,0 1 1,0-1-1,1 0 0,-1 1 1,0-1-1,1 0 0,-1 0 1,0 0-1,1 0 0,-1 0 1,1 0-1,-1 0 1,0 0-1,1 0 0,-1-1 1,2 0-1,7-1-3,0 0-1,0 0 1,0-1-1,14-7 1,16-9-153,-27 12 39,1 0 0,-1 0 1,1 2-1,1 0 0,-1 0 0,1 1 0,-1 1 0,1 0 1,19 0-1,-33 3 122,-1 0 0,1 0 0,-1 0 0,1 1 0,-1-1 1,1 0-1,-1 0 0,0 1 0,1-1 0,-1 0 0,1 0 0,-1 1 0,0-1 1,1 0-1,-1 1 0,0-1 0,1 1 0,-1-1 0,0 0 0,0 1 1,1-1-1,-1 1 0,0-1 0,0 1 0,0-1 0,0 1 0,0-1 0,1 1 1,-1-1-1,0 1 0,0 0 0,-2 24 446,-10 17 213,1-17-665,14-32 0,18-39 0,-3-33-246,-13 49-244,-5 30 458,0 0 1,1 0 0,-1 0 0,0 0 0,0 0 0,0 0 0,0 0 0,0 0-1,0 0 1,0 0 0,1 0 0,-1 0 0,0 0 0,0 0 0,0 0 0,0 0 0,0 0-1,0 0 1,1 0 0,-1 0 0,0 0 0,0 0 0,0 0 0,0 0 0,0 0-1,0 0 1,0 0 0,0 0 0,1 3-961,0 0-1,-1 0 1,1 0-1,0 0 0,0 0 1,1 0-1,-1 0 1,1 0-1,-1-1 1,1 1-1,0 0 1,3 2-1,4 5-5253</inkml:trace>
</inkml:ink>
</file>

<file path=ppt/ink/ink1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29.382"/>
    </inkml:context>
    <inkml:brush xml:id="br0">
      <inkml:brushProperty name="width" value="0.025" units="cm"/>
      <inkml:brushProperty name="height" value="0.025" units="cm"/>
    </inkml:brush>
  </inkml:definitions>
  <inkml:trace contextRef="#ctx0" brushRef="#br0">171 42 15439,'0'0'2978,"-9"-4"-25,2 0-2580,-1 0 450,1 1-1,-1 0 1,0 0 0,0 1 0,-10-2-1,16 3-679,-1 1 0,0 0 1,0 0-1,1 0 0,-1 0 0,0 1 0,0-1 0,0 1 0,1-1 0,-1 1 0,0 0 0,1 0 0,-1 0 0,1 0 0,-1 1 0,1-1 0,0 1 0,-1 0 0,1-1 1,0 1-1,0 0 0,-2 2 0,0 2 23,-1 0 1,1 0 0,0 0 0,0 1 0,1-1 0,-1 1-1,-3 13 1,7-19-158,-1 0 1,1 1-1,0-1 1,-1 0-1,1 1 0,0-1 1,0 0-1,0 1 0,0-1 1,0 0-1,0 1 0,1-1 1,-1 0-1,0 1 0,1-1 1,-1 0-1,1 0 0,-1 1 1,1-1-1,-1 0 0,1 0 1,0 0-1,0 0 0,0 0 1,0 0-1,-1 0 0,1 0 1,0 0-1,1 0 1,-1 0-1,0 0 0,0-1 1,0 1-1,0-1 0,1 1 1,-1-1-1,0 1 0,1-1 1,-1 0-1,0 1 0,1-1 1,-1 0-1,0 0 0,1 0 1,-1 0-1,0 0 0,2-1 1,5 1-31,0 0 0,0-1 0,0 0 0,-1-1 1,1 0-1,0 0 0,-1-1 0,0 1 0,1-2 0,-1 1 1,0-1-1,-1 0 0,7-5 0,-8 6-186,-1-1 0,0 1 0,1-1 0,-1 0 0,-1 0 0,1 0 0,-1-1 0,0 1 0,0-1 0,0 0 1,0 0-1,-1 0 0,0 0 0,0 0 0,0 0 0,-1-1 0,0 1 0,0-1 0,1-6 0,-2 12 77,0 0 0,-1-1 1,1 1-1,0 0 0,0-1 1,0 1-1,0 0 0,0 0 0,-1-1 1,1 1-1,0 0 0,0 0 1,-1-1-1,1 1 0,0 0 0,0 0 1,-1 0-1,1-1 0,0 1 1,-1 0-1,1 0 0,0 0 0,0 0 1,-1 0-1,1-1 0,0 1 1,-1 0-1,1 0 0,0 0 0,-1 0 1,1 0-1,0 0 0,-1 0 1,1 0-1,0 0 0,-1 1 0,1-1 1,0 0-1,-1 0 0,0 0 1,-3 3-4835,4 1-321</inkml:trace>
</inkml:ink>
</file>

<file path=ppt/ink/ink1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29.771"/>
    </inkml:context>
    <inkml:brush xml:id="br0">
      <inkml:brushProperty name="width" value="0.025" units="cm"/>
      <inkml:brushProperty name="height" value="0.025" units="cm"/>
    </inkml:brush>
  </inkml:definitions>
  <inkml:trace contextRef="#ctx0" brushRef="#br0">59 98 9033,'47'-32'5007,"-47"32"-4915,0 0-1,1 0 1,-1 0 0,0 0 0,0 0-1,1 0 1,-1 0 0,0 0 0,0 0 0,1 0-1,-1 0 1,0 0 0,0 0 0,1 0-1,-1 1 1,0-1 0,0 0 0,0 0-1,1 0 1,-1 0 0,0 0 0,0 1-1,0-1 1,1 0 0,-1 0 0,0 0-1,0 1 1,0-1 0,0 0 0,0 0-1,0 0 1,1 1 0,-1-1 0,0 0-1,0 0 1,0 1 0,0-1 0,0 0-1,0 0 1,0 1 0,0-1 0,0 0-1,2 21 1869,-3 20-253,-3-19-701,-2 0 0,0-1-1,-1 0 1,-2 0-1,-15 29 1,13-30-499,2 0 0,0 0 0,2 1 0,0 0 0,-7 40 0,13-60-438,1-4 54,1-10-143,1-1 1,0 1-1,1 0 0,0 0 0,1 0 1,7-14-1,39-80-485,-41 89 315,-4 7 9,14-27-477,24-36-1,-36 65 636,0-1 1,0 1-1,0 0 0,2 0 0,-1 1 1,1 0-1,0 1 0,17-11 0,-24 16 43,0 1 0,1 0-1,-1-1 1,0 1 0,1 0-1,-1 1 1,1-1 0,0 0-1,-1 1 1,1 0 0,-1-1 0,1 1-1,0 0 1,-1 0 0,4 1-1,-5-1-6,1 1 0,-1-1 0,0 1 0,0-1-1,1 1 1,-1 0 0,0-1 0,0 1 0,0 0-1,0 0 1,0 0 0,0 0 0,0 0 0,-1 0-1,1 0 1,0 0 0,0 0 0,-1 0 0,1 1-1,-1-1 1,1 2 0,0 1-3,0 0 0,-1-1 1,1 1-1,-1 0 0,0-1 0,-1 1 0,1 0 1,0 0-1,-1-1 0,0 1 0,0-1 0,0 1 1,0-1-1,-1 1 0,1-1 0,-1 0 0,0 1 1,0-1-1,-4 5 0,-11 11 187,-1 0 1,0-1 0,-1-2-1,-1 1 1,0-2-1,-1-1 1,-34 18-1,52-32-2153,9-6-85,14-10-2295,-18 15 3605,24-20-6813</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27:44.622"/>
    </inkml:context>
    <inkml:brush xml:id="br0">
      <inkml:brushProperty name="width" value="0.025" units="cm"/>
      <inkml:brushProperty name="height" value="0.025" units="cm"/>
    </inkml:brush>
  </inkml:definitions>
  <inkml:trace contextRef="#ctx0" brushRef="#br0">1911 193 2018,'0'0'272,"-12"-11"278,6 6-483,-2-3 106,-1 0 0,0 1 0,0 0 1,-1 1-1,0 0 0,0 0 0,0 1 1,-1 1-1,-19-7 0,-10 3 356,4 2-221,1-2 0,0-1 1,-47-20-1,60 20-204,-1 0 0,-1 2 0,0 0 0,0 2 1,0 0-1,0 2 0,-1 1 0,0 1 0,-28 2 0,10 3 144,1 2 0,0 3-1,1 1 1,-59 21-1,-201 59-17,131-43 437,121-32-498,1 3-1,0 1 1,1 3 0,-45 28-1,70-37-177,1 1-1,1 1 0,0 1 1,1 0-1,1 2 0,0 0 0,2 1 1,0 1-1,1 0 0,-15 27 1,22-31 8,1 1 1,1-1-1,1 1 1,0 0-1,1 1 1,1-1-1,1 1 1,0-1-1,1 1 1,3 33-1,0-44 13,0 0-1,0 0 1,1 1-1,0-2 1,0 1-1,0 0 1,1 0-1,0-1 1,0 0-1,1 0 0,0 0 1,0-1-1,0 1 1,1-1-1,-1 0 1,8 4-1,6 5 101,0-2-1,1 0 1,42 18-1,-24-16-24,0-1 0,1-3 0,1-1-1,41 4 1,164 5 79,-30-3-99,-205-14-59,412 37-76,-332-35 60,1-5-1,150-20 1,355-41 93,-571 61-61,-1 0-1,-1-1 0,1-2 0,0 0 1,-1-1-1,0-2 0,-1 0 0,1-1 0,-2-2 1,1 0-1,-1-1 0,-1-1 0,-1-1 1,1-1-1,-2-1 0,24-25 0,-40 38-27,11-10 178,-2-1 0,0 0 0,13-23-1,-22 33-69,0 1-1,0-1 1,-1 0-1,0 0 1,1 0-1,-1 0 1,-1 0-1,1 0 1,0-6-1,-1 8-30,0 0 0,-1 1 0,1-1 0,0 0 0,-1 0 0,1 0 0,-1 0 0,0 1 0,1-1 0,-1 0 0,0 1 0,0-1 0,0 1 0,0-1 0,-1 1 0,1-1 0,0 1 0,-1 0 0,1-1 0,-1 1 0,-1-1 0,-10-6 19,-1 1 1,0 0 0,0 1 0,-1 1 0,0 0 0,0 1 0,-27-4 0,-119-4 181,102 9-149,-292-24-675,-656-138 0,875 135-2300,-209-22-1,207 44-3534</inkml:trace>
</inkml:ink>
</file>

<file path=ppt/ink/ink1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30.224"/>
    </inkml:context>
    <inkml:brush xml:id="br0">
      <inkml:brushProperty name="width" value="0.025" units="cm"/>
      <inkml:brushProperty name="height" value="0.025" units="cm"/>
    </inkml:brush>
  </inkml:definitions>
  <inkml:trace contextRef="#ctx0" brushRef="#br0">170 24 15182,'0'0'5638,"-4"10"-3071,-58 136 2364,-28 92-4235,81-214-694,5-16 4,4-14 34,10-24-53,2 1-1,22-43 0,-2 5 39,-5-3-20,-18 44-18,1 1-1,1 0 1,28-47 0,-38 71 19,0-1-1,0 0 1,0 0-1,1 1 1,-1-1 0,0 1-1,0-1 1,1 1-1,-1-1 1,1 1 0,0 0-1,-1 0 1,1-1-1,0 1 1,0 1 0,-1-1-1,1 0 1,0 0-1,0 1 1,0-1-1,0 1 1,0-1 0,0 1-1,0 0 1,0 0-1,0 0 1,0 0 0,0 0-1,0 0 1,2 1-1,-1 1 11,-1-1 0,0 1 0,0-1 0,0 1 0,-1 0 0,1 0 0,0 0 0,-1 0 0,1 0-1,-1 0 1,1 1 0,-1-1 0,0 0 0,0 1 0,0-1 0,0 1 0,-1-1 0,1 1 0,-1-1 0,1 1-1,-1-1 1,0 4 0,0-2 58,0 1 0,0-1 0,0 0 0,-1 0 0,0 1 0,0-1 0,0 0 0,0 0 0,0 0 0,-1 0 0,0 0 0,0 0 0,0-1 0,0 1 0,0 0-1,-1-1 1,0 0 0,0 1 0,0-1 0,0-1 0,-4 4 0,2-2 49,-1 0 1,1-1-1,-1 0 0,0 0 1,0 0-1,0-1 0,-1 0 1,1 0-1,0 0 0,-1-1 0,0 0 1,-12 0-1,18-1-237,1 0 1,-1 0-1,0 0 1,1 0-1,-1 0 0,1 0 1,-1-1-1,1 1 1,-1 0-1,1 0 0,-1-1 1,1 1-1,-1 0 1,1-1-1,-1 1 0,1-1 1,-1 1-1,1 0 1,-1-1-1,1 1 0,0-1 1,-1 1-1,1-1 1,0 1-1,0-1 1,-1 0-1,1 1 0,0-1 1,0 1-1,0-1 1,0 0-1,0 1 0,0-1 1,0 1-1,0-1 1,0 0-1,0 1 0,0-1 1,0 1-1,0-1 1,0 1-1,1-2 0,-1 0-498,0 1 0,1-1 0,-1 0-1,1 0 1,0 0 0,-1 0-1,1 1 1,0-1 0,0 0 0,0 1-1,0-1 1,3-2 0,12-6-6050</inkml:trace>
</inkml:ink>
</file>

<file path=ppt/ink/ink1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30.548"/>
    </inkml:context>
    <inkml:brush xml:id="br0">
      <inkml:brushProperty name="width" value="0.025" units="cm"/>
      <inkml:brushProperty name="height" value="0.025" units="cm"/>
    </inkml:brush>
  </inkml:definitions>
  <inkml:trace contextRef="#ctx0" brushRef="#br0">39 85 11627,'0'0'16965,"10"3"-15988,-4 0-937,1-1 0,0 0 0,-1-1 0,1 0 1,0 0-1,0 0 0,0-1 0,0 0 0,0 0 0,0 0 0,0-1 0,0 0 0,0-1 0,0 0 0,-1 0 0,1 0 0,-1-1 0,1 0 0,6-4 0,-10 5 2,1-1 1,-1 0-1,0 0 0,0-1 1,0 1-1,0-1 0,0 1 1,-1-1-1,0 0 0,3-5 0,-4 8-9,-1 0 0,0 0-1,1 0 1,-1 0 0,0 0-1,0 0 1,0 0 0,0 0-1,0 0 1,0 0-1,0 0 1,0 0 0,0 0-1,0 0 1,0 0 0,-1 0-1,1 0 1,0 0 0,-1 0-1,1 0 1,-1 0-1,1 0 1,-1 1 0,1-1-1,-1 0 1,0 0 0,1 0-1,-1 1 1,0-1 0,0 0-1,0 1 1,1-1 0,-1 1-1,0-1 1,0 1-1,0-1 1,0 1 0,0 0-1,0-1 1,0 1 0,0 0-1,0 0 1,0 0 0,0 0-1,0 0 1,0 0-1,0 0 1,0 0 0,0 0-1,-2 0 1,-4 1-18,0-1 0,0 1-1,0 0 1,0 1 0,0-1 0,0 1-1,1 1 1,-1-1 0,1 1 0,-1 0 0,1 1-1,0-1 1,0 1 0,-9 8 0,5-2-9,-1-1 1,1 1-1,1 1 1,0 0-1,0 0 1,-10 19-1,18-28-83,-1 0-1,1 0 1,0 0-1,0 1 1,0-1-1,0 1 1,0-1-1,0 1 1,1-1-1,-1 1 1,1-1-1,0 1 1,0 0 0,0-1-1,0 1 1,0-1-1,0 1 1,2 3-1,-2-4-102,1-1-1,0 1 1,0-1-1,1 1 0,-1-1 1,0 0-1,0 0 1,1 1-1,-1-1 1,0 0-1,1 0 0,-1 0 1,1 0-1,-1-1 1,1 1-1,0 0 1,-1-1-1,1 1 1,0-1-1,2 1 0,3 0-719,1 0 0,0-1-1,-1 0 1,1 0-1,0-1 1,-1 0 0,1 0-1,-1-1 1,1 0-1,-1 0 1,8-4-1,23-12-12786</inkml:trace>
</inkml:ink>
</file>

<file path=ppt/ink/ink1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30.919"/>
    </inkml:context>
    <inkml:brush xml:id="br0">
      <inkml:brushProperty name="width" value="0.025" units="cm"/>
      <inkml:brushProperty name="height" value="0.025" units="cm"/>
    </inkml:brush>
  </inkml:definitions>
  <inkml:trace contextRef="#ctx0" brushRef="#br0">141 127 7335,'0'0'19314,"-12"8"-17771,-3 1-1077,1 2 0,0 0 0,1 0-1,-17 19 1,26-26-388,0 1-1,0-1 0,0 1 1,1 0-1,0 0 0,0 0 1,0 1-1,0-1 0,1 1 1,0-1-1,0 1 0,1 0 0,-1 0 1,1 0-1,0 0 0,1 0 1,0 0-1,0 0 0,1 9 1,-1-13-73,1-1 0,0 1 0,0 0 0,0-1 0,0 1 0,1-1 0,-1 0 0,0 1 0,0-1 0,1 0 0,-1 0 0,1 0 0,-1 0 0,1 0 1,0 0-1,-1 0 0,1-1 0,0 1 0,-1 0 0,1-1 0,0 0 0,0 1 0,0-1 0,-1 0 0,1 0 0,0 0 0,0 0 0,0 0 0,-1 0 0,1 0 0,0-1 0,0 1 1,2-2-1,4 1 20,0-1 0,0 0 0,-1-1 0,1 1 0,-1-2 0,10-4 0,15-15 20,-1-2 0,-2 0 0,40-45 0,69-95 125,-124 148-168,-32 41 8,2 0 1,1 1-1,-16 33 0,25-43-33,-1-1 0,2 1 0,0 0 0,1 1 0,0-1 0,1 1 0,1-1 0,0 26 1,2-39-248,0 0 1,0 0 0,0 0 0,0 0-1,1 0 1,-1 0 0,1 0 0,-1 0 0,1 0-1,0-1 1,0 1 0,0 0 0,0 0 0,0 0-1,0-1 1,0 1 0,1-1 0,-1 1 0,1-1-1,2 3 1,16 8-6820</inkml:trace>
</inkml:ink>
</file>

<file path=ppt/ink/ink1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31.650"/>
    </inkml:context>
    <inkml:brush xml:id="br0">
      <inkml:brushProperty name="width" value="0.025" units="cm"/>
      <inkml:brushProperty name="height" value="0.025" units="cm"/>
    </inkml:brush>
  </inkml:definitions>
  <inkml:trace contextRef="#ctx0" brushRef="#br0">0 27 12812,'0'0'15727,"54"15"-14798,4-7-449,13-2-255,16-3-129,3-3-64,7 0-257,-5-2-639,-4-8-738,-11 0-1249,-15-7-1409,-15-2-2338</inkml:trace>
</inkml:ink>
</file>

<file path=ppt/ink/ink1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32.037"/>
    </inkml:context>
    <inkml:brush xml:id="br0">
      <inkml:brushProperty name="width" value="0.025" units="cm"/>
      <inkml:brushProperty name="height" value="0.025" units="cm"/>
    </inkml:brush>
  </inkml:definitions>
  <inkml:trace contextRef="#ctx0" brushRef="#br0">63 0 12684,'0'0'15049,"14"6"-14094,-1 0-801,7 2 38,0 1 0,0 0 0,-1 2 0,33 23 0,-48-30-184,0-1 0,1 1-1,-1 0 1,-1 0 0,1 0 0,0 0 0,-1 1 0,0 0 0,0-1 0,0 1 0,-1 0 0,0 0 0,0 1-1,0-1 1,0 0 0,-1 1 0,0-1 0,0 1 0,-1-1 0,1 1 0,-1-1 0,0 1 0,-1-1-1,1 1 1,-1-1 0,0 1 0,-2 5 0,-3 3-28,1-1 0,-2 0 0,0-1 0,0 1-1,-2-2 1,-14 19 0,-65 63-2446,75-80 1640,-38 33-4069,-1-9-3892</inkml:trace>
</inkml:ink>
</file>

<file path=ppt/ink/ink1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33.133"/>
    </inkml:context>
    <inkml:brush xml:id="br0">
      <inkml:brushProperty name="width" value="0.025" units="cm"/>
      <inkml:brushProperty name="height" value="0.025" units="cm"/>
    </inkml:brush>
  </inkml:definitions>
  <inkml:trace contextRef="#ctx0" brushRef="#br0">0 1 17360,'0'0'6092,"7"11"-4277,-6-8-1723,5 5 156,-2 1-1,1-1 1,-1 1-1,0 0 1,-1 1-1,0-1 1,-1 1-1,0-1 1,1 14-1,-3 22 35,-3 1 0,-8 49 0,5-54-11,1 1 1,2 67 0,3-107-271,0-1 0,0 0 0,0 1 1,0-1-1,1 0 0,-1 1 0,0-1 1,1 0-1,-1 0 0,0 1 0,1-1 1,0 0-1,-1 0 0,1 0 0,0 0 1,-1 0-1,1 0 0,0 0 0,0 0 1,0 0-1,0 0 0,0 0 0,0 0 1,0-1-1,2 2 0,-1-2-106,0 1 0,0-1 0,0 0 0,0 1 0,0-1 1,0 0-1,1 0 0,-1 0 0,0-1 0,0 1 0,0-1 0,0 1 0,4-2 0,2-1-1036,0-1 0,-1 0 1,1 0-1,-1-1 0,0 1 0,11-12 0,14-19-7240</inkml:trace>
</inkml:ink>
</file>

<file path=ppt/ink/ink1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33.475"/>
    </inkml:context>
    <inkml:brush xml:id="br0">
      <inkml:brushProperty name="width" value="0.025" units="cm"/>
      <inkml:brushProperty name="height" value="0.025" units="cm"/>
    </inkml:brush>
  </inkml:definitions>
  <inkml:trace contextRef="#ctx0" brushRef="#br0">133 40 19859,'-10'7'1826,"6"-4"-1627,-60 46 3547,58-44-3265,0 1 1,0 0-1,1 0 1,0 0-1,0 0 1,0 1-1,1 0 1,0 0-1,-4 8 1,8-14-472,0-1-1,0 0 1,0 1 0,-1-1 0,1 0-1,0 1 1,0-1 0,0 1-1,0-1 1,0 0 0,0 1 0,0-1-1,0 0 1,0 1 0,0-1 0,0 1-1,0-1 1,1 0 0,-1 1 0,0-1-1,0 0 1,0 1 0,0-1 0,1 0-1,-1 1 1,0-1 0,0 0 0,1 1-1,-1-1 1,0 0 0,0 1-1,1-1 1,-1 0 0,0 0 0,1 1-1,17 0 78,19-11-12,-22 2-32,-1-1-1,1-1 0,-1 0 0,-1 0 1,0-2-1,-1 0 0,0 0 1,0-1-1,-1 0 0,-1-1 1,-1-1-1,12-21 0,-28 56 116,0-1-1,2 1 1,0 0-1,1 0 1,1 1-1,1-1 1,1 27-1,0-43-147,1 0-1,0 1 1,1-1-1,-1 1 1,1-1 0,0 1-1,0-1 1,0 0-1,0 0 1,1 1 0,0-1-1,0 0 1,0 0-1,0-1 1,5 7-1,-4-8-54,0 1 0,1-1 0,-1 1 0,1-1 0,-1 0 0,1-1-1,0 1 1,0 0 0,-1-1 0,1 0 0,0 0 0,0 0 0,1-1 0,-1 1-1,0-1 1,8 0 0,22-3-3857,-1-10-3946</inkml:trace>
</inkml:ink>
</file>

<file path=ppt/ink/ink1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34.299"/>
    </inkml:context>
    <inkml:brush xml:id="br0">
      <inkml:brushProperty name="width" value="0.025" units="cm"/>
      <inkml:brushProperty name="height" value="0.025" units="cm"/>
    </inkml:brush>
  </inkml:definitions>
  <inkml:trace contextRef="#ctx0" brushRef="#br0">0 0 14061,'0'0'13747,"5"10"-12386,1 10-1036,-1 1 0,-1 0 0,0 0-1,-2 0 1,0 0 0,-2 31 0,0-46-193,3 26 540,-3-31-662,0-1 1,0 1-1,1-1 0,-1 1 0,0-1 0,1 1 0,-1-1 1,1 1-1,-1-1 0,1 1 0,-1-1 0,1 0 0,-1 1 0,1-1 1,-1 0-1,1 1 0,-1-1 0,1 0 0,-1 0 0,1 1 1,0-1-1,-1 0 0,1 0 0,-1 0 0,1 0 0,0 0 1,-1 0-1,1 0 0,0 0 0,-1 0 0,1 0 0,-1 0 1,1-1-1,0 1 0,-1 0 0,1 0 0,-1-1 0,1 1 1,-1 0-1,1-1 0,-1 1 0,1 0 0,-1-1 0,1 1 1,-1-1-1,1 1 0,0-1 0,3-4-7,1 1 0,-1 0 0,0-1-1,0 0 1,0 0 0,-1 0 0,1 0 0,-1 0 0,0-1 0,-1 0-1,0 1 1,0-1 0,2-9 0,-1 5-4,0-1 0,-2 0 0,1 0-1,-1 0 1,-1-1 0,-1-18 0,1 30 1,0 0 0,0 0 0,0-1 0,0 1 0,0 0 0,0-1 0,0 1 0,-1 0 0,1 0 0,0-1 0,0 1 0,0 0 0,0 0 0,-1 0 0,1-1 0,0 1 0,0 0 0,0 0 0,-1 0 0,1 0 0,0-1 0,0 1 0,-1 0 0,1 0 0,0 0 0,0 0 0,-1 0 0,1 0 0,0 0 0,-1 0 0,1 0 0,0 0 0,0 0 0,-1 0 0,1 0 0,0 0 0,-1 0 0,1 0 0,0 0 0,0 0 0,-1 0 0,1 0 0,0 0 0,0 0 0,-1 1 0,1-1 0,0 0 0,0 0 0,-1 0 0,1 0 0,0 1 0,0-1 0,0 0 0,0 0 0,-1 1 0,1-1 0,-12 13 0,5 15-764,8-27 678,-1 0 1,0 0-1,0-1 1,0 1-1,0 0 1,0 0 0,1-1-1,-1 1 1,0 0-1,1-1 1,-1 1-1,1 0 1,-1-1 0,1 1-1,-1 0 1,1-1-1,-1 1 1,1-1-1,-1 1 1,1-1 0,0 1-1,3 0-299,0 0 0,0 0 0,0 0 0,0 0-1,0-1 1,0 0 0,0 0 0,0 0 0,0 0 0,0-1 0,5-1-1,64-19-10730,-71 20 10654,39-13-10034</inkml:trace>
</inkml:ink>
</file>

<file path=ppt/ink/ink1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34.782"/>
    </inkml:context>
    <inkml:brush xml:id="br0">
      <inkml:brushProperty name="width" value="0.025" units="cm"/>
      <inkml:brushProperty name="height" value="0.025" units="cm"/>
    </inkml:brush>
  </inkml:definitions>
  <inkml:trace contextRef="#ctx0" brushRef="#br0">109 100 13004,'0'0'9780,"-11"8"-7975,-1 2-1279,1 0 1,0 0 0,0 1 0,-10 14-1,18-21-323,-1 1-1,1 0 1,0 0-1,0 0 0,0 0 1,1 0-1,0 1 1,0-1-1,0 1 1,1-1-1,0 1 1,0 0-1,0 0 0,1-1 1,0 1-1,1 11 1,-1-16-198,1 1 1,0-1 0,-1 0-1,1 0 1,0 0 0,0 0 0,0 0-1,0 0 1,0-1 0,0 1-1,0 0 1,0 0 0,0-1-1,0 1 1,0-1 0,1 1-1,-1-1 1,0 1 0,0-1-1,1 0 1,-1 1 0,0-1 0,1 0-1,-1 0 1,0 0 0,2 0-1,45 0 69,-34-1-114,-9 1-62,-1 0 0,1 0 0,-1 0 0,1 1 0,-1 0 0,1 0 0,-1 0 0,1 0 0,-1 1 0,0 0 0,0 0 0,0 0 0,0 0 0,0 0 0,0 1 0,-1 0 0,1 0 0,3 4 0,-3-2 34,-1-1 0,0 1 0,0 0 0,-1 0 0,1 1 0,-1-1 0,-1 0 0,1 1 0,-1 0 0,1-1 0,-2 1 0,1 0 0,-1-1 0,0 9 0,0 1 238,-1 1 0,0 0 0,-2-1-1,1 1 1,-7 15 0,8-25-66,-1 0 1,0-1-1,-1 1 0,1-1 0,-1 0 1,0 0-1,0 0 0,-1 0 1,1 0-1,-1-1 0,0 1 1,-1-1-1,1 0 0,-1-1 0,1 1 1,-10 5-1,13-9-88,0 1 1,0-1-1,0 1 0,0-1 1,0 1-1,1-1 1,-1 0-1,0 1 0,0-1 1,0 0-1,0 0 0,0 0 1,0 0-1,0 0 0,0 0 1,0 0-1,0 0 0,0 0 1,0 0-1,0 0 1,0-1-1,0 1 0,0 0 1,0-1-1,0 1 0,0-1 1,0 1-1,0-1 0,1 1 1,-1-1-1,-1 0 1,1-2 36,0 1 0,0 0 1,0 0-1,0-1 0,0 1 1,1 0-1,-1-1 0,1 1 1,-1 0-1,1-1 0,0 1 1,0-5-1,1-4 120,0-1 0,1 0 0,0 0 0,6-18 0,8-4-338,0 2 0,2 0 1,2 0-1,45-54 0,-38 52 4,-1-1 0,-2-1 0,20-41 0,-41 69 204,0 0 0,0 0 0,-1 0 0,-1-1-1,1 1 1,0-11 0,-2 18-16,0 0-1,0 0 1,0-1 0,0 1-1,0 0 1,-1-1-1,1 1 1,0 0 0,0 0-1,-1-1 1,1 1-1,-1 0 1,1 0 0,-1 0-1,0 0 1,1 0-1,-1-1 1,0 1 0,-1-1-1,0 1-7,1 1-1,0 0 0,-1-1 1,1 1-1,-1 0 0,1 0 1,-1 0-1,1 0 0,0 0 1,-1 0-1,1 0 1,-1 0-1,1 1 0,0-1 1,-1 1-1,1-1 0,0 1 1,-1-1-1,1 1 0,0 0 1,0-1-1,-3 3 0,-2 3-9,-1 0 0,1 0-1,0 1 1,1-1-1,-1 1 1,2 1 0,-1-1-1,1 1 1,0-1-1,0 1 1,1 1 0,0-1-1,0 0 1,1 1-1,1-1 1,-1 1-1,1 0 1,0-1 0,1 1-1,0 0 1,1-1-1,2 17 1,-1-21-88,-1-1-1,1 1 1,0-1 0,0 0 0,1 0-1,-1 0 1,1 0 0,-1 0 0,1 0-1,0-1 1,0 1 0,0-1-1,0 0 1,0 0 0,1 0 0,-1 0-1,1 0 1,-1-1 0,1 0 0,0 0-1,6 2 1,39 3-4143,-4-6-4786,1-7-8032</inkml:trace>
</inkml:ink>
</file>

<file path=ppt/ink/ink1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35.215"/>
    </inkml:context>
    <inkml:brush xml:id="br0">
      <inkml:brushProperty name="width" value="0.025" units="cm"/>
      <inkml:brushProperty name="height" value="0.025" units="cm"/>
    </inkml:brush>
  </inkml:definitions>
  <inkml:trace contextRef="#ctx0" brushRef="#br0">4 1 17489,'0'0'7687,"0"91"-6406,0-45-736,0 3-353,0 1-128,0-5-64,2-11-577,3-4-704,-5-7-641,0-7-736,0-7-417,-11-6-1890</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28:33.775"/>
    </inkml:context>
    <inkml:brush xml:id="br0">
      <inkml:brushProperty name="width" value="0.025" units="cm"/>
      <inkml:brushProperty name="height" value="0.025" units="cm"/>
    </inkml:brush>
  </inkml:definitions>
  <inkml:trace contextRef="#ctx0" brushRef="#br0">2179 166 3203,'0'0'1052,"-8"-3"-844,2 1-138,0 0 0,0-1 0,0 0 0,1 0 0,-1 0-1,1-1 1,0 0 0,0 0 0,-5-5 0,1 1 134,0 1 0,-1 0-1,0 0 1,0 1 0,-1 1 0,0-1-1,0 2 1,0-1 0,-1 2 0,1-1-1,-14-1 1,-21-2-22,-71-3 0,82 8 148,-22 1-16,0 2 0,1 3 0,-1 2 0,-102 24 0,83-17-165,0-3 0,-1-3 1,-110-5-1,-2 0-58,125 4-31,-117 26-1,116-18-17,-112 10 0,168-23-42,-22 0 3,1 1-1,0 2 1,-42 10-1,65-12-1,0 0 0,1 0-1,-1 0 1,0 1 0,1 0 0,0 1 0,0-1-1,0 1 1,0 0 0,1 1 0,-1-1 0,1 1-1,0 0 1,0 0 0,1 1 0,0-1 0,0 1-1,0 0 1,0 0 0,-4 12 0,7-13-3,0-1 1,0 1-1,0 0 0,1 0 1,-1 0-1,1 0 1,0-1-1,1 1 0,-1 0 1,1 0-1,0 0 1,0-1-1,1 1 0,-1 0 1,1-1-1,0 0 1,0 1-1,1-1 0,-1 0 1,1 0-1,0 0 1,0 0-1,0-1 0,0 1 1,8 5-1,8 7-33,1-1 0,1-1 0,41 22-1,-31-20 5,30 17 36,1-4 0,2-2 0,1-3-1,1-3 1,91 17 0,-47-19-4,1-5 0,174 0 0,-200-17-26,150-24 0,83-37 71,-317 63-47,75-16 5,-1-3 0,-1-4 0,0-3 0,-3-3 0,0-3 0,-2-3 0,89-62 0,-150 92 19,0 0 0,-1-1 0,1 0 0,-1 0 0,-1 0 0,0-1 0,0 0 0,0 0 1,-1-1-1,7-16 0,-10 20-7,0 0 1,-1 0-1,1 0 1,-1-1 0,-1 1-1,1 0 1,-1-1 0,0 1-1,0 0 1,0-1-1,-1 1 1,0 0 0,0-1-1,0 1 1,-1 0 0,1 0-1,-1 0 1,-1 0-1,1 0 1,-1 1 0,-4-7-1,-3-1 34,0 0 0,-1 0 0,-1 1 0,0 1 0,0 0 0,-1 1-1,-1 0 1,1 1 0,-2 0 0,1 1 0,-1 1 0,1 0 0,-2 1 0,1 0 0,-27-3-1,3 2 66,-1 2-1,1 1 0,-1 2 1,0 2-1,-47 7 0,44 0-391,0 2-1,-72 27 1,4-1-759,77-29-1057</inkml:trace>
</inkml:ink>
</file>

<file path=ppt/ink/ink1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35.558"/>
    </inkml:context>
    <inkml:brush xml:id="br0">
      <inkml:brushProperty name="width" value="0.025" units="cm"/>
      <inkml:brushProperty name="height" value="0.025" units="cm"/>
    </inkml:brush>
  </inkml:definitions>
  <inkml:trace contextRef="#ctx0" brushRef="#br0">0 121 5221,'4'-11'8685,"-4"9"-8468,1-3 267,1-1 0,0 1 0,0 0 0,0 0 0,0 0-1,1 0 1,-1 0 0,1 1 0,1-1 0,-1 1 0,1 0 0,-1-1-1,1 2 1,0-1 0,1 0 0,-1 1 0,1 0 0,-1 0 0,1 0-1,6-2 1,3 1-68,2 0 0,-1 1-1,0 0 1,1 2 0,-1 0-1,1 0 1,0 2 0,-1-1-1,17 4 1,-22-2-349,1 0 0,-1 1 0,1 0-1,-1 0 1,0 1 0,0 0 0,0 1 0,-1 0 0,1 1 0,-1 0 0,0 0-1,-1 1 1,14 14 0,-19-18-56,-1-1 1,0 1-1,1 0 0,-1 1 1,0-1-1,-1 0 0,1 0 1,-1 1-1,1-1 0,-1 1 1,0 0-1,0-1 0,0 1 1,-1 0-1,1-1 0,-1 1 1,0 0-1,-1 6 0,0-5 63,-1 0 0,1 0-1,-1 0 1,0-1-1,0 1 1,-1-1-1,0 1 1,0-1 0,0 0-1,0 0 1,0 0-1,-5 4 1,-12 8 215,0-1 1,0 0-1,-2-2 0,-34 16 1,40-20-384,-4 0 57,15-8-164,1 1 1,0-1-1,-1 1 0,1 0 0,0 1 1,0-1-1,0 1 0,1 0 0,-8 6 1,22-11-5795,9-2 1660,3-6-1900</inkml:trace>
</inkml:ink>
</file>

<file path=ppt/ink/ink1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36.323"/>
    </inkml:context>
    <inkml:brush xml:id="br0">
      <inkml:brushProperty name="width" value="0.025" units="cm"/>
      <inkml:brushProperty name="height" value="0.025" units="cm"/>
    </inkml:brush>
  </inkml:definitions>
  <inkml:trace contextRef="#ctx0" brushRef="#br0">8 68 13357,'0'0'17371,"0"12"-16923,-7 154 1127,32-200-1559,-19 22-16,0-1 0,-1 1 0,0-1 0,-2 0 0,1 0 0,-1 0 0,-1 0 0,-1-1 0,1 1 0,-2 0 0,0-1 0,-1 1 0,-2-15 0,3 28 0,0 0 0,0-1 0,0 1 0,0-1 0,0 1 0,0-1 0,-1 1 0,1-1 0,0 1 0,0 0 0,0-1 0,0 1 0,-1-1 0,1 1 0,0 0 0,0-1 0,-1 1 0,1 0 0,0-1 0,-1 1 0,1 0 0,0-1 0,-1 1 0,1 0 0,-1 0 0,1-1 0,0 1 0,-1 0 0,1 0 0,-1 0 0,1 0 0,-1 0 0,1-1 0,-1 1 0,1 0 0,0 0 0,-1 0 0,1 0 0,-1 0 0,1 0 0,-1 1 0,1-1 0,-1 0 0,1 0 0,-1 0 0,1 0 0,0 0 0,-1 1 0,1-1 0,-1 0 0,1 0 0,0 1 0,-1-1 0,1 0 0,0 1 0,-1-1 0,1 0 0,0 1 0,0-1 0,-1 0 0,1 1 0,0-1 0,0 1 0,0-1 0,-1 1 0,1-1 0,0 0 0,0 1 0,0 0 0,0 3-259,0-1 0,0 0 0,1 0 1,-1 1-1,1-1 0,0 0 0,0 0 0,0 0 0,0 0 0,0 0 0,1 0 1,0 0-1,-1 0 0,1 0 0,0-1 0,0 1 0,1-1 0,-1 0 0,0 1 1,1-1-1,-1 0 0,1 0 0,0 0 0,0-1 0,0 1 0,0-1 1,0 0-1,0 1 0,0-1 0,0-1 0,6 2 0,5 2-1171,1-2 0,1 1 0,-1-2 0,0 0 0,25-2 0,-38 1 1452,0 0 0,0 0 0,0-1 0,0 1 0,0-1 0,-1 1 0,1-1 0,0 0 0,0 1 0,0-1-1,0 0 1,-1 0 0,1-1 0,2-1 0,-3 2 285,1-1 1,-1 0-1,1-1 0,-1 1 0,0 0 1,0 0-1,0 0 0,0-1 0,0 1 0,0-1 1,-1 1-1,1 0 0,-1-1 0,1 1 1,-1-1-1,0-3 0,0 5-217,0 0-1,0 1 1,-1-1-1,1 0 1,0 1-1,0-1 1,0 1-1,0-1 1,-1 1 0,1-1-1,0 0 1,-1 1-1,1-1 1,0 1-1,-1-1 1,1 1 0,-1-1-1,1 1 1,0 0-1,-1-1 1,1 1-1,-1 0 1,0-1 0,1 1-1,-1 0 1,1-1-1,-1 1 1,1 0-1,-1 0 1,0 0 0,1 0-1,-1-1 1,1 1-1,-1 0 1,0 0-1,1 0 1,-1 0-1,0 0 1,1 1 0,-1-1-1,1 0 1,-1 0-1,-1 1 1,-27 12 891,22-6-831,0 0 1,1 1-1,0-1 0,0 1 1,0 1-1,1-1 0,1 1 1,0 0-1,0 0 1,0 0-1,1 1 0,1-1 1,-1 1-1,2-1 0,-1 1 1,1 0-1,1 14 1,0-23-124,0 1 0,0-1 0,1 0 0,-1 1 1,0-1-1,1 0 0,-1 1 0,1-1 0,0 0 1,-1 0-1,1 1 0,0-1 0,0 0 1,0 0-1,0 0 0,0 0 0,0 0 0,0 0 1,0 0-1,0 0 0,0-1 0,0 1 0,2 1 1,0-1 35,0-1 0,0 1-1,1 0 1,-1-1 0,0 1 0,0-1 0,0 0 0,0 0 0,0 0 0,4-1 0,2-1 31,-1 1 1,0-2 0,0 1 0,0-1 0,0 0-1,0-1 1,8-4 0,-7 1-80,0 1 0,-1-1 0,1 0 0,-1-1 0,-1 0 0,0 0 0,0-1 0,0 0 0,-1 0 0,0 0 1,-1-1-1,0 0 0,6-19 0,-9 20-677,1-1 1,-2 0-1,1 1 1,-1-1-1,-1-16 1,0 26 442,0-1 0,0 1 0,0-1 0,0 1 0,0-1 0,0 1-1,0-1 1,0 1 0,0-1 0,-1 1 0,1-1 0,0 1 0,0-1 0,0 1 0,-1 0 0,1-1 0,0 1 0,-1-1 0,1 1 0,0 0 0,-1-1 0,1 1 0,0 0 0,-1-1 0,1 1 0,-1 0 0,1 0 0,-1-1 0,1 1 0,0 0 0,-1 0 0,1 0 0,-1 0 0,1-1 0,-1 1 0,0 0 0,-7 0-6774</inkml:trace>
</inkml:ink>
</file>

<file path=ppt/ink/ink1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36.678"/>
    </inkml:context>
    <inkml:brush xml:id="br0">
      <inkml:brushProperty name="width" value="0.025" units="cm"/>
      <inkml:brushProperty name="height" value="0.025" units="cm"/>
    </inkml:brush>
  </inkml:definitions>
  <inkml:trace contextRef="#ctx0" brushRef="#br0">92 1 17168,'0'0'6855,"-3"11"-6065,-3 14-136,1 1 0,1 0 0,1 0 0,1 1 0,3 38 0,0-62-645,0 0 1,0-1 0,0 1 0,1 0-1,-1-1 1,1 1 0,-1-1 0,1 1-1,0-1 1,0 0 0,0 1 0,0-1 0,0 0-1,1-1 1,-1 1 0,1 0 0,-1-1-1,5 3 1,61 24-575,-35-15-620,-31-12 1183,1 0 0,-1 0-1,1 0 1,-1 0-1,0 0 1,0 1 0,1-1-1,-1 1 1,0-1-1,0 1 1,-1 0 0,1 0-1,0 0 1,0 0-1,-1 0 1,0 0 0,1 1-1,-1-1 1,0 0-1,1 4 1,-2-4 107,-1-1 1,1 1-1,-1 0 0,1 0 1,-1 0-1,0 0 0,0-1 1,1 1-1,-1 0 0,-1-1 1,1 1-1,0-1 0,0 1 1,0-1-1,-1 1 0,1-1 0,-1 0 1,1 0-1,-1 0 0,0 0 1,1 0-1,-1 0 0,0 0 1,0 0-1,0-1 0,1 1 1,-3 0-1,-16 6 232,1 0 0,-1-2 0,0 0 0,-1-1 0,1-1 0,-1-1 0,-25-1 0,46 0-410,-1-1 0,0 0-1,0 0 1,0 0 0,0 0 0,0 0-1,1 0 1,-1 0 0,0 0 0,0 0-1,0 0 1,0 0 0,0 0 0,1-1 0,-1 1-1,0 0 1,0-1 0,0 1 0,1 0-1,-1-1 1,0 1 0,1-1 0,-1 1-1,0-1 1,1 0 0,-1 1 0,0-1 0,1 1-1,-1-1 1,1 0 0,-1 0 0,1 1-1,0-1 1,-1 0 0,1 0 0,0 0-1,0 1 1,-1-1 0,1 0 0,0 0 0,0 0-1,0 0 1,0 0 0,0 1 0,0-1-1,0 0 1,0 0 0,0 0 0,1 0-1,-1 0 1,0 1 0,1-1 0,-1-1 0,3-4-965,0 1 1,0-1 0,0 1-1,0 0 1,1-1-1,5-4 1,19-21-6357</inkml:trace>
</inkml:ink>
</file>

<file path=ppt/ink/ink1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37.034"/>
    </inkml:context>
    <inkml:brush xml:id="br0">
      <inkml:brushProperty name="width" value="0.025" units="cm"/>
      <inkml:brushProperty name="height" value="0.025" units="cm"/>
    </inkml:brush>
  </inkml:definitions>
  <inkml:trace contextRef="#ctx0" brushRef="#br0">51 1 11627,'0'0'11723,"-5"65"-7655,-1-31-1602,-4 7-1024,2 3-353,-1 1-737,1-2-352,4-5 0,3-3 0,1-9 0,0-6 0,3-10-480,5-5-1122,5-5-256,2-2-2146,-2-16-1761,-1-8-3075</inkml:trace>
</inkml:ink>
</file>

<file path=ppt/ink/ink1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37.393"/>
    </inkml:context>
    <inkml:brush xml:id="br0">
      <inkml:brushProperty name="width" value="0.025" units="cm"/>
      <inkml:brushProperty name="height" value="0.025" units="cm"/>
    </inkml:brush>
  </inkml:definitions>
  <inkml:trace contextRef="#ctx0" brushRef="#br0">0 7 15054,'0'0'2242,"1"10"230,2 33-144,-2-41-2200,-1-1 1,1 1-1,-1 0 1,1-1 0,0 1-1,-1 0 1,1-1-1,0 1 1,0-1-1,0 1 1,0-1 0,0 0-1,0 1 1,1-1-1,-1 0 1,0 0 0,1 0-1,-1 0 1,1 0-1,-1 0 1,1 0 0,-1-1-1,1 1 1,0 0-1,-1-1 1,1 1 0,0-1-1,-1 0 1,1 0-1,0 1 1,0-1 0,-1 0-1,1 0 1,0-1-1,0 1 1,-1 0-1,3-1 1,1 0 55,0 0 0,0 0-1,0-1 1,0 1 0,0-1 0,0 0-1,-1-1 1,1 1 0,-1-1 0,6-4-1,-4 0 355,0-1 0,0 1-1,-1-1 1,0 0 0,-1 0-1,5-13 1,-9 21-538,-5 13 0,0-1 0,1 1 0,0 0 0,1 0 0,-3 17 0,6-28 0,-1 1 0,1-1 0,0 0 0,0 1 0,0-1 0,0 1 0,0-1 0,0 0 0,1 1 0,-1-1 0,1 0 0,0 1 0,-1-1 0,1 0 0,0 0 0,0 0 0,1 0 0,-1 0 0,0 0 0,1 0 0,-1 0 0,1 0 0,0-1 0,-1 1 0,1 0 0,0-1 0,0 0 0,0 1 0,0-1 0,0 0 0,0 0 0,1 0 0,-1 0 0,0-1 0,0 1 0,1-1 0,4 1 0,12 0 0,0-1 0,0-1 0,1-1 0,-1-1 0,0 0 0,-1-1 0,1-2 0,28-11 0,55-13 0,-102 30 0,1-1 0,-1 1 0,1 0 0,-1-1 0,1 1 0,0 0 0,-1 0 0,1-1 0,-1 1 0,1 0 0,0 0 0,-1 0 0,1 0 0,0 0 0,-1 0 0,1 0 0,0 0 0,-1 0 0,1 0 0,0 0 0,-1 1 0,1-1 0,-1 0 0,1 0 0,0 1 0,-1-1 0,1 0 0,-1 1 0,1-1 0,-1 0 0,1 1 0,-1-1 0,1 1 0,-1-1 0,1 1 0,-1-1 0,0 1 0,1-1 0,-1 1 0,0-1 0,0 1 0,1 0 0,-1-1 0,0 1 0,0 0 0,-10 33 0,8-31 0,1 0 0,-1 0 0,1 0 0,0 0 0,0 0 0,0 0 0,1 0 0,-1 1 0,1-1 0,0 0 0,0 3 0,3-4 0,1-1 0,0-1 0,0 1 0,-1 0 0,1-1 0,0 0 0,0 0 0,0 0 0,0 0 0,0-1 0,4 0 0,10-3 0,1-1 0,-1 0 0,-1-1 0,27-13 0,-27 11 0,1 0 0,1 2 0,-1 0 0,26-5 0,-44 11 1,1 0 0,-1 0 0,1 1 0,-1-1 0,1 0 0,-1 0 0,0 0 0,1 1 1,-1-1-1,1 0 0,-1 1 0,0-1 0,1 0 0,-1 1 0,0-1 0,1 1 0,-1-1 0,0 0 0,0 1 0,1-1 0,-1 1 0,0-1 0,0 1 0,0-1 0,0 1 1,1-1-1,-1 1 0,0-1 0,0 1 0,0-1 0,0 1 0,0-1 0,-1 1 0,2 21-76,-1-19-41,0-2-87,0-1 0,0 0 0,0 1 1,1-1-1,-1 0 0,0 1 0,0-1 0,1 0 0,-1 1 0,0-1 0,1 0 0,-1 1 0,0-1 0,1 0 0,-1 0 1,0 1-1,1-1 0,-1 0 0,0 0 0,1 0 0,-1 0 0,1 1 0,-1-1 0,0 0 0,1 0 0,-1 0 1,1 0-1,-1 0 0,1 0 0,-1 0 0,0 0 0,1 0 0,0-1 0,0 1-553,11 0-9948</inkml:trace>
</inkml:ink>
</file>

<file path=ppt/ink/ink1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38.530"/>
    </inkml:context>
    <inkml:brush xml:id="br0">
      <inkml:brushProperty name="width" value="0.025" units="cm"/>
      <inkml:brushProperty name="height" value="0.025" units="cm"/>
    </inkml:brush>
  </inkml:definitions>
  <inkml:trace contextRef="#ctx0" brushRef="#br0">91 68 15695,'0'-9'3246,"-1"-31"101,-5 22 30,6 18-3321,-1 0 0,1 0 0,0 0 0,0 0 0,-1 0 0,1 0 0,0 0 0,0-1-1,-1 1 1,1 0 0,0 1 0,-1-1 0,1 0 0,0 0 0,0 0 0,-1 0 0,1 0 0,0 0 0,0 0 0,-1 0-1,1 0 1,0 0 0,0 1 0,-1-1 0,1 0 0,0 0 0,0 0 0,0 0 0,0 1 0,-1-1 0,1 0 0,0 0 0,0 1-1,0-1 1,0 0 0,0 0 0,-1 1 0,1-1 0,0 0 0,0 0 0,0 1 0,0-1 0,0 0 0,0 0 0,0 1-1,0-1 1,-4 23 352,0 1 1,1-1-1,2 0 0,0 1 0,4 26 0,-2 5 165,-2-15-366,1 1 1,3 0-1,1-1 1,2 1-1,1-1 1,16 47-1,-20-80-207,-1-2 0,0-1 0,-1 1 0,0 0 0,1 0 0,-1 0 0,0 8 0,-1-13 0,0 0 0,0 0 0,0 1 0,0-1 0,0 0 0,0 0 0,-1 0 0,1 1 0,0-1 0,0 0 0,0 0 0,0 0 0,0 0 0,0 1 0,0-1 0,0 0 0,-1 0 0,1 0 0,0 0 0,0 1 0,0-1 0,0 0 0,-1 0 0,1 0 0,0 0 0,0 0 0,0 0 0,-1 0 0,1 0 0,0 0 0,0 0 0,0 0 0,-1 0 0,1 0 0,0 0 0,0 0 0,0 0 0,-1 0 0,1 0 0,0 0 0,0 0 0,0 0 0,-1 0 0,1 0 0,0 0 0,0 0 0,0 0 0,0 0 0,-1 0 0,1-1 0,0 1 0,0 0 0,0 0 0,0 0 0,-1 0 0,1 0 0,0-1 0,-9-6 0,1-2 0,0 0 0,1-1 0,0 0 0,1 0 0,0-1 0,0 0 0,1 0 0,1 0 0,-4-13 0,-23-109 0,30 127 0,-5-36 0,43 77 0,-29-29-576,0 1-1,1-2 1,0 1 0,0-1 0,1 0-1,-1-1 1,1 0 0,0-1 0,0 0-1,0 0 1,1-1 0,-1 0 0,12 0-1,-14-2 99,-1 0 0,1 0 0,0-1 0,-1 0 0,1 0 0,-1-1-1,1 1 1,-1-2 0,0 1 0,0-1 0,0 0 0,0-1 0,0 0-1,-1 0 1,0 0 0,0-1 0,0 0 0,8-8 0,-8 7 176,28-38-331,-32 41 1294,-1 0 0,0 0 0,1 0 0,-1 1 0,0-1 0,-1 0 0,1 0 0,0 0 0,-1-5-1,-4 6 3989,-14 10-2294,8 1-1832,0 0 0,1 1-1,0 0 1,-8 12 0,13-16-354,0-1 0,1 1 0,-1-1 0,1 1 0,1 0 0,-1 0 0,1 0 1,0 1-1,0-1 0,-1 9 0,6-14-169,0 0 0,0 0 0,0-1 0,0 1 0,0-1 0,0 0 0,0 0 0,0 0 0,0 0 0,0-1 0,6 0 0,63-20 0,-36 10 0,65-10 0,-87 19 0,-9 2 0,0 0 0,-1-1 0,1 0 0,0 0 0,0 0 0,-1 0 0,8-4 0,-11 4 0,0 0 0,0 1 0,0-1 0,0 0 0,0 0 0,-1 0 0,1 0 0,0 0 0,-1-1 0,1 1 0,-1 0 0,1 0 0,-1 0 0,0 0 0,1-1 0,-1 1 0,0 0 0,0 0 0,0-1 0,0 1 0,0 0 0,0 0 0,0-1 0,0 1 0,0 0 0,-1 0 0,1-1 0,0 1 0,-1 0 0,1 0 0,-1 0 0,0 0 0,1 0 0,-1 0 0,-1-2 0,1 0 0,-6-9 0,1-2 0,0 1 0,1 0 0,0-1 0,1 0 0,1 0 0,0 0 0,-1-17 0,5 30 1,-1 0 0,0 1 0,1-1 0,-1 0 0,1 1 0,-1-1 0,1 0 0,-1 1 0,1-1 0,0 1 0,-1-1 0,1 1 0,-1-1 0,1 1 0,0-1 0,0 1 0,-1 0 0,1-1 0,0 1 0,0 0 0,-1 0 0,1-1 0,0 1 0,0 0 0,0 0 0,-1 0 0,1 0 0,0 0 0,0 0 0,0 0 0,0 1 0,31 0-120,-29 0 78,88 18-5193,-16-1-4613,-29-12-1657</inkml:trace>
</inkml:ink>
</file>

<file path=ppt/ink/ink1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39.305"/>
    </inkml:context>
    <inkml:brush xml:id="br0">
      <inkml:brushProperty name="width" value="0.025" units="cm"/>
      <inkml:brushProperty name="height" value="0.025" units="cm"/>
    </inkml:brush>
  </inkml:definitions>
  <inkml:trace contextRef="#ctx0" brushRef="#br0">3 1 10858,'0'0'16288,"0"11"-14084,-2 120-638,2 129 285,0-255-1851,1-1 0,-1 0 0,1 1 0,0-1 0,1 0 0,-1 0 0,1 0 0,0 0 0,0 0 0,5 7 0,-7-10 0,0-1 0,1 1 0,-1-1 0,1 1 0,-1-1 0,1 1 0,-1-1 0,1 1 0,0-1 0,-1 0 0,1 1 0,-1-1 0,1 0 0,0 1 0,-1-1 0,1 0 0,0 0 0,0 0 0,-1 1 0,1-1 0,0 0 0,-1 0 0,1 0 0,0 0 0,1-1 0,-1 1 0,1-1 0,-1 0 0,0 0 0,1 0 0,-1 0 0,0-1 0,0 1 0,0 0 0,0 0 0,0-1 0,0 1 0,0-1 0,0 1 0,-1-1 0,1 1 0,0-4 0,7-19 0,-1-1 0,-1 0 0,-2-1 0,3-48 0,-5 25 0,-6-54 0,5 107 0,0 1 0,0 0 0,1 0 0,-1 0 0,1-1 0,0 1 0,0-1 0,1 1 0,-1-1 0,1 0 0,0 0 0,0 0 0,0-1 0,1 1 0,-1-1 0,1 1 0,0-1 0,0 0 0,0 0 0,0-1 0,1 0 0,-1 1 0,1-1 0,-1-1 0,1 1 0,0-1 0,-1 1 0,1-1 0,0-1 0,7 1 0,-4 0 0,1 0 0,0 0 0,-1-1 0,1-1 0,0 1 0,-1-1 0,1-1 0,0 0 0,-1 0 0,0-1 0,0 0 0,0 0 0,0 0 0,0-1 0,0-1 0,11-8 0,-12 8 0,-1-1 0,-1 1 0,1-1 0,-1 0 0,0 0 0,-1-1 0,1 0 0,-1 1 0,-1-1 0,1-1 0,-1 1 0,0 0 0,-1-1 0,0 0 0,2-8 0,-4 15 0,0 0 0,0 1 0,0-1 0,-1 0 0,1 1 0,0-1 0,0 1 0,0-1 0,-1 0 0,1 1 0,0-1 0,0 1 0,-1-1 0,1 1 0,-1-1 0,1 1 0,0-1 0,-1 1 0,1-1 0,-1 1 0,1-1 0,-1 1 0,1 0 0,-1-1 0,0 1 0,1 0 0,-1 0 0,1-1 0,-1 1 0,0 0 0,1 0 0,-1 0 0,1 0 0,-1 0 0,0 0 0,1 0 0,-1 0 0,0 0 0,1 0 0,-1 0 0,1 0 0,-1 0 0,0 1 0,1-1 0,-1 0 0,1 0 0,-1 1 0,0-1 0,0 1 0,-32 18 0,25-10 0,0 1 0,0 0 0,1 0 0,0 0 0,1 1 0,0 0 0,1 0 0,0 1 0,1 0 0,0 0 0,1 0 0,0 0 0,1 0 0,1 1 0,0-1 0,0 0 0,3 26 0,-1-34 0,0-1 0,0 1 0,0 0 0,1 0 0,0-1 0,0 1 0,0-1 0,0 1 0,0-1 0,1 0 0,-1 0 0,1 0 0,0 0 0,0-1 0,0 1 0,0-1 0,1 0 0,-1 0 0,0 0 0,1 0 0,0 0 0,-1-1 0,1 1 0,0-1 0,0 0 0,0-1 0,0 1 0,6 0 0,4 1 0,1-1 0,0-1 0,-1 0 0,1-1 0,-1-1 0,25-5 0,-21 2 0,0-1 0,0-1 0,-1 0 0,19-11 0,-27 13 0,0-1 0,0 0 0,-1 0 0,1-1 0,-2 0 0,1 0 0,-1-1 0,0 0 0,6-9 0,-11 15 0,-1 0 0,0 0 0,1 0 0,-1 0 0,0 0 0,0-1 0,-1 1 0,1 0 0,0 0 0,-1-1 0,1 1 0,-1 0 0,0-1 0,0 1 0,0-1 0,0 1 0,0 0 0,0-1 0,-1 1 0,1 0 0,-2-4 0,1 4 0,0 0 0,0 1 0,-1-1 0,1 1 0,0-1 0,-1 1 0,1-1 0,-1 1 0,0 0 0,1 0 0,-1 0 0,0 0 0,1 0 0,-1 0 0,0 0 0,0 1 0,0-1 0,0 1 0,0-1 0,-2 1 0,1-1 0,0 1 0,0 0 0,-1 0 0,1 0 0,0 0 0,0 0 0,0 1 0,0-1 0,0 1 0,0 0 0,0 0 0,0 0 0,0 0 0,0 1 0,1-1 0,-1 1 0,0-1 0,1 1 0,0 0 0,-1 0 0,1 0 0,0 1 0,0-1 0,0 0 0,0 1 0,0-1 0,1 1 0,-1 0 0,1 0 0,-1-1 0,1 1 0,-1 4 0,2-4-32,-1 0 0,1 0-1,0 0 1,0 0 0,0 0 0,0 0 0,0 0 0,1 0-1,0 0 1,-1 0 0,1 0 0,0 0 0,0 0-1,1-1 1,-1 1 0,1 0 0,-1-1 0,1 1 0,0-1-1,0 1 1,0-1 0,0 0 0,0 0 0,1 0 0,-1 0-1,0 0 1,1-1 0,0 1 0,-1-1 0,1 1-1,0-1 1,0 0 0,0 0 0,0 0 0,3 0 0,10 3-1021,1 0 0,-1-1 1,1-1-1,0-1 1,17 0-1,6-1-12101</inkml:trace>
</inkml:ink>
</file>

<file path=ppt/ink/ink1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40.174"/>
    </inkml:context>
    <inkml:brush xml:id="br0">
      <inkml:brushProperty name="width" value="0.025" units="cm"/>
      <inkml:brushProperty name="height" value="0.025" units="cm"/>
    </inkml:brush>
  </inkml:definitions>
  <inkml:trace contextRef="#ctx0" brushRef="#br0">49 24 16688,'-3'-23'4298,"2"23"-4200,1 0-1,0 0 1,0 0 0,-1 0 0,1 0 0,0 0-1,0 0 1,-1 0 0,1 0 0,0 0 0,0 0-1,-1 0 1,1 0 0,0 0 0,0 0-1,-1 0 1,1 0 0,0 0 0,0 0 0,-1 0-1,1 1 1,0-1 0,0 0 0,0 0 0,-1 0-1,1 0 1,0 1 0,0-1 0,0 0-1,0 0 1,0 0 0,-1 1 0,1-1 0,0 0-1,0 0 1,0 1 0,0-1 0,0 0 0,0 0-1,0 1 1,0-1 0,-15 44 2120,4 34-550,4 1-1,2 101 0,5-174-1640,0-1 0,1 0 0,-1 0 0,1 0 0,0 0 0,0 0 0,1 0 0,-1 0 0,1 0 0,0-1 0,0 1 0,1-1 0,0 1 0,-1-1-1,1 0 1,1 0 0,4 5 0,-4-6-30,-1-1 1,1 0-1,1 1 0,-1-1 0,0-1 0,0 1 0,1-1 0,-1 0 0,1 0 0,-1 0 0,1 0 1,-1-1-1,1 1 0,-1-1 0,1-1 0,0 1 0,-1-1 0,1 1 0,7-4 0,-3 2-639,-1-1 0,0 0 0,1-1 0,-1 0-1,0-1 1,-1 1 0,1-1 0,-1-1 0,13-11-1,-10 7-2117,0-1 0,-1 0 0,-1 0 1,1 0-1,9-21 0,-5 9-5109</inkml:trace>
</inkml:ink>
</file>

<file path=ppt/ink/ink1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41.029"/>
    </inkml:context>
    <inkml:brush xml:id="br0">
      <inkml:brushProperty name="width" value="0.025" units="cm"/>
      <inkml:brushProperty name="height" value="0.025" units="cm"/>
    </inkml:brush>
  </inkml:definitions>
  <inkml:trace contextRef="#ctx0" brushRef="#br0">139 22 10250,'0'0'4596,"-8"2"-891,1 0-3258,0 1 1,1-1-1,-1 1 1,1 1-1,-1-1 1,1 1-1,0 0 1,1 1-1,-1-1 1,1 1-1,0 0 1,0 1-1,0-1 1,1 1-1,0 0 1,-6 10-1,6-8-80,-1 0 0,2 0 0,-1 1 0,1-1 0,0 1 0,-2 12 0,4-19-312,1-1 0,0 1 0,-1-1 0,1 1 0,0-1 0,0 1 0,0-1 0,0 1 0,0 0 0,0-1 0,1 1 0,-1-1 0,0 1 0,1-1 0,-1 0 0,1 1 0,-1-1 0,1 1 0,0-1 0,0 0 0,0 0 0,0 1 0,0-1 0,0 0 1,0 0-1,0 0 0,0 0 0,0 0 0,0 0 0,1 0 0,-1-1 0,0 1 0,1 0 0,-1-1 0,1 1 0,-1-1 0,0 1 0,1-1 0,-1 0 0,1 1 0,-1-1 0,1 0 0,0 0 0,2 0 0,6-1 10,1-1 0,0 1 0,-1-2 1,1 1-1,-1-2 0,0 1 0,0-1 0,0-1 0,-1 0 1,1 0-1,-1-1 0,0 0 0,-1 0 0,1-1 0,-1 0 1,-1-1-1,0 0 0,0 0 0,0-1 0,-1 1 1,0-2-1,0 1 0,6-17 0,-16 39-65,0 0 0,1 0 0,1 0 0,0 0 0,1 0 0,0 1 0,1-1 0,1 16 0,0-27 0,0 0 0,0-1 0,0 1 0,0-1 0,0 1 0,0-1 0,0 1 0,1-1 0,-1 0 0,0 1 0,1-1 0,-1 0 0,1 0 0,0 0 0,-1 0 0,1 0 0,0-1 0,-1 1 0,1 0 0,0-1 0,0 1 0,0-1 0,-1 0 0,1 0 0,0 0 0,0 1 0,0-2 0,0 1 0,0 0 0,-1 0 0,1-1 0,0 1 0,0-1 0,2 0 0,5-1 0,0 0 0,-1 0 0,1-1 0,0-1 0,14-7 0,-11 3 0,0-1 0,0 0 0,13-14 0,-21 20 0,-1 0 0,0-1 0,0 1 0,0-1 0,-1 1 0,1-1 0,-1 0 0,0 0 0,0 0 0,0-1 0,0 1 0,-1 0 0,0-1 0,1-7 0,-2 11 0,-1 0 1,0 1-1,1-1 0,-1 0 1,0 0-1,0 0 0,0 1 1,0-1-1,0 0 0,0 1 1,0-1-1,0 1 0,0-1 1,0 1-1,0 0 0,0-1 1,0 1-1,0 0 0,-1 0 1,1 0-1,0 0 0,0 0 1,0 0-1,0 0 0,0 0 1,-1 0-1,1 1 0,0-1 1,-1 1-1,-13-2-90,47-13-6866,7 2 3585,-22 7 3223,-1 0 1,1-1 0,-1-1 0,0 0 0,25-16-1,-40 29 3023,0 22-2397,-7 97 1671,2-53 465,7 108 0,-2-165-2565,2 10 54,-1-1-1,-1 1 0,-1 0 1,-6 45-1,-2-51-102,1-27 0,1-32 0,7-10 0,1 0 0,3 0 0,22-92 0,-22 120 0,2 1 0,0 0 0,1 0 0,1 1 0,1 0 0,1 0 0,1 1 0,0 1 0,1 0 0,1 1 0,21-20 0,-15 23 0,-25 26 0,-31 39 0,28-40 0,3-4 1,-31 50-85,34-54 46,1 0-1,-1 0 0,1 0 0,0 0 1,0 0-1,0 0 0,1 0 1,-1 0-1,1 0 0,-1 1 1,1-1-1,0 0 0,0 0 0,0 1 1,1-1-1,-1 0 0,3 5 1,-2-6-386,1-1 0,-1 1 0,1-1 0,0 1 0,0-1 0,0 0 0,0 0 0,0 0 0,0 0 0,0 0 0,0-1 0,0 1 0,0 0 0,0-1 0,0 0 0,1 1 0,-1-1 0,0 0 0,0 0 0,1 0 0,3-1 0,-3 1-487,18 0-5912</inkml:trace>
</inkml:ink>
</file>

<file path=ppt/ink/ink1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41.686"/>
    </inkml:context>
    <inkml:brush xml:id="br0">
      <inkml:brushProperty name="width" value="0.025" units="cm"/>
      <inkml:brushProperty name="height" value="0.025" units="cm"/>
    </inkml:brush>
  </inkml:definitions>
  <inkml:trace contextRef="#ctx0" brushRef="#br0">130 274 17553,'0'0'8947,"-11"-4"-7543,-34-11-646,43 15-730,-1 1 0,1-1 1,-1 0-1,1 1 0,-1-1 0,1 1 1,0 0-1,-1 0 0,1 0 0,0 0 1,0 0-1,-1 0 0,1 1 0,0-1 1,0 1-1,0-1 0,1 1 0,-1 0 1,0 0-1,1 0 0,-1 0 0,-1 3 1,0-1 26,0 1 1,0-1 0,1 0-1,-1 1 1,1 0 0,0 0-1,1-1 1,-1 1 0,0 6-1,2-9-54,1-1 0,-1 0 0,1 0 0,0 0 0,-1 0 0,1 0-1,0 1 1,-1-1 0,1 0 0,0-1 0,0 1 0,0 0 0,0 0 0,0 0 0,0 0-1,0-1 1,0 1 0,1-1 0,-1 1 0,0-1 0,0 1 0,0-1 0,1 1 0,-1-1-1,0 0 1,1 0 0,-1 0 0,0 0 0,0 0 0,3 0 0,55 1-471,-44-1 208,-7 0 143,0 1 1,0 0 0,0 0 0,-1 0 0,1 1 0,0 0-1,-1 1 1,13 5 0,-19-7 133,0 0 0,1-1-1,-1 1 1,0 0 0,0 0-1,1 0 1,-1 0 0,0 1 0,0-1-1,0 0 1,0 0 0,-1 0 0,1 1-1,0-1 1,0 1 0,-1-1 0,1 0-1,-1 1 1,1 2 0,-1-2 55,0 1 1,-1-1 0,1 0-1,0 0 1,-1 1-1,0-1 1,0 0-1,0 0 1,0 0 0,0 0-1,0 0 1,0 0-1,0 0 1,-1 0 0,1 0-1,-1-1 1,-2 3-1,-6 7 13,6-6-150,0 0 0,0 0-1,0-1 1,-1 1 0,0-1 0,0 0 0,0 0-1,0-1 1,0 0 0,-11 5 0,15-11-349,1 1 1,-1-1-1,0 1 0,1-1 1,0 0-1,0 0 1,0 1-1,0-1 1,0 0-1,0 1 0,1-1 1,0-2-1,38-184-9290,16 5 10065,-51 175-159,-2 3 56,0-1 0,0 0 0,1 1 0,-1 0 0,2 0 0,-1 0 0,1 0 0,0 0 0,0 1 0,0-1 0,1 1 0,7-6 0,-12 11-213,0-1-1,1 1 1,-1 0-1,1 0 1,-1 0-1,1 0 1,-1-1-1,1 1 0,-1 0 1,1 0-1,-1 0 1,1 0-1,-1 0 1,1 0-1,-1 0 1,1 0-1,-1 0 0,1 0 1,-1 1-1,1-1 1,-1 0-1,1 0 1,-1 0-1,1 0 1,-1 1-1,1-1 0,-1 0 1,0 1-1,1-1 1,-1 0-1,1 1 1,-1-1-1,0 0 1,1 1-1,-1-1 0,0 1 1,0-1-1,1 1 1,-1-1-1,0 1 1,0-1-1,0 0 1,1 1-1,-1-1 0,0 1 1,0 0-1,3 26 903,-2-24-788,-1 120 1582,3 35 1269,-1-137-2672,1 1 0,0-1 0,2 0 0,1 0 0,8 22 0,-8-28-1805,-12-25-1789,-11-17 1547,-11-8 1522,10 15 850,1-2 1,0 0-1,2-1 1,-15-29-1,29 50-579,0 0-1,0 0 1,0 1 0,0-1-1,1 0 1,-1 0 0,0 0-1,1 0 1,-1 0-1,1 0 1,0 0 0,0 0-1,0 0 1,0 0 0,0 0-1,0 0 1,0 0 0,1 0-1,-1 0 1,1 0 0,-1 0-1,1 0 1,0 1-1,0-1 1,0 0 0,0 0-1,0 1 1,0-1 0,0 0-1,1 1 1,-1-1 0,0 1-1,1 0 1,0-1-1,-1 1 1,1 0 0,0 0-1,-1 0 1,1 0 0,2-1-1,8-1 5,0-1 1,1 2-1,-1-1 0,0 2 0,19-1 0,-12 1-245,90-14-4304,-55 3-240</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28:45.971"/>
    </inkml:context>
    <inkml:brush xml:id="br0">
      <inkml:brushProperty name="width" value="0.025" units="cm"/>
      <inkml:brushProperty name="height" value="0.025" units="cm"/>
    </inkml:brush>
  </inkml:definitions>
  <inkml:trace contextRef="#ctx0" brushRef="#br0">1071 47 8936,'-50'-13'1256,"0"2"0,-1 2-1,1 2 1,-75 1-1,-130 17-816,210-5-440,1 1-1,0 3 0,-72 25 1,97-28 34,-20 7 214,0 2 0,-66 38 0,101-51-253,1 0 0,0 1 1,0 0-1,0 0 0,0 0 0,0 0 1,1 0-1,0 0 0,0 1 0,0-1 1,0 1-1,1-1 0,0 1 0,0 0 1,0 0-1,0-1 0,1 10 0,-1 4 3,1 1-1,0 0 1,5 23-1,-3-35 5,0 0-1,0 0 1,1 0 0,0 0-1,0 0 1,1-1-1,0 0 1,0 1-1,1-2 1,-1 1-1,1 0 1,0-1-1,1 0 1,-1 0-1,1 0 1,0-1 0,0 0-1,11 5 1,5 3-27,0-2 1,1-1-1,0 0 1,32 6-1,299 45 279,-313-54-255,49 3 10,1-5 1,-1-3 0,1-4-1,156-27 1,-79 11 24,177 3 0,-271 14-25,30-2 10,150-25 1,-212 22-14,-1-3 1,0-1-1,0-2 1,-1-1-1,-1-3 1,53-30-1,-86 44 48,-1-1-1,0 1 1,0-1 0,0 0 0,-1 0-1,1 0 1,-1-1 0,0 1-1,0-1 1,4-7 0,-7 10 3,-1 0 0,1 0 1,0-1-1,-1 1 0,1 0 0,-1 0 1,0-1-1,0 1 0,0 0 1,0 0-1,0-1 0,0 1 1,0 0-1,-1-1 0,1 1 1,-1 0-1,0 0 0,0 0 0,0 0 1,0-1-1,0 1 0,0 1 1,0-1-1,-1 0 0,1 0 1,-1 0-1,1 1 0,-1-1 1,-3-2-1,-11-9 69,0 1 1,0 1-1,-1 0 1,0 1-1,-1 1 1,0 1-1,-1 1 1,1 0-1,-37-7 1,-7 1 373,-113-6 0,-472 10 586,450 11-1119,139-1-24,1 2-1,0 2 0,-71 17 1,93-13-720,-1 2-1,1 1 1,-47 25 0,19-6-3455,4-1-3567</inkml:trace>
</inkml:ink>
</file>

<file path=ppt/ink/ink1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42.415"/>
    </inkml:context>
    <inkml:brush xml:id="br0">
      <inkml:brushProperty name="width" value="0.025" units="cm"/>
      <inkml:brushProperty name="height" value="0.025" units="cm"/>
    </inkml:brush>
  </inkml:definitions>
  <inkml:trace contextRef="#ctx0" brushRef="#br0">11 0 13261,'0'0'13938,"-1"9"-13068,-5 50 696,2-1 0,9 113 0,-6-168-1566,1 0 0,0 0 0,1 0 0,-1 0 0,1 0 0,-1 0 0,1 0 0,0 0 0,0 0 0,0 0 0,1 0 0,-1 0 0,0-1 0,1 1 0,0 0 0,0-1 0,0 1 0,0-1 0,0 0 0,0 0 0,1 0 0,-1 0 0,5 2 0,-4-3 0,0 0 0,1 0 0,-1-1 0,1 1 0,-1-1 0,1 0 0,-1 0 0,1 0 0,-1 0 0,1-1 0,-1 0 0,1 1 0,-1-1 0,0-1 0,1 1 0,-1 0 0,0-1 0,0 1 0,0-1 0,4-3 0,25-17 0,-26 16 0,0 1 0,0 1 0,1-1 0,0 1 0,0 0 0,0 0 0,0 1 0,1 0 0,-1 0 0,1 1 0,0 0 0,8-1 0,-14 4 0,-1-1 0,1 0 0,0 1 0,-1 0 0,1-1 0,-1 1 0,1 0 0,0 0 0,-1 0 0,0 0 0,1 0 0,-1 0 0,0 0 0,0 0 0,1 1 0,-1-1 0,0 0 0,0 1 0,0-1 0,-1 1 0,1-1 0,0 1 0,0-1 0,-1 1 0,1 0 0,-1-1 0,0 1 0,1 0 0,-1-1 0,0 3 0,6 66 0,-5-47 0,2-7 0,2-22 0,0-27 0,-4-144 0,-1 177-43,0 0 0,0-1 0,0 1 0,0 0 0,0-1 0,0 1 0,0 0 0,0-1 0,0 1 1,0 0-1,0-1 0,0 1 0,0 0 0,0 0 0,1-1 0,-1 1 0,0 0 0,0-1 0,0 1 0,0 0 0,1 0 0,-1-1 0,0 1 0,0 0 0,1 0 0,-1 0 0,0-1 0,1 1 1,-1 0-1,0 0 0,0 0 0,1 0 0,-1 0 0,0 0 0,1 0 0,-1-1 0,0 1 0,1 0 0,-1 0 0,0 0 0,1 0 0,-1 0 0,0 1 0,1-1 0,-1 0 0,0 0 0,1 0 1,-1 0-1,0 0 0,1 0 0,-1 0 0,0 1 0,0-1 0,1 0 0,-1 0 0,0 0 0,0 1 0,1-1 0,-1 0 0,0 0 0,0 1 0,1-1 0,23 20-5020,-18-14 3239,36 20-6894,-17-17 3166</inkml:trace>
</inkml:ink>
</file>

<file path=ppt/ink/ink1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43.414"/>
    </inkml:context>
    <inkml:brush xml:id="br0">
      <inkml:brushProperty name="width" value="0.025" units="cm"/>
      <inkml:brushProperty name="height" value="0.025" units="cm"/>
    </inkml:brush>
  </inkml:definitions>
  <inkml:trace contextRef="#ctx0" brushRef="#br0">131 282 12812,'0'0'12593,"-11"-2"-10612,8 0-1915,1 1 1,-1 0-1,0 1 1,0-1-1,0 0 1,0 1-1,0-1 0,0 1 1,-1 0-1,1 0 1,0 1-1,0-1 1,0 0-1,0 1 0,0 0 1,0 0-1,0 0 1,0 0-1,1 0 1,-1 0-1,0 1 0,1-1 1,-1 1-1,1 0 1,-1 0-1,1 0 1,0 0-1,0 0 0,0 1 1,0-1-1,0 1 1,0-1-1,1 1 1,-1 0-1,-1 4 1,-1 1 5,0 1 1,1-1 0,0 1 0,0 0 0,1 0 0,0 0 0,0 0 0,1 1 0,1-1 0,0 0 0,0 11 0,1-19-58,-1 1 0,1-1 0,-1 1 0,1-1 0,0 1 0,-1-1-1,1 1 1,0-1 0,0 0 0,0 1 0,0-1 0,0 0 0,0 0 0,1 0 0,-1 0 0,0 0 0,0 0 0,1 0-1,-1 0 1,1 0 0,-1 0 0,1-1 0,-1 1 0,1-1 0,-1 1 0,1-1 0,0 0 0,-1 0 0,1 1 0,-1-1-1,1 0 1,0 0 0,-1-1 0,1 1 0,2-1 0,2 1 11,0-1 0,0 0-1,0-1 1,0 0 0,0 1 0,0-2-1,-1 1 1,8-5 0,2-3-152,-1-1 0,0-1 0,22-23 1,-30 28-340,0 1 1,0-2 0,-1 1-1,0-1 1,-1 1 0,0-1-1,0 0 1,-1-1 0,4-12 0,-14 45-5957,4-17 5653,1 0 0,0 1 0,0 0 0,0-1-1,0 11 1,2-15 684,0-1 0,0 1 0,0-1 0,0 1 0,1-1 0,-1 1 0,0-1 0,1 1 0,0-1 0,0 1 0,0-1 0,0 1 0,0-1-1,0 0 1,1 0 0,-1 0 0,1 0 0,-1 0 0,1 0 0,0 0 0,0 0 0,3 2 0,-2-2-90,1-1 1,-1 0-1,0 0 0,1 0 1,-1 0-1,1 0 1,-1-1-1,1 1 1,-1-1-1,1 0 0,-1 0 1,1 0-1,-1-1 1,1 1-1,-1-1 0,7-2 1,-4 1 298,0-1 0,1 0 0,-1 0 0,0-1 0,0 1 0,-1-1 0,1-1 0,-1 1 0,0-1 0,0 0 0,-1 0 0,1 0 0,-1-1 0,6-10 0,15-38 2000,-17 0 3836,-8 53-5920,1 1 0,-1-1 1,0 1-1,0 0 0,0-1 0,0 1 0,0 0 0,0-1 0,0 1 0,0-1 0,0 1 0,-1 0 0,1-1 0,0 1 1,0-1-1,0 1 0,0 0 0,0-1 0,-1 1 0,1 0 0,0-1 0,0 1 0,-1 0 0,1-1 0,0 1 1,0 0-1,-1 0 0,1-1 0,0 1 0,-1 0 0,1 0 0,0 0 0,-1-1 0,1 1 0,-1 0 0,1 0 1,0 0-1,-1 0 0,1 0 0,0 0 0,-1 0 0,1 0 0,-1 0 0,1 0 0,0 0 0,-1 0 0,1 0 1,-1 0-1,1 0 0,0 0 0,-1 0 0,1 1 0,0-1 0,-1 0 0,1 0 0,0 0 0,-1 1 0,1-1 1,0 0-1,-1 0 0,1 1 0,0-1 0,0 0 0,-1 1 0,1-1 0,0 0 0,0 1 0,-1-1 0,1 1 1,-21 24 530,13-11-109,1 1 0,1 0-1,1 0 1,0 1 0,1-1 0,0 1 0,2 0 0,0 0-1,0 18 1,1-33-433,1 0 0,0 0 0,0 0 0,0 1 0,0-1 1,0 0-1,0 0 0,0 0 0,0 0 0,1 0 0,-1 0 0,0 0 0,1 0 0,-1 0 0,0 0 0,1 0 0,0 0 0,-1 0 0,1 0 0,-1 0 0,1 0 0,0 0 0,0-1 0,0 1 0,-1 0 0,1-1 1,0 1-1,0 0 0,0-1 0,0 1 0,0-1 0,0 1 0,0-1 0,0 0 0,0 1 0,0-1 0,0 0 0,1 0 0,-1 0 0,0 0 0,0 0 0,0 0 0,0 0 0,0 0 0,0 0 0,0 0 1,0-1-1,0 1 0,2-1 0,4-2 23,-1 1 0,0-1 0,0 0 0,0 0 0,-1 0 0,1-1 0,6-6 0,14-15 15,-1-1 0,-1-1 0,-1 0 0,34-57 0,-44 62 121,-1 0-1,-1-1 1,-1 0-1,-1-1 0,-1 0 1,-1 0-1,5-41 0,-11 64-180,-1 0 0,0 0-1,0 1 1,0-1 0,1 0-1,-1 0 1,0 0-1,0 0 1,0 0 0,-1 1-1,1-1 1,0 0 0,0 0-1,0 0 1,-1 0-1,1 1 1,0-1 0,-1 0-1,1 0 1,-1 0 0,-11 6 188,-11 27 40,12-12-236,2 1 0,1 0 0,0 1 0,2-1 0,0 1 0,2 1 0,0-1 0,1 1 0,2 0 0,1 33 0,0-53 0,0 0 0,0 0 0,0 1 0,1-1 0,-1 0 0,1 0 0,0 1 0,0-1 0,0 0 0,0 0 0,1 0 0,-1 0 0,1-1 0,0 1 0,0 0 0,0-1 0,0 1 0,0-1 0,1 1 0,-1-1 0,1 0 0,-1 0 0,5 2 0,-2-2 0,1 0 0,-1 0 0,1 0 0,0-1 0,-1 0 0,1 0 0,0-1 0,0 0 0,0 0 0,0 0 0,0 0 0,8-3 0,-1 1 0,-1-1 0,0 0 0,0-1 0,0-1 0,-1 0 0,1 0 0,13-10 0,-22 13 0,1 0 0,-1 0 0,1-1 0,-1 1 0,0-1 0,0 0 0,0 0 0,0 0 0,0-1 0,-1 1 0,1-1 0,-1 1 0,0-1 0,0 0 0,-1 0 0,1 1 0,-1-1 0,0 0 0,0-1 0,0 1 0,0 0 0,-1 0 0,1 0 0,-2-8 0,1 10 0,-1 0 0,1 0 0,-1 0 0,0 0 0,0 0 0,0 0 0,0 0 0,0 1 0,0-1 0,-1 0 0,1 1 0,-1-1 0,1 1 0,-1-1 0,1 1 0,-1 0 0,0-1 0,0 1 0,0 0 0,1 0 0,-1 1 0,0-1 0,0 0 0,0 1 0,0-1 0,-1 1 0,1-1 0,0 1 0,0 0 0,0 0 0,0 0 0,0 0 0,-3 1 0,0-1 0,0 0 0,1 1 0,-1-1 0,0 1 0,0 0 0,1 1 0,-1-1 0,0 1 0,1 0 0,-1 0 0,1 1 0,0-1 0,-5 5 0,5-3 0,1-1 0,0 1 0,0 0 0,0 0 0,0 1 0,1-1 0,0 0 0,0 1 0,0 0 0,0-1 0,1 1 0,-1 0 0,0 7 0,2-10 0,0 0 0,0 0 0,0 0 0,0 0 0,0 0 0,1 1 0,-1-1 0,1 0 0,-1 0 0,1 0 0,0 0 0,-1 0 0,1 0 0,0-1 0,0 1 0,1 0 0,-1 0 0,0-1 0,1 1 0,-1-1 0,1 1 0,-1-1 0,1 1 0,0-1 0,-1 0 0,1 0 0,0 0 0,0 0 0,0 0 0,0 0 0,0-1 0,4 2 0,21 3 0,1-2 0,-1-1 0,1-1 0,49-5 0,-52 3 0,6-1 0,-1-1 0,41-9 0,-70 11 0,0 1 0,0 0 0,0 0 0,0-1 0,0 1 0,0-1 0,0 1 0,0-1 0,0 1 0,-1-1 0,1 1 0,0-1 0,0 0 0,-1 1 0,1-1 0,0 0 0,-1 0 0,1 0 0,-1 1 0,1-1 0,-1 0 0,1 0 0,-1 0 0,1 0 0,-1 0 0,0 0 0,0 0 0,1 0 0,-1 0 0,0 0 0,0 0 0,0 0 0,0 0 0,0 0 0,-1 0 0,1 0 0,0 0 0,0 0 0,-1 0 0,1 0 0,0 0 0,-2-1 0,-26-47 0,17 32 0,5 5 0,1 6 0,1-1 0,0 0 0,1 0 0,0 0 0,0-1 0,0 1 0,1-1 0,-2-12 0,5 19 0,0 0 0,0 0-1,0 0 1,0 0 0,0 1 0,1-1 0,-1 0 0,0 1-1,0-1 1,0 1 0,1 0 0,-1-1 0,0 1-1,1 0 1,-1 0 0,0-1 0,1 1 0,-1 0 0,0 1-1,1-1 1,-1 0 0,0 0 0,3 1 0,1-1-12,25 0-1189,1 0-3769,5 0-4218</inkml:trace>
</inkml:ink>
</file>

<file path=ppt/ink/ink1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44.098"/>
    </inkml:context>
    <inkml:brush xml:id="br0">
      <inkml:brushProperty name="width" value="0.025" units="cm"/>
      <inkml:brushProperty name="height" value="0.025" units="cm"/>
    </inkml:brush>
  </inkml:definitions>
  <inkml:trace contextRef="#ctx0" brushRef="#br0">19 0 17873,'-2'19'9770,"-3"6"-6378,-6 51-2850,11-70-510,0 1 1,0-1 0,0 1-1,1 0 1,0-1 0,0 1-1,1-1 1,0 1 0,3 6-1,-4-11-10,1 0 0,-1-1-1,1 1 1,-1-1 0,1 1-1,0-1 1,0 1 0,0-1-1,0 0 1,0 0 0,0 0-1,0 0 1,0 0 0,0 0-1,1-1 1,-1 1 0,0-1-1,0 0 1,1 1 0,-1-1-1,0 0 1,1 0 0,-1 0-1,0-1 1,0 1 0,1-1-1,-1 1 1,0-1 0,0 0-1,4-1 1,9-4-1,1-1 1,-1 0-1,-1-1 0,1-1 1,-1 0-1,-1-1 1,22-20-1,-17 15-16,1 0 1,0 1-1,22-11 0,-40 24-5,0 0 0,0 0 0,0 1 0,0-1 0,0 0 0,1 1 0,-1-1 0,0 1 0,1-1 0,-1 1 0,0 0 0,1 0 0,-1-1 0,0 1 0,1 0 0,-1 0 0,0 0 0,1 0 0,-1 1 0,0-1 0,1 0 0,-1 1 0,0-1 0,1 1 0,-1-1 0,0 1 0,0-1 0,0 1 0,1 0 0,-1 0 0,0-1 0,0 1 0,0 0 0,0 0 0,0 0 0,0 0 0,-1 0 0,1 0 0,0 1 0,1 1 0,0 5 0,1 0 0,-1 0 0,0 1 0,-1-1 0,1 15 0,1 1 0,-2-18 0,0-1 0,0 0 0,0 1 0,0-1 0,1 0 0,0 0 0,0 0 0,1 0 0,-1 0 0,5 5 0,-6-9 0,1 1 0,-1-1 0,1 0 0,-1 0 0,1 0 0,0-1 0,-1 1 0,1 0 0,0-1 0,0 1 0,-1-1 0,1 1 0,0-1 0,0 0 0,0 0 0,0 1 0,-1-1 0,1-1 0,0 1 0,0 0 0,0 0 0,0-1 0,-1 1 0,1-1 0,0 0 0,0 1 0,-1-1 0,1 0 0,0 0 0,-1 0 0,1 0 0,-1 0 0,2-2 0,20-13-109,-2 0 1,34-33-1,-54 44-8189,-2-2 1435,-3-2-1032</inkml:trace>
</inkml:ink>
</file>

<file path=ppt/ink/ink1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44.424"/>
    </inkml:context>
    <inkml:brush xml:id="br0">
      <inkml:brushProperty name="width" value="0.025" units="cm"/>
      <inkml:brushProperty name="height" value="0.025" units="cm"/>
    </inkml:brush>
  </inkml:definitions>
  <inkml:trace contextRef="#ctx0" brushRef="#br0">0 0 12524,'0'0'9961,"57"10"-13516,-35 4-3396</inkml:trace>
</inkml:ink>
</file>

<file path=ppt/ink/ink1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44.846"/>
    </inkml:context>
    <inkml:brush xml:id="br0">
      <inkml:brushProperty name="width" value="0.025" units="cm"/>
      <inkml:brushProperty name="height" value="0.025" units="cm"/>
    </inkml:brush>
  </inkml:definitions>
  <inkml:trace contextRef="#ctx0" brushRef="#br0">80 51 20115,'0'0'2488,"-6"10"-129,-6 15-1476,1 0 1,1 1-1,1 1 0,1-1 0,2 1 0,-4 35 0,2 130 740,8-191-1623,0 0 0,0 1 0,0-1 0,0 0 0,0 1 0,1-1 0,-1 0 0,0 1 0,1-1 0,-1 0 0,1 1 0,-1-1 0,1 0 0,0 0 0,-1 0 0,2 2 0,-1-3 0,-1 1 0,1-1 0,-1 0 0,1 1 0,0-1 0,-1 0 0,1 1 0,-1-1 0,1 0 0,0 0 0,0 0 0,-1 0 0,1 1 0,0-1 0,-1 0 0,1 0 0,0 0 0,-1-1 0,1 1 0,0 0 0,-1 0 0,2-1 0,1 0 0,0 0 0,0 0 0,-1-1 0,1 0 0,-1 1 0,1-1 0,-1 0 0,1 0 0,-1-1 0,0 1 0,4-5 0,42-81 0,-38 65 0,2 1 0,26-39 0,-34 58 0,0-1 0,0 1 0,1-1 0,-1 1 0,1 0 0,-1 1 0,1-1 0,0 1 0,0 0 0,9-2 0,-7 1 0,1 0 0,-1 0 0,0 0 0,12-8 0,-6 0 0,0 1 0,-1-1 0,0-1 0,-1 0 0,10-14 0,-17 20 0,0 0 0,0 0 0,-1 0 0,0 0 0,0 0 0,-1-1 0,1 1 0,-1-1 0,-1 1 0,1-1 0,-1 0 0,0 0 0,-1 0 0,0-12 0,0 18 0,0 0 0,0 0 0,-1-1 0,1 1 0,0 0 0,-1-1 0,1 1 0,-1 0 0,1 0 0,-1 0 0,1 0 0,-1-1 0,0 1 0,0 0 0,1 0 0,-1 0 0,0 0 0,0 1 0,0-1 0,0 0 0,0 0 0,0 0 0,-1 1 0,1-1 0,0 1 0,0-1 0,0 1 0,-1-1 0,1 1 0,0 0 0,0-1 0,-1 1 0,1 0 0,0 0 0,-1 0 0,1 0 0,0 0 0,-1 0 0,1 1 0,-2-1 0,-1 1 0,0 0 0,1 0 0,-1 0 0,0 1 0,0 0 0,1-1 0,-1 1 0,1 0 0,-1 1 0,1-1 0,0 0 0,-3 4 0,-7 9 0,2 1 0,0 0 0,1 0 0,0 1 0,1 0 0,1 1 0,1 0 0,1 0 0,0 1 0,1 0 0,1 0 0,1 0 0,-1 33 0,4-50 0,-1 0 0,1-1 0,1 1 0,-1-1 0,0 1 0,0 0 0,1-1 0,-1 1 0,0-1 0,1 1 0,0-1 0,-1 1 0,1-1 0,0 1 0,0-1 0,0 0 0,0 1 0,0-1 0,0 0 0,0 0 0,0 0 0,0 0 0,2 2 0,0-2 0,0 0 0,-1 0 0,1 0 0,0-1 0,0 1 0,0-1 0,0 1 0,-1-1 0,1 0 0,0 0 0,0 0 0,4-1 0,9-2 0,1-1 0,-1-1 0,26-11 0,-30 12 0,-7 2 0,0-1 0,1 1 0,-1 0 0,1 0 0,0 1 0,0-1 0,11 0 0,-16 2 0,-1 0 0,1 0 0,0 0 0,-1 1 0,1-1 0,0 0 0,-1 0 0,1 0 0,0 1 0,-1-1 0,1 0 0,-1 1 0,1-1 0,0 0 0,-1 1 0,1-1 0,-1 1 0,1-1 0,-1 1 0,0-1 0,1 1 0,-1 0 0,1-1 0,-1 2 0,1 0 0,-1 0 0,1 0 0,-1 0 0,0 1 0,0-1 0,0 0 0,0 0 0,0 0 0,0 0 0,-1 1 0,0 3 0,-9 22-28,8-23-154,0 0-1,0 1 0,0-1 0,1 1 0,0 0 0,-1 9 0,12-16-9773,1-8 689</inkml:trace>
</inkml:ink>
</file>

<file path=ppt/ink/ink1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45.192"/>
    </inkml:context>
    <inkml:brush xml:id="br0">
      <inkml:brushProperty name="width" value="0.025" units="cm"/>
      <inkml:brushProperty name="height" value="0.025" units="cm"/>
    </inkml:brush>
  </inkml:definitions>
  <inkml:trace contextRef="#ctx0" brushRef="#br0">0 80 12075,'0'0'14019,"11"0"-11825,1 0-1653,14 0-60,1 0 1,33-6 0,-55 5-391,1 0 1,0 0-1,-1 0 0,1 0 1,-1-1-1,0 0 0,1 0 0,-1 0 1,0-1-1,0 0 0,0 0 1,-1 0-1,1-1 0,-1 1 1,0-1-1,0 0 0,0 0 1,5-8-1,-8 12-84,-1-1 1,0 1-1,1 0 0,-1-1 0,0 1 1,0 0-1,1-1 0,-1 1 1,0 0-1,0-1 0,0 1 0,1 0 1,-1-1-1,0 1 0,0-1 1,0 1-1,0 0 0,0-1 0,0 1 1,0-1-1,0 1 0,0-1 1,0 1-1,0 0 0,0-1 0,0 1 1,0-1-1,0 1 0,0 0 1,-1-1-1,1 1 0,0-1 0,0 1 1,0 0-1,-1-1 0,1 1 1,0 0-1,0-1 0,-1 1 0,1 0 1,0 0-1,-1-1 0,1 1 1,0 0-1,-1 0 0,1-1 0,-1 1 1,1 0-1,0 0 0,-1 0 1,1 0-1,-1 0 0,1 0 0,0-1 1,-1 1-1,1 0 0,-1 0 1,1 0-1,-1 0 0,1 1 0,0-1 1,-1 0-1,-28 10 292,22-5-299,0 0 0,1 1 0,0 0 0,0 0 0,1 0 0,-1 1 0,1 0 0,1 0 0,-1 0 0,1 1 0,1 0 0,-1-1 0,1 1 0,1 0 0,-1 1 0,1-1 0,1 0 0,0 1 0,0-1 0,0 1 0,2 13 0,-1-20-20,0 0 1,1-1-1,-1 1 1,0 0-1,1-1 1,0 1-1,-1 0 1,1-1-1,0 1 1,0-1-1,0 1 1,0-1-1,0 1 1,0-1-1,0 0 1,0 1-1,1-1 1,-1 0-1,1 0 1,-1 0-1,1 0 1,-1 0-1,3 1 1,1-1-377,0 1 0,0-1 0,0 0 0,0 0 0,0 0 0,0-1 0,6 0 1,16 0-6764</inkml:trace>
</inkml:ink>
</file>

<file path=ppt/ink/ink1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45.876"/>
    </inkml:context>
    <inkml:brush xml:id="br0">
      <inkml:brushProperty name="width" value="0.025" units="cm"/>
      <inkml:brushProperty name="height" value="0.025" units="cm"/>
    </inkml:brush>
  </inkml:definitions>
  <inkml:trace contextRef="#ctx0" brushRef="#br0">1 95 14798,'9'-9'2600,"4"-4"-1221,1 0 0,0 1-1,16-10 1,-26 19-1105,0 0-1,0 0 1,0 1-1,1-1 1,-1 1-1,1 0 1,-1 1-1,1-1 1,-1 1-1,1 0 1,0 0-1,0 0 1,0 0-1,0 1 1,-1 0-1,1 0 1,0 1-1,0-1 0,0 1 1,7 2-1,-11-2-233,1 0 0,-1 0-1,1 1 1,-1-1-1,0 0 1,1 1-1,-1-1 1,0 1 0,0-1-1,0 1 1,0 0-1,0-1 1,-1 1-1,1 0 1,0 0 0,-1-1-1,1 1 1,-1 0-1,0 0 1,1 0-1,-1 0 1,0 0 0,0 0-1,-1-1 1,1 1-1,0 0 1,-1 2 0,-14 61 478,9-48-388,4-10-115,0 0 1,1 0 0,0 1-1,0-1 1,0 0-1,1 12 1,0-17-15,1-1-1,-1 1 1,1-1 0,-1 1 0,1-1-1,0 1 1,-1-1 0,1 0-1,0 1 1,0-1 0,0 0-1,0 0 1,0 1 0,0-1-1,1 0 1,-1 0 0,0 0 0,0 0-1,1-1 1,-1 1 0,1 0-1,-1-1 1,1 1 0,-1 0-1,1-1 1,-1 0 0,1 1-1,-1-1 1,1 0 0,-1 0 0,1 0-1,0 0 1,-1 0 0,4-1-1,3 1-14,0-1 0,1-1-1,-1 0 1,0 0-1,1-1 1,-1 1 0,-1-2-1,1 1 1,0-1 0,-1 0-1,0-1 1,12-9 0,-6 3-70,-1 0 0,0-1 1,0 0-1,-2 0 0,17-25 1,-17 9-66,-12 20 142,-10 15 56,7 0 1,0 0 1,0 0 0,0 1-1,1 0 1,0-1 0,0 1-1,1 1 1,0-1 0,1 0-1,0 1 1,-2 10-1,2-2 51,0 0 0,1 0-1,0 1 1,4 29-1,-2-44-67,-1 0 0,1 1-1,-1-1 1,1 0 0,0 0-1,0 0 1,0 0 0,1-1-1,-1 1 1,1 0 0,0 0-1,-1-1 1,1 1 0,0-1-1,1 0 1,-1 1 0,0-1-1,1 0 1,-1 0 0,1 0-1,-1-1 1,1 1 0,0-1-1,0 1 1,0-1 0,0 0-1,0 0 1,0 0 0,0-1-1,6 1 1,-3 0 17,-1-1-1,0 0 1,1-1 0,-1 1-1,0-1 1,1 0-1,-1-1 1,0 1 0,0-1-1,0 0 1,0 0-1,0 0 1,0-1 0,-1 0-1,1 0 1,-1 0-1,6-6 1,-3 1-50,0 0 0,0-1 0,-1 1 0,-1-1 0,0 0 0,0-1 0,0 1 0,-1-1 0,-1 0 0,3-11 0,-2 3 0,0 0 0,-2-1 0,0 1 0,-2-35 0,-8 20-290,7 32 252,1 0 0,-1 0-1,1 0 1,-1 0-1,0 0 1,1 0-1,-1 1 1,0-1 0,1 0-1,-1 0 1,0 1-1,0-1 1,0 1-1,0-1 1,0 1 0,0-1-1,0 1 1,0-1-1,0 1 1,0 0-1,0 0 1,0-1 0,0 1-1,0 0 1,0 0-1,0 0 1,0 0-1,-2 1 1,2-1-254,0 1-1,0 0 1,0 0 0,0 0 0,0 0-1,0 0 1,0 0 0,1 0 0,-1 0-1,0 0 1,1 0 0,-1 1 0,1-1-1,-1 0 1,1 0 0,0 1-1,-1-1 1,1 0 0,0 0 0,0 1-1,0-1 1,0 0 0,0 1 0,0-1-1,1 2 1,-1 1-1028,0 1-1,0-1 1,1 0 0,-1 0 0,1 0-1,0 0 1,3 7 0,8 3-6533</inkml:trace>
</inkml:ink>
</file>

<file path=ppt/ink/ink1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46.575"/>
    </inkml:context>
    <inkml:brush xml:id="br0">
      <inkml:brushProperty name="width" value="0.025" units="cm"/>
      <inkml:brushProperty name="height" value="0.025" units="cm"/>
    </inkml:brush>
  </inkml:definitions>
  <inkml:trace contextRef="#ctx0" brushRef="#br0">151 397 11563,'0'0'4479,"3"-8"-774,5-27 53,-7 34-3616,-1 0 0,0 0 0,1 0 0,-1 0 0,0 0 0,0 0 0,0 0 0,0 0 0,0 0 0,0 0 0,0 0 0,-1 0 0,1 0 0,0 0 1,-1 0-1,1 0 0,0 0 0,-1 0 0,1 0 0,-1 1 0,1-1 0,-1 0 0,0 0 0,1 0 0,-1 1 0,0-1 0,0 0 0,1 1 0,-1-1 0,0 0 0,0 1 0,0-1 0,0 1 0,0-1 0,0 1 0,0 0 0,0-1 0,0 1 0,0 0 1,0 0-1,0 0 0,0 0 0,0 0 0,0 0 0,-2 0 0,-1 0 54,-1 0-1,1 1 1,-1-1 0,1 1 0,-1 0-1,1 0 1,-1 1 0,-5 2 0,3 0-150,1 1 0,-1-1 0,1 1 0,0 1 0,1-1 0,-1 1 0,1 0 0,0 1 0,0-1 0,1 1 0,0 0 0,0 0 0,1 0 0,0 1 0,0-1 0,0 1 0,1-1 0,0 1 0,1 0 0,-1 16 0,2-23-46,0 0 0,0 1 0,0-1 0,0 0 0,1 0 0,-1 0 0,0 0 0,1 0 0,-1 1 0,1-1 0,-1 0 0,1 0 0,0 0 0,-1 0 0,1 0 0,0 0 0,0-1 0,0 1 0,0 0 0,0 0 0,0-1 0,0 1 0,0 0 0,0-1 0,1 1 0,3 1 0,-1 0 0,1-1 0,-1 0 0,1 0 0,-1 0 0,10 0 0,4-1 0,0-1 0,29-5 0,9-7 0,-39 8 0,1 1 0,0 1 0,29-3 0,-46 7 0,-1 0 0,0-1 0,0 1 0,1-1 0,-1 1 0,0-1 0,0 1 0,0 0 0,0-1 0,0 1 0,0 0 0,0-1 0,0 1 0,0-1 0,0 1 0,0 0 0,0-1 0,-1 1 0,1-1 0,0 1 0,0 0 0,0-1 0,-1 1 0,1-1 0,0 1 0,-1-1 0,1 1 0,-1-1 0,1 1 0,-2 0 0,-4 4 0,6-16 0,9-17 0,0 1 0,26-49 0,-12 28 0,-4 8 0,2 1 0,1 1 0,52-66 0,-70 99 0,-1 1 0,1-1 0,-1 1 0,0-1 0,0 0 0,0-1 0,-1 1 0,0 0 0,0-1 0,0 1 0,-1-1 0,1 0 0,-1 0 0,-1 1 0,1-9 0,-1 14 0,-1 0 0,1 0 0,0 0 0,0-1 0,-1 1 0,1 0 0,0 0 0,0 0 0,-1 0 0,1 0 0,0 0 0,0 0 0,-1 0 0,1 0 0,0 0 0,-1 0 0,1 0 0,0 0 0,0 0 0,-1 0 0,1 0 0,0 0 0,-1 0 0,1 0 0,0 0 0,0 0 0,-1 0 0,1 0 0,0 1 0,0-1 0,-1 0 0,1 0 0,0 0 0,0 1 0,-1-1 0,1 0 0,0 0 0,0 0 0,0 1 0,0-1 0,-1 0 0,1 0 0,0 1 0,0 0 0,-13 10 0,-5 16 0,0 0 0,2 2 0,1-1 0,-21 59 0,28-66 0,2 1 0,0 0 0,2 0 0,0 0 0,2 0 0,0 1 0,4 43 0,9-32 88,-11-33-107,1 1 0,0-1 0,0 0-1,0 0 1,0 1 0,0-1 0,0 0 0,0 0 0,0 0 0,0 0-1,0 0 1,0 0 0,1 0 0,-1 0 0,0-1 0,1 1 0,-1 0-1,1-1 1,-1 1 0,1-1 0,-1 0 0,3 1 0,-4-14-19840</inkml:trace>
</inkml:ink>
</file>

<file path=ppt/ink/ink1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46.993"/>
    </inkml:context>
    <inkml:brush xml:id="br0">
      <inkml:brushProperty name="width" value="0.025" units="cm"/>
      <inkml:brushProperty name="height" value="0.025" units="cm"/>
    </inkml:brush>
  </inkml:definitions>
  <inkml:trace contextRef="#ctx0" brushRef="#br0">65 315 15983,'6'-8'4217,"6"-5"-2563,-3 3-179,-1 1-1,1-1 0,-1-1 1,-1 1-1,0-1 0,7-17 0,-14 28-1464,0 0 0,1-1 0,-1 1-1,0 0 1,0-1 0,0 1-1,0-1 1,0 1 0,-1 0 0,1-1-1,0 1 1,0 0 0,0-1-1,0 1 1,0 0 0,0-1 0,-1 1-1,1 0 1,0-1 0,0 1-1,0 0 1,-1-1 0,1 1 0,0 0-1,0 0 1,-1-1 0,1 1-1,0 0 1,-1 0 0,1 0 0,0-1-1,-1 1 1,1 0 0,0 0-1,-1 0 1,1 0 0,-1 0 0,1 0-1,0 0 1,-1 0 0,1 0-1,0 0 1,-1 0 0,1 0 0,-1 0-1,1 0 1,0 0 0,-1 0-1,1 0 1,0 0 0,-1 0 0,1 1-1,0-1 1,-1 0 0,1 0-1,0 0 1,-1 1 0,1-1 0,0 0-1,-1 1 1,-10 6-10,1 1 0,-1 1 0,1 0 0,1 0 0,0 1 0,0 0 0,1 1 0,0 0 0,1 0 0,0 1 0,0 0 0,2 0 0,-1 0 0,-3 17 0,8-28 0,0 1 0,1 0 0,-1-1 0,1 1 0,0 0 0,0-1 0,-1 1 0,1 0 0,0 0 0,0-1 0,1 1 0,-1 0 0,0 0 0,0-1 0,1 1 0,-1 0 0,1-1 0,0 1 0,-1 0 0,1-1 0,0 1 0,0-1 0,0 1 0,0-1 0,2 2 0,-1-2 0,0 0 0,0 0 0,1-1 0,-1 1 0,0-1 0,0 0 0,0 1 0,0-1 0,0 0 0,0 0 0,1-1 0,-1 1 0,0 0 0,0-1 0,0 1 0,0-1 0,0 1 0,0-1 0,0 0 0,0 0 0,2-2 0,10-5 0,-1 0 0,0-1 0,0-1 0,-1 0 0,22-23 0,47-66 0,-62 75 0,0-1 0,-3-1 0,0 0 0,-1-1 0,-2-1 0,12-32 0,-23 46 0,-4 12 0,-4 8 0,-18 26 0,0 1 0,-32 62 0,47-78 0,1 0 0,1 0 0,1 1 0,0-1 0,1 1 0,1 1 0,1-1 0,-2 25 0,5-41-105,0-1 0,0 1 0,0 0 0,0-1 1,1 1-1,-1-1 0,0 1 0,1-1 0,-1 1 0,1 0 0,-1-1 0,1 0 1,0 1-1,0-1 0,0 1 0,0-1 0,0 0 0,0 0 0,0 1 0,0-1 0,0 0 1,0 0-1,1 0 0,-1 0 0,0 0 0,1-1 0,-1 1 0,3 1 0,0-1-442,0 0-1,-1-1 0,1 1 0,0-1 1,0 0-1,0 0 0,0 0 1,-1-1-1,1 1 0,0-1 0,6-2 1,24-12-7616</inkml:trace>
</inkml:ink>
</file>

<file path=ppt/ink/ink1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47.349"/>
    </inkml:context>
    <inkml:brush xml:id="br0">
      <inkml:brushProperty name="width" value="0.025" units="cm"/>
      <inkml:brushProperty name="height" value="0.025" units="cm"/>
    </inkml:brush>
  </inkml:definitions>
  <inkml:trace contextRef="#ctx0" brushRef="#br0">69 1 18642,'0'0'12203,"-13"53"-11274,1-18-481,3 3-351,-1 2-65,0 1-289,4 0-1312,2-5-2371,-1-2-3523</inkml:trace>
  <inkml:trace contextRef="#ctx0" brushRef="#br0" timeOffset="1">0 553 1826,'0'0'25368,"0"54"-20916,2-41-3331,7-2-1121,3-6 0,-2 0 0,1 0 0,-4-5-2466</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33:38.376"/>
    </inkml:context>
    <inkml:brush xml:id="br0">
      <inkml:brushProperty name="width" value="0.025" units="cm"/>
      <inkml:brushProperty name="height" value="0.025" units="cm"/>
    </inkml:brush>
  </inkml:definitions>
  <inkml:trace contextRef="#ctx0" brushRef="#br0">2872 139 7271,'0'0'3246,"-9"0"-3150,0-1 133,0 0 0,0-1 0,1 1 0,-1-2 0,1 1 0,-1-1 0,1 0 1,0-1-1,0 0 0,1 0 0,-13-9 0,3 2 296,0 0 0,-1 2 0,0 0-1,-1 1 1,0 1 0,0 0 0,-1 2 0,-35-6 0,-17 3-366,-78 0 0,107 6 196,-168 0 272,-362 43 1,564-40-618,-928 107 962,893-105-835,-26 3 98,-101 22 1,153-24-215,0 1 1,0 0-1,1 2 0,-1 0 1,1 1-1,1 0 1,0 2-1,0 0 1,1 0-1,-23 22 0,31-25-31,1-1 0,0 2 0,1-1 0,0 1 0,0 0 0,1 0 0,0 0 0,0 0 0,1 1 0,0 0 0,0 0 0,1 0 0,0 0 0,1 0 0,0 0 0,0 0 0,1 0 0,0 0 0,1 1-1,0-1 1,0 0 0,4 10 0,-2-8 5,1 0 0,0 0 0,0 0-1,1-1 1,1 0 0,0 0 0,0 0-1,1 0 1,0-1 0,1 0 0,0-1-1,0 0 1,1 0 0,0-1-1,0 0 1,1 0 0,10 5 0,30 11 64,1-1 0,0-3 1,98 23-1,168 9 136,107-15-70,-313-33-67,202-20-1,440-47 32,-210 24-71,-345 17-2,234-57 0,-372 67-3,-1-3 0,-1-2 0,0-3-1,70-36 1,-124 55 1,-1 0-1,1 0 1,-1-1 0,0 1-1,1-1 1,-1 1-1,-1-1 1,1 0 0,0 0-1,-1 0 1,1-1-1,-1 1 1,0-1-1,0 1 1,0-1 0,0 0-1,-1 1 1,0-1-1,0 0 1,0 0 0,1-4-1,-2 3 50,-1-1 0,1 1 0,-1 0-1,0 0 1,0 0 0,0 0 0,-1 0 0,0 1-1,0-1 1,0 0 0,0 1 0,-1-1 0,0 1-1,0 0 1,0 0 0,-4-5 0,-11-9-36,0 1 1,-1 1 0,0 1 0,-1 1-1,-1 0 1,0 2 0,-28-13-1,-9 0 12,-101-29 0,51 27-81,-1 3 0,-161-12 0,-226 22-131,393 19-277,-148 27-1,-99 39-3367,205-39 625,-20 3-1088</inkml:trace>
</inkml:ink>
</file>

<file path=ppt/ink/ink1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0:47.739"/>
    </inkml:context>
    <inkml:brush xml:id="br0">
      <inkml:brushProperty name="width" value="0.025" units="cm"/>
      <inkml:brushProperty name="height" value="0.025" units="cm"/>
    </inkml:brush>
  </inkml:definitions>
  <inkml:trace contextRef="#ctx0" brushRef="#br0">0 321 22229,'0'0'3764,"17"4"-1971,26 3-1195,-1-2 0,1-2 0,0-1 0,0-3 0,47-6 0,785-141 119,-285 39-246,7 44-266,-263 61-207,-225 4-770,-73-1-4139,-10-5-4939</inkml:trace>
</inkml:ink>
</file>

<file path=ppt/ink/ink1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1:18.999"/>
    </inkml:context>
    <inkml:brush xml:id="br0">
      <inkml:brushProperty name="width" value="0.025" units="cm"/>
      <inkml:brushProperty name="height" value="0.025" units="cm"/>
    </inkml:brush>
  </inkml:definitions>
  <inkml:trace contextRef="#ctx0" brushRef="#br0">2744 193 7303,'-8'-8'4030,"-15"-10"-3687,0 0 0,-1 1 0,-1 2-1,-33-16 1,15 14-118,-1 2 0,0 2 0,-1 1 0,-76-8 0,51 14-164,0 3-1,-102 9 1,-6 16-109,-257 66 1,260-45 1148,-253 96 0,358-110-757,1 3 0,2 2 1,1 4-1,1 2 0,3 3 1,-74 66-1,110-84-316,1 1 0,1 0 0,1 2 0,2 1 0,0 0 0,-25 53 0,39-68-21,1 1 0,1 0 0,0 0 0,1 1 0,1-1 0,0 1 0,0 24 0,3-29-5,0 0 0,1 0-1,1 0 1,0 0 0,0-1-1,1 1 1,0-1 0,1 1-1,0-1 1,1 0 0,11 17-1,-2-8 7,2 0-1,0-1 0,2-1 0,0 0 0,0-2 0,1 0 0,1-1 0,1-1 0,0-1 0,0-1 0,2 0 0,23 7 1,20 4 30,1-2 1,136 22 0,-57-25 70,0-7 0,0-5 0,171-18 0,432-81 544,-666 81-627,418-75 143,-405 66-125,-2-4 1,-1-5 0,101-47-1,-161 62-27,-1-2-1,0 0 0,-2-2 0,0-2 0,-1-1 0,38-38 1,-57 52 21,-2-1 0,1 0 0,-1-1 1,0 0-1,-1 0 0,0-1 1,-1 1-1,-1-1 0,0-1 0,0 1 1,-1-1-1,-1 0 0,0 0 1,-1 0-1,0 0 0,-1 0 0,0 0 1,-1-1-1,-1 1 0,0 0 1,-3-14-1,1 16 24,-1 0 0,0 1 0,-1-1 0,0 1 0,-1 0 0,0 0 0,0 0 0,-1 1 0,0 0 0,-1 0-1,0 1 1,0 0 0,-1 1 0,0-1 0,0 2 0,-16-10 0,-2 1-11,-1 2-1,0 0 1,-1 2-1,0 1 0,-36-7 1,-12 2-45,-1 3-1,-130-3 1,-160 26-146,128 21-1144,40-3-3101,118-25-1450</inkml:trace>
</inkml:ink>
</file>

<file path=ppt/ink/ink1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1:20.102"/>
    </inkml:context>
    <inkml:brush xml:id="br0">
      <inkml:brushProperty name="width" value="0.025" units="cm"/>
      <inkml:brushProperty name="height" value="0.025" units="cm"/>
    </inkml:brush>
  </inkml:definitions>
  <inkml:trace contextRef="#ctx0" brushRef="#br0">2835 282 10154,'-14'-12'517,"-14"-11"-481,0 2-1,-2 0 0,0 2 0,-51-22 1,6 13 298,-1 3-1,-2 4 1,0 3 0,-121-12 0,-326 8 1536,353 25-1163,-287 42 0,350-26-418,0 5 1,1 5 0,-171 70 0,244-85-194,1 3 1,0 0-1,2 2 0,0 2 0,1 1 1,-28 26-1,50-39-81,0-1 1,0 2-1,1-1 1,0 1-1,1 1 1,0-1-1,1 1 1,0 0-1,1 1 1,0-1-1,0 1 1,2 0-1,-1 0 1,1 0-1,1 1 1,0-1-1,1 1 0,1-1 1,0 1-1,0-1 1,4 21-1,1-16-12,0 0 1,1 0-1,1-1 0,0 1 0,1-2 0,1 1 0,0-1 0,2 0 0,-1-1 0,2 0 1,0-1-1,0-1 0,1 1 0,1-2 0,18 13 0,8 3-11,1-2 0,1-1 1,1-2-1,66 23 0,-8-12 41,1-4 0,2-5 0,131 13 0,323 3 748,593-32-28,-831-40 330,-277 25-746,0-2 0,-1-2 1,-1-2-1,0-2 0,53-27 1,-85 37-241,0 0 0,0 0 1,-1 0-1,1-1 0,-2 0 1,1-1-1,-1 0 0,1 0 1,-2-1-1,1 0 0,-1 0 1,-1 0-1,1-1 0,-1 0 1,-1 0-1,0 0 0,0 0 1,-1-1-1,0 0 0,0 1 1,-1-1-1,-1 0 1,0 0-1,0 0 0,-1-1 1,0 1-1,0 0 0,-1 0 1,-1 0-1,0 0 0,0 0 1,-1 1-1,-5-14 0,-2 2-31,0 0 1,-2 1-1,0 1 0,-1 0 0,-1 1 0,-1 0 0,0 1 0,-1 1 0,-22-17 0,-10-5-40,-1 2-1,-72-39 0,17 20-47,-2 5-1,-2 4 1,-2 6-1,-116-27 1,58 28-1334,-2 7 0,-186-9 0,312 37 534,-158-15-7367,124 4-2958</inkml:trace>
</inkml:ink>
</file>

<file path=ppt/ink/ink1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2:05.630"/>
    </inkml:context>
    <inkml:brush xml:id="br0">
      <inkml:brushProperty name="width" value="0.025" units="cm"/>
      <inkml:brushProperty name="height" value="0.025" units="cm"/>
    </inkml:brush>
  </inkml:definitions>
  <inkml:trace contextRef="#ctx0" brushRef="#br0">0 134 6726,'0'0'3689,"8"2"-3005,56 4 959,0-2 0,80-6 0,-66 0-1554,460-27 1556,-155 4-829,173 0-513,825-32 3301,-407 51-2748,-721 7-815,233 14 163,20-1 436,-206-11 1239,-298-3-2290,-42-1-4010,26-5 391,5-8-3316</inkml:trace>
</inkml:ink>
</file>

<file path=ppt/ink/ink1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2:11.524"/>
    </inkml:context>
    <inkml:brush xml:id="br0">
      <inkml:brushProperty name="width" value="0.025" units="cm"/>
      <inkml:brushProperty name="height" value="0.025" units="cm"/>
    </inkml:brush>
  </inkml:definitions>
  <inkml:trace contextRef="#ctx0" brushRef="#br0">455 148 256,'-3'-13'7709,"2"8"-7275,1-1 1,-1 0 0,-1 1-1,1-1 1,-1 1-1,0 0 1,0-1 0,0 1-1,-1 0 1,0 0-1,0 1 1,0-1-1,-1 1 1,1-1 0,-1 1-1,0 0 1,-1 0-1,1 1 1,0-1 0,-1 1-1,0 0 1,0 0-1,0 1 1,0-1-1,0 1 1,-8-2 0,5 2-183,-1 1 0,1-1 1,0 2-1,-1-1 0,1 1 1,0 0-1,-1 1 0,1 0 1,0 0-1,-1 1 0,1 0 1,0 1-1,0 0 0,-13 6 1,11-3-100,1 0 0,-1 1 0,1 0 1,0 1-1,1 0 0,0 1 0,0-1 0,1 1 1,-10 16-1,1 4-50,1 0 0,1 1 0,2 1 0,1 0-1,2 0 1,-10 53 0,6 5-27,4 1 0,4 0 1,10 150-1,-1-191-67,3-1 0,1 1 0,3-2 1,21 62-1,-25-88 10,2 1 1,0-1-1,2-1 0,0 0 0,1 0 1,1-1-1,1-1 0,1 0 0,0-1 1,1-1-1,23 19 0,-29-28-16,1 0 0,-1-1-1,1 0 1,0-1 0,0 0 0,0-1-1,1 0 1,21 4 0,-26-7 1,0 0 0,-1-1 0,1 0 1,0 0-1,0 0 0,0-1 1,0 0-1,-1 0 0,1-1 0,0 1 1,-1-2-1,0 1 0,1-1 1,-1 0-1,0 0 0,0 0 0,6-6 1,5-6 147,0-1 1,-2-1-1,0-1 0,0 0 1,-2-1-1,0 0 1,-1-1-1,-2 0 0,11-27 1,5-19 1129,28-116 1,-33 97-961,-4-2 1,-4 0 0,-3 0-1,-4-1 1,-5 0-1,-14-145 1,10 213-323,-1 0 0,-1 1 0,0 0 0,-1-1 0,-2 2 0,-14-30 0,18 42 0,0-1 0,0 0 0,-1 1 0,0 0 0,0 0 0,-1 0 0,1 0 0,-1 1 0,0 0 0,-1 0 0,1 1 0,-1 0 0,0 0 0,0 1 0,0-1 0,-1 2 0,1-1 0,-1 1 0,-8-2 0,0 3 0,1 0 0,-1 2 0,1 0 0,0 0 0,-1 1 0,1 1 0,0 1 0,0 0 0,0 1 0,1 0 0,0 1 0,0 1 0,0 0 0,-14 11 0,-19 15 0,2 1 0,-59 57 0,92-79-424,4-6-1047,0 1 0,1 0 0,-1 1 1,2 0-1,-1 0 0,-5 10 1,20-34-7798</inkml:trace>
</inkml:ink>
</file>

<file path=ppt/ink/ink1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2:19.764"/>
    </inkml:context>
    <inkml:brush xml:id="br0">
      <inkml:brushProperty name="width" value="0.025" units="cm"/>
      <inkml:brushProperty name="height" value="0.025" units="cm"/>
    </inkml:brush>
  </inkml:definitions>
  <inkml:trace contextRef="#ctx0" brushRef="#br0">19 702 5317,'0'0'3497,"13"0"-2216,31-3-659,0-2-1,0-2 1,55-17-1,144-51 459,-139 40-770,1117-303 581,-985 277-790,-326 76 97,-871 223 21,169-52 1350,767-180-1589,-2 1 427,42-15-84,134-47-305,504-173 71,39 46-156,-291 80-10,-316 76-72,-85 26 149,0 0 0,0 0 0,0 0 0,0 0 0,-1 0 0,1-1 0,0 1 0,0 0 0,0 0 0,0 0 0,0 0 0,0 0 0,0 0 0,0 0 0,0 0 0,0-1 0,0 1 0,0 0 0,0 0 0,0 0 0,0 0 0,0 0 0,0 0 0,0-1 0,0 1 0,0 0 0,0 0 0,0 0 0,0 0 0,0 0 0,0 0 0,1 0 0,-1 0 1,0-1-1,0 1 0,0 0 0,0 0 0,0 0 0,0 0 0,0 0 0,0 0 0,0 0 0,-18 0-28,-80 15-7,-160 46-1,160-36 32,-1380 417 20,1445-432-16,13-3 20,16-6 48,7-2 63,474-161-67,555-96-346,-744 193 233,-225 48 29,-51 12-10,-44 9-16,-542 142-1,395-93-39,-301 92 115,-203 55 321,622-185-319,39-10 38,19-4 37,8-3 72,234-79-18,-67 21-133,1153-307-609,-1099 316-230,-215 47 773,-17 2 17,-23 4-7,-414 108 71,303-70-63,-1105 325 1815,1188-350-1620,54-16-45,12-4 3,92-35 31,1646-477-2576,-1687 502 2140,-45 10 187,-21 3 73,-24 4 38,-416 105 831,335-76-773,51-14-36,-811 257 445,824-254-572,34-12-946,27-12-3430,30-21-3525</inkml:trace>
</inkml:ink>
</file>

<file path=ppt/ink/ink1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2:31.267"/>
    </inkml:context>
    <inkml:brush xml:id="br0">
      <inkml:brushProperty name="width" value="0.025" units="cm"/>
      <inkml:brushProperty name="height" value="0.025" units="cm"/>
    </inkml:brush>
  </inkml:definitions>
  <inkml:trace contextRef="#ctx0" brushRef="#br0">47 22 4644,'0'0'11825,"-5"-3"-10848,4 1-399,-14-12-804,-1 11 5858,15 4-5579,0-1 1,0 1-1,1 0 0,-1 0 0,0 0 0,1 0 1,-1 0-1,1-1 0,-1 1 0,1 0 1,-1 0-1,1 0 0,-1 0 0,1 0 0,0 1 1,0-1-1,0 0 0,0 0 0,-1 0 1,1 0-1,1 0 0,-1 0 0,0 0 0,0 0 1,0 0-1,1 1 0,8 28 1153,-2-23-989,1-1 0,0 0 1,0 0-1,0-1 0,0 0 1,1-1-1,0 0 0,0 0 1,12 3-1,-10-3-47,1 0 0,-1 1 0,0 1-1,0 0 1,19 13 0,50 56 596,-63-57-700,0-1 0,0 0 0,2-2 0,0 0 0,1-1 0,0-1 0,1 0 0,0-2-1,23 8 1,108 19 543,-98-27-121,78 27 1,169 90-143,74 27-201,-295-129-145,-2 3 0,0 3 0,138 82 0,-189-98 0,1-1 0,48 17 0,-33-14 0,-187-94 0,29 13 0,-444-183 0,-5 57 0,-2 0 0,553 184-13,-40-20-163,50 24 165,1 0 0,-1-1 1,1 0-1,0 1 1,-1-1-1,1 0 1,0 0-1,0-1 1,0 1-1,0 0 1,0-1-1,1 1 1,-1-1-1,1 1 1,-2-6-1,6 10-17,0 0 1,0 0-1,0 0 0,0 0 0,0 0 0,-1 1 0,1-1 0,3 5 0,149 172-48,-131-156 68,1-1 1,1-1-1,1-1 0,0-2 0,35 18 1,248 94 7,-75-36 5,-94-30 1,0 3 17,295 93 1,-351-133-24,35 7 0,-133-39 33,1-1-1,0 0 0,0-1 0,0 0 0,1-1 1,-13-12-1,-6-2 4,-56-36-49,-4 5 0,-112-51 0,-203-64 4,67 29 25,-188-88-53,489 210-28,37 17 23,12 20-359,15 7 375,2 0-1,0-2 1,2-1 0,46 28-1,146 68 12,-107-60-3,-5 1 28,201 99-13,-256-135 1,2-3 1,0-2-1,103 20 0,-100-27-1,-35-7-36,0 0 0,0-2-1,27 0 1,-53-4 23,-68-22 123,-622-311-145,547 259-218,-3 7 0,-244-78-1,347 134-301,-24-9-1341,29 2-2567,30 8 99,7-1-1981</inkml:trace>
</inkml:ink>
</file>

<file path=ppt/ink/ink1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2:39.786"/>
    </inkml:context>
    <inkml:brush xml:id="br0">
      <inkml:brushProperty name="width" value="0.025" units="cm"/>
      <inkml:brushProperty name="height" value="0.025" units="cm"/>
    </inkml:brush>
  </inkml:definitions>
  <inkml:trace contextRef="#ctx0" brushRef="#br0">1280 111 7271,'-14'-10'2450,"-14"-9"-906,-55-29 0,71 42-1124,0 1-1,0 0 0,0 1 1,-1 0-1,0 1 0,0 1 1,0 0-1,0 0 0,-21 1 1,20 3-292,0 0 1,0 1-1,1 1 1,0 0-1,-1 1 0,1 1 1,1 0-1,-1 0 1,1 1-1,-18 14 1,-11 11 326,-55 56 1,92-84-415,-57 58 427,3 3 0,2 2 0,4 3 0,-68 119 0,68-92-485,4 3 1,6 2-1,-37 127 1,38-72-152,7 2 0,8 1-1,6 1 1,7 1 0,10 180 0,4-302 223,2 0-1,1 0 1,2-1 0,2 0 0,2 0-1,1 0 1,28 62 0,-32-86-32,1-1 1,0 0 0,1 0 0,0 0 0,1-1-1,1-1 1,0 0 0,0-1 0,1 0-1,1 0 1,0-1 0,0-1 0,1 0 0,0-1-1,0 0 1,1-2 0,0 1 0,1-2-1,-1 0 1,1-1 0,24 4 0,-15-6 16,1-1 1,0-1-1,0-1 0,0-2 1,0 0-1,-1-2 1,0-1-1,0 0 0,0-2 1,-1-1-1,0-1 0,-1-1 1,0-1-1,0-1 1,28-22-1,4-8 293,-2-2 0,-2-3 0,-2-2 0,65-86 0,-36 34-199,-5-4 0,-5-3 0,-4-3 1,-6-2-1,-4-3 0,-6-2 0,-4-2 0,42-197 0,-73 251 109,-2-1 0,-4-1-1,-2 1 1,-4-1 0,-9-96 0,5 144-136,-1 1-1,0 0 0,-2 0 1,0 0-1,-2 1 0,0 0 1,0 0-1,-2 1 0,-1 0 1,0 1-1,-21-25 1,24 33-141,-1 0 1,0 1 0,0 0 0,-1 0 0,0 1 0,0 1 0,-1-1 0,0 2 0,0-1 0,-1 2 0,1-1 0,-1 2 0,0-1 0,0 2-1,0 0 1,-1 0 0,1 1 0,0 0 0,-1 1 0,-15 2 0,7 2-691,1 1 0,0 0-1,1 1 1,-1 2 0,1 0 0,1 1-1,-1 0 1,-23 18 0,-15 11-5399</inkml:trace>
</inkml:ink>
</file>

<file path=ppt/ink/ink1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2:41.046"/>
    </inkml:context>
    <inkml:brush xml:id="br0">
      <inkml:brushProperty name="width" value="0.025" units="cm"/>
      <inkml:brushProperty name="height" value="0.025" units="cm"/>
    </inkml:brush>
  </inkml:definitions>
  <inkml:trace contextRef="#ctx0" brushRef="#br0">301 220 13004,'-8'-4'438,"1"0"0,0 1 0,-1-1 0,0 1 0,0 1 0,0-1-1,0 1 1,0 1 0,0 0 0,0 0 0,0 0 0,-1 1 0,1 0 0,0 1-1,-1 0 1,1 0 0,-12 4 0,11-1-337,1-1 0,1 1 0,-1 0 0,0 1 0,1 0 0,0 0 0,0 1 0,0-1 0,1 1 0,0 1 0,0 0 0,1-1 0,0 2 0,0-1 0,0 0 0,-4 10 0,-15 47 657,22-59-662,1 0 0,0 0 0,0 0 0,1 0 0,-1 0 0,1 1 1,0-1-1,0 0 0,1 0 0,2 9 0,-3-13-84,1 0 1,-1 0-1,1 0 1,0 0 0,-1 0-1,1-1 1,0 1-1,0 0 1,0 0-1,-1-1 1,1 1 0,0-1-1,0 1 1,0-1-1,0 1 1,0-1-1,0 0 1,0 1 0,0-1-1,0 0 1,0 0-1,0 0 1,0 1-1,1-1 1,-1 0 0,0-1-1,0 1 1,0 0-1,0 0 1,0 0-1,0-1 1,1 1 0,35-15 287,-19 3-144,0 0 0,-1-2 0,-1 0 0,0-1 0,-1-1 0,-1 0-1,14-19 1,-9 7 20,-1 0-1,-1-1 0,25-58 1,-37 74-13,-1 1 0,0-1 0,0 0 0,-2 0 1,0 0-1,2-22 0,-4 34-147,0 1 1,0 0-1,0-1 0,0 1 0,0-1 1,0 1-1,0 0 0,0-1 0,0 1 1,0 0-1,0-1 0,0 1 0,0 0 1,0-1-1,0 1 0,0-1 0,0 1 1,0 0-1,-1-1 0,1 1 0,0 0 1,0 0-1,0-1 0,0 1 0,-1 0 1,1-1-1,0 1 0,0 0 0,-1 0 1,1-1-1,0 1 0,-1 0 0,1 0 1,0 0-1,-1-1 0,1 1 0,0 0 1,-1 0-1,1 0 0,0 0 0,-1 0 1,1 0-1,0 0 0,-1 0 0,1 0 1,-1 0-1,1 0 0,0 0 0,-1 0 1,1 0-1,0 0 0,-1 0 0,1 0 1,0 0-1,-1 0 0,1 1 0,0-1 1,-1 0-1,-18 17 226,6 5-163,0 1 0,2 1 1,1-1-1,0 2 0,2 0 0,1 0 0,1 0 0,1 1 0,1 0 0,-1 38 0,5-62-65,0 0 0,0 0-1,0 0 1,0 0 0,0 0 0,0 0-1,1 0 1,-1 0 0,1 0-1,0 0 1,-1 0 0,1-1-1,0 1 1,0 0 0,0 0 0,0-1-1,0 1 1,1-1 0,-1 1-1,0-1 1,1 1 0,-1-1-1,3 1 1,-2-1 2,1 1 0,-1-2 0,1 1 0,0 0 0,0-1 0,-1 1 0,1-1 0,0 0 0,0 0 0,-1 0 0,1 0 1,0 0-1,0 0 0,4-2 0,0 0 8,1 0 1,-1-1-1,0 0 1,0 0 0,0 0-1,0-1 1,0 0 0,-1-1-1,0 1 1,0-1 0,7-7-1,-13 12-25,0 0 0,0 0 0,0 0 0,0 0 0,0 0 0,0 0 0,0 0-1,0 1 1,0-1 0,0 0 0,0 0 0,1 0 0,-1 0 0,0 0 0,0 0 0,0 0 0,0 0 0,0 0-1,0 1 1,0-1 0,0 0 0,0 0 0,0 0 0,1 0 0,-1 0 0,0 0 0,0 0 0,0 0 0,0 0 0,0 0-1,0 0 1,0 0 0,1 0 0,-1 0 0,0 0 0,0 0 0,0 0 0,0 0 0,0 0 0,0 0 0,0 0-1,1 0 1,-1 0 0,0 0 0,0 0 0,0 0 0,0 0 0,0 0 0,0-1 0,0 1 0,0 0 0,1 0-1,-1 0 1,0 0 0,0 0 0,0 0 0,0 0 0,0 0 0,0 0 0,0-1 0,0 1 0,0 0 0,0 0 0,0 0-1,0 0 1,0 0 0,0 0 0,0-1 0,0 17 27,-10 19 18,4-22-1503,15-27-12330,-4 4 12296,9-14-7540</inkml:trace>
</inkml:ink>
</file>

<file path=ppt/ink/ink1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2:41.859"/>
    </inkml:context>
    <inkml:brush xml:id="br0">
      <inkml:brushProperty name="width" value="0.025" units="cm"/>
      <inkml:brushProperty name="height" value="0.025" units="cm"/>
    </inkml:brush>
  </inkml:definitions>
  <inkml:trace contextRef="#ctx0" brushRef="#br0">34 8 4068,'0'0'16180,"-2"8"-13724,-7 29-415,2 0-1,-4 46 1,6 29-1047,5-111-977,0 1 1,0 0-1,0 0 0,1-1 0,-1 1 0,0 0 0,1-1 0,-1 1 1,1 0-1,0-1 0,-1 1 0,1 0 0,0-1 0,0 1 1,0-1-1,0 0 0,0 1 0,0-1 0,1 0 0,2 3 1,-4-4 14,1 0 0,0 0-1,0 1 1,0-1 0,0 0 0,0 0 0,0 0 0,0 0 0,0 0 0,0 0 0,0 0 0,0 0 0,0 0 0,-1 0 0,1-1 0,0 1 0,0 0 0,0-1 0,0 1 0,0-1 0,0 1 0,-1-1 0,1 1 0,0-1 0,0 1 0,-1-1 0,1 0 0,0 1-1,-1-1 1,1 0 0,-1 0 0,1 0 0,-1 1 0,1-1 0,-1 0 0,0 0 0,1 0 0,-1-1 0,6-14 90,0 1 0,-1-1 0,-1 0-1,-1 0 1,0 0 0,-1 0 0,-1 0 0,0-1-1,-1 1 1,-3-20 0,-1 24-138,-3 17-72,7-5 67,0 1 0,-1 0 0,1 0 0,0 0-1,0 0 1,-1 0 0,1-1 0,0 1 0,0 0 0,0 0 0,0 0 0,0 0 0,0 0 0,0 0 0,1-1 0,-1 1-1,0 0 1,0 0 0,1 0 0,-1 0 0,0-1 0,1 1 0,-1 0 0,1 0 0,-1-1 0,1 1 0,-1 0-1,1-1 1,1 2 0,2 0-484,-1 0 0,1 0 0,0 0 1,0-1-1,1 0 0,-1 0 0,0 0 0,0 0 0,1 0 0,-1-1 0,0 0 0,1 0 0,-1 0 0,0-1 0,1 1 0,-1-1 0,0 0 0,0 0 0,6-2 1,2-2-414,1 0 1,-1-1-1,0 0 1,21-14-1,-22 12 2653,-16 14 1789,-17 20-615,17-17-2503,1 0 0,0 0-1,1 1 1,0-1 0,0 1-1,1 0 1,0 0 0,1 0 0,-1 14-1,3-23-382,-1 0-1,0-1 1,0 1 0,1 0-1,-1 0 1,0 0-1,1 0 1,-1-1-1,1 1 1,-1 0-1,1 0 1,0-1 0,-1 1-1,1 0 1,0-1-1,-1 1 1,1-1-1,0 1 1,0-1 0,-1 1-1,1-1 1,0 0-1,0 1 1,0-1-1,0 0 1,0 1-1,0-1 1,-1 0 0,1 0-1,0 0 1,0 0-1,0 0 1,0 0-1,0 0 1,0 0-1,0-1 1,0 1 0,-1 0-1,2-1 1,38-10 847,-30 5-772,-1-1-1,0 0 1,0 0 0,-1 0 0,14-17 0,-18 20-79,-1 0 1,0-1 0,0 1-1,0-1 1,-1 1-1,1-1 1,-1 0-1,0 0 1,-1 0 0,1 0-1,-1 0 1,0 0-1,0 0 1,0-10-1,-1 15-26,-1-1 0,1 1-1,0-1 1,0 1-1,-1-1 1,1 1-1,0-1 1,-1 1-1,1 0 1,-1-1-1,1 1 1,0-1-1,-1 1 1,1 0 0,-1-1-1,1 1 1,-1 0-1,1 0 1,-1-1-1,0 1 1,1 0-1,-1 0 1,1 0-1,-1 0 1,1 0-1,-1 0 1,0 0 0,1 0-1,-1 0 1,1 0-1,-1 0 1,1 0-1,-1 0 1,0 0-1,1 0 1,-1 1-1,1-1 1,-1 0-1,1 0 1,-1 1 0,1-1-1,-1 0 1,0 1-1,-24 15-2989,23-6-7049,12-13 4625,11-15 1328,0-19 4217,0-1 7258,-22 43-2625,0-20-12595,1 11 2596</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33:42.893"/>
    </inkml:context>
    <inkml:brush xml:id="br0">
      <inkml:brushProperty name="width" value="0.025" units="cm"/>
      <inkml:brushProperty name="height" value="0.025" units="cm"/>
    </inkml:brush>
  </inkml:definitions>
  <inkml:trace contextRef="#ctx0" brushRef="#br0">42 1 5573,'-12'13'481,"-1"-1"127,3 0-512,6 0 65,1-3-129,3-2-32,0-5-257,4 0-447,3-2-161,0 0-384</inkml:trace>
</inkml:ink>
</file>

<file path=ppt/ink/ink1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2:42.729"/>
    </inkml:context>
    <inkml:brush xml:id="br0">
      <inkml:brushProperty name="width" value="0.025" units="cm"/>
      <inkml:brushProperty name="height" value="0.025" units="cm"/>
    </inkml:brush>
  </inkml:definitions>
  <inkml:trace contextRef="#ctx0" brushRef="#br0">106 33 13901,'-1'-1'365,"-1"0"-1,1 0 0,0 0 1,-1 0-1,1 1 0,-1-1 1,1 0-1,-1 1 0,1-1 1,-1 1-1,0 0 0,1-1 1,-1 1-1,0 0 0,1 0 1,-1 0-1,1 0 1,-1 0-1,0 0 0,1 1 1,-1-1-1,1 0 0,-1 1 1,0 0-1,1-1 0,-1 1 1,1 0-1,-2 0 0,0 2-45,1 0-1,-1 0 1,1 0-1,0 0 0,0 0 1,0 0-1,0 1 0,0-1 1,1 1-1,-1-1 0,0 7 1,-3 9 241,2 1 1,0-1 0,0 36-1,3-53-550,0 0-1,0 1 0,0-1 0,0 0 1,0 0-1,1 0 0,-1 0 1,1 1-1,0-1 0,-1 0 0,1 0 1,0 0-1,0 0 0,3 3 1,-4-4-4,1-1 1,0 1 0,0 0 0,0-1 0,-1 1-1,1-1 1,0 1 0,0-1 0,0 0 0,0 1-1,0-1 1,0 0 0,0 1 0,0-1 0,0 0-1,0 0 1,0 0 0,0 0 0,0 0 0,0 0-1,0 0 1,2-1 0,0 0-10,1 0 0,-1-1 0,0 1-1,0-1 1,1 0 0,-1 0 0,0 0 0,0 0 0,-1-1 0,1 1-1,0-1 1,-1 0 0,0 1 0,1-1 0,2-5 0,10-16-294,-15 31 99,-21 45 75,14-33 180,-13 34 349,2 1 0,3 0-1,2 2 1,3-1 0,-4 63 0,15-197-341,-1 41-39,8-64 0,34-91-26,-33 164 0,1 0 0,1 1 0,1 1 0,25-40 0,-35 64 0,0-1 0,1 1 0,-1 0 0,1 0 0,-1 1 0,1-1 0,0 0 0,0 1 0,0 0 0,1-1 0,-1 1 0,1 1 0,-1-1 0,1 0 0,6-1 0,-9 3 0,0 0 0,0-1 0,1 1 0,-1 0 0,0 0 0,0 0 0,0 1 0,1-1 0,-1 0 0,0 0 0,0 1 0,0-1 0,0 1 0,0-1 0,1 1 0,-1-1 0,0 1 0,0 0 0,0-1 0,1 2 0,-1 0 0,1 0 0,-1 0 0,0 0 0,0 0 0,0 0 0,0 1 0,0-1 0,0 0 0,0 0 0,-1 1 0,1-1 0,-1 1 0,1 3 0,-1 5 0,0 0 0,-1 1 0,0-1 0,0 0 0,-1 0 0,-1 0 0,0 0 0,0-1 0,-1 1 0,-1-1 0,0 0 0,-8 13 0,4-9 0,0 0 0,-1-1 0,0 0 0,-1-1 0,-1 0 0,0 0 0,-24 16 0,34-26-79,1-1-1,0 0 1,-1 0-1,1 0 1,-1 0-1,1 0 1,-1 0-1,0-1 1,1 1-1,-1-1 1,0 1-1,1-1 1,-1 1-1,0-1 1,1 0-1,-1 0 1,0 0-1,0 0 1,-1 0-1,2-1-65,0 1 0,1-1 1,-1 0-1,1 1 0,-1-1 0,1 0 0,-1 1 0,1-1 1,-1 0-1,1 0 0,0 0 0,0 1 0,-1-1 0,1 0 1,0 0-1,0 0 0,0 0 0,0 0 0,0 1 0,0-1 0,0 0 1,0 0-1,0 0 0,0 0 0,1-1 0,1-6-1003,0-1 0,0 1-1,1 0 1,1 0 0,-1 1-1,7-10 1,12-15-5231,2-2-2003</inkml:trace>
</inkml:ink>
</file>

<file path=ppt/ink/ink1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2:50.278"/>
    </inkml:context>
    <inkml:brush xml:id="br0">
      <inkml:brushProperty name="width" value="0.025" units="cm"/>
      <inkml:brushProperty name="height" value="0.025" units="cm"/>
    </inkml:brush>
  </inkml:definitions>
  <inkml:trace contextRef="#ctx0" brushRef="#br0">1 16 20916,'0'0'5952,"0"12"-5802,0-11-145,0 9 9,0 0 0,0 0 1,1 0-1,1 0 1,3 13-1,-5-21-9,0-1 0,1 1 0,-1 0 0,1-1-1,0 1 1,0 0 0,-1-1 0,1 1 0,0-1 0,0 1 0,0-1 0,1 1-1,-1-1 1,0 0 0,0 0 0,1 0 0,-1 0 0,1 0 0,-1 0-1,1 0 1,-1 0 0,1 0 0,0-1 0,-1 1 0,1 0 0,0-1 0,0 0-1,-1 1 1,1-1 0,0 0 0,0 0 0,-1 0 0,1 0 0,0 0-1,0-1 1,-1 1 0,1 0 0,0-1 0,0 1 0,-1-1 0,1 0 0,0 1-1,-1-1 1,1 0 0,-1 0 0,3-2 0,4-2 78,-1-1 0,0 0 0,0 0 0,0-1 0,0 1 1,10-16-1,-13 15 27,1 1 0,0-1 0,0 2 0,1-1 1,0 0-1,0 1 0,0 0 0,0 1 0,1-1 0,12-5 1,-18 10-86,-1-1 0,1 1 1,-1 0-1,0 0 1,1 0-1,-1 0 0,1 0 1,-1 0-1,1 0 1,-1 0-1,1 0 0,-1 0 1,1 0-1,-1 0 0,0 0 1,1 0-1,-1 0 1,1 1-1,-1-1 0,1 0 1,-1 0-1,0 0 1,1 1-1,-1-1 0,0 0 1,1 1-1,-1-1 1,0 0-1,1 0 0,-1 1 1,0-1-1,0 1 1,1-1-1,-1 0 0,0 1 1,0-1-1,0 1 1,1-1-1,-1 0 0,0 1 1,0-1-1,0 2 1,1 21 470,-1-19-365,-1 32 546,-1-25-579,1-1-1,1 1 1,0-1-1,0 1 1,1-1 0,0 1-1,1-1 1,0 0-1,1 0 1,4 11-1,-7-20-94,1 0-1,0 0 0,0 0 0,0 0 1,0 0-1,0 0 0,1 0 0,-1 0 1,0 0-1,0 0 0,1-1 0,-1 1 0,0-1 1,1 1-1,-1-1 0,0 1 0,1-1 1,-1 0-1,1 1 0,-1-1 0,1 0 0,-1 0 1,0 0-1,1 0 0,-1 0 0,1-1 1,-1 1-1,1 0 0,-1-1 0,0 1 0,1-1 1,-1 1-1,0-1 0,1 0 0,-1 0 1,0 1-1,0-1 0,0 0 0,0 0 0,0 0 1,2-2-1,6-4 16,0-2 0,-1 1 0,12-15 0,-19 22-18,30-43 0,-25 33 0,2 0 0,0 0 0,0 1 0,1-1 0,18-15 0,-27 26-17,1 0 0,-1-1 0,0 1 0,0 0 0,0 0 0,0 0 1,0 0-1,0 0 0,1-1 0,-1 1 0,0 0 0,0 0 0,0 0 0,0 0 0,1 0 0,-1 0 0,0 0 0,0 0 0,0 0 1,1 0-1,-1 0 0,0 0 0,0 0 0,0 0 0,1 0 0,-1 0 0,0 0 0,0 0 0,0 0 0,0 0 0,1 0 0,-1 0 1,0 0-1,0 0 0,0 0 0,0 0 0,1 1 0,-1-1 0,0 0 0,0 0 0,0 0 0,0 0 0,0 0 0,1 0 0,-1 1 1,0-1-1,0 12-2152,-7 15-4983,-1-13-2815</inkml:trace>
</inkml:ink>
</file>

<file path=ppt/ink/ink1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2:50.619"/>
    </inkml:context>
    <inkml:brush xml:id="br0">
      <inkml:brushProperty name="width" value="0.025" units="cm"/>
      <inkml:brushProperty name="height" value="0.025" units="cm"/>
    </inkml:brush>
  </inkml:definitions>
  <inkml:trace contextRef="#ctx0" brushRef="#br0">8 61 14446,'0'0'11563,"-8"-56"-8585,8 51-2017,0 16-1121,0 7-1794,0 3-3555,0 3-6150</inkml:trace>
</inkml:ink>
</file>

<file path=ppt/ink/ink1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2:51.231"/>
    </inkml:context>
    <inkml:brush xml:id="br0">
      <inkml:brushProperty name="width" value="0.025" units="cm"/>
      <inkml:brushProperty name="height" value="0.025" units="cm"/>
    </inkml:brush>
  </inkml:definitions>
  <inkml:trace contextRef="#ctx0" brushRef="#br0">1 61 13549,'0'-8'2952,"0"-45"3251,7 81-1291,4 10-3872,2 85 721,-10-81-1428,2 0-1,1 1 0,3-2 0,14 43 0,-23-82-323,0 0 0,1-1 0,-1 1 1,1-1-1,0 1 0,0 0 0,-1-1 0,1 0 0,0 1 0,0-1 0,0 1 0,1-1 0,-1 0 0,0 0 0,0 0 0,1 0 0,-1 0 0,1 0 0,-1 0 0,1 0 0,-1 0 0,1-1 0,2 2 0,-2-2 3,1-1 1,-1 1-1,0 0 0,0-1 0,0 1 0,0-1 0,0 0 1,0 1-1,0-1 0,0 0 0,0 0 0,0-1 0,0 1 1,-1 0-1,1-1 0,1-1 0,9-9 52,0-1 0,-1 0 0,16-26 0,-20 29-55,9-16-9,21-29 0,-34 52 0,0 0 0,0 0 0,0 0 0,0 0 0,0 0 0,0 0 0,1 1 0,0-1 0,-1 1 0,1 0 0,7-2 0,-10 3 0,0 1 0,1 0 0,-1 0 0,0 0 0,0-1 0,0 1 0,0 0 0,0 1 0,0-1 0,1 0 0,-1 0 0,0 0 0,0 1 0,0-1 0,0 0 0,0 1 0,0-1 0,0 1 0,0-1 0,0 1 0,0 0 0,0-1 0,0 1 0,1 1 0,0 1 0,-1-1 0,1 1 0,0 0 0,-1 0 0,1 0 0,-1 0 0,0 0 0,2 6 0,0 8 0,0 0 0,0 29 0,-3-33 0,1 11 0,-1-16 0,0 0 0,0 0 0,1 0 0,0-1 0,0 1 0,1 0 0,5 12 0,-7-19 0,0-1 0,0 0 0,0 1 0,1-1 0,-1 0 0,0 0 0,0 1 0,1-1 0,-1 0 0,0 0 0,1 1 0,-1-1 0,0 0 0,1 0 0,-1 0 0,0 0 0,1 1 0,-1-1 0,0 0 0,1 0 0,-1 0 0,0 0 0,1 0 0,-1 0 0,0 0 0,1 0 0,-1 0 0,0 0 0,1 0 0,-1 0 0,1 0 0,-1 0 0,0-1 0,1 1 0,-1 0 0,0 0 0,1 0 0,-1 0 0,0-1 0,0 1 0,1 0 0,-1 0 0,0-1 0,0 1 0,1 0 0,-1 0 0,0-1 0,0 1 0,1 0 0,-1-1 0,0 1 0,0 0 0,0-1 0,0 1 0,0 0 0,0-1 0,0 1 0,1 0 0,-1-1 0,0 1 0,0-1 0,0 1 0,-1-1 0,11-27 0,-9 26 0,8-42 0,-1 0 0,-2 0 0,-3 0 0,-1-64 0,-5 84 0,-2 32 0,4-5 0,1 0 0,-1 0 0,1 0 0,0 0 0,0 0 0,0 1 0,1-1 0,-1 0 0,1 0 0,-1 0 0,1 0 0,0 0 0,0 0 0,2 3 0,0-3-356,0 1-1,0-1 1,0-1 0,1 1 0,-1 0-1,1-1 1,0 0 0,0 0 0,-1 0-1,1 0 1,1 0 0,-1-1-1,0 0 1,0 0 0,0 0 0,1 0-1,-1-1 1,0 1 0,7-1 0,-1 0-754,-1-1 1,0 0 0,1 0-1,-1 0 1,0-1 0,0-1-1,0 0 1,9-4-1,8-6-5002</inkml:trace>
</inkml:ink>
</file>

<file path=ppt/ink/ink1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2:51.588"/>
    </inkml:context>
    <inkml:brush xml:id="br0">
      <inkml:brushProperty name="width" value="0.025" units="cm"/>
      <inkml:brushProperty name="height" value="0.025" units="cm"/>
    </inkml:brush>
  </inkml:definitions>
  <inkml:trace contextRef="#ctx0" brushRef="#br0">71 9 6406,'0'0'22603,"-9"7"-21413,4-3-1056,0 0 0,0 1 1,1-1-1,-1 1 0,1 1 0,0-1 0,0 0 0,1 1 0,-1 0 0,1 0 0,1 0 0,-1 0 0,1 0 0,0 0 1,0 1-1,-1 11 0,2-11-103,1 0 0,0 0 0,0 0 0,0 0 0,1 0 0,0 0 0,2 7 0,-3-12-30,1-1 0,0 1 1,0 0-1,0-1 0,0 1 0,0-1 1,0 1-1,0-1 0,0 1 0,1-1 1,-1 0-1,1 0 0,-1 0 0,1 0 1,-1 0-1,1 0 0,0 0 0,-1 0 1,1 0-1,0-1 0,0 1 1,-1-1-1,1 1 0,0-1 0,0 0 1,0 0-1,0 0 0,-1 0 0,1 0 1,0 0-1,3-1 0,2 0-1,-1-1 0,1 0 0,-1 0 0,1-1 0,-1 0 0,0 0 0,0 0 0,0-1 0,-1 0 0,1 0 0,-1 0 0,0-1 0,0 0 0,0 0 0,5-7 0,4-6 0,-1 0 0,0-1 0,13-27 0,-17 25 0,2-5 0,-8 26 0,-5 17 0,-1 4-179,0-10-222,1 0 0,0 0 1,1 1-1,0-1 1,1 0-1,0 1 0,1-1 1,3 21-1,-3-31 229,-1 0 0,1 0 0,-1-1-1,1 1 1,-1 0 0,1 0 0,0 0 0,-1 0 0,1 0-1,0-1 1,0 1 0,-1 0 0,1-1 0,0 1 0,0 0 0,0-1-1,0 1 1,0-1 0,0 1 0,0-1 0,0 0 0,0 1-1,0-1 1,0 0 0,1 0 0,1 0-91,0 0-1,0 0 1,0-1 0,0 1-1,0-1 1,0 0 0,-1 0-1,1 0 1,3-1 0,3-3-485,0 0 0,-1 0 1,1-1-1,10-10 0,-8 5-1395,0-1 0,-1 0-1,10-16 1,1-6-6553</inkml:trace>
</inkml:ink>
</file>

<file path=ppt/ink/ink1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2:52.041"/>
    </inkml:context>
    <inkml:brush xml:id="br0">
      <inkml:brushProperty name="width" value="0.025" units="cm"/>
      <inkml:brushProperty name="height" value="0.025" units="cm"/>
    </inkml:brush>
  </inkml:definitions>
  <inkml:trace contextRef="#ctx0" brushRef="#br0">43 247 8904,'0'0'18813,"-6"10"-17890,1-2-845,0 0 0,1 0 0,0 0 0,1 1 0,-1-1 0,2 1-1,-1 0 1,1 0 0,1 0 0,-1 0 0,1 14 0,1-7-160,1 1 1,1 0 0,1-1 0,0 0-1,1 1 1,1-1 0,0-1 0,11 24-1,-16-39 82,1 1 0,-1 0 0,0-1-1,0 1 1,0-1 0,0 1 0,0-1-1,1 1 1,-1-1 0,0 1 0,1-1-1,-1 0 1,0 1 0,1-1 0,-1 1-1,0-1 1,1 0 0,-1 1 0,1-1-1,-1 0 1,0 1 0,1-1 0,-1 0-1,1 0 1,-1 1 0,1-1 0,-1 0-1,1 0 1,0 0 0,-1 0 0,1 0-1,-1 0 1,1 0 0,-1 0 0,1 0-1,-1 0 1,1 0 0,-1 0 0,1 0-1,-1 0 1,1 0 0,0 0 0,-1-1-1,1 1 1,-1 0 0,0 0 0,1-1-1,-1 1 1,1 0 0,-1-1 0,1 1-1,-1-1 1,0 1 0,1 0 0,-1-1-1,0 1 1,1-1 0,-1 0 0,16-32 89,-6 7-82,27-75-175,-4-2 0,29-152 1,-61 226 193,-2 29-7,1 0 0,0 0 0,-1 0 0,1 0 0,0 0 0,-1 0-1,1 0 1,0 0 0,-1 1 0,1-1 0,0 0 0,0 0 0,-1 0 0,1 0 0,0 0 0,-1 1 0,1-1 0,0 0-1,0 0 1,-1 0 0,1 1 0,0-1 0,0 0 0,0 0 0,-1 1 0,1-1 0,0 0 0,0 1 0,0-1 0,0 0-1,0 0 1,-1 1 0,1-1 0,0 0 0,0 1 0,0-1 0,0 1 0,-20 50 1253,10-7-806,3 1-1,1 0 1,3 0-1,4 90 1,0-123-466,1 0 0,-1 0 0,2-1 0,0 1 0,0 0 0,6 12 0,-8-22 0,0 1 0,0 0 0,0 0 0,1-1 0,-1 1 0,1 0 0,-1-1 0,1 0 0,0 1 0,0-1 0,0 0 0,0 0 0,0 0 0,1 0 0,-1 0 0,1-1 0,-1 1 0,1-1 0,-1 1 0,1-1 0,0 0 0,0 0 0,0 0 0,0-1 0,-1 1 0,1-1 0,0 1 0,0-1 0,5 0 0,-5-1-202,0-1-1,0 1 1,0 0-1,-1-1 1,1 1-1,-1-1 1,1 0-1,-1 0 1,1 0-1,-1 0 1,0-1 0,0 1-1,0 0 1,0-1-1,-1 1 1,1-1-1,-1 0 1,1 0-1,-1 1 1,0-1-1,0 0 1,0-3 0,4-10-2063,-1 1 0,3-30 0,-4 1-2064,-2-1-1223</inkml:trace>
</inkml:ink>
</file>

<file path=ppt/ink/ink1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2:52.384"/>
    </inkml:context>
    <inkml:brush xml:id="br0">
      <inkml:brushProperty name="width" value="0.025" units="cm"/>
      <inkml:brushProperty name="height" value="0.025" units="cm"/>
    </inkml:brush>
  </inkml:definitions>
  <inkml:trace contextRef="#ctx0" brushRef="#br0">18 117 8520,'0'0'8883,"-4"8"-5957,2-3-2580,0 1 1,0-1 0,0 0 0,0 1 0,1-1 0,0 1 0,0 0 0,1-1 0,0 1 0,0 0 0,0 5 0,1-8-216,-1 0 0,1-1 0,0 1 1,0-1-1,0 1 0,0-1 0,0 0 1,0 1-1,1-1 0,-1 0 0,1 0 1,0 0-1,0 0 0,-1 0 0,1 0 1,0 0-1,1-1 0,-1 1 0,0-1 1,0 1-1,1-1 0,-1 0 0,1 0 1,-1 0-1,1 0 0,-1-1 0,1 1 1,-1-1-1,1 1 0,4-1 0,2 0-9,0 0 1,0-1-1,0 0 0,0-1 0,0 0 0,-1 0 0,1-1 0,-1 0 0,0 0 0,1-1 0,-2 0 0,1-1 0,0 0 0,-1 0 1,0 0-1,0-1 0,0 0 0,6-8 0,-6 7 4,1-1-1,-1 0 1,-1-1 0,1 0 0,-1 0 0,-1 0 0,0-1-1,0 1 1,-1-1 0,0-1 0,-1 1 0,0 0-1,-1-1 1,3-20 0,-5 30-126,0 0 0,0 1 0,0-1 0,0 0 0,0 1 0,-1-1 0,1 0 0,0 1 0,0-1 0,-1 0 0,1 1 0,0-1 0,-1 1 0,1-1 0,0 0 0,-1 1 0,1-1 0,-1 1 0,1-1 0,-1 1 0,1 0 0,-1-1 0,1 1 0,-1-1 0,0 1 0,1 0 0,-1-1 0,1 1 0,-1 0 0,0 0 0,1 0 0,-1-1 0,0 1 0,1 0 0,-1 0 0,0 0 0,0 0 0,1 0 0,-1 0 0,0 0 0,1 1 0,-1-1 0,0 0 0,1 0 0,-1 0 0,0 1 0,0-1 0,-3 1 0,1 1 0,-1-1 0,0 1 0,1-1 0,-1 1 0,1 0 0,-6 5 0,-2 4 0,1 0 0,0 0 0,1 1 0,0 1 0,1 0 0,0 0 0,-8 20 0,12-23 0,0 0 0,0 1 0,1-1 0,0 1 0,1 0 0,0-1 0,1 1 0,0 0 0,1 0 0,0 0 0,2 12 0,-2-21-104,1 0 0,-1 0 1,1 0-1,0 1 0,0-1 0,0 0 0,0 0 0,0-1 1,0 1-1,1 0 0,-1 0 0,0 0 0,1-1 1,0 1-1,-1-1 0,1 1 0,0-1 0,0 0 0,0 0 1,0 0-1,0 0 0,0 0 0,3 1 0,1 0-805,0-1 0,0 0 0,1 0 0,-1 0 0,0-1 0,0 0 0,9-1 0,20-3-10947</inkml:trace>
</inkml:ink>
</file>

<file path=ppt/ink/ink1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2:53.318"/>
    </inkml:context>
    <inkml:brush xml:id="br0">
      <inkml:brushProperty name="width" value="0.025" units="cm"/>
      <inkml:brushProperty name="height" value="0.025" units="cm"/>
    </inkml:brush>
  </inkml:definitions>
  <inkml:trace contextRef="#ctx0" brushRef="#br0">29 200 14189,'0'0'3171,"-4"-9"-384,-1-3-1678,1 1 0,0 0 0,-4-23 0,7 32-928,1 0 0,-1 0 0,1 0 0,-1 0 0,1 0 0,0-1 0,0 1 0,0 0 1,0 0-1,0 0 0,0-1 0,1 1 0,-1 0 0,1 0 0,0 0 0,-1 0 0,1 0 0,0 0 0,0 0 0,0 0 0,1 0 0,-1 0 0,0 0 0,1 1 0,-1-1 0,1 1 0,-1-1 1,1 1-1,0-1 0,0 1 0,0 0 0,0 0 0,0 0 0,2-1 0,-3 2-155,0 0 1,0 0 0,0 0-1,0 0 1,1 0-1,-1 0 1,0 1-1,0-1 1,0 0 0,0 1-1,0-1 1,0 1-1,0-1 1,0 1-1,0-1 1,0 1-1,0 0 1,0-1 0,0 1-1,0 0 1,0 0-1,-1 0 1,1 0-1,0 0 1,0 0-1,-1 0 1,1 0 0,-1 0-1,1 0 1,-1 0-1,0 0 1,1 0-1,-1 0 1,0 2 0,11 47-44,-10-40 86,7 53-29,-7-44-31,1-1 1,0 1 0,2-1 0,0 1-1,1-1 1,0-1 0,14 28 0,-18-43-9,0 1 1,1-1 0,-1 0-1,1 1 1,0-1-1,-1 0 1,1 0 0,0 0-1,0 0 1,1-1-1,-1 1 1,0 0 0,1-1-1,-1 0 1,1 1 0,-1-1-1,1 0 1,-1 0-1,1 0 1,0-1 0,-1 1-1,6 0 1,-4-2 5,0 1-1,1-1 1,-1 0-1,1 0 1,-1-1-1,0 1 1,0-1 0,0 0-1,0 0 1,0 0-1,0 0 1,6-6-1,4-4 20,0-1 0,-1 0 0,0-1 0,-1-1-1,15-23 1,-18 24 17,0 0 0,0-1-1,-2 0 1,0 0 0,0-1-1,-1 0 1,-1 0 0,-1 0 0,-1-1-1,3-18 1,-27 100-43,8 43 0,13-99 0,-1-1 0,1 1 0,1-1 0,-1 1 0,1-1 0,1 1 0,0-1 0,0 0 0,1 0 0,5 12 0,-8-18 0,2 0 0,-1 0 0,0 0 0,0 0 0,1-1 0,-1 1 0,0-1 0,1 1 0,0-1 0,-1 1 0,1-1 0,0 0 0,0 0 0,0 1 0,0-1 0,0-1 0,0 1 0,0 0 0,0 0 0,0-1 0,0 0 0,0 1 0,1-1 0,-1 0 0,0 0 0,0 0 0,0 0 0,0 0 0,1 0 0,-1-1 0,0 1 0,0-1 0,0 0 0,0 1 0,0-1 0,0 0 0,0 0 0,0 0 0,0-1 0,0 1 0,-1 0 0,1-1 0,-1 1 0,3-3 0,5-5 0,0 1 0,-1-2 0,0 1 0,0-1 0,-1 0 0,9-16 0,-8 8 0,0 0 0,-1 0 0,0-1 0,-2 1 0,0-1 0,-1-1 0,-1 1 0,-1-1 0,-1 1 0,0-1 0,-5-37 0,4 56 0,0 1 0,0-1 0,1 0 0,-1 0 0,0 1 0,0-1 0,-1 0 0,1 1 0,0-1 0,0 0 0,0 1 0,0-1 0,-1 0 0,1 1 0,0-1 0,-1 0 0,1 1 0,0-1 0,-1 1 0,1-1 0,-1 1 0,1-1 0,-1 1 0,1-1 0,-1 1 0,1-1 0,-1 1 0,1 0 0,-1-1 0,0 1 0,1 0 0,-1-1 0,1 1 0,-1 0 0,0 0 0,1 0 0,-1-1 0,0 1 0,0 0 0,0 0 0,0 1 0,0 0 0,0-1 0,0 1 0,0 0 0,0 0 0,0 0 0,0 0 0,0 0 0,0 0 0,0 0 0,1 0 0,-1 0 0,0 0 0,1 0 0,-1 0 0,1 1 0,-1-1 0,1 0 0,0 0 0,-1 2 0,-3 19 0,0 0 0,2 0 0,0 0 0,2 0 0,4 44 0,-4-65 0,0 0 0,0 1 0,0-1 0,1 0 0,-1 1 0,0-1 0,1 0 0,-1 0 0,1 1 0,0-1 0,-1 0 0,1 0 0,0 0 0,0 0 0,-1 1 0,1-1 0,0 0 0,0-1 0,0 1 0,0 0 0,1 0 0,-1 0 0,0-1 0,0 1 0,0 0 0,1-1 0,-1 1 0,0-1 0,0 0 0,1 1 0,-1-1 0,0 0 0,1 0 0,-1 0 0,1 0 0,-1 0 0,0 0 0,1 0 0,-1 0 0,3-1 0,0-1 0,1 1 0,-1-1 0,0 0 0,0-1 0,0 1 0,0 0 0,0-1 0,0 0 0,-1 0 0,6-6 0,5-8 0,-1-1 0,0-1 0,-2 0 0,0 0 0,-1-1 0,-1-1 0,-1 1 0,10-39 0,-18 60 0,-13 48-1747,3 1 0,1 1 0,-2 66 0,11-116 1547,0-1-1,0 0 1,0 0-1,0 1 1,0-1-1,0 0 1,0 1-1,0-1 1,0 0-1,0 1 1,-1-1-1,2 0 1,-1 1 0,0-1-1,0 0 1,0 1-1,0-1 1,0 0-1,0 1 1,0-1-1,0 0 1,0 1-1,1-1 1,-1 0-1,0 1 1,0-1 0,0 0-1,1 0 1,-1 1-1,0-1 1,0 0-1,1 0 1,-1 0-1,0 1 1,1-1-1,-1 0 1,0 0-1,0 0 1,1 0-1,-1 0 1,0 1 0,1-1-1,-1 0 1,0 0-1,1 0 1,-1 0-1,0 0 1,1 0-1,-1 0 1,0 0-1,1 0 1,-1 0-1,0-1 1,1 1-1,-1 0 1,0 0 0,1 0-1,10-4-10908</inkml:trace>
</inkml:ink>
</file>

<file path=ppt/ink/ink1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2:53.990"/>
    </inkml:context>
    <inkml:brush xml:id="br0">
      <inkml:brushProperty name="width" value="0.025" units="cm"/>
      <inkml:brushProperty name="height" value="0.025" units="cm"/>
    </inkml:brush>
  </inkml:definitions>
  <inkml:trace contextRef="#ctx0" brushRef="#br0">0 151 18001,'0'0'9198,"0"9"-8050,1 416 3272,-1-421-4420,0 0 0,0 1 0,1-1 0,0 0 0,0 0 0,0 0 0,0 0 0,1 0 0,0 0 0,3 7 0,-4-11 0,-1 1 0,1-1 0,-1 1 0,0 0 0,1-1 0,0 0 0,-1 1 0,1-1 0,-1 1 0,1-1 0,-1 1 0,1-1 0,0 0 0,-1 0 0,1 1 0,0-1 0,-1 0 0,1 0 0,0 0 0,0 0 0,-1 0 0,1 0 0,0 0 0,-1 0 0,2 0 0,0 0 0,-1-1 0,1 0 0,-1 0 0,1 0 0,-1 0 0,1 0 0,-1 0 0,1 0 0,-1-1 0,0 1 0,0 0 0,0-1 0,1 1 0,0-4 0,16-25 0,22-51 0,-28 54 0,1 0 0,1 2 0,29-40 0,-11 24 0,44-73 0,-66 97 0,-1 0 0,-1-1 0,-1 0 0,-1 0 0,0-1 0,-1 0 0,4-31 0,-9 48 0,1 0 0,-1 0 0,0 0 0,0 0 0,0 0 0,0 0 0,0 0 0,-1 0 0,1 0 0,-1 0 0,1 0 0,-1 0 0,-1-4 0,1 6 0,1-1 0,-1 1 0,1-1 0,-1 1 0,1 0 0,-1-1 0,1 1 0,-1-1 0,1 1 0,-1 0 0,0 0 0,1-1 0,-1 1 0,0 0 0,1 0 0,-1 0 0,1 0 0,-1 0 0,0 0 0,1 0 0,-1 0 0,0 0 0,1 0 0,-1 0 0,0 0 0,1 0 0,-1 1 0,0-1 0,-3 2 0,1 0 0,-1 0 0,1 0 0,-1 1 0,1-1 0,0 1 0,0 0 0,0 0 0,0 0 0,1 0 0,-1 0 0,-1 4 0,-20 33 0,-28 62 0,45-85 0,0 0 0,1 0 0,1 0 0,1 0 0,1 1 0,-3 35 0,6-53 0,0 1 0,0 0 0,0-1 0,0 1 0,0 0 0,0 0 0,0-1 0,0 1 0,0 0 0,1-1 0,-1 1 0,0 0 0,0-1 0,1 1 0,-1 0 0,0-1 0,1 1 0,-1-1 0,1 1 0,-1 0 0,1-1 0,-1 1 0,1-1 0,-1 1 0,1-1 0,0 0 0,-1 1 0,1-1 0,0 0 0,0 1 0,25-4 0,35-27 0,-49 23 0,40-14 5,-51 21-5,0-1-1,0 1 0,0-1 1,1 1-1,-1 0 0,0 0 1,0-1-1,0 1 0,0 0 1,1 0-1,-1 0 1,0 0-1,0 0 0,0 0 1,0 1-1,1-1 0,-1 0 1,0 0-1,0 1 0,0-1 1,0 1-1,0-1 0,0 1 1,0 0-1,0-1 0,0 1 1,0 0-1,0 0 0,0-1 1,0 1-1,-1 0 1,1 0-1,0 0 0,-1 0 1,1 0-1,-1 0 0,1 0 1,-1 0-1,1 0 0,0 2 1,0 8-316,-1 0 1,0-1-1,0 1 0,-1-1 1,0 1-1,-1-1 1,0 1-1,-1-1 1,-5 15-1,5-17-907,-1 0 0,0 0 0,-1 0 0,1-1 0,-1 0 0,-1 0 0,-6 7-1,-14 8-5993</inkml:trace>
</inkml:ink>
</file>

<file path=ppt/ink/ink1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2:54.363"/>
    </inkml:context>
    <inkml:brush xml:id="br0">
      <inkml:brushProperty name="width" value="0.025" units="cm"/>
      <inkml:brushProperty name="height" value="0.025" units="cm"/>
    </inkml:brush>
  </inkml:definitions>
  <inkml:trace contextRef="#ctx0" brushRef="#br0">1 0 8360,'0'0'10602</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34:59.729"/>
    </inkml:context>
    <inkml:brush xml:id="br0">
      <inkml:brushProperty name="width" value="0.025" units="cm"/>
      <inkml:brushProperty name="height" value="0.025" units="cm"/>
    </inkml:brush>
  </inkml:definitions>
  <inkml:trace contextRef="#ctx0" brushRef="#br0">2553 203 4548,'0'0'6246,"-2"-6"-6139,1 0 158,0 0-1,-1 0 1,1 0-1,-1 1 1,-1-1 0,1 1-1,-1-1 1,0 1-1,0 0 1,0 0 0,-1 1-1,0-1 1,0 1-1,0-1 1,-1 1 0,1 0-1,-1 1 1,0-1-1,0 1 1,0 0 0,0 0-1,-11-3 1,-24-7 248,-2 3-1,1 1 1,-52-4 0,-129-1 495,-140 9 531,-124-6-1157,-234-1-120,669 15-67,-99 20 0,130-18-108,0 0-1,0 2 1,0 0 0,1 1 0,0 1-1,0 1 1,-27 19 0,40-24-92,0 0 0,0 0 0,1 1 0,0 0-1,0 0 1,0 0 0,1 0 0,0 1 0,0-1 0,1 1 0,-1 0 0,1 0 0,1 1 0,0-1 0,0 1 0,0-1 0,1 1 0,0 0 0,0-1 0,1 1 0,0 0 0,1-1 0,-1 1 0,4 14-1,0-8 2,0 0 0,1 0 0,0 0-1,1-1 1,1 0 0,0 0 0,1-1-1,0 0 1,0 0 0,2-1 0,-1 0-1,16 13 1,5-1 13,1 0 1,1-3-1,0 0 0,2-2 0,0-2 1,1-1-1,1-1 0,52 12 0,-17-10 25,2-2 0,0-4 0,104 1 0,-32-12 6,0-8 0,186-34 0,280-87 64,230-106-680,-841 236 581,0 0 1,1 0 0,-1 0 0,0 0-1,0 0 1,1 0 0,-1 0 0,0 0-1,0 0 1,1-1 0,-1 1 0,0 0-1,0 0 1,0 0 0,1-1-1,-1 1 1,0 0 0,0 0 0,0 0-1,0-1 1,1 1 0,-1 0 0,0 0-1,0-1 1,0 1 0,0 0 0,0 0-1,0-1 1,0 1 0,0 0-1,0-1 1,0 1 0,0 0 0,0 0-1,0-1 1,0 1 0,0 0 0,0-1-1,0 1 1,0 0 0,0 0 0,0-1-1,0 1 1,0 0 0,-1 0-1,1-1 1,0 1 0,0 0 0,0 0-1,0 0 1,-1-1 0,1 1 0,0 0-1,0 0 1,-1 0 0,1 0-1,0-1 1,0 1 0,-1 0 0,1 0-1,0 0 1,0 0 0,-1 0 0,1 0-1,0 0 1,-1 0 0,-19-10 250,-2 3-143,-1 1-1,1 0 0,-1 2 0,-1 1 1,-26 0-1,-123 6 106,136-2-202,-482 43 207,26-1-510,202-33-1765,-2-24-4043,161-7 1579</inkml:trace>
</inkml:ink>
</file>

<file path=ppt/ink/ink1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2:55.127"/>
    </inkml:context>
    <inkml:brush xml:id="br0">
      <inkml:brushProperty name="width" value="0.025" units="cm"/>
      <inkml:brushProperty name="height" value="0.025" units="cm"/>
    </inkml:brush>
  </inkml:definitions>
  <inkml:trace contextRef="#ctx0" brushRef="#br0">0 174 5669,'0'-14'4997,"1"-4"-3792,-2-14 2036,3 0 0,6-38 0,-9 69-3160,1 1 0,0 0 0,0 0 1,0-1-1,0 1 0,0 0 0,0 0 1,0-1-1,0 1 0,0 0 0,0 0 0,0-1 1,0 1-1,1 0 0,-1 0 0,0-1 1,0 1-1,0 0 0,0 0 0,0 0 0,0-1 1,1 1-1,-1 0 0,0 0 0,0 0 1,0-1-1,0 1 0,1 0 0,-1 0 0,0 0 1,0 0-1,0 0 0,1 0 0,-1-1 1,0 1-1,0 0 0,1 0 0,-1 0 1,0 0-1,0 0 0,1 0 0,-1 0 0,7 10 1262,3 19-242,21 100 645,-7 1-1,14 208 1,-37-311-1746,-1-17 0,1 0 0,0 0 0,0 0 0,1 0 0,0 0 0,0-1 0,8 17 0,-10-25 0,0-1 0,0 1 0,0-1 0,0 1 0,1-1 0,-1 1 0,0-1 0,0 1 0,1-1 0,-1 0 0,0 1 0,1-1 0,-1 1 0,0-1 0,1 0 0,-1 1 0,0-1 0,1 0 0,-1 0 0,1 1 0,-1-1 0,1 0 0,-1 0 0,1 0 0,-1 1 0,0-1 0,1 0 0,-1 0 0,1 0 0,-1 0 0,1 0 0,-1 0 0,1 0 0,0 0 0,9-15 0,1-27 0,-6-17 0,-2-1 0,-2 1 0,-3 0 0,-3-1 0,-15-74 0,26 166 0,19 56 0,-20-73 0,1 0 0,0-1 0,1 0 0,1 0 0,0 0 0,16 18 0,-23-30 0,0-1 0,0 1 0,1-1 0,-1 0 0,1 1 0,-1-1 0,1 0 0,-1 0 0,1 0 0,0 0 0,-1 0 0,1-1 0,0 1 0,0 0 0,0-1 0,0 1 0,-1-1 0,1 0 0,0 0 0,0 0 0,0 0 0,3 0 0,-1-1 0,-1 0 0,0 0 0,-1-1 0,1 1 0,0-1 0,0 1 0,0-1 0,-1 0 0,1 0 0,-1 0 0,0-1 0,3-3 0,6-7 0,-2-1 0,0 0 0,0 0 0,5-16 0,-12 27 0,13-31 0,0-1 0,16-67 0,-26 84 0,-2 0 0,0 0 0,-1 0 0,-1-1 0,0 1 0,-2 0 0,-4-35 0,4 50 0,0 1 0,0-1 0,0 0 0,0 1 0,0-1 0,0 1 0,-1-1 0,1 1 0,-1-1 0,0 1 0,0 0 0,-3-3 0,4 4 0,1 1 0,-1-1 0,0 1 0,0-1 0,0 1 0,1 0 0,-1-1 0,0 1 0,0 0 0,0 0 0,0-1 0,0 1 0,0 0 0,1 0 0,-1 0 0,0 0 0,0 0 0,0 0 0,0 0 0,0 1 0,0-1 0,0 0 0,1 0 0,-1 1 0,0-1 0,0 0 0,0 1 0,1-1 0,-1 1 0,0-1 0,0 1 0,1 0 0,-1-1 0,0 1 0,1-1 0,-1 1 0,1 0 0,-1 0 0,1-1 0,-1 1 0,1 0 0,-1 0 0,1 1 0,-6 9 0,1 0 0,1 0 0,0 1 0,0-1 0,1 1 0,1 0 0,-2 21 0,0 92 0,4-94 0,0-27 0,-1 19 0,1 1 0,1 0 0,1-1 0,2 1 0,7 28 0,-10-47 0,0-1 0,1 1 0,0-1 0,0 0 0,0 0 0,0 1 0,1-2 0,-1 1 0,1 0 0,0 0 0,1-1 0,-1 0 0,0 1 0,1-1 0,0-1 0,-1 1 0,1 0 0,0-1 0,1 0 0,-1 0 0,0 0 0,1-1 0,-1 1 0,0-1 0,1 0 0,0 0 0,-1-1 0,1 1 0,0-1 0,-1 0 0,1 0 0,0-1 0,6-1 0,0 0 0,1-1 0,-2 0 0,1-1 0,0-1 0,-1 1 0,1-2 0,-2 0 0,1 0 0,0 0 0,-1-1 0,0-1 0,-1 1 0,0-1 0,0-1 0,10-14 0,-9 11 0,0-1 0,0 0 0,-1-1 0,-1 0 0,0 0 0,-1-1 0,-1 0 0,0 0 0,-1 0 0,4-28 0,-8 42 0,1-1 0,-1 1 0,0 0 0,0 0 0,1-1 0,-1 1 0,0 0 0,0-1 0,0 1 0,-1 0 0,1-1 0,0 1 0,0 0 0,-1 0 0,1 0 0,-1-1 0,1 1 0,-1 0 0,0 0 0,1 0 0,-1 0 0,0 0 0,0 0 0,1 0 0,-1 0 0,0 0 0,0 0 0,0 0 0,0 1 0,0-1 0,-2-1 0,1 2 0,0 1 0,1-1 0,-1 0 0,0 1 0,1-1 0,-1 1 0,1-1 0,-1 1 0,1 0 0,-1 0 0,1 0 0,0 0 0,-1 0 0,1 0 0,0 0 0,0 0 0,0 0 0,-1 0 0,1 1 0,1-1 0,-1 1 0,0-1 0,0 0 0,0 1 0,0 1 0,-5 10 0,0 0 0,0 1 0,1 0 0,1 0 0,1 0 0,0 0 0,0 0 0,2 0 0,0 1 0,1 28 0,0-41-61,1 0 0,-1 1-1,1-1 1,0 0 0,-1 0 0,1 0 0,0 0-1,0 0 1,0 0 0,0 0 0,1 0 0,-1-1-1,0 1 1,1 0 0,-1-1 0,1 1 0,0-1-1,0 1 1,-1-1 0,1 0 0,0 0 0,0 0 0,0 0-1,0 0 1,0 0 0,0 0 0,1-1 0,-1 1-1,0-1 1,0 1 0,0-1 0,1 0 0,-1 0-1,0 0 1,0 0 0,1-1 0,-1 1 0,0 0-1,0-1 1,3-1 0,19-9-6847</inkml:trace>
</inkml:ink>
</file>

<file path=ppt/ink/ink1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2:55.628"/>
    </inkml:context>
    <inkml:brush xml:id="br0">
      <inkml:brushProperty name="width" value="0.025" units="cm"/>
      <inkml:brushProperty name="height" value="0.025" units="cm"/>
    </inkml:brush>
  </inkml:definitions>
  <inkml:trace contextRef="#ctx0" brushRef="#br0">0 0 20243,'0'0'8584,"6"12"-6891,9 30-1347,-2 1 0,-1 0 0,-2 1 0,4 55 0,24 99 171,-36-191-620,0-1 0,0 0 0,1 0 0,0 0 0,0 0-1,0 0 1,8 9 0,-10-14 59,0 0 1,0 0-1,0 0 0,0 0 0,0 0 0,0 0 0,0 0 0,0-1 0,0 1 1,1 0-1,-1-1 0,0 1 0,0-1 0,1 1 0,-1-1 0,0 0 1,1 0-1,-1 1 0,1-1 0,-1 0 0,0 0 0,1 0 0,-1-1 1,1 1-1,-1 0 0,0 0 0,1-1 0,-1 1 0,0-1 0,0 1 1,1-1-1,-1 1 0,0-1 0,0 0 0,0 0 0,1 0 0,-1 1 1,0-1-1,0 0 0,0 0 0,-1-1 0,1 1 0,1-1 0,11-16-2243,-2 0-1,1 0 0,-2-1 1,-1-1-1,0 0 0,6-23 1,-14 40 1960,17-47-5273</inkml:trace>
</inkml:ink>
</file>

<file path=ppt/ink/ink1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2:56.360"/>
    </inkml:context>
    <inkml:brush xml:id="br0">
      <inkml:brushProperty name="width" value="0.025" units="cm"/>
      <inkml:brushProperty name="height" value="0.025" units="cm"/>
    </inkml:brush>
  </inkml:definitions>
  <inkml:trace contextRef="#ctx0" brushRef="#br0">69 127 3716,'0'0'18807,"-6"10"-16736,-3 5-1623,0 0 1,1 1-1,1 0 1,1 1-1,0-1 0,1 1 1,1 0-1,1 1 1,0-1-1,1 0 1,1 1-1,1 21 0,1-38-434,-1 0 0,0 0 0,0 0 0,0-1 0,0 1-1,1 0 1,-1 0 0,0-1 0,1 1 0,-1 0-1,1-1 1,-1 1 0,1 0 0,-1-1 0,1 1 0,-1-1-1,1 1 1,0 0 0,-1-1 0,1 0 0,0 1-1,-1-1 1,1 1 0,0-1 0,-1 0 0,1 1-1,0-1 1,0 0 0,0 0 0,-1 0 0,1 0 0,0 0-1,0 0 1,0 0 0,-1 0 0,1 0 0,0 0-1,0 0 1,-1 0 0,1 0 0,0-1 0,0 1 0,0 0-1,-1-1 1,1 1 0,0 0 0,-1-1 0,1 1-1,0-1 1,-1 1 0,1-2 0,36-25 623,-17 2-408,26-40 0,7-7-62,-52 70-170,0 1 0,0-1 0,1 0 0,-1 1-1,1 0 1,-1-1 0,1 1 0,0 0 0,-1-1 0,1 1 0,0 0 0,0 1 0,0-1 0,0 0-1,4-1 1,-5 2-2,0 0 0,0 0 0,0 1 0,0-1 0,0 0 0,0 0 0,0 1 0,0-1 0,0 1 0,0-1 0,-1 1 0,1-1 0,0 1 0,0-1 1,0 1-1,0 0 0,-1-1 0,1 1 0,0 0 0,-1 0 0,1 0 0,0 1 0,4 7-32,-1 0 0,0 1 0,-1-1 0,0 1 0,2 12 0,0 0 23,-3-15 53,0-1 0,1 1 1,-1-1-1,1 1 0,1-1 1,-1 0-1,1-1 1,0 1-1,8 8 0,-11-13-27,0 0 1,0 0-1,1 0 0,-1-1 0,0 1 0,0 0 0,1 0 0,-1-1 1,0 1-1,0-1 0,1 1 0,-1-1 0,1 0 0,-1 1 0,0-1 1,1 0-1,-1 0 0,1 0 0,-1 0 0,2 0 0,0-1-5,-1 0 0,0 0-1,0 0 1,0-1 0,0 1 0,-1 0-1,1-1 1,0 1 0,0-1 0,-1 0 0,1 1-1,-1-1 1,1 0 0,-1 0 0,0 0-1,2-4 1,8-17-11,-2 0 1,-1-1-1,0 0 1,-2-1-1,0 0 0,-2 0 1,1-33-1,0 13-79,11 103-2517,-7-17 2513,2 0 1,2-1-1,30 66 0,-9-25 82,-29-66 117,0 1 0,-1 1 0,0-1 0,-1 0 0,-1 1-1,0 22 1,-2-32-9,0-1 0,0 1-1,0-1 1,-1 0-1,0 1 1,0-1-1,-1 0 1,0 1-1,0-1 1,0 0-1,-1 0 1,0-1 0,0 1-1,-1 0 1,1-1-1,-1 0 1,0 0-1,-1 0 1,-4 4-1,8-8-98,1 0-1,-1 0 1,0-1 0,0 1-1,1 0 1,-1-1-1,0 1 1,0 0-1,0-1 1,0 1-1,1-1 1,-1 0-1,0 1 1,0-1-1,0 0 1,0 1-1,0-1 1,0 0 0,0 0-1,0 0 1,0 0-1,0 0 1,0 0-1,0 0 1,0 0-1,0 0 1,0-1-1,0 1 1,0 0-1,0-1 1,0 1-1,0 0 1,0-1-1,0 1 1,0-1 0,0 0-1,1 1 1,-1-1-1,0 0 1,0 1-1,1-1 1,-1 0-1,0 0 1,1 0-1,-1 0 1,1 1-1,-1-1 1,1 0-1,0 0 1,-1 0 0,1 0-1,0-2 1,-3-6 4,2 0 1,-1 0-1,1-1 0,0-13 1,1 19-9,3-41 0,1 1 0,3-1 0,1 1 0,3 0 0,24-66 0,-18 59 0,-2-1 0,-2-1 0,7-68 0,-46 275 0,23-134 11,-3 49 22,6-64-54,0 0-1,0 0 1,0 0-1,1-1 1,-1 1-1,1 0 1,1 0-1,-1 0 1,1-1-1,2 7 1,-3-10-131,0 0 0,-1 0-1,1 0 1,0 0 0,0 0 0,0 0 0,0 0 0,0 0 0,1-1-1,-1 1 1,0 0 0,0-1 0,0 1 0,1-1 0,-1 1 0,0-1 0,0 0-1,1 1 1,-1-1 0,0 0 0,1 0 0,-1 0 0,0 0 0,1 0-1,-1 0 1,0 0 0,1-1 0,-1 1 0,0 0 0,1-1 0,-1 1-1,2-2 1,0 1-489,1-1 1,-1 0-1,1 0 0,-1 0 0,0 0 0,0-1 0,0 1 0,0-1 0,5-5 0,14-27-6080,-1-5-4788</inkml:trace>
</inkml:ink>
</file>

<file path=ppt/ink/ink1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2:56.689"/>
    </inkml:context>
    <inkml:brush xml:id="br0">
      <inkml:brushProperty name="width" value="0.025" units="cm"/>
      <inkml:brushProperty name="height" value="0.025" units="cm"/>
    </inkml:brush>
  </inkml:definitions>
  <inkml:trace contextRef="#ctx0" brushRef="#br0">62 1 14862,'0'0'10255,"-8"11"-9871,4-7-362,-1 2-2,0 1 1,0 0-1,0-1 0,1 2 0,0-1 1,0 0-1,1 1 0,0 0 0,1-1 1,-1 1-1,1 1 0,1-1 1,-1 0-1,1 13 0,1-20-77,1 0 0,-1-1 1,1 1-1,-1-1 0,1 1 0,-1 0 0,1-1 1,-1 1-1,1-1 0,0 1 0,-1-1 0,1 0 1,0 1-1,-1-1 0,1 0 0,0 1 0,0-1 1,-1 0-1,1 0 0,0 0 0,0 1 0,-1-1 1,1 0-1,0 0 0,0 0 0,1-1 0,29 1-1000,-22 0 733,9 0-853,-6-1 981,1 1-1,-1 0 0,1 1 0,-1 0 1,0 1-1,19 6 0,-28-7 267,-1 0-1,1 0 0,-1 0 0,0 1 1,0-1-1,0 1 0,0-1 0,0 1 0,0 0 1,0 0-1,0 0 0,-1 0 0,1 0 1,-1 0-1,2 4 0,-1-3 7,-1 1 0,0 0 0,0-1-1,-1 1 1,1 0 0,-1 0 0,0 0 0,0 0 0,0 0 0,0 0-1,-1-1 1,0 1 0,-1 5 0,-21 38 178,23-46-311,-1 1 0,0-1-1,1 1 1,-1-1 0,0 0 0,0 1 0,0-1 0,-1 0-1,1 0 1,0 0 0,0 1 0,-1-1 0,1-1 0,0 1-1,-1 0 1,1 0 0,-1 0 0,1-1 0,-1 1 0,1-1-1,-1 1 1,0-1 0,1 0 0,-1 1 0,0-1 0,1 0-1,-1 0 1,-2-1 0,3 0-107,-1 0-1,1 0 1,0 0-1,0 0 1,0 0 0,0 0-1,0 0 1,0-1-1,1 1 1,-1-1-1,0 1 1,1 0 0,-1-1-1,1 1 1,-1-1-1,1 1 1,0-1 0,-1 1-1,1-3 1,-2-36-2526,2 31 1755,-1-44-2984,1-9-2049</inkml:trace>
</inkml:ink>
</file>

<file path=ppt/ink/ink1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2:57.044"/>
    </inkml:context>
    <inkml:brush xml:id="br0">
      <inkml:brushProperty name="width" value="0.025" units="cm"/>
      <inkml:brushProperty name="height" value="0.025" units="cm"/>
    </inkml:brush>
  </inkml:definitions>
  <inkml:trace contextRef="#ctx0" brushRef="#br0">56 1 2306,'0'0'13597,"0"12"-11147,0 41-1428,-1 16 1817,3 0 1,13 88-1,-10-133-2271,0 0 1,2-1 0,1 1 0,11 23 0,-12-33-684,0-1-1,1 0 1,1 0 0,0 0 0,1-1-1,0-1 1,17 17 0,-9-18-1080,-19-22 483,-19-26 537,-37-39 246,-68-106 2468,123 180-2448,0 0 0,0-1-1,0 1 1,0 0-1,1-1 1,0 1 0,0-1-1,0 0 1,0 1-1,0-1 1,1 0 0,-1 1-1,1-1 1,0 0-1,0 0 1,1-6 0,1 8-49,-1-1 0,1 0 0,0 1 0,0-1 0,0 1 0,0 0 0,0 0 0,0 0 0,1 0 0,-1 0 0,1 0 0,-1 1 0,1-1 0,-1 1 1,1 0-1,0-1 0,0 1 0,0 0 0,0 1 0,4-2 0,19-5-342,51-15-3644,-2-9-3375,-24 2-4084</inkml:trace>
</inkml:ink>
</file>

<file path=ppt/ink/ink1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2:58.238"/>
    </inkml:context>
    <inkml:brush xml:id="br0">
      <inkml:brushProperty name="width" value="0.025" units="cm"/>
      <inkml:brushProperty name="height" value="0.025" units="cm"/>
    </inkml:brush>
  </inkml:definitions>
  <inkml:trace contextRef="#ctx0" brushRef="#br0">163 165 6438,'0'0'19880,"-12"3"-18198,6-1-1617,-1 0 0,1 0 0,-1 1 0,1 0 0,0 1 1,0-1-1,0 1 0,1 0 0,-1 1 0,1-1 0,0 1 0,0 0 1,1 0-1,-1 1 0,1-1 0,1 1 0,-1 0 0,1 0 0,-3 7 0,-2 4-28,0 0 0,2 0 0,0 1 0,1 0 0,1 0 0,1 0 0,0 0 0,2 1 0,0-1 0,1 1 0,3 27-1,-3-42-28,1-1 0,-1 1 0,1-1 0,0 1-1,0-1 1,1 1 0,-1-1 0,1 0-1,-1 1 1,1-1 0,0 0 0,0 0 0,1 0-1,-1 0 1,1-1 0,2 3 0,-3-3-26,1-1 1,-1 0-1,1 1 1,-1-1-1,1 0 1,-1-1-1,1 1 1,0 0-1,-1-1 0,1 1 1,0-1-1,0 0 1,-1 0-1,1 0 1,0 0-1,4-2 1,3 0-189,-1-1-1,0-1 1,0 0 0,0 0 0,0-1-1,0 0 1,-1 0 0,0-1 0,0 0-1,9-9 1,38-44-1556,-35 34-1172,-1-1-1,20-33 1,-30 43 1639,-1-1 0,0 0-1,-1 0 1,-1 0 0,5-22-1,-9 29 1308,-1 0-1,0-1 1,0 1-1,-1-1 1,-2-19-1,2 31 123,0-1 0,0 1 0,0-1 0,-1 1 0,1-1 0,0 1 0,0-1 0,-1 0-1,1 1 1,0-1 0,-1 1 0,1-1 0,0 0 0,-1 0 0,1 1 0,-1-1 0,1 0 0,0 1 0,-1-1-1,1 0 1,-1 0 0,1 0 0,-1 0 0,1 1 0,-1-1 0,1 0 0,-1 0 0,1 0 0,-1 0 0,1 0 0,-1 0-1,1 0 1,-1 0 0,1 0 0,-1 0 0,1-1 0,-1 1 0,1 0 0,0 0 0,-1 0 0,1-1 0,-1 1 0,1 0-1,-1 0 1,1-1 0,0 1 0,-1 0 0,1-1 0,0 1 0,-1 0 0,1-1 0,0 1 0,-1-1 0,1 1-1,0-1 1,0 1 0,0-1 0,-1 1 0,1 0 0,0-1 0,0 1 0,0-1 0,0 1 0,0-1 0,0 1 0,0-1-1,0 1 1,0-2 0,-21 36 2867,11 4-1443,1-1 0,2 2-1,1-1 1,0 76 0,6-113-1500,0 1 1,0 0-1,0 0 0,0-1 1,0 1-1,0 0 0,0 0 1,1-1-1,-1 1 0,1 0 1,-1 0-1,1-1 1,0 1-1,-1-1 0,1 1 1,0-1-1,2 3 0,-2-3-31,0-1 0,0 1 0,0-1 0,-1 0-1,1 0 1,0 1 0,0-1 0,0 0 0,0 0-1,0 0 1,-1 0 0,1 0 0,0 0 0,0 0-1,0 0 1,0-1 0,0 1 0,-1 0 0,1 0 0,0-1-1,0 1 1,0-1 0,-1 1 0,2-1 0,4-4 108,0 1 1,0-1-1,0 0 1,-1-1-1,0 1 1,8-12-1,1-4-66,-2-1 1,0 0-1,-1-1 1,-1 0-1,-2 0 0,0-1 1,-1 0-1,-2-1 1,0 1-1,2-50 0,-9 71-136,-2 15 20,-4 23 97,5-11-4,0-5-11,1-1 0,1 1 0,0-1 0,1 1 0,1 0 0,1-1 0,6 27 0,-8-43-35,0-1 0,1 1 0,-1-1 0,1 1 0,0-1 0,-1 1 0,1-1 0,0 0 0,0 1 0,0-1 0,0 0 0,0 1 0,0-1 0,0 0 0,0 0 0,0 0 0,1 0 0,-1 0 0,0 0 0,1-1 0,-1 1 0,1 0 0,-1-1 0,1 1 0,-1-1 0,1 1 0,-1-1 0,1 0 0,-1 1 0,1-1 0,0 0 0,-1 0 0,1 0 0,-1 0 0,1-1 0,0 1 0,-1 0 0,3-1 0,0-1 0,0 0 0,0-1 0,0 1 0,0-1 0,0 0 0,0 0 0,0 0 0,-1 0 0,0 0 0,1-1 0,3-6 0,7-13 0,-1 0 0,-1-1 0,10-29 0,20-37 0,-39 123 0,-4 16 0,-1-35 0,1 0 0,0 0 0,1 0 0,1-1 0,0 1 0,1 0 0,0 0 0,1 0 0,7 19 0,-9-32 0,-1 0 0,1 0 0,0 0 0,-1 0 0,1 0 0,0 0 0,-1 0 0,1 0 0,0-1 0,0 1 0,0 0 0,0 0 0,0-1 0,0 1 0,0-1 0,0 1 0,0-1 0,0 1 0,0-1 0,0 1 0,0-1 0,0 0 0,1 0 0,-1 0 0,0 1 0,0-1 0,0 0 0,0-1 0,1 1 0,-1 0 0,0 0 0,0 0 0,0-1 0,0 1 0,0 0 0,0-1 0,0 1 0,1-1 0,-1 0 0,-1 1 0,1-1 0,0 0 0,0 1 0,0-1 0,0 0 0,1-1 0,5-6 0,1 1 0,-2-1 0,13-16 0,-17 21 0,14-23 0,-11 17 0,1 0 0,-1 0 0,1 1 0,1-1 0,0 1 0,0 0 0,0 1 0,1 0 0,0 0 0,11-6 0,-19 12 0,1 1 0,0 0 0,0 0 0,-1-1 0,1 1 0,0 0 0,0 0 0,0 0-1,-1 0 1,1 0 0,0 0 0,0 0 0,-1 0 0,1 0 0,0 0 0,0 0 0,0 0 0,-1 0 0,1 1 0,0-1 0,0 0 0,-1 1 0,1-1 0,0 1-1,-1-1 1,1 1 0,0-1 0,-1 1 0,1-1 0,-1 1 0,1-1 0,-1 1 0,1 0 0,-1-1 0,1 1 0,0 1 0,9 38-82,1 0-182,-10-39 246,-1 0 0,0 0-1,1 0 1,-1 0 0,1 0-1,-1 0 1,1 0 0,0 0 0,-1-1-1,1 1 1,0 0 0,0 0-1,0-1 1,-1 1 0,1-1-1,0 1 1,0 0 0,0-1 0,0 0-1,0 1 1,0-1 0,0 0-1,0 1 1,0-1 0,0 0-1,0 0 1,0 0 0,0 0-1,2 0 1,-1-1-335,1 0-1,0 0 1,-1 0-1,1-1 1,-1 1-1,1-1 0,-1 0 1,1 1-1,-1-1 1,0 0-1,0-1 1,0 1-1,0 0 1,-1 0-1,1-1 1,0 1-1,1-5 1,25-51-3251,-27 55 3492,8-20-2072,-1 0-1,-1 0 1,-1-1-1,4-35 1,-6-1-3912</inkml:trace>
</inkml:ink>
</file>

<file path=ppt/ink/ink1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2:58.925"/>
    </inkml:context>
    <inkml:brush xml:id="br0">
      <inkml:brushProperty name="width" value="0.025" units="cm"/>
      <inkml:brushProperty name="height" value="0.025" units="cm"/>
    </inkml:brush>
  </inkml:definitions>
  <inkml:trace contextRef="#ctx0" brushRef="#br0">18 0 14606,'-1'10'2904,"-8"65"235,3 1 0,4 0 0,9 83 0,-6-152-3079,0 1 1,1-1-1,0 0 0,1 1 1,0-1-1,0 0 1,0-1-1,9 13 0,-11-17-52,0-1 0,0 0 0,0 1 0,0-1 0,0 0 0,0 0 0,0 0 0,1 0 0,-1 0 0,0 0-1,1 0 1,-1 0 0,1-1 0,-1 1 0,1 0 0,-1-1 0,1 0 0,-1 1 0,1-1 0,0 0 0,-1 1 0,1-1-1,-1 0 1,1 0 0,0 0 0,-1-1 0,1 1 0,-1 0 0,1-1 0,0 1 0,-1-1 0,1 1 0,-1-1 0,1 0-1,-1 1 1,0-1 0,1 0 0,-1 0 0,0 0 0,0 0 0,1 0 0,-1 0 0,0-1 0,0 1 0,0 0 0,0-1-1,0-1 1,22-31 115,-20 28-137,1 0 1,-1 0-1,1 0 0,1 0 0,-1 1 0,1 0 0,0-1 0,0 2 0,6-6 0,-10 10 12,-1 0-1,1 0 0,-1 0 0,1 0 1,-1 0-1,1 0 0,-1 1 1,1-1-1,-1 0 0,1 0 1,-1 0-1,1 0 0,-1 1 0,1-1 1,-1 0-1,0 0 0,1 1 1,-1-1-1,1 0 0,-1 1 1,0-1-1,1 1 0,-1-1 0,0 0 1,1 1-1,-1-1 0,0 1 1,0-1-1,0 1 0,1-1 0,-1 1 1,0-1-1,0 1 0,0-1 1,0 1-1,0-1 0,0 1 1,0-1-1,0 1 0,0-1 0,0 1 1,0-1-1,0 1 0,0 0 1,1 34 186,-1-25-129,1-5-30,-1 0 0,1 0 1,0 0-1,0 0 0,0 0 1,1 0-1,2 5 0,-4-10-15,0 0 0,0 0-1,0 1 1,0-1 0,0 0-1,0 0 1,0 0 0,1 1-1,-1-1 1,0 0 0,0 0 0,0 0-1,0 0 1,1 1 0,-1-1-1,0 0 1,0 0 0,0 0-1,1 0 1,-1 0 0,0 0-1,0 1 1,0-1 0,1 0-1,-1 0 1,0 0 0,0 0-1,1 0 1,-1 0 0,0 0-1,0 0 1,1 0 0,-1 0-1,0 0 1,0 0 0,1 0-1,-1 0 1,0 0 0,0-1-1,0 1 1,1 0 0,-1 0 0,0 0-1,0 0 1,0 0 0,1-1-1,10-24 855,-3-14-825,-1 0 0,-2-1-1,0-58 1,-5 106-39,1 0 0,0-1 0,1 1 0,-1 0 0,1-1 0,1 1 0,0-1 0,4 8 0,-7-13 0,1 0 0,0 0 0,0-1 0,0 1 0,0 0 0,0-1 0,0 1 0,0-1 0,1 1 0,-1-1 0,1 0 0,-1 1 0,1-1 0,-1 0 0,1 0 0,-1 0 0,1 0 0,0-1 0,0 1 0,0 0 0,-1-1 0,1 1 0,0-1 0,0 1 0,0-1 0,0 0 0,0 0 0,0 0 0,0 0 0,0 0 0,0 0 0,-1-1 0,1 1 0,0-1 0,0 1 0,0-1 0,0 0 0,-1 0 0,1 1 0,2-3 0,2-3 0,0 1 0,-1-1 0,0-1 0,0 1 0,0-1 0,-1 0 0,0 0 0,0 0 0,-1 0 0,0-1 0,0 0 0,3-13 0,15-32 0,-12 43 0,-4 19 0,-4 26 0,-1-30 0,-2 42 0,1-27 0,0 0 0,2 0 0,5 39 0,-6-58 0,0 0 0,0 1 0,0-1 0,1 0 0,-1 0 0,0 0 0,0 0 0,1 0 0,-1 1 0,1-1 0,-1 0 0,1 0 0,-1 0 0,1 0 0,0 0 0,-1 0 0,1-1 0,0 1 0,0 0 0,0 0 0,0 0 0,0-1 0,0 1 0,0 0 0,0-1 0,0 1 0,0-1 0,0 1 0,0-1 0,0 0 0,0 1 0,0-1 0,1 0 0,-1 0 0,0 0 0,0 0 0,0 0 0,1 0 0,-1 0 0,0 0 0,0 0 0,0-1 0,0 1 0,0 0 0,1-1 0,-1 1 0,0-1 0,0 1 0,0-1 0,0 0 0,0 1 0,1-2 0,4-3 0,1 0 0,-1 0 0,0 0 0,-1-1 0,11-12 0,-2-2 9,-1 0 1,12-22-1,-22 37-20,0-1 0,-1 0 1,1-1-1,-1 1 0,0 0 0,-1-1 1,0 1-1,0-1 0,0 1 0,-1-1 0,1 1 1,-2-11-1,0 16-106,1-1 0,-1 1 0,1 0-1,-1-1 1,0 1 0,1 0 0,-1 0 0,0 0 0,0 0 0,0 0 0,0 0 0,0 0 0,0 0 0,0 0-1,0 0 1,0 0 0,0 0 0,0 1 0,-1-1 0,1 1 0,-3-2 0,-31-6-7106,22 6 2042,2 0-835</inkml:trace>
</inkml:ink>
</file>

<file path=ppt/ink/ink1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2:59.422"/>
    </inkml:context>
    <inkml:brush xml:id="br0">
      <inkml:brushProperty name="width" value="0.025" units="cm"/>
      <inkml:brushProperty name="height" value="0.025" units="cm"/>
    </inkml:brush>
  </inkml:definitions>
  <inkml:trace contextRef="#ctx0" brushRef="#br0">1 264 14446,'0'0'16597,"2"-11"-15289,32-72-925,-22 60-375,-2 0 0,-1 0 1,13-48-1,-23 43-8,1 28 0,0-1 0,0 1 0,-1 0 0,1 0 0,0 0 0,0 0 0,-1 0 0,1 0 0,0-1 0,0 1 0,-1 0 0,1 0 0,0 0 0,0 0 0,-1 0 0,1 0 0,0 0 0,0 0 0,-1 0 0,1 0 0,0 0 0,0 0 0,-1 0 0,1 0 0,0 0 0,-1 1 0,1-1 0,0 0 0,0 0 0,0 0 0,-1 0 0,1 0 0,0 1 0,0-1 0,-1 0 0,1 0 0,0 0 0,0 1 0,0-1 0,0 0 0,0 0 0,-1 0 0,1 1 0,0-1 0,-4 5 0,1 0 0,0 0 0,0 0 0,0 0 0,0 0 0,-3 11 0,-2 9 0,1 1 0,2 1 0,0-1 0,1 1 0,2 0 0,2 53 0,0-78-5,0-1 0,0 1 0,0-1 0,0 1 0,1-1 0,-1 0 0,0 1 0,0-1 0,1 1 0,-1-1 0,1 0 0,0 0 0,-1 1 0,1-1 0,0 0 0,0 0 0,-1 0 0,1 1 0,0-1 0,0 0 0,0 0 0,0 0 0,1-1 0,-1 1 0,0 0 0,0 0 0,1-1 0,-1 1 0,0-1 0,0 1 0,1-1 0,-1 1 0,1-1 0,-1 0 0,0 0 0,1 1 0,-1-1 0,1 0 0,-1 0 0,1-1 0,-1 1 0,0 0 0,1 0-1,-1-1 1,1 1 0,-1-1 0,0 1 0,3-2 0,2-1-171,0 0-1,0 0 0,0-1 0,0 0 1,0 0-1,-1 0 0,0-1 0,9-9 1,-6 3-2329,-1 0 0,0 0-1,10-23 1,-3-5-6041</inkml:trace>
</inkml:ink>
</file>

<file path=ppt/ink/ink1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2:59.922"/>
    </inkml:context>
    <inkml:brush xml:id="br0">
      <inkml:brushProperty name="width" value="0.025" units="cm"/>
      <inkml:brushProperty name="height" value="0.025" units="cm"/>
    </inkml:brush>
  </inkml:definitions>
  <inkml:trace contextRef="#ctx0" brushRef="#br0">41 56 16976,'0'0'4201,"0"-9"230,1-25-1425,-5 22-701,-5 20-1694,-6 18-629,11-18 24,2 1-1,-1 1 0,2-1 1,-1 0-1,1 0 1,0 14-1,7-22-248,0 1 0,0-2 0,1 1 0,-1-1 0,0 0 0,0 0 1,10-2-1,-10 1-89,7-1-287,0 1 0,1 0 0,-1 0-1,27 4 1,-39-3 691,1 0-1,0 0 1,0 1-1,0-1 1,0 1 0,0-1-1,0 1 1,-1 0-1,1 0 1,0 0 0,-1 0-1,1 0 1,-1 0-1,1 0 1,-1 0 0,1 1-1,-1-1 1,0 1-1,0-1 1,1 1-1,-1-1 1,0 1 0,0 0-1,-1-1 1,1 1-1,0 0 1,-1 0 0,1 0-1,-1 0 1,1-1-1,-1 1 1,0 0 0,0 0-1,0 0 1,0 0-1,0 0 1,0 0 0,0 0-1,-1 0 1,1 0-1,-1-1 1,0 1 0,0 2-1,-1 2 167,-1 0 1,0 0-1,0 0 1,-1 0-1,1 0 1,-1-1-1,-1 0 0,1 1 1,-6 3-1,-47 41 330,32-36-1411,24-14 405,1 1-1,-1-1 0,0 0 1,0 0-1,0 0 1,0 0-1,0 0 0,0 0 1,0 0-1,0 0 0,0 0 1,0 0-1,1-1 1,-1 1-1,0 0 0,0 0 1,0-1-1,-1 0 1,-7-10-12001</inkml:trace>
</inkml:ink>
</file>

<file path=ppt/ink/ink1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00.594"/>
    </inkml:context>
    <inkml:brush xml:id="br0">
      <inkml:brushProperty name="width" value="0.025" units="cm"/>
      <inkml:brushProperty name="height" value="0.025" units="cm"/>
    </inkml:brush>
  </inkml:definitions>
  <inkml:trace contextRef="#ctx0" brushRef="#br0">20 84 13741,'0'0'11483,"-4"8"-9684,1-3-1603,1 1 1,0-1 0,0 1-1,0-1 1,1 1-1,0-1 1,0 1 0,0 0-1,1 0 1,0-1-1,0 1 1,0 0 0,1 0-1,0-1 1,0 1-1,0 0 1,1-1 0,-1 1-1,2-1 1,-1 0-1,0 1 1,1-1 0,0 0-1,0-1 1,1 1-1,-1 0 1,1-1 0,5 5-1,-7-8-194,0 1 1,0 0-1,1-1 0,-1 1 0,1-1 0,-1 0 0,1 0 0,-1 0 1,1 0-1,0 0 0,0-1 0,-1 1 0,1-1 0,0 0 0,0 1 1,-1-1-1,1-1 0,4 1 0,-2-1-1,0-1 1,-1 0-1,1 1 0,0-1 0,-1-1 0,0 1 1,1-1-1,-1 1 0,6-7 0,6-6-3,-1 0 0,-1-2-1,23-32 1,-28 36 1,15-23 1,-18 25 0,1 0 0,0 1 0,0 0 0,1 0 0,1 0 0,0 1 0,12-9 0,-20 17 0,0 0 0,0 1 0,0-1 0,0 1 0,0-1 0,1 1 0,-1-1 0,0 1 0,0 0 0,1 0 0,-1-1 0,0 1 0,0 0 0,1 0 0,-1 0 0,0 1 0,0-1 0,1 0 0,-1 0 0,0 1 0,0-1 0,1 0 0,-1 1 0,0 0 0,0-1 0,0 1 0,0-1 0,0 1 0,0 0 0,0 0 0,0 0 0,0 0 0,0 0 0,0 0 0,-1 0 0,1 0 0,0 0 0,0 0 0,-1 0 0,1 0 0,-1 0 0,1 1 0,-1-1 0,0 0 0,0 0 0,1 1 0,-1 0 0,4 12 0,-1-1 0,0 1 0,1 19 0,-3-22 0,2 25 0,6 34 0,-9-69 0,0-1 0,0 1 0,1-1 0,-1 0 0,0 1 0,0-1 0,0 1 0,1-1 0,-1 0 0,0 1 0,0-1 0,1 1 0,-1-1 0,0 0 0,1 1 0,-1-1 0,1 0 0,-1 0 0,0 1 0,1-1 0,-1 0 0,1 0 0,-1 0 0,1 1 0,-1-1 0,0 0 0,1 0 0,-1 0 0,1 0 0,-1 0 0,1 0 0,-1 0 0,1 0 0,-1 0 0,1 0 0,-1 0 0,1 0 0,-1-1 0,1 1 0,-1 0 0,0 0 0,1 0 0,-1 0 0,1-1 0,-1 1 0,0 0 0,1-1 0,-1 1 0,0 0 0,1-1 0,-1 1 0,0 0 0,1-1 0,-1 1 0,0 0 0,0-1 0,1 1 0,-1-1 0,19-24 0,-18 25 0,66-94 13,-59 84-133,1 1-1,-1 0 1,2 0 0,-1 1-1,1 0 1,0 1-1,13-7 1</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0.018"/>
    </inkml:context>
    <inkml:brush xml:id="br0">
      <inkml:brushProperty name="width" value="0.025" units="cm"/>
      <inkml:brushProperty name="height" value="0.025" units="cm"/>
    </inkml:brush>
  </inkml:definitions>
  <inkml:trace contextRef="#ctx0" brushRef="#br0">474 167 3011,'5'-9'9145,"-2"5"-8345,26-56 5399,-27 55-5487,0 0 1,-1 0 0,1 0 0,-1 0 0,0 0 0,0 0 0,-1-1-1,0 1 1,0 0 0,0 0 0,0-1 0,-2-6 0,1 11-572,0 0 1,0-1 0,0 1 0,0-1-1,0 1 1,-1 0 0,1 0 0,0 0 0,-1 0-1,1 0 1,0 0 0,-1 0 0,1 0-1,-1 0 1,0 1 0,1-1 0,-1 1 0,0-1-1,1 1 1,-1 0 0,0-1 0,1 1-1,-1 0 1,-2 0 0,-45 3 387,34 0-510,0 1-1,0 0 1,1 1 0,0 1 0,0 0 0,0 1-1,1 1 1,0 0 0,-19 16 0,-4 6 23,-57 63 0,75-73-42,0 1 0,2 0 0,0 2 0,-17 33 0,26-42 0,0 1 0,2 0 0,-1 0 0,2 1 0,0-1 0,1 1 0,0 0 0,0 28 0,3-40 0,0 0 0,1 0 0,-1 0 0,1 0 0,0-1 0,0 1 0,0 0 0,0 0 0,1-1 0,-1 1 0,1-1 0,0 1 0,0-1 0,0 0 0,1 0 0,-1 0 0,1 0 0,0 0 0,5 4 0,-1-3 0,-1 0 0,1 0 0,0-1 0,0 1 0,0-2 0,1 1 0,-1-1 0,0 0 0,16 2 0,-13-3 0,1 0 0,-1 0 0,1-1 0,-1-1 0,1 1 0,0-2 0,-1 0 0,0 0 0,1 0 0,-1-1 0,0-1 0,0 0 0,-1 0 0,1-1 0,11-8 0,-19 12 0,-1 0 0,1 0 0,-1 0 0,0 0 0,1-1 0,-1 1 0,0 0 0,0-1 0,0 1 0,0 0 0,0-1 0,0 0 0,0 1 0,-1-1 0,1 1 0,0-1 0,-1 0 0,0 1 0,1-1 0,-1 0 0,0 0 0,0 1 0,0-1 0,0-3 0,-1 3 0,0 1 0,0-1 0,0 0 0,0 0 0,-1 1 0,1-1 0,0 1 0,-1-1 0,1 1 0,-1 0 0,0 0 0,1-1 0,-1 1 0,0 0 0,0 1 0,0-1 0,-2-1 0,-8-2 0,1 1 0,-1 0 0,0 1 0,0 0 0,-19-1 0,23 5 0,17 0 0,19 3 0,-9-7 0,0 0 0,-1-2 0,1 0 0,-1 0 0,0-2 0,0 0 0,-1-2 0,0 1 0,20-14 0,-10 7 0,1 1 0,37-12 0,-64 25 0,-1 0 0,1-1 0,-1 1 0,1 0 0,-1 0 0,1 0 0,-1-1 0,1 1 0,-1 0 0,1 0 0,-1 0 0,1 0 0,-1 0 0,1 0 0,-1 0 0,1 0 0,-1 0 0,1 0 0,-1 1 0,1-1 0,-1 0 0,1 0 0,-1 0 0,1 0 0,-1 1 0,0-1 0,1 0 0,-1 1 0,1-1 0,-1 0 0,0 1 0,1-1 0,-1 0 0,0 1 0,1-1 0,-1 1 0,0-1 0,0 1 0,1 0 0,-4 24 0,-20 27 0,11-32 0,7-14 0,1 1 0,0 0 0,0 0 0,1 0 0,0 0 0,0 1 0,1-1 0,0 1 0,-2 12 0,4-20-65,0 0 1,0 1-1,0-1 0,0 0 1,0 0-1,0 1 0,0-1 1,0 0-1,0 0 0,1 1 1,-1-1-1,0 0 0,0 0 1,0 1-1,0-1 1,1 0-1,-1 0 0,0 0 1,0 1-1,0-1 0,1 0 1,-1 0-1,0 0 0,0 0 1,1 0-1,-1 0 0,0 1 1,0-1-1,1 0 0,-1 0 1,0 0-1,0 0 0,1 0 1,-1 0-1,0 0 0,1 0 1,-1 0-1,0 0 0,0 0 1,1 0-1,-1 0 0,0-1 1,0 1-1,1 0 0,-1 0 1,0 0-1,15-7-6681,4-10-1918</inkml:trace>
</inkml:ink>
</file>

<file path=ppt/ink/ink1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00.936"/>
    </inkml:context>
    <inkml:brush xml:id="br0">
      <inkml:brushProperty name="width" value="0.025" units="cm"/>
      <inkml:brushProperty name="height" value="0.025" units="cm"/>
    </inkml:brush>
  </inkml:definitions>
  <inkml:trace contextRef="#ctx0" brushRef="#br0">22 68 19122,'0'0'10826,"-22"-52"-10505,29 48-321,9 1-193,2-1-992,-4 3-2626,-3-2-5766</inkml:trace>
</inkml:ink>
</file>

<file path=ppt/ink/ink1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01.706"/>
    </inkml:context>
    <inkml:brush xml:id="br0">
      <inkml:brushProperty name="width" value="0.025" units="cm"/>
      <inkml:brushProperty name="height" value="0.025" units="cm"/>
    </inkml:brush>
  </inkml:definitions>
  <inkml:trace contextRef="#ctx0" brushRef="#br0">0 156 18610,'0'0'8872,"9"11"-7804,7 13-690,-2 0 0,-1 1 0,-1 1 0,-1 0 0,10 33 0,17 93-98,-22-85-209,25 71 0,-41-137-64,0 0-1,1-1 0,-1 1 1,0 0-1,0-1 0,0 1 1,0 0-1,1-1 1,-1 1-1,0 0 0,0-1 1,1 1-1,-1-1 0,0 1 1,1 0-1,-1-1 1,1 1-1,-1-1 0,1 0 1,-1 1-1,1-1 0,-1 1 1,1-1-1,0 0 0,-1 1 1,1-1-1,-1 0 1,1 1-1,0-1 0,1 0 1,7-18 276,-1-35 170,-4 15-393,-3 0-1,-1 0 0,-2 0 0,-2 0 1,-1 0-1,-2 0 0,-1 1 0,-2 0 1,-24-56-1,26 81-128,8 26-84,8 28-84,1-15 239,2 0 1,24 46-1,-31-66 1,-1 0 0,1-1 0,0 0 0,1 0 0,0 0 0,0-1 0,0 1 0,0-1 0,1 0 0,0-1 0,0 0 0,0 1 0,0-2 0,1 1 1,0-1-1,10 4 0,-12-7 5,0 1 0,0-1 0,0 0 0,0-1 0,1 1 1,-1-1-1,0 0 0,0 0 0,0 0 0,0-1 0,0 0 0,-1 0 1,1 0-1,0-1 0,-1 1 0,1-1 0,-1 0 0,0 0 1,0-1-1,0 1 0,-1-1 0,1 0 0,-1 0 0,0 0 1,0-1-1,2-4 0,5-7 22,0-1 0,-1 0 0,-1 0 0,-1-1 0,9-33 0,-11 30-30,-1 0 0,-1-1 0,0 0 0,-2-25 0,-1 39 0,0-1 0,-1 0 0,0 0 0,0 0 0,-1 0 0,-1 1 0,1-1 0,-1 1 0,-1 0 0,1 0 0,-1 0 0,-9-13 0,12 19 0,-1 0 0,1 1 0,0-1 0,-1 0 0,0 0 0,1 1 0,-1-1 0,0 1 0,0 0 0,0 0 0,0-1 0,0 1 0,0 0 0,0 1 0,0-1 0,0 0 0,-4 0 0,5 1 0,-1 0 0,1 0 0,0 1 0,0-1 0,-1 0 0,1 1 0,0-1 0,0 1 0,-1 0 0,1-1 0,0 1 0,0 0 0,0 0 0,0 0 0,0-1 0,0 1 0,0 0 0,0 0 0,1 0 0,-1 1 0,-1 1 0,-2 4 0,1 1 0,0 0 0,0 0 0,1 0 0,0 0 0,0 0 0,-1 14 0,-2 37 0,2 0 0,3 0 0,11 84 0,-10-136 0,0 0 0,1 0 0,0 0 0,1 0 0,-1 0 0,1-1 0,7 12 0,-9-16 0,0 0 0,1 0 0,-1-1 0,1 1 0,-1-1 0,1 1 0,0-1 0,-1 0 0,1 1 0,0-1 0,0 0 0,0 0 0,0 0 0,0-1 0,0 1 0,0 0 0,0-1 0,1 1 0,-1-1 0,0 0 0,0 0 0,0 0 0,0 0 0,1 0 0,-1 0 0,0 0 0,0-1 0,0 1 0,3-2 0,2 0 0,-1-1 0,0 0 0,1 0 0,-1-1 0,-1 0 0,1 0 0,-1 0 0,1 0 0,-1-1 0,0 0 0,6-9 0,5-7 0,22-43 0,-28 46 0,1 0 0,25-33 0,-35 51 0,-1 0 0,0-1 0,0 1 0,0 0 0,1 0 0,-1-1 0,0 1 0,1 0 0,-1 0 0,0 0 0,0 0 0,1-1 0,-1 1 0,0 0 0,1 0 0,-1 0 0,0 0 0,1 0 0,-1 0 0,0 0 0,1 0 0,-1 0 0,0 0 0,1 0 0,-1 0 0,0 0 0,1 0 0,-1 0 0,0 0 0,1 0 0,-1 0 0,0 0 0,1 0 0,-1 1 0,0-1 0,1 0 0,-1 0 0,0 0 0,0 1 0,1-1 0,-1 0 0,0 0 0,0 1 0,0-1 0,1 0 0,-1 1 0,0-1 0,0 0 0,0 0 0,0 1 0,1-1 0,-1 0 0,0 1 0,0-1 0,0 0 0,0 1 0,0-1 0,0 0 0,0 1 0,0-1 0,0 0 0,0 1 0,0 0 0,4 30 0,-4-25 0,6 63 0,-4-35 0,1 0 0,11 45 0,-7-65-1297,2-14-1952,4-23-5252,-3-9-521</inkml:trace>
</inkml:ink>
</file>

<file path=ppt/ink/ink1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02.046"/>
    </inkml:context>
    <inkml:brush xml:id="br0">
      <inkml:brushProperty name="width" value="0.025" units="cm"/>
      <inkml:brushProperty name="height" value="0.025" units="cm"/>
    </inkml:brush>
  </inkml:definitions>
  <inkml:trace contextRef="#ctx0" brushRef="#br0">0 72 19058,'0'0'5792,"10"9"-3891,33 28-828,-41-35-1012,0-1 0,0 1 0,0 0 0,0-1 0,0 0 0,0 1-1,0-1 1,1 0 0,-1 0 0,1 0 0,-1-1 0,0 1 0,1-1 0,-1 1 0,1-1 0,0 0 0,-1 0 0,1 0 0,-1 0 0,1 0 0,-1 0 0,1-1 0,-1 1 0,1-1 0,-1 0 0,0 0 0,1 0 0,-1 0 0,0 0 0,1 0 0,-1-1 0,0 1 0,0-1 0,0 0 0,0 1 0,-1-1 0,1 0 0,0 0 0,-1 0 0,1 0 0,-1 0 0,0-1 0,0 1 0,2-4 0,-2 4-4,0-1 1,1 1 0,-1-1 0,0 1 0,-1-1 0,1 1 0,0-1 0,-1 0 0,1 1-1,-1-1 1,0 0 0,0 0 0,0 1 0,0-1 0,-1 0 0,1 0 0,-1 1-1,1-1 1,-1 1 0,0-1 0,0 0 0,0 1 0,-1-1 0,1 1 0,0 0-1,-1 0 1,0-1 0,1 1 0,-1 0 0,0 0 0,0 0 0,0 1 0,0-1-1,-1 0 1,1 1 0,0-1 0,-6-1 0,6 2-57,-1 0-1,0 0 1,-1 1-1,1-1 1,0 1-1,0 0 1,0 0-1,0 0 1,0 0-1,0 0 1,0 1-1,0 0 1,0-1-1,0 1 1,0 0-1,0 0 1,0 1-1,0-1 1,0 1 0,1-1-1,-1 1 1,1 0-1,-1 0 1,1 0-1,0 0 1,0 0-1,0 1 1,0-1-1,0 0 1,0 1-1,0 0 1,1-1-1,0 1 1,-1 0-1,1 0 1,0 0 0,-1 6-1,-1 3-11,0 0 0,1 1 0,0-1 0,1 1-1,0 0 1,1 0 0,0-1 0,3 16 0,-2-23-146,0-1 0,0 0 1,0 1-1,1-1 0,0 0 0,0 0 1,0 0-1,0 0 0,0 0 0,1-1 1,0 1-1,0 0 0,0-1 0,0 0 1,4 4-1,-3-5-442,-1 0 0,1 0 0,-1 0 0,1 0 0,0 0 0,-1-1 0,1 1 0,0-1 0,0 0 0,7 1 0,21-1-5823</inkml:trace>
</inkml:ink>
</file>

<file path=ppt/ink/ink1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02.737"/>
    </inkml:context>
    <inkml:brush xml:id="br0">
      <inkml:brushProperty name="width" value="0.025" units="cm"/>
      <inkml:brushProperty name="height" value="0.025" units="cm"/>
    </inkml:brush>
  </inkml:definitions>
  <inkml:trace contextRef="#ctx0" brushRef="#br0">0 145 14189,'0'0'9353,"9"-10"-7570,-7 9-1765,2-5 297,1 0 0,1 1 0,-1-1 1,1 1-1,-1 0 0,2 1 0,-1 0 0,0 0 0,1 0 1,0 1-1,-1-1 0,1 2 0,1-1 0,-1 1 0,0 0 1,1 0-1,10 0 0,-16 2-302,1 1 0,-1-1-1,0 1 1,0 0 0,0 0 0,0 0-1,0 0 1,0 0 0,-1 0 0,1 0-1,0 0 1,0 1 0,-1-1 0,1 1 0,-1-1-1,1 1 1,-1 0 0,0-1 0,0 1-1,0 0 1,0 0 0,0 0 0,0 0-1,0 0 1,0 0 0,-1 0 0,1 0 0,-1 1-1,0-1 1,1 4 0,1 12 2,-1-1-1,-2 34 1,0-28 47,0 139 2,1-161-63,0 0 0,0-1 0,0 1 0,0 0 0,-1-1 0,1 1 0,0 0 1,0-1-1,0 1 0,1 0 0,-1 0 0,0-1 0,0 1 0,0 0 0,0-1 0,1 1 0,-1 0 0,0-1 1,0 1-1,1-1 0,-1 1 0,1-1 0,-1 1 0,1 0 0,-1-1 0,0 1 0,1-1 0,0 0 0,-1 1 0,1-1 1,-1 1-1,1-1 0,-1 0 0,1 0 0,0 1 0,-1-1 0,1 0 0,0 0 0,-1 0 0,1 1 0,0-1 0,-1 0 1,1 0-1,0 0 0,0 0 0,-1 0 0,1-1 0,0 1 0,-1 0 0,1 0 0,0 0 0,-1 0 0,1-1 1,-1 1-1,1 0 0,0-1 0,-1 1 0,2-1 0,33-27 127,-16 5-95,-2-1-1,0 0 1,-2-1-1,0-1 1,-2 0-1,-1-1 1,-1 0 0,-2-1-1,11-48 1,-21 91-2,0-1 1,2 0-1,-1 0 0,2 0 1,0 0-1,4 15 1,-5-20-3,1-1 0,1 0-1,-1 0 1,1 0 0,0-1 0,1 1 0,0-1 0,0 0 0,0 0 0,1 0 0,0 0-1,1-1 1,8 9 0,-12-14-27,0 1-1,0 0 0,0-1 0,0 0 0,1 1 1,-1-1-1,0 0 0,1 0 0,-1 0 0,1 0 1,-1-1-1,1 1 0,-1-1 0,1 1 0,-1-1 1,1 0-1,0 0 0,-1 0 0,1-1 1,-1 1-1,1 0 0,0-1 0,-1 0 0,1 1 1,-1-1-1,0 0 0,1 0 0,-1-1 0,0 1 1,0 0-1,1-1 0,-1 1 0,0-1 1,-1 0-1,1 0 0,0 0 0,0 0 0,-1 0 1,1 0-1,-1 0 0,0 0 0,1-1 0,0-3 1,3-5-4,0-1 1,-1 0 0,0 1-1,-1-1 1,0-1 0,-1 1-1,1-24 1,-3 25 1,-1 1 0,1-1 0,-2 1 0,1-1 0,-1 1 0,-1-1 0,-4-11 0,5 18 0,1 1 0,-1 0 0,1-1 0,-1 1 0,0 0 0,0 0 0,-1 0 0,1 1 0,-1-1 0,1 0 0,-1 1 0,0 0 0,0 0 0,0 0 0,0 0 0,0 0 0,0 0 0,-1 1 0,1-1 0,0 1 0,-1 0 0,1 0 0,-1 1 0,-6-2 0,9 2-39,0 0 0,0 0 1,1 0-1,-1 0 0,0 0 0,0 0 0,1 0 1,-1 0-1,0 0 0,0 0 0,0 1 0,1-1 1,-1 0-1,0 1 0,0-1 0,1 0 0,-1 1 0,0-1 1,1 1-1,-1-1 0,1 1 0,-1-1 0,0 1 1,1-1-1,-1 1 0,1 0 0,-1-1 0,1 1 1,0 0-1,-1-1 0,1 2 0,-1 0-224,1 1 0,0-1 1,-1 0-1,1 1 0,0-1 0,0 0 0,1 1 0,-1-1 0,0 0 1,2 5-1,0-1-453,0 0 0,0 0 0,1 0 0,0 0 1,0 0-1,0-1 0,7 8 0,-7-10 106,0-1-1,0 1 1,0-1 0,0 0-1,0 0 1,1 0 0,-1 0-1,1-1 1,-1 1-1,1-1 1,6 1 0,16 1-4627</inkml:trace>
</inkml:ink>
</file>

<file path=ppt/ink/ink1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03.374"/>
    </inkml:context>
    <inkml:brush xml:id="br0">
      <inkml:brushProperty name="width" value="0.025" units="cm"/>
      <inkml:brushProperty name="height" value="0.025" units="cm"/>
    </inkml:brush>
  </inkml:definitions>
  <inkml:trace contextRef="#ctx0" brushRef="#br0">83 433 2498,'0'0'21210,"-9"6"-20831,3-3-244,1 0 1,0 1-1,0 0 1,0 1 0,0-1-1,1 1 1,0-1-1,0 1 1,0 1-1,0-1 1,1 0-1,0 1 1,0 0-1,1 0 1,-1 0 0,1 0-1,0 0 1,1 0-1,0 0 1,0 1-1,0-1 1,0 7-1,1-12-120,1 0-1,-1-1 1,0 1-1,0 0 0,0 0 1,0-1-1,1 1 0,-1 0 1,0-1-1,1 1 1,-1 0-1,1-1 0,-1 1 1,0 0-1,1-1 1,-1 1-1,1-1 0,0 1 1,-1-1-1,1 1 0,-1-1 1,1 1-1,0-1 1,0 0-1,-1 1 0,1-1 1,1 0-1,28 5 188,29-11-81,-6-15-112,-45 17 111,-1 0-1,1 1 1,0 0 0,0 0 0,0 1-1,0 0 1,15-1 0,-17 13 1907,-6-8-754,-4-11-703,-5-11-570,7 16 0,0-1 0,0 1 0,0-1 0,1 0 0,-1 0 0,1 0 0,-1-9 0,46 10-272,-34 2 135,1-1 0,-1-1-1,1 0 1,-1 0 0,0-1 0,0 0 0,-1-1 0,0 0 0,0-1 0,0 0 0,-1 0 0,13-14-1,-11 10 118,0 0-1,-1-1 0,0 0 0,-1-1 0,-1 1 0,0-2 1,0 1-1,8-29 0,-10 20 253,0 0-1,1-43 1,-5 55-115,-1-1 0,0 1-1,-1 0 1,0 0 0,-1 0-1,0 1 1,0-1 0,-7-16 0,8 24-114,0 0 1,1 0 0,-1 1 0,0-1 0,0 0 0,0 1 0,0-1 0,-1 1 0,1-1-1,0 1 1,-1-1 0,1 1 0,-1 0 0,1 0 0,-1 0 0,1 0 0,-1 0 0,0 0 0,0 0-1,1 0 1,-1 1 0,0-1 0,0 1 0,0-1 0,0 1 0,0 0 0,-2 0 0,2 0 0,0 1 0,0 0 1,-1 0-1,1 0 0,0 0 0,0 0 1,1 0-1,-1 0 0,0 1 1,0-1-1,1 1 0,-1-1 1,0 1-1,1 0 0,0 0 1,-1 0-1,1-1 0,0 1 0,0 0 1,0 1-1,0-1 0,-1 4 1,-5 18 24,0 0-1,1 0 1,1 1 0,2 0 0,0 0 0,2 0 0,1 0-1,1 1 1,4 27 0,-4-49-46,0 1-1,1 0 1,-1-1 0,1 0-1,0 1 1,0-1 0,1 0-1,-1 0 1,1 0 0,0 0-1,0-1 1,0 1-1,1-1 1,-1 0 0,1 0-1,0 0 1,0 0 0,0 0-1,0-1 1,0 0 0,0 0-1,1 0 1,-1 0 0,1-1-1,7 2 1,-4-2-78,0 1 0,0-1-1,0-1 1,0 0 0,0 0 0,0 0 0,0-1-1,0 0 1,0-1 0,0 0 0,0 0 0,-1 0-1,1-1 1,12-7 0,-19 9-570,0 1 0,0-1 0,0 0 0,0 0 0,0 0 0,0-1 0,0 1-1,0 0 1,0 0 0,0 0 0,-1-1 0,1 1 0,-1 0 0,1-1 0,-1 1 0,1 0 0,-1-1 0,1-2 0,2-11-6729</inkml:trace>
</inkml:ink>
</file>

<file path=ppt/ink/ink1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03.748"/>
    </inkml:context>
    <inkml:brush xml:id="br0">
      <inkml:brushProperty name="width" value="0.025" units="cm"/>
      <inkml:brushProperty name="height" value="0.025" units="cm"/>
    </inkml:brush>
  </inkml:definitions>
  <inkml:trace contextRef="#ctx0" brushRef="#br0">48 306 10218,'0'0'16709,"-7"11"-15577,2-1-934,-1 0 1,1 0-1,1 1 1,-1 0-1,2-1 0,0 2 1,0-1-1,1 0 1,0 0-1,0 16 1,2-20-49,0 1 92,0 0 0,0 1-1,1-1 1,0 0-1,3 9 1,-4-16-223,0 0 0,0 0 0,1 0 0,-1 0-1,1 0 1,-1 0 0,1 0 0,-1 0 0,1 0 0,0 0 0,-1-1 0,1 1-1,0 0 1,0 0 0,0 0 0,-1-1 0,1 1 0,0-1 0,0 1 0,0 0 0,0-1-1,0 0 1,0 1 0,0-1 0,0 0 0,0 1 0,0-1 0,1 0 0,-1 0-1,0 0 1,0 0 0,0 0 0,0 0 0,0 0 0,0 0 0,0 0 0,0-1-1,0 1 1,1 0 0,-1-1 0,0 1 0,0-1 0,0 1 0,-1-1 0,1 0-1,0 1 1,0-1 0,1-1 0,4-2-19,-1-1 0,1 1 0,-1-1 0,0 0 0,-1-1 0,1 1 0,-1-1 0,0 0 0,4-10 0,30-65 0,-34 70 0,13-29 0,-2-1 0,-2-1 0,-2 0 0,-1 0 0,-3-1 0,4-81 0,-31 190 0,13-26 0,1 0 0,-1 49 0,6-79 0,1-1 0,1 0 0,-1 0 0,1 0 0,1 1 0,0-1 0,0-1 0,0 1 0,1 0 0,1 0 0,0-1 0,0 0 0,0 0 0,1 0 0,0 0 0,8 8 0,-10-13-145,1 0 1,-1 0-1,1 0 1,0-1-1,0 0 0,0 1 1,0-2-1,0 1 1,6 1-1,23 2-3843,-10-4-4992</inkml:trace>
</inkml:ink>
</file>

<file path=ppt/ink/ink1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05.956"/>
    </inkml:context>
    <inkml:brush xml:id="br0">
      <inkml:brushProperty name="width" value="0.025" units="cm"/>
      <inkml:brushProperty name="height" value="0.025" units="cm"/>
    </inkml:brush>
  </inkml:definitions>
  <inkml:trace contextRef="#ctx0" brushRef="#br0">237 97 7559,'2'-4'1066,"0"0"0,0 0 0,-1 0 0,1 0 0,-1 0 0,0-1 0,0 1 0,0 0 0,-1-1 0,1 1 0,-1 0 0,0-1 0,0 1 0,-2-6 0,2 8-924,-1 1 0,1-1 0,-1 1 0,0-1 0,0 1 0,0-1 0,0 1 0,0 0 0,0 0 0,0-1 0,0 1 0,0 0 0,-1 0 0,1 0 0,0 0 0,-1 0 0,1 0 0,-1 0 0,1 1-1,-1-1 1,1 1 0,-1-1 0,1 1 0,-1-1 0,0 1 0,1 0 0,-1 0 0,0 0 0,1 0 0,-1 0 0,0 0 0,1 0 0,-1 0 0,0 1 0,1-1 0,-1 1 0,1-1 0,-1 1 0,-1 0 0,-5 2-104,1 1 0,0-1 0,0 1 0,1 1 0,-1-1 0,1 1 0,0 0 0,0 0 1,0 1-1,1 0 0,-1 0 0,-6 11 0,-2 4 178,0 1-1,-17 36 1,22-36 119,0 0-1,2 0 1,-7 32 0,12-46-260,0 0 1,1 0-1,0 0 1,1 0 0,0 1-1,0-1 1,0 0-1,1 0 1,1 0 0,-1 0-1,1 0 1,1-1-1,4 12 1,-5-15-87,1-1-1,0 1 1,1-1-1,-1 1 1,1-1-1,-1 0 1,1 0 0,0 0-1,0-1 1,0 1-1,0-1 1,1 0-1,-1 0 1,0-1 0,1 1-1,-1-1 1,1 0-1,0 0 1,0-1 0,-1 1-1,1-1 1,0 0-1,0 0 1,6-2-1,5 1-131,0-2-1,-1 0 0,1 0 0,-1-2 1,0 0-1,15-7 0,26-19-3721,-25 3-3715,-18 9-343</inkml:trace>
</inkml:ink>
</file>

<file path=ppt/ink/ink1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06.576"/>
    </inkml:context>
    <inkml:brush xml:id="br0">
      <inkml:brushProperty name="width" value="0.025" units="cm"/>
      <inkml:brushProperty name="height" value="0.025" units="cm"/>
    </inkml:brush>
  </inkml:definitions>
  <inkml:trace contextRef="#ctx0" brushRef="#br0">17 0 20499,'0'0'4143,"-3"13"-1831,-2 22-1049,0 1 1,2 42 0,2-57-985,2-1 0,1 0 0,0 1 0,2-1 0,0 0 0,8 22 0,-12-39-276,1-1 0,0 0 1,0 0-1,0 1 0,0-1 0,0 0 1,1 0-1,-1 0 0,1 0 1,-1 0-1,1 0 0,-1-1 1,1 1-1,0 0 0,0-1 0,0 0 1,0 1-1,0-1 0,0 0 1,4 2-1,-3-3-2,-1 0 0,0 0 0,1 0 0,-1 0 0,1 0 0,-1-1 0,0 1 0,1-1 0,-1 0 0,0 1 0,1-1 0,-1 0 0,0 0 0,0 0 0,0-1 0,4-1 0,5-7-4,0 1 1,-1-1-1,0-1 0,-1 0 0,11-15 0,-12 13 3,-4 8 0,-1 0 0,1-1 0,0 1 0,0 0 0,1 1 0,-1-1 0,11-7 0,-15 12 0,0 0 0,1 0 0,-1 0 0,0-1 0,1 1 0,-1 0 0,0 0 0,1 0 0,-1 0 0,0 0 0,1 0 0,-1 0 0,1 0 0,-1 0 0,0 0 0,1 0 0,-1 0 0,1 0 0,-1 0 0,0 0 0,1 0 0,-1 0 0,0 0 0,1 1 0,-1-1 0,0 0 0,1 0 0,-1 0 0,0 1 0,1-1 0,-1 0 0,0 0 0,1 1 0,-1-1 0,0 0 0,0 0 0,0 1 0,1-1 0,-1 0 0,0 1 0,0-1 0,0 1 0,0-1 0,1 0 0,-1 1 0,0 0 0,3 20 0,-3-17 0,1 57 0,-2-46 0,1 0 0,0 0 0,1 0 0,1 0 0,0 0 0,1-1 0,8 23 0,-11-36 0,0 0 0,0-1 0,0 1 0,1-1 0,-1 1 0,0 0 0,1-1 0,-1 1 0,0-1 0,1 1 0,-1-1 0,1 1 0,-1-1 0,1 1 0,-1-1 0,1 0 0,-1 1 0,1-1 0,-1 0 0,1 1 0,0-1 0,-1 0 0,1 0 0,0 1 0,-1-1 0,1 0 0,0 0 0,-1 0 0,1 0 0,0 0 0,1 0 0,17-15 0,11-34 0,-28 45 0,27-55 0,-19 36 0,1 0 0,28-42 0,-38 64 0,-1 0 0,1 0 0,0 0 0,0 0 0,-1 0 0,1 0 0,0 0 0,0 0 0,0 0 0,0 1 0,0-1 0,0 0 0,0 1 0,0-1 0,1 0 0,-1 1 0,0-1 0,0 1 0,2-1 0,-2 2 0,0-1 0,0 0 0,-1 1 0,1-1 0,0 0 0,-1 1 0,1-1 0,-1 1 0,1-1 0,0 1 0,-1-1 0,1 1 0,-1-1 0,1 1 0,-1 0 0,0-1 0,1 1 0,-1 0 0,0-1 0,1 1 0,-1 0 0,0-1 0,1 2 0,6 56 0,-6-50 0,-1 12 0,0-14 0,0 1 0,0 0 0,0 0 0,1-1 0,0 1 0,0 0 0,1-1 0,0 1 0,0-1 0,3 7 0,-5-12 0,1-1 0,-1 0 0,1 1 0,-1-1 0,1 0 0,-1 1 0,1-1 0,0 0 0,-1 1 0,1-1 0,0 0 0,-1 0 0,1 0 0,-1 0 0,1 0 0,0 0 0,-1 0 0,1 0 0,0 0 0,-1 0 0,1 0 0,0 0 0,-1 0 0,1 0 0,-1-1 0,1 1 0,0 0 0,-1 0 0,1-1 0,-1 1 0,1 0 0,-1-1 0,1 0 0,17-16 0,-17 17 0,45-58 0,-33 39 0,2 0 0,0 1 0,1 1 0,37-30 0,-52 46 0,0 0 0,0 0 0,0 0 0,0 0 0,1 1 0,-1-1 0,0 0 0,1 1 0,-1-1 0,1 1 0,-1-1 0,0 1 0,1 0 0,-1 0 0,1 0 0,-1 0 0,1 0 0,1 0 0,-2 0 0,0 1 0,0-1 0,0 1 0,-1-1 0,1 1 0,0 0 0,0-1 0,-1 1 0,1 0 0,-1-1 0,1 1 0,0 0 0,-1 0 0,0 0 0,1-1 0,-1 1 0,1 0 0,-1 0 0,0 0 0,0 0 0,1 1 0,0 8 0,0 0 0,-1 0 0,0 0 0,-1 15 0,-1-4 0,2-12 8,1 37 25,-1-45-39,0 0-1,-1 0 0,1 0 0,0 0 0,1 0 1,-1 0-1,0 0 0,0 0 0,0 0 0,1 0 1,-1 0-1,0 0 0,1 0 0,-1 0 0,1 0 1,-1 0-1,1 0 0,-1-1 0,1 1 0,0 0 1,0 0-1,-1-1 0,1 1 0,0 0 0,0-1 1,0 1-1,0 0 0,-1-1 0,1 1 0,0-1 1,2 1-1,-1-2-380,0-1 0,-1 1 0,1-1 0,0 1 0,-1-1 0,1 0 0,-1 1 0,0-1 0,0 0 1,1 0-1,-1 0 0,0 0 0,-1 0 0,1 0 0,0 0 0,0-1 0,-1 1 0,0 0 0,1 0 0,-1-1 0,0-1 0,2-4-1595,5-25-5893</inkml:trace>
</inkml:ink>
</file>

<file path=ppt/ink/ink1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06.931"/>
    </inkml:context>
    <inkml:brush xml:id="br0">
      <inkml:brushProperty name="width" value="0.025" units="cm"/>
      <inkml:brushProperty name="height" value="0.025" units="cm"/>
    </inkml:brush>
  </inkml:definitions>
  <inkml:trace contextRef="#ctx0" brushRef="#br0">0 1 19282,'0'0'10730</inkml:trace>
</inkml:ink>
</file>

<file path=ppt/ink/ink1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07.386"/>
    </inkml:context>
    <inkml:brush xml:id="br0">
      <inkml:brushProperty name="width" value="0.025" units="cm"/>
      <inkml:brushProperty name="height" value="0.025" units="cm"/>
    </inkml:brush>
  </inkml:definitions>
  <inkml:trace contextRef="#ctx0" brushRef="#br0">73 82 17873,'0'-9'2899,"0"9"-2781,-9-47 4511,9 45-4418,-1 0 1,0 1-1,1-1 0,-1 0 1,0 1-1,0-1 0,0 0 1,0 1-1,0-1 0,0 1 1,-1 0-1,-1-3 0,2 4-152,0-1 0,0 1 0,0 0 0,1 0 0,-1-1 0,0 1 0,0 0 0,0 0 0,0 0 0,0 0-1,0 0 1,1 0 0,-1 0 0,0 0 0,0 0 0,0 1 0,0-1 0,0 0 0,1 1 0,-1-1 0,0 0-1,0 1 1,0-1 0,1 1 0,-1-1 0,0 1 0,1-1 0,-1 1 0,0 1 0,-2 2-47,0 0 0,0 0 0,1 0 0,0 1 0,0-1 0,0 1 0,0-1 0,1 1 0,0 0 0,0 0 0,0 0-1,0-1 1,1 1 0,0 7 0,2 74 12,-1-82-19,-1-1 0,1 1 0,-1 0 0,1 0 0,0-1 1,1 1-1,-1-1 0,1 1 0,-1-1 0,1 0 0,0 1 0,0-1 1,1 0-1,-1 0 0,4 3 0,-4-4 16,0-1 0,-1 0 0,1 0 0,0 0 1,0 0-1,0 0 0,0-1 0,0 1 0,0-1 0,0 1 0,0-1 0,0 0 0,0 1 0,0-1 0,0 0 1,1 0-1,-1-1 0,0 1 0,0 0 0,0-1 0,0 1 0,0-1 0,0 0 0,0 0 0,0 1 1,0-1-1,-1 0 0,1-1 0,3-1 0,4-4 128,0-1 1,-1 1-1,0-1 0,0-1 0,-1 1 1,0-1-1,6-11 0,39-74 219,-31 53-259,-18 96-542,-4-13 10,3 57-4919,-2-98 5103,0 0-1,0 0 1,0 0-1,0 0 1,0 0-1,0 0 1,0 0-1,0 0 1,1 0-1,-1 0 1,0 0-1,1-1 1,-1 1-1,1 0 1,-1 0 0,1 0-1,-1 0 1,1-1-1,0 1 1,-1 0-1,1 0 1,0-1-1,-1 1 1,1-1-1,0 1 1,0-1-1,0 1 1,0-1 0,0 1-1,-1-1 1,1 0-1,0 1 1,0-1-1,0 0 1,0 0-1,0 0 1,0 1-1,0-1 1,0 0-1,0-1 1,0 1-1,0 0 1,0 0 0,0 0-1,0-1 1,0 1-1,0 0 1,1-1-1,16-16-6892</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0.362"/>
    </inkml:context>
    <inkml:brush xml:id="br0">
      <inkml:brushProperty name="width" value="0.025" units="cm"/>
      <inkml:brushProperty name="height" value="0.025" units="cm"/>
    </inkml:brush>
  </inkml:definitions>
  <inkml:trace contextRef="#ctx0" brushRef="#br0">18 0 14926,'0'0'11179,"-5"50"-8553,0-19-640,0 6-577,2 4-960,3 0-417,0 3-449,0-3-1536,0-2-1090,0-4-1089,3-7-256,-3-9-1122,0-12-2369</inkml:trace>
</inkml:ink>
</file>

<file path=ppt/ink/ink1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07.828"/>
    </inkml:context>
    <inkml:brush xml:id="br0">
      <inkml:brushProperty name="width" value="0.025" units="cm"/>
      <inkml:brushProperty name="height" value="0.025" units="cm"/>
    </inkml:brush>
  </inkml:definitions>
  <inkml:trace contextRef="#ctx0" brushRef="#br0">64 1 13773,'0'0'9481,"2"74"-8424,-2-24-480,0 4 127,0 1-223,2-2-225,3-6-96,3-8-96,0-12-32,0-11-608,0-13-353,1-3-32,-6-11-801,-3-10-960,0-3-1763,-9-6-1088</inkml:trace>
  <inkml:trace contextRef="#ctx0" brushRef="#br0" timeOffset="1">1 188 4933,'0'0'22004,"23"-13"-21459,5 13-385,1 0-96,4-1-192,4-11-1602,0-6-1601,2-2-2979</inkml:trace>
</inkml:ink>
</file>

<file path=ppt/ink/ink1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08.431"/>
    </inkml:context>
    <inkml:brush xml:id="br0">
      <inkml:brushProperty name="width" value="0.025" units="cm"/>
      <inkml:brushProperty name="height" value="0.025" units="cm"/>
    </inkml:brush>
  </inkml:definitions>
  <inkml:trace contextRef="#ctx0" brushRef="#br0">1 6 13901,'0'0'6358,"0"12"-4591,4 83 397,0 14 128,17 108 0,-21-217-2288,16 58 1110,-15-56-1061,-1 0 0,1-1 0,0 1 1,0 0-1,1 0 0,-1-1 0,0 1 0,1 0 0,-1-1 0,1 0 0,2 3 0,-3-4-24,0 1-1,-1-1 1,1 0-1,0 1 1,0-1-1,0 0 1,0 0-1,0 0 1,0 0-1,0 0 1,0 0-1,0 0 1,0 0-1,-1 0 1,1 0-1,0 0 1,0-1-1,0 1 1,0 0-1,0-1 1,0 1-1,-1-1 1,1 1-1,0-1 1,0 1-1,1-2 1,4-4 54,0 0 0,-1-1 0,1 1 0,-1-1 0,-1 0 1,1-1-1,-1 1 0,0-1 0,-1 1 0,3-12 0,5-12 194,7-44 0,-11 39-277,-1 0 0,-2-1 0,-1 1 0,-2-1 0,-1 0 0,-7-45 0,-1 63 0,1 24 0,-2 33 0,8-24 0,-5 164 0,7-148 0,1 1 0,1-1 0,13 53 0,-16-81 2,1 1 0,0-1-1,-1 1 1,1-1 0,0 1 0,0-1 0,0 0-1,1 0 1,-1 1 0,1-1 0,-1 0 0,1 0-1,0 0 1,-1 0 0,1-1 0,0 1 0,0 0-1,0-1 1,1 0 0,-1 1 0,0-1 0,3 1-1,-3-2-8,1 0-1,-1 0 0,0 0 1,0 0-1,0 0 0,0-1 1,1 1-1,-1-1 0,0 0 1,0 1-1,0-1 0,0 0 1,0 0-1,0-1 0,-1 1 1,1 0-1,0 0 0,0-1 1,-1 1-1,1-1 0,-1 0 1,0 1-1,1-1 0,-1 0 1,0 0-1,1-2 1,36-68-3947,-25 38-2984,12-50-1,-12 25-4661</inkml:trace>
</inkml:ink>
</file>

<file path=ppt/ink/ink1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08.773"/>
    </inkml:context>
    <inkml:brush xml:id="br0">
      <inkml:brushProperty name="width" value="0.025" units="cm"/>
      <inkml:brushProperty name="height" value="0.025" units="cm"/>
    </inkml:brush>
  </inkml:definitions>
  <inkml:trace contextRef="#ctx0" brushRef="#br0">87 1 13325,'0'0'11103,"-6"9"-8092,-7 16-2478,2-1 0,0 2 0,1 0-1,2 0 1,1 1 0,0 0 0,3 0-1,0 0 1,0 43 0,3-70-539,1 1 0,0 0 1,0 0-1,0 0 0,-1 0 0,1 0 1,0 0-1,0 0 0,1 0 0,-1 0 1,0-1-1,0 1 0,0 0 0,0 0 1,1 0-1,-1 0 0,1 0 0,-1-1 1,0 1-1,1 0 0,-1 0 0,1 0 0,0-1 1,-1 1-1,1 0 0,-1-1 0,1 1 1,0-1-1,0 1 0,-1-1 0,1 1 1,0-1-1,0 1 0,0-1 0,0 0 1,-1 1-1,1-1 0,0 0 0,0 0 1,0 0-1,0 1 0,0-1 0,0 0 0,0 0 1,0-1-1,0 1 0,-1 0 0,1 0 1,0 0-1,0 0 0,0-1 0,0 1 1,0-1-1,1 0 0,8-4-144,0 0 0,-1 0 0,17-14 0,-9 7-70,-13 9 99,0 0 1,0 1-1,1 0 1,-1 0-1,0 1 0,1-1 1,-1 1-1,1 0 1,-1 0-1,1 0 1,0 1-1,-1-1 0,8 1 1,-10 1 113,0 0 0,0-1-1,0 1 1,0 0 0,0 0 0,-1 0 0,1 0 0,0 1 0,0-1-1,-1 0 1,1 1 0,-1-1 0,1 1 0,-1-1 0,0 1 0,1 0 0,-1 0-1,0 0 1,0-1 0,0 1 0,-1 0 0,1 0 0,0 0 0,-1 1-1,1-1 1,-1 0 0,0 0 0,0 0 0,1 0 0,-2 0 0,1 3-1,0 14 263,0 0-1,-1 1 1,-2-1-1,0 0 1,-1 0-1,0 0 1,-2-1-1,0 1 1,-1-1-1,-1-1 1,-20 34-1,27-50-297,1 1 0,-1-1 0,1 0 0,-1 1 0,0-1 0,0 0 0,0 0 0,0 0 0,1 0 0,-1 1 0,-1-1 0,1-1 0,0 1 0,0 0 0,0 0 0,0 0 0,-1 0 0,1-1 0,-2 1 0,2-1-53,1-1 1,-1 1-1,1-1 1,-1 0-1,1 1 1,-1-1-1,1 0 1,-1 0-1,1 1 1,0-1-1,-1 0 1,1 0-1,0 0 1,0 1 0,-1-1-1,1 0 1,0 0-1,0 0 1,0 0-1,0 1 1,0-1-1,1-1 1,5-62-5988,5 22-2117,3-1-6043</inkml:trace>
</inkml:ink>
</file>

<file path=ppt/ink/ink1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09.136"/>
    </inkml:context>
    <inkml:brush xml:id="br0">
      <inkml:brushProperty name="width" value="0.025" units="cm"/>
      <inkml:brushProperty name="height" value="0.025" units="cm"/>
    </inkml:brush>
  </inkml:definitions>
  <inkml:trace contextRef="#ctx0" brushRef="#br0">0 538 19603,'0'0'9529,"11"-15"-8590,10-16-755,-1-1 0,-2 0 1,27-67-1,-27 40 306,-3-1-1,-2 0 1,7-90 0,-19 491-490,0-335 0,0 24 25,9 58 1,-9-80-46,1-1 1,0 1-1,0-1 1,1 1-1,0-1 1,0 0-1,1 0 1,0 0-1,0 0 1,0-1-1,1 0 1,10 11-1,1-8-1039,-7-7-2259,-6-20-15292</inkml:trace>
</inkml:ink>
</file>

<file path=ppt/ink/ink1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09.459"/>
    </inkml:context>
    <inkml:brush xml:id="br0">
      <inkml:brushProperty name="width" value="0.025" units="cm"/>
      <inkml:brushProperty name="height" value="0.025" units="cm"/>
    </inkml:brush>
  </inkml:definitions>
  <inkml:trace contextRef="#ctx0" brushRef="#br0">1 104 15599,'0'0'14606,"55"-54"-14542,-24 45-96,0 0-1474,-5-5-3907,2-4-8872</inkml:trace>
</inkml:ink>
</file>

<file path=ppt/ink/ink1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09.986"/>
    </inkml:context>
    <inkml:brush xml:id="br0">
      <inkml:brushProperty name="width" value="0.025" units="cm"/>
      <inkml:brushProperty name="height" value="0.025" units="cm"/>
    </inkml:brush>
  </inkml:definitions>
  <inkml:trace contextRef="#ctx0" brushRef="#br0">1 238 17104,'0'0'10677,"0"-8"-9716,1 0-830,0-1 0,0 1 0,1-1 0,1 1 0,0 0 0,0 0 0,0 0 0,1 0 1,9-14-1,6-7 89,29-33 0,-47 60-210,0 0 0,0 1 0,1-1 0,-1 1 0,1-1 0,-1 1 0,1 0 0,-1 0 0,1 0 0,0 0 0,-1 0 0,1 0 0,0 0 0,3-1 0,-5 2-8,1 0 0,0 0 0,-1 0 0,1 1 0,0-1 0,-1 0 0,1 0 0,0 0 0,-1 1 0,1-1 0,0 0-1,-1 1 1,1-1 0,-1 0 0,1 1 0,-1-1 0,1 1 0,-1-1 0,1 1 0,-1-1 0,1 1 0,-1-1 0,1 1 0,-1-1 0,0 1 0,1 1 0,2 6 8,-1 0 0,0 0 0,0 0 0,0 0 0,0 11 0,-1-9 26,1 12 59,0 1-19,1-1 0,11 41 0,-13-59-59,-1-1 0,1 0-1,1 1 1,-1-1 0,0 0 0,1 1-1,-1-1 1,1 0 0,0 0-1,0 0 1,1 0 0,-1-1 0,0 1-1,1-1 1,0 1 0,-1-1-1,1 0 1,0 0 0,0 0 0,0 0-1,0-1 1,1 1 0,-1-1-1,0 0 1,5 1 0,-3-2 16,-1 0 0,0-1 0,1 0 1,-1 0-1,0 0 0,0 0 0,0-1 0,0 1 0,0-1 1,0 0-1,0-1 0,0 1 0,-1-1 0,1 1 0,-1-1 1,0 0-1,0 0 0,0 0 0,0-1 0,3-4 1,4-5 70,-1-1 0,-1 0 0,0 0 0,7-18 0,-8 14-130,-1 0 0,-2 0 0,1 0 0,-2 0 0,-1-1 0,0 1 0,-1-20 0,-8 64-7359,-2 0 4461,2 7-3610,-23 59 0,9-45 427</inkml:trace>
</inkml:ink>
</file>

<file path=ppt/ink/ink1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10.340"/>
    </inkml:context>
    <inkml:brush xml:id="br0">
      <inkml:brushProperty name="width" value="0.025" units="cm"/>
      <inkml:brushProperty name="height" value="0.025" units="cm"/>
    </inkml:brush>
  </inkml:definitions>
  <inkml:trace contextRef="#ctx0" brushRef="#br0">124 158 3395,'-11'12'2798,"1"1"-1945,-37 41 2061,8-22 2036,25-28-1325,11-11 113,14-15 104,-8 19-3568,1 0-1,-1 1 0,1-1 0,0 1 0,0-1 0,0 1 1,0 0-1,0 1 0,1-1 0,-1 1 0,1 0 0,-1 0 1,7-1-1,64 5 922,-66-2-1169,1 1 1,0-2 0,-1 1-1,1-1 1,0-1-1,-1 0 1,1 0-1,-1-1 1,17-5-1,-16 1-12,0-2-1,-1 1 0,0-1 0,0-1 1,0 1-1,-1-2 0,-1 1 1,1-1-1,9-18 0,18-21-1496,-30 43 1017,13-17-3529,-8 7-2397,-5 2-1594</inkml:trace>
</inkml:ink>
</file>

<file path=ppt/ink/ink1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10.682"/>
    </inkml:context>
    <inkml:brush xml:id="br0">
      <inkml:brushProperty name="width" value="0.025" units="cm"/>
      <inkml:brushProperty name="height" value="0.025" units="cm"/>
    </inkml:brush>
  </inkml:definitions>
  <inkml:trace contextRef="#ctx0" brushRef="#br0">20 0 21364,'0'0'7714,"-2"9"-7255,-5 32-114,1 0 1,1 53-1,5-93-344,0 0-1,1 0 1,-1 0 0,0 0 0,0 0 0,1 0-1,-1 0 1,0 0 0,1 0 0,0 0 0,-1 0-1,1 0 1,-1 0 0,1 0 0,0 0 0,0 0-1,-1 0 1,1-1 0,0 1 0,0 0-1,0-1 1,0 1 0,0 0 0,0-1 0,0 1-1,0-1 1,0 0 0,0 1 0,0-1 0,0 0-1,0 0 1,0 0 0,2 1 0,47-1-162,-27-1-164,-13 2 157,0 0 0,-1 0-1,1 0 1,0 2 0,-1-1 0,1 1 0,-1 0 0,11 6-1,-16-7 152,0 1 0,0-1 0,-1 1 0,1 0 0,-1 0-1,1 0 1,-1 0 0,0 0 0,0 1 0,-1-1 0,1 1-1,-1 0 1,1 0 0,-1 0 0,0 0 0,-1 0 0,1 0 0,-1 1-1,0-1 1,1 7 0,-1 4 255,-1-1 1,-1 1-1,0 0 0,-2 0 0,1 0 1,-2-1-1,1 1 0,-2-1 0,0 0 1,-1 0-1,0-1 0,-1 0 0,-1 0 1,0 0-1,-1-1 0,0 0 0,0-1 1,-17 15-1,24-24-241,0 0-1,-1 1 1,1-1-1,0 0 1,-1-1 0,0 1-1,1 0 1,-1-1-1,0 1 1,0-1 0,0 0-1,0 0 1,0 0-1,0 0 1,0-1 0,0 1-1,0-1 1,-1 0-1,-3 0 1,5-1-40,-1 0 0,1 0 1,0 0-1,0 0 0,-1 0 0,1-1 1,0 1-1,0-1 0,0 0 0,0 1 1,1-1-1,-1 0 0,0 0 0,1 0 1,-1 0-1,1 0 0,0-1 0,0 1 0,0 0 1,0-1-1,0 1 0,0 0 0,1-1 1,-1-3-1,-15-73-6451,8-3-3550,3 13-2261</inkml:trace>
</inkml:ink>
</file>

<file path=ppt/ink/ink1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11.039"/>
    </inkml:context>
    <inkml:brush xml:id="br0">
      <inkml:brushProperty name="width" value="0.025" units="cm"/>
      <inkml:brushProperty name="height" value="0.025" units="cm"/>
    </inkml:brush>
  </inkml:definitions>
  <inkml:trace contextRef="#ctx0" brushRef="#br0">0 21 15214,'0'0'4581,"53"-20"-2948,-29 20-1441,4 0-256,1 0-1185,-2 0-1057,2 1-4068</inkml:trace>
</inkml:ink>
</file>

<file path=ppt/ink/ink1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11.367"/>
    </inkml:context>
    <inkml:brush xml:id="br0">
      <inkml:brushProperty name="width" value="0.025" units="cm"/>
      <inkml:brushProperty name="height" value="0.025" units="cm"/>
    </inkml:brush>
  </inkml:definitions>
  <inkml:trace contextRef="#ctx0" brushRef="#br0">121 70 17072,'-6'9'3673,"-8"11"-2090,1 0 0,1 1 1,0 0-1,-14 41 0,17-35-1076,1 0 1,2 1-1,0 0 0,2 0 0,1 1 1,1-1-1,2 30 0,1-52-503,-1 0 0,1 0 0,0-1 0,0 1 0,1 0 0,-1-1 0,1 1 0,1-1 0,-1 1 0,1-1 0,0 0 0,0 0 0,0 0 0,5 5 0,-5-8-4,0 1-1,-1-1 1,1 0-1,0 0 1,0-1-1,0 1 1,0-1-1,0 1 1,0-1 0,0 0-1,0 0 1,1 0-1,-1 0 1,0-1-1,1 0 1,-1 1-1,1-1 1,-1 0 0,0-1-1,1 1 1,-1-1-1,1 1 1,-1-1-1,0 0 1,0 0-1,5-2 1,-2-1 0,1 0 0,-1 0 0,0 0 0,0-1 0,0 0 0,0 0 0,-1-1 0,0 1 0,0-1 0,-1 0 0,1 0 0,-1-1 0,-1 0 0,5-10 0,1-3 0,-1 0 0,-1-1 0,9-40 0,-12 36 0,0 0 0,-2 0 0,-1-44 0,-1 62 0,-1 0 0,1 0 0,-1 0 0,-1 0 0,1 1 0,-1-1 0,0 0 0,0 1 0,-1 0 0,0-1 0,0 1 0,-1 0 0,1 0 0,-1 1 0,-1-1 0,1 1 0,-1 0 0,-7-6 0,10 9-105,0 1 1,0-1-1,-1 1 1,1 0-1,-1 0 1,1 0-1,-1 0 0,1 0 1,-1 0-1,0 1 1,1-1-1,-1 1 1,0 0-1,0 0 0,1 0 1,-1 0-1,0 0 1,1 1-1,-1-1 1,0 1-1,1 0 0,-1-1 1,0 1-1,1 0 1,0 1-1,-1-1 1,1 0-1,-1 1 0,1-1 1,0 1-1,0 0 1,0 0-1,-2 3 1,1-2-222,0 1 1,0 0 0,0 0-1,1 0 1,-1 0-1,1 0 1,0 0 0,1 1-1,-1-1 1,1 1 0,0-1-1,0 1 1,0 0 0,1-1-1,-1 1 1,1 0 0,0-1-1,2 10 1,3-8-6305,10-3-3716</inkml:trace>
  <inkml:trace contextRef="#ctx0" brushRef="#br0" timeOffset="1">644 0 15535,'0'0'8717,"-2"13"-4964,-13 49-2772,-4 0-1,-1-2 1,-31 61 0,-16 46-142,59-142-1490,-11 28-4212,19-53 4794,0 0 0,0 0 0,0 0 0,-1 0 1,1 0-1,0 0 0,0-1 0,0 1 0,0 0 0,0 0 0,0 0 0,0 0 0,0 0 0,0 0 1,-1 0-1,1 0 0,0 0 0,0 0 0,0 0 0,0 0 0,0 0 0,0 0 0,0 0 1,0 0-1,-1 0 0,1 0 0,0 0 0,0 0 0,0 0 0,0 0 0,0 0 0,0 0 0,0 0 1,0 0-1,-1 0 0,1 0 0,0 1 0,0-1 0,0 0 0,0 0 0,0 0 0,0 0 0,0 0 1,0 0-1,3-35-2725,5-6-3767</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8:41.433"/>
    </inkml:context>
    <inkml:brush xml:id="br0">
      <inkml:brushProperty name="width" value="0.025" units="cm"/>
      <inkml:brushProperty name="height" value="0.025" units="cm"/>
    </inkml:brush>
  </inkml:definitions>
  <inkml:trace contextRef="#ctx0" brushRef="#br0">324 62 3716,'0'0'544,"-51"-22"289,29 9-609,-1 1-32,0 3-128,-6 3-32,-4 6-32,-1 0-640,-1 15-866,-3 6-127,2 6 95</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0.752"/>
    </inkml:context>
    <inkml:brush xml:id="br0">
      <inkml:brushProperty name="width" value="0.025" units="cm"/>
      <inkml:brushProperty name="height" value="0.025" units="cm"/>
    </inkml:brush>
  </inkml:definitions>
  <inkml:trace contextRef="#ctx0" brushRef="#br0">17 144 17809,'0'0'5797,"-4"-11"-3304,1 5-2107,2 4-328,0 1 1,0-1 0,0 1-1,0-1 1,0 1 0,0-1-1,1 0 1,-1 1 0,1-1 0,-1 0-1,1 0 1,-1 1 0,1-1-1,0 0 1,0 0 0,0 0-1,0 1 1,0-1 0,1 0 0,-1 0-1,0 0 1,1 1 0,-1-1-1,1 0 1,0 1 0,0-1-1,-1 0 1,1 1 0,0-1 0,0 1-1,0-1 1,1 1 0,-1 0-1,0-1 1,1 1 0,1-2-1,22-8 99,1 0 1,0 2-1,1 0 0,0 2 0,0 1 0,0 1 0,1 2 0,0 1 0,0 0 0,-1 2 0,45 6 0,-65-4-137,0-1 0,0 1 0,0 0 0,-1 1 0,1 0 0,-1 0 0,0 0 0,0 1 0,0 0 0,0 0 0,-1 0 0,1 1 0,-1 0 0,0 0 0,-1 0 0,1 0 0,-1 1 0,0 0 0,0 0 0,-1 0 0,0 0 0,0 1 0,0-1 0,-1 1 0,0 0 0,2 8 0,-2-4 82,0 1 0,0-1-1,-1 1 1,0-1 0,-1 1 0,-1 0-1,0-1 1,0 1 0,-1-1-1,0 1 1,-1-1 0,-1 0-1,0 0 1,0 0 0,-8 13-1,0-6-92,-1 0 1,-1-1-1,-1-1 0,0 0 0,-1-1 0,0-1 1,-22 15-1,23-19-11,-1 0 1,1-1-1,-1-1 1,-1 0-1,1-1 1,-1-1-1,-1-1 1,1 0-1,-20 2 1,34-6-33,0-1 0,1 1-1,-1-1 1,0 0 0,0 0-1,1 0 1,-1 0 0,0-1 0,1 1-1,-1-1 1,0 1 0,1-1 0,-1 0-1,0 0 1,1-1 0,-1 1 0,1 0-1,0-1 1,0 1 0,-1-1 0,1 0-1,0 0 1,0 0 0,0 0 0,1 0-1,-1 0 1,0 0 0,1 0 0,0-1-1,-1 1 1,1-1 0,0 1 0,0-1-1,0 0 1,1 1 0,-1-1 0,1 0-1,-1 1 1,1-1 0,0 0 0,0-3-1,0-2-412,0-1 0,1 1 0,0-1 0,1 1 0,0-1 0,0 1 0,0 0 0,1 0 0,0 0 0,1 0 0,0 1 0,7-11 0,13-11-9920</inkml:trace>
</inkml:ink>
</file>

<file path=ppt/ink/ink1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11.694"/>
    </inkml:context>
    <inkml:brush xml:id="br0">
      <inkml:brushProperty name="width" value="0.025" units="cm"/>
      <inkml:brushProperty name="height" value="0.025" units="cm"/>
    </inkml:brush>
  </inkml:definitions>
  <inkml:trace contextRef="#ctx0" brushRef="#br0">142 51 20243,'0'0'2226,"-10"4"513,6-3-2602,-1 1 1,1 0-1,-1 0 0,1 0 1,0 1-1,0 0 1,0 0-1,0 0 1,0 0-1,1 0 0,-1 1 1,1-1-1,0 1 1,0 0-1,0 0 0,1 0 1,-1 0-1,1 1 1,0-1-1,1 1 0,-1-1 1,-1 9-1,-1-1 79,1 1 0,1 0 1,0-1-1,1 1 0,0 0 0,2 23 0,-1-34-184,1 1 0,-1 0 1,1-1-1,-1 1 0,1 0 0,0-1 0,0 1 0,0-1 0,0 1 0,0-1 0,1 0 1,-1 1-1,1-1 0,0 0 0,0 0 0,-1 0 0,1 0 0,0 0 0,1-1 0,-1 1 1,0 0-1,0-1 0,1 0 0,-1 0 0,1 1 0,-1-2 0,1 1 0,0 0 0,-1 0 1,1-1-1,0 1 0,-1-1 0,1 0 0,0 0 0,-1 0 0,1 0 0,4-1 0,0 0 15,-1-1 0,1 0 0,-1 0 0,1-1 0,-1 0 0,0 0 0,0 0 0,0-1 0,-1 1-1,1-1 1,-1-1 0,0 1 0,0-1 0,0 0 0,0 0 0,-1-1 0,0 1 0,0-1 0,-1 0-1,4-8 1,-2 6-1,-1-1-1,0 0 0,0 0 1,-1 0-1,0 0 1,-1 0-1,0-1 0,-1 1 1,0-1-1,0 1 1,-1-1-1,0 1 0,-1-1 1,-1-12-1,0 18-45,1 0 0,-1 1 0,0-1 0,0 0 0,0 1 0,0 0 0,0-1 0,-1 1 0,1 0 0,-1 0 0,0 0 0,0 1 0,0-1 0,-1 1 0,1-1 0,0 1 0,-1 0 0,0 1 0,1-1 0,-1 0 0,0 1 0,0 0 0,-4-1 0,4 1 0,-1 0 0,1 1 0,-1-1 0,1 1 0,-1 0 0,0 0 0,1 0 0,-1 1 0,1 0 0,-1 0 0,1 0 0,0 0 0,-1 0 0,1 1 0,0 0 0,0 0 0,0 0 0,0 1 0,0-1 0,-4 5 0,-2 4-430,1 0 0,0 0 0,1 0 0,0 1 0,1 1 0,0-1 0,1 1 0,1 0 0,0 1 0,1-1 0,-6 27 0,9-32 39,-1 0 0,1 1 0,1-1 0,-1 0 0,2 0 0,-1 0 0,1 0 0,0 0 0,0 1 0,1-2 0,0 1 0,1 0 0,0 0 0,0-1 0,1 1 0,-1-1 0,2 0 0,-1 0 0,1-1 0,0 1 0,11 10 0,13 5-7499</inkml:trace>
</inkml:ink>
</file>

<file path=ppt/ink/ink1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12.065"/>
    </inkml:context>
    <inkml:brush xml:id="br0">
      <inkml:brushProperty name="width" value="0.025" units="cm"/>
      <inkml:brushProperty name="height" value="0.025" units="cm"/>
    </inkml:brush>
  </inkml:definitions>
  <inkml:trace contextRef="#ctx0" brushRef="#br0">136 15 17713,'-9'7'3710,"-2"2"-3117,0 0 0,1 1 1,0 0-1,1 1 0,0 0 1,0 1-1,1 0 0,1 0 0,0 1 1,0 0-1,1 0 0,1 0 0,1 1 1,-4 16-1,6-19-293,0 0-1,1 0 1,1 0-1,1 18 1,-1-27-266,0 1-1,1-1 1,-1 1-1,1-1 1,-1 1-1,1-1 0,0 0 1,0 1-1,0-1 1,0 0-1,1 0 1,-1 0-1,0 0 1,1 0-1,-1 0 1,1 0-1,0-1 1,0 1-1,0 0 1,0-1-1,0 1 1,0-1-1,0 0 1,0 0-1,0 0 1,4 1-1,0 0-30,0-1 0,0 0-1,0-1 1,0 1 0,0-1-1,0 0 1,0-1 0,0 1-1,0-1 1,0 0 0,0-1-1,0 1 1,-1-1 0,1-1-1,6-2 1,-3 0-2,0-1 0,0 0 1,0-1-1,-1 0 0,0 0 0,0 0 0,0-1 0,7-11 1,-7 8-3,1-1 0,-2 0 0,0 0 1,0-1-1,-1 0 0,-1-1 0,0 1 1,0-1-1,-2 0 0,0 0 0,0 0 1,-1 0-1,-1-18 0,-1 29 5,0 1 1,-1-1-1,1 1 0,-1 0 0,0-1 1,0 1-1,0 0 0,0-1 0,0 1 1,0 0-1,-1 0 0,1 0 0,-1 0 1,1 0-1,-1 0 0,0 0 0,0 1 1,0-1-1,0 1 0,0-1 0,0 1 1,0 0-1,0 0 0,-1 0 0,1 0 1,0 0-1,-1 0 0,1 1 0,-1-1 1,1 1-1,-5-1 0,1 1-52,1-1-1,-1 1 0,0 0 1,1 1-1,-1-1 0,0 1 1,1 0-1,-1 0 1,1 1-1,-1 0 0,1 0 1,0 0-1,-6 4 0,5-2-708,-9 6-2443,0-3-4144,2-1-7235</inkml:trace>
</inkml:ink>
</file>

<file path=ppt/ink/ink1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12.829"/>
    </inkml:context>
    <inkml:brush xml:id="br0">
      <inkml:brushProperty name="width" value="0.025" units="cm"/>
      <inkml:brushProperty name="height" value="0.025" units="cm"/>
    </inkml:brush>
  </inkml:definitions>
  <inkml:trace contextRef="#ctx0" brushRef="#br0">23 36 12011,'0'0'12231,"-3"9"-10769,-4 33-915,1-1 0,2 1 0,2-1 0,1 1-1,3 0 1,11 72 0,-12-113-540,1 14 164,2 1-1,0-1 1,12 27 0,-15-40-128,0 1 0,1 0 0,-1-1 1,1 1-1,0-1 0,0 1 0,0-1 0,0 0 1,0 0-1,0 0 0,1 0 0,3 2 1,-5-3-3,1-1 1,-1 1 0,1-1 0,0 1-1,-1-1 1,1 0 0,0 0 0,-1 0-1,1 0 1,0 0 0,-1 0 0,1 0-1,0-1 1,-1 1 0,1 0 0,0-1-1,-1 1 1,1-1 0,-1 0 0,1 0-1,-1 0 1,1 1 0,-1-1 0,2-2-1,6-5 44,1-1 0,-2 0 0,1 0-1,-1-1 1,-1 0 0,1 0 0,9-20-1,35-86 178,-40 85-262,-1-2 0,-2 1 0,-1-1 0,-1-1 0,1-36 0,-9 91 0,-3 140 0,5-138 0,1 0 0,1 0 0,0-1 0,2 1 0,14 39 0,-18-59 0,0 0 0,0 0 0,1 0 0,-1 0 0,1 0 0,-1-1 0,1 1 0,0-1 0,0 1 0,0-1 0,1 1 0,-1-1 0,1 0 0,-1 0 0,1 0 0,-1-1 0,1 1 0,0-1 0,0 1 0,0-1 0,0 0 0,0 0 0,0 0 0,0-1 0,4 1 0,-3-1 0,1 0 0,-1-1 0,0 0 0,0 0 0,1 0 0,-1 0 0,0-1 0,0 0 0,-1 1 0,1-1 0,0-1 0,0 1 0,-1-1 0,0 1 0,1-1 0,-1 0 0,0 0 0,4-5 0,5-8 0,0-1 0,0 0 0,-2-1 0,0 0 0,-1-1 0,-1 0 0,11-38 0,-15 41 0,0 0 0,-1 0 0,-1 0 0,0-1 0,-1 1 0,-1-1 0,-1 1 0,0 0 0,-1-1 0,-7-23 0,8 35 0,-1 1 0,0-1 0,-1 1 0,1-1 0,-1 1 0,0 0 0,0 0 0,0 0 0,0 0 0,-1 1 0,0-1 0,-8-5 0,11 8 0,0 0 0,0 0 0,-1 1 0,1-1 0,0 0 0,-1 1 0,1-1 0,-1 1 0,1 0 0,-1-1 0,1 1 0,-1 0 0,1 0 0,-1 0 0,1 0 0,-1 0 0,1 0 0,-1 1 0,1-1 0,0 0 0,-1 1 0,1-1 0,-1 1 0,1-1 0,0 1 0,-1 0 0,1 0 0,0 0 0,0-1 0,-1 1 0,1 0 0,0 0 0,0 1 0,0-1 0,0 0 0,1 0 0,-1 0 0,0 1 0,0-1 0,1 0 0,-1 1 0,0-1 0,1 0 0,0 1 0,-1-1 0,1 3 0,-16 60-2910,13-42 580,1 0 0,2 0 0,0 0 0,1 0-1,6 29 1,2-13-3745</inkml:trace>
</inkml:ink>
</file>

<file path=ppt/ink/ink1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13.187"/>
    </inkml:context>
    <inkml:brush xml:id="br0">
      <inkml:brushProperty name="width" value="0.025" units="cm"/>
      <inkml:brushProperty name="height" value="0.025" units="cm"/>
    </inkml:brush>
  </inkml:definitions>
  <inkml:trace contextRef="#ctx0" brushRef="#br0">124 124 15631,'0'0'15908,"-9"1"-15219,3 1-664,-1 0 1,1 1 0,0-1 0,-1 1-1,1 1 1,0-1 0,1 1-1,-1 0 1,1 0 0,-1 1-1,1-1 1,1 1 0,-1 0-1,1 1 1,-1-1 0,2 1-1,-1 0 1,1 0 0,-1 0-1,-3 11 1,7-16-26,-1-1 0,1 0 0,0 1 0,-1-1 0,1 1 0,0-1 0,0 0 0,-1 1 0,1-1 0,0 1 0,0-1 0,0 1 0,-1-1 0,1 1 0,0-1 0,0 1 0,0-1 0,0 1 0,0-1 0,0 1 0,0-1 0,0 1 0,0-1 0,0 1 0,0-1 0,0 1 0,0-1 0,1 0 0,-1 1 0,0-1 0,0 1 0,0-1 0,1 1 0,14-10 0,19-27 0,51-94 0,-81 129 0,-1 0 0,0 1 0,0-1 0,1 1 0,-1-1 0,0 1 0,1 0 0,-1 0 0,0 1 0,7 0 0,-3 0 0,30 0-1692,15-6-5072,-45 3 5742,0 0 0,-1 0 0,1 0 0,-1-1 0,1 0 0,-1 0 0,0-1 0,0 0-1,0 0 1,8-8 0,8-10-4615</inkml:trace>
</inkml:ink>
</file>

<file path=ppt/ink/ink1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13.544"/>
    </inkml:context>
    <inkml:brush xml:id="br0">
      <inkml:brushProperty name="width" value="0.025" units="cm"/>
      <inkml:brushProperty name="height" value="0.025" units="cm"/>
    </inkml:brush>
  </inkml:definitions>
  <inkml:trace contextRef="#ctx0" brushRef="#br0">37 289 10025,'0'0'5590,"-2"11"-2270,-8 44-125,1-8-506,-6 89 1,15-135-2664,0 0 1,-1 0 0,1 1-1,0-1 1,0 0 0,0 0-1,0 0 1,0 1 0,1-1-1,-1 0 1,0 0 0,0 0-1,1 0 1,-1 0 0,1 1-1,-1-1 1,1 0 0,-1 0-1,1 0 1,0 0 0,0 0-1,-1 0 1,1-1 0,0 1-1,0 0 1,0 0 0,0-1-1,0 1 1,0 0 0,0-1-1,0 1 1,0-1 0,0 1-1,0-1 1,0 0 0,1 1-1,-1-1 1,0 0 0,0 0-1,0 0 1,0 0 0,1 0-1,-1 0 1,0 0 0,2 0-1,1-1 52,-1 0-1,1-1 0,0 1 0,0-1 1,0 0-1,-1 1 0,1-2 1,-1 1-1,0 0 0,0-1 1,1 0-1,2-3 0,10-15 105,0-1 0,-2 0 0,0-1 0,-2 0 0,-1-1 0,0 0 1,8-32-1,-3 0 330,-3 0 1,8-71 0,-17 51-481,-7 64-32,-4 15 0,-6 20 0,2 13 0,1 0 0,1 1 0,2 0 0,2 0 0,1 1 0,2 55 0,2-86-103,1 0 0,-1 0 0,1 0-1,1-1 1,-1 1 0,5 13 0,-5-18-64,0 0 0,0 0-1,0 1 1,1-1 0,-1 0 0,0-1-1,1 1 1,-1 0 0,1 0 0,0 0 0,0-1-1,0 1 1,0-1 0,0 0 0,0 1 0,0-1-1,0 0 1,0 0 0,0 0 0,1-1 0,-1 1-1,0 0 1,4-1 0,13 1-8262</inkml:trace>
</inkml:ink>
</file>

<file path=ppt/ink/ink1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14.291"/>
    </inkml:context>
    <inkml:brush xml:id="br0">
      <inkml:brushProperty name="width" value="0.025" units="cm"/>
      <inkml:brushProperty name="height" value="0.025" units="cm"/>
    </inkml:brush>
  </inkml:definitions>
  <inkml:trace contextRef="#ctx0" brushRef="#br0">180 179 4740,'9'-9'2937,"-8"8"-2877,10-11 2102,-1 0 1,16-24-1,-23 31-1390,0-1-1,0 1 0,0-1 1,-1 1-1,0-1 1,0 0-1,-1 0 0,1 0 1,-1 0-1,0 0 1,-1 0-1,0-12 0,0 17-646,0 0 1,-1 0-1,1 0 0,0 0 0,-1 0 0,1 0 0,-1 0 1,1 0-1,-1 0 0,1 0 0,-1 0 0,0 0 1,1 0-1,-1 1 0,0-1 0,0 0 0,1 1 0,-1-1 1,0 0-1,0 1 0,0-1 0,0 1 0,0-1 0,0 1 1,0 0-1,0-1 0,0 1 0,0 0 0,0 0 0,0 0 1,0-1-1,0 1 0,0 0 0,0 0 0,0 1 1,0-1-1,-1 0 0,1 0 0,0 1 0,0-1 0,-1 1 1,-3 0 48,0 1 0,-1-1 0,1 1 1,0 0-1,0 1 0,1-1 1,-7 5-1,-3 5-53,1 1 0,0 0-1,1 0 1,1 2 0,0-1 0,1 1 0,0 1 0,-13 29 0,11-18 34,2 1 0,0 0 0,2 1 0,-8 48 0,14-67-155,0 0 0,1 0 0,1 0 0,0 0 0,0 0 0,1 0 0,3 14 0,-4-22 0,1 0 0,0 1 0,1-1 0,-1 0 0,0 1 0,1-1 0,-1 0 0,1 0 0,0 0 0,0 0 0,0 0 0,0-1 0,0 1 0,0 0 0,0-1 0,0 0 0,0 1 0,1-1 0,-1 0 0,1 0 0,-1 0 0,1-1 0,-1 1 0,1-1 0,-1 1 0,1-1 0,0 0 0,-1 0 0,1 0 0,0 0 0,4-1 0,-2 0 0,0 0 0,0 0 0,0 0 0,0-1 0,0 1 0,-1-1 0,1-1 0,-1 1 0,1 0 0,-1-1 0,0 0 0,0 0 0,0-1 0,0 1 0,0-1 0,-1 1 0,0-1 0,1 0 0,1-5 0,-1 4 0,-1-1 0,0 1 0,0 0 0,-1-1 0,1 0 0,-2 1 0,1-1 0,0 0 0,-1 0 0,0 0 0,0 0 0,-1 0 0,0-1 0,0 1 0,-2-11 0,2 14 0,-1 1 0,0 0 0,0-1 0,0 1 0,0 0 0,-1 0 0,1 0 0,-1 0 0,1 0 0,-1 0 0,1 0 0,-1 0 0,0 1 0,0-1 0,0 1 0,0-1 0,0 1 0,0 0 0,-1 0 0,1 0 0,0 0 0,-1 0 0,1 0 0,0 1 0,-1-1 0,1 1 0,-1-1 0,1 1 0,-1 0 0,1 0 0,-4 1 0,1-1 0,1 0 0,0 1 0,-1-1 0,1 1 0,-1 0 0,1 0 0,0 1 0,0 0 0,0-1 0,0 1 0,0 0 0,0 1 0,0-1 0,0 1 0,1 0 0,-6 6 0,4-3 0,2 0 0,-1 0 0,1 1 0,0 0 0,0 0 0,1 0 0,-1 0 0,2 0 0,-3 13 0,4-18 0,-1 0 0,1 0 0,0 0 0,0 0 0,0 1 0,0-1 0,0 0 0,0 0 0,1 0 0,-1 0 0,1 0 0,-1 1 0,1-1 0,0 0 0,0 0 0,0 0 0,0 0 0,0-1 0,0 1 0,0 0 0,1 0 0,-1-1 0,1 1 0,-1-1 0,1 1 0,0-1 0,0 0 0,-1 1 0,1-1 0,0 0 0,0 0 0,0 0 0,0-1 0,0 1 0,5 0 0,1 1 0,1-2 0,0 1 0,0-2 0,0 1 0,0-1 0,0 0 0,0-1 0,0 0 0,-1 0 0,1-1 0,-1 0 0,0-1 0,1 1 0,-2-2 0,10-5 0,9-9 0,-1 0 0,43-46 0,-58 55 0,-9 14 0,0 0 0,0 0 0,0 0 0,0 0 0,-1 0 0,1 0 0,-1 0 0,-1 7 0,-3 21 23,-2 0 0,-11 38 1,9-44-113,2 0 1,1 1 0,-4 49 0,9-76-15,0 0-1,0 0 1,1 0-1,-1-1 1,0 1-1,0 0 1,0 0-1,0 0 1,1 0-1,-1 0 1,0-1-1,0 1 1,0 0-1,0 0 1,1 0-1,-1 0 1,0 0-1,0 0 1,0 0-1,1 0 1,-1 0-1,0 0 1,0 0-1,0 0 1,1 0-1,-1 0 1,0 0-1,0 0 1,1 0-1,-1 0 1,0 0-1,0 0 1,0 0-1,0 0 1,1 1-1,-1-1 1,0 0-1,0 0 1,0 0-1,0 0 1,1 0-1,-1 0 1,0 1-1,0-1 1,0 0-1,0 0 1,0 0-1,0 1 1,1-1-1,-1 0 1,0 0-1,0 0 1,0 0-1,0 1 1,0-1-1,0 0 1,0 0-1,0 1 1,0-1-1,0 0 1,0 0-1,0 0 1,0 1-1,0-1 1,0 0-1,0 0 1,16-13-6998</inkml:trace>
</inkml:ink>
</file>

<file path=ppt/ink/ink1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14.739"/>
    </inkml:context>
    <inkml:brush xml:id="br0">
      <inkml:brushProperty name="width" value="0.025" units="cm"/>
      <inkml:brushProperty name="height" value="0.025" units="cm"/>
    </inkml:brush>
  </inkml:definitions>
  <inkml:trace contextRef="#ctx0" brushRef="#br0">8 1 16720,'0'0'8776,"16"85"-7078,-15-35-449,4 6-224,-2 1-256,0 1-321,1-5-288,-1-5-96,0-7 0,-3-9-352,0-7-801,0-9-1121,-7-8-1281,-11-8-2083,-3 0-3714</inkml:trace>
</inkml:ink>
</file>

<file path=ppt/ink/ink1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15.114"/>
    </inkml:context>
    <inkml:brush xml:id="br0">
      <inkml:brushProperty name="width" value="0.025" units="cm"/>
      <inkml:brushProperty name="height" value="0.025" units="cm"/>
    </inkml:brush>
  </inkml:definitions>
  <inkml:trace contextRef="#ctx0" brushRef="#br0">1 128 13164,'0'-10'4874,"0"9"-4834,0-2 293,-1-1 0,1 1 0,0-1 0,0 0 0,1 1 0,-1-1 0,1 1 0,0-1-1,0 1 1,0 0 0,0-1 0,1 1 0,-1 0 0,1 0 0,0 0 0,0 0 0,0 0 0,0 0 0,0 0 0,1 1 0,0-1 0,-1 1 0,1 0 0,0-1 0,5-2 0,5-1 88,1 1 1,0 0 0,1 0 0,-1 2 0,1-1 0,-1 2 0,1 0-1,18 1 1,-17 0-370,0 1 0,-1 1-1,1 1 1,0 0 0,0 1-1,-1 1 1,1 0 0,-1 1-1,0 1 1,-1 0 0,1 1-1,20 13 1,-29-14-24,0-1 1,0 1-1,0 1 1,-1-1-1,1 1 1,-2 0-1,1 0 1,-1 0 0,0 0-1,0 1 1,-1 0-1,0 0 1,-1 0-1,0 0 1,0 0-1,0 0 1,-1 1-1,0-1 1,-1 0-1,0 1 1,0-1-1,-1 1 1,0-1-1,-1 0 1,1 0-1,-5 10 1,2-2 32,-1-1 0,-1 1 0,0-2 0,-2 1 0,1-1 0,-2 0 0,0 0 1,0-1-1,-1 0 0,-1-1 0,0 0 0,-23 18 0,22-22-61,-1 0 0,0-1 0,-1 0 0,0-1 0,0-1 0,0 0 0,-25 4 0,32-7 0,0-1 0,1 0 0,-1 0 0,0 0 0,0-1 0,0 0 0,1-1 0,-1 1 0,0-1 0,0-1 0,1 1 0,-1-1 0,1 0 0,-1-1 0,1 1 0,0-1 0,0 0 0,-11-8 0,15 9-144,0 0-1,0 1 1,1-1 0,-1 0 0,0 0-1,1 0 1,-1 0 0,1 0 0,0 0-1,0 0 1,0-1 0,0 1 0,0 0-1,0-1 1,1 1 0,-1-1-1,1 1 1,-1-1 0,1 1 0,0-1-1,0 1 1,0-1 0,0 1 0,1-1-1,-1 1 1,1-1 0,-1 1 0,1 0-1,0-1 1,2-3 0,0 1-371,0 1 1,0 0-1,1-1 1,-1 1-1,1 1 1,0-1-1,0 0 1,1 1-1,-1 0 1,1 0-1,-1 0 1,1 1-1,6-3 1,22-7-5775,2 4-1627</inkml:trace>
</inkml:ink>
</file>

<file path=ppt/ink/ink1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15.471"/>
    </inkml:context>
    <inkml:brush xml:id="br0">
      <inkml:brushProperty name="width" value="0.025" units="cm"/>
      <inkml:brushProperty name="height" value="0.025" units="cm"/>
    </inkml:brush>
  </inkml:definitions>
  <inkml:trace contextRef="#ctx0" brushRef="#br0">26 1 16816,'0'0'13613,"-15"62"-12108,10-20-672,3 8-833,-1 4 0,3 5 0,0-1 0,0-4 0,0-8 0,0-6 0,5-12 0,1-6 0,-2-13-801,-2-9-2370,-2-18-10826</inkml:trace>
</inkml:ink>
</file>

<file path=ppt/ink/ink1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15.828"/>
    </inkml:context>
    <inkml:brush xml:id="br0">
      <inkml:brushProperty name="width" value="0.025" units="cm"/>
      <inkml:brushProperty name="height" value="0.025" units="cm"/>
    </inkml:brush>
  </inkml:definitions>
  <inkml:trace contextRef="#ctx0" brushRef="#br0">1 159 19474,'0'0'2504,"2"-10"293,-1 5-2564,0 0 0,1 0-1,-1 0 1,1 0-1,1 0 1,-1 0-1,1 0 1,0 1 0,0-1-1,0 1 1,0 0-1,1 0 1,0 0-1,0 0 1,0 1 0,0 0-1,0 0 1,1 0-1,-1 0 1,1 0-1,0 1 1,8-3-1,9-5-11,0 1-1,1 1 0,0 1 0,0 1 1,0 1-1,1 1 0,0 1 0,0 1 0,0 2 1,-1 0-1,41 5 0,-58-4-220,-1 1 0,1-1 0,0 1 0,0 0 0,-1 1 0,1-1 0,-1 1 0,1 0 0,-1 0 0,0 1 0,-1-1 0,1 1 0,0 0 0,-1 1 0,0-1 0,0 1 0,0-1 0,-1 1 0,0 1 0,0-1 0,0 0 0,0 1 0,-1-1 0,0 1 0,0 0 0,-1 0 0,1-1 0,-1 1 0,0 0 0,-1 0 0,0 1 0,0-1 0,0 0 0,0 0 0,-1 0 0,0 0 0,-1 0 0,1-1 0,-1 1 0,0 0 0,0 0 0,-1-1 0,0 0 0,0 1 0,0-1 0,0 0 0,-1 0 0,-8 8 0,-2 0 42,0 1-1,-1-2 1,0 0-1,-1-1 1,-32 17 0,41-24-120,-1 0 0,0-1 0,0 0 0,-1 0 0,1 0 0,-1-1 0,1-1 0,-1 1 0,0-1 0,1-1 0,-1 0 0,0 0 0,0 0 0,1-1 0,-13-3 0,2-10-6291,8-8-6507</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1.098"/>
    </inkml:context>
    <inkml:brush xml:id="br0">
      <inkml:brushProperty name="width" value="0.025" units="cm"/>
      <inkml:brushProperty name="height" value="0.025" units="cm"/>
    </inkml:brush>
  </inkml:definitions>
  <inkml:trace contextRef="#ctx0" brushRef="#br0">23 1 16944,'0'0'10826,"6"10"-9230,-2-5-1385,0 0-59,-1 1 0,1-1 0,-1 1 0,0-1-1,-1 1 1,0 0 0,0 0 0,0 1 0,0-1 0,-1 0 0,1 13 0,-2 42 375,-12 95 0,5-110-3624,-14 50 0,21-95 2879,0-1 1,0 1 0,-1-1 0,1 1 0,0-1 0,0 1 0,0-1-1,0 1 1,0-1 0,-1 0 0,1 1 0,0-1 0,0 1 0,-1-1-1,1 0 1,0 1 0,-1-1 0,1 0 0,0 1 0,-1-1 0,1 0-1,-1 1 1,1-1 0,0 0 0,-1 0 0,1 0 0,-1 1 0,1-1-1,-1 0 1,1 0 0,-1 0 0,1 0 0,-1 0 0,1 0 0,-1 0-1,0 0 1,-9 0-6765</inkml:trace>
</inkml:ink>
</file>

<file path=ppt/ink/ink1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24.600"/>
    </inkml:context>
    <inkml:brush xml:id="br0">
      <inkml:brushProperty name="width" value="0.025" units="cm"/>
      <inkml:brushProperty name="height" value="0.025" units="cm"/>
    </inkml:brush>
  </inkml:definitions>
  <inkml:trace contextRef="#ctx0" brushRef="#br0">0 1205 2883,'0'0'6982,"9"-6"-6261,26-16-91,-32 21-546,-1 0 1,1 0-1,-1 0 0,1 0 0,0 1 1,-1-1-1,1 1 0,0-1 1,-1 1-1,1 0 0,0 0 1,0 0-1,-1 1 0,1-1 1,0 1-1,-1-1 0,1 1 0,0 0 1,-1 0-1,1 0 0,2 2 1,20 5 254,-5-7-54,0 0 0,0-2 0,0 0 1,0-1-1,32-8 0,98-35 339,-95 26 29,58-11 0,48-9 750,-98 21-650,121-17 0,-104 24 110,0-3 0,121-39 0,-135 37-729,0 3-1,1 4 0,115-3 0,78-9 103,49-38 340,-62 10-154,227-45-368,105-31 4,-186 34 7,77-22-9,120-24-64,-203 71 8,-345 61-294,-35 4-27,-31 0 134,17 1 182,-86 6-29,1 4 0,-170 41 0,154-28 40,-1507 343-710,-51-8 686,1240-271-194,-35 41 192,154-37 13,273-82 77,0-2-1,-1-1 1,-67 3-1,191-15-52,0-3 0,-1-5-1,113-32 1,-114 26-9,392-96-3,307-67-90,791-160-545,-1033 218 537,698-185 218,-1193 295-53,-17 7 134,0-2 0,-1-1 1,45-22-1,-124 37 434,7 10-564,34-11-538,-1 0 1,1 0-1,-1-1 1,1 0-1,-1 0 1,-12 0-1,10-2-5410</inkml:trace>
</inkml:ink>
</file>

<file path=ppt/ink/ink1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47.531"/>
    </inkml:context>
    <inkml:brush xml:id="br0">
      <inkml:brushProperty name="width" value="0.025" units="cm"/>
      <inkml:brushProperty name="height" value="0.025" units="cm"/>
    </inkml:brush>
  </inkml:definitions>
  <inkml:trace contextRef="#ctx0" brushRef="#br0">62 217 5765,'-4'-3'877,"0"0"81,1 1 0,-1-1 0,1 1-1,-1 0 1,0 0 0,0 0 0,0 0 0,0 1 0,0 0 0,0-1 0,0 2 0,-8-2 0,30 3 154,1 0 0,-1 1-1,0 1 1,0 1 0,0 0-1,18 8 1,96 48-116,12 5 134,-95-52-1016,0-1-1,1-2 0,66 3 0,-55-7 59,104 24-1,219 108 948,-35-9-855,89-23 522,-41-12-665,-172-38-22,339 38 0,-495-84-53,1 2 0,106 36 0,-271-64 296,-145-43-529,-312-119 0,-703-326-560,781 330 747,218 86 0,210 72-142,0-3-1,-71-39 1,144 80 106,1-1 1,1-1-1,0-2 1,1 0 0,53 20-1,-36-20 13,2-3 0,-1-2 0,67 10 1,-85-19 20,261 48-29,-226-37 31,0 4 0,87 36 1,103 82 248,-176-90-1783,121 53 0,-134-78-2406,-6-11-1927</inkml:trace>
</inkml:ink>
</file>

<file path=ppt/ink/ink1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49.808"/>
    </inkml:context>
    <inkml:brush xml:id="br0">
      <inkml:brushProperty name="width" value="0.025" units="cm"/>
      <inkml:brushProperty name="height" value="0.025" units="cm"/>
    </inkml:brush>
  </inkml:definitions>
  <inkml:trace contextRef="#ctx0" brushRef="#br0">7 41 1858,'-6'-40'-192</inkml:trace>
</inkml:ink>
</file>

<file path=ppt/ink/ink1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51.539"/>
    </inkml:context>
    <inkml:brush xml:id="br0">
      <inkml:brushProperty name="width" value="0.025" units="cm"/>
      <inkml:brushProperty name="height" value="0.025" units="cm"/>
    </inkml:brush>
  </inkml:definitions>
  <inkml:trace contextRef="#ctx0" brushRef="#br0">14 282 2819,'0'0'165,"3"-10"-90,7-26-173,2 1 0,20-41 0,-29 69 633,-1-1-1,0 0 1,0 0-1,-1 0 1,0 0-1,0 0 1,-1-12-1,4-30 11534,-6 55-8428,-11 35-3172,7 50 274,4 0 0,4 1 0,18 114 0,-8-77-566,11 744 509,-23-676-569,22 308-10,-3-144-52,-12 264-107,-7-623 52,-4 48-443,4-46 411,-1 0 0,1 0 0,-1-1 0,0 1 0,1 0 0,-1 0 0,0-1 0,-1 1 0,1 0 0,0-1 0,-1 1 0,0-1 0,1 0 0,-4 3 0,4-5-2,0 0 1,0 0-1,0 0 1,1 0-1,-1-1 0,0 1 1,0 0-1,0-1 1,0 1-1,0 0 0,0-1 1,1 1-1,-1-1 1,0 0-1,1 1 0,-1-1 1,0 0-1,1 1 1,-1-1-1,0 0 0,1 0 1,-1 1-1,1-1 1,-1-1-1,-19-28 186,15 23-200,3 0 8,-1-1 1,1 1-1,0-1 1,0 1 0,1-1-1,0 0 1,0 0 0,1 1-1,0-1 1,1-9 0,-1-17-56,-6-1901-555,11 1601 155,-41-344-1,34 652 499,2 12 0,-1 1 0,0 0 0,-1 0 1,0 0-1,-1 0 0,0 0 0,-1 1 0,-7-16 0,11 27-5,-1 0 0,1 1-1,0-1 1,-1 0-1,1 1 1,-1-1 0,1 1-1,-1-1 1,1 0-1,-1 1 1,1-1-1,-1 1 1,0-1 0,1 1-1,-1 0 1,0-1-1,1 1 1,-1-1-1,0 1 1,1 0 0,-2-1-1,-5 12-167,4 30-131,3-39 295,13 998 2234,-2-302-2148,-3-275-52,2 105-699,-10-520 257,1-11 131,1-28 12,3-60 227,-4 86 36,25-548-313,3-747-9473,-28 1276 9980,2 0-1,1 0 0,1 1 0,1 0 0,13-36 1,-10 38-281,-2-1-1,-1-1 1,-1 1 0,0-1 0,1-35 0,-13 111-1861,-1-13 1431,-43 729 782,42-548-1360,0-13-2382</inkml:trace>
</inkml:ink>
</file>

<file path=ppt/ink/ink1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34.642"/>
    </inkml:context>
    <inkml:brush xml:id="br0">
      <inkml:brushProperty name="width" value="0.025" units="cm"/>
      <inkml:brushProperty name="height" value="0.025" units="cm"/>
    </inkml:brush>
  </inkml:definitions>
  <inkml:trace contextRef="#ctx0" brushRef="#br0">1 194 10858,'9'0'6438,"55"-6"-4517,-1-2 1,1-3-1,105-32 0,-36 8-1347,-42 13-517,1-1-117,176-22-1,-421 45-13504,101 0 5899</inkml:trace>
</inkml:ink>
</file>

<file path=ppt/ink/ink1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35.014"/>
    </inkml:context>
    <inkml:brush xml:id="br0">
      <inkml:brushProperty name="width" value="0.025" units="cm"/>
      <inkml:brushProperty name="height" value="0.025" units="cm"/>
    </inkml:brush>
  </inkml:definitions>
  <inkml:trace contextRef="#ctx0" brushRef="#br0">332 40 15663,'0'0'6022,"8"-7"-5046,-4 5-815,27-21 666,-29 22-781,-1 0-1,1 0 1,0 1 0,-1-1 0,1 0-1,0 1 1,0-1 0,0 1 0,-1-1 0,1 1-1,0 0 1,0 0 0,0 0 0,0 0-1,0 0 1,0 0 0,0 0 0,-1 1-1,1-1 1,3 1 0,-4 0-42,-1 0 0,1-1 0,0 1 0,-1 0-1,1-1 1,0 1 0,-1 0 0,1-1 0,-1 1 0,1 0 0,-1 0 0,1 0 0,-1 0 0,0 0-1,1-1 1,-1 1 0,0 0 0,0 0 0,0 0 0,0 0 0,0 0 0,0 0 0,0 0 0,0 0-1,0 0 1,0 0 0,0 0 0,-1 0 0,1-1 0,0 1 0,-1 0 0,1 0 0,0 0-1,-1 0 1,0 0 0,-21 30 283,-18 7 28,-1-2 1,-2-3-1,-48 30 1,-66 51 1732,154-112-1962,0 0 0,1 0 0,-1 1 0,1-1 0,0 1 0,-1 0 0,1-1 0,0 1 0,-2 5 0,4-7-72,0-1 0,0 1 0,-1-1-1,1 1 1,0-1 0,0 1 0,0-1 0,0 1 0,0-1-1,0 1 1,0-1 0,1 1 0,-1-1 0,0 1-1,0-1 1,0 1 0,0-1 0,1 1 0,-1-1 0,0 1-1,0-1 1,1 1 0,-1-1 0,0 0 0,1 1 0,-1-1-1,1 1 1,-1-1 0,0 0 0,1 0 0,-1 1-1,1-1 1,-1 0 0,1 0 0,0 1 0,7 1 50,1 0 0,-1-1 0,1 0 0,-1 0 0,17-2 0,-16 1-39,83-4 233,129-24 0,-27 2-454,-37 15-2208,-54 6-4323,-79 4 3932,39-2-11389</inkml:trace>
</inkml:ink>
</file>

<file path=ppt/ink/ink1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36.886"/>
    </inkml:context>
    <inkml:brush xml:id="br0">
      <inkml:brushProperty name="width" value="0.025" units="cm"/>
      <inkml:brushProperty name="height" value="0.025" units="cm"/>
    </inkml:brush>
  </inkml:definitions>
  <inkml:trace contextRef="#ctx0" brushRef="#br0">1 68 17136,'0'-3'223,"1"0"0,-1 0 0,1 0 0,-1 0 1,1 0-1,0 0 0,0 0 0,1 0 0,-1 0 0,1 0 0,-1 1 0,1-1 0,0 1 0,0-1 0,0 1 0,0 0 0,0 0 0,0 0 0,1 0 0,-1 0 0,1 0 0,0 1 1,-1-1-1,1 1 0,0 0 0,0 0 0,0 0 0,0 0 0,0 0 0,0 0 0,0 1 0,0 0 0,0-1 0,0 1 0,0 0 0,4 1 0,-6 0-221,0 1 0,1-1 0,-1 0 1,0 1-1,0-1 0,0 1 0,0-1 0,0 1 0,-1-1 0,1 1 0,0 0 0,-1-1 0,1 1 0,-1 0 0,0 0 0,1 0 0,-1-1 0,0 1 0,0 0 0,0 0 0,0 0 0,-1 2 0,-2 49 250,3-53-246,-9 62 342,5-40 8,0 1 0,2-1 0,1 44 0,2-64-332,-1-1 0,0 1-1,0-1 1,1 1 0,-1-1 0,1 1 0,-1-1-1,1 0 1,0 1 0,0-1 0,-1 0 0,1 1-1,0-1 1,0 0 0,0 0 0,0 0 0,1 0-1,-1 0 1,0 0 0,0 0 0,1 0 0,-1 0-1,0 0 1,1-1 0,-1 1 0,1-1 0,-1 1-1,1-1 1,-1 1 0,1-1 0,-1 0 0,1 0-1,-1 0 1,1 0 0,0 0 0,-1 0 0,1 0-1,-1 0 1,1-1 0,-1 1 0,1-1 0,-1 1-1,2-2 1,6 0 171,-1-1-1,0 0 0,0 0 1,0-1-1,-1 0 0,12-7 1,-1-4 206,0 0 1,-2-1 0,24-27-1,-35 37-302,1-1 0,-1 0 0,-1 0 0,1 0 0,-1 0 0,-1-1 0,1 0 0,-1 0 0,0 0 0,-1 0 0,0 0 0,2-15 0,-8 16-99,-5 14 0,-5 17 0,11-15 0,1 0 0,0 0 0,1 0 0,0 1 0,1 12 0,0-22 0,0 1 0,0-1 0,0 0 0,1 1 0,-1-1 0,0 1 0,0-1 0,1 0 0,-1 1 0,0-1 0,0 0 0,1 1 0,-1-1 0,0 0 0,1 1 0,-1-1 0,0 0 0,1 0 0,-1 0 0,1 1 0,-1-1 0,0 0 0,1 0 0,-1 0 0,1 0 0,-1 0 0,1 0 0,-1 1 0,1-1 0,-1 0 0,0 0 0,1-1 0,-1 1 0,1 0 0,-1 0 0,1 0 0,-1 0 0,0 0 0,1 0 0,-1 0 0,1-1 0,-1 1 0,0 0 0,1 0 0,-1-1 0,1 1 0,21-12 0,-14 6-83,39-31-2726,-41 32 1962,0 0 0,0-1 1,-1 1-1,0-1 0,0 0 0,-1-1 0,1 1 1,-1-1-1,4-10 0,-3 0-8997</inkml:trace>
</inkml:ink>
</file>

<file path=ppt/ink/ink1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37.943"/>
    </inkml:context>
    <inkml:brush xml:id="br0">
      <inkml:brushProperty name="width" value="0.025" units="cm"/>
      <inkml:brushProperty name="height" value="0.025" units="cm"/>
    </inkml:brush>
  </inkml:definitions>
  <inkml:trace contextRef="#ctx0" brushRef="#br0">1 153 7303,'0'0'13874,"8"-6"-12608,-4 3-1131,72-54 5509,-67 49-4995,1-1 1,-1 0-1,-1 0 0,0 0 0,0-1 1,9-16-1,-16 23-670,-1 3-59,-5 1 83,-1 0 1,1 1-1,0 0 1,-1 0-1,1 0 1,0 1-1,0 0 1,1 0-1,-1 0 1,0 0-1,1 1 1,0-1-1,0 1 1,0 1-1,0-1 1,1 0-1,0 1 1,0 0-1,0-1 1,0 1-1,1 0 1,0 1-1,0-1 1,0 0-1,0 1 1,1-1-1,0 1 1,0 5-1,1-10-3,0 0 0,0 0 0,1 0 0,-1 0 0,0 0 0,1 0 0,-1 0 0,1-1 0,-1 1 0,1 0 0,-1 0 0,1 0 0,-1-1 0,1 1 0,0 0 0,-1-1 0,1 1 0,0-1 0,0 1 0,0-1 0,-1 1 0,1-1 0,0 1 0,1-1 0,31 7 0,31-11 0,-48 1 0,-1-1 0,0-1 0,20-8 0,-24 8 0,1 0 0,-1 1 0,1 0 0,0 1 0,0 1 0,21-2 0,-31 4 0,-1 0 0,0 0 0,0 1 0,0-1 0,0 1 0,0-1 0,0 1 0,0-1 0,0 1 0,0-1 0,0 1 0,0 0 0,0 0 0,-1-1 0,1 1 0,0 0 0,0 0 0,-1 0 0,1 0 0,0 0 0,-1 0 0,1 0 0,-1 0 0,0 0 0,1 0 0,-1 0 0,0 0 0,1 0 0,-1 1 0,0 0 0,5 46 0,-4-23 0,-1-25 0,0 0 0,0-1 0,0 1 0,0 0 0,0-1 0,0 1 0,0 0 0,1 0 0,-1-1 0,0 1 0,0 0 0,0 0 0,0-1 0,0 1 0,0 0 0,1 0 0,-1 0 0,0-1 0,0 1 0,0 0 0,1 0 0,-1 0 0,0 0 0,0-1 0,1 1 0,-1 0 0,0 0 0,0 0 0,1 0 0,-1 0 0,0 0 0,0 0 0,1 0 0,-1 0 0,0 0 0,0 0 0,1 0 0,-1 0 0,0 0 0,1 0 0,-1 0 0,0 0 0,0 0 0,1 0 0,-1 0 0,0 0 0,0 0 0,1 0 0,-1 1 0,0-1 0,0 0 0,1 0 0,-1 0 0,0 0 0,0 1 0,0-1 0,0 0 0,1 0 0,-1 1 0,0-1 0,0 0 0,0 0 0,0 1 0,0-1 0,0 0 0,1 0 0,-1 1 0,0-1 0,0 1 0,11-19 0,-2-8 0,-1-1 0,-2 1 0,7-47 0,-11 56 0,-1 28 0,0 0 0,0-1 0,1 1 0,1-1 0,-1 1 0,2-1 0,0 0 0,5 11 0,-8-18 0,0 0 0,1 0 0,0 0 0,-1 0 0,1 0 0,0 0 0,0 0 0,1-1 0,-1 1 0,0-1 0,1 1 0,0-1 0,-1 0 0,1 0 0,0 0 0,0 0 0,0-1 0,0 1 0,1-1 0,-1 0 0,0 0 0,1 0 0,-1 0 0,0-1 0,1 1 0,-1-1 0,1 0 0,-1 0 0,1 0 0,-1-1 0,0 1 0,1-1 0,-1 0 0,6-1 0,-1-2 0,0 0 0,0 0 0,-1 0 0,0-1 0,0 0 0,0-1 0,0 1 0,-1-1 0,0-1 0,0 1 0,-1-1 0,9-13 0,16-28 0,-27 76 0,-12 320 0,13-258 0,-1-56 0,-2 0 0,-1 1 0,-6 42 0,5-71 0,-1 0 0,0 1 0,0-2 0,-1 1 0,1 0 0,-6 8 0,7-13 0,1 0 0,-1 0 0,1 0 0,-1 0 0,0 0 0,1 0 0,-1 0 0,0 0 0,0 0 0,1 0 0,-1-1 0,0 1 0,0 0 0,0-1 0,0 1 0,0 0 0,0-1 0,0 0 0,0 1 0,0-1 0,0 1 0,0-1 0,-1 0 0,1 0 0,0 0 0,0 0 0,0 0 0,0 0 0,0 0 0,-1 0 0,1 0 0,0 0 0,0 0 0,0-1 0,0 1 0,0-1 0,0 1 0,0-1 0,0 1 0,0-1 0,0 1 0,0-1 0,0 0 0,0 1 0,-1-2 0,-2-4 0,0 1 0,0-1 0,1 0 0,-1 0 0,1 0 0,1 0 0,-1-1 0,1 1 0,0-1 0,1 0 0,-2-9 0,-6-80 0,8 71-62,1 0-1,1 0 1,1 0 0,1 1 0,11-44-1,-9 53-169,1 0 0,0 0 0,1 1 0,1 0 0,0 0 0,1 0 0,0 1 0,1 1 1,0 0-1,14-12 0,23-18-6746,6 0-5476</inkml:trace>
</inkml:ink>
</file>

<file path=ppt/ink/ink1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38.443"/>
    </inkml:context>
    <inkml:brush xml:id="br0">
      <inkml:brushProperty name="width" value="0.025" units="cm"/>
      <inkml:brushProperty name="height" value="0.025" units="cm"/>
    </inkml:brush>
  </inkml:definitions>
  <inkml:trace contextRef="#ctx0" brushRef="#br0">165 53 17072,'4'-38'7504,"-5"37"-7344,1 0 1,0 0 0,0 1 0,-1-1-1,1 0 1,-1 0 0,1 1 0,-1-1-1,1 0 1,-1 1 0,1-1 0,-1 1-1,1-1 1,-1 0 0,0 1 0,1-1-1,-1 1 1,0 0 0,0-1 0,1 1-1,-1 0 1,0-1 0,0 1 0,0 0-1,1 0 1,-1 0 0,0 0-1,0-1 1,0 1 0,0 0 0,1 0-1,-1 1 1,0-1 0,0 0 0,0 0-1,1 0 1,-1 1 0,0-1 0,-1 1-1,-5 1-86,0 1 0,0 0-1,1 0 1,0 1 0,-1-1-1,1 1 1,1 1 0,-1-1-1,0 1 1,1 0 0,0 0-1,0 1 1,1-1 0,-5 8-1,2-3 0,1-1 0,0 1 0,1 1 0,0-1 0,0 1 0,1 0 0,1 0 0,-3 12 0,6-21-72,-1 0 0,1 1 0,-1-1 1,1 0-1,0 0 0,0 0 0,0 1 0,0-1 0,0 0 0,0 0 1,1 0-1,-1 0 0,1 1 0,-1-1 0,1 0 0,0 0 0,0 0 0,0 0 1,0 0-1,0 0 0,0-1 0,1 1 0,-1 0 0,1-1 0,-1 1 1,4 2-1,0-2-36,0 0 1,0 0-1,1 0 0,-1-1 1,1 0-1,0 0 1,-1 0-1,1-1 1,8 0-1,59-3-2783,-59 0 1249,-1 1 1,0-2 0,20-7 0,19-11-5426</inkml:trace>
</inkml:ink>
</file>

<file path=ppt/ink/ink1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38.786"/>
    </inkml:context>
    <inkml:brush xml:id="br0">
      <inkml:brushProperty name="width" value="0.025" units="cm"/>
      <inkml:brushProperty name="height" value="0.025" units="cm"/>
    </inkml:brush>
  </inkml:definitions>
  <inkml:trace contextRef="#ctx0" brushRef="#br0">50 1 16335,'0'0'12428,"0"10"-11734,-23 176 1515,12-115-1760,-4 103 0,15-173-483,0-1 0,0 1 0,0 0-1,0-1 1,0 1 0,0 0 0,0-1 0,0 1-1,0 0 1,1-1 0,-1 1 0,0 0 0,0-1 0,1 1-1,-1-1 1,1 1 0,-1 0 0,0-1 0,1 1-1,-1-1 1,1 1 0,-1-1 0,1 1 0,-1-1-1,1 0 1,-1 1 0,1-1 0,0 0 0,-1 1 0,1-1-1,1 1 1,24-5-2581,-20 2 986,1-1 0,-1 0-1,0-1 1,0 1 0,10-9-1,4-7-5918</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1.450"/>
    </inkml:context>
    <inkml:brush xml:id="br0">
      <inkml:brushProperty name="width" value="0.025" units="cm"/>
      <inkml:brushProperty name="height" value="0.025" units="cm"/>
    </inkml:brush>
  </inkml:definitions>
  <inkml:trace contextRef="#ctx0" brushRef="#br0">0 125 7399,'0'0'9695,"2"-11"-5371,-2 4-3805,0 4-352,0 0 0,0 0 0,0 0 0,1 0 0,-1 0 1,1 0-1,0 0 0,0 0 0,0 0 0,0 1 0,0-1 0,0 0 1,1 0-1,0 1 0,-1-1 0,1 1 0,0 0 0,0-1 0,0 1 1,0 0-1,1 0 0,-1 0 0,1 0 0,3-1 0,15-6 548,1 2 0,0 0 0,1 2 0,-1 0 0,1 2 0,27-2-1,139 7 683,-176-1-1381,-1 0 0,0 1 1,0 0-1,-1 1 0,1 0 0,0 1 0,-1 0 0,0 1 0,12 7 1,-19-10-15,-1 0 1,0 0-1,0 0 1,0 1 0,0-1-1,-1 1 1,1 0 0,-1 0-1,1 0 1,-1 0 0,0 0-1,0 0 1,0 0-1,-1 1 1,1-1 0,-1 1-1,0-1 1,0 1 0,0-1-1,0 1 1,-1 0-1,1 0 1,-1-1 0,0 1-1,0 0 1,-1 0 0,1-1-1,-1 1 1,1 0-1,-1-1 1,-1 1 0,1-1-1,-3 6 1,0-1-3,-1 0 0,0-1 0,0 0 0,-1 0 0,0 0 0,0 0 0,-1-1 0,1 0 0,-1-1 0,-1 0 0,1 0 0,-1 0 0,-9 4 0,-6 2 0,0-1 0,0-1 0,-36 8 0,53-15-5,-24 4-707,29-6 595,0 0 0,0 0 0,1 0 0,-1 1 0,0-1 0,0 0 0,0-1 0,0 1 0,1 0 0,-1 0 0,0 0-1,0 0 1,0-1 0,1 1 0,-1 0 0,0-1 0,0 1 0,1 0 0,-1-1 0,0 1 0,1-1 0,-1 1 0,1-1 0,-1 0 0,0 1 0,1-1 0,-1 0 0,1 1 0,-1-2 0,-1-19-8595</inkml:trace>
</inkml:ink>
</file>

<file path=ppt/ink/ink1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39.128"/>
    </inkml:context>
    <inkml:brush xml:id="br0">
      <inkml:brushProperty name="width" value="0.025" units="cm"/>
      <inkml:brushProperty name="height" value="0.025" units="cm"/>
    </inkml:brush>
  </inkml:definitions>
  <inkml:trace contextRef="#ctx0" brushRef="#br0">73 8 22197,'0'0'4564,"-9"10"-2935,2-4-1458,1 1 0,0 0 0,1 1 0,0 0 0,0-1 1,0 2-1,1-1 0,0 0 0,1 1 0,0 0 1,0 0-1,1 0 0,0 0 0,-1 14 0,3-21-141,0 1 0,0 0 1,0-1-1,0 1 0,0 0 0,1-1 0,-1 1 0,1-1 0,0 1 0,0-1 0,-1 1 0,2-1 0,-1 1 1,0-1-1,0 0 0,1 0 0,-1 0 0,1 1 0,2 1 0,-2-3 17,0 0-1,0 0 1,0 0-1,0 0 1,1-1-1,-1 1 1,0 0-1,1-1 1,-1 0 0,0 1-1,1-1 1,-1 0-1,0 0 1,1-1-1,-1 1 1,1 0-1,-1-1 1,0 1-1,0-1 1,1 0 0,-1 0-1,0 0 1,3-2-1,1 0-38,0 0-1,-1-1 1,1 0-1,-1 0 1,0 0 0,0 0-1,-1-1 1,1 0-1,-1 0 1,0 0-1,-1-1 1,1 1 0,-1-1-1,3-7 1,-1 3-11,-1 0 0,-1-1 0,0 1 0,0-1 1,-1 0-1,0 0 0,0-19 0,-2 30-2,0-1 1,0 0-1,0 0 1,1 1-1,-1-1 1,0 0-1,0 0 1,0 1-1,0-1 1,-1 0-1,1 0 1,0 0-1,0 1 1,0-1-1,-1 0 1,1 0-1,0 1 1,-1-1-1,1 0 1,0 1-1,-1-1 1,1 0-1,-1 1 1,1-1-1,-1 1 1,1-1-1,-1 1 1,0-1-1,1 1 1,-1-1-1,0 1 1,1 0-1,-1-1 1,0 1-1,1 0 1,-1-1-1,0 1 1,0 0-1,0 0 1,1 0-1,-1 0 1,0 0-1,0 0 0,1 0 1,-1 0-1,0 0 1,0 0-1,0 0 1,0 1-1,-1 0-48,-1-1-1,1 1 1,0 1-1,0-1 0,0 0 1,0 0-1,0 1 0,0-1 1,1 1-1,-1 0 0,0-1 1,1 1-1,-1 0 1,1 0-1,-2 4 0,-11 40-3872,15-23-921,-1-22 4527,1 0-1,-1-1 1,0 1 0,1 0-1,-1-1 1,1 1-1,-1 0 1,1-1-1,-1 1 1,1-1 0,-1 1-1,1-1 1,-1 0-1,1 1 1,0-1-1,-1 1 1,1-1 0,-1 0-1,1 0 1,0 1-1,0-1 1,-1 0-1,1 0 1,0 0 0,1 0-1,17 1-7179</inkml:trace>
</inkml:ink>
</file>

<file path=ppt/ink/ink1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39.469"/>
    </inkml:context>
    <inkml:brush xml:id="br0">
      <inkml:brushProperty name="width" value="0.025" units="cm"/>
      <inkml:brushProperty name="height" value="0.025" units="cm"/>
    </inkml:brush>
  </inkml:definitions>
  <inkml:trace contextRef="#ctx0" brushRef="#br0">66 0 11435,'0'0'9390,"-7"12"-8226,3-6-1127,-33 68 1188,34-67-988,0 0 0,0 1 1,1-1-1,0 1 1,0-1-1,1 1 0,0 0 1,1 0-1,0 15 0,1-22-237,0-1-1,-1 1 1,1 0 0,0 0-1,0-1 1,0 1 0,0 0-1,0-1 1,0 1-1,0-1 1,0 0 0,0 1-1,1-1 1,-1 0 0,0 1-1,0-1 1,0 0-1,0 0 1,0 0 0,0 0-1,3-1 1,35 1-665,-28-1-12,-3 1 164,0 0 0,1 0 1,-1 1-1,0 0 1,1 1-1,-1-1 0,12 5 1,-18-5 616,0 1 0,0-1 1,0 0-1,0 1 0,0-1 0,0 1 0,-1 0 1,1-1-1,-1 1 0,1 0 0,-1 0 0,0 0 1,1 0-1,-1 0 0,0 1 0,0-1 0,-1 0 1,1 0-1,0 1 0,-1-1 0,1 0 1,-1 1-1,0-1 0,0 1 0,0-1 0,0 0 1,0 1-1,0-1 0,-1 1 0,-1 3 0,1-1 93,-1 0 0,0 0 0,-1 0 0,1-1 0,-1 1-1,0-1 1,0 1 0,-1-1 0,-3 4 0,6-7-333,0 1 0,-1 0 0,1-1 0,-1 1 0,1-1 1,-1 0-1,1 1 0,-1-1 0,0 0 0,1 0 0,-1 0 0,0 0 1,0 0-1,0 0 0,0-1 0,0 1 0,0-1 0,0 1 0,0-1 1,0 0-1,0 0 0,0 1 0,0-2 0,0 1 0,-4 0 0,-2-11-3467,3-10-2109</inkml:trace>
</inkml:ink>
</file>

<file path=ppt/ink/ink1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39.827"/>
    </inkml:context>
    <inkml:brush xml:id="br0">
      <inkml:brushProperty name="width" value="0.025" units="cm"/>
      <inkml:brushProperty name="height" value="0.025" units="cm"/>
    </inkml:brush>
  </inkml:definitions>
  <inkml:trace contextRef="#ctx0" brushRef="#br0">79 119 9385,'0'0'9150,"10"-4"-5888,-2 1-2645,-1 0 1,0 0 0,0-1 0,0 0 0,11-8-1,-16 10-420,0 0-1,0 0 0,0 0 1,0 0-1,-1-1 0,1 1 1,0-1-1,-1 1 0,0-1 1,1 1-1,-1-1 0,0 0 1,-1 0-1,1 1 0,0-1 1,-1 0-1,1 0 0,-1 0 1,0 0-1,0 0 0,0 0 1,0 1-1,-2-6 0,2 7-122,-1 0-1,0 0 0,1 0 1,-1 0-1,0 0 1,0-1-1,0 2 0,0-1 1,0 0-1,0 0 0,0 0 1,0 0-1,0 0 1,0 1-1,0-1 0,0 1 1,-1-1-1,1 1 0,0-1 1,0 1-1,-1-1 1,1 1-1,0 0 0,-1 0 1,1 0-1,0 0 0,-1 0 1,0 0-1,-41 6 319,37-3-391,0 0 0,0 1 1,0 0-1,1 0 0,-1 0 0,1 1 0,0 0 0,1 0 1,-1 0-1,1 0 0,0 1 0,0 0 0,1 0 1,-1 0-1,1 0 0,1 0 0,-1 1 0,1-1 1,0 1-1,1 0 0,0 0 0,0-1 0,0 1 0,1 0 1,0 0-1,1 13 0,0-18-28,0 1 0,0-1 0,0 0 0,0 0-1,1 0 1,-1 0 0,0 0 0,1 0 0,0 0 0,-1-1 0,1 1 0,0 0 0,0-1-1,0 1 1,0-1 0,0 0 0,0 0 0,0 0 0,1 0 0,-1 0 0,0 0 0,1-1-1,-1 1 1,4 0 0,7 1-529,0-1-1,1 0 1,16-1-1,-21-1 7,47-4-4660,2-14-2493</inkml:trace>
</inkml:ink>
</file>

<file path=ppt/ink/ink1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40.425"/>
    </inkml:context>
    <inkml:brush xml:id="br0">
      <inkml:brushProperty name="width" value="0.025" units="cm"/>
      <inkml:brushProperty name="height" value="0.025" units="cm"/>
    </inkml:brush>
  </inkml:definitions>
  <inkml:trace contextRef="#ctx0" brushRef="#br0">1 127 4805,'0'0'11893,"5"-11"-7430,-3 6-4243,0 0 141,0 0 1,1 0-1,-1 0 1,1 0-1,0 1 1,0-1 0,0 1-1,1-1 1,0 1-1,0 0 1,0 1 0,0-1-1,0 1 1,1 0-1,-1 0 1,1 0 0,0 0-1,10-3 1,-8 4-149,-1 1 0,1-1 1,0 1-1,-1 1 1,1-1-1,0 1 0,-1 0 1,1 1-1,0 0 0,-1 0 1,13 4-1,-16-4-205,0 1-1,0-1 1,0 1-1,0 0 1,0 0-1,-1 1 1,1-1 0,-1 0-1,1 1 1,-1 0-1,0-1 1,0 1-1,0 0 1,-1 0-1,1 0 1,-1 0 0,1 0-1,-1 1 1,0-1-1,0 0 1,-1 1-1,1-1 1,-1 0-1,1 7 1,-1 7-6,0-1 0,-1 0 0,-1 0 0,-5 22-1,-2 21 91,8-58-91,1 0 0,0 0 0,0 0 0,0 0 0,0 0 0,0 0-1,0 0 1,0 0 0,0 0 0,0-1 0,0 1 0,1 0 0,-1 0 0,0 0-1,1 0 1,-1 0 0,1 0 0,-1 0 0,1 0 0,-1-1 0,1 1 0,-1 0-1,1 0 1,0-1 0,-1 1 0,1 0 0,1 0 0,-1-1 7,1 1 1,0-1 0,-1 0-1,1 1 1,0-1-1,-1 0 1,1 0 0,0 0-1,-1-1 1,1 1 0,-1 0-1,1 0 1,0-1-1,2 0 1,5-3 54,-1 0 0,1 0 1,-1-1-1,13-9 0,-3 1-19,-1 0 0,-1-2-1,-1 0 1,0 0 0,0-2-1,-2 1 1,0-2 0,-1 0-1,-1-1 1,14-31 0,-31 71-66,0-1 1,2 1 0,0 0-1,1 0 1,1 0 0,1 1-1,4 36 1,-3-57 30,0 1 1,0-1-1,0 0 0,0 1 1,1-1-1,-1 1 1,1-1-1,-1 0 0,1 1 1,0-1-1,-1 0 1,1 1-1,0-1 0,0 0 1,0 0-1,0 0 1,0 0-1,0 0 0,0 0 1,0 0-1,0 0 1,0 0-1,1-1 0,-1 1 1,0 0-1,1-1 1,-1 1-1,0-1 0,1 1 1,-1-1-1,1 0 1,-1 1-1,1-1 0,-1 0 1,0 0-1,1 0 1,-1 0-1,1-1 0,-1 1 1,1 0-1,-1 0 1,1-1-1,-1 1 0,0-1 1,1 1-1,-1-1 1,2-1-1,4-1 39,-1 0 1,0 0-1,0-1 0,0 0 1,0 0-1,0-1 0,-1 1 1,7-9-1,-3 1-48,-2-1 0,0 0 0,0-1 0,-1 0 0,-1 0 0,0 0 0,-1 0 0,0-1 0,-1 0 0,-1 0 0,0 0 0,-1 0 0,-2-23 0,1 38 0,-1 0 0,1 0 0,0 0 0,0 0 0,0 1 0,-1-1 0,1 0 0,0 0 0,0 0 0,-1 0 0,1 0 0,0 0 0,0 0 0,-1 0 0,1 0 0,0 0 0,-1 0 0,1 0 0,0 0 0,0 0 0,-1 0 0,1 0 0,0 0 0,0 0 0,-1 0 0,1 0 0,0 0 0,0 0 0,-1 0 0,1-1 0,0 1 0,0 0 0,-1 0 0,1 0 0,0 0 0,0-1 0,0 1 0,-1 0 0,1 0 0,0 0 0,0-1 0,0 1 0,0 0 0,0 0 0,0-1 0,-1 1 0,1 0 0,0 0 0,0-1 0,0 1 0,0 0 0,0-1 0,0 1 0,0 0 0,0-1 0,-12 24 0,11-21 0,1 0 0,-1 0 0,1 1 0,0-1 0,0 0 0,-1 0 0,1 0 0,1 0 0,-1 0 0,0 0 0,0 0 0,1 0 0,-1 0 0,1 0 0,1 2 0,-2-3 0,1 0 0,-1-1 0,1 1 0,-1-1 0,1 1 0,-1-1 0,1 0 0,0 1 0,-1-1 0,1 0 0,0 1 0,-1-1 0,1 0 0,0 0 0,-1 1 0,1-1 0,0 0 0,0 0 0,-1 0 0,1 0 0,0 0 0,0 0 0,-1 0 0,1 0 0,0 0 0,0-1 0,0 1 0,4-2 0,0 0 0,0-1 0,0 1 0,-1-1 0,1 0 0,-1 0 0,0 0 0,0-1 0,0 1 0,4-6 0,11-24-230,-15 25-243,-12 23-404,-2 5-2218,1 0-1,1 0 1,1 1 0,-6 30 0,8-21-1405</inkml:trace>
</inkml:ink>
</file>

<file path=ppt/ink/ink1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41.059"/>
    </inkml:context>
    <inkml:brush xml:id="br0">
      <inkml:brushProperty name="width" value="0.025" units="cm"/>
      <inkml:brushProperty name="height" value="0.025" units="cm"/>
    </inkml:brush>
  </inkml:definitions>
  <inkml:trace contextRef="#ctx0" brushRef="#br0">38 0 20948,'0'0'1943,"0"10"-123,-18 253 2573,0 21-730,18-284-3663,0 0 0,0 0 0,0 0 0,-1 0 0,1 0 0,0 0 0,0 1 0,0-1 0,0 0 0,0 0 0,0 0 0,0 0 0,0 0 0,0 0 0,0 0 0,0 1 0,0-1 0,0 0 0,0 0 0,0 0 0,0 0 0,0 0 0,0 0 0,0 0 0,0 1 0,0-1 0,0 0 0,0 0 0,0 0 0,0 0 0,0 0 0,0 0 0,0 0 0,0 0 0,1 0 0,-1 1 0,0-1 0,0 0 0,0 0 0,0 0 0,0 0 0,0 0 0,0 0 0,0 0 0,0 0 0,1 0 0,-1 0 0,0 0 0,0 0 0,0 0 0,0 0 0,0 0 0,0 0 0,0 0 0,1 0 0,-1 0 0,0 0 0,0 0 0,0 0 0,0 0 0,0 0 0,0 0 0,0 0 0,0 0 0,1 0 0,-1 0 0,0 0 0,0 0 0,7-10 0,5-14 0,-12 21 0,1-1 0,0 1 0,0 0 0,1-1 0,-1 1 0,1 0 0,-1 0 0,1 0 0,0 0 0,0 0 0,1 1 0,-1-1 0,0 1 0,1-1 0,0 1 0,-1 0 0,1 0 0,0 0 0,0 0 0,0 1 0,0-1 0,1 1 0,-1-1 0,0 1 0,1 0 0,-1 1 0,0-1 0,1 1 0,6-1 0,1-2 0,0 0 0,0-1 0,0 0 0,0-1 0,-1 0 0,1-1 0,-1 0 0,-1-1 0,1 0 0,-1 0 0,0-1 0,-1 0 0,0 0 0,8-11 0,-2 1 0,-1 0 0,-1 0 0,0-2 0,-2 1 0,0-1 0,11-32 0,-16 33 0,0 0 0,-2-1 0,0 1 0,-1-1 0,-1 1 0,-1-26 0,0 44 0,0 0 0,0-1 0,0 1 0,0-1 0,0 1 0,0 0 0,-1-1 0,1 1 0,0 0 0,-1-1 0,1 1 0,-1 0 0,1-1 0,-1 1 0,0 0 0,0 0 0,1 0 0,-1 0 0,0-1 0,0 1 0,0 0 0,-2-1 0,2 2 0,0 0 0,0 0 0,-1-1 0,1 1 0,0 0 0,0 0 0,-1 0 0,1 0 0,0 0 0,-1 1 0,1-1 0,0 0 0,0 1 0,0-1 0,-1 0 0,1 1 0,0 0 0,0-1 0,-1 2 0,-6 3 0,1 0 0,0 1 0,0 0 0,1 0 0,-9 10 0,-69 97 0,77-101 0,0 0 0,0 0 0,1 1 0,1 0 0,0 0 0,1 0 0,1 1 0,-3 14 0,6-25 0,0-1 0,0 0 0,0 0 0,1 0 0,-1 0 0,1 0 0,-1 0 0,1 0 0,0 0 0,-1 0 0,1 0 0,0 0 0,0 0 0,1 0 0,-1-1 0,0 1 0,1 0 0,-1-1 0,1 1 0,-1-1 0,1 1 0,0-1 0,-1 0 0,1 0 0,0 0 0,0 0 0,0 0 0,0 0 0,0-1 0,0 1 0,0 0 0,0-1 0,0 0 0,3 1 0,13 2 0,0-1 0,0-1 0,23 0 0,-11-1 0,-25 1-381,0-1 0,0 1 0,0 0 1,-1 0-1,1 1 0,0-1 0,7 5 0,-10-5 247,-2-1 0,1 1 0,0 0 1,0-1-1,0 1 0,0 0 0,0 0 0,0-1 0,-1 1 0,1 0 0,0 0 1,-1 0-1,1 0 0,0 0 0,-1 0 0,1 0 0,-1 0 0,0 0 0,1 0 0,-1 0 1,0 0-1,0 1 0,0-1 0,0 0 0,0 0 0,0 0 0,0 0 0,0 0 1,0 1-1,0-1 0,0 0 0,-1 0 0,1 0 0,-1 0 0,1 0 0,0 0 0,-1 0 1,0 0-1,1 0 0,-2 1 0,-13 13-5551</inkml:trace>
</inkml:ink>
</file>

<file path=ppt/ink/ink1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41.428"/>
    </inkml:context>
    <inkml:brush xml:id="br0">
      <inkml:brushProperty name="width" value="0.025" units="cm"/>
      <inkml:brushProperty name="height" value="0.025" units="cm"/>
    </inkml:brush>
  </inkml:definitions>
  <inkml:trace contextRef="#ctx0" brushRef="#br0">124 1 27098,'0'0'5381,"-56"1"-5702,37 21-2177,-5 3-3267,0 1-10315</inkml:trace>
</inkml:ink>
</file>

<file path=ppt/ink/ink1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42.236"/>
    </inkml:context>
    <inkml:brush xml:id="br0">
      <inkml:brushProperty name="width" value="0.025" units="cm"/>
      <inkml:brushProperty name="height" value="0.025" units="cm"/>
    </inkml:brush>
  </inkml:definitions>
  <inkml:trace contextRef="#ctx0" brushRef="#br0">0 1 17296,'0'0'7976,"44"93"-7175,-29-36 128,-4 8-705,-4 2-96,2-3-96,-5-6-64,-2-7-1153,-2-10-1153,0-13-898,0-14-863,-15-14-2756</inkml:trace>
</inkml:ink>
</file>

<file path=ppt/ink/ink1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42.577"/>
    </inkml:context>
    <inkml:brush xml:id="br0">
      <inkml:brushProperty name="width" value="0.025" units="cm"/>
      <inkml:brushProperty name="height" value="0.025" units="cm"/>
    </inkml:brush>
  </inkml:definitions>
  <inkml:trace contextRef="#ctx0" brushRef="#br0">9 176 14189,'-1'-13'2659,"-6"-47"-91,7 56-2401,0 1 0,0-1 1,0 1-1,0-1 0,1 1 1,-1-1-1,1 1 0,0-1 1,0 1-1,0 0 0,0-1 0,1 1 1,-1 0-1,1 0 0,0 0 1,0 0-1,0 0 0,0 0 1,1 1-1,-1-1 0,1 1 1,0-1-1,-1 1 0,1 0 0,0 0 1,0 0-1,0 1 0,1-1 1,-1 1-1,0 0 0,6-2 1,6-1 133,1 1 1,0 0 0,-1 1-1,1 1 1,20 0 0,-28 1-253,0 0 1,0 1-1,0-1 1,0 1-1,0 1 1,-1 0-1,1 0 1,0 0-1,-1 1 1,1 0-1,-1 0 1,0 1 0,0 0-1,0 1 1,-1-1-1,0 1 1,1 0-1,-2 1 1,1-1-1,-1 1 1,1 0-1,-2 1 1,1-1-1,-1 1 1,0 0-1,0 0 1,-1 1-1,0-1 1,0 0-1,-1 1 1,0 0-1,0 0 1,-1 0-1,0-1 1,0 1-1,-1 0 1,0 0-1,0 0 1,-3 12-1,1-13 112,0 1-1,-1-1 1,0 0 0,-1 0-1,1 0 1,-1 0-1,-1-1 1,1 1-1,-1-1 1,0 0 0,-1-1-1,1 1 1,-1-1-1,0 0 1,-1-1-1,1 1 1,-1-1-1,0 0 1,0-1 0,0 0-1,0 0 1,-1 0-1,1-1 1,-1 0-1,-13 1 1,21-2-256,-1-1 1,1 0-1,0 0 0,-1 0 1,1 0-1,-1 0 0,1 0 1,0 0-1,-1 0 0,1 0 0,0 0 1,-1 0-1,1 0 0,0 0 1,-1 0-1,1 0 0,0 0 1,-1 0-1,1 0 0,0-1 1,-1 1-1,1 0 0,0 0 1,-1 0-1,1-1 0,0 1 1,0 0-1,-1 0 0,1-1 1,0 1-1,0 0 0,-1 0 1,1-1-1,0 1 0,0 0 0,0-1 1,0 1-1,-1-1 0,10-12-4175,19-9-5421,-4 9 119</inkml:trace>
</inkml:ink>
</file>

<file path=ppt/ink/ink1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43.010"/>
    </inkml:context>
    <inkml:brush xml:id="br0">
      <inkml:brushProperty name="width" value="0.025" units="cm"/>
      <inkml:brushProperty name="height" value="0.025" units="cm"/>
    </inkml:brush>
  </inkml:definitions>
  <inkml:trace contextRef="#ctx0" brushRef="#br0">0 270 6662,'0'0'4981,"3"10"-1623,2 13-1507,-1 1 0,-2 0 0,0-1 0,-3 40 0,0-25 349,5 47 0,-4-84-2171,0 1 1,0-1-1,0 0 0,1 0 0,-1 0 0,0 1 0,0-1 0,1 0 0,-1 0 0,0 0 0,1 0 0,-1 0 0,1 1 0,0-1 0,-1 0 0,1 0 0,0 0 0,-1 0 0,1-1 0,0 1 0,0 0 0,0 0 0,0 0 0,0-1 0,0 1 0,0-1 0,0 1 0,0 0 0,0-1 0,1 0 0,-1 1 0,0-1 1,0 0-1,0 0 0,1 1 0,-1-1 0,0 0 0,0 0 0,0 0 0,1 0 0,-1-1 0,2 1 0,0-1 110,1-1 0,-1 1 1,0 0-1,0-1 0,0 1 0,0-1 0,0 0 1,0 0-1,-1 0 0,1-1 0,0 1 1,-1-1-1,4-4 0,2-7-60,-1 0 0,0-1-1,0 0 1,-2 0 0,0-1 0,-1 0-1,0 1 1,2-30 0,-3 13-28,-2 1 0,-1-1 0,-7-47 0,8 77-51,-1 1 0,0-1 0,-1 0 0,1 1 0,0-1 0,0 0 0,-1 1 0,1-1 0,-1 0 0,0 1 0,1-1 0,-1 1 0,0-1 0,0 1 0,0-1 0,0 1 0,0 0 0,0-1 0,-3-1 0,4 4 0,-1-1 0,0 1 0,0 0 0,0 0 0,1-1 0,-1 1 0,0 0 0,1 0 0,-1 0 0,0 0 0,1 0 0,-1 0 0,1 0 0,0 0 0,-1 0 0,1 0 0,0 0 0,0 0 0,-1 0 0,1 0 0,0 0 0,0 0 0,0 0 0,0 0 0,1 0 0,-1 0 0,0 0 0,1 2 0,-1 1 0,0 1 0,0-1 0,0 0 0,1 0 0,-1 1 0,1-1 0,0 0 0,1 0 0,-1 0 0,1 0 0,0-1 0,-1 1 0,2 0 0,-1-1 0,0 1 0,1-1 0,0 1 0,-1-1 0,1 0 0,1 0 0,-1-1 0,0 1 0,1-1 0,6 4 0,-4-3 0,1-1 0,0 1 0,0-2 0,0 1 0,1-1 0,-1 0 0,0 0 0,1-1 0,-1 0 0,0 0 0,0-1 0,1 0 0,-1 0 0,8-3 0,-4 0 0,0 0 0,1-1 0,-2 0 0,1-1 0,-1-1 0,0 1 0,0-2 0,-1 1 0,0-1 0,0-1 0,-1 1 0,0-2 0,0 1 0,-1-1 0,0 0 0,-1 0 0,0-1 0,-1 0 0,0 0 0,-1 0 0,0-1 0,-1 1 0,0-1 0,-1 0 0,0 0 0,-1 0 0,0-22 0,-1 32 0,0 0 0,0 0 0,0 0 0,0 0 0,-1-1 0,1 1 0,-1 0 0,0 1 0,1-1 0,-1 0 0,0 0 0,0 0 0,0 0 0,0 0 0,-2-2 0,2 4 0,0-1 0,0 0 0,0 1 0,0-1 0,0 1 0,0-1 0,0 1 0,0-1 0,0 1 0,0 0 0,0-1 0,-1 1 0,1 0 0,0 0 0,0 0 0,0 0 0,0 0 0,0 0 0,0 0 0,-2 1 0,-1 0 0,1 0 0,-1 1 0,1-1 0,-1 1 0,1 0 0,0 0 0,0 0 0,0 0 0,0 1 0,1-1 0,-1 1 0,1 0 0,-1-1 0,1 1 0,-3 5 0,-8 15 0,0-1 0,2 2 0,0 0 0,2 0 0,1 1 0,1 0 0,1 0 0,1 1 0,1 0 0,1-1 0,1 38 0,3-60-170,-1 0 0,1 0-1,-1 0 1,1-1 0,0 1 0,0 0 0,0-1 0,0 1-1,1 0 1,-1-1 0,1 0 0,0 1 0,-1-1 0,1 0-1,0 0 1,0 0 0,0 0 0,1 0 0,-1 0-1,0-1 1,1 1 0,-1-1 0,1 1 0,-1-1 0,1 0-1,0 0 1,0 0 0,-1-1 0,1 1 0,0-1-1,0 1 1,0-1 0,0 0 0,-1 0 0,1 0 0,5-1-1,0 0-689,0 0 0,-1 0 0,1 0 0,0-1 0,0 0 0,0-1 0,-1 0 0,0 0 0,1-1-1,-1 1 1,0-2 0,6-4 0,15-18-11386</inkml:trace>
</inkml:ink>
</file>

<file path=ppt/ink/ink1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43.492"/>
    </inkml:context>
    <inkml:brush xml:id="br0">
      <inkml:brushProperty name="width" value="0.025" units="cm"/>
      <inkml:brushProperty name="height" value="0.025" units="cm"/>
    </inkml:brush>
  </inkml:definitions>
  <inkml:trace contextRef="#ctx0" brushRef="#br0">136 79 320,'0'0'20372,"5"-7"-18878,14-24 663,-18 30-2030,-1 0 0,1 0-1,-1 0 1,0 0 0,1 0-1,-1 0 1,0 0 0,0 0 0,0 0-1,0-1 1,0 1 0,0 0 0,0 0-1,0 0 1,0 0 0,-1 0 0,1 0-1,0 0 1,-1 0 0,1 0 0,-1 0-1,1 0 1,-1 0 0,1 0 0,-1 0-1,0 0 1,0 0 0,1 0 0,-1 1-1,0-1 1,0 0 0,0 1 0,0-1-1,0 0 1,0 1 0,0-1-1,0 1 1,0-1 0,0 1 0,0 0-1,0 0 1,0-1 0,0 1 0,-2 0-1,-1-1 90,0 0-1,0 0 0,0 1 1,0 0-1,0-1 0,0 1 1,0 1-1,0-1 0,0 0 0,-7 3 1,6 0-199,0 0 1,0 0-1,1 1 0,-1-1 1,1 1-1,-1 0 1,1 1-1,0-1 1,1 1-1,-1-1 0,1 1 1,0 0-1,0 1 1,1-1-1,-1 0 1,-1 8-1,-1 0-8,1 1 1,1-1-1,0 1 0,1 0 1,-1 25-1,3-37-9,0 1 0,0-1 0,0 0 0,0 1 0,1-1 0,-1 0 0,0 0 0,1 1 0,0-1 0,0 0 0,0 0 0,0 0 0,0 0 0,0 0 0,0 0 0,0 0 0,1 0 0,-1 0 0,1-1 0,0 1 0,-1-1 0,4 3 0,-2-3 0,0 1 0,1-1 0,0 1 0,-1-1 0,1 0 0,0 0 0,-1-1 0,1 1 0,0-1 0,0 0 0,-1 0 0,7-1 0,3-1 0,-1 0 0,1-1 0,-1-1 0,1 0 0,-1 0 0,-1-1 0,15-8 0,34-32 0,-47 34 0,0 1 0,1 0 0,0 1 0,30-14 0,-44 23 0,1 1 0,0-1 0,0 1 0,-1-1 0,1 1 0,-1 0 0,1-1 0,-1 1 0,1 0 0,-1 0 0,1-1 0,-1 1 0,1 0 0,-1 0 0,0 0 0,1 0 0,-1-1 0,0 1 0,0 0 0,0 0 0,0 0 0,0 0 0,0 0 0,0 0 0,0 0 0,0-1 0,0 1 0,-1 1 0,1 39 0,0-34 0,0-6 0,0 0 0,0 0 0,0 1 0,0-1 0,0 0 0,0 1 0,0-1 0,1 0 0,-1 0 0,0 1 0,1-1 0,-1 0 0,1 0 0,-1 0 0,1 0 0,0 1 0,-1-1 0,1 0 0,0 0 0,0 0 0,0 0 0,0-1 0,1 2 0,0-1 0,0-1 0,-1 1 0,1-1 0,0 0 0,0 1 0,0-1 0,0 0 0,0 0 0,0 0 0,0 0 0,0-1 0,0 1 0,0-1 0,0 1 0,2-2 0,19-8-1006,0-1 0,-1-2 0,0 0 0,-1-1 0,-1-1 1,35-33-1,-38 33-2001,11-10-6094,-13 10-1442</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2.957"/>
    </inkml:context>
    <inkml:brush xml:id="br0">
      <inkml:brushProperty name="width" value="0.025" units="cm"/>
      <inkml:brushProperty name="height" value="0.025" units="cm"/>
    </inkml:brush>
  </inkml:definitions>
  <inkml:trace contextRef="#ctx0" brushRef="#br0">9 0 18706,'0'0'7158,"0"12"-6464,-8 206 3268,8-217-3949,-1-1 0,1 1 1,0 0-1,0 0 0,0 0 1,0-1-1,0 1 0,0 0 1,1 0-1,-1 0 0,0-1 1,0 1-1,0 0 0,1 0 1,-1 0-1,0-1 0,1 1 1,-1 0-1,1-1 0,-1 1 1,1 0-1,-1-1 0,1 1 1,-1-1-1,1 1 0,0-1 1,-1 1-1,1-1 0,0 1 1,-1-1-1,1 0 0,0 1 1,0-1-1,-1 0 0,1 1 1,1-1-1,1 0 55,0-1 0,0 1 0,0-1 0,0 1 0,0-1 0,0 0 0,0 0 0,0-1 0,-1 1 0,4-3 0,59-43 938,-65 47-1006,32-32 0,-26 25 0,0 0 0,0 1 0,0 0 0,1 0 0,0 0 0,0 1 0,0 0 0,1 0 0,0 1 0,-1 0 0,11-3 0,-17 7 0,0 0 0,0 1 0,1-1 0,-1 0 0,0 1 0,0-1 0,0 1 0,0-1 0,0 1 0,0-1 0,0 1 0,0 0 0,0 0 0,0 0 0,0-1 0,0 1 0,-1 0 0,1 0 0,0 0 0,-1 0 0,1 0 0,0 0 0,-1 0 0,0 0 0,1 1 0,-1-1 0,1 0 0,-1 0 0,0 0 0,0 0 0,0 1 0,0-1 0,0 0 0,0 0 0,0 2 0,2 55 0,-2-48 0,-1-8 0,1 0 0,0 0 0,0 0 0,0-1 0,0 1 0,0 0 0,1 0 0,-1 0 0,0 0 0,1 0 0,0-1 0,-1 1 0,1 0 0,0 0 0,0-1 0,0 1 0,0-1 0,0 1 0,0-1 0,1 1 0,-1-1 0,0 0 0,1 1 0,1 0 0,-1-1 0,0-1 0,1 0 0,-1 1 0,0-1 0,0 0 0,0 0 0,0-1 0,0 1 0,0 0 0,0-1 0,0 1 0,0-1 0,0 0 0,0 1 0,0-1 0,0 0 0,0 0 0,0 0 0,-1-1 0,1 1 0,0 0 0,1-3 0,29-24 0,32-25 0,-59 50 0,0 0 0,-1 0 0,1 0 0,0 1 0,0-1 0,1 1 0,-1 0 0,0 1 0,1-1 0,-1 1 0,8 0 0,-12 1 0,0 0 0,-1 0 0,1 1 0,0-1 0,-1 0 0,1 1 0,-1-1 0,1 1 0,-1-1 0,1 1 0,-1-1 0,1 1 0,-1-1 0,1 1 0,-1-1 0,0 1 0,1 0 0,-1-1 0,0 1 0,1-1 0,-1 1 0,0 0 0,0-1 0,0 1 0,0 0 0,0 0 0,1-1 0,-1 1 0,0 0 0,-1 1 0,1 30 0,0-21 0,0-1 0,0 3 0,0 0 0,-1-1 0,0 1 0,-5 19 0,3-45-3557,-2-10-7374,-3-7-5843</inkml:trace>
</inkml:ink>
</file>

<file path=ppt/ink/ink1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3:43.850"/>
    </inkml:context>
    <inkml:brush xml:id="br0">
      <inkml:brushProperty name="width" value="0.025" units="cm"/>
      <inkml:brushProperty name="height" value="0.025" units="cm"/>
    </inkml:brush>
  </inkml:definitions>
  <inkml:trace contextRef="#ctx0" brushRef="#br0">29 256 5701,'0'0'13875,"-4"9"-13005,2-4-805,-2 5 155,-1 1 1,2-1-1,-5 23 0,8-32-147,-1 1 0,1-1-1,-1 1 1,1-1 0,0 1-1,0-1 1,0 1 0,0-1-1,0 1 1,0-1 0,0 1-1,0-1 1,1 1 0,-1-1-1,0 1 1,1-1 0,0 1-1,-1-1 1,1 1 0,0-1-1,0 0 1,-1 0 0,1 1-1,0-1 1,0 0 0,0 0-1,1 0 1,-1 0 0,0 0-1,0 0 1,0 0 0,1 0-1,-1-1 1,1 1 0,-1 0-1,0-1 1,1 1 0,-1-1-1,1 0 1,-1 1 0,4-1-1,2 0 129,1-1 0,-1 0 0,1-1-1,-1 0 1,0 0 0,0 0 0,0-1-1,0 0 1,0 0 0,-1-1 0,1 0 0,-1 0-1,0-1 1,0 1 0,0-1 0,5-7-1,13-12 487,-2-2-1,23-32 1,-44 56-608,18-24 764,26-49 0,-40 67-735,-1-2 1,0 1-1,0 0 1,-1-1-1,0 0 1,-1 1-1,0-1 1,0 0 0,-1-15-1,-1 24-108,-1 1 0,1 0 0,0-1 0,-1 1 0,1 0 0,-1 0 0,1 0 0,-1-1 0,1 1 0,-1 0 0,1 0 0,-1 0 0,1 0 0,-1 0 0,1 0 0,-1 0 0,1 0 0,-1 0 0,1 0 0,-1 0 0,1 0 0,-1 1 0,1-1 0,-1 0 0,1 0 0,-1 0 0,1 1 0,-1-1 0,1 0 0,0 0 0,-1 1 0,1-1 0,-1 0 0,1 1 0,0-1 0,-1 1 0,-5 6 0,1 0 0,0 0 0,0 0 0,1 0 0,0 1 0,0-1 0,0 1 0,1 0 0,-3 13 0,1-1 0,1-1 0,0 1 0,0 22 0,4-37-47,0 0 0,0-1 0,0 1 0,0 0-1,1 0 1,0-1 0,0 1 0,0-1 0,1 1 0,0-1 0,-1 1 0,2-1-1,-1 0 1,0 0 0,1 0 0,0 0 0,0 0 0,0-1 0,0 1 0,0-1 0,1 0-1,5 4 1,-4-4-322,1 0 0,-1 0 0,1-1 0,0 0 0,0 0 0,0 0 0,0 0 0,1-1 1,-1 0-1,0-1 0,0 0 0,1 0 0,-1 0 0,0 0 0,1-1 0,10-3 0,20-10-13319</inkml:trace>
</inkml:ink>
</file>

<file path=ppt/ink/ink1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07.343"/>
    </inkml:context>
    <inkml:brush xml:id="br0">
      <inkml:brushProperty name="width" value="0.025" units="cm"/>
      <inkml:brushProperty name="height" value="0.025" units="cm"/>
    </inkml:brush>
  </inkml:definitions>
  <inkml:trace contextRef="#ctx0" brushRef="#br0">0 1408 14734,'0'0'4425,"8"-13"-3181,319-491 4447,43 16-4980,-165 221-386,-194 253-305,32-46 305,-41 57-245,-1 0 0,1 0 0,0 0 0,-1 0-1,0 0 1,0-1 0,0 1 0,0 0 0,0-1 0,0 1 0,-1-1-1,0 1 1,0 0 0,0-1 0,0 1 0,-1-5 0,0 7-100,1 1 0,-1 0 1,1 0-1,-1 0 0,1-1 1,-1 1-1,0 0 1,1 0-1,-1 0 0,1 0 1,-1 0-1,1 0 0,-1 0 1,0 0-1,1 0 1,-1 1-1,1-1 0,-1 0 1,1 0-1,-1 0 0,0 1 1,1-1-1,-1 0 1,1 1-1,-1-1 0,1 0 1,0 1-1,-1-1 0,1 1 1,-1-1-1,1 0 0,0 1 1,-1-1-1,1 1 1,-19 16-1264,-81 91-8882,53-64 3653</inkml:trace>
</inkml:ink>
</file>

<file path=ppt/ink/ink1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07.698"/>
    </inkml:context>
    <inkml:brush xml:id="br0">
      <inkml:brushProperty name="width" value="0.025" units="cm"/>
      <inkml:brushProperty name="height" value="0.025" units="cm"/>
    </inkml:brush>
  </inkml:definitions>
  <inkml:trace contextRef="#ctx0" brushRef="#br0">318 1 9161,'-9'2'3027,"2"-1"-2425,4-1-369,0 0 0,0 0 0,0 1 1,1-1-1,-1 1 0,0-1 1,1 1-1,-1 0 0,0 0 0,1 0 1,-1 0-1,1 1 0,0-1 1,-1 1-1,1 0 0,0-1 1,0 1-1,0 0 0,0 0 0,0 0 1,0 0-1,1 1 0,-1-1 1,1 0-1,-2 4 0,-117 427 4040,17-70-2289,98-345-1709,2-11-146,1 0 0,0 0 0,0 0 0,1 0-1,0 0 1,0 0 0,1 1 0,-1-1-1,2 0 1,1 12 0,-2-19-124,1 1 0,-1-1 0,0 1-1,1 0 1,0-1 0,-1 0 0,1 1 0,-1-1-1,1 1 1,0-1 0,-1 0 0,1 1 0,0-1 0,-1 0-1,1 0 1,0 0 0,-1 1 0,1-1 0,0 0 0,-1 0-1,1 0 1,0 0 0,0 0 0,-1 0 0,1 0 0,0-1-1,-1 1 1,1 0 0,0 0 0,-1 0 0,2-1 0,22-9 118,-2-4 196,-1-1 0,0-1 1,-2 0-1,33-36 0,-4 5-79,225-186-376,-151 141-5477,-64 49-1221</inkml:trace>
</inkml:ink>
</file>

<file path=ppt/ink/ink1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09.755"/>
    </inkml:context>
    <inkml:brush xml:id="br0">
      <inkml:brushProperty name="width" value="0.025" units="cm"/>
      <inkml:brushProperty name="height" value="0.025" units="cm"/>
    </inkml:brush>
  </inkml:definitions>
  <inkml:trace contextRef="#ctx0" brushRef="#br0">119 444 14734,'8'-29'2012,"0"2"-202,-2 0 0,-1 0 0,3-51-1,-8 76-1746,1 1 0,-1 0 0,0-1 0,0 1 0,-1-1 0,1 1 0,0-1 0,0 1 0,-1 0 0,1-1 0,-1 1-1,1 0 1,-1-1 0,1 1 0,-1 0 0,0 0 0,0 0 0,0-1 0,-1-1 0,1 3-34,0-1 1,0 1-1,0 0 1,0-1-1,0 1 1,0 0-1,0 0 0,0 0 1,-1-1-1,1 1 1,0 0-1,0 0 1,0 1-1,0-1 0,0 0 1,0 0-1,0 0 1,0 1-1,0-1 1,-1 1-1,-3 1-22,0 1-1,1 0 1,-1 0 0,1 0-1,-1 0 1,1 1 0,0-1-1,0 1 1,-3 5 0,-2 4 83,0 0 0,1 1 1,0 0-1,1 0 0,1 1 1,0 0-1,1 0 0,1 0 1,0 1-1,1-1 0,0 1 1,1 19-1,2-34-82,-1 1 0,1-1 0,0 0 0,0 1 0,1-1 0,-1 0 0,0 1 1,0-1-1,1 0 0,-1 1 0,0-1 0,1 0 0,-1 0 0,1 0 0,0 1 0,-1-1 0,1 0 0,0 0 0,0 0 0,0 0 0,0 0 0,0 0 1,0-1-1,0 1 0,0 0 0,0 0 0,0-1 0,0 1 0,1 0 0,-1-1 0,0 1 0,0-1 0,1 0 0,-1 1 0,0-1 0,1 0 0,-1 0 1,0 0-1,0 0 0,1 0 0,-1 0 0,0 0 0,3-1 0,3 0 78,-1-1-1,1 1 1,-1-1 0,1-1 0,-1 0-1,1 1 1,9-8 0,8-7 256,0-1 0,-2-1 0,0-1 0,-1-1 0,-1-1 0,-1-1 0,-2 0 1,0-1-1,-1-1 0,-1-1 0,-2 0 0,21-56 0,-31 73-326,0 0 0,-1-1 0,0 1 0,0-1 0,-1 1 0,0-1 0,-1 1 0,0-1 0,0 1 0,-4-17 0,4 25-16,0 0 0,-1 0 0,1 0 0,0 0 0,-1 0 0,1 0 0,-1 1 0,1-1 0,-1 0 0,0 0 0,1 1 0,-1-1 0,0 0 0,1 1 0,-1-1 0,0 0 0,0 1 0,0-1 0,0 1 0,1 0 0,-1-1 0,0 1 0,0 0 0,0-1 0,0 1 0,0 0 0,0 0 0,0 0 0,0 0 0,0 0 0,0 0 0,0 0 0,0 0 0,0 0 0,0 0 0,0 1 0,0-1 0,1 0 0,-1 1 0,0-1 0,0 1 0,0-1 0,0 1 0,0-1 0,-1 2 0,-2 1 0,-1 0 0,1 0 0,0 1 0,0-1 0,1 1 0,-1 0 0,-3 5 0,-6 11 0,2 1 0,0 0 0,-11 31 0,17-41 0,2 0 0,-1 1 0,2 0 0,0-1 0,0 1 0,1 0 0,0 0 0,2 19 0,-1-29 0,0-1 0,1 1 0,-1-1 0,1 0 0,-1 1 0,1-1 0,-1 0 0,1 1 0,0-1 0,-1 0 0,1 0 0,0 1 0,0-1 0,0 0 0,0 0 0,0 0 0,0 0 0,0 0 0,1-1 0,-1 1 0,0 0 0,0 0 0,2 0 0,1 0 0,0 0 0,0 0 0,0 0 0,0 0 0,0-1 0,0 1 0,0-1 0,6-1 0,3 0 0,0-1 0,0 0 0,1-1 0,14-6 0,-4-1 0,-12 5 0,-1 0 0,1 1 0,0 0 0,0 0 0,0 2 0,1-1 0,-1 2 0,1-1 0,23 2 0,-34 1 0,-1-1 0,1 1 0,-1 0 0,0-1 0,1 1 0,-1 0 0,0 0 0,0 0 0,1 0 0,-1 1 0,0-1 0,0 0 0,0 0 0,0 1 0,-1-1 0,1 0 0,0 1 0,0-1 0,-1 1 0,1-1 0,-1 1 0,1-1 0,-1 1 0,0-1 0,0 1 0,0 2 0,1 52 0,-2-40 0,1 2 0,1-23 0,1-30 0,7-30 0,11-57 0,-20 122 1,0 0 0,0 0 1,0-1-1,0 1 0,1 0 0,-1 0 0,0 0 1,0 0-1,0-1 0,0 1 0,1 0 0,-1 0 1,0 0-1,0 0 0,0 0 0,1 0 0,-1-1 1,0 1-1,0 0 0,1 0 0,-1 0 0,0 0 1,0 0-1,1 0 0,-1 0 0,0 0 0,0 0 1,1 0-1,-1 0 0,0 0 0,0 0 0,0 0 1,1 0-1,-1 1 0,0-1 0,0 0 0,1 0 1,-1 0-1,0 0 0,0 0 0,0 0 0,1 1 1,-1-1-1,0 0 0,0 0 0,0 0 0,0 1 1,1-1-1,-1 0 0,0 0 0,0 1 0,12 10-190,-11-10 60,6 5-1036,0 0-1,0 0 1,0-1 0,0-1 0,1 1 0,0-1-1,0 0 1,0-1 0,0 0 0,1 0 0,0-1-1,-1 0 1,1-1 0,11 1 0,13-1-5188</inkml:trace>
</inkml:ink>
</file>

<file path=ppt/ink/ink1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10.096"/>
    </inkml:context>
    <inkml:brush xml:id="br0">
      <inkml:brushProperty name="width" value="0.025" units="cm"/>
      <inkml:brushProperty name="height" value="0.025" units="cm"/>
    </inkml:brush>
  </inkml:definitions>
  <inkml:trace contextRef="#ctx0" brushRef="#br0">87 133 4228,'0'0'4644,"3"-10"-506,2-1-2764,-4 7-790,1 0 0,0 0 0,-1 0 0,0 0 0,0-1 0,0 1 0,0-1 0,-1-7 0,0 12-515,0-1-1,0 1 1,0 0 0,0 0-1,0 0 1,0 0 0,0 0-1,0 0 1,0-1 0,0 1-1,0 0 1,0 0 0,0 0-1,0 0 1,0 0 0,0 0-1,0 0 1,-1 0 0,1 0-1,0-1 1,0 1 0,0 0 0,0 0-1,0 0 1,0 0 0,0 0-1,0 0 1,0 0 0,-1 0-1,1 0 1,0 0 0,0 0-1,0 0 1,0 0 0,0 0-1,0 0 1,0 0 0,-1 0-1,1 0 1,0 0 0,0 0-1,0 0 1,0 0 0,0 0-1,0 0 1,-1 0 0,1 0-1,0 0 1,0 0 0,0 0-1,0 0 1,0 0 0,0 0 0,0 0-1,0 0 1,0 1 0,-1-1-1,1 0 1,0 0 0,0 0-1,0 0 1,0 0 0,0 0-1,0 0 1,-12 11 955,-7 14-1056,9-9 206,1 0-1,0 1 1,1 0 0,1 0 0,1 1 0,1 0-1,0 0 1,-4 36 0,9-53-211,-1 0 1,1-1-1,0 1 1,0 0-1,0-1 0,0 1 1,0 0-1,0 0 1,0-1-1,0 1 1,1 0-1,-1-1 0,0 1 1,0 0-1,1-1 1,-1 1-1,0 0 1,1-1-1,-1 1 1,0 0-1,1-1 0,-1 1 1,1-1-1,-1 1 1,1-1-1,-1 1 1,1-1-1,0 1 0,-1-1 1,1 0-1,-1 1 1,2-1-1,0 1-20,0-1 1,-1 0-1,1 0 0,0-1 1,0 1-1,0 0 0,0-1 1,-1 1-1,1-1 0,0 1 1,0-1-1,2-1 0,4-2-280,0-1 0,0 0-1,-1 0 1,10-9 0,0-4-681,-2 0 0,0-2 0,-1 0 0,0 0 0,-2-1 0,-1-1 0,9-22 0,8-43-10019,-28 85 11955,-5 27 5404,2-9-5288,-11 39 373,11-18-3262,3-31-2421</inkml:trace>
</inkml:ink>
</file>

<file path=ppt/ink/ink1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10.425"/>
    </inkml:context>
    <inkml:brush xml:id="br0">
      <inkml:brushProperty name="width" value="0.025" units="cm"/>
      <inkml:brushProperty name="height" value="0.025" units="cm"/>
    </inkml:brush>
  </inkml:definitions>
  <inkml:trace contextRef="#ctx0" brushRef="#br0">0 60 8456,'0'0'6726,"3"-50"-5060,-3 42-481,0 6-448,0 6-865,0 4-33,0-1-767,0-2-770,2-2 225,-1-1-513</inkml:trace>
</inkml:ink>
</file>

<file path=ppt/ink/ink1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10.909"/>
    </inkml:context>
    <inkml:brush xml:id="br0">
      <inkml:brushProperty name="width" value="0.025" units="cm"/>
      <inkml:brushProperty name="height" value="0.025" units="cm"/>
    </inkml:brush>
  </inkml:definitions>
  <inkml:trace contextRef="#ctx0" brushRef="#br0">130 12 13997,'0'0'12161,"-8"-4"-11387,6 3-759,-1 0 0,1 0 1,0 0-1,0 0 0,-1 0 0,1 1 0,0-1 0,-1 1 0,1-1 1,-1 1-1,1 0 0,0 0 0,-1 0 0,1 0 0,-1 1 1,1-1-1,0 1 0,-1-1 0,1 1 0,0 0 0,0 0 0,-1 0 1,1 0-1,0 0 0,0 0 0,0 1 0,0-1 0,0 1 0,0 0 1,1-1-1,-1 1 0,1 0 0,-1 0 0,1 0 0,-1 0 1,-1 4-1,-2 0 98,0 1 0,1 0 0,-1 0 0,2 0 0,-1 1 0,1-1 0,0 1 0,0 0 0,1-1 0,-3 16 1,6-23-104,-1 0 0,0 1 0,1-1 0,-1 0 0,0 0 1,1 1-1,-1-1 0,0 0 0,1 0 0,-1 1 1,1-1-1,-1 0 0,0 0 0,1 0 0,-1 0 0,1 0 1,-1 0-1,1 0 0,-1 0 0,1 0 0,-1 0 1,0 0-1,1 0 0,-1 0 0,1 0 0,-1 0 1,1 0-1,-1 0 0,1 0 0,-1-1 0,0 1 0,1 0 1,-1 0-1,0 0 0,1-1 0,18-7 328,-10 0-258,0 0 1,0 0-1,0-1 0,12-17 0,23-22 80,-43 72-758,-12 25 569,-20 56 1,-3 10 576,19-57 106,3 1 0,2 1 0,-3 81 0,31-184-398,35-140-256,-33 104 0,4 0 0,54-120 0,-77 198 0,-1-1 0,1 0 0,0 1 0,0-1 0,0 1 0,0-1 0,0 1 0,1 0 0,-1-1 0,0 1 0,1 0 0,-1 0 0,1 0 0,-1 0 0,1 0 0,-1 0 0,1 0 0,0 1 0,0-1 0,-1 0 0,1 1 0,0 0 0,0-1 0,-1 1 0,1 0 0,0 0 0,0 0 0,0 0 0,0 0 0,-1 0 0,1 1 0,0-1 0,0 1 0,-1-1 0,1 1 0,0 0 0,-1-1 0,1 1 0,0 0 0,-1 0 0,1 0 0,-1 0 0,3 3 0,9 6 0,0 1 0,-1 0 0,21 25 0,-20-21 0,-13-15 0,1 1 0,-1-1 0,1 1 0,-1-1 0,1 1 0,-1-1 0,0 1 0,1 0 0,-1-1 0,0 1 0,0 0 0,1-1 0,-1 1 0,0 0 0,0 0 0,0-1 0,0 1 0,0 0 0,0-1 0,0 1 0,0 0 0,0 0 0,0-1 0,0 1 0,0 0 0,-1-1 0,1 1 0,0 0 0,-1-1 0,1 1 0,0 0 0,-1-1 0,1 1 0,-1-1 0,1 1 0,-1 0 0,1-1 0,-1 1 0,1-1 0,-1 1 0,-30 18 0,22-15 0,-17 11 0,-1-1 0,-36 13 0,74-39-1551,-1 0-2861,17-15-5032</inkml:trace>
</inkml:ink>
</file>

<file path=ppt/ink/ink1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11.735"/>
    </inkml:context>
    <inkml:brush xml:id="br0">
      <inkml:brushProperty name="width" value="0.025" units="cm"/>
      <inkml:brushProperty name="height" value="0.025" units="cm"/>
    </inkml:brush>
  </inkml:definitions>
  <inkml:trace contextRef="#ctx0" brushRef="#br0">164 66 12780,'1'-1'134,"25"-38"8423,-25 39-8438,-1-1 1,0 0 0,0 0-1,1 1 1,-1-1-1,0 0 1,0 0-1,0 1 1,0-1-1,0 0 1,0 0-1,0 0 1,0 1-1,0-1 1,0 0-1,0 0 1,-1 1-1,1-1 1,0 0-1,0 1 1,-1-1-1,1 0 1,0 0-1,-1 1 1,1-1 0,-1 1-1,1-1 1,-1 0-1,1 1 1,-1-1-1,0 1 1,1-1-1,-1 1 1,0 0-1,1-1 1,-1 1-1,0 0 1,1-1-1,-1 1 1,0 0-1,0 0 1,1 0-1,-1-1 1,0 1-1,0 0 1,1 0-1,-1 0 1,0 0 0,0 0-1,1 1 1,-1-1-1,0 0 1,-1 1-1,-10-1-92,1 0 0,0 2 0,-1-1 0,1 1 0,0 1 0,0 0 0,-12 6 0,19-8-37,0 0 0,0 1 0,0 0-1,1 0 1,-1 0 0,1 0 0,-1 0 0,1 1 0,0 0 0,0 0 0,0 0 0,0 0 0,0 0 0,1 0 0,0 1 0,-1-1 0,1 1-1,1-1 1,-1 1 0,0 0 0,1 0 0,-2 8 0,3-10-14,0 0 0,0 0-1,0-1 1,0 1 0,0 0-1,0 0 1,1 0 0,-1 0 0,1 0-1,-1 0 1,1 0 0,0-1-1,0 1 1,0 0 0,0-1 0,0 1-1,0 0 1,0-1 0,1 1 0,-1-1-1,0 0 1,4 3 0,44 20-1110,-1-1 76,-46-22 1034,-1 0 0,1 1 1,0-1-1,-1 1 0,1-1 1,0 1-1,-1 0 0,0 0 0,0 0 1,1-1-1,-1 1 0,0 0 1,0 1-1,-1-1 0,1 0 1,0 0-1,-1 0 0,1 0 0,0 4 1,-2 0 165,0 0 1,0 0-1,0-1 1,-1 1-1,0 0 1,0-1-1,0 1 1,0-1-1,-1 0 0,0 0 1,0 0-1,-1 0 1,1 0-1,-1-1 1,0 1-1,0-1 1,-1 0-1,1 0 1,-1-1-1,0 1 1,0-1-1,0 0 1,0-1-1,-1 1 1,1-1-1,-1 0 1,0 0-1,-10 2 1,15-5-154,0 1 1,1 0 0,-1 0 0,0-1-1,0 1 1,1 0 0,-1-1-1,0 1 1,1-1 0,-1 1 0,1-1-1,-1 1 1,0-1 0,1 1 0,-1-1-1,1 0 1,-1 1 0,1-1 0,0 0-1,-1 1 1,1-1 0,-1 0-1,1 1 1,0-1 0,0 0 0,0 0-1,-1 0 1,1 1 0,0-1 0,0 0-1,0 0 1,0 0 0,0 1 0,0-1-1,1 0 1,-1 0 0,0 0-1,0 1 1,0-1 0,1 0 0,-1 0-1,1 0 1,13-38-1988,-3 21 227,2 1-1,0 0 1,1 1 0,21-18 0,0 0-4347</inkml:trace>
</inkml:ink>
</file>

<file path=ppt/ink/ink1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12.095"/>
    </inkml:context>
    <inkml:brush xml:id="br0">
      <inkml:brushProperty name="width" value="0.025" units="cm"/>
      <inkml:brushProperty name="height" value="0.025" units="cm"/>
    </inkml:brush>
  </inkml:definitions>
  <inkml:trace contextRef="#ctx0" brushRef="#br0">10 49 6919,'-1'9'5194,"-1"3"-3761,0 1 335,0-1-1,0 1 1,1 0-1,1 14 1,1-26-1726,-1-1-1,1 1 1,0-1 0,-1 1 0,1-1-1,-1 1 1,1-1 0,0 1 0,-1-1-1,1 0 1,0 1 0,0-1 0,-1 0 0,1 0-1,0 0 1,0 1 0,-1-1 0,1 0-1,0 0 1,0 0 0,-1 0 0,1 0-1,0-1 1,0 1 0,0 0 0,-1 0-1,2-1 1,25-5 385,-13-1-299,0 0-1,0-1 0,-1-1 1,0 0-1,0-1 1,14-15-1,-12 11 486,1 1-1,0 1 1,21-13-1,-37 25-570,1 0 0,-1 0-1,1 0 1,-1 0 0,1 0 0,-1 0 0,1 0 0,-1 0 0,1 0 0,-1 0 0,1 0-1,-1 1 1,0-1 0,1 0 0,-1 0 0,1 0 0,-1 1 0,1-1 0,-1 0-1,0 0 1,1 1 0,-1-1 0,1 0 0,-1 1 0,0-1 0,1 1 0,-1-1-1,0 0 1,0 1 0,1-1 0,-1 1 0,0-1 0,0 1 0,0-1 0,0 0 0,1 1-1,-1-1 1,0 1 0,0-1 0,0 1 0,0-1 0,0 1 0,0-1 0,0 1-1,0-1 1,-1 2 0,4 36 333,-3-22-124,0-13-241,0 1 0,1 0 0,-1-1 1,1 1-1,0-1 0,0 1 0,0-1 0,1 1 0,-1-1 0,1 0 0,-1 1 0,1-1 0,0 0 0,1 0 0,3 4 0,-4-6 47,0 0 1,0 0-1,0 0 0,0 0 1,1 0-1,-1-1 0,0 1 0,1-1 1,-1 0-1,0 0 0,1 1 0,-1-2 1,1 1-1,-1 0 0,0 0 0,1-1 1,-1 1-1,0-1 0,1 0 0,-1 1 1,0-1-1,0 0 0,0 0 0,0-1 1,4-2-1,24-14 456,49-40 1,-38 26-687,-38 29-927,-6-4-7437,2 6 7834,-7-9-9334</inkml:trace>
</inkml:ink>
</file>

<file path=ppt/ink/ink1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12.424"/>
    </inkml:context>
    <inkml:brush xml:id="br0">
      <inkml:brushProperty name="width" value="0.025" units="cm"/>
      <inkml:brushProperty name="height" value="0.025" units="cm"/>
    </inkml:brush>
  </inkml:definitions>
  <inkml:trace contextRef="#ctx0" brushRef="#br0">0 0 19250,'0'0'192,"80"52"-224,-43-39-1761,3-5-4774</inkml:trace>
  <inkml:trace contextRef="#ctx0" brushRef="#br0" timeOffset="1">292 77 13645,'0'0'4548,"-65"69"-3331,53-41-128,5-2-448,7-1-481,0-5-160,10-5-64,7-2-897,4-5-448,3-4-1442,0-4-2274</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3.311"/>
    </inkml:context>
    <inkml:brush xml:id="br0">
      <inkml:brushProperty name="width" value="0.025" units="cm"/>
      <inkml:brushProperty name="height" value="0.025" units="cm"/>
    </inkml:brush>
  </inkml:definitions>
  <inkml:trace contextRef="#ctx0" brushRef="#br0">1 1 18738,'0'0'14029</inkml:trace>
</inkml:ink>
</file>

<file path=ppt/ink/ink1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12.796"/>
    </inkml:context>
    <inkml:brush xml:id="br0">
      <inkml:brushProperty name="width" value="0.025" units="cm"/>
      <inkml:brushProperty name="height" value="0.025" units="cm"/>
    </inkml:brush>
  </inkml:definitions>
  <inkml:trace contextRef="#ctx0" brushRef="#br0">23 64 14221,'0'0'10272,"10"1"-10064,-6 0-144,4 0-43,0 0-1,0 0 1,0-1 0,0 0-1,13-2 1,-19 2 94,0-1 1,0 1-1,0-1 1,0 1-1,-1-1 1,1 0-1,0 0 1,0 1 0,0-1-1,-1-1 1,1 1-1,-1 0 1,1 0-1,-1 0 1,1-1-1,-1 1 1,0-1-1,1 1 1,-1-1-1,0 0 1,0 1-1,0-1 1,-1 0-1,1 0 1,0 0-1,-1 0 1,1 1-1,-1-1 1,1 0-1,-1 0 1,0 0 0,0 0-1,0-2 1,0 3-66,0 0 0,-1 0 1,1 0-1,0 0 0,-1 0 0,1 0 1,-1 0-1,1 0 0,-1 1 1,1-1-1,-1 0 0,0 0 1,1 1-1,-1-1 0,0 0 1,0 1-1,0-1 0,1 1 1,-1-1-1,0 1 0,0-1 1,0 1-1,0 0 0,0-1 1,0 1-1,0 0 0,0 0 0,0 0 1,0 0-1,0 0 0,0 0 1,0 0-1,0 0 0,1 0 1,-1 0-1,0 0 0,-2 1 1,-2-1-50,1 1 0,-1 0 0,0 0 1,1 0-1,-1 1 0,1-1 0,-6 3 0,5 1-7,-1-1-1,1 1 1,-1 0-1,1 0 1,1 0-1,-1 1 0,1 0 1,0 0-1,0 0 1,-5 13-1,8-18-1,0 1-1,0 0 1,0 0 0,0 0-1,0 0 1,1 0-1,-1 0 1,1 0 0,-1 0-1,1 0 1,0 1-1,0-1 1,0 0 0,0 0-1,0 0 1,1 0-1,-1 0 1,0 0 0,1 0-1,0 0 1,-1 0-1,1 0 1,0 0 0,0 0-1,0 0 1,0 0-1,1-1 1,-1 1 0,0 0-1,1-1 1,-1 1 0,1-1-1,-1 1 1,1-1-1,0 0 1,0 0 0,-1 0-1,1 0 1,0 0-1,2 1 1,5 0-384,-1 0 0,0 0 0,1 0 0,-1-1 1,1 0-1,-1-1 0,13-1 0,34-9-6568,2-16-5356</inkml:trace>
</inkml:ink>
</file>

<file path=ppt/ink/ink1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13.572"/>
    </inkml:context>
    <inkml:brush xml:id="br0">
      <inkml:brushProperty name="width" value="0.025" units="cm"/>
      <inkml:brushProperty name="height" value="0.025" units="cm"/>
    </inkml:brush>
  </inkml:definitions>
  <inkml:trace contextRef="#ctx0" brushRef="#br0">18 51 5381,'0'0'4751,"0"-8"-2802,-3-24 880,-1 21 442,0 14-2597,-2 11-882,5 15-1050,1-16-5166</inkml:trace>
</inkml:ink>
</file>

<file path=ppt/ink/ink1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14.053"/>
    </inkml:context>
    <inkml:brush xml:id="br0">
      <inkml:brushProperty name="width" value="0.025" units="cm"/>
      <inkml:brushProperty name="height" value="0.025" units="cm"/>
    </inkml:brush>
  </inkml:definitions>
  <inkml:trace contextRef="#ctx0" brushRef="#br0">28 0 13293,'0'0'9993,"2"65"-9545,-2-15-127,0 11-225,0 0-64,0-2 32,-2-5-64,-2-6-897,-2-8-672,2-11-545,-1-11-833,-4-13-2691</inkml:trace>
</inkml:ink>
</file>

<file path=ppt/ink/ink1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14.548"/>
    </inkml:context>
    <inkml:brush xml:id="br0">
      <inkml:brushProperty name="width" value="0.025" units="cm"/>
      <inkml:brushProperty name="height" value="0.025" units="cm"/>
    </inkml:brush>
  </inkml:definitions>
  <inkml:trace contextRef="#ctx0" brushRef="#br0">20 147 14926,'-3'-9'2776,"0"3"-2498,-10-41 3656,13 45-3775,0 0 0,-1 0 0,1 0 1,0 0-1,1 0 0,-1 0 0,0 0 0,1 0 0,-1 0 0,1 0 0,-1 0 0,1 0 0,0 0 0,0 0 0,0 0 0,0 1 1,0-1-1,1 0 0,-1 1 0,0-1 0,1 1 0,-1-1 0,1 1 0,3-3 0,5-1 11,0 0-1,1 0 0,0 1 1,0 0-1,1 1 0,-1 0 1,0 1-1,18-1 1,3 1-60,58 4 1,-85-2-119,-1 0 0,1 1 0,-1 0-1,1-1 1,-1 2 0,0-1 0,0 0 0,1 1 0,-1 0 0,0 0 0,-1 0 0,1 1-1,0-1 1,-1 1 0,1 0 0,-1 0 0,6 6 0,-7-6 7,-1 0 0,1 0 1,-1 0-1,1 0 0,-1 0 0,0 0 0,0 1 1,-1-1-1,1 0 0,-1 0 0,1 1 1,-1-1-1,0 0 0,0 1 0,-1-1 0,1 0 1,-1 1-1,1-1 0,-1 0 0,0 0 0,0 0 1,-1 0-1,1 0 0,-4 6 0,-7 10 257,-1-1-1,-1-1 0,-1 0 1,0 0-1,-31 25 0,45-42 12,5 1-368,1 0-1,0 0 0,-1 0 1,1 1-1,-1-1 1,0 1-1,0 0 0,1 0 1,-1 1-1,0-1 0,5 5 1,-5-4 28,6 4-24,0-1-1,-1 2 0,1-1 0,-2 2 0,1-1 0,-1 1 0,0 0 0,-1 1 0,0-1 0,8 18 0,-13-23 114,0 1-1,0 0 1,0 0 0,0 0-1,-1 0 1,0 0-1,0 0 1,-1 0 0,1 0-1,-1 0 1,0 0-1,0 1 1,-1-1-1,0 0 1,0 0 0,0 0-1,0 0 1,-1 0-1,0 0 1,0-1-1,0 1 1,0 0 0,-1-1-1,0 1 1,0-1-1,-6 6 1,-1 1 401,-1-1 1,0-1-1,0 0 1,-1 0 0,0-1-1,-22 11 1,27-16-250,1 1 0,-1-2 0,0 1 0,-1-1 0,1 0 1,0 0-1,-1-1 0,1 0 0,-1 0 0,1-1 0,-1 0 1,1 0-1,-1-1 0,-11-2 0,15 1-181,1 1 0,-1-1 0,1 0 0,0 0 0,0 0-1,-1-1 1,2 1 0,-1-1 0,0 1 0,0-1 0,1 0 0,-1 0 0,1 0 0,0-1 0,0 1 0,0 0-1,1-1 1,-1 1 0,1-1 0,-2-5 0,0-2-153,0 0 0,1 0 0,1-1 0,-1 1 0,2-18 0,0 27-82,0 0-1,1 0 1,-1 0-1,0 0 0,1-1 1,0 1-1,0 1 1,-1-1-1,1 0 0,0 0 1,1 0-1,-1 0 0,0 1 1,0-1-1,1 0 1,-1 1-1,1-1 0,-1 1 1,1 0-1,2-2 0,39-19-9053,-32 18 5611,12-6-9591</inkml:trace>
</inkml:ink>
</file>

<file path=ppt/ink/ink1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14.917"/>
    </inkml:context>
    <inkml:brush xml:id="br0">
      <inkml:brushProperty name="width" value="0.025" units="cm"/>
      <inkml:brushProperty name="height" value="0.025" units="cm"/>
    </inkml:brush>
  </inkml:definitions>
  <inkml:trace contextRef="#ctx0" brushRef="#br0">3 0 19378,'0'0'4549,"0"66"-3460,0-26-225,0 7-511,0 5 31,0 3-192,0-1-64,-2-4-31,2-4-65,0-7 0,0-11-609,0-10-928,0-8-417,3-30-16624</inkml:trace>
</inkml:ink>
</file>

<file path=ppt/ink/ink1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15.263"/>
    </inkml:context>
    <inkml:brush xml:id="br0">
      <inkml:brushProperty name="width" value="0.025" units="cm"/>
      <inkml:brushProperty name="height" value="0.025" units="cm"/>
    </inkml:brush>
  </inkml:definitions>
  <inkml:trace contextRef="#ctx0" brushRef="#br0">8 178 1922,'0'0'11445,"-2"-10"-7008,0 7-4236,1-1 1,1 1 0,-1-1 0,0 0 0,1 1 0,0-1 0,0 0 0,0 0 0,0 1 0,1-1-1,-1 0 1,1 1 0,0-1 0,0 1 0,0-1 0,1 1 0,-1-1 0,1 1 0,0 0 0,0 0 0,0 0-1,0 0 1,0 0 0,1 0 0,-1 0 0,1 1 0,5-4 0,6-4 58,1 1 0,0 1 1,1 1-1,0 0 0,0 1 0,0 0 1,1 1-1,0 1 0,0 1 0,0 1 1,0 0-1,0 1 0,0 1 0,1 0 1,24 4-1,-37-3-248,1 0 1,-1 0-1,0 1 1,0-1 0,0 1-1,0 0 1,-1 1-1,1-1 1,-1 1-1,1 0 1,-1 0-1,0 0 1,0 0 0,0 1-1,0 0 1,-1 0-1,1 0 1,-1 0-1,0 0 1,0 1-1,-1-1 1,1 1 0,1 6-1,-2-5 48,-1 0 1,0 0-1,0 0 0,0 0 0,-1 1 0,0-1 1,0 0-1,0 1 0,-1-1 0,0 0 0,-1 0 1,1 0-1,-1 0 0,0 0 0,0 0 0,-1 0 1,0-1-1,0 1 0,-4 5 0,-7 6 384,0 0 0,-1 0 0,-19 15 0,20-19-71,1 0 0,0 0 0,0 2 0,-20 30 0,32-43-375,-1 1 0,1-1 0,0 1 0,0-1 0,0 1 0,0-1 0,0 1 0,0 0 1,1-1-1,-1 1 0,1 0 0,0-1 0,0 1 0,0 0 0,0 0 0,0-1 0,1 1 0,-1 0 0,1-1 0,0 1 0,0 0 0,1 2 0,1-1-13,-1 0 0,1-1 0,0 1 0,0-1 0,0 0-1,1 0 1,-1 0 0,1-1 0,0 1 0,0-1 0,-1 0 0,7 3-1,8 2-188,0-1 0,1-1-1,0-1 1,-1 0-1,24 1 1,35-3-7830,-46-2-433</inkml:trace>
</inkml:ink>
</file>

<file path=ppt/ink/ink1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15.636"/>
    </inkml:context>
    <inkml:brush xml:id="br0">
      <inkml:brushProperty name="width" value="0.025" units="cm"/>
      <inkml:brushProperty name="height" value="0.025" units="cm"/>
    </inkml:brush>
  </inkml:definitions>
  <inkml:trace contextRef="#ctx0" brushRef="#br0">100 79 19154,'0'0'5669,"-24"67"-4708,18-26-288,3 4-321,1 4-63,2 0-65,0-3-64,0-5-128,0-6 32,10-11-32,-2-7-256,3-8-673,0-9-993,-2 0-1217,-5-21-2530,-4-7-8104</inkml:trace>
  <inkml:trace contextRef="#ctx0" brushRef="#br0" timeOffset="1">1 32 16432,'0'0'9993,"58"2"-8616,-16 2-736,7-4-449,4 0-128,2 0-1025,-4-9-2882,-6-4-1795,-13-3-6181</inkml:trace>
</inkml:ink>
</file>

<file path=ppt/ink/ink1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15.978"/>
    </inkml:context>
    <inkml:brush xml:id="br0">
      <inkml:brushProperty name="width" value="0.025" units="cm"/>
      <inkml:brushProperty name="height" value="0.025" units="cm"/>
    </inkml:brush>
  </inkml:definitions>
  <inkml:trace contextRef="#ctx0" brushRef="#br0">16 62 15150,'0'0'11083,"85"9"-9578,-39-23-704,0-2-609,0 2-96,-9 1-128,-8 4-1826,-10 5-1889,-13 3-1154</inkml:trace>
  <inkml:trace contextRef="#ctx0" brushRef="#br0" timeOffset="1">1 428 12940,'0'0'7303,"61"-22"-5509,-26 1-1154,2 2-511,1 0-97,1 0-545,-4-1-1793,-1 2-1474,-3-5-3042</inkml:trace>
</inkml:ink>
</file>

<file path=ppt/ink/ink1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16.336"/>
    </inkml:context>
    <inkml:brush xml:id="br0">
      <inkml:brushProperty name="width" value="0.025" units="cm"/>
      <inkml:brushProperty name="height" value="0.025" units="cm"/>
    </inkml:brush>
  </inkml:definitions>
  <inkml:trace contextRef="#ctx0" brushRef="#br0">433 0 18001,'0'0'1794,"-64"58"-33,25-14-768,-1 7-512,-7 11-193,2 1-128,3 2-96,4-4 0,7-8-64,6-10 32,7-11-128,7-10 32,3-10-480,1-7-545,3-5-865,0-5-929,-1-17-3491,0-12-1890</inkml:trace>
</inkml:ink>
</file>

<file path=ppt/ink/ink1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16.677"/>
    </inkml:context>
    <inkml:brush xml:id="br0">
      <inkml:brushProperty name="width" value="0.025" units="cm"/>
      <inkml:brushProperty name="height" value="0.025" units="cm"/>
    </inkml:brush>
  </inkml:definitions>
  <inkml:trace contextRef="#ctx0" brushRef="#br0">1 0 17617,'0'0'4676,"46"58"-3971,-21-28 96,5 3-481,3 0-128,2 1-96,-1-5-737,-1-2-1376,0-5-1411,-7-8-2850</inkml:trace>
  <inkml:trace contextRef="#ctx0" brushRef="#br0" timeOffset="1">568 13 19635,'0'0'3907,"-39"53"-3458,31-19-33,1 6-160,4 1 1,3-2 351,0-3-191,5-8-321,10-9-833,4-6-1665,2-10-1634,5-3-4708</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4.635"/>
    </inkml:context>
    <inkml:brush xml:id="br0">
      <inkml:brushProperty name="width" value="0.025" units="cm"/>
      <inkml:brushProperty name="height" value="0.025" units="cm"/>
    </inkml:brush>
  </inkml:definitions>
  <inkml:trace contextRef="#ctx0" brushRef="#br0">28 0 17296,'0'0'9241,"1"13"-8461,-1 47 419,-13 101 0,-2 41-469,15-202-712,-1 1 0,1-1 0,0 1 0,0-1 0,0 1 0,0 0 0,0-1 0,0 1 0,0-1 0,0 1 0,0-1 0,1 1-1,-1-1 1,0 1 0,0-1 0,0 1 0,1-1 0,-1 1 0,0-1 0,0 1 0,1-1 0,-1 1 0,0-1 0,1 1 0,-1-1 0,1 0 0,-1 1 0,0-1 0,1 0 0,-1 1 0,1-1 0,-1 0 0,1 0 0,-1 1 0,1-1 0,-1 0 0,1 0 0,-1 0 0,1 0 0,0 0 0,-1 0 0,2 0 0,-1 0 53,1-1 0,-1 1 0,0-1 0,1 1 0,-1-1 0,0 0 0,1 0 0,-1 0 0,0 0 0,0 0 0,0 0 0,0 0 0,0 0 0,0 0 0,0 0 0,1-2 0,5-10-35,-1 0 0,0-1 0,-1 1-1,0-1 1,-1 0 0,-1 0-1,-1-1 1,3-24 0,-5-122-15,-1 134-22,0 21 1,2 4 0,-1-1 0,0 1 0,0-1 0,0 0 0,0 1 0,0-1 0,0 1 0,-1-1 0,0 1 0,1-1 0,-1 1 0,0 0 0,0-1 0,0 1 0,0 0 0,-1 0 0,1-1 0,-3-2 0,3 5 0,0 1 0,1-1 0,-1 0 0,0 0 0,1 1 0,-1-1 0,0 1 0,1-1 0,-1 1 0,1-1 0,-1 1 0,0-1 0,1 1 0,0-1 0,-1 1 0,1 0 0,-1-1 0,1 1 0,0 0 0,-1-1 0,1 1 0,0 0 0,0-1 0,-1 1 0,1 0 0,0 0 0,0-1 0,0 1 0,0 0 0,0 0 0,0-1 0,0 1 0,0 1 0,-1 31 0,1-32 0,-1 1 0,1 0 0,0-1 0,0 1 0,0 0 0,0-1 0,0 1 0,0 0 0,0-1 0,1 1 0,-1 0 0,1-1 0,-1 1 0,1 0 0,0-1 0,-1 1 0,1-1 0,0 1 0,0-1 0,0 0 0,0 1 0,0-1 0,0 0 0,1 0 0,-1 1 0,0-1 0,1 0 0,-1 0 0,0-1 0,1 1 0,-1 0 0,1 0 0,0-1 0,-1 1 0,1-1 0,-1 1 0,1-1 0,0 0 0,0 1 0,-1-1 0,1 0 0,0 0 0,-1 0 0,1-1 0,0 1 0,-1 0 0,4-1 0,2-1 0,1-1 0,-1 1 0,0-1 0,1-1 0,-1 1 0,-1-1 0,1 0 0,0-1 0,6-6 0,72-79 0,-85 89 0,1 1-1,-1-1 1,0 1 0,1 0-1,-1-1 1,0 1-1,1 0 1,-1-1 0,1 1-1,-1 0 1,1 0 0,-1-1-1,1 1 1,-1 0-1,0 0 1,1 0 0,-1 0-1,1 0 1,-1-1 0,1 1-1,-1 0 1,1 0 0,-1 0-1,1 0 1,0 0-1,-1 1 1,1-1 0,-1 0-1,0 0 1,1 0 0,-1 0-1,1 0 1,-1 1-1,1-1 1,0 1 0,8 20-34,-6 41-54,-3-53 68,-1 126 49,-1-67 34,7 76 0,-5-141-63,0-1 0,0 0 0,0 0 0,1 0 0,-1 1 0,0-1 0,1 0 0,0 0 0,-1 0 0,1 0 0,0 0 0,0 0 0,0 0 0,0 0 0,0 0 0,1 0 0,-1-1 0,1 1 0,-1 0 0,1-1 0,-1 1 0,1-1 0,0 0 0,0 0 0,0 1 0,0-1 0,0 0 0,0 0 0,0-1 0,0 1 0,0 0 0,0-1 0,0 1 0,1-1 0,-1 0 0,0 0 0,0 0 0,0 0 0,4 0 0,1-2 0,-1 1 0,0-1 0,0 0 0,0 0 0,0-1 0,0 0 0,-1 0 0,1 0 0,-1-1 0,0 0 0,0 0 0,7-7 0,-3 1 0,-1-1 0,0 0 0,0 0 0,-2 0 0,1-1 0,-1 0 0,-1-1 0,0 1 0,-1-1 0,0 0 0,-1 0 0,-1 0 0,0 0 0,-1-1 0,0-14 0,-1 29-1,0-1-1,0 0 1,0 0-1,0 0 1,0 0 0,0 0-1,-1 0 1,1 0 0,0 0-1,0 0 1,0 0-1,0 0 1,0 0 0,-1 0-1,1 0 1,0 0-1,0 0 1,0 0 0,0 0-1,0 0 1,-1 0 0,1 0-1,0 0 1,0-1-1,0 1 1,0 0 0,0 0-1,0 0 1,0 0 0,-1 0-1,1 0 1,0 0-1,0 0 1,0 0 0,0-1-1,0 1 1,0 0-1,0 0 1,0 0 0,0 0-1,0 0 1,0 0 0,0-1-1,0 1 1,0 0-1,0 0 1,-1 0 0,1 0-1,0 0 1,1-1-1,-1 1 1,0 0 0,0 0-1,0 0 1,0 0 0,0 0-1,0-1 1,0 1-1,0 0 1,0 0 0,0 0-1,0 0 1,-9 16-192,-8 25-104,12-28 311,1 1-1,0-1 0,1 1 1,1 0-1,0 0 1,1 0-1,0 28 0,2-41-97,-1 0 0,0 0-1,1 0 1,-1 0 0,1 0-1,-1 0 1,1 0 0,-1 0 0,1 0-1,0 0 1,-1 0 0,1 0-1,0-1 1,0 1 0,0 0-1,-1 0 1,1-1 0,0 1 0,0-1-1,0 1 1,0-1 0,0 1-1,0-1 1,0 0 0,0 1 0,1-1-1,-1 0 1,0 0 0,2 0-1,35-1-6696,-13-6-543</inkml:trace>
</inkml:ink>
</file>

<file path=ppt/ink/ink1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17.051"/>
    </inkml:context>
    <inkml:brush xml:id="br0">
      <inkml:brushProperty name="width" value="0.025" units="cm"/>
      <inkml:brushProperty name="height" value="0.025" units="cm"/>
    </inkml:brush>
  </inkml:definitions>
  <inkml:trace contextRef="#ctx0" brushRef="#br0">0 1 15855,'0'0'5541,"0"69"-3587,3-35-481,6 6-416,0 2-512,-1-1-417,1 0-96,-3-5-801,-1-7-1281,-3-6-704,-2-11-97,0-8-64,-7-4-3651</inkml:trace>
</inkml:ink>
</file>

<file path=ppt/ink/ink1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17.397"/>
    </inkml:context>
    <inkml:brush xml:id="br0">
      <inkml:brushProperty name="width" value="0.025" units="cm"/>
      <inkml:brushProperty name="height" value="0.025" units="cm"/>
    </inkml:brush>
  </inkml:definitions>
  <inkml:trace contextRef="#ctx0" brushRef="#br0">0 145 18674,'0'0'8424,"70"-18"-7399,-9 10 224,19-2-641,15-3-415,7-2-129,6-6-577,-3-6-3843,-10-6-1313</inkml:trace>
</inkml:ink>
</file>

<file path=ppt/ink/ink1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18.609"/>
    </inkml:context>
    <inkml:brush xml:id="br0">
      <inkml:brushProperty name="width" value="0.025" units="cm"/>
      <inkml:brushProperty name="height" value="0.025" units="cm"/>
    </inkml:brush>
  </inkml:definitions>
  <inkml:trace contextRef="#ctx0" brushRef="#br0">8076 141 9257,'-9'-6'2237,"-16"-10"-1974,-1 1 1,-1 2 0,0 0 0,-1 2 0,0 1 0,-1 1-1,0 2 1,-33-5 0,-252-16-188,-1059 27 2892,105 71-1332,-1 48-1038,1028-94-270,-944 148 206,902-109-409,3 12-1,-301 124 1,486-161-83,2 5 1,2 3-1,2 5 1,-89 65-1,137-85-25,2 2 0,1 2 0,2 1 1,1 1-1,3 2 0,0 2 0,3 1 0,1 1 0,3 1 0,-22 50 0,35-66-36,1 0 0,2 0 0,0 1 0,2 1-1,1-1 1,2 1 0,-2 54 0,7-71 16,-1 0 0,2-1 0,0 1 0,0 0 0,1-1 1,1 0-1,0 0 0,0 0 0,1 0 0,1-1 0,0 0 0,1 0 1,0 0-1,0-1 0,1 0 0,0-1 0,1 1 0,0-1 0,1-1 1,20 14-1,-3-6 25,1-1 0,1-2 0,1-1 0,0-1 0,0-1 0,1-2 0,0-1 0,53 5 0,29-4 105,120-7 0,-202-2-104,546-39 453,3-36-316,-371 46-134,3014-340-160,-3171 365 154,851-95 993,-634 58-633,346-101 1,-511 111-293,-1-4-1,152-78 1,-210 90 12,-1-2 0,-1-2 0,-1-1 0,-2-3 0,-1-1 0,-2-2-1,54-63 1,-77 79-79,0-1-1,-1 0 0,-1-1 0,-1 0 0,-1 0 0,-1-1 0,-1-1 1,-1 0-1,7-41 0,-12 51-28,0 0-1,-2 1 1,1-1 0,-2 0 0,0 0 0,0 1-1,-1-1 1,-1 1 0,0-1 0,-1 1 0,0 0-1,-1 0 1,0 0 0,-1 1 0,0 0 0,0 0-1,-2 0 1,1 1 0,-16-16 0,-2 4 1,-1 1 0,0 2 0,-2 0 0,0 2 0,-1 1 0,-1 1 0,0 2 0,-63-19 0,-14 3-143,-145-19 0,-32 11-6004,259 34 4775,-116-14-11251</inkml:trace>
</inkml:ink>
</file>

<file path=ppt/ink/ink1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35.131"/>
    </inkml:context>
    <inkml:brush xml:id="br0">
      <inkml:brushProperty name="width" value="0.025" units="cm"/>
      <inkml:brushProperty name="height" value="0.025" units="cm"/>
    </inkml:brush>
  </inkml:definitions>
  <inkml:trace contextRef="#ctx0" brushRef="#br0">71 3270 3716,'0'0'4174,"-9"4"-2690,-1 2-823,-14 5-141,-4-8 5559,33-4-5936,0 1 1,0-2-1,-1 1 0,1 0 0,-1-1 0,1 0 0,-1 0 0,0 0 0,1 0 0,-1-1 0,0 0 0,5-5 0,0 2 5,22-17 40,-1-1 0,-1-1 0,35-41 0,71-98 76,-63 74-223,889-1028 192,65 59 954,-909 945-933,-6-4 1,186-258-1,-281 355-158,-12 17-56,0 0 1,-1 0-1,0 0 1,0 0-1,0-1 1,0 1-1,-1-1 1,1 0-1,-1 0 1,0 0-1,1-6 1,-17 18 221,-2 5-250,1 2 0,1 0 0,-19 22 0,-10 11-12,-403 383-249,-253 260-832,460-440 748,-488 552 357,611-662 47,15-20 422,-106 164 0,203-278-460,-16 28 93,20-32-124,-1-1 0,0 0 0,1 1-1,-1-1 1,1 0 0,-1 1 0,1-1 0,0 1-1,-1-1 1,1 1 0,0-1 0,0 1 0,0-1 0,0 1-1,0-1 1,1 1 0,-1-1 0,0 1 0,1-1-1,0 2 1,0-2-2,-1-1-1,1 1 0,0-1 1,-1 0-1,1 0 1,0 1-1,0-1 0,-1 0 1,1 0-1,0 0 1,0 0-1,-1 0 0,1 0 1,0 0-1,0 0 1,-1 0-1,1 0 0,0 0 1,0 0-1,-1-1 1,1 1-1,0 0 0,0-1 1,-1 1-1,1 0 1,0-1-1,-1 1 0,1-1 1,-1 1-1,2-2 1,20-15 50,35-41-12,-3-3-1,48-69 0,-27 33-21,534-588-358,45 36-327,-148 151 271,-409 401 110,227-241-572,-312 323 860,-5 9 9,-1-1-1,0 0 0,-1 0 1,1-1-1,-1 0 1,5-13-1,-9 21 4,-1 0-1,0-1 1,0 1 0,0-1-1,1 1 1,-1 0 0,0-1-1,0 1 1,0-1 0,0 1-1,0 0 1,0-1 0,0 1-1,0-1 1,0 1 0,0 0-1,0-1 1,0 1 0,0-1-1,0 1 1,0-1 0,0 1 0,0 0-1,-1-1 1,1 1 0,0 0-1,0-1 1,0 1 0,-1 0-1,1-1 1,0 1 0,-1 0-1,1-1 1,0 1 0,-1 0-1,1 0 1,0-1 0,-1 1-1,1 0 1,0 0 0,-1 0-1,1-1 1,-1 1 0,1 0-1,0 0 1,-1 0 0,1 0-1,-1 0 1,1 0 0,0 0-1,-1 0 1,1 0 0,-1 0-1,1 0 1,0 0 0,-1 0-1,1 0 1,-1 0 0,1 1 0,0-1-1,-1 0 1,0 0 0,-29 11 318,29-11-328,-22 11 118,0 1 0,1 1 0,-40 31 0,-60 61 42,76-63-121,-376 378-198,159-126-3055,214-240 1979,-44 52-3091</inkml:trace>
</inkml:ink>
</file>

<file path=ppt/ink/ink1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39.666"/>
    </inkml:context>
    <inkml:brush xml:id="br0">
      <inkml:brushProperty name="width" value="0.025" units="cm"/>
      <inkml:brushProperty name="height" value="0.025" units="cm"/>
    </inkml:brush>
  </inkml:definitions>
  <inkml:trace contextRef="#ctx0" brushRef="#br0">1 1731 5733,'0'0'8222,"12"-3"-7352,271-90 1257,-143 42-1377,836-343 1268,-848 332-1820,896-418 1440,-465 265-1337,-109 45-249,180-80 44,-611 244 126,-7 1-1521,-31 4 283,-24 4 896,-1 3 0,1 1 0,0 2 0,-63 23 0,32-10 122,-532 163-81,442-125 81,-254 133 1,-497 272-3666,758-385 3671,-211 145 0,61-34-661,224-146 550,-162 64 0,222-101 105,0-1-1,-1-1 1,0-1 0,0-1 0,-44 1 0,68-5 1,-1 0 1,1 0 0,0 0 0,0 0 0,-1 0-1,1 0 1,0 0 0,0 0 0,0 0 0,-1 0-1,1 0 1,0 0 0,0 0 0,0 0 0,-1 0-1,1 0 1,0-1 0,0 1 0,0 0 0,0 0-1,-1 0 1,1 0 0,0 0 0,0-1 0,0 1-1,0 0 1,0 0 0,-1 0 0,1 0 0,0-1-1,0 1 1,0 0 0,0 0 0,0 0 0,0-1-1,0 1 1,0 0 0,0 0 0,0 0 0,0-1-1,0 1 1,0 0 0,0 0 0,0-1 0,0 1-1,0 0 1,0 0 0,0 0 0,0-1 0,0 1-1,0 0 1,0 0 0,0 0 0,1 0 0,-1-1-1,0 1 1,0 0 0,0 0 0,0 0 0,0 0-1,1-1 1,-1 1 0,0 0 0,0 0 0,0 0-1,1 0 1,-1 0 0,0 0 0,15-15 118,28-12 47,1 1-1,1 2 1,55-21 0,-35 16 5,989-401 398,-345 151-504,184-74-39,-862 341-20,216-95 622,-160 65-463,1 5 0,2 3-1,99-23 1,-247 73-282,-102 42-1,30-8 190,-397 111-92,-109 37-15,-338 208 54,974-406-22,-193 100-257,166-83 243,0 0 0,1 2 1,2 1-1,-40 40 0,53-41-78,11-19 86,0 0 1,0 1-1,1-1 0,-1 0 1,0 1-1,0-1 1,0 0-1,1 0 0,-1 1 1,0-1-1,0 0 0,1 0 1,-1 0-1,0 1 0,1-1 1,-1 0-1,0 0 0,1 0 1,-1 0-1,0 0 0,1 0 1,-1 1-1,0-1 0,1 0 1,-1 0-1,0 0 0,1 0 1,-1 0-1,0 0 1,1 0-1,-1-1 0,0 1 1,1 0-1,41-13-270,12-14 260,439-204-529,1065-405-757,-1348 538 885,22-9 417,-231 107-5,-26 0-194,15 1 351,25-3-73,13-3 247,0-2-1,48-19 1,-61 21 53,-37 9-312,1 1 1,-1 0 0,1 2-1,1 0 1,-28 15 0,-16 5 12,-492 167 228,-212 84-285,-180 141-81,247-106 132,28-58 427,951-376 166,-144 57-463,1412-556 481,-102 47-1098,-1407 557 410,63-27 6,-3-5-1,94-60 1,-156 80 4,-24 11 11,-11 17-17,0 0 1,0-1-1,0 1 0,0 0 0,0-1 1,0 1-1,0 0 0,0-1 1,0 1-1,0 0 0,0-1 0,0 1 1,0 0-1,-1-1 0,1 1 1,0 0-1,0-1 0,0 1 0,-1 0 1,1 0-1,0-1 0,0 1 1,-1 0-1,1 0 0,0 0 0,0-1 1,-1 1-1,1 0 0,0 0 1,-1 0-1,1 0 0,0 0 0,-1-1 1,1 1-1,0 0 0,-1 0 0,1 0 1,-1 0-1,1 0 0,0 0 1,-1 0-1,0 0 0,-17-1 25,0 1 1,0 1-1,0 0 0,0 1 0,0 1 0,-20 6 0,-116 40 39,103-31-62,-373 144-294,158-56-2471,99-45-1365</inkml:trace>
</inkml:ink>
</file>

<file path=ppt/ink/ink1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43.029"/>
    </inkml:context>
    <inkml:brush xml:id="br0">
      <inkml:brushProperty name="width" value="0.025" units="cm"/>
      <inkml:brushProperty name="height" value="0.025" units="cm"/>
    </inkml:brush>
  </inkml:definitions>
  <inkml:trace contextRef="#ctx0" brushRef="#br0">8688 202 5157,'0'0'432,"-13"-5"2350,-393-126-48,318 110-2245,-1 4 0,-173-10 0,-277 47-540,3 42-165,354-39 301,-1122 208 510,889-124 21,-438 175-1,446-116-432,-544 307 0,649-294-129,7 13 1,-341 291-1,446-315 65,-296 337 1,362-354 37,7 5 0,-178 318 0,260-407-120,2 2-1,3 1 1,4 1 0,-31 130 0,51-165-11,1 0 0,1 1-1,3-1 1,5 72 0,-1-83 0,1-1 0,1 0 1,2 0-1,0 0 0,2-1 1,0 0-1,1 0 0,16 23 0,-5-15 30,1-2 0,2-1-1,1 0 1,1-2-1,1-1 1,1-2-1,2 0 1,0-2-1,1-1 1,1-1-1,1-2 1,37 14-1,11 0 47,2-4-1,1-3 0,0-4 0,92 9 0,-4-10 42,1-7 1,264-15-1,-210-17-53,321-68 1,212-119-39,-24-59-10,-118 4 232,-11-26 1,-14-27-1,-14-25 1,619-481-1,-579 313-248,-493 389 145,-6-5 0,169-224 0,-241 280 212,-3-2-1,67-141 1,-95 171-225,-1-1 0,-3-1 0,-1-1 1,-1 0-1,-3 0 0,-2 0 0,1-50 0,-6 76-134,-1-1-1,-1 1 1,-1-1-1,-1 1 1,0-1 0,-1 1-1,-1 0 1,0 1-1,-2-1 1,0 1-1,0 0 1,-2 1 0,0 0-1,0 0 1,-2 1-1,0 0 1,0 1-1,-1 0 1,-1 0 0,0 2-1,-1 0 1,0 0-1,-30-16 1,0 4-42,0 2-1,-1 2 1,-1 2-1,-1 2 1,0 2 0,-1 2-1,-81-7 1,-15 8-520,-191 10 0,-269 55-3946,312-15 176</inkml:trace>
</inkml:ink>
</file>

<file path=ppt/ink/ink1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44.020"/>
    </inkml:context>
    <inkml:brush xml:id="br0">
      <inkml:brushProperty name="width" value="0.025" units="cm"/>
      <inkml:brushProperty name="height" value="0.025" units="cm"/>
    </inkml:brush>
  </inkml:definitions>
  <inkml:trace contextRef="#ctx0" brushRef="#br0">0 2510 12332,'0'0'4948,"2"-12"-4238,1-7-447,2-1-1,0 1 0,1-1 0,1 1 0,12-23 1,60-105 1007,-49 94-868,204-344 1058,566-727 0,-719 1026-1397,123-157-29,-160 193 62,-2-2 0,42-87 0,-80 143-214,-5 10-1617,-15 11-5312,-3-10-5295</inkml:trace>
</inkml:ink>
</file>

<file path=ppt/ink/ink1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45.378"/>
    </inkml:context>
    <inkml:brush xml:id="br0">
      <inkml:brushProperty name="width" value="0.025" units="cm"/>
      <inkml:brushProperty name="height" value="0.025" units="cm"/>
    </inkml:brush>
  </inkml:definitions>
  <inkml:trace contextRef="#ctx0" brushRef="#br0">404 94 1473,'-7'-10'13565,"3"4"-12236,1 1-1029,1 1 0,-1 0 0,0 0 0,0 0-1,-1 0 1,1 0 0,-1 1 0,0-1 0,1 1 0,-2 0 0,1 0 0,0 1 0,0-1 0,-1 1 0,0 0 0,-8-3 0,1 4-158,-1 0-1,1 1 1,0 1 0,0 0 0,0 0 0,0 2 0,0-1 0,0 1-1,0 1 1,1 0 0,-1 1 0,1 0 0,0 0 0,1 1 0,-1 1-1,-10 9 1,12-10-57,0 2-1,0-1 1,0 1 0,1 0-1,1 1 1,-1 0-1,2 0 1,-1 0 0,1 1-1,0 0 1,1 0-1,0 1 1,1-1 0,0 1-1,1 0 1,0 0-1,-2 17 1,5-26-83,0 0-1,1 0 1,-1 1-1,0-1 1,1 0-1,0 0 1,-1 0-1,1 0 1,0 0-1,0 0 1,0 0-1,0 0 1,0 0-1,1 0 1,-1 0-1,1-1 1,-1 1-1,1 0 1,-1-1-1,1 0 1,0 1-1,0-1 1,0 0-1,0 0 1,0 0-1,0 0 1,0 0 0,3 1-1,11 3 19,0-1 0,0 0 0,19 2 0,14 4 16,-39-7-36,0 1 1,0 0-1,-1 0 0,0 1 0,0 1 0,0 0 1,0 0-1,-1 0 0,0 1 0,-1 0 0,1 1 1,-1 0-1,-1 0 0,7 10 0,-9-11 3,1 2-1,-2-1 1,1 0 0,-1 1-1,-1 0 1,1-1 0,-1 1-1,-1 0 1,0 0 0,0 1-1,-1-1 1,0 0 0,0 0-1,-1 0 1,0 0 0,-5 15-1,3-14 186,-1 0-1,-1 0 0,1 0 0,-2-1 1,1 1-1,-1-1 0,0-1 0,-1 1 1,-11 10-1,12-13 105,0 0 1,-1 0-1,1-1 1,-1 0-1,0 0 1,0 0-1,-1-1 1,0 0-1,1-1 1,-1 0-1,-1 0 0,-10 2 1,18-5-275,0 0 1,0 1-1,0-2 0,0 1 1,0 0-1,0 0 0,1 0 1,-1 0-1,0-1 0,0 1 0,0 0 1,0-1-1,0 1 0,0 0 1,1-1-1,-1 1 0,0-1 1,0 0-1,1 1 0,-1-1 1,0 0-1,1 1 0,-1-1 1,1 0-1,-1 0 0,1 1 1,-1-1-1,1 0 0,-1 0 1,1 0-1,0 0 0,0 0 1,-1 1-1,1-1 0,0 0 1,0 0-1,0 0 0,0 0 0,0 0 1,0 0-1,0 0 0,0 0 1,1-1-1,8-46-2,5 18-49,1 1 0,2 0-1,0 2 1,39-47 0,-21 28 55,22-28-26,48-69-46,-88 118 58,-2 0 0,-2-2 0,21-51 1,-31 68 8,-1 0 0,0-1 0,0 1 0,0-15 0,-2 24-19,0 0 0,0 0-1,0-1 1,0 1 0,0 0 0,0 0 0,0 0 0,0 0 0,-1 0 0,1 0 0,0-1 0,-1 1-1,1 0 1,-1 0 0,0 0 0,1 0 0,-1 0 0,0 1 0,-1-3 0,1 3-7,0 0-1,0 0 1,-1 0 0,1 0 0,0 0 0,0 0-1,0 0 1,-1 0 0,1 0 0,0 1 0,0-1-1,0 0 1,0 1 0,-1-1 0,1 1 0,0 0-1,0-1 1,0 1 0,0 0 0,0-1 0,1 1-1,-1 0 1,0 0 0,-1 1 0,-8 10-6,0 1 0,0 0 0,1 0 0,1 0 0,0 1 0,1 1 1,1-1-1,0 1 0,1 0 0,1 1 0,0-1 0,1 1 0,-1 16 1,4-31 11,-1 1 1,1-1 0,0 0-1,0 0 1,1 1 0,-1-1-1,0 0 1,0 0 0,1 0 0,-1 1-1,0-1 1,1 0 0,-1 0-1,1 0 1,0 0 0,-1 0-1,1 0 1,0 0 0,-1 0 0,1 0-1,0 0 1,0 0 0,0 0-1,0-1 1,0 1 0,0 0 0,0-1-1,0 1 1,0-1 0,1 1-1,-1-1 1,0 1 0,0-1-1,0 0 1,1 0 0,-1 1 0,0-1-1,0 0 1,0 0 0,1 0-1,-1 0 1,0-1 0,0 1 0,1 0-1,-1 0 1,0-1 0,0 1-1,2-1 1,6-2 30,1 0 0,-1 0 0,0-1-1,17-8 1,59-44 38,-52 33-29,54-27-1,-86 49-38,0 0-1,0 0 1,0 1-1,1-1 1,-1 0-1,0 1 1,0 0 0,1-1-1,-1 1 1,0 0-1,0-1 1,1 1-1,-1 0 1,0 0-1,1 0 1,-1 0 0,1 0-1,-1 0 1,0 1-1,0-1 1,1 0-1,-1 1 1,0-1 0,1 1-1,1 0 1,-2 1 20,0-1 0,0 1 0,0-1 0,-1 1 0,1 0 0,0-1 0,-1 1 0,1 0 0,-1-1 0,0 1 0,0 0 0,1 0 0,-1-1 0,0 1 0,0 0 0,-1 3 1,-2 12 132,0 0 0,-2 0 1,-6 18-1,8-27-173,3-6 23,-3 4 12,1 0 0,1 0 0,-1 0 0,1 1 0,-1 10 0,2-16-10,0 0-1,0-1 1,1 1-1,-1 0 1,0-1 0,0 1-1,0-1 1,0 1-1,1 0 1,-1-1 0,0 1-1,0-1 1,1 1-1,-1 0 1,1-1 0,-1 1-1,0-1 1,1 1-1,-1-1 1,1 0 0,-1 1-1,1-1 1,-1 1-1,2-1 1,0 1 2,-1-1-1,1 0 1,0 0 0,-1 0-1,1 0 1,-1 0 0,1 0-1,0 0 1,-1 0 0,1-1-1,0 1 1,-1-1 0,1 1-1,2-2 1,25-13-1,0-1-1,-2-2 1,1 0 0,35-33 0,6-3-7,-48 38 3,32-23 0,-50 37 0,0 0 0,0 1 0,0-1 0,0 0 0,1 1 0,-1 0 0,0 0 0,1 0 0,-1 0 0,1 0 0,0 1 0,-1 0 0,5-1 0,-7 2 0,-1 0 0,1-1 0,0 1 0,0-1 0,-1 1 0,1 0 0,-1 0 0,1-1 0,-1 1 0,1 0 0,-1 0 0,1 0 0,-1 0 0,0 0 0,1-1 0,-1 1 0,0 0 0,0 0 0,0 0 0,0 0 0,0 0 0,0 0 0,0 0 0,0 0 0,0 0 0,0 0 0,-1 1 0,-4 29 0,1-18-6,-1 0 0,-1-1 1,-7 14-1,8-17-80,1-1 0,-1 1 0,2-1 1,-1 1-1,1 0 0,0 1 0,1-1 0,-1 13 1,3-21-56,0-1 1,1 0 0,-1 1 0,0-1-1,1 0 1,-1 0 0,1 1 0,-1-1-1,0 0 1,1 0 0,-1 0-1,1 0 1,-1 1 0,1-1 0,-1 0-1,1 0 1,-1 0 0,1 0 0,-1 0-1,1 0 1,-1 0 0,1 0 0,-1 0-1,1-1 1,-1 1 0,1 0 0,-1 0-1,1 0 1,-1 0 0,0-1 0,1 1-1,-1 0 1,1 0 0,-1-1 0,0 1-1,1 0 1,-1-1 0,1 0-1,19-11-2866,6-13-2689,0-7-2941</inkml:trace>
</inkml:ink>
</file>

<file path=ppt/ink/ink1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45.862"/>
    </inkml:context>
    <inkml:brush xml:id="br0">
      <inkml:brushProperty name="width" value="0.025" units="cm"/>
      <inkml:brushProperty name="height" value="0.025" units="cm"/>
    </inkml:brush>
  </inkml:definitions>
  <inkml:trace contextRef="#ctx0" brushRef="#br0">32 105 9449,'0'0'12689,"-3"8"-10025,-2 1-2021,1-3-23,1 1 0,0 0 1,0-1-1,0 1 0,1 0 1,0 1-1,-2 8 0,30-33-150,-16 2-342,0 1 0,-1-1 0,-1-1 0,-1 1 0,0-1 1,6-22-1,-13 38-128,-19 53-11,11-36 8,2 0 0,0 0 0,1 1 0,1 0 0,0 0 0,-1 27 0,5-44 0,0 1-1,0-1 1,0 0 0,0 0 0,1 0-1,-1 0 1,0 0 0,1 0-1,-1 0 1,0 0 0,1 0-1,-1 0 1,1 0 0,0 0 0,-1 0-1,1 0 1,0 0 0,-1 0-1,1 0 1,0-1 0,0 1-1,0 0 1,0-1 0,0 1 0,0-1-1,1 2 1,2-1 10,-1 0-1,1 0 1,-1-1 0,1 1 0,-1-1-1,1 0 1,-1 1 0,7-2 0,2 0 19,0-1 0,0-1 0,-1 0-1,16-6 1,49-16 76,-74 23-58,0-1 0,-1 0 0,0 1-1,1-1 1,-1 0 0,0 0 0,0 0 0,0 1 0,-1-1 0,1 0 0,-1 0 0,0 0-1,1 0 1,-1 0 0,-1 0 0,1 0 0,-1-4 0,1 1-12,-2-45-32,-8-52 0,9 101 0,1 2 0,1-1 0,-1 0 0,0 1 0,0-1 0,0 1 0,1-1 0,-1 0 0,0 1 0,1-1 0,-1 1 0,1-1 0,-1 1 0,0-1 0,1 1 0,-1-1 0,1 1 0,-1 0 0,1-1 0,0 1 0,-1-1 0,1 1 0,-1 0 0,1 0 0,0-1 0,-1 1 0,1 0 0,0 0 0,-1 0 0,1 0 0,0 0 0,-1 0 0,1 0 0,0 0 0,-1 0 0,1 0 0,0 0 0,-1 0 0,1 0 0,-1 1 0,1-1 0,0 0 0,0 1 0,37 7 0,-34-7 0,80 17-2460,-71-16 846,1-1-1,-1-1 1,1 0-1,18-2 0,9-8-12163</inkml:trace>
</inkml:ink>
</file>

<file path=ppt/ink/ink1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46.703"/>
    </inkml:context>
    <inkml:brush xml:id="br0">
      <inkml:brushProperty name="width" value="0.025" units="cm"/>
      <inkml:brushProperty name="height" value="0.025" units="cm"/>
    </inkml:brush>
  </inkml:definitions>
  <inkml:trace contextRef="#ctx0" brushRef="#br0">217 488 16560,'1'-9'2840,"1"1"-2384,1-34 3488,-3 40-3833,0 1 0,-1 0 0,1 0 0,0-1 0,-1 1 0,1 0 0,-1 0 0,1 0 0,-1 0 0,0-1 0,1 1 0,-1 0 0,0 0 0,0 0 0,0 0 0,0 1 0,0-1 0,0 0 0,0 0 0,0 1 0,0-1 0,0 0 0,0 1 0,0-1 0,-1 1 0,1-1 0,0 1 0,0 0 0,-1-1 0,1 1 0,0 0 0,-1 0 0,1 0 0,-1 0 0,-5 1-83,0 0 0,1 0 0,-1 1 0,1 0 0,-1 0 0,1 1 0,0 0 0,0 0 0,0 0-1,1 0 1,-1 1 0,1 0 0,-1 0 0,1 1 0,1 0 0,-1-1 0,1 2 0,0-1 0,0 0 0,-6 11 0,-1 2-5,1-1 0,1 2 0,1-1 1,1 1-1,-9 33 0,15-50-23,-1 5-7,1 0 0,0 0 1,0 0-1,0 1 0,1 8 0,0-15 8,0 0 0,0 0 0,0 0 0,0 0 0,1 1 0,-1-1 0,0 0 0,1 0 0,-1 0 0,1 0 0,-1-1 0,1 1 0,-1 0-1,1 0 1,0 0 0,0 0 0,-1 0 0,1-1 0,0 1 0,0 0 0,0-1 0,0 1 0,-1-1 0,1 1 0,0-1 0,0 1 0,0-1 0,0 1 0,0-1 0,1 0 0,-1 0-1,0 0 1,0 0 0,0 1 0,0-1 0,0 0 0,0-1 0,0 1 0,0 0 0,0 0 0,0 0 0,2-1 0,6-2 87,0 0 1,0 0 0,0-1-1,-1 0 1,1-1-1,-1 0 1,0 0-1,0-1 1,0 0-1,-1 0 1,8-9 0,15-16 157,27-38 1,-50 60-239,26-37 118,-23 31-87,0 1 1,0 0-1,14-13 0,-21 68-632,-15 19 565,8-47 39,1 1 0,1-1 0,0 1 0,0 0-1,1-1 1,1 1 0,2 23 0,-1-36-11,-1 0 0,1 0 0,-1 0 0,1 0 0,-1 0 0,1-1 0,-1 1 0,1 0 0,0 0 0,-1 0 1,1 0-1,0-1 0,0 1 0,0 0 0,0-1 0,0 1 0,-1-1 0,1 1 0,0-1 0,0 1 0,0-1 0,0 1 0,1-1 0,-1 0 0,0 0 0,0 0 0,0 1 0,0-1 0,0 0 0,0 0 0,0-1 0,0 1 0,0 0 0,0 0 0,0 0 0,2-1 0,39-16 122,-23 4 60,1-2 1,-2-1-1,0 0 1,0-1-1,-2-1 1,18-24-1,-7 3 204,-1 0 0,27-56-1,-38 65-331,-2 0 0,-1-1 0,-1 0 0,-2-1 0,-1 0 0,-2 0 0,0-1 0,0-36 0,-10 53-54,-6 22 0,-7 25 0,-18 36 0,3 1 0,3 2 0,-33 120 0,60-180 0,0-1 0,0 1 0,1 0 0,0 0 0,2 17 0,-1-24 0,0-1 0,1 0 0,-1 0 0,1 0 0,-1 0 0,1 0 0,0-1 0,0 1 0,0 0 0,0 0 0,0 0 0,1-1 0,-1 1 0,0-1 0,1 1 0,-1-1 0,1 1 0,-1-1 0,1 0 0,0 0 0,0 0 0,-1 0 0,1 0 0,0 0 0,0 0 0,0 0 0,0-1 0,0 1 0,0-1 0,0 0 0,0 1 0,3-1 0,8 1-415,-1-1 0,1 0 0,-1-1 1,1 0-1,20-5 0,-21 3-617,-1-1 1,1 0-1,-1-1 0,0 0 1,0-1-1,10-6 0,24-23-10942</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5.166"/>
    </inkml:context>
    <inkml:brush xml:id="br0">
      <inkml:brushProperty name="width" value="0.025" units="cm"/>
      <inkml:brushProperty name="height" value="0.025" units="cm"/>
    </inkml:brush>
  </inkml:definitions>
  <inkml:trace contextRef="#ctx0" brushRef="#br0">30 93 22325,'0'0'4500,"0"11"-3069,-1 54 522,-12 71 1,5-67-1794,1 92 1,7-159-180,0-1 0,0 0-1,0 1 1,0-1 0,0 0 0,0 1-1,0-1 1,1 0 0,-1 1 0,1-1 0,-1 0-1,1 1 1,-1-1 0,1 0 0,0 0-1,-1 0 1,1 0 0,0 0 0,0 0 0,0 0-1,0 0 1,0 0 0,0 0 0,0 0-1,0-1 1,0 1 0,0 0 0,1-1-1,-1 1 1,0-1 0,2 1 0,-1-1-10,0 0 0,0 0 0,-1 0 0,1 0 0,0-1 0,0 1 0,0 0 0,0-1 0,-1 0 0,1 1 0,0-1 0,0 0 0,-1 0 0,1 0 0,-1 0 1,1 0-1,-1 0 0,1-1 0,-1 1 0,0 0 0,1-1 0,0-1 0,9-13-404,0 0 0,-2-1 1,0 0-1,0 0 0,6-22 0,26-98-2308,-15 41 675,47-99 1462,-94 276 3743,7-36-2267,2 1 0,3 1-1,1 0 1,2 0 0,2 0-1,6 93 1,-1-131-824,1-1 0,0 0 0,1 0 1,0 0-1,0 0 0,7 10 0,-10-16-154,1 0 0,0-1 0,0 1 0,0 0 0,0-1 0,0 1 0,0 0 0,0-1 0,0 0 0,1 1 0,-1-1 0,1 0 0,-1 1 0,1-1 0,-1 0 0,1 0 0,0 0 0,-1-1 0,1 1-1,0 0 1,0 0 0,0-1 0,-1 0 0,1 1 0,0-1 0,0 0 0,0 0 0,0 0 0,0 0 0,0 0 0,0 0 0,0 0 0,-1-1 0,4 0 0,-4 0-295,0 0 1,-1 0-1,1 0 0,0 0 1,0 0-1,0 0 0,-1 0 1,1 0-1,0 0 0,-1-1 0,1 1 1,-1 0-1,0-1 0,1 1 1,-1 0-1,0-1 0,0 1 1,0 0-1,0-1 0,0 1 1,0-2-1,0 2 360,0-24-8890</inkml:trace>
</inkml:ink>
</file>

<file path=ppt/ink/ink1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48.854"/>
    </inkml:context>
    <inkml:brush xml:id="br0">
      <inkml:brushProperty name="width" value="0.025" units="cm"/>
      <inkml:brushProperty name="height" value="0.025" units="cm"/>
    </inkml:brush>
  </inkml:definitions>
  <inkml:trace contextRef="#ctx0" brushRef="#br0">36 15 11787,'-2'-15'10859,"-6"35"-8556,-7 38-1953,10-30-50,2 1 1,0 39 0,3-67-291,0 0 0,0 0 0,0 0 0,0 0 0,0 0 0,0 0 0,0 0 0,1 0 0,-1-1 0,0 1 0,0 0 0,1 0 0,-1 0 0,1 0 0,-1 0 0,1 0 0,-1-1 0,1 1 0,-1 0 0,1 0 0,0-1 0,-1 1 0,1 0 0,0-1 0,0 1 0,0-1 0,1 2 0,0-2 39,-1 0-1,1 1 1,0-1-1,0 0 1,0 0-1,0 0 0,0 0 1,0 0-1,0-1 1,0 1-1,0-1 0,3 0 1,4-3 247,-1 0 1,1 0-1,-1 0 0,15-12 0,31-35 420,-42 38-615,1 0 1,1 1-1,0 1 0,19-13 1,-33 23-97,1 1 0,-1 0 0,1-1 0,-1 1 0,1 0 0,-1-1 0,1 1 0,0 0 0,-1 0 0,1 0 0,-1-1 0,1 1 0,0 0 0,-1 0 0,1 0 0,-1 0 0,1 0-1,0 0 1,-1 0 0,1 0 0,-1 0 0,1 1 0,0-1 0,-1 0 0,1 0 0,-1 0 0,1 1 0,-1-1 0,1 0 0,-1 1 0,1-1 0,-1 0 0,1 1 0,-1-1 0,1 1 0,-1-1 0,1 1 0,-1-1 0,0 1 0,1-1 0,-1 1 0,0-1 0,0 1 0,1 0 0,-1-1 0,0 1 0,0-1 0,0 1 0,0-1 0,0 2 0,2 40 362,-2-28-177,0 25 70,-1-27-221,1 0 0,0 0 1,3 19-1,-3-31-28,1 1 0,-1-1-1,0 1 1,0 0 0,1-1 0,-1 1 0,1-1 0,-1 1 0,0-1 0,1 1 0,-1-1 0,1 1 0,-1-1 0,1 0 0,-1 1 0,1-1-1,-1 0 1,1 1 0,0-1 0,-1 0 0,1 1 0,0-1 0,-1 0 0,1 0 0,-1 0 0,1 0 0,0 0 0,-1 0 0,1 0-1,0 0 1,-1 0 0,1 0 0,0 0 0,-1 0 0,1 0 0,0-1 0,-1 1 0,1 0 0,-1 0 0,1-1 0,0 1 0,-1 0-1,1-1 1,-1 1 0,1-1 0,-1 1 0,1-1 0,-1 1 0,0-1 0,1 1 0,0-1 0,27-24 798,12-23-593,-30 35-201,0 0-1,1 0 1,0 1-1,1 1 1,0 0-1,1 0 1,0 1-1,21-11 1,-33 20-37,0 1-1,0-1 1,0 0-1,0 1 1,0-1-1,1 1 1,-1-1 0,0 1-1,0 0 1,0-1-1,1 1 1,-1 0-1,0 0 1,0 0-1,1 0 1,-1 0 0,0 0-1,0 0 1,1 0-1,-1 1 1,0-1-1,0 0 1,1 1 0,-1-1-1,0 1 1,0-1-1,0 1 1,0 0-1,0-1 1,0 1-1,0 0 1,0 0 0,0 0-1,0 0 1,0 0-1,-1 0 1,1 0-1,0 0 1,-1 0 0,1 0-1,-1 0 1,1 0-1,-1 0 1,1 1-1,-1 1 1,2 8-442,0-1 0,-2 1 0,1 0 0,-3 19 0,3 15-1410,1-51-4436,3-3 3219,3-17-5152</inkml:trace>
</inkml:ink>
</file>

<file path=ppt/ink/ink1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49.196"/>
    </inkml:context>
    <inkml:brush xml:id="br0">
      <inkml:brushProperty name="width" value="0.025" units="cm"/>
      <inkml:brushProperty name="height" value="0.025" units="cm"/>
    </inkml:brush>
  </inkml:definitions>
  <inkml:trace contextRef="#ctx0" brushRef="#br0">1 0 13068,'0'0'6182,"20"50"-17232</inkml:trace>
</inkml:ink>
</file>

<file path=ppt/ink/ink1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49.522"/>
    </inkml:context>
    <inkml:brush xml:id="br0">
      <inkml:brushProperty name="width" value="0.025" units="cm"/>
      <inkml:brushProperty name="height" value="0.025" units="cm"/>
    </inkml:brush>
  </inkml:definitions>
  <inkml:trace contextRef="#ctx0" brushRef="#br0">214 6 21877,'0'0'5466,"-9"-2"-3475,4 1-1919,-1 0 1,1 0-1,0 1 0,-1-1 0,1 1 0,0 0 0,-1 1 0,1-1 0,0 1 0,-1 0 0,1 1 0,0-1 0,0 1 0,0 0 0,0 0 1,0 0-1,-5 4 0,1 1-61,1 0 1,-1 1-1,1 0 1,1 0-1,-1 0 1,1 1 0,1 1-1,0-1 1,0 1-1,1 0 1,0 0-1,1 0 1,0 1 0,0-1-1,1 1 1,1 0-1,-2 18 1,4-27-11,0-1 0,0 1 0,0 0 0,0-1 0,0 1 0,1 0 0,-1-1 0,1 1 0,-1-1 0,1 1 0,0-1 0,0 1 0,0-1 0,-1 1 0,1-1 0,0 0 0,1 0-1,-1 1 1,0-1 0,0 0 0,0 0 0,1 0 0,2 1 0,-1 0 14,1 0 0,1-1-1,-1 1 1,0-1 0,0 0-1,0 0 1,1-1 0,-1 0 0,5 1-1,6-2-33,-1 0 0,1 0 0,-1-2 0,25-6 0,32-20-3278,-28 2-3202,-18 8-1616</inkml:trace>
</inkml:ink>
</file>

<file path=ppt/ink/ink1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50.064"/>
    </inkml:context>
    <inkml:brush xml:id="br0">
      <inkml:brushProperty name="width" value="0.025" units="cm"/>
      <inkml:brushProperty name="height" value="0.025" units="cm"/>
    </inkml:brush>
  </inkml:definitions>
  <inkml:trace contextRef="#ctx0" brushRef="#br0">0 66 12556,'0'0'10906,"7"10"-8883,1 3-1492,0 1 0,-1 0 0,-1 1 0,0 0 0,-1 0 0,-1 0 0,0 0-1,2 19 1,2 54-205,-4-83 118,2-12 230,1-14 194,6-50-637,-10 49-241,1-1 1,1 1-1,9-24 0,-14 46 9,0-1-1,0 1 1,1 0 0,-1-1 0,0 1-1,0 0 1,1-1 0,-1 1 0,0 0-1,1-1 1,-1 1 0,0 0 0,1-1-1,-1 1 1,1 0 0,-1 0 0,0 0-1,1-1 1,-1 1 0,1 0-1,-1 0 1,0 0 0,1 0 0,-1 0-1,1 0 1,-1 0 0,1 0 0,-1 0-1,1 0 1,-1 0 0,0 0 0,1 0-1,-1 0 1,1 0 0,-1 1-1,1-1 1,-1 0 0,0 0 0,1 0-1,-1 1 1,1-1 0,-1 0 0,0 0-1,1 1 1,-1-1 0,0 0 0,0 1-1,1-1 1,-1 1 0,0-1 0,0 0-1,1 1 1,-1-1 0,0 1-1,0-1 1,0 0 0,1 2 0,18 29-96,-16-26 91,0 0 12,0 0-1,1 0 1,-1-1 0,1 0 0,0 1-1,0-1 1,1-1 0,-1 1 0,1-1-1,0 0 1,0 0 0,0 0 0,0 0-1,0-1 1,11 3 0,-13-4-3,1-1 1,0 1-1,0-1 0,0 0 1,-1 0-1,1 0 0,0-1 1,0 1-1,0-1 1,-1 0-1,1 0 0,0 0 1,-1-1-1,1 1 0,-1-1 1,0 0-1,1 0 0,-1 0 1,0 0-1,0-1 1,0 1-1,-1-1 0,1 0 1,3-4-1,-1 0-3,0 0 0,0-1 0,-1 1 0,0-1 0,0 0 0,-1-1 0,0 1 0,-1 0 0,1-1 0,-2 1 0,1-1 0,-1 0 0,-1 0 0,1 1 0,-2-13 0,1 19 0,0 1 0,0 0 0,0-1 0,0 1 0,0 0 0,0-1 0,-1 1 0,1 0 0,0-1 0,-1 1 0,1 0 0,-1-1 0,1 1 0,-1 0 0,0 0 0,1 0 0,-1 0 0,0-1 0,0 1 0,-1-1 0,1 2 0,0-1 0,0 1 0,0 0 0,0 0 0,0-1 0,0 1 0,0 0 0,0 0 0,0 0 0,0 0 0,0 0 0,0 0 0,0 0 0,0 1 0,0-1 0,0 0 0,0 0 0,0 1 0,0-1 0,-1 1 0,-2 2 0,0-1 0,0 1 0,0-1 0,0 1 0,0 1 0,1-1 0,0 0 0,0 1 0,0-1 0,-3 6 0,-4 7 0,0 0 0,2 1 0,0 0 0,1 1 0,1 0 0,0 0 0,2 0 0,0 0 0,1 1 0,-2 32 0,6-50-2,-1 1 1,0-1-1,1 0 1,-1 1-1,1-1 1,-1 0-1,1 0 0,0 1 1,0-1-1,-1 0 1,1 0-1,0 0 1,0 0-1,0 0 1,0 0-1,0 0 0,0-1 1,1 1-1,-1 0 1,0 0-1,0-1 1,1 1-1,-1-1 0,0 1 1,0-1-1,1 0 1,-1 1-1,0-1 1,1 0-1,-1 0 1,1 0-1,-1 0 0,0 0 1,3-1-1,3 1-123,0 0 0,0-1 0,0 0-1,0-1 1,13-4 0,-7 0-1243,0-2-1,0 1 1,-1-2-1,0 1 1,0-2-1,-1 1 1,0-2 0,14-17-1,11-17-6905</inkml:trace>
</inkml:ink>
</file>

<file path=ppt/ink/ink1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50.407"/>
    </inkml:context>
    <inkml:brush xml:id="br0">
      <inkml:brushProperty name="width" value="0.025" units="cm"/>
      <inkml:brushProperty name="height" value="0.025" units="cm"/>
    </inkml:brush>
  </inkml:definitions>
  <inkml:trace contextRef="#ctx0" brushRef="#br0">144 0 6726,'-7'9'9391,"4"-6"-9041,-74 102 7743,69-92-7299,0 0-1,0 1 1,2 0 0,-1 0-1,2 0 1,0 1 0,-3 17-1,7-31-774,1 0 0,0 0-1,-1 0 1,1 0 0,0 1 0,0-1-1,0 0 1,0 0 0,0 0-1,0 0 1,0 1 0,1-1 0,-1 0-1,0 0 1,1 0 0,-1 0 0,1 0-1,-1 0 1,1 1 0,-1-1-1,1 0 1,0-1 0,-1 1 0,2 1-1,-1-1-4,1-1 0,-1 1 0,0-1-1,0 0 1,1 1 0,-1-1 0,0 0 0,1 0-1,-1 0 1,0 0 0,1 0 0,-1-1 0,0 1-1,0 0 1,1 0 0,-1-1 0,3 0-1,4-3 69,0 0 1,0-1-1,0 1 0,14-13 0,-2-2-29,-1-2 0,-1-1 1,-1 0-1,-1-1 1,-1 0-1,0-2 0,15-37 1,-25 51-65,-19 61-469,-3-14 483,-18 51 64,32-80-86,1 0-1,1 0 1,-1 0 0,1 1-1,0-1 1,1 0 0,-1 1-1,1-1 1,2 13 0,-1-19-75,0 0-1,-1 0 1,1 0 0,0 0 0,0 0 0,-1 0 0,1 0 0,0 0-1,0 0 1,0 0 0,0-1 0,0 1 0,0 0 0,1-1-1,-1 1 1,0-1 0,0 1 0,0-1 0,1 1 0,-1-1 0,0 0-1,0 0 1,1 1 0,-1-1 0,0 0 0,0 0 0,1 0 0,-1-1-1,0 1 1,1 0 0,-1 0 0,0-1 0,0 1 0,0-1-1,2 0 1,4-1-605,-1 0 0,1 0-1,-1 0 1,0-1-1,10-6 1,17-19-4303,1-6-2087</inkml:trace>
</inkml:ink>
</file>

<file path=ppt/ink/ink1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50.736"/>
    </inkml:context>
    <inkml:brush xml:id="br0">
      <inkml:brushProperty name="width" value="0.025" units="cm"/>
      <inkml:brushProperty name="height" value="0.025" units="cm"/>
    </inkml:brush>
  </inkml:definitions>
  <inkml:trace contextRef="#ctx0" brushRef="#br0">152 0 15150,'0'0'3310,"-11"11"-491,-105 96 5279,116-107-8084,-1 1-1,1-1 0,-1 0 1,1 1-1,-1-1 1,1 1-1,-1-1 1,1 0-1,0 1 0,-1-1 1,1 1-1,0-1 1,-1 1-1,1 0 1,0-1-1,0 1 0,0-1 1,-1 1-1,1-1 1,0 1-1,0 0 1,0-1-1,0 1 0,0-1 1,0 1-1,0 0 1,0-1-1,0 1 1,0-1-1,1 2 0,18 2 222,49-15-202,-43 6-194,-17 4 43,1 0 0,0 1 0,-1 0 0,1 0 0,0 1 0,11 2 0,-19-3 109,1 1 1,-1-1-1,0 1 0,0-1 0,0 1 0,0-1 0,0 1 1,0 0-1,0-1 0,0 1 0,0 0 0,0 0 0,0 0 0,0 0 1,0 0-1,0 0 0,-1 0 0,1 0 0,-1 0 0,2 2 0,-2-1 25,0 0 0,1 1-1,-1-1 1,0 0-1,-1 0 1,1 1-1,0-1 1,-1 0-1,1 0 1,-1 0 0,0 1-1,1-1 1,-1 0-1,0 0 1,0 0-1,-2 2 1,-8 11 345,-1 1 1,-1-2-1,0 0 1,-1 0-1,0-1 0,-1-1 1,-1 0-1,0-1 1,-30 15-1,45-25-499,-1 0 0,1 0 0,0 0 1,-1-1-1,1 1 0,-1 0 0,1-1 0,-1 1 0,1-1 0,-1 1 1,1-1-1,-1 0 0,1 0 0,-1 0 0,1 1 0,-1-1 0,0-1 1,1 1-1,-1 0 0,1 0 0,-1-1 0,1 1 0,-1-1 0,1 1 1,-1-1-1,-1 0 0,3-1-164,-1 1 0,1-1 0,-1 1 1,1-1-1,0 0 0,0 1 0,0-1 1,0 0-1,0 1 0,0-1 0,0 1 1,0-1-1,0 0 0,1 1 0,-1-1 0,1 1 1,-1-1-1,1 1 0,0-1 0,0 1 1,-1-1-1,1 1 0,0 0 0,0 0 0,2-2 1,12-19-8983</inkml:trace>
</inkml:ink>
</file>

<file path=ppt/ink/ink1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51.294"/>
    </inkml:context>
    <inkml:brush xml:id="br0">
      <inkml:brushProperty name="width" value="0.025" units="cm"/>
      <inkml:brushProperty name="height" value="0.025" units="cm"/>
    </inkml:brush>
  </inkml:definitions>
  <inkml:trace contextRef="#ctx0" brushRef="#br0">30 0 18161,'0'0'5216,"-3"11"-3609,2-9-1584,-19 69 2728,19-64-2507,-1 0-1,1 1 1,0-1-1,1 0 1,0 1 0,0-1-1,0 0 1,1 1-1,3 11 1,-3-17-228,0 0-1,1-1 1,-1 1-1,0-1 1,1 1 0,-1-1-1,1 0 1,0 1 0,-1-1-1,1 0 1,0 0-1,0 0 1,0-1 0,-1 1-1,1 0 1,0-1 0,0 1-1,0-1 1,0 1 0,0-1-1,0 0 1,0 0-1,0 0 1,0 0 0,0 0-1,0-1 1,0 1 0,0-1-1,3 0 1,3 0 45,0-1 1,1 0-1,-1-1 1,0 0 0,12-6-1,-7 0-20,0 0 1,-1-1-1,15-15 1,-16 14-1,1 0-1,24-17 1,-35 28-19,0 0 0,0-1-1,0 1 1,-1 0 0,1 0-1,0 0 1,0 0 0,0 0 0,-1 1-1,1-1 1,0 0 0,0 0-1,0 0 1,-1 1 0,1-1-1,0 0 1,-1 1 0,1-1-1,0 1 1,-1-1 0,1 1 0,0-1-1,-1 1 1,1-1 0,-1 1-1,1 0 1,-1-1 0,1 1-1,-1 0 1,1-1 0,-1 1-1,0 0 1,1 0 0,-1-1-1,0 1 1,0 0 0,0 0 0,0-1-1,1 2 1,-1 0 8,1 0 1,0-1-1,-1 1 0,1-1 0,0 1 1,0 0-1,0-1 0,0 0 1,0 1-1,1-1 0,-1 0 0,0 0 1,1 1-1,-1-1 0,1 0 1,2 1-1,12 0-21,0-2 1,0 0-1,0 0 0,0-1 1,0-1-1,-1-1 1,30-9-1,24-3-20,76 5-3843,-136 8 1874,-9 2 1807,1 0 1,-1 0-1,0 0 1,0 0-1,0 0 1,1 0-1,-1-1 1,0 1-1,0 0 1,0 0-1,1 0 1,-1 0-1,0-1 1,0 1-1,0 0 1,0 0-1,1 0 1,-1-1-1,0 1 1,0 0-1,0 0 0,0-1 1,0 1-1,0 0 1,0 0-1,0-1 1,0 1-1,0 0 1,0 0-1,0-1 1,0 1-1,0 0 1,0 0-1,0-1 1,0 1-1,0 0 1,0 0-1,0-1 1,0 1-1,0 0 1,-1 0-1,1 0 1,0-1-1,0 1 1,0 0-1,0 0 1,0 0-1,-1-1 1,1 1-1,0 0 0,-12-11-7359</inkml:trace>
</inkml:ink>
</file>

<file path=ppt/ink/ink1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51.638"/>
    </inkml:context>
    <inkml:brush xml:id="br0">
      <inkml:brushProperty name="width" value="0.025" units="cm"/>
      <inkml:brushProperty name="height" value="0.025" units="cm"/>
    </inkml:brush>
  </inkml:definitions>
  <inkml:trace contextRef="#ctx0" brushRef="#br0">0 1 21268,'0'0'7079,"60"30"-7015,-45-24-1377,1-3-6855</inkml:trace>
</inkml:ink>
</file>

<file path=ppt/ink/ink1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52.133"/>
    </inkml:context>
    <inkml:brush xml:id="br0">
      <inkml:brushProperty name="width" value="0.025" units="cm"/>
      <inkml:brushProperty name="height" value="0.025" units="cm"/>
    </inkml:brush>
  </inkml:definitions>
  <inkml:trace contextRef="#ctx0" brushRef="#br0">241 57 15246,'0'0'10384,"-10"-9"-7395,-35-26-1291,42 33-1664,0 1-1,1-1 1,-1 1 0,0 0 0,0-1 0,0 2 0,0-1 0,0 0 0,-1 0 0,1 1 0,0 0-1,0 0 1,0 0 0,0 0 0,0 0 0,-1 0 0,1 1 0,0 0 0,0-1 0,0 1 0,0 0 0,0 1-1,0-1 1,1 0 0,-1 1 0,0 0 0,1-1 0,-1 1 0,-3 4 0,-3 2-61,0 1-1,1 0 1,0 1 0,0 0 0,-8 14 0,16-23 24,-30 56-3,25-27-71,5-30 70,0 1-1,0 0 1,0 0 0,0-1 0,1 1 0,-1 0 0,0-1 0,1 1-1,-1 0 1,0-1 0,1 1 0,-1-1 0,1 1 0,-1-1-1,0 1 1,1-1 0,0 1 0,-1-1 0,1 1 0,-1-1 0,1 1-1,0-1 1,-1 0 0,1 1 0,0-1 0,-1 0 0,1 0-1,0 0 1,-1 1 0,1-1 0,1 0 0,9 0 5,1 0-1,-1-1 1,0 0 0,0-1-1,0 0 1,0-1 0,16-6-1,-15 5 13,0 0-1,1 1 0,-1 0 1,1 1-1,21-1 0,-32 4-20,0-1-1,-1 0 1,1 1 0,0-1-1,0 1 1,-1-1 0,1 1-1,0 0 1,-1 0-1,1 0 1,-1 0 0,1 0-1,-1 0 1,1 0 0,-1 0-1,0 0 1,1 1-1,-1-1 1,0 1 0,0-1-1,0 1 1,0-1 0,0 1-1,-1 0 1,1-1-1,0 1 1,-1 0 0,1 0-1,-1-1 1,1 4 0,0 7-19,1 0 1,-1 0-1,-2 21 1,1-17 45,-2 20 152,-1 0-1,-2 0 1,-1 0-1,-2-1 0,-1 0 1,-18 43-1,8-33 64,-1-2 1,-2-1-1,-1 0 0,-38 49 0,60-90-231,-27 30 0,27-30 0,1-1 0,0 1 0,-1-1 0,1 0 0,0 1 0,-1-1 0,1 0 0,-1 1 0,1-1 0,0 0 0,-1 1 0,1-1 0,-1 0 0,1 0 0,-1 1 0,1-1 0,-1 0 0,0 0 0,1 0 0,-1 0 0,1 0 0,-1 0 0,1 0 0,-1 0 0,1 0 0,-1 0 0,1 0 0,-1 0 0,1 0 0,-1 0 0,1 0 0,-1-1 0,1 1 0,-1 0 0,1 0 0,-1-1 0,1 1 0,-1 0 0,1-1 0,-1 1 0,1 0 0,0-1 0,-1 1 0,1-1 0,0 1 0,-1 0 0,1-1 0,0 1 0,0-1 0,-1 1 0,1-1 0,0 1 0,0-1 0,0 0 0,0 1 0,-1-1 0,1 1 0,0-1 0,0 1 0,0-1 0,0 1 0,0-1 0,1 1 0,-1-1 0,0 1 0,0-1 0,0 0 0,-2-24-26,1 0 0,2 0-1,0 0 1,1 0 0,2 0 0,0 0 0,2 1 0,0 0-1,2 0 1,1 0 0,0 1 0,2 0 0,1 1-1,0 1 1,2 0 0,1 0 0,0 1 0,1 1 0,1 1-1,26-22 1,9-1-3882,0 0-5183</inkml:trace>
</inkml:ink>
</file>

<file path=ppt/ink/ink1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52.910"/>
    </inkml:context>
    <inkml:brush xml:id="br0">
      <inkml:brushProperty name="width" value="0.025" units="cm"/>
      <inkml:brushProperty name="height" value="0.025" units="cm"/>
    </inkml:brush>
  </inkml:definitions>
  <inkml:trace contextRef="#ctx0" brushRef="#br0">63 0 18546,'0'0'7740,"-1"8"-7051,-60 403 3272,60-388-3550,1-22-395,0-1 0,0 0 1,0 0-1,0 1 1,1-1-1,-1 0 1,0 0-1,0 1 1,0-1-1,0 0 1,0 0-1,1 1 0,-1-1 1,0 0-1,0 0 1,0 0-1,1 0 1,-1 1-1,0-1 1,0 0-1,1 0 1,-1 0-1,0 0 1,0 0-1,1 0 0,-1 1 1,0-1-1,0 0 1,1 0-1,-1 0 1,0 0-1,0 0 1,1 0-1,-1 0 1,0 0-1,1 0 1,31-23 703,-15 9-682,0 1 0,25-16 0,-35 25-41,0 1 1,0-1 0,0 1 0,0 1-1,1 0 1,-1 0 0,1 0 0,0 1-1,15-1 1,-21 2 2,1 0 0,0 1 0,0 0 0,-1-1 0,1 1 0,0 0 0,-1 0 0,1 0 0,-1 1 0,1-1 0,-1 1 0,0-1 0,1 1 0,-1 0 0,0 0 0,0 0 0,0 0 0,-1 0 0,1 0 0,0 1 0,-1-1 0,1 1 0,-1-1 0,0 1 0,0-1 0,0 1 0,0 0 0,0-1 0,-1 1 0,1 0 0,-1 5 0,3 12 0,-1 1 0,-1-1 0,-2 28 0,1-23 0,0-11 0,5-96 0,20-91 0,-25 172 0,0 0 0,0 1 0,1-1 0,-1 0 0,0 1 0,1-1 0,-1 1 0,0-1 0,1 1 0,-1-1 0,1 1 0,-1-1 0,1 1 0,-1-1 0,1 1 0,-1-1 0,1 1 0,0 0 0,-1-1 0,1 1 0,0 0 0,-1 0 0,1-1 0,-1 1 0,1 0 0,0 0 0,0 0 0,-1 0 0,1 0 0,0 0 0,-1 0 0,1 0 0,0 0 0,-1 0 0,1 1 0,0-1 0,-1 0 0,1 0 0,0 0 0,-1 1 0,1-1 0,-1 0 0,1 1 0,-1-1 0,2 1 0,37 21 0,-26-14 0,-3-3-614,1-1 0,0 0 0,1 0 0,-1-1 0,21 3 1,-25-5-235,0-1 1,1 1-1,-1-1 1,0-1 0,1 1-1,-1-1 1,0 0 0,1-1-1,-1 0 1,9-4 0,10-10-13375</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5.510"/>
    </inkml:context>
    <inkml:brush xml:id="br0">
      <inkml:brushProperty name="width" value="0.025" units="cm"/>
      <inkml:brushProperty name="height" value="0.025" units="cm"/>
    </inkml:brush>
  </inkml:definitions>
  <inkml:trace contextRef="#ctx0" brushRef="#br0">1 23 18962,'0'0'11627,"53"-23"-16336,-38 23-4195</inkml:trace>
</inkml:ink>
</file>

<file path=ppt/ink/ink1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53.694"/>
    </inkml:context>
    <inkml:brush xml:id="br0">
      <inkml:brushProperty name="width" value="0.025" units="cm"/>
      <inkml:brushProperty name="height" value="0.025" units="cm"/>
    </inkml:brush>
  </inkml:definitions>
  <inkml:trace contextRef="#ctx0" brushRef="#br0">36 179 18289,'0'0'13901,"9"-4"-13415,-3 1-481,-1 0-1,1 0 1,-1-1-1,0 0 1,0 0-1,0 0 1,0 0 0,-1-1-1,0 0 1,0 0-1,0 0 1,0 0-1,-1-1 1,0 1-1,0-1 1,-1 0-1,1 0 1,-1 0-1,2-11 1,0-32-5,-4 48 0,0-1 0,0 1 0,0 0 0,-1 0 0,1 0 0,0 0 0,0 0 0,-1 0 0,1 0 0,0 0 0,-1 0 0,1 0 0,-1 0 0,0 0 0,1 1 0,-1-1 0,0-1 0,0 2 0,0 0 0,0 0 0,0-1 0,0 1 0,1 1 0,-1-1 0,0 0 0,0 0 0,0 0 0,1 0 0,-1 0 0,0 1 0,0-1 0,1 0 0,-1 1 0,0-1 0,0 1 0,1-1 0,-1 1 0,0-1 0,1 1 0,-1-1 0,1 1 0,-1 0 0,1-1 0,-1 1 0,0 1 0,-7 8 0,0 1 0,0 1 0,1-1 0,0 1 0,1 1 0,1-1 0,-5 15 0,-23 96 0,29-107 0,1-1 0,1 1 0,1 0 0,0-1 0,2 20 0,-1-34 0,0 1 0,1-1 0,-1 0 0,0 0 0,1 0 0,-1 0 0,1 0 0,-1 0 0,1 0 0,0 0 0,-1 0 0,1 0 0,0 0 0,0 0 0,-1 0 0,1-1 0,0 1 0,0 0 0,0 0 0,0-1 0,0 1 0,0-1 0,0 1 0,0-1 0,0 1 0,0-1 0,1 0 0,-1 0 0,0 1 0,0-1 0,0 0 0,0 0 0,1 0 0,-1 0 0,0 0 0,0-1 0,0 1 0,0 0 0,0 0 0,1-1 0,0 0 0,4 0 0,0-1 0,-1 0 0,1 0 0,0-1 0,-1 1 0,9-7 0,11-12 0,0-2 0,-2 0 0,-1-2 0,-1 0 0,0-1 0,16-31 0,4-3 0,-42 93 0,-5-15 0,-1 0 0,-13 25 0,41-51 0,5-12 0,-15 11 0,0 0 0,1 1 0,0 0 0,0 1 0,1 0 0,-1 1 0,22-7 0,-34 13 0,1 1 0,0-1 0,-1 0 0,1 0 0,0 0 0,-1 1 0,1-1 0,-1 0 0,1 0 0,0 1 0,-1-1 0,1 1 0,-1-1 0,1 0 0,-1 1 0,1-1 0,-1 1 0,1 0 0,-1-1 0,0 1 0,1-1 0,-1 1 0,0-1 0,1 1 0,-1 0 0,0-1 0,0 1 0,1 0 0,-1-1 0,0 1 0,0 0 0,0-1 0,0 1 0,0 0 0,0 0 0,0-1 0,-1 2 0,1 37 0,0-29 0,-9 66 0,9-75 0,1-1 0,0 0 0,-1 0 0,1 0 0,0 0 0,-1 1 0,1-1 0,-1 0 0,1 0 0,0 0 0,-1 0 0,1-1 0,0 1 0,-1 0 0,1 0 0,0 0 0,-1 0 0,1-1 0,-1 1 0,1 0 0,0-1 0,-1 1 0,1 0 0,-1-1 0,1 1 0,-1 0 0,1-1 0,-1 1 0,0-1 0,1 1 0,-1-1 0,1-1 0,23-16 0,104-106 0,-128 123 1,0 1-1,0-1 1,1 1 0,-1-1-1,0 1 1,1 0 0,-1-1-1,0 1 1,1 0 0,-1-1-1,0 1 1,1 0 0,-1-1-1,1 1 1,-1 0 0,0 0-1,1-1 1,-1 1 0,1 0-1,-1 0 1,1 0 0,-1 0-1,1 0 1,-1 0 0,1 0-1,-1 0 1,1 0 0,-1 0-1,1 0 1,-1 0 0,1 0-1,-1 0 1,1 0 0,-1 0-1,0 1 1,1-1 0,-1 0-1,1 0 1,-1 0 0,1 1-1,0 23 28,-14 31-302,9-45-373,-10 31-1777,14-39 1809,-1 0 0,1 0 1,-1-1-1,1 1 0,-1 0 0,1 0 1,0 0-1,0 0 0,0 0 0,0 0 1,1-1-1,-1 1 0,0 0 0,1 0 1,-1 0-1,2 2 0,5-2-5503</inkml:trace>
</inkml:ink>
</file>

<file path=ppt/ink/ink1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54.210"/>
    </inkml:context>
    <inkml:brush xml:id="br0">
      <inkml:brushProperty name="width" value="0.025" units="cm"/>
      <inkml:brushProperty name="height" value="0.025" units="cm"/>
    </inkml:brush>
  </inkml:definitions>
  <inkml:trace contextRef="#ctx0" brushRef="#br0">37 295 10186,'0'0'4932,"-3"4"-9114,-4 12 18242,5-11-11029,-10 34-1574,10-33-1312,0 0 0,0 0 0,0 0-1,1 1 1,-1-1 0,1 9 0,1-15-142,0 0 0,0 1-1,0-1 1,0 1 0,0-1 0,0 0 0,0 1-1,0-1 1,0 1 0,0-1 0,0 0-1,1 1 1,-1-1 0,0 0 0,0 1-1,0-1 1,1 0 0,-1 1 0,0-1-1,0 0 1,1 0 0,-1 1 0,0-1 0,1 0-1,-1 0 1,0 0 0,1 1 0,-1-1-1,0 0 1,1 0 0,-1 0 0,0 0-1,1 0 1,-1 1 0,1-1 0,0 0-1,18-4 161,17-16 330,-21 5-383,1-2 0,-2 0 0,0 0 0,-1-2 0,-1 1 0,-1-2 0,17-39 0,-16 30-5,-2 0 0,-1-1 0,-1 0 1,-2-1-1,4-34 0,-20 77-105,-3 13 0,3 1 0,0 0 0,2 0 0,2 1 0,0 0 0,1 0 0,2 0 0,1 0 0,2 38 0,-1-62-199,1-1-1,1 1 1,-1 0-1,0-1 1,1 1-1,-1-1 1,1 1-1,0 0 1,0-1-1,0 1 1,0-1-1,0 0 1,1 1-1,-1-1 1,1 0-1,0 0 1,-1 0-1,5 3 1,15 5-6837</inkml:trace>
</inkml:ink>
</file>

<file path=ppt/ink/ink1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55.095"/>
    </inkml:context>
    <inkml:brush xml:id="br0">
      <inkml:brushProperty name="width" value="0.025" units="cm"/>
      <inkml:brushProperty name="height" value="0.025" units="cm"/>
    </inkml:brush>
  </inkml:definitions>
  <inkml:trace contextRef="#ctx0" brushRef="#br0">123 437 8584,'10'-10'4634,"-5"5"-3934,1-1-159,0 0 0,-1 0-1,0 0 1,0-1 0,6-10 0,-9 13-1,-1 1 0,1-1 0,-1 1 0,0-1 0,0 1 0,0-1 0,-1 1 0,1-1 0,-1 0 1,0 0-1,-1-4 0,1 6-343,0 0 0,-1 1 0,1-1 1,-1 0-1,0 1 0,1-1 0,-1 0 1,0 1-1,0-1 0,0 1 0,0 0 1,-1-1-1,1 1 0,0 0 0,0-1 1,-1 1-1,1 0 0,-1 0 0,1 0 0,-1 0 1,1 1-1,-1-1 0,0 0 0,1 1 1,-1-1-1,0 1 0,1-1 0,-1 1 1,0 0-1,0 0 0,0 0 0,1 0 1,-1 0-1,-3 1 0,0-1-110,1 0 1,-1 1-1,0 0 1,1 0-1,-1 0 0,1 0 1,0 1-1,-1-1 1,1 1-1,0 1 0,0-1 1,-6 5-1,2 2-92,0 0 0,1 1 0,0-1 0,1 2 0,0-1 0,1 1 0,0-1 0,1 1 0,0 1 0,0-1 0,1 1 0,1-1 0,0 1 0,1 0 0,0 0 0,1 13 0,-1-23 5,1 1 1,0-1-1,1 0 0,-1 0 1,0 0-1,0 0 0,1 0 1,-1 0-1,1 0 1,0 0-1,0 0 0,0 0 1,0 0-1,0 0 0,0 0 1,0-1-1,0 1 0,1 0 1,-1-1-1,1 1 0,-1-1 1,1 0-1,0 1 1,-1-1-1,1 0 0,0 0 1,0 0-1,0 0 0,0 0 1,0-1-1,0 1 0,0-1 1,0 1-1,0-1 1,0 0-1,0 1 0,4-1 1,2-1 81,0 1-1,0-1 1,-1 0 0,1 0 0,0-1 0,-1 0 0,1-1 0,-1 0 0,10-5 0,9-7-34,0-1 1,-2-1 0,0-1 0,-1-2-1,34-36 1,-42 39-44,0-1 1,0 0-1,-2-1 1,-1-1-1,0 0 1,-1-1-1,14-40 1,-54 109-6,20-30 0,1 1 0,1 0 0,0 0 0,2 1 0,0 0 0,-2 27 0,7-46 0,0 0 0,-1 1 0,1-1 0,0 0 0,0 0 0,0 1 0,0-1 0,0 0 0,1 1 0,-1-1 0,0 0 0,1 0 0,-1 1 0,0-1 0,1 0 0,0 0 0,-1 0 0,1 0 0,0 0 0,-1 1 0,1-1 0,0-1 0,0 1 0,0 0 0,0 0 0,0 0 0,0 0 0,2 1 0,-1-2 0,0 0 0,1 1 0,-1-1 0,1 0 0,-1 0 0,0-1 0,1 1 0,-1 0 0,0-1 0,1 1 0,-1-1 0,0 0 0,0 0 0,3-1 0,8-4 0,-1-1 0,-1 0 0,1-1 0,14-13 0,-2-2 0,-2-1 0,0 0 0,-1-2 0,27-45 0,-36 51 0,-1-1 0,-1 0 0,0-1 0,-2 0 0,0-1 0,-2 0 0,4-26 0,-9 26 0,-1 23 0,0-1 0,0 1 0,0 0 0,0 0 0,0 0 0,0 0 0,0 0 0,0-1 0,0 1 0,0 0 0,0 0 0,-1 0 0,1 0 0,0-1 0,0 1 0,0 0 0,0 0 0,0 0 0,0 0 0,0 0 0,0 0 0,-1 0 0,1-1 0,0 1 0,0 0 0,0 0 0,0 0 0,0 0 0,-1 0 0,1 0 0,0 0 0,0 0 0,0 0 0,0 0 0,0 0 0,-1 0 0,1 0 0,0 0 0,0 0 0,0 0 0,0 0 0,-1 0 0,1 0 0,0 0 0,0 0 0,0 0 0,0 0 0,0 0 0,-1 0 0,1 0 0,0 1 0,-21 30 0,-38 93 0,-54 166 0,94-229 0,3 0 0,3 1 0,2 1 0,3 0 0,0 69 0,7 61 0,-2-181 0,-2-19 0,-3-21 0,4-19 0,2 0 0,2-1 0,6-48 0,-2 67 0,1 0 0,1 0 0,2 0 0,0 1 0,2 0 0,14-28 0,-18 45-255,1 0-1,-1 1 1,2 0-1,0 0 1,0 0-1,1 1 1,0 0-1,0 1 1,1 0-1,0 0 1,22-11-1,2 2-2973,1 2 0,61-18 0,-33 13-13998</inkml:trace>
</inkml:ink>
</file>

<file path=ppt/ink/ink1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55.808"/>
    </inkml:context>
    <inkml:brush xml:id="br0">
      <inkml:brushProperty name="width" value="0.025" units="cm"/>
      <inkml:brushProperty name="height" value="0.025" units="cm"/>
    </inkml:brush>
  </inkml:definitions>
  <inkml:trace contextRef="#ctx0" brushRef="#br0">292 228 20788,'4'-14'1523,"-1"0"0,0 0-1,-1 0 1,0-28 0,-2 39-1390,0 0-1,0 1 0,0-1 1,0 0-1,0 0 1,-1 0-1,1 0 0,-1 1 1,0-1-1,0 0 1,0 1-1,0-1 0,0 0 1,0 1-1,-1 0 1,1-1-1,-1 1 0,0 0 1,0 0-1,0 0 1,0 0-1,0 0 0,0 0 1,0 0-1,-1 1 1,1-1-1,-1 1 0,1 0 1,-1-1-1,0 1 0,-2 0 1,-1 0-125,0 0 1,0 1 0,1 0-1,-1 0 1,0 0-1,0 1 1,0 0-1,1 0 1,-1 0-1,0 1 1,1 0-1,-1 0 1,1 1-1,-6 3 1,1 0-5,1 0 0,0 1 0,1 0 0,-1 0 0,1 1 0,1 0 0,-8 11 0,2-1-8,1 1 0,1 0 0,1 0 0,0 2 0,1-1 0,2 1 0,-6 24 0,11-40 4,1 0 0,0-1 0,0 1 0,0 0 0,1 0 0,0 0 0,0 0 0,0 0 0,1 0 0,1 7 0,-1-10 0,0-1 0,0 1 0,0-1 0,0 1 0,0-1 0,0 0 0,0 1 0,1-1 0,-1 0 0,1 0 0,-1 0 0,1 0 0,-1 0 0,1 0 0,-1-1 0,1 1 0,0 0 0,-1-1 0,1 1 0,0-1 0,0 0 0,-1 1 0,1-1 0,0 0 0,0 0 0,0 0 0,-1-1 0,1 1 0,0 0 0,3-2 0,8 0 0,1-2 0,-1 0 0,0-1 0,0 0 0,0-1 0,-1 0 0,0-1 0,0 0 0,0-1 0,-1 0 0,0-1 0,13-15 0,-3 4 0,-2-2 0,0 0 0,-2-1 0,30-51 0,-41 63 0,-1 0 0,0-1 0,0 0 0,-1 0 0,-1-1 0,0 1 0,-1-1 0,2-20 0,-4 32 1,0 0-1,0 0 1,0 0 0,0 0-1,0 0 1,0 0 0,0 0 0,0 0-1,0 0 1,0 0 0,-1 0-1,1 0 1,0 0 0,-1 0-1,1 0 1,-1 1 0,1-1 0,-1 0-1,0-1 1,0 2 0,0-1-1,1 1 1,-1 0-1,1 0 1,-1 0 0,1 0-1,-1 0 1,0 0-1,1 0 1,-1 0-1,1 0 1,-1 0 0,1 0-1,-1 0 1,0 0-1,1 0 1,-1 0 0,1 1-1,-1-1 1,1 0-1,-1 0 1,1 1-1,-2 0 1,-1 1-15,0 0 0,0 0 0,1 1 0,-1-1 0,0 1 0,1 0 0,0 0 0,0 0 0,-3 4 0,-3 10-1060,1 1 1,1 0-1,1 0 0,0 0 1,-3 26-1,6-26-3099,1 1-1,2 35 1,3-27-8111</inkml:trace>
</inkml:ink>
</file>

<file path=ppt/ink/ink1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56.214"/>
    </inkml:context>
    <inkml:brush xml:id="br0">
      <inkml:brushProperty name="width" value="0.025" units="cm"/>
      <inkml:brushProperty name="height" value="0.025" units="cm"/>
    </inkml:brush>
  </inkml:definitions>
  <inkml:trace contextRef="#ctx0" brushRef="#br0">137 14 19763,'0'0'2071,"-2"13"-736,-7 44-6,-113 553 5082,118-697-5493,10 20-978,3 1-1,2-1 1,4 2-1,2 0 1,28-66-1,-39 115 36,1 0 0,1 0-1,1 1 1,15-21-1,-22 32 14,1 1 0,0-1 0,0 1 0,1-1 1,-1 1-1,1 0 0,-1 1 0,1-1 0,0 0 0,0 1 0,0 0 0,0 0 0,1 0 0,-1 1 0,0-1 0,1 1 0,0 0 0,-1 1 1,1-1-1,-1 1 0,8 0 0,-10 0 9,0 0 0,1 1 0,-1 0 0,0-1 0,-1 1-1,1 0 1,0 0 0,0 0 0,0 0 0,0 1 0,-1-1 0,1 0 0,-1 1 0,1-1 0,-1 1 0,1-1 0,-1 1 0,0 0 0,0 0 0,0-1 0,0 1 0,0 0 0,0 0 0,0 0 0,-1 0 0,1 0 0,-1 0 0,1 0 0,-1 0-1,0 0 1,0 1 0,0-1 0,0 0 0,0 0 0,0 0 0,-2 3 0,2 2 27,-1 0-1,0 0 1,-1 0-1,0 0 1,0 0-1,0 0 1,-1-1-1,0 1 1,-7 10 0,-14 10 289,-2 0 1,0-2 0,-2-1 0,-57 37 0,63-49-1465,24-21-1857,30-31-5912,-26 33 6518,26-32-10944</inkml:trace>
</inkml:ink>
</file>

<file path=ppt/ink/ink1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56.819"/>
    </inkml:context>
    <inkml:brush xml:id="br0">
      <inkml:brushProperty name="width" value="0.025" units="cm"/>
      <inkml:brushProperty name="height" value="0.025" units="cm"/>
    </inkml:brush>
  </inkml:definitions>
  <inkml:trace contextRef="#ctx0" brushRef="#br0">25 174 16720,'0'0'2183,"-4"9"-37,-14 30-870,18-39-1255,0 1-1,-1 0 0,1-1 1,0 1-1,-1 0 1,1-1-1,0 1 1,0 0-1,0 0 0,-1-1 1,1 1-1,0 0 1,0 0-1,0-1 1,0 1-1,0 0 0,1-1 1,-1 1-1,0 0 1,0 0-1,0-1 1,1 1-1,-1 0 1,0-1-1,1 1 0,-1 0 1,0-1-1,1 1 1,-1-1-1,1 1 1,-1-1-1,1 1 0,-1-1 1,1 1-1,0-1 1,-1 1-1,1-1 1,-1 0-1,1 1 0,0-1 1,0 0-1,-1 0 1,1 1-1,0-1 1,-1 0-1,1 0 0,0 0 1,0 0-1,-1 0 1,1 0-1,0 0 1,-1 0-1,1 0 1,0 0-1,0 0 0,-1-1 1,2 1-1,40-11 941,-30 4-488,0-1 0,0 0 0,-1-1 0,0-1 0,0 1-1,-1-2 1,12-16 0,-16 20-294,0 0 0,0-1 0,-1 0-1,0 0 1,-1-1 0,0 1 0,0-1-1,-1 0 1,0 0 0,-1 0 0,0 0-1,1-12 1,-3 21-165,1-1 0,-1 0 0,0 0-1,0 0 1,-1 0 0,1 0-1,0 0 1,0 0 0,0 0 0,-1 0-1,1 0 1,0 0 0,-1 0 0,1 0-1,-1 0 1,1 0 0,-1 1 0,1-1-1,-1 0 1,0 0 0,1 1 0,-1-1-1,0 0 1,0 1 0,1-1 0,-1 1-1,0-1 1,0 1 0,0-1 0,0 1-1,0-1 1,0 1 0,0 0 0,0 0-1,0-1 1,0 1 0,0 0 0,0 0-1,0 0 1,0 0 0,0 0 0,0 0-1,1 1 1,-1-1 0,0 0 0,0 0-1,0 1 1,0-1 0,0 1 0,0-1-1,0 0 1,-1 2 0,-4 0-19,1 1 1,-1-1 0,1 2 0,-1-1-1,1 0 1,0 1 0,-6 5-1,-1 5 118,1 0-1,0 0 1,1 1-1,0 1 1,1 0-1,1 0 1,0 0-1,2 1 1,0 0-1,0 0 1,2 1-1,-3 20 1,7-37-112,-1 0 0,1 0 0,0 0 0,0 0 0,0 0 0,0 0 0,0 0 1,0 0-1,1 0 0,-1 0 0,0 0 0,0 0 0,1 0 0,-1 0 0,1 0 0,-1 0 0,1 0 0,-1 0 0,1 0 0,-1 0 0,1-1 0,0 1 0,0 0 1,-1 0-1,1-1 0,0 1 0,0 0 0,0-1 0,1 1 0,0 0 0,1-1-1,-1 1 1,1-1 0,-1 0-1,1 1 1,-1-1 0,1 0-1,0-1 1,-1 1 0,1 0-1,3-2 1,6-1-3,-1-1 1,-1-1-1,1 1 1,14-10-1,25-22 2,-1-2 0,62-63 0,-84 75 0,-27 26 0,1-1 0,-1 1 0,0-1 0,0 1 0,1-1 0,-1 1 0,0 0 0,1-1 0,-1 1 0,1-1 0,-1 1 0,0 0 0,1-1 0,-1 1 0,1 0 0,-1 0 0,1-1 0,-1 1 0,1 0 0,-1 0 0,1 0 0,-1 0 0,1 0 0,-1 0 0,1 0 0,-1 0 0,1 0 0,-1 0 0,1 0 0,0 0 0,-1 0 0,1 0 0,-1 0 0,1 0 0,-1 0 0,1 1 0,-1-1 0,1 0 0,-1 0 0,0 1 0,2 0 0,2 26 0,-14 39 0,5-47 0,2-9 0,1-1 0,-1 1 0,2 0 0,-1 0 0,1 1 0,1 11 0,1-21 0,-1-1 0,1 1 0,-1-1 0,1 0 0,-1 1 0,1-1 0,-1 1 0,1-1 0,0 0 0,-1 0 0,1 1 0,0-1 0,-1 0 0,1 0 0,0 0 0,-1 0 0,1 0 0,0 0 0,0 0 0,-1 0 0,1 0 0,0 0 0,-1 0 0,1 0 0,0 0 0,-1-1 0,1 1 0,0 0 0,-1 0 0,1-1 0,-1 1 0,2-1 0,23-10 0,-2-4 0,-1-2 0,27-24 0,-34 27 0,1 1 0,0 0 0,1 1 0,0 0 0,34-15 0,-51 26 0,1 1 0,-1 0 0,1 0 0,-1-1 0,1 1 0,-1 0 0,1 0 0,-1 0 0,1 0 0,-1 0 0,1 0 0,-1 0 0,1 0 0,-1 0 0,1 0 0,-1 0 0,1 0 0,-1 0 0,1 0 0,-1 0 0,1 0 0,-1 1 0,1-1 0,-1 0 0,1 0 0,-1 1 0,1-1 0,-1 0 0,1 0 0,-1 1 0,0-1 0,1 1 0,-1-1 0,0 0 0,1 1 0,-1-1 0,0 1 0,0-1 0,1 1 0,-1 0 0,1 30 0,-17 31 0,8-40 37,4-11-247,1-1-1,-1 1 1,2 0 0,-2 12 0,17-25-9866,2-10 4094,8-12-8240</inkml:trace>
</inkml:ink>
</file>

<file path=ppt/ink/ink1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57.160"/>
    </inkml:context>
    <inkml:brush xml:id="br0">
      <inkml:brushProperty name="width" value="0.025" units="cm"/>
      <inkml:brushProperty name="height" value="0.025" units="cm"/>
    </inkml:brush>
  </inkml:definitions>
  <inkml:trace contextRef="#ctx0" brushRef="#br0">28 45 13965,'0'0'7944,"1"10"-6151,3 32-661,-4-41-1053,0 1 0,0-1 0,1 0-1,-1 1 1,1-1 0,-1 1 0,1-1 0,0 0 0,-1 1-1,1-1 1,0 0 0,0 0 0,0 0 0,0 0 0,0 1-1,0-1 1,0-1 0,0 1 0,1 0 0,-1 0 0,0 0-1,0-1 1,1 1 0,-1 0 0,1-1 0,-1 1 0,0-1-1,1 0 1,-1 1 0,1-1 0,-1 0 0,1 0 0,-1 0-1,1 0 1,-1 0 0,1 0 0,-1-1 0,3 0 0,0 1 79,1-1 1,-1-1 0,1 1 0,-1-1-1,0 0 1,0 0 0,0 0-1,0 0 1,0-1 0,4-2 0,-5 1-4,0 1 1,0-1 0,0 0-1,0 0 1,-1 0-1,1 0 1,-1 0 0,0 0-1,0-1 1,-1 1-1,1-1 1,-1 0 0,0 1-1,0-1 1,0 0 0,-1 0-1,0 1 1,0-1-1,-1-5 1,1 9-156,0 1 0,0-1 0,-1 0 0,1 1 0,0-1 0,-1 1 0,1-1 0,-1 1 0,1-1 0,0 1 0,-1-1 0,1 1 0,-1-1 0,0 1 0,1 0 0,-1-1 0,1 1 0,-1 0 0,0-1 0,1 1 0,-1 0 0,1 0 0,-1 0 0,0-1 0,1 1 0,-1 0 0,0 0 0,1 0 0,-1 0 0,0 0 0,1 0 0,-1 0 0,0 1 0,1-1 0,-1 0 0,0 0 0,1 0 0,-1 1 0,0-1 0,1 0 0,-1 1 0,1-1 0,-1 1 0,1-1 0,-1 0 0,1 1 0,-1 0 0,-29 20 0,19-8 0,0 0 0,0 1 0,2 0 0,0 0 0,0 1 0,1 0 0,1 1 0,1 0 0,0 0 0,1 0 0,-5 27 0,10-42-72,0 0 1,0 0-1,-1 0 0,1 1 1,0-1-1,0 0 0,0 0 1,0 0-1,0 0 0,0 1 1,0-1-1,1 0 0,-1 0 1,0 0-1,1 0 0,-1 0 1,1 0-1,-1 0 0,1 0 1,-1 0-1,1 0 0,0 0 1,0 0-1,-1 0 0,1 0 0,0 0 1,0-1-1,0 1 0,0 0 1,0-1-1,0 1 0,0-1 1,0 1-1,0-1 0,0 1 1,0-1-1,0 0 0,0 1 1,1-1-1,-1 0 0,0 0 1,0 0-1,0 0 0,0 0 1,1 0-1,-1 0 0,0 0 1,0 0-1,0-1 0,0 1 1,0-1-1,0 1 0,2-1 1,5-2-830,0 0 0,0 0 1,0-1-1,0 0 0,-1 0 1,8-6-1,73-68-12338,-41 31 5680</inkml:trace>
</inkml:ink>
</file>

<file path=ppt/ink/ink1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57.515"/>
    </inkml:context>
    <inkml:brush xml:id="br0">
      <inkml:brushProperty name="width" value="0.025" units="cm"/>
      <inkml:brushProperty name="height" value="0.025" units="cm"/>
    </inkml:brush>
  </inkml:definitions>
  <inkml:trace contextRef="#ctx0" brushRef="#br0">99 1 15663,'0'0'13960,"-8"8"-13442,1 1-578,-32 38 611,37-43-726,-1 1 0,0-1 0,1 0-1,0 1 1,0-1 0,0 1 0,0 0-1,1-1 1,0 1 0,-2 10-1,5-13 40,1 0 0,-1-1 0,0 1 0,0 0 0,1-1 0,-1 1 0,1-1 0,0 0 0,-1 1 0,1-1-1,0-1 1,0 1 0,4 1 0,3 1-329,-4-1 339,1 1-1,-1 0 0,0 0 1,0 0-1,-1 1 0,1 0 1,-1 0-1,6 6 0,-10-8 269,1-1 0,-1 1 0,0-1 0,0 1 0,0 0 0,0-1 0,0 1-1,0 0 1,0 0 0,-1 0 0,1 0 0,-1 0 0,1 0 0,-1 0 0,0 0 0,1 0-1,-1 0 1,0 0 0,-1 0 0,1 0 0,0 0 0,0 0 0,-1 0 0,0 0 0,1 0-1,-1 0 1,0-1 0,0 1 0,0 0 0,0 0 0,-2 3 0,-4 3 80,1 1 0,-2-1 0,1 0 0,-1 0 1,0-1-1,-1 0 0,1-1 0,-1 0 0,-1 0 0,1-1 1,-1 0-1,-11 4 0,21-9-373,-1 0 1,1 0-1,-1 0 0,1 0 0,0 0 1,-1 0-1,1 0 0,-1 0 1,1 0-1,-1 0 0,1 0 1,-1 0-1,1-1 0,0 1 1,-1 0-1,1 0 0,-1 0 1,1-1-1,0 1 0,-1 0 1,1 0-1,-1-1 0,1 1 1,0 0-1,0-1 0,-1 1 1,1 0-1,0-1 0,-1 1 1,1-1-1,0 1 0,0 0 1,0-1-1,0 1 0,-1-1 0,1 1 1,0 0-1,0-1 0,0 1 1,0-1-1,0 1 0,0-1 1,0 1-1,0-1 0,0 1 1,0-1-1,0 1 0,1 0 1,-1-1-1,0 1 0,0-1 1,0 0-1,1-3-864,-1-20-6592</inkml:trace>
</inkml:ink>
</file>

<file path=ppt/ink/ink1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57.859"/>
    </inkml:context>
    <inkml:brush xml:id="br0">
      <inkml:brushProperty name="width" value="0.025" units="cm"/>
      <inkml:brushProperty name="height" value="0.025" units="cm"/>
    </inkml:brush>
  </inkml:definitions>
  <inkml:trace contextRef="#ctx0" brushRef="#br0">218 0 23991,'-9'2'2872,"-2"0"-2305,0 1 0,1 1 0,-1 0 0,1 0 1,-1 1-1,-12 7 0,9-2-462,0-1 0,0 2 0,0 0 0,2 0 0,-1 1 0,1 1 0,-11 15 0,23-28-127,-1 1 1,1-1 0,-1 0 0,1 1 0,0-1 0,-1 1-1,1-1 1,0 1 0,-1-1 0,1 1 0,0 0 0,-1-1-1,1 1 1,0-1 0,0 1 0,0-1 0,0 1-1,0 0 1,-1-1 0,1 1 0,0 0 0,0-1 0,0 1-1,1-1 1,-1 1 0,0 0 0,0-1 0,0 1 0,0-1-1,1 1 1,-1 0 0,0-1 0,1 1 0,20 2-98,29-14 258,-44 9-135,20-8-15,0 2-1,1 1 1,0 1 0,0 1 0,33-1-1,-59 6 13,-1 0-1,0 0 0,1 0 0,-1 0 1,0 0-1,1 0 0,-1 0 0,1 0 1,-1 0-1,0 0 0,1 1 0,-1-1 1,0 0-1,1 0 0,-1 0 0,0 0 1,0 1-1,1-1 0,-1 0 0,0 0 1,1 0-1,-1 1 0,0-1 0,0 0 1,1 1-1,-1-1 0,0 0 1,0 0-1,0 1 0,0-1 0,1 0 1,-1 1-1,0-1 0,0 0 0,0 1 1,-4 16 208,-15 14 485,-2-7-536,-2-1-1,0-1 1,-2-1-1,0-2 1,-36 22-1,58-39-512,1-1 1,0 0-1,0 0 1,-1 0-1,1-1 1,0 1-1,-1-1 1,1 1-1,-1-1 0,1 0 1,-4 0-1,-3-1-7850</inkml:trace>
</inkml:ink>
</file>

<file path=ppt/ink/ink1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58.729"/>
    </inkml:context>
    <inkml:brush xml:id="br0">
      <inkml:brushProperty name="width" value="0.025" units="cm"/>
      <inkml:brushProperty name="height" value="0.025" units="cm"/>
    </inkml:brush>
  </inkml:definitions>
  <inkml:trace contextRef="#ctx0" brushRef="#br0">216 353 1826,'0'0'11493,"0"-10"-6277,2-33-1159,-2 42-3906,0 0 0,0 0 0,-1 0 0,1 0 0,0 0 0,0 0 0,-1 0 0,1 0 0,0 1-1,-1-1 1,1 0 0,-1 0 0,1 0 0,-1 1 0,1-1 0,-1 0 0,0 0 0,1 1 0,-1-1 0,0 0 0,1 1 0,-1-1 0,0 1 0,0-1 0,0 1 0,0 0 0,0-1-1,1 1 1,-1 0 0,0-1 0,0 1 0,0 0 0,0 0 0,-2 0 0,-27 4 1276,22 0-1334,-1 1-1,1 0 0,0 0 1,1 0-1,-1 1 0,1 0 1,0 1-1,1 0 0,-11 13 0,4-4-47,2 1-1,0 0 0,-14 30 0,22-41-30,0-1 1,1 1-1,-1 0 1,1 0-1,0 0 0,1 0 1,-1 0-1,1 0 0,1 1 1,-1-1-1,1 0 1,1 11-1,-1-16-11,1 0 0,0 0 0,0 0 0,-1 0 0,1-1 0,0 1 0,0 0 0,0 0 0,0-1 0,0 1 0,0-1 0,0 1 0,0-1 0,0 1 0,0-1 0,0 0 0,0 1 0,0-1 0,1 0 0,-1 0 0,0 0 0,0 0 1,0 0-1,0 0 0,0 0 0,1 0 0,-1 0 0,0 0 0,2-1 0,35-12 280,-20 1-163,0-1 0,0-1 0,-1 0 1,-1-1-1,-1-1 0,0-1 1,-1 0-1,-1 0 0,0-2 1,-1 1-1,-1-2 0,-1 1 0,-1-2 1,9-29-1,-19 59-120,0 0 0,0 0 0,1 0 0,0 0 0,2 10 0,-2-15 0,0-1 0,1 1 0,-1-1 0,1 0 0,0 1 0,-1-1 0,2 0 0,-1 0 0,0 1 0,1-1 0,-1 0 0,1 0 0,0 0 0,0-1 0,0 1 0,0 0 0,0-1 0,5 4 0,-3-5 0,0 1 0,0-1 0,0 0 0,0-1 0,1 1 0,-1-1 0,0 0 0,0 0 0,1 0 0,-1 0 0,0-1 0,0 0 0,0 0 0,0 0 0,0 0 0,0-1 0,0 1 0,0-1 0,0 0 0,0 0 0,-1-1 0,1 1 0,3-4 0,8-6 0,0-2 0,0 1 0,16-22 0,-10 10 0,-1 0 0,28-50 0,-40 62 0,-2 0 0,1-1 0,-2 0 0,0 0 0,-1-1 0,0 1 0,-1-1 0,1-16 0,-5 15 0,-2 14 0,-4 9 0,-4 14 0,1 0 0,0 0 0,2 1 0,-12 44 0,6-18 0,-69 263 0,75-270 0,2 0 0,2 1 0,2-1 0,1 1 0,9 72 0,9-54 0,-14-55 0,-3-6 0,-8-34 0,-2-10 0,2-1 0,2 0 0,1 0 0,3-1 0,6-76 0,-3 117-106,0 0 1,0-1-1,0 1 1,0 1-1,1-1 0,0 0 1,1 0-1,-1 1 0,1-1 1,0 1-1,0 0 1,1 0-1,-1 0 0,1 0 1,1 1-1,-1-1 0,9-6 1,3 0-1088,1 1 0,-1 1 0,2 1 0,23-9 0,8-3-2739,5-6-11816</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6.129"/>
    </inkml:context>
    <inkml:brush xml:id="br0">
      <inkml:brushProperty name="width" value="0.025" units="cm"/>
      <inkml:brushProperty name="height" value="0.025" units="cm"/>
    </inkml:brush>
  </inkml:definitions>
  <inkml:trace contextRef="#ctx0" brushRef="#br0">64 40 18674,'0'0'8776,"-10"5"-8402,7-3-354,0-1 1,-1 1-1,1 0 0,0 0 1,0 0-1,0 1 1,0-1-1,0 1 1,0-1-1,1 1 0,-1 0 1,1 0-1,0 0 1,0 1-1,0-1 1,1 0-1,-1 1 0,1-1 1,-1 1-1,1-1 1,0 1-1,0 0 1,1 0-1,-1-1 0,1 1 1,0 0-1,0 0 1,1 3-1,-1-6-1,0 0 0,1-1 0,-1 1 0,1-1 0,-1 1-1,1-1 1,-1 1 0,1-1 0,-1 1 0,1-1 0,-1 1 0,1-1-1,0 0 1,-1 1 0,1-1 0,-1 0 0,1 0 0,0 1 0,-1-1-1,1 0 1,0 0 0,0 0 0,-1 0 0,1 0 0,0 0 0,-1 0-1,1 0 1,0 0 0,1 0 0,23-4 696,-9-1-489,0-1-1,0-1 0,0-1 0,-1 0 0,-1-1 0,24-18 0,-25 17-218,1 0 0,0 1-1,1 0 1,0 1 0,0 1 0,29-10-1,-43 17-5,-1 0-1,1 0 1,0 0-1,0-1 0,0 1 1,-1 0-1,1 0 1,0 0-1,0 1 1,-1-1-1,1 0 0,0 0 1,0 0-1,-1 0 1,1 1-1,0-1 0,0 0 1,-1 1-1,1-1 1,0 1-1,-1-1 1,1 1-1,-1-1 0,1 1 1,0-1-1,-1 1 1,1-1-1,-1 1 1,0 0-1,1-1 0,-1 1 1,1 0-1,-1 1 1,5 36 461,-16 41 375,5-45-704,6-34-133,0 0 0,0 1 0,0-1 0,0 0 0,0 1 0,1-1 0,-1 0 0,0 0 0,0 1 0,0-1 0,0 0 0,0 1 0,0-1 0,0 0 0,1 0 0,-1 0 0,0 1 0,0-1 0,0 0 0,0 0 0,1 0 0,-1 1 0,0-1 0,0 0 0,1 0 0,-1 0 0,0 0 0,0 1 0,1-1 0,-1 0 0,0 0 0,1 0 0,-1 0 0,0 0 0,0 0 0,1 0 0,-1 0 0,0 0 0,0 0 0,1 0 0,-1 0 0,0 0 0,1 0 0,-1 0 0,0 0 0,0-1 0,1 1 0,-1 0 0,0 0 0,1 0 0,11-5 0,-12 5 0,16-10-206,-1 0 0,22-19 0,24-16-2310,-36 31-3874,-9 6-1067,3-1-7784</inkml:trace>
</inkml:ink>
</file>

<file path=ppt/ink/ink1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4:59.581"/>
    </inkml:context>
    <inkml:brush xml:id="br0">
      <inkml:brushProperty name="width" value="0.025" units="cm"/>
      <inkml:brushProperty name="height" value="0.025" units="cm"/>
    </inkml:brush>
  </inkml:definitions>
  <inkml:trace contextRef="#ctx0" brushRef="#br0">396 143 14286,'1'-14'4105,"0"6"-3710,0-1 354,0 1 1,-1-1-1,0 0 0,0 1 0,-4-17 1,4 22-571,-1 0 1,0 1 0,0-1-1,0 0 1,0 1 0,-1-1 0,1 1-1,0 0 1,-1-1 0,0 1-1,0 0 1,0 0 0,0 0-1,0 0 1,0 0 0,0 0-1,0 1 1,-1-1 0,1 1-1,-1 0 1,1-1 0,-1 1 0,1 0-1,-1 1 1,0-1 0,-4 0-1,0 0-47,1 1 0,-1 0 0,1 0 0,-1 1 0,1-1 0,-1 2-1,1-1 1,-1 1 0,1 0 0,0 0 0,0 0 0,0 1 0,0 0 0,0 0-1,1 1 1,-1 0 0,1 0 0,0 0 0,0 0 0,-7 9 0,-8 10-73,1 1 0,1 1 0,-17 29 1,28-42 78,-17 27 201,-23 50 0,40-73-255,1 1 1,0-1 0,1 1-1,0 0 1,2 1-1,-2 21 1,5-36-82,-1-1 0,1 0 1,1 1-1,-1-1 0,0 1 0,0-1 0,1 0 0,-1 0 1,1 1-1,0-1 0,0 0 0,0 0 0,0 0 0,0 0 1,0 0-1,1 0 0,-1 0 0,1 0 0,-1 0 0,1-1 0,0 1 1,-1 0-1,1-1 0,0 0 0,0 1 0,0-1 0,0 0 1,0 0-1,0 0 0,1 0 0,-1 0 0,0-1 0,1 1 1,-1-1-1,0 0 0,1 1 0,-1-1 0,0 0 0,1 0 0,2-1 1,5 1 7,1-1 0,0 0 0,-1-1 0,1 0 0,-1-1 1,0 0-1,19-8 0,-21 7-11,74-41 0,-78 43 0,0-1 0,1 0 0,-1 0 0,-1 0 0,1-1 0,0 1 0,-1-1 0,0 0 0,1 0 0,-2 0 0,1 0 0,0-1 0,-1 1 0,0-1 0,3-6 0,-5 10 0,0 1 0,0-1 0,0 1 0,0-1 0,0 1 0,-1-1 0,1 0 0,0 1 0,0-1 0,0 1 0,0 0 0,0-1 0,-1 1 0,1-1 0,0 1 0,-1-1 0,1 1 0,0-1 0,0 1 0,-1 0 0,1-1 0,-1 1 0,1 0 0,0-1 0,-1 1 0,1 0 0,-1 0 0,1-1 0,-1 1 0,1 0 0,-1 0 0,1 0 0,-1 0 0,1-1 0,-1 1 0,1 0 0,-1 0 0,1 0 0,-1 0 0,1 0 0,-1 0 0,1 0 0,-1 1 0,1-1 0,-1 0 0,0 0 0,-27 8 0,22-3 0,0 0 0,0-1 0,1 2 0,0-1 0,0 1 0,0 0 0,0 0 0,1 0 0,0 0 0,0 1 0,1 0 0,0 0 0,0 0 0,0 0 0,1 0 0,-2 12 0,4-19 0,0 1 0,0-1 0,0 1 0,0-1 0,0 1 0,0-1 0,0 0 0,0 1 0,0-1 0,0 1 0,0-1 0,0 1 0,1-1 0,-1 1 0,0-1 0,0 1 0,0-1 0,1 1 0,-1-1 0,0 0 0,1 1 0,-1-1 0,0 1 0,1-1 0,-1 0 0,0 1 0,1-1 0,-1 0 0,1 0 0,-1 1 0,1-1 0,-1 0 0,0 0 0,1 0 0,0 1 0,25-2 0,23-16 0,-23 2 0,-1-2 0,0-1 0,-1-1 0,-1-2 0,-1 0 0,37-47 0,-56 94 0,-12 23 0,-2 1 0,-2-1 0,-20 50 0,16-51 0,17-39 9,5-11-1,7-10-94,19-38-2909,-9-7-4746,-8 7-2498</inkml:trace>
</inkml:ink>
</file>

<file path=ppt/ink/ink1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00.638"/>
    </inkml:context>
    <inkml:brush xml:id="br0">
      <inkml:brushProperty name="width" value="0.025" units="cm"/>
      <inkml:brushProperty name="height" value="0.025" units="cm"/>
    </inkml:brush>
  </inkml:definitions>
  <inkml:trace contextRef="#ctx0" brushRef="#br0">1 168 15214,'0'0'11387,"11"6"-9390,-5-3-1897,0 0 0,-1-1 0,1 0 0,0 0 0,1 0 0,-1 0 0,0-1 0,0 0 0,0-1 0,1 1 0,-1-1 0,0-1 0,1 1 0,-1-1 0,0 0 0,0 0 0,1-1 0,6-2 0,-4 0-72,1 0-1,-1 0 1,0-1 0,-1-1-1,9-5 1,-14 9-5,-1 0 1,0 0-1,0 0 1,0 0-1,0 0 1,0 0 0,0-1-1,0 1 1,-1-1-1,1 1 1,-1-1-1,1 0 1,-1 1-1,0-1 1,0 0-1,-1 0 1,1 0-1,0 0 1,-1 1-1,0-1 1,0-5 0,0 7-17,0 0 0,-1 0 0,1 1 0,0-1 0,-1 0 0,1 0 0,-1 0 1,1 0-1,-1 0 0,0 0 0,1 1 0,-1-1 0,0 0 0,0 1 0,1-1 1,-1 0-1,0 1 0,0-1 0,0 1 0,0-1 0,0 1 0,0 0 1,0-1-1,0 1 0,0 0 0,0-1 0,0 1 0,0 0 0,0 0 0,0 0 1,0 0-1,0 0 0,0 0 0,0 0 0,0 1 0,0-1 0,0 0 0,0 1 1,0-1-1,0 0 0,0 1 0,1-1 0,-1 1 0,-1 0 0,-4 1-20,1 1-1,0-1 0,-1 1 0,1 0 0,1 0 1,-9 7-1,6-3 80,1 1 0,0-1 0,0 1 0,1 1 1,0-1-1,1 1 0,-1-1 0,2 1 0,-1 1 1,1-1-1,1 0 0,0 1 0,0-1 0,0 11 1,2-19-61,0 0 1,0 0 0,0 0 0,0 0-1,0 1 1,0-1 0,1 0-1,-1 0 1,0 0 0,1 0 0,-1 0-1,1 0 1,-1-1 0,1 1-1,-1 0 1,1 0 0,0 0 0,-1 0-1,1 0 1,0-1 0,0 1 0,-1 0-1,1-1 1,0 1 0,0-1-1,0 1 1,2 0 0,0 0 5,1 0 1,0 0-1,-1 0 1,1-1-1,0 1 1,0-1-1,-1 0 0,6-1 1,6 0 4,-1-2 0,0 0 0,21-7 0,80-41-17,-84 35 0,1 2 0,1 1 0,36-10 0,-67 23 0,-1-1 0,1 1 0,-1-1 0,1 1 0,-1-1 0,1 1 0,-1 0 0,1 0 0,-1 0 0,1 0 0,-1 0 0,1 0 0,-1 0 0,1 0 0,-1 1 0,1-1 0,-1 0 0,1 1 0,-1 0 0,1-1 0,-1 1 0,0 0 0,1 0 0,-1-1 0,0 1 0,2 2 0,-1 0 0,-1 0 0,0 0 0,-1 0 0,1 0 0,0 0 0,-1 0 0,0 0 0,1 0 0,-1 0 0,-1 4 0,1-3 0,0-1 0,0 1 0,0 0 0,0-1 0,1 1 0,-1-1 0,1 1 0,0-1 0,0 1 0,0-1 0,3 5 0,-3-6 0,0-1 0,1 0 0,-1 0 0,1 0 0,0 0 0,-1 0 0,1 0 0,0-1 0,-1 1 0,1 0 0,0-1 0,0 1 0,-1-1 0,1 0 0,0 1 0,0-1 0,0 0 0,0 0 0,0 0 0,-1-1 0,1 1 0,0 0 0,0-1 0,0 1 0,2-2 0,50-19 0,-49 18 0,30-13 0,82-36 0,-103 47 0,1 0 0,0 1 0,0 0 0,1 1 0,29-1 0,-44 4-2,0 0 1,0 1-1,0-1 1,-1 1-1,1-1 1,0 1-1,0-1 1,-1 1-1,1-1 1,0 1-1,-1 0 1,1-1-1,-1 1 1,1 0-1,-1-1 1,1 1-1,-1 0 1,1 0-1,-1 0 1,0 0-1,1-1 1,-1 1-1,0 0 1,0 0-1,1 0 1,-1 0-1,0 0 1,0 0-1,0 0 1,0-1-1,-1 1 1,1 0-1,0 0 1,0 0-1,0 0 1,-1 1-1,1-1-1,-1 0 0,1 0 0,0 0 0,0 1 0,-1-1 1,1 0-1,0 0 0,0 0 0,0 1 0,1-1 0,-1 0 0,0 0 0,0 0 0,1 1 0,-1-1 0,1 0 0,-1 0 0,1 0 0,-1 0 0,1 0 0,-1 0 0,1 0 0,0 0 0,0 0 0,0 0 0,0 0 0,-1-1 0,1 1 0,0 0 0,0 0 0,0-1 0,0 1 0,1-1 0,-1 1 0,0-1 0,1 1 1,4-1-1,1-1 0,-1 1 0,0-1 0,0-1 0,0 1 0,0-1 0,-1 0 0,1 0 0,0-1 0,8-5 0,60-41-460,-34 21-339,-36 25 802,25-11-873,-23 18 348,-10 14 338,-1-4 201,0-4 18,2 0 1,-1 0-1,-3 20 1,7-30-24,0 1 0,0-1 0,0 1 1,0-1-1,1 1 0,-1 0 0,0-1 0,0 1 0,0-1 1,1 0-1,-1 1 0,0-1 0,1 1 0,-1-1 0,0 1 1,1-1-1,-1 0 0,0 1 0,1-1 0,-1 0 0,1 1 1,-1-1-1,1 0 0,-1 1 0,1-1 0,-1 0 0,1 0 1,-1 0-1,1 0 0,-1 1 0,1-1 0,-1 0 0,1 0 1,-1 0-1,1 0 0,-1 0 0,1 0 0,-1 0 0,1 0 1,-1-1-1,1 1 0,-1 0 0,1 0 0,-1 0 0,1-1 1,-1 1-1,1 0 0,-1 0 0,1-1 0,0 1 0,29-12 426,88-65-9,15-6-2961,-130 85 1566,-6 8 621,-12 21 748,4-8 154,9-17-369,1 0 0,-1 1 0,1-1 0,0 0 0,1 0 0,-1 1 0,1-1 0,1 1 0,-1-1 0,1 0 0,0 0 0,0 1 0,4 9 0,4 6-139,0-1-1,19 31 1,11 24-237,-32-56 138,0 1-1,-2 0 1,0 0-1,-2 1 1,0-1 0,-1 1-1,-1-1 1,-3 28-1,1-33 227,-1-1 0,-1 0 0,-1 1 0,0-1 0,0-1 0,-2 1 0,0-1 0,0 1-1,-2-2 1,0 1 0,0-1 0,-13 15 0,20-26-159,-1 0-1,0 1 0,0-1 1,-1 0-1,1 0 0,0 0 1,-1-1-1,1 1 0,-1 0 1,0-1-1,1 0 0,-1 1 1,0-1-1,0 0 0,-5 1 1,7-3-15,-1 1-1,1 0 1,-1-1 0,1 1 0,0-1 0,0 1-1,-1-1 1,1 0 0,0 1 0,0-1 0,0 0-1,0 0 1,0 0 0,0 0 0,0 0 0,0 0 0,0 0-1,0 0 1,0 0 0,1-1 0,-1 1 0,1 0-1,-1 0 1,1-1 0,-1 1 0,1 0 0,-1-1-1,1 1 1,0 0 0,0-1 0,0 1 0,0-1 0,0 1-1,0 0 1,1-3 0,-3-33 4,2 0 0,2 0 0,1 0-1,2 0 1,1 1 0,13-39 0,-12 50-13,1 1 0,2 0 0,0 0 0,1 1 0,2 1 0,0 0 0,2 0 0,0 2 0,28-30 0,3 12-1565,-12 17-3000,5 2-3929</inkml:trace>
</inkml:ink>
</file>

<file path=ppt/ink/ink1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02.097"/>
    </inkml:context>
    <inkml:brush xml:id="br0">
      <inkml:brushProperty name="width" value="0.025" units="cm"/>
      <inkml:brushProperty name="height" value="0.025" units="cm"/>
    </inkml:brush>
  </inkml:definitions>
  <inkml:trace contextRef="#ctx0" brushRef="#br0">0 242 18225,'11'-1'502,"235"-24"66,45-3-47,242 10 761,-49 3-1112,-463 14-159,16-1 8,0-1 1,40-9 0,-59 4 73,-30 2 46,-32 0 50,-742 17-204,336 4 3207,641-48-1836,876-29 42,-1804 114-128,438-22-1264,281-29 1,-232 16 29,506-39-452,-76 4 394,247-6-252,97-7 318,-496 25-17,-32 2 41,-16 0 30,-888-28 784,769 33-702,-157 10 546,287-8-883,29-2-583,40 0-1790,37-6-3914,19-14-3982</inkml:trace>
</inkml:ink>
</file>

<file path=ppt/ink/ink1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06.293"/>
    </inkml:context>
    <inkml:brush xml:id="br0">
      <inkml:brushProperty name="width" value="0.025" units="cm"/>
      <inkml:brushProperty name="height" value="0.025" units="cm"/>
    </inkml:brush>
  </inkml:definitions>
  <inkml:trace contextRef="#ctx0" brushRef="#br0">158 146 3619,'-14'0'710,"-8"1"-699,-35 1 1650,-3-5 3709,60 3-5295,0 0 1,0 0 0,0-1-1,0 1 1,0 0-1,1 0 1,-1 0 0,0 0-1,0-1 1,0 1 0,0 0-1,0 0 1,0 0-1,0-1 1,0 1 0,0 0-1,0 0 1,0-1-1,0 1 1,0 0 0,0 0-1,0 0 1,0-1-1,0 1 1,0 0 0,0 0-1,0 0 1,0-1 0,-1 1-1,1 0 1,0 0-1,0 0 1,0 0 0,0-1-1,0 1 1,0 0-1,-1 0 1,1 0 0,0 0-1,0 0 1,0 0 0,0-1-1,-1 1 1,1 0-1,0 0 1,0 0 0,0 0-1,-1 0 1,1 0-1,0 0 1,0 0 0,0 0-1,-1 0 1,1 0-1,0 0 1,0 0 0,-1 0-1,21-7 1561,68-6-458,0 4-1,136 4 1,-142 5-995,1147 19 196,-762-16-256,-424-6 493,-57-2 795,-72-3-470,-534 1-858,-31-1 357,623 3-144,29 4-281,1 0-1,-1 0 0,0 0 1,1 1-1,-1-1 0,1 0 0,-1 1 1,1-1-1,0 1 0,-1-1 1,1 1-1,-1 0 0,1 0 0,0 0 1,-1 0-1,3 0 0,545-50 68,7 32-29,-247 10-44,-775 3 61,356 4-56,-715 29 2166,794-23-2133,24 0-283,51 4-1027,242 12-7286,-229-18 6175,96 5-5035</inkml:trace>
</inkml:ink>
</file>

<file path=ppt/ink/ink1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06.792"/>
    </inkml:context>
    <inkml:brush xml:id="br0">
      <inkml:brushProperty name="width" value="0.025" units="cm"/>
      <inkml:brushProperty name="height" value="0.025" units="cm"/>
    </inkml:brush>
  </inkml:definitions>
  <inkml:trace contextRef="#ctx0" brushRef="#br0">337 247 3203,'-26'0'3149,"3"1"-2607,0-1 0,0-1 0,-45-9 0,63 9-466,0 0 0,-1-1 0,1 0 1,0 0-1,0 0 0,0-1 0,0 0 0,0 0 1,0 0-1,1 0 0,-1-1 0,1 1 0,0-1 1,0-1-1,1 1 0,-1 0 0,1-1 0,0 1 1,0-1-1,1 0 0,-4-9 0,-7-27 522,10 30 278,0 0 0,0 0 0,-1 0 0,0 1 0,-1 0 1,0 0-1,-1 0 0,-12-16 0,17 26-824,1 0 1,0-1-1,0 1 1,0 0-1,0 0 1,0 0-1,0-1 1,0 1-1,-1 0 0,1 0 1,0 0-1,0 0 1,0 0-1,0-1 1,-1 1-1,1 0 1,0 0-1,0 0 0,0 0 1,-1 0-1,1 0 1,0 0-1,0 0 1,-1 0-1,1 0 1,0 0-1,0 0 0,0 0 1,-1 0-1,1 0 1,0 0-1,0 0 1,-1 0-1,1 0 1,0 0-1,0 0 0,0 0 1,-1 0-1,1 0 1,0 0-1,0 0 1,0 0-1,-1 1 1,1-1-1,0 0 0,0 0 1,0 0-1,0 0 1,0 1-1,-1-1 1,1 0-1,-4 19 672,6 23-620,2-27 25,0 0 0,1-1-1,1 0 1,0 0-1,1 0 1,0-1-1,1 0 1,0 0 0,2-1-1,-1 0 1,1-1-1,22 19 1,-2-4 354,1-2 0,1-1 0,64 34 0,-16-19 6,1-3-1,2-3 1,1-4 0,2-4 0,106 16 0,-28-18 44,309 3-1,-361-27-306,-1-6 0,131-24 0,-254 33-732,0-1 0,-1 0 0,1-1 0,-23-4 0,13 2-957,-42-7-3395,-9-5-2776</inkml:trace>
</inkml:ink>
</file>

<file path=ppt/ink/ink1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07.366"/>
    </inkml:context>
    <inkml:brush xml:id="br0">
      <inkml:brushProperty name="width" value="0.025" units="cm"/>
      <inkml:brushProperty name="height" value="0.025" units="cm"/>
    </inkml:brush>
  </inkml:definitions>
  <inkml:trace contextRef="#ctx0" brushRef="#br0">209 592 15919,'-34'6'1689,"-61"12"1266,87-16-2330,-1 0 1,1 1-1,0 0 0,0 1 0,0 0 1,0 0-1,0 1 0,-7 5 0,35-11 1996,5-7-2045,-2-1-1,1-1 0,-1-1 0,31-20 1,84-65-239,-89 57-284,0-2 0,82-93 1,-105 103-68,-2-1 1,0-1 0,-3-1 0,-1-1-1,27-65 1,-46 100 10,-1-1 0,0 1 0,0-1 0,1 1 0,-1-1 0,0 1 0,1 0 0,-1-1 0,0 1 0,1 0 0,-1-1 0,1 1 0,-1 0 0,0-1 0,1 1 0,-1 0 0,1 0 0,-1-1 0,1 1 0,-1 0 0,1 0 0,-1 0 0,1 0 0,-1 0 0,1 0-1,-1 0 1,1 0 0,-1 0 0,1 0 0,-1 0 0,1 0 0,0 0 0,-1 0 0,1 0 0,-1 1 0,0-1 0,1 0 0,-1 0 0,1 1 0,-1-1 0,1 0 0,0 1 0,18 13-136,-18-13 141,59 45 28,1-2 0,3-2 0,89 42 1,-4-2-40,-82-36-769,-39-17-1760,-10 4-4251,-14-17-1603</inkml:trace>
</inkml:ink>
</file>

<file path=ppt/ink/ink1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08.239"/>
    </inkml:context>
    <inkml:brush xml:id="br0">
      <inkml:brushProperty name="width" value="0.025" units="cm"/>
      <inkml:brushProperty name="height" value="0.025" units="cm"/>
    </inkml:brush>
  </inkml:definitions>
  <inkml:trace contextRef="#ctx0" brushRef="#br0">498 201 10025,'2'-14'1490,"4"-25"1235,1-62 0,-7 99-2627,0 0 0,0 0 0,0 1 0,0-1 0,-1 0 0,1 1 0,-1-1 0,1 1 0,-1-1 0,1 0 0,-1 1 0,0-1 0,0 1-1,0 0 1,0-1 0,0 1 0,0 0 0,0-1 0,0 1 0,0 0 0,-1 0 0,-1-1 0,-1 0 60,1 0 1,-1 1-1,0-1 1,1 1-1,-1 0 0,0 0 1,0 0-1,0 1 1,-6-1-1,-7 2 395,0 0 0,0 0 0,-27 8 0,10-2 37,1 2 0,0 1 0,1 2 1,0 1-1,0 2 0,2 1 0,0 1 0,-40 31 0,67-46-588,0 0-1,0 1 0,1-1 0,0 1 0,-1-1 1,1 1-1,0 0 0,0 0 0,0 0 0,1 0 0,-1 0 1,-1 5-1,3-8-9,0 1 1,0 0-1,0-1 0,0 1 1,0 0-1,0-1 1,0 1-1,0-1 0,1 1 1,-1 0-1,0-1 1,0 1-1,0 0 0,1-1 1,-1 1-1,0-1 1,1 1-1,-1-1 0,0 1 1,1-1-1,-1 1 0,1-1 1,-1 1-1,1 0 1,27 6-294,6-4 130,10-1 79,-1 2 1,51 12-1,-82-13 91,-1 0 0,1 1 0,-1 0 0,0 1 0,0 0 0,-1 0 0,1 1 0,-1 1 0,0 0 0,-1 0 0,0 1 0,16 17 0,-21-20 2,0 0-1,0 1 0,-1 0 1,0-1-1,0 1 0,0 1 1,-1-1-1,0 0 0,0 1 1,-1-1-1,1 1 0,-1-1 1,-1 1-1,1-1 0,-1 1 1,-1 0-1,1-1 0,-1 1 1,0-1-1,0 1 0,-1-1 1,0 1-1,0-1 0,-5 11 1,-1-3 160,1-1-1,-2 0 1,0 0 0,0 0 0,-1-1 0,0-1 0,-1 0 0,-1 0 0,-17 12 0,4-5 417,-1-1 0,-35 15 0,51-26-483,-1-2 0,1 1-1,-1-2 1,0 1-1,-1-2 1,1 1-1,-1-1 1,1-1-1,-13 0 1,23-1-124,0-1 1,0 1 0,0 0 0,0-1 0,0 1-1,0-1 1,1 0 0,-1 1 0,0-1-1,0 1 1,0-1 0,1 0 0,-1 0-1,0 0 1,1 1 0,-1-1 0,0 0 0,1 0-1,-1 0 1,1 0 0,0 0 0,-1 0-1,1 0 1,0 0 0,0 0 0,-1 0-1,1 0 1,0 0 0,0 0 0,0 0 0,0 0-1,0 0 1,1 0 0,-1-1 0,0 1-1,0 0 1,1 0 0,-1 0 0,1-1 0,15-47-2831,20-16-2528,11-14-1905</inkml:trace>
</inkml:ink>
</file>

<file path=ppt/ink/ink1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08.596"/>
    </inkml:context>
    <inkml:brush xml:id="br0">
      <inkml:brushProperty name="width" value="0.025" units="cm"/>
      <inkml:brushProperty name="height" value="0.025" units="cm"/>
    </inkml:brush>
  </inkml:definitions>
  <inkml:trace contextRef="#ctx0" brushRef="#br0">243 0 17809,'-7'15'1601,"-23"46"-115,3 2 0,3 0 0,-18 74 0,32-95-981,2 1-1,1-1 1,2 1-1,3 0 1,1 0-1,7 64 1,-4-93-577,0 1 0,1 0 0,1-1 0,0 0 0,1 0 0,1 0 0,0 0-1,0-1 1,2 0 0,0 0 0,11 13 0,-19-26 15,0 1 0,0-1 0,0 0-1,0 0 1,0 0 0,0 1 0,1-1 0,-1 0-1,0 0 1,0 0 0,0 0 0,0 1 0,0-1-1,1 0 1,-1 0 0,0 0 0,0 0 0,0 0-1,1 1 1,-1-1 0,0 0 0,0 0 0,0 0-1,1 0 1,-1 0 0,0 0 0,0 0 0,1 0-1,-1 0 1,0 0 0,0 0 0,0 0 0,1 0-1,-1 0 1,0 0 0,0 0 0,1 0 0,-1 0-1,0 0 1,0-1 0,0 1 0,1 0 0,-1 0-1,0 0 1,0 0 0,0 0 0,1 0 0,-1-1-1,0 1 1,0 0 0,0-1 0,3-16-1193,-7-26-339,-4 12 1330,-2 0 1,0 1-1,-2 0 1,-2 1-1,-17-29 1,-50-65 4659,121 119-3808,43 7-3126,26 0-5232,-49-3-830</inkml:trace>
</inkml:ink>
</file>

<file path=ppt/ink/ink1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08.956"/>
    </inkml:context>
    <inkml:brush xml:id="br0">
      <inkml:brushProperty name="width" value="0.025" units="cm"/>
      <inkml:brushProperty name="height" value="0.025" units="cm"/>
    </inkml:brush>
  </inkml:definitions>
  <inkml:trace contextRef="#ctx0" brushRef="#br0">215 0 17585,'-9'2'1115,"1"0"-741,0 1-1,1 0 0,-1 0 1,1 0-1,0 1 0,0 0 1,0 0-1,0 0 1,1 1-1,-1 0 0,1 1 1,1 0-1,-1-1 0,1 2 1,-5 6-1,-6 10 510,1 0 1,2 1-1,-12 27 1,20-40-653,1 1-1,0 1 1,0-1 0,1 1 0,1-1-1,0 1 1,1 0 0,0 21 0,1-32-216,0 0 0,0 0 0,1-1 0,-1 1 0,0 0 0,1 0 0,-1 0 0,1-1 0,-1 1 0,1 0 0,0-1 0,0 1 0,0 0 0,0-1 0,0 1 0,0-1 0,0 1 0,0-1 0,1 0 0,-1 0 0,0 1 0,1-1 0,-1 0 0,1 0 0,0 0 0,1 0 0,1 0 31,0 0 0,-1-1 0,1 1 0,0-1 0,0 0 0,-1 0 0,1 0 0,0-1 1,0 1-1,-1-1 0,1 0 0,4-2 0,6-2 97,0-1 0,0-1 0,0 0 0,-1-1 1,17-12-1,-12 5-82,-1-1 0,-1 0 0,0-1 0,-1-1-1,21-32 1,-29 38-38,0 0 1,0-1-1,-2 1 0,1-1 0,-2 0 0,1-1 0,-2 1 0,0-1 0,0 0 0,0-21 0,-3 34-23,0 1 0,0 0 0,1 0 0,-1 0 0,0-1 0,0 1 0,0 0 0,0 0 0,0 0 0,0-1 0,0 1 0,0 0 0,0 0 0,0-1 0,0 1 0,0 0 0,0 0 0,0-1 0,0 1 0,0 0 0,0 0 0,0 0 0,0-1 0,0 1 0,-1 0 0,1 0 0,0-1 0,0 1 0,0 0 0,0 0 0,0 0 0,-1 0 0,1-1 0,0 1 0,0 0 0,0 0 0,-1 0 0,1 0 0,0 0 0,0 0 0,0-1 0,-1 1 0,1 0 0,0 0 0,0 0 0,-1 0 0,1 0 0,0 0 0,0 0 0,0 0 0,-1 0 0,-10 12 0,-8 23 0,12-15-19,2 1-1,0 0 1,1 1 0,2-1 0,0 0-1,2 41 1,0-54-21,1 0-1,1 0 0,-1-1 1,1 1-1,0-1 1,1 0-1,0 1 1,0-1-1,8 12 0,-8-15-8,0-1-1,0 1 1,1 0-1,-1-1 1,1 0-1,0 0 1,0 0-1,0 0 1,0-1-1,1 1 1,-1-1-1,1 0 0,-1 0 1,1-1-1,0 1 1,8 0-1,32 1-3756,4-6-3369</inkml:trace>
</inkml:ink>
</file>

<file path=ppt/ink/ink1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09.762"/>
    </inkml:context>
    <inkml:brush xml:id="br0">
      <inkml:brushProperty name="width" value="0.025" units="cm"/>
      <inkml:brushProperty name="height" value="0.025" units="cm"/>
    </inkml:brush>
  </inkml:definitions>
  <inkml:trace contextRef="#ctx0" brushRef="#br0">107 168 8712,'5'-10'4869,"5"-10"-3321,-2 6 48,0-1-1,-2 1 0,1-1 1,-2-1-1,0 1 1,3-23-1,-8 38-1524,0-1 0,0 1 0,0-1 0,0 1 0,0-1 0,-1 1 0,1-1 0,0 1 0,0-1 0,0 1 0,-1 0 0,1-1 0,0 1 0,-1-1-1,1 1 1,0 0 0,-1-1 0,1 1 0,-1 0 0,1-1 0,-1 1 0,1 0 0,0 0 0,-1-1 0,1 1 0,-1 0 0,1 0 0,-1 0 0,1 0 0,-1 0 0,1-1 0,-1 1 0,1 0 0,-1 0 0,1 0 0,-1 1 0,0-1 0,1 0 0,-1 0 0,1 0 0,-1 0 0,1 0 0,0 1 0,-1-1 0,1 0 0,-1 0 0,1 1 0,-1-1 0,1 0 0,0 1-1,-1-1 1,-27 16 93,17-5-152,1 1 0,0 0-1,0 0 1,2 1 0,-1 0 0,2 0-1,0 1 1,0 0 0,1 1 0,1-1-1,1 1 1,0 0 0,0 0 0,-1 25-1,5-40-13,0 1-1,0-1 1,0 1 0,0 0-1,0-1 1,0 1-1,0-1 1,0 1-1,0-1 1,1 1 0,-1-1-1,0 1 1,0-1-1,0 1 1,1-1-1,-1 1 1,0-1-1,1 0 1,-1 1 0,0-1-1,1 1 1,-1-1-1,1 0 1,-1 1-1,0-1 1,1 0-1,-1 0 1,1 1 0,-1-1-1,1 0 1,-1 0-1,1 0 1,0 1-1,22-5 28,20-18 92,66-71-106,-109 92-15,1 1 0,-1 0 0,0-1 0,1 1 0,-1-1 0,1 1 0,-1 0 0,0-1 0,1 1 0,-1 0 0,1 0 0,-1-1 0,1 1 0,-1 0 0,1 0 0,0 0 0,-1 0 0,1-1 0,-1 1 0,1 0 0,-1 0 0,1 0 0,-1 0 0,1 0 0,0 0 0,-1 1 0,1-1 0,-1 0 0,1 0 0,-1 0 0,1 0 0,-1 1 0,1-1 0,-1 0 0,1 1 0,-1-1 0,1 0 0,-1 1 0,0-1 0,1 0 0,-1 1 1,1-1-1,-1 1 0,0-1 0,0 1 0,1-1 0,-1 1 0,0-1 0,0 1 0,1-1 0,-1 1 0,0-1 0,0 1 0,0-1 0,0 1 0,0-1 0,0 1 0,0 0 0,0-1 0,0 1 0,0-1 0,0 2 0,-1 51-109,0-34 146,-42 542 2668,39-534-2701,-13 81 0,15-100 0,0 1 0,-1-1 0,0 1 0,0-1 0,-1 0 0,0 0 0,-1 0 0,1-1 0,-9 10 0,12-15 0,-1 0 0,1-1 0,0 0 0,-1 1 0,1-1 0,-1 0 0,0 1 0,1-1 0,-1 0 0,0 0 0,1-1 0,-1 1 0,0 0 0,0 0 0,0-1 0,0 1 0,0-1 0,0 0 0,0 0 0,0 1 0,0-1 0,0-1 0,-2 1 0,1-1 0,1 0 0,-1 0 0,1-1 0,-1 1 0,1 0 0,0-1 0,0 0 0,0 0 0,0 1 0,0-1 0,0 0 0,0-1 0,0 1 0,-1-4 0,-3-3 0,1-1 0,1 1 0,0-1 0,0 0 0,1 0 0,0-1 0,-1-14 0,2-2-36,2-1 0,1 0 1,2 1-1,0-1 0,2 1 0,1 0 1,1 0-1,1 0 0,16-33 0,-11 32-156,0 1-1,2 0 0,1 1 0,1 0 0,1 2 1,2 0-1,0 1 0,31-27 0,24-4-8567,-44 32 2028</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6.517"/>
    </inkml:context>
    <inkml:brush xml:id="br0">
      <inkml:brushProperty name="width" value="0.025" units="cm"/>
      <inkml:brushProperty name="height" value="0.025" units="cm"/>
    </inkml:brush>
  </inkml:definitions>
  <inkml:trace contextRef="#ctx0" brushRef="#br0">97 1 21588,'0'0'9967,"-10"5"-9593,7-4-345,-46 28 149,47-27-176,-1 0 1,0 0 0,1 0-1,-1 0 1,1 0-1,0 1 1,0-1 0,0 1-1,0 0 1,0-1-1,1 1 1,-1 0 0,1 0-1,-1 0 1,1 0-1,0 0 1,1 0 0,-2 5-1,4-7 0,-1-1 1,1 1-1,-1 0 0,1-1 0,-1 1 1,1-1-1,0 0 0,-1 0 0,1 1 1,-1-1-1,1 0 0,0 0 0,-1-1 1,4 1-1,-1-1 28,51 1 29,68 1-1666,-121-1 1621,0 0 0,-1 0 0,1 0 0,0 1 0,0-1 0,-1 1 0,1-1 0,0 1 0,-1-1 0,1 1 0,0 0-1,-1 0 1,1 0 0,-1 0 0,1 0 0,1 1 0,-3-1 19,1 0 0,-1 0-1,1 0 1,-1 0 0,0-1 0,1 1-1,-1 0 1,0 0 0,0 0-1,1 0 1,-1 0 0,0 0 0,0 0-1,0 0 1,0 0 0,-1 0-1,1 0 1,0 0 0,0-1 0,0 1-1,-1 2 1,-1 1 68,-1 0 0,1 0-1,-1 0 1,1 0 0,-1 0 0,0-1 0,-1 1 0,1-1-1,0 0 1,-5 4 0,1-2-261,0 0 0,0-1 0,0 1-1,0-1 1,-1-1 0,1 1 0,-1-1 0,0 0 0,0-1-1,0 0 1,-1 0 0,-13 0 0</inkml:trace>
</inkml:ink>
</file>

<file path=ppt/ink/ink1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10.169"/>
    </inkml:context>
    <inkml:brush xml:id="br0">
      <inkml:brushProperty name="width" value="0.025" units="cm"/>
      <inkml:brushProperty name="height" value="0.025" units="cm"/>
    </inkml:brush>
  </inkml:definitions>
  <inkml:trace contextRef="#ctx0" brushRef="#br0">12 0 15631,'0'0'12102,"0"13"-10949,-11 189 2450,11-202-3598,0 1-1,0-1 1,0 1-1,0-1 0,1 0 1,-1 1-1,0-1 0,0 0 1,1 1-1,-1-1 1,0 0-1,1 1 0,-1-1 1,0 0-1,1 0 0,-1 1 1,0-1-1,1 0 1,-1 0-1,1 0 0,-1 0 1,0 1-1,1-1 0,-1 0 1,1 0-1,-1 0 1,0 0-1,1 0 0,-1 0 1,1 0-1,-1 0 1,1 0-1,-1 0 0,0 0 1,1 0-1,-1-1 0,1 1 1,-1 0-1,0 0 1,1 0-1,-1-1 0,0 1 1,1 0-1,-1 0 0,0-1 1,1 1-1,-1 0 1,0 0-1,1-1 0,21-12 55,44-48-59,-54 48 0,1 0 0,0 1 0,0 1 0,1 0 0,0 1 0,21-11 0,-34 20 0,-1 1 0,1 0 0,-1 0 0,1 0 0,-1-1 0,1 1 0,-1 0 0,1 0 0,0 0 0,-1 0 0,1 0 0,-1 0 0,1 0 0,-1 0 0,1 0 0,0 0 0,-1 0 0,1 1 0,-1-1 0,1 0 0,-1 0 0,1 0 0,-1 1 0,1-1 0,-1 0 0,1 1 0,-1-1 0,1 0 0,-1 1 0,0-1 0,1 1 0,-1-1 0,0 1 0,1-1 0,-1 1 0,1 0 0,6 30 0,-9 42 0,2-66 0,-9 111 0,9-118-6,0 1 1,0-1-1,0 0 1,0 1-1,0-1 1,0 0-1,0 1 0,0-1 1,0 1-1,0-1 1,0 0-1,1 1 1,-1-1-1,0 1 1,0-1-1,0 0 0,0 1 1,1-1-1,-1 0 1,0 1-1,0-1 1,1 0-1,-1 0 0,0 1 1,1-1-1,-1 0 1,0 0-1,1 1 1,-1-1-1,0 0 1,1 0-1,-1 0 0,0 0 1,1 1-1,-1-1 1,1 0-1,17-5-554,14-18-1279,-3-4-3900,34-42 0,-35 31-1158</inkml:trace>
</inkml:ink>
</file>

<file path=ppt/ink/ink1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10.946"/>
    </inkml:context>
    <inkml:brush xml:id="br0">
      <inkml:brushProperty name="width" value="0.025" units="cm"/>
      <inkml:brushProperty name="height" value="0.025" units="cm"/>
    </inkml:brush>
  </inkml:definitions>
  <inkml:trace contextRef="#ctx0" brushRef="#br0">88 384 12684,'0'0'7495,"-7"10"-5568,4-7-1842,-45 73 1984,44-68-1839,0 0 1,0 1-1,0-1 1,1 1-1,0 0 1,1 0-1,0 0 1,-1 15-1,3-23-228,0 0 0,1-1 0,-1 1 0,0-1 0,0 1 0,1 0-1,-1-1 1,0 1 0,1-1 0,-1 1 0,1-1 0,-1 1 0,1-1 0,-1 0-1,1 1 1,-1-1 0,1 0 0,-1 1 0,1-1 0,-1 0 0,1 1 0,-1-1 0,1 0-1,0 0 1,-1 0 0,1 0 0,0 1 0,-1-1 0,1 0 0,0 0 0,-1 0-1,1 0 1,-1-1 0,1 1 0,0 0 0,-1 0 0,1 0 0,0 0 0,-1-1-1,1 1 1,-1 0 0,1 0 0,-1-1 0,1 1 0,-1-1 0,2 0 0,30-16-11,-17 3-204,0-2 1,-1 0-1,0-1 0,-2 0 0,0-1 0,10-20 0,-12 21 481,-14 68 276,3-44-532,0 0-1,0 0 1,0 0-1,1 0 1,0 0-1,0 0 0,2 7 1,-1-13-8,-1 0 0,0 0 0,0 0 0,1 0 0,-1 0 1,1 0-1,-1-1 0,1 1 0,-1 0 0,1 0 0,-1 0 0,1-1 1,0 1-1,-1 0 0,1-1 0,0 1 0,-1-1 0,1 1 0,0-1 0,0 1 1,0-1-1,0 0 0,0 1 0,2-1 20,-1 0 1,0 0-1,0 0 0,0 0 1,1 0-1,-1-1 0,0 1 0,0-1 1,0 1-1,0-1 0,0 0 1,0 0-1,0 0 0,3-2 1,10-7 555,0-1 0,-1 0 0,-1-1 0,1 0 0,21-28 0,52-78 1495,-85 116-2068,26-41 299,32-63 1,-49 84-247,-1-1 0,-1 0 0,-2 0 0,10-46 0,-55 133-60,1 13 0,6-17 0,3 0 0,3 3 0,-25 90 0,48-144 0,0 1 0,1-1 0,0 1 0,0 16 0,1-24 0,0-1 0,0 0 0,0 0 0,0 1 0,0-1 0,1 0 0,-1 0 0,0 1 0,1-1 0,-1 0 0,1 0 0,-1 0 0,1 0 0,-1 0 0,1 0 0,0 0 0,0 0 0,-1 0 0,1 0 0,0 0 0,0 0 0,0 0 0,0 0 0,0-1 0,0 1 0,0 0 0,1-1 0,-1 1 0,0-1 0,0 1 0,0-1 0,1 0 0,-1 0 0,0 1 0,0-1 0,1 0 0,-1 0 0,0 0 0,0 0 0,1 0 0,-1-1 0,0 1 0,0 0 0,1 0 0,-1-1 0,1 0 0,3-1 0,-1 0 0,0 0 0,0 0 0,-1-1 0,1 0 0,0 0 0,-1 0 0,0 0 0,1 0 0,-1-1 0,0 1 0,-1-1 0,1 0 0,-1 0 0,4-7 0,26-67 0,-31 76 0,31-109 0,-32 129 0,0-12 0,-1 1 0,1 0 0,1-1 0,-1 1 0,1 0 0,0-1 0,1 1 0,2 8 0,-2-13 0,-1 0 0,1 0 0,-1 0 0,1 0 0,0 0 0,0-1 0,0 1 0,0-1 0,0 1 0,0-1 0,0 0 0,1 0 0,-1 0 0,0 0 0,1 0 0,-1 0 0,0-1 0,1 1 0,-1-1 0,1 0 0,-1 0 0,1 0 0,-1 0 0,1 0 0,-1 0 0,1 0 0,3-2 0,3 1 0,-1-1 0,1-1 0,-1 1 0,1-1 0,-1-1 0,0 0 0,0 0 0,-1 0 0,1-1 0,-1 0 0,0 0 0,0-1 0,6-7 0,12-12 0,39-54 0,-52 64 0,-25 59 0,-12 8 0,12-28 0,1 1 0,2 0 0,0 0 0,1 1 0,-8 45 0,17-70 0,0 1 0,0-1 0,-1 1 0,1-1 0,0 1 0,0-1 0,1 1 0,-1-1 0,0 1 0,0-1 0,1 0 0,-1 1 0,1-1 0,-1 1 0,1-1 0,1 2 0,-2-2 0,1-1 0,0 1 0,-1-1 0,1 1 0,0-1 0,-1 1 0,1-1 0,0 0 0,-1 0 0,1 1 0,0-1 0,0 0 0,0 0 0,-1 0 0,1 0 0,0 0 0,0 0 0,-1 0 0,1 0 0,0 0 0,0 0 0,1 0 0,2-2 0,0 1 0,0-1 0,0 0 0,-1 0 0,1 0 0,0 0 0,-1 0 0,1-1 0,4-5 0,1-1-834,0-1 0,-1 0 0,13-22 0,-12 17-1330,-1-2 1,-1 1 0,-1-1 0,7-25 0,1-24-7548</inkml:trace>
</inkml:ink>
</file>

<file path=ppt/ink/ink1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11.318"/>
    </inkml:context>
    <inkml:brush xml:id="br0">
      <inkml:brushProperty name="width" value="0.025" units="cm"/>
      <inkml:brushProperty name="height" value="0.025" units="cm"/>
    </inkml:brush>
  </inkml:definitions>
  <inkml:trace contextRef="#ctx0" brushRef="#br0">27 0 15695,'0'0'7911,"-24"63"-7206,21-36-417,3 2-224,0-4-192,6-2-1826,6-3-2113,6-7-4550</inkml:trace>
</inkml:ink>
</file>

<file path=ppt/ink/ink1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11.647"/>
    </inkml:context>
    <inkml:brush xml:id="br0">
      <inkml:brushProperty name="width" value="0.025" units="cm"/>
      <inkml:brushProperty name="height" value="0.025" units="cm"/>
    </inkml:brush>
  </inkml:definitions>
  <inkml:trace contextRef="#ctx0" brushRef="#br0">60 0 11243,'0'0'7479,"-3"8"-3278,-15 38-771,11-33-2622,1 1 0,0 0 0,1 0 0,1 0 0,0 1 0,-2 23 0,6-37-797,0-1-1,1 1 1,-1 0 0,1 0 0,-1 0 0,1 0-1,-1-1 1,1 1 0,0 0 0,-1-1-1,1 1 1,0 0 0,0-1 0,-1 1-1,1-1 1,0 1 0,0-1 0,0 1-1,0-1 1,0 0 0,0 1 0,0-1 0,0 0-1,-1 0 1,1 0 0,0 0 0,0 0-1,0 0 1,0 0 0,0 0 0,0 0-1,0 0 1,0 0 0,0-1 0,0 1-1,0 0 1,0-1 0,1 0 0,43-13 194,40-31-137,23-11-18,-95 51-48,0 0 0,0 1 0,1 0 0,-1 1 1,1 1-1,23-2 0,-36 4-2,1 0 0,-1 0 0,0 0 0,1 0 0,-1 0 0,0 0 0,1 1 0,-1-1 0,0 0 0,1 1 0,-1-1 0,0 1 0,0-1 0,0 1 0,1 0 0,-1-1 0,0 1 0,0 0 0,0 0 0,0 0 0,0 0 0,0 0 0,-1 0 0,1 0 0,0 0 0,0 0 0,-1 0 0,1 1 0,-1-1 0,1 0 0,-1 0 0,1 1 0,-1-1 0,0 0 0,0 0 0,1 1 0,-1-1 0,0 0 0,0 1 0,0-1 0,0 0 0,-1 1 0,1-1 0,0 0 0,-1 1 0,1-1 0,-1 0 0,0 2 0,-4 12 0,0 0 0,0-1 0,-12 20 0,7-14 0,9-19 0,1 0 0,-1 0 0,1 0 0,-1 0 0,1 0 0,0 0 0,0 0 0,-1 0 0,1 0 0,0 0 0,0 0 0,0 0 0,0 0 0,0 0 0,0 0 0,0 0 0,0 0 0,0 0 0,0 0 0,1 0 0,-1 0 0,1 1 0,0-1 0,0-1 0,0 1 0,-1-1 0,1 0 0,0 0 0,0 1 0,0-1 0,-1 0 0,1 0 0,0 0 0,0 0 0,0 0 0,0 0 0,0 0 0,0 0 0,-1 0 0,1 0 0,0 0 0,0-1 0,1 0 0,52-25 0,-46 22 0,45-27 0,-32 18 0,0 1 0,0 0 0,1 2 0,1 0 0,-1 2 0,37-9 0,-59 16 1,1 1-1,0 0 1,-1 0 0,1 0 0,0 0-1,-1 0 1,1 0 0,0 0-1,-1 0 1,1 0 0,0 0 0,-1 0-1,1 0 1,0 0 0,-1 0-1,1 1 1,-1-1 0,1 0 0,0 1-1,-1-1 1,1 0 0,-1 1-1,1-1 1,-1 0 0,1 1-1,-1-1 1,1 1 0,-1-1 0,1 1-1,-1 0 1,-1 22 33,-26 36-129,19-42-112,6-10-60,1-3-1910</inkml:trace>
</inkml:ink>
</file>

<file path=ppt/ink/ink1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18.008"/>
    </inkml:context>
    <inkml:brush xml:id="br0">
      <inkml:brushProperty name="width" value="0.025" units="cm"/>
      <inkml:brushProperty name="height" value="0.025" units="cm"/>
    </inkml:brush>
  </inkml:definitions>
  <inkml:trace contextRef="#ctx0" brushRef="#br0">1 6 5669,'0'0'18284,"10"2"-16495,61 5-699,2-2 1,127-9-1,-142 2-998,37-2-468,127-3-2297,-78 5-7854,-138 2 4703</inkml:trace>
</inkml:ink>
</file>

<file path=ppt/ink/ink1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18.367"/>
    </inkml:context>
    <inkml:brush xml:id="br0">
      <inkml:brushProperty name="width" value="0.025" units="cm"/>
      <inkml:brushProperty name="height" value="0.025" units="cm"/>
    </inkml:brush>
  </inkml:definitions>
  <inkml:trace contextRef="#ctx0" brushRef="#br0">151 6 17585,'-75'22'1569,"25"-6"-31,24-3-33,26-4-1025,22-5-127,33-4 448,27 0-577,28 0-224,16 0-96,13-9-1186,4 0-511,-5-5-1122,-14-3-2530,-20-4-3171</inkml:trace>
</inkml:ink>
</file>

<file path=ppt/ink/ink1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18.708"/>
    </inkml:context>
    <inkml:brush xml:id="br0">
      <inkml:brushProperty name="width" value="0.025" units="cm"/>
      <inkml:brushProperty name="height" value="0.025" units="cm"/>
    </inkml:brush>
  </inkml:definitions>
  <inkml:trace contextRef="#ctx0" brushRef="#br0">284 153 8264,'-7'-11'3390,"5"8"-3064,-30-49 3357,31 50-3522,0 1 1,1-1-1,-1 0 1,0 0-1,0 0 1,1 0-1,-1 0 1,1 0-1,-1 0 1,1 0-1,0 0 1,0 0-1,0 0 1,0 0-1,0 0 1,1 0-1,-1 0 1,1 0-1,-1 0 1,1 0-1,0 0 1,-1 0-1,1 0 1,0 0-1,0 1 0,1-1 1,-1 0-1,0 1 1,0-1-1,1 1 1,1-2-1,5-1-59,-1 0 0,1 1-1,0-1 1,0 2 0,1-1-1,-1 2 1,0-1 0,1 1-1,13-1 1,86 4-147,-77 0 120,-13-2-82,0 2 0,0 0 1,0 1-1,0 1 1,-1 0-1,0 1 0,26 12 1,-39-15 65,0 0 0,0 0 0,0 0 0,-1 1 0,1-1 0,0 1 0,-1 0 0,0 0 0,1 0 0,-1 1 0,-1-1 0,1 1 0,0 0 0,-1-1 0,0 1 0,0 0 0,0 1 0,0-1 0,-1 0 0,1 0 0,-1 1 0,0-1 0,-1 1 0,1-1 0,-1 1 0,0-1 0,0 1 0,0-1 0,0 1 0,-1-1 0,0 1 0,0-1 0,0 0 0,0 1 0,-3 4 0,-4 9 296,0-1-1,-1 0 1,-1-1-1,-1 0 1,-20 24-1,-75 72 927,80-85-957,-290 263 1057,176-176-5378,97-82-2746</inkml:trace>
</inkml:ink>
</file>

<file path=ppt/ink/ink1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38.636"/>
    </inkml:context>
    <inkml:brush xml:id="br0">
      <inkml:brushProperty name="width" value="0.025" units="cm"/>
      <inkml:brushProperty name="height" value="0.025" units="cm"/>
    </inkml:brush>
  </inkml:definitions>
  <inkml:trace contextRef="#ctx0" brushRef="#br0">1 1 6182,'0'6'14100,"1"15"-7567,0 9-4599,1 68-4325,-2-64 4134,0 354-718,0-387-1028,3 36 242,-3-36-251,0 0 0,0 0 0,0 0 0,0 0 0,0 0 0,0 0 0,1 0 0,-1 0-1,0 0 1,1 0 0,-1 0 0,1 0 0,-1 0 0,1 0 0,-1 0 0,1 0 0,0 0-1,-1 0 1,1 0 0,0-1 0,0 1 0,0 0 0,-1-1 0,1 1 0,0 0 0,2 0-1,-1-38-9729,-2 10 2204</inkml:trace>
</inkml:ink>
</file>

<file path=ppt/ink/ink1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39.071"/>
    </inkml:context>
    <inkml:brush xml:id="br0">
      <inkml:brushProperty name="width" value="0.025" units="cm"/>
      <inkml:brushProperty name="height" value="0.025" units="cm"/>
    </inkml:brush>
  </inkml:definitions>
  <inkml:trace contextRef="#ctx0" brushRef="#br0">0 118 18033,'0'0'7912,"69"0"-5830,-19-4-385,5-6-864,6-1-577,-2-5-192,-2 0 0,-11 0-448,-10 3-1250,-13 0-1889,-13 4-1890,-10 0-3748</inkml:trace>
</inkml:ink>
</file>

<file path=ppt/ink/ink1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39.443"/>
    </inkml:context>
    <inkml:brush xml:id="br0">
      <inkml:brushProperty name="width" value="0.025" units="cm"/>
      <inkml:brushProperty name="height" value="0.025" units="cm"/>
    </inkml:brush>
  </inkml:definitions>
  <inkml:trace contextRef="#ctx0" brushRef="#br0">43 0 23895,'0'0'1569,"-4"10"177,-4 12-947,1 0-1,1 0 1,1 1 0,-3 43 0,5-29-588,2 0 1,6 60-1,-5-94-213,0 0 1,0 0-1,1 0 0,-1 0 0,1 0 0,0 0 1,-1 0-1,1-1 0,0 1 0,1 0 0,-1-1 1,0 1-1,1-1 0,0 1 0,-1-1 0,1 0 1,0 1-1,0-1 0,0 0 0,1 0 1,-1-1-1,0 1 0,1 0 0,-1-1 0,1 1 1,-1-1-1,1 0 0,0 0 0,5 1 0,-3-1-3,0-1 0,0-1-1,1 1 1,-1-1 0,0 1-1,0-1 1,0-1 0,-1 1 0,1-1-1,0 0 1,0 0 0,-1 0-1,1-1 1,-1 0 0,0 1-1,5-5 1,30-28-307,-31 26 251,0 1 0,1 0 0,0 0 0,1 1 0,-1 0 1,1 1-1,1 0 0,-1 1 0,1 0 0,11-4 0,-21 9 71,0 0 0,0 1 0,0-1 0,0 0 1,0 1-1,0-1 0,0 0 0,0 1 0,0-1 0,-1 1 1,1 0-1,0-1 0,0 1 0,0-1 0,-1 1 0,1 0 1,0 0-1,-1 0 0,1-1 0,-1 1 0,1 0 0,-1 0 1,1 0-1,-1 0 0,1 0 0,-1 0 0,0 0 0,0 0 1,1 0-1,-1 0 0,0 0 0,0 0 0,0 0 0,0 0 1,0 0-1,0 0 0,-1 1 0,0 50 773,0-46-650,-2 14 55,0-1-1,-2 0 0,-6 20 0,5-23-197,1 0 0,1 0 0,1 1 1,-3 31-1,22-69-2216,-8 7-1494,-1 0 1,8-28 0,1-6-8212</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26:47.312"/>
    </inkml:context>
    <inkml:brush xml:id="br0">
      <inkml:brushProperty name="width" value="0.025" units="cm"/>
      <inkml:brushProperty name="height" value="0.025" units="cm"/>
    </inkml:brush>
  </inkml:definitions>
  <inkml:trace contextRef="#ctx0" brushRef="#br0">6079 241 4644,'-190'-36'8016,"1"-8"-5988,31 6-2435,-185-20 0,-457 9 1911,-4 34-736,732 14-936,-887 11 174,3 80 559,866-76-623,-373 64 284,9 37 1752,412-101-1589,0 2 1,1 2-1,1 2 1,1 1-1,0 2 1,-47 38-1,62-41-402,1 2-1,1 0 0,0 1 0,2 2 1,1 0-1,1 1 0,1 0 1,1 2-1,-22 52 0,27-54-182,2 1 0,1 0 0,1 0 0,1 1 0,1 0 0,2 0 0,0 40 0,3-55 209,1 0 0,1 0 0,0 0 0,0-1-1,2 1 1,-1 0 0,2-1 0,0 0 0,0 0 0,1 0-1,0-1 1,1 0 0,0 0 0,1-1 0,1 1 0,-1-2 0,1 1-1,12 8 1,9 4 31,0-2 1,1-1-1,1-1 0,1-2 0,0-1 0,52 15 1,219 44 259,-277-69-261,886 128-306,9-64-287,-36-4 263,-772-54 292,1274 85 289,-443-95-223,-4-75 24,-787 50 56,238-69 1,-318 69-110,0-2 0,-2-5 0,-1-2 0,-2-3 0,72-50 0,-121 72-35,0-2-1,0 0 1,-2-1 0,0 0 0,-1-2 0,0 0-1,19-32 1,-30 41 0,0 0-1,-1-1 1,0 0-1,0 0 0,-2 0 1,1-1-1,-1 1 1,-1-1-1,0 0 1,-1 0-1,0 1 1,-1-1-1,0 0 1,-1 0-1,0 0 1,-1 0-1,-6-22 1,1 17 1,0 1 1,-1 0 0,-1 1 0,0 0-1,-1 0 1,-1 1 0,0 0-1,-1 1 1,0 0 0,-1 1 0,-15-12-1,-15-8-37,-2 1-1,-64-33 1,-2 8 119,-1 6 0,-226-67 0,-251-22 237,357 98-563,-2 9-1,-277-1 1,-98 32-6357,276 6-3678</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8:58.532"/>
    </inkml:context>
    <inkml:brush xml:id="br0">
      <inkml:brushProperty name="width" value="0.025" units="cm"/>
      <inkml:brushProperty name="height" value="0.025" units="cm"/>
    </inkml:brush>
  </inkml:definitions>
  <inkml:trace contextRef="#ctx0" brushRef="#br0">360 675 3940,'0'0'1377,"9"5"-726,21 10-764,1-2-1,0-1 1,50 12 0,-23-10 304,1-2 1,1-3-1,-1-2 1,1-3-1,0-3 1,0-2 0,0-3-1,75-15 1,-55 2-94,202-40 330,-205 46 83,134-4 0,-170 16-427,1-3 0,-1-1 0,57-13 0,-80 12-53,-1-1 0,1-1 0,-1-1 0,-1 0 0,1-2 0,-1 1 0,0-2 1,-1 0-1,0-1 0,14-14 0,-22 18 126,0 0-1,0 0 1,-1 0-1,0-1 1,-1 0 0,1-1-1,-2 1 1,1-1 0,6-18-1,-9 22-9,-1-1 0,0 0 0,0 0 0,0 0 0,-1 0 0,0 0 0,0 0 0,0 0 0,-1 0 0,0 0 0,0 0 0,-1 1 0,1-1 0,-1 0 0,0 1 0,-1-1 0,-4-8 0,-8-8 46,-1 0-1,0 1 1,-2 1-1,0 1 1,-2 0 0,0 2-1,-23-17 1,12 12-173,-1 2-1,-1 1 1,-1 2-1,-49-19 1,44 24 138,0 2-1,-1 2 1,-1 1 0,1 2-1,-1 2 1,0 1 0,0 2-1,-45 7 1,-23 8-53,-187 50-1,203-39-27,1 5-1,1 4 1,-122 65-1,149-64-69,1 3 0,2 2 0,2 4-1,1 1 1,-56 61 0,90-80-391,1 1-1,2 1 1,0 1 0,2 1-1,-25 56 1,28-55-4191</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7.232"/>
    </inkml:context>
    <inkml:brush xml:id="br0">
      <inkml:brushProperty name="width" value="0.025" units="cm"/>
      <inkml:brushProperty name="height" value="0.025" units="cm"/>
    </inkml:brush>
  </inkml:definitions>
  <inkml:trace contextRef="#ctx0" brushRef="#br0">33 24 10410,'0'0'17814,"-4"10"-17328,-3 13-386,1 0 0,0 1 0,2 0-1,1-1 1,1 2 0,2 46 0,0-69-91,1 0-1,-1 0 1,0 0-1,1-1 1,0 1-1,-1 0 0,1 0 1,0 0-1,0 0 1,0-1-1,0 1 1,1-1-1,-1 1 1,0-1-1,1 1 1,-1-1-1,1 1 1,-1-1-1,1 0 1,-1 0-1,1 0 1,0 0-1,0 0 1,0 0-1,-1-1 1,1 1-1,0-1 0,0 1 1,0-1-1,0 0 1,0 1-1,0-1 1,0 0-1,0 0 1,0 0-1,0-1 1,3 0-1,2 0 124,0 0 0,1 0 0,-1-1 1,0-1-1,0 1 0,-1-1 0,1 0 0,12-8 0,0-3 91,-1-2 0,0-1 0,-1 0 0,29-38 1,46-85 507,-90 155-731,-5 14 0,-12 28 0,4-20 0,2 0 0,2 1 0,1-1 0,-1 41 0,7-76-25,0-1 1,0 1-1,0 0 0,0-1 0,0 1 1,0-1-1,0 1 0,1 0 1,-1-1-1,0 1 0,1-1 0,0 1 1,-1-1-1,1 1 0,0-1 1,0 0-1,0 1 0,-1-1 0,2 0 1,-1 0-1,0 0 0,0 1 1,0-1-1,2 1 0,-1-1-78,0-1 0,1 1 0,-1-1-1,0 0 1,0 1 0,0-1 0,0 0 0,1 0-1,-1 0 1,0-1 0,0 1 0,0 0 0,0-1 0,0 0-1,4-1 1,2-1-473,-1 0 0,1-1 0,-1-1 0,0 1 0,0-1 0,0 0 1,0-1-1,7-8 0,14-23-6258</inkml:trace>
</inkml:ink>
</file>

<file path=ppt/ink/ink20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39.799"/>
    </inkml:context>
    <inkml:brush xml:id="br0">
      <inkml:brushProperty name="width" value="0.025" units="cm"/>
      <inkml:brushProperty name="height" value="0.025" units="cm"/>
    </inkml:brush>
  </inkml:definitions>
  <inkml:trace contextRef="#ctx0" brushRef="#br0">0 117 19154,'0'0'4789,"4"8"-2435,-2-4-2143,-2-2-133,0 0 1,1 0-1,-1 0 1,1-1-1,-1 1 1,1 0-1,0 0 1,0-1-1,0 1 1,0-1-1,0 1 1,0-1-1,1 1 1,-1-1-1,0 0 1,1 1-1,-1-1 1,1 0-1,-1 0 1,1 0-1,-1 0 1,1 0-1,0-1 1,0 1-1,-1 0 1,1-1-1,0 1 1,0-1-1,0 0 1,0 1-1,-1-1 1,1 0-1,0 0 1,0 0-1,0-1 1,0 1-1,0 0 1,3-2-1,6-4 17,-1 0-1,0 0 0,0-2 1,0 1-1,-1-1 0,0 0 0,-1-1 1,0 0-1,0 0 0,-1-1 1,0 0-1,-1 0 0,0-1 1,5-13-1,-10 23-78,-1 0 1,1 0-1,-1 1 1,0-1-1,0 0 1,1 0-1,-1 0 1,0 0-1,0 0 1,0 0-1,0 1 1,0-1-1,0 0 1,0 0-1,0 0 1,0 0-1,-1 0 1,1 0-1,0 0 1,0 1-1,-1-1 1,1 0-1,-1-1 1,0 2 10,0 0 0,1 0 0,-1 0 1,0 0-1,1 0 0,-1 0 1,0 0-1,0 0 0,1 0 0,-1 0 1,0 0-1,1 0 0,-1 1 0,0-1 1,1 0-1,-1 0 0,0 1 1,1-1-1,-1 0 0,1 1 0,-2 0 1,-32 31 759,26-19-787,0 1 0,1 0 0,1 1 0,0 0 0,1 0 0,0 0 0,1 0 0,1 1 0,1-1 0,0 1 0,0 21 0,2-34-59,0-1 1,1 1-1,-1 0 1,0 0-1,1-1 1,0 1-1,-1 0 1,1-1-1,0 1 1,1-1-1,-1 0 1,0 1-1,1-1 1,-1 0-1,1 1 1,0-1-1,0 0 1,0 0-1,0-1 1,0 1-1,0 0 1,0-1-1,0 1 1,1-1-1,-1 0 1,1 1-1,-1-1 1,1 0-1,-1-1 1,5 2-1,-1-1-537,1 0 0,0 0 0,-1-1 0,1 0 1,0 0-1,-1-1 0,1 0 0,0 0 0,-1 0 0,1-1 0,-1 0 0,7-3 0,38-24-15019</inkml:trace>
</inkml:ink>
</file>

<file path=ppt/ink/ink20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40.295"/>
    </inkml:context>
    <inkml:brush xml:id="br0">
      <inkml:brushProperty name="width" value="0.025" units="cm"/>
      <inkml:brushProperty name="height" value="0.025" units="cm"/>
    </inkml:brush>
  </inkml:definitions>
  <inkml:trace contextRef="#ctx0" brushRef="#br0">132 64 7911,'0'0'7896,"4"-8"-4805,1-1-1816,4-13 129,-6 0 4175,-9 20-2363,-22 10-2038,19-2-1125,-1 2 0,2-1 0,-1 1 0,1 0-1,0 1 1,0 0 0,1 0 0,0 0 0,1 1 0,0 0 0,1 0 0,0 1 0,1 0 0,0 0 0,0 0 0,1 0-1,0 0 1,1 1 0,1-1 0,0 1 0,0 0 0,2 12 0,-1-22-70,0 0 0,1 0 0,-1 0 1,1 0-1,0-1 0,-1 1 0,1 0 0,0 0 0,0-1 0,0 1 0,0-1 1,0 1-1,1-1 0,-1 1 0,0-1 0,1 1 0,-1-1 0,1 0 0,-1 0 1,4 2-1,-1-1-76,0-1 1,0 0 0,1 1 0,-1-1-1,0-1 1,0 1 0,1-1-1,-1 1 1,5-1 0,3-1-295,0 0-1,0-1 1,-1-1 0,1 1 0,-1-2-1,14-5 1,-6 0-1422,-1-1-1,1-2 0,-2 1 0,21-19 1,14-18-5238</inkml:trace>
</inkml:ink>
</file>

<file path=ppt/ink/ink20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40.666"/>
    </inkml:context>
    <inkml:brush xml:id="br0">
      <inkml:brushProperty name="width" value="0.025" units="cm"/>
      <inkml:brushProperty name="height" value="0.025" units="cm"/>
    </inkml:brush>
  </inkml:definitions>
  <inkml:trace contextRef="#ctx0" brushRef="#br0">137 0 16944,'0'0'3043,"-10"9"-401,-3 3-2045,1 1-1,1 0 0,1 1 0,0 0 0,0 0 0,1 1 0,1 0 0,1 1 0,0 0 1,1 0-1,-5 22 0,7-24-298,1 0 1,1 1-1,0-1 1,1 21-1,1-32-283,0 0 0,0-1-1,0 1 1,0-1 0,1 1 0,-1 0-1,1-1 1,0 1 0,-1-1 0,1 1-1,0-1 1,1 0 0,-1 1 0,0-1-1,1 0 1,-1 0 0,1 0 0,0 0 0,-1 0-1,1 0 1,0 0 0,0-1 0,0 1-1,1-1 1,-1 1 0,0-1 0,0 0-1,1 0 1,-1 0 0,1 0 0,3 1-1,0-1 18,1-1-1,-1 1 0,0-1 0,1 0 0,-1-1 0,0 0 1,0 0-1,0 0 0,0-1 0,0 1 0,0-1 0,11-6 0,-1-1 87,1-2-1,26-22 0,-5 4-78,-37 29-38,-1-1 1,1 0 0,-1 1-1,1-1 1,0 0-1,0 1 1,-1-1-1,1 1 1,0-1 0,0 1-1,0 0 1,-1-1-1,1 1 1,0 0 0,0-1-1,0 1 1,0 0-1,0 0 1,0 0-1,0 0 1,-1 0 0,1 0-1,0 0 1,0 0-1,0 0 1,0 0 0,0 1-1,0-1 1,0 0-1,0 1 1,-1-1-1,1 1 1,0-1 0,0 0-1,-1 1 1,1 0-1,0-1 1,0 1-1,-1-1 1,1 1 0,-1 0-1,1 0 1,0-1-1,-1 1 1,0 0 0,1 0-1,-1 0 1,1-1-1,-1 1 1,0 0-1,0 0 1,1 0 0,-1 0-1,0 0 1,0 0-1,0 0 1,0-1 0,0 3-1,1 11 28,0 0 0,-1 0 0,-2 18 0,1-11-14,1-19-15,-1 0 0,1 0 0,0 0 0,0-1 0,0 1 0,1 0 0,-1 0 0,0 0 0,1 0 0,-1-1 0,1 1 0,0 0 0,-1 0 0,1-1 0,0 1 0,0-1 0,0 1 0,0-1 0,0 1 0,1-1 0,-1 1 0,0-1 0,1 0 0,-1 0 0,1 0 0,-1 0 0,1 0 0,-1 0 0,4 1 0,-1-1 0,-1-1 0,0 0 0,0 0 0,1 0 0,-1 0 0,0 0 0,0-1 0,0 0 0,1 1 0,-1-1 0,0 0 0,0-1 0,0 1 0,0-1 0,-1 1 0,6-4 0,101-78-5304,-20 14-2284,-65 53-660</inkml:trace>
</inkml:ink>
</file>

<file path=ppt/ink/ink20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41.480"/>
    </inkml:context>
    <inkml:brush xml:id="br0">
      <inkml:brushProperty name="width" value="0.025" units="cm"/>
      <inkml:brushProperty name="height" value="0.025" units="cm"/>
    </inkml:brush>
  </inkml:definitions>
  <inkml:trace contextRef="#ctx0" brushRef="#br0">96 184 2434,'0'0'14403,"3"-10"-11803,2 0-1819,-3 6-449,0 0-1,-1 1 0,1-1 1,-1 0-1,0 0 0,0 0 1,0 0-1,-1 0 0,1-8 1,-1 12-263,0 0 1,0 0-1,0 0 1,0-1 0,-1 1-1,1 0 1,0 0-1,0 0 1,0-1-1,0 1 1,0 0 0,-1 0-1,1 0 1,0 0-1,0-1 1,0 1 0,-1 0-1,1 0 1,0 0-1,0 0 1,0 0-1,-1 0 1,1 0 0,0 0-1,0 0 1,-1-1-1,1 1 1,0 0 0,0 0-1,0 0 1,-1 0-1,1 0 1,0 1-1,0-1 1,-1 0 0,1 0-1,0 0 1,0 0-1,0 0 1,-1 0 0,1 0-1,0 0 1,0 0-1,0 1 1,-1-1-1,1 0 1,0 0 0,0 0-1,0 0 1,0 1-1,-1-1 1,1 0 0,0 0-1,0 1 1,-14 9 747,4 1-582,1 0 1,0 1-1,0 0 0,1 0 1,1 1-1,0 0 0,0 0 1,1 0-1,1 1 0,1 0 1,-6 25-1,10-39-226,0 1-1,0 0 1,0 0-1,0-1 1,0 1-1,0 0 1,0 0-1,0 0 1,0-1-1,0 1 1,1 0-1,-1 0 1,0-1-1,0 1 1,1 0-1,-1-1 1,1 1-1,-1 0 1,0-1-1,1 1 1,-1 0 0,1-1-1,-1 1 1,1-1-1,0 1 1,-1-1-1,1 1 1,0-1-1,0 1 1,24-2 122,-18-1-109,0-1 0,0 1-1,0-2 1,-1 1 0,9-6 0,3-7-54,-2 1 1,0-2-1,-1 0 0,21-32 1,9-10-35,-60 97 60,11-30 46,0 1-1,0 0 0,0 1 1,1-1-1,0 0 0,1 1 1,-1 12-1,3-22-32,0 1-1,1 0 1,-1-1-1,1 1 1,-1 0-1,1-1 1,0 1 0,-1-1-1,1 1 1,-1 0-1,1-1 1,0 0-1,0 1 1,-1-1-1,1 1 1,0-1-1,0 0 1,-1 0-1,1 1 1,0-1 0,0 0-1,0 0 1,0 0-1,-1 0 1,1 0-1,0 0 1,0 0-1,0 0 1,0 0-1,-1 0 1,1-1-1,0 1 1,0 0-1,0-1 1,-1 1 0,1 0-1,1-2 1,33-10 97,-15-1-551,-1 0 0,0-1 0,-2-1-1,24-25 1,-21 19-779,2 1-1,23-16 1,-65 80 2539,18-40-1227,-5 6 280,0 0-1,1 1 1,1-1 0,0 1-1,0 0 1,1 1-1,1-1 1,0 1 0,-2 14-1,7-25-361,0 1 1,0-1-1,0 0 0,1-1 1,-1 1-1,1 0 0,-1-1 1,0 1-1,1-1 0,-1 0 1,1 1-1,-1-1 0,1-1 1,2 1-1,9 1-400,-9 0 315,0 1 0,0 0 0,0 0 0,-1 0 0,1 1-1,0-1 1,-1 1 0,0 0 0,1 1 0,-1-1 0,-1 1 0,1-1 0,0 1-1,-1 0 1,0 1 0,0-1 0,0 1 0,-1-1 0,1 1 0,-1 0 0,0 0-1,0 0 1,1 7 0,2 8 214,-1 0 0,-1-1 1,0 2-1,-1 35 0,-2-39 74,-1 1 1,0-1-1,-2 1 1,0-1-1,-1 0 1,0 0-1,-2 0 1,0-1-1,0 0 1,-2 0-1,0 0 1,-1-1-1,0-1 1,-23 28-1,31-41-200,0 0 0,0 0 0,0 0 0,0 1-1,0-1 1,0 0 0,0 0 0,0 0 0,0 0 0,-1-1-1,1 1 1,0 0 0,-1 0 0,1-1 0,0 1 0,-1-1-1,1 1 1,-1-1 0,1 0 0,-1 0 0,1 1 0,-1-1-1,1 0 1,-4-1 0,4 0-5,0 0 1,0 0-1,-1 0 0,1 0 0,0-1 1,1 1-1,-1 0 0,0-1 0,0 1 1,0 0-1,1-1 0,-1 1 0,1-1 1,-1 1-1,1-1 0,0 0 0,-1 1 1,1-4-1,-1-12-13,1-1 0,0 1 1,3-18-1,2 3 11,1 1 0,1 0 0,2 0 0,1 0 0,1 1 0,19-33 0,104-162 0,-39 75 0,-85 124 0,-10 26 0,0 0 0,0-1 0,0 1 0,-1 0 0,1 0 0,0 0 0,0-1 0,0 1 0,0 0 0,0 0 0,-1-1 0,1 1 0,0 0 0,0 0 0,0 0 0,-1 0 0,1 0 0,0-1 0,0 1 0,0 0 0,-1 0 0,1 0 0,0 0 0,0 0 0,-1 0 0,1 0 0,0 0 0,0 0 0,-1 0 0,1 0 0,0 0 0,0 0 0,-1 0 0,1 0 0,0 0 0,0 0 0,-1 0 0,1 0 0,0 0 0,0 0 0,-1 0 0,1 0 0,0 1 0,-1-1 0,-3 2 0,0 0 0,-1 1 0,1 0 0,0-1 0,0 1 0,1 1 0,-6 4 0,3 0 0,0-1 0,1 0 0,0 1 0,0 0 0,1 1 0,-5 9 0,8-14 0,-1 1 0,1-1 0,-1 0 0,1 1 0,0-1 0,1 1 0,-1-1 0,1 1 0,0-1 0,0 1 0,1-1 0,-1 1 0,1-1 0,2 8 0,-2-9-54,1-1 0,0 0-1,-1 0 1,1 0 0,0-1 0,0 1-1,0 0 1,0-1 0,0 1 0,0-1-1,0 0 1,1 1 0,-1-1 0,1 0 0,-1 0-1,1-1 1,-1 1 0,1-1 0,-1 1-1,1-1 1,3 0 0,4 1-848,-1 0 1,0-1-1,1 0 0,17-4 1,13-9-7203</inkml:trace>
</inkml:ink>
</file>

<file path=ppt/ink/ink20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42.833"/>
    </inkml:context>
    <inkml:brush xml:id="br0">
      <inkml:brushProperty name="width" value="0.025" units="cm"/>
      <inkml:brushProperty name="height" value="0.025" units="cm"/>
    </inkml:brush>
  </inkml:definitions>
  <inkml:trace contextRef="#ctx0" brushRef="#br0">176 274 15150,'0'-1'275,"0"-1"-1,0 1 0,0 0 0,0 0 0,-1 0 1,1 0-1,0 0 0,0 0 0,-1 0 1,1 0-1,-1 0 0,1 0 0,-1 0 1,1 0-1,-1 0 0,0 0 0,1 1 1,-1-1-1,0 0 0,0 0 0,1 1 0,-1-1 1,0 0-1,-1 0 0,-1 0 18,1 0 0,-1 0 0,1 0 1,-1 1-1,1-1 0,-1 1 0,1 0 0,-1 0 0,0-1 0,-3 2 0,1-1-175,0 1 0,0 0 0,0 0 0,-1 0 0,1 0 0,0 1 0,1 0-1,-1 0 1,0 1 0,-5 3 0,3 0-50,1 0-1,0 1 1,0 0-1,0 1 1,1-1 0,0 1-1,1 0 1,-1 1-1,2-1 1,-1 1 0,1-1-1,0 1 1,1 0-1,0 0 1,1 0 0,0 0-1,0 1 1,1 16-1,0-25-47,0 0 0,0 0 0,0 0 1,0 0-1,0-1 0,1 1 0,-1 0 0,0 0 0,0 0 0,1 0 0,-1 0 0,0 0 0,1 0 0,-1-1 0,1 1 0,-1 0 0,1 0 0,0-1 0,-1 1 1,1 0-1,0-1 0,-1 1 0,1-1 0,0 1 0,0-1 0,0 1 0,-1-1 0,1 1 0,1-1 0,1 1 35,-1-1 0,0 0-1,1 0 1,-1 0 0,1 0-1,-1-1 1,0 1 0,0-1-1,1 1 1,-1-1 0,4-2-1,3-1 127,-1 0 0,1-1-1,-1-1 1,14-10-1,-6 1-93,-1 0-1,-1-1 1,-1 0-1,0-2 0,-1 1 1,0-1-1,-2-1 1,16-39-1,-32 75-67,1 0 1,1 0-1,0 0 0,2 1 1,0-1-1,0 30 0,2-46-19,0 1-1,0-1 1,0 0-1,0 1 1,1-1 0,-1 1-1,1-1 1,-1 1-1,1-1 1,-1 0 0,1 1-1,0-1 1,-1 0-1,1 0 1,0 1 0,0-1-1,0 0 1,0 0-1,0 0 1,0 0 0,1 0-1,-1 0 1,0-1-1,0 1 1,3 1 0,-2-2 1,1 1 0,0-1 1,-1 1-1,1-1 1,0 0-1,0 0 1,0-1-1,-1 1 0,1 0 1,0-1-1,-1 0 1,6-1-1,1-2 13,1 0 0,-1-1 0,0 0-1,0-1 1,0 1 0,10-10 0,-3-1 98,0 0 0,-1-1 0,0-1 1,-2 0-1,0-1 0,-1 0 0,-1-1 0,0 0 0,-2-1 0,0 0 1,-2-1-1,0 1 0,-2-2 0,0 1 0,-1 0 0,0-25 1,-14 66-66,-3 22-55,-9 48 9,5 1 0,4 1 0,3 0 0,4 108 0,7-183 0,1 1 0,2 0 0,-1 0 0,2-1 0,0 0 0,1 0 0,0 0 0,2-1 0,9 17 0,-15-30 0,-1-2 0,-1 1 0,1-1 0,-1 1 0,1 0 0,-1-1 0,1 1 0,-1-1 0,0 1 0,1 0 0,-1 0 0,0-1 0,0 1 0,1 0 0,-1-1 0,0 1 0,0 0 0,0 0 0,0-1 0,0 1 0,0 0 0,0 0 0,0-1 0,0 1 0,-1 1 0,1-2 0,-1 0 0,1 1 0,-1-1 0,1 0 0,-1 0 0,1 0 0,-1 0 0,1 0 0,-1 0 0,1 0 0,-1 0 0,1 0 0,-1 0 0,1 0 0,-1 0 0,1-1 0,-1 1 0,1 0 0,-1 0 0,1 0 0,0-1 0,-1 1 0,1 0 0,-1 0 0,1-1 0,0 1 0,-1 0 0,1-1 0,0 1 0,-1-1 0,1 1 0,0 0 0,-1-1 0,1 1 0,0-1 0,-16-15 0,7 3 0,1-1 0,0 1 0,1-1 0,0-1 0,1 1 0,1-1 0,0 0 0,1-1 0,1 1 0,0 0 0,2-1 0,-1 0 0,2-25 0,1 29 0,0 1 0,0-1 0,1 1 0,1-1 0,0 1 0,0 0 0,1 0 0,0 0 0,1 1 0,1-1 0,-1 1 0,2 0 0,-1 1 0,1 0 0,1 0 0,0 0 0,0 1 0,18-14 0,61-28-1765,-43 26-1739,1-2-5673</inkml:trace>
</inkml:ink>
</file>

<file path=ppt/ink/ink20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43.968"/>
    </inkml:context>
    <inkml:brush xml:id="br0">
      <inkml:brushProperty name="width" value="0.025" units="cm"/>
      <inkml:brushProperty name="height" value="0.025" units="cm"/>
    </inkml:brush>
  </inkml:definitions>
  <inkml:trace contextRef="#ctx0" brushRef="#br0">0 30 10698,'10'-29'11418,"-10"58"-5243,-1 7-5879,20 421 2976,-18-447-3247,-2-6-16,1 0 1,1 0-1,-1 0 1,0-1-1,1 1 1,0 0-1,0 0 1,0 0-1,0 0 1,1-1-1,0 1 1,-1-1-1,1 1 1,0-1-1,4 5 1,-5-8-2,-1 0 0,1 0 1,0 0-1,-1 0 1,1 0-1,-1-1 0,1 1 1,-1 0-1,1 0 1,0 0-1,-1-1 0,1 1 1,-1 0-1,1-1 1,-1 1-1,1 0 1,-1-1-1,1 1 0,-1-1 1,0 1-1,1 0 1,-1-1-1,0 1 0,1-1 1,-1 1-1,0-1 1,1 0-1,-1 1 0,0-1 1,0 1-1,0-1 1,1 1-1,-1-1 0,0 0 1,0 1-1,0-1 1,0 1-1,0-1 0,0 0 1,-1 0-1,5-33 169,-4 31-175,4-43 33,-3-1-1,-1 1 1,-3-1 0,-2 1-1,-11-49 1,10 82-63,4 25-35,4 27-28,0-30 98,0-1-1,1 0 0,-1 0 0,2 0 0,-1 0 0,1 0 0,0-1 0,1 1 0,-1-1 0,2 0 0,-1-1 0,1 1 0,0-1 0,11 9 0,-13-12-2,1 0 0,0 0-1,-1 0 1,1-1-1,0 0 1,1 0 0,-1 0-1,0 0 1,1-1 0,-1 0-1,0 0 1,1-1-1,-1 1 1,1-1 0,-1 0-1,1-1 1,0 1 0,-1-1-1,0 0 1,1 0-1,-1-1 1,0 0 0,0 0-1,6-3 1,-1 0-4,-1-1 0,0 0 0,-1-1 0,0 0 0,0 0 0,0 0 0,-1-1 0,0-1 0,0 1 0,-1-1 0,0 0 0,-1 0 0,0-1 0,5-13 0,-5 10 0,0 0 0,-1 1 0,-1-2 0,0 1 0,-1 0 0,0 0 0,-1-1 0,-1 1 0,0-1 0,-1 1 0,-2-17 0,2 26 0,0-1 0,-1 1 0,1 0 0,-1 0 0,0 0 0,0 0 0,0 0 0,-1 1 0,1-1 0,-1 0 0,0 1 0,0 0 0,0 0 0,0 0 0,-7-5 0,8 7 0,1 0 0,-1 0 0,0 1 0,0-1 0,0 0 0,0 1 0,0-1 0,0 1 0,0-1 0,0 1 0,0 0 0,0 0 0,-1 0 0,1 0 0,0 0 0,0 0 0,0 1 0,0-1 0,0 1 0,0 0 0,0-1 0,0 1 0,0 0 0,0 0 0,1 0 0,-1 0 0,0 0 0,1 1 0,-1-1 0,1 1 0,-1-1 0,1 1 0,-1-1 0,1 1 0,-2 2 0,-10 17 0,1 1 0,0 0 0,2 0 0,1 1 0,0 0 0,2 1 0,0 0 0,2 0 0,1 1 0,1 0 0,-1 38 0,4-60 0,0-1 0,0 1 0,0-1 0,0 0 0,0 1 0,1-1 0,-1 1 0,1-1 0,0 1 0,-1-1 0,1 0 0,0 1 0,0-1 0,1 0 0,-1 0 0,0 0 0,1 0 0,-1 0 0,1 0 0,0 0 0,0 0 0,0-1 0,-1 1 0,2-1 0,2 3 0,1-2 0,-1-1 0,0 0 0,0 0 0,1 0 0,-1 0 0,1-1 0,-1 0 0,1 0 0,-1 0 0,0-1 0,8-1 0,5-3 0,0 0 0,0-1 0,0-1 0,-1-1 0,0 0 0,16-11 0,-15 8 0,1 1 0,0 1 0,0 1 0,26-8 0,-44 16 0,0 0 0,-1 0 0,1 0 0,0 0 0,0 0 0,-1 0 0,1 0 0,0 0 0,0 1 0,-1-1 0,1 0 0,0 1 0,-1-1 0,1 0 0,0 1 0,-1-1 0,1 0 0,0 1 0,-1-1 0,1 1 0,-1 0 0,1-1 0,-1 1 0,1-1 0,-1 1 0,1 0 0,-1-1 0,0 1 0,1 0 0,-1-1 0,0 1 0,0 0 0,1 0 0,-1-1 0,0 1 0,0 0 0,0 0 0,0-1 0,0 1 0,0 0 0,0 0 0,0-1 0,0 1 0,-1 1 0,-3 41 0,3-39 0,-16 62 0,12-49 0,0-1 0,1 1 0,-2 20 0,6-36-10,0-1 1,0 0-1,0 0 0,0 1 1,-1-1-1,1 0 0,0 0 1,0 1-1,0-1 0,0 0 0,0 0 1,0 1-1,0-1 0,0 0 1,1 0-1,-1 0 0,0 1 1,0-1-1,0 0 0,0 0 1,0 1-1,0-1 0,0 0 1,0 0-1,1 0 0,-1 1 1,0-1-1,0 0 0,0 0 1,1 0-1,-1 0 0,0 1 0,0-1 1,0 0-1,1 0 0,-1 0 1,0 0-1,0 0 0,0 0 1,1 0-1,-1 0 0,0 0 1,0 1-1,1-1 0,-1 0 1,0 0-1,1 0 0,14-8-1289,11-17-3236,-6-9-3387,0-3-6012</inkml:trace>
</inkml:ink>
</file>

<file path=ppt/ink/ink20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44.436"/>
    </inkml:context>
    <inkml:brush xml:id="br0">
      <inkml:brushProperty name="width" value="0.025" units="cm"/>
      <inkml:brushProperty name="height" value="0.025" units="cm"/>
    </inkml:brush>
  </inkml:definitions>
  <inkml:trace contextRef="#ctx0" brushRef="#br0">38 102 14029,'0'0'15578,"-6"10"-12893,1-3-2611,1 0 0,0 0 1,0 1-1,1-1 0,0 1 0,1 0 1,-3 13-1,4-19-78,1 0 1,0 0 0,0 0 0,0 0-1,0 0 1,0 0 0,0 0-1,0 0 1,1 0 0,-1 0-1,1 0 1,0 0 0,0 0 0,-1 0-1,1-1 1,0 1 0,2 2-1,-1-2 1,0-1 0,0 1 0,0-1 0,0 0 0,0 1 0,0-1 0,0 0-1,1 0 1,-1 0 0,1-1 0,-1 1 0,0 0 0,1-1 0,-1 0 0,1 1-1,-1-1 1,1 0 0,3-1 0,-2 0 3,0 1 0,-1-1 0,1-1 0,-1 1 0,1 0 0,-1-1 0,1 0 0,-1 0 0,0 0 0,0 0 0,0 0 0,0-1 0,0 1 0,-1-1 0,1 0 0,-1 0 0,1 0 0,-1 0 0,0 0 0,0 0 0,-1-1 0,1 1 0,-1-1 0,3-5 0,1-6 0,0 1 0,-1-1 0,-1 0 0,3-27 0,-6 33 0,1 1 0,-2-1 0,1 0 0,-3-13 0,3 21 0,-1 1 0,1-1 0,0 0 0,0 1 0,0-1 0,0 0 0,-1 1 0,1-1 0,0 0 0,-1 1 0,1-1 0,-1 1 0,1-1 0,0 0 0,-1 1 0,1-1 0,-1 1 0,1-1 0,-1 1 0,0 0 0,1-1 0,-1 1 0,1 0 0,-1-1 0,-1 1 0,1 0 0,-1 0 0,1 1 0,0-1 0,-1 1 0,1 0 0,0-1 0,-1 1 0,1 0 0,0 0 0,0 0 0,0 0 0,0 0 0,0 0 0,0 0 0,0 0 0,0 0 0,0 0 0,-1 3 0,-9 12 0,1 0 0,0 1 0,-13 34 0,19-41 0,1-1 0,0 1 0,0 0 0,1 0 0,0 1 0,1-1 0,0 0 0,1 0 0,1 12 0,-1-20-30,1 0 0,0 1 0,0-1 1,0 0-1,0 0 0,0 0 0,1 0 0,-1 0 0,1 0 0,-1 0 0,1 0 1,0 0-1,0-1 0,0 1 0,-1-1 0,2 1 0,-1-1 0,0 0 1,0 0-1,0 0 0,0 0 0,1 0 0,-1 0 0,1-1 0,-1 1 0,0-1 1,1 0-1,3 1 0,7 0-840,0-1 0,-1 1 0,1-2 0,15-2 0,5-5-7943</inkml:trace>
</inkml:ink>
</file>

<file path=ppt/ink/ink20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45.495"/>
    </inkml:context>
    <inkml:brush xml:id="br0">
      <inkml:brushProperty name="width" value="0.025" units="cm"/>
      <inkml:brushProperty name="height" value="0.025" units="cm"/>
    </inkml:brush>
  </inkml:definitions>
  <inkml:trace contextRef="#ctx0" brushRef="#br0">0 143 6983,'0'0'12342,"6"-11"-10644,0 1-1331,0 1 0,0 0 0,1 0 0,0 1 0,0 0 1,1 0-1,0 0 0,1 1 0,0 0 0,0 1 0,0 0 1,1 1-1,0-1 0,0 2 0,0 0 0,1 0 0,15-3 0,-19 5-232,-1 0 0,1 1-1,0 0 1,0 1-1,0-1 1,0 2 0,0-1-1,-1 1 1,11 1-1,-15-1-108,1 0 1,-1 0-1,1 1 0,-1-1 0,1 0 0,-1 1 0,0 0 0,1-1 0,-1 1 0,0 0 0,0 0 0,0 0 0,-1 1 0,1-1 0,0 0 0,-1 1 0,0-1 0,1 1 0,-1-1 0,0 1 0,0-1 1,0 1-1,-1 0 0,1 0 0,-1 3 0,2 14 237,0 1 0,-2 0 0,-1-1 1,-1 1-1,0-1 0,-10 38 1,6-30-82,1-1 1,-2 48 0,7-75-174,0 1-1,0-1 1,0 1-1,0-1 1,0 0-1,0 1 1,0-1-1,0 1 1,0-1-1,0 0 0,0 1 1,0-1-1,0 0 1,0 1-1,0-1 1,0 0-1,0 1 1,1-1-1,-1 1 1,0-1-1,0 0 1,0 0-1,1 1 1,-1-1-1,0 0 1,0 1-1,1-1 0,-1 0 1,0 0-1,1 1 1,-1-1-1,0 0 1,1 0-1,-1 0 1,0 0-1,1 0 1,-1 1-1,1-1 1,-1 0-1,0 0 1,1 0-1,-1 0 0,1 0 1,19-11 180,16-24-51,-6-8-134,-1-1 0,-3-1 0,-2-2 1,25-64-1,-41 100-4,-3 23 0,-3 40 0,-1-30 0,0 0 0,2 1 0,0-1 0,1 0 0,1 0 0,16 40 0,-19-57 0,0 0 0,0 0 0,1-1 0,0 1 0,0 0 0,0-1 0,0 0 0,1 0 0,0 0 0,0 0 0,0 0 0,0-1 0,0 0 0,1 0 0,-1 0 0,1 0 0,0-1 0,0 1 0,0-1 0,0-1 0,1 1 0,-1-1 0,0 0 0,1 0 0,-1 0 0,0-1 0,1 0 0,-1 0 0,1 0 0,5-2 0,-5 1 0,-1-1 0,1 1 0,0-2 0,-1 1 0,1-1 0,-1 1 0,0-1 0,1-1 0,-2 1 0,1-1 0,0 0 0,-1 0 0,0 0 0,0-1 0,0 0 0,0 0 0,-1 0 0,1 0 0,-1 0 0,-1 0 0,1-1 0,-1 1 0,3-11 0,-1 3 0,0 0 0,-1 0 0,-1 0 0,0-1 0,-1 1 0,0-1 0,-1 1 0,-1-1 0,-4-23 0,3 29 0,-1 0 0,0 0 0,0 0 0,-1 1 0,0 0 0,0 0 0,-1 0 0,0 0 0,-8-8 0,11 12 0,-1 0 0,1 0 0,-1 0 0,0 1 0,0-1 0,0 1 0,0 0 0,0 0 0,0 0 0,-1 1 0,1-1 0,-1 1 0,1-1 0,-1 1 0,0 0 0,1 1 0,-1-1 0,0 1 0,0-1 0,1 1 0,-1 0 0,-7 1 0,10 0-212,-1 0 0,1 0 0,-1 0-1,1 0 1,0 1 0,0-1 0,-1 0 0,1 1 0,0-1-1,0 0 1,0 1 0,0 0 0,0-1 0,1 1 0,-1-1 0,0 1-1,1 0 1,-1 0 0,1-1 0,0 1 0,-1 0 0,1 0 0,0-1-1,0 1 1,0 0 0,1 3 0,-1 2-1137,1 0 0,-1-1 0,1 1 0,1 0-1,-1-1 1,4 7 0,4 7-7342</inkml:trace>
</inkml:ink>
</file>

<file path=ppt/ink/ink20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46.230"/>
    </inkml:context>
    <inkml:brush xml:id="br0">
      <inkml:brushProperty name="width" value="0.025" units="cm"/>
      <inkml:brushProperty name="height" value="0.025" units="cm"/>
    </inkml:brush>
  </inkml:definitions>
  <inkml:trace contextRef="#ctx0" brushRef="#br0">0 1 14286,'0'0'7729,"2"11"-6260,5 27 770,20 63 0,-21-82-1808,1-1 1,1 0 0,0 0-1,2 0 1,21 30 0,-30-46-422,0 1-1,1-1 1,-1 0 0,1 0 0,0-1 0,0 1 0,0 0 0,-1 0 0,2-1 0,-1 1 0,0-1 0,0 0 0,0 0 0,1 1 0,-1-1 0,0-1 0,1 1 0,-1 0 0,1-1 0,-1 1 0,1-1-1,-1 0 1,1 0 0,-1 0 0,1 0 0,-1 0 0,1 0 0,0-1 0,-1 1 0,0-1 0,1 0 0,-1 1 0,1-1 0,-1-1 0,0 1 0,0 0 0,1 0 0,-1-1 0,0 1 0,0-1-1,0 0 1,-1 0 0,1 1 0,0-1 0,-1 0 0,1-1 0,0-1 0,7-7 23,-2-1-1,0 0 0,0-1 1,-1 1-1,-1-1 0,0 0 1,4-19-1,-4 5 19,-2-1 0,-1 1-1,-1-30 1,-1 63-45,-1 11-18,0 0-1,1-1 1,1 1-1,1 0 0,6 29 1,-5-38-398,0 0 0,1 0 0,0 0 0,0 0 0,1-1 0,6 9 0,-10-14 176,1 0 0,0-1 0,-1 1 0,1 0-1,0 0 1,0-1 0,1 1 0,-1-1 0,0 0 0,0 0-1,1 0 1,-1 0 0,0 0 0,1 0 0,-1 0 0,1-1-1,0 1 1,-1-1 0,1 0 0,-1 0 0,1 0 0,-1 0-1,1 0 1,0-1 0,3 0 0,20-11-7336</inkml:trace>
</inkml:ink>
</file>

<file path=ppt/ink/ink20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47.193"/>
    </inkml:context>
    <inkml:brush xml:id="br0">
      <inkml:brushProperty name="width" value="0.025" units="cm"/>
      <inkml:brushProperty name="height" value="0.025" units="cm"/>
    </inkml:brush>
  </inkml:definitions>
  <inkml:trace contextRef="#ctx0" brushRef="#br0">158 435 17649,'0'0'3085,"-11"2"316,5-1-3143,0 1 1,0-1-1,1 1 0,-1 1 1,1-1-1,-1 1 0,1 0 1,0 0-1,0 1 1,0-1-1,0 1 0,1 0 1,-1 0-1,1 1 0,0-1 1,1 1-1,-1 0 1,1 0-1,-4 8 0,-1 1-81,1 0 0,1 1 0,1 0-1,0 0 1,1 0 0,0 1 0,1 0-1,-1 22 1,3-36-161,1-1 1,0 0-1,0 0 0,0 0 0,-1 0 0,1 0 0,0 0 0,0 1 1,1-1-1,-1 0 0,0 0 0,0 0 0,0 0 0,1 0 1,-1 0-1,0 0 0,1 1 0,-1-1 0,1 0 0,0 0 0,-1-1 1,1 1-1,0 0 0,0 0 0,-1 0 0,1 0 0,0-1 1,0 1-1,0 0 0,0-1 0,0 1 0,0 0 0,0-1 0,0 1 1,0-1-1,0 0 0,0 1 0,0-1 0,0 0 0,1 0 1,-1 0-1,0 0 0,0 0 0,0 0 0,0 0 0,0 0 0,1 0 1,-1 0-1,0-1 0,0 1 0,0 0 0,0-1 0,0 1 1,1-1-1,7-3 63,-1 1 1,0-1 0,0-1-1,-1 0 1,13-9 0,36-40 67,-42 39-136,1 1 0,0 0 1,31-21-1,-46 34-10,1 1 0,-1 0 0,0-1 1,1 1-1,-1 0 0,1 0 0,-1 0 0,0 0 0,1-1 0,-1 1 0,1 0 1,-1 0-1,0 0 0,1 0 0,-1 0 0,1 0 0,-1 0 0,1 0 0,-1 0 1,1 0-1,-1 0 0,0 0 0,1 0 0,-1 1 0,1-1 0,-1 0 0,1 0 1,-1 0-1,0 1 0,1-1 0,-1 0 0,0 0 0,1 1 0,-1-1 0,0 0 1,1 1-1,-1 0 0,7 22 88,-8 39 81,1-51-157,-5 56-13,28-115 0,-17 20 0,-1 0 0,-2 0 0,-1 0 0,-2-44 0,0 41 0,1 32 0,-1 0 0,1 1 0,0-1 0,0 0 0,-1 0 0,1 0 0,0 0 0,0 0 0,0 0 0,0-1 0,0 1 0,1 0 0,-1 0 0,0-1 0,0 1 0,0-1 0,1 1 0,-1-1 0,0 1 0,0-1 0,1 0 0,-1 0 0,0 0 0,2 1 0,37 3 0,-26-3-519,1-2 0,0 0 0,0-1 0,0 0 0,17-6 0,-19 5-411,-1-2 1,0 0 0,0 0-1,0-1 1,-1 0-1,0-1 1,0-1 0,0 0-1,-1 0 1,0-1-1,-1 0 1,0-1 0,0 0-1,-1 0 1,-1-1-1,9-14 1,-10 13 552,0-1 0,-1 1 0,-1-1 1,6-22-1,-4 3 3245,2-53 1,-8 7 4579,0 78-7343,1-1 0,-1 0 0,0 1-1,0-1 1,0 0 0,0 0 0,0 1-1,0-1 1,0 0 0,0 1 0,0-1-1,0 0 1,0 1 0,-1-1 0,1 0 0,0 1-1,0-1 1,-1 0 0,1 1 0,0-1-1,-1 1 1,1-1 0,0 1 0,-1-1-1,1 0 1,-1 1 0,1 0 0,-1-1-1,1 1 1,-1-1 0,0 1 0,1 0-1,-1-1 1,1 1 0,-1 0 0,0-1-1,1 1 1,-1 0 0,0 0 0,1 0-1,-1 0 1,0 0 0,0 0 0,1 0-1,-1 0 1,0 0 0,1 0 0,-1 0-1,0 0 1,1 0 0,-1 1 0,0-1-1,1 0 1,-1 0 0,1 1 0,-1-1-1,0 0 1,1 1 0,-1-1 0,1 1-1,-1-1 1,1 1 0,-1-1 0,0 1-1,-3 3-7,-1 0-1,1 0 1,0 0-1,0 0 1,0 1-1,-4 7 1,-4 14-86,0 0-1,2 1 1,1 1 0,2-1-1,0 1 1,2 1 0,1-1-1,1 1 1,1-1 0,2 1-1,4 35 1,-4-59-24,1-1 1,0 1-1,0 0 1,0 0-1,1 0 1,-1-1-1,1 1 1,0-1-1,0 0 1,1 1-1,-1-1 1,1 0-1,0 0 1,0 0-1,1-1 1,-1 1-1,1-1 1,-1 0-1,1 0 1,0 0-1,0 0 1,1-1-1,-1 0 1,0 1-1,1-2 1,8 4-1,6-1-286,1 0 0,0-1 0,0-1 0,1-1 1,20-1-1,-40 0 273,0 0-339,0 0 0,0 1 0,-1-1 0,1 0-1,0 0 1,0 0 0,0 0 0,0-1 0,0 1-1,-1 0 1,1 0 0,0 0 0,0-1 0,0 1 0,0 0-1,-1-1 1,1 1 0,0-1 0,-1 1 0,1-1-1,0 1 1,-1-1 0,1 0 0,0 1 0,-1-1 0,1 0-1,4-12-8597</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7.653"/>
    </inkml:context>
    <inkml:brush xml:id="br0">
      <inkml:brushProperty name="width" value="0.025" units="cm"/>
      <inkml:brushProperty name="height" value="0.025" units="cm"/>
    </inkml:brush>
  </inkml:definitions>
  <inkml:trace contextRef="#ctx0" brushRef="#br0">230 12 19763,'0'0'12572,"-9"-4"-12199,6 3-368,-1 0-1,1-1 1,0 1-1,-1 1 0,1-1 1,-1 0-1,1 1 1,-1 0-1,1-1 0,-1 1 1,0 1-1,-6 0 1,4 1-9,-1 0 0,1 1 0,0-1 0,0 1 0,0 1 1,0-1-1,-9 8 0,6-4 5,-53 43 16,58-46-16,0 0 0,0 0 0,1 0 1,-1 1-1,1-1 0,0 1 0,0 0 0,0 0 0,1 0 1,0 0-1,-2 8 0,4-13-1,0 1 0,0 0 0,0 0 0,0 0 0,1 0 0,-1 0 0,1 0 0,-1 0 0,0 0 0,1 0 0,-1-1 0,1 1 0,0 0 0,-1 0 0,1-1 0,0 1 0,-1 0 0,1-1 0,0 1 0,0-1 0,-1 1 0,1-1 0,0 1 0,0-1 0,0 1 0,0-1 0,0 0 0,0 0 0,0 1 0,0-1 0,0 0 0,0 0 0,0 0 0,-1 0 0,1 0 0,2-1 0,47 3 0,-39-3 0,50 0-59,-26-1-155,0 2 1,64 9 0,-95-9 111,-1 1 0,1 0 0,0 1 0,0-1 0,0 1 1,-1-1-1,1 1 0,-1 0 0,0 1 0,1-1 0,-1 0 1,0 1-1,0 0 0,3 3 0,-6-5 136,1 1-1,0-1 1,0 1-1,-1-1 1,1 0-1,-1 1 1,1-1 0,-1 1-1,1-1 1,-1 1-1,0-1 1,0 1-1,0 0 1,0-1-1,0 1 1,0-1 0,0 1-1,-1-1 1,1 1-1,0-1 1,-1 1-1,1-1 1,-1 1-1,0-1 1,1 0 0,-1 1-1,0-1 1,0 0-1,0 0 1,0 1-1,0-1 1,0 0-1,0 0 1,0 0 0,-1 0-1,1 0 1,0 0-1,-3 0 1,-13 10 49,0-2 1,-1 0-1,0-1 1,-1-1-1,0 0 1,0-2-1,0 0 1,0-1-1,-1-1 1,-35 1-1,54-4-93,1 0 0,0 0 1,0 1-1,0-1 0,0 0 0,0 0 0,-1 0 1,1 0-1,0 0 0,0 0 0,0 0 0,0 0 1,-1 0-1,1 0 0,0 0 0,0 0 0,0 0 1,0 0-1,-1-1 0,1 1 0,0 0 0,0 0 1,0 0-1,0 0 0,0 0 0,-1 0 0,1 0 1,0 0-1,0 0 0,0-1 0,0 1 0,0 0 1,0 0-1,0 0 0,0 0 0,-1 0 0,1 0 1,0-1-1,0 1 0,0 0 0,0 0 0,0 0 1,0 0-1,0-1 0,0 1 0,0 0 0,0 0 1,0 0-1,0 0 0,0-1 0,0 1 0,0 0 1,0 0-1,0 0 0,0 0 0,0 0 0,0-1 1,1 1-1,-1 0 0,0 0 0,0 0 0,0 0 1,0-1-1,8-7-3384,7-11-8120</inkml:trace>
</inkml:ink>
</file>

<file path=ppt/ink/ink20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47.568"/>
    </inkml:context>
    <inkml:brush xml:id="br0">
      <inkml:brushProperty name="width" value="0.025" units="cm"/>
      <inkml:brushProperty name="height" value="0.025" units="cm"/>
    </inkml:brush>
  </inkml:definitions>
  <inkml:trace contextRef="#ctx0" brushRef="#br0">163 272 20339,'0'0'3123,"-10"3"-203,3-1-2693,0 1 0,0-1 0,1 1 0,0 1 0,-1-1 0,1 1-1,0 0 1,1 0 0,-1 1 0,1 0 0,0 0 0,0 0 0,0 0 0,1 1 0,0 0-1,0 0 1,-3 7 0,-3 6 110,1 0-1,1 1 1,-6 22 0,12-34-250,-1 0-1,2 1 1,-1-1 0,1 0 0,1 0-1,0 1 1,0-1 0,0 0 0,1 0-1,3 15 1,-3-21-87,0 0 0,0-1 0,0 1 0,0 0 0,0-1 0,0 1 0,1-1 0,-1 1 0,1-1 0,-1 0 0,1 0 0,-1 0 0,1 0 0,0 0 0,-1 0 0,1 0 0,0 0 0,0 0 0,0-1 0,0 1 0,-1-1 0,1 0 0,0 1 0,0-1 0,0 0 0,0 0 0,0 0 0,0 0 0,0-1 0,3 0 0,2 0 0,-1 0 0,1 0 0,-1-1 0,0 0 0,0 0 0,0-1 0,0 1 0,8-6 0,6-7 0,-1-1 0,-1-1 0,0-1 0,-1 0 0,21-29 0,63-111 0,-95 147 0,64-118 0,-61 110 0,-1-1 0,-1 1 0,0-2 0,6-35 0,-15 53 0,-4 10 0,-9 15-21,2 1 0,1 0 0,0 1 0,2 0 0,1 1 1,1 0-1,0 0 0,3 1 0,0-1 0,1 2 0,0 50 0,9-42-2403,7-18-4804,4-9-7981</inkml:trace>
</inkml:ink>
</file>

<file path=ppt/ink/ink20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48.719"/>
    </inkml:context>
    <inkml:brush xml:id="br0">
      <inkml:brushProperty name="width" value="0.025" units="cm"/>
      <inkml:brushProperty name="height" value="0.025" units="cm"/>
    </inkml:brush>
  </inkml:definitions>
  <inkml:trace contextRef="#ctx0" brushRef="#br0">255 76 16944,'-2'-9'2381,"2"6"-2023,-1-1 0,0 1 1,0 0-1,0-1 0,0 1 0,-1 0 1,1 0-1,-1 0 0,0 0 0,0 0 1,0 0-1,0 1 0,0-1 0,-6-4 1,5 5-75,-1 0 1,0 0 0,0 0 0,0 0 0,0 1 0,0 0 0,0-1-1,0 2 1,0-1 0,-1 0 0,1 1 0,0 0 0,-1 0 0,-5 0-1,4 1-231,0-1 0,1 1 0,-1 0 0,0 1 0,1-1-1,-1 1 1,1 0 0,0 0 0,0 1 0,0-1-1,0 1 1,0 0 0,0 1 0,1-1 0,0 1 0,-6 5-1,4-1-37,0-1 0,1 1 0,0 1-1,0-1 1,1 1 0,0 0 0,0 0-1,-4 17 1,2 6 178,0 0 1,3 1-1,0-1 0,4 54 0,1-67-105,0 0 1,1 0-1,0 0 0,2-1 1,1 1-1,11 26 1,59 98 25,-42-86-68,-22-26 476,-11-30-514,-1-1-1,0 1 1,0-1-1,0 1 1,1-1-1,-1 0 1,0 1 0,0-1-1,0 1 1,0-1-1,0 1 1,0-1-1,0 1 1,0-1-1,0 1 1,0-1-1,0 1 1,-1-1 0,1 1-1,0-1 1,0 1-1,0-1 1,0 0-1,-1 1 1,1-1-1,0 1 1,-1-1-1,1 0 1,0 1-1,-1-1 1,1 0 0,0 1-1,-1-1 1,1 0-1,0 0 1,-1 1-1,1-1 1,-1 0-1,1 0 1,-1 0-1,1 1 1,-1-1 0,1 0-1,-1 0 1,1 0-1,0 0 1,-1 0-1,1 0 1,-1 0-1,1 0 1,-1 0-1,1 0 1,-1 0 0,1-1-1,-1 1 1,1 0-1,-1 0 1,1 0-1,0 0 1,-1-1-1,1 1 1,-1 0-1,1-1 1,0 1-1,-1-1 1,-4-1-8,1-1 0,-1 0 0,1 0 0,0 0 0,0-1 0,0 1 0,1-1 0,-1 0 0,1 0 0,0 0 0,0-1 0,0 1 0,1-1 0,-1 1 0,-1-7 0,-2-4 0,0-1 0,1-1 0,-4-21 0,6 26 0,1-1 0,0 0 0,1 0 0,1 0 0,1-18 0,-1 28 0,0 1 0,1-1 0,-1 1 0,1 0 0,-1-1 0,1 1 0,0 0 0,0 0 0,0-1 0,1 1 0,-1 0 0,0 0 0,1 0 0,-1 0 0,1 0 0,0 1 0,0-1 0,-1 0 0,1 1 0,0 0 0,1-1 0,-1 1 0,0 0 0,0 0 0,0 0 0,1 0 0,-1 0 0,0 1 0,1-1 0,-1 1 0,1-1 0,-1 1 0,1 0 0,2 0 0,11 1 0,0 0 0,-1 1 0,24 6 0,31 3 0,-68-11 0,0 0 0,0-1 0,0 1 0,-1 0 0,1-1 0,0 0 0,0 1 0,-1-1 0,1 0 0,0 0 0,-1 0 0,1 0 0,-1 0 0,1 0 0,-1 0 0,1-1 0,-1 1 0,0-1 0,0 1 0,1-1 0,-1 1 0,0-1 0,-1 1 0,1-1 0,0 0 0,0 0 0,-1 1 0,1-1 0,0-3 0,3-10 0,-1 1 0,2-30 0,-3 20 0,1 0 0,-3 18 0,1 0 0,-1-1 0,1 1 0,1 0 0,-1 0 0,1 0 0,0 0 0,3-6 0,-2 15 0,0 1 0,0-1 0,-1 1 0,1 0 0,-1 0 0,0 0 0,0 0 0,-1 0 0,3 6 0,1 1 0,-4-7-346,2-1-1,-1 0 1,0 1 0,1-1 0,-1 0-1,1-1 1,0 1 0,0 0 0,0-1-1,0 1 1,0-1 0,1 0 0,-1 0-1,1-1 1,-1 1 0,1 0-1,0-1 1,0 0 0,-1 0 0,1 0-1,6 0 1,-3-1-531,0 0 1,0 0-1,-1 0 0,1-1 0,0 0 1,-1 0-1,1-1 0,-1 1 1,1-2-1,-1 1 0,0-1 0,7-3 1,25-20-8520</inkml:trace>
</inkml:ink>
</file>

<file path=ppt/ink/ink20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49.286"/>
    </inkml:context>
    <inkml:brush xml:id="br0">
      <inkml:brushProperty name="width" value="0.025" units="cm"/>
      <inkml:brushProperty name="height" value="0.025" units="cm"/>
    </inkml:brush>
  </inkml:definitions>
  <inkml:trace contextRef="#ctx0" brushRef="#br0">112 74 15118,'0'0'8291,"-10"9"-5275,-2 4-2312,0 0 0,1 1 0,1 0 0,-14 23 0,20-28-476,-1 0 1,1-1-1,0 1 1,1 1-1,0-1 1,0 0-1,1 1 1,0-1-1,1 1 1,0 0-1,1 13 1,0-22-226,0 0-1,0 0 1,0-1 0,1 1 0,-1 0-1,0-1 1,0 1 0,1 0 0,-1-1 0,0 1-1,1-1 1,-1 1 0,0 0 0,1-1-1,-1 1 1,1-1 0,-1 1 0,1-1-1,-1 1 1,1-1 0,0 0 0,-1 1-1,1-1 1,-1 0 0,1 1 0,0-1-1,-1 0 1,2 1 0,25-3 17,23-17-40,-28 3 20,-1-1 0,-1-1 0,22-25 0,-23 24 0,-1 0 0,2 2 0,28-20 0,-48 36 0,1 0 0,0 1 0,0-1 0,-1 1 0,1-1 0,0 1 0,0-1 0,0 1 0,-1-1 0,1 1 0,0 0 0,0 0 0,0-1 0,0 1 0,0 0 0,0 0 0,0 0 0,0 0 0,0 0 0,-1 0 0,1 0 0,0 0 0,0 0 0,0 1 0,0-1 0,0 0 0,0 1 0,0-1 0,-1 0 0,1 1 0,0-1 0,0 1 0,0-1 0,-1 1 0,1 0 0,0-1 0,-1 1 0,1 0 0,-1-1 0,1 1 0,-1 0 0,1 0 0,-1 0 0,1-1 0,-1 1 0,0 0 0,1 0 0,-1 0 0,0 0 0,0 0 0,1 0 0,-1 0 0,0 0 0,0-1 0,0 3 0,1 10 0,0 1 0,-1-1 0,-2 18 0,1-10 0,1-20 0,0 0 0,0 0 0,-1 0 0,1 0 0,1 0 0,-1 0 0,0 0 0,0 0 0,0-1 0,0 1 0,1 0 0,-1 0 0,0 0 0,1 0 0,-1 0 0,1-1 0,-1 1 0,1 0 0,-1 0 0,1-1 0,-1 1 0,1 0 0,0-1 0,-1 1 0,1 0 0,0-1 0,0 1 0,-1-1 0,1 1 0,0-1 0,0 0 0,0 1 0,0-1 0,0 0 0,0 0 0,-1 0 0,1 1 0,0-1 0,0 0 0,0 0 0,0 0 0,0 0 0,0 0 0,0-1 0,0 1 0,0 0 0,0 0 0,-1-1 0,1 1 0,0 0 0,0-1 0,0 1 0,0-1 0,-1 1 0,1-1 0,0 1 0,0-2 0,52-36 0,-48 34 0,21-18 0,43-33 0,-63 51 0,1-1 0,0 1 0,0 0 0,1 1 0,-1 0 0,1 0 0,-1 0 0,11-1 0,-17 4 0,-1 0 0,1 1 0,0-1 0,-1 0 0,1 1 0,0-1 0,-1 0 0,1 1 0,-1-1 0,1 1 0,0-1 0,-1 1 0,1-1 0,-1 1 0,0-1 0,1 1 0,-1-1 0,1 1 0,-1 0 0,0-1 0,1 1 0,-1 0 0,0-1 0,0 1 0,1 0 0,-1-1 0,0 1 0,0 0 0,0 0 0,0-1 0,0 1 0,0 0 0,0 0 0,0-1 0,-1 1 0,1 0 0,0-1 0,0 2 0,-5 32 0,1-18 0,-6 28 0,10-44 0,0 1 0,0 0 0,0-1 0,1 1 0,-1-1 0,0 1 0,0-1 0,0 1 0,0-1 0,1 1 0,-1-1 0,0 1 0,0-1 0,1 1 0,-1-1 0,0 1 0,1-1 0,-1 1 0,0-1 0,1 0 0,-1 1 0,1-1 0,-1 0 0,1 1 0,0-1 0,0 0 0,1 1 0,-1-1 0,0 0 0,1 0 0,-1 0 0,1 0 0,-1-1 0,0 1 0,1 0 0,-1 0 0,0-1 0,1 1 0,-1-1 0,3-1 0,14-8 0,0 0 0,-1-2 0,30-25 0,-2 2 0,-15 13 0,-18 11 0,1 1 0,0 1 0,0 0 0,1 1 0,0 0 0,0 1 0,1 1 0,26-8 0,-41 14 0,1 0 0,0 0 0,0-1 0,-1 1 0,1 0 0,0 0 0,0 0 0,-1 0 0,1 0 0,0 1 0,0-1 0,-1 0 0,1 0 0,0 0 0,-1 1 0,1-1 0,0 0 0,-1 1 0,1-1 0,0 1 0,-1-1 0,1 0 0,-1 1 0,1-1 0,0 1 0,-1 0 0,0-1 0,1 1 0,-1-1 0,1 1 0,-1 0 0,1 0 0,0 2 0,-1-1 0,1 1 0,-1 0 0,0-1 0,0 1 0,0-1 0,0 1 0,0 0 0,-1 4 0,-1 2 0,0-1 0,-1 1 0,0-1 0,0 0 0,-6 12 0,5-16-1630,1-17-16407</inkml:trace>
</inkml:ink>
</file>

<file path=ppt/ink/ink20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49.872"/>
    </inkml:context>
    <inkml:brush xml:id="br0">
      <inkml:brushProperty name="width" value="0.025" units="cm"/>
      <inkml:brushProperty name="height" value="0.025" units="cm"/>
    </inkml:brush>
  </inkml:definitions>
  <inkml:trace contextRef="#ctx0" brushRef="#br0">1 254 15439,'0'0'11525,"8"1"-10297,-5 0-1138,-1-1-1,1 1 1,0-1 0,0 0-1,0 0 1,0 0 0,0 0 0,0-1-1,0 1 1,0-1 0,-1 0-1,1 0 1,0 0 0,0 0-1,3-2 1,0-1 96,-1 0-1,1-1 0,0 0 1,-1 0-1,0-1 1,7-9-1,-7 8-63,53-74 523,-54 73-568,0 0 0,0 0-1,0 0 1,-1-1 0,0 1 0,-1-1-1,0 0 1,2-17 0,-3 25-72,-1 1 1,0-1-1,0 0 0,0 0 1,0 0-1,0 1 1,0-1-1,0 0 1,0 0-1,0 1 0,-1-1 1,1 0-1,0 0 1,0 1-1,-1-1 1,1 0-1,0 1 1,-1-1-1,1 0 0,-1 1 1,1-1-1,-1 0 1,1 1-1,-1-1 1,1 1-1,-1-1 1,0 1-1,1 0 0,-1-1 1,1 1-1,-1-1 1,0 1-1,0 0 1,1 0-1,-1-1 0,0 1 1,0 0-1,1 0 1,-1 0-1,0 0 1,0 0-1,1 0 1,-1 0-1,0 0 0,0 0 1,1 0-1,-1 0 1,0 0-1,0 1 1,1-1-1,-1 0 0,-1 1 1,-2 1 5,-1 0-1,1 0 1,0 0 0,0 0-1,0 1 1,0-1 0,1 1-1,-5 4 1,-4 9-11,0-1 0,1 2 0,1-1 0,1 2 0,1-1 0,0 1 0,1 0 0,1 1 0,0 0 0,2 0 0,0 0 0,1 0 0,1 1 0,1 26 0,1-42 0,0 0 0,0 0 0,0 0 0,0 0 0,1 0 0,0 0 0,0 0 0,0 0 0,0 0 0,1-1 0,-1 1 0,1 0 0,0-1 0,0 1 0,3 3 0,-2-5 0,0 1 0,0-1 0,0 0 0,0 0 0,0 0 0,1-1 0,-1 1 0,1-1 0,-1 1 0,1-1 0,0 0 0,-1-1 0,1 1 0,0-1 0,-1 0 0,6 0 0,4 0-259,-1 0-1,0-1 1,0-1-1,0 0 1,0 0-1,22-9 1,-17 4-865,-1 0 0,-1-1 0,1-1 0,17-12 0,16-19-8224</inkml:trace>
</inkml:ink>
</file>

<file path=ppt/ink/ink20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50.629"/>
    </inkml:context>
    <inkml:brush xml:id="br0">
      <inkml:brushProperty name="width" value="0.025" units="cm"/>
      <inkml:brushProperty name="height" value="0.025" units="cm"/>
    </inkml:brush>
  </inkml:definitions>
  <inkml:trace contextRef="#ctx0" brushRef="#br0">0 354 8072,'0'0'6278,"1"-11"-3139,2-6-1994,0 0 0,1 1 1,1 0-1,0 0 0,1 0 1,1 1-1,1-1 0,0 2 0,1-1 1,18-22-1,-24 33-941,-2 2-126,1 0 0,-1-1 1,1 1-1,0 0 0,-1 1 0,1-1 0,0 0 0,0 0 0,0 1 1,0-1-1,0 1 0,1 0 0,-1-1 0,0 1 0,1 0 1,-1 1-1,0-1 0,1 0 0,3 0 0,-6 2-69,1 0 0,0 0 0,0 0 0,-1 0 0,1 0 0,-1 0 0,1 1 0,-1-1 0,0 0 0,1 0 0,-1 0 0,0 1 0,0-1 0,0 0 0,0 0 0,0 1 0,0-1 0,0 0 0,0 2 0,-3 29 49,3-31-56,-12 77 105,7-50-100,1 1 0,-1 41 0,4-68-7,1-1 0,0 1 0,0-1 0,0 1 0,1-1 0,-1 1 0,0 0 0,1-1 0,-1 1 0,1-1 0,-1 0 0,1 1 0,0-1 0,-1 1-1,1-1 1,0 0 0,0 1 0,0-1 0,0 0 0,0 0 0,0 0 0,0 0 0,1 0 0,1 1 0,-1-1 4,0 0 1,1-1 0,-1 1-1,1-1 1,-1 1-1,1-1 1,-1 0-1,1 0 1,-1 0 0,1 0-1,-1-1 1,1 1-1,3-2 1,5-1 31,0-1 0,0-1 0,-1 1-1,1-2 1,14-9 0,-3-1-9,0 0-1,-1-2 1,-1 0 0,-1-1 0,0-1-1,-2-1 1,0 0 0,-1-1-1,25-48 1,-37 61-27,-1 1 0,-4 11 0,-12 38 0,13-39 0,-13 101 0,12-95 0,1-1 0,0 1 0,0-1 0,1 1 0,0 0 0,0-1 0,1 0 0,0 1 0,0-1 0,1 0 0,4 9 0,-6-14 0,0 0 0,0 0 0,1 0 0,-1 0 0,1 0 0,-1-1 0,1 1 0,0 0 0,0-1 0,0 1 0,0-1 0,0 0 0,0 1 0,0-1 0,0 0 0,0 0 0,0-1 0,1 1 0,-1 0 0,0-1 0,5 1 0,-4-1 0,0-1 0,0 1 0,0-1 0,0 0 0,0 0 0,0 0 0,0 0 0,0-1 0,0 1 0,0-1 0,-1 1 0,1-1 0,-1 0 0,4-3 0,3-4 0,-1-1 0,0 1 0,0-2 0,-1 1 0,0-1 0,10-22 0,-10 15 0,-1 0 0,-1-1 0,0 1 0,-1-1 0,1-27 0,-4 39 0,0 1 0,-1-1 0,0 0 0,0 0 0,-1 0 0,0 1 0,0-1 0,0 0 0,-1 1 0,0-1 0,-1 1 0,1-1 0,-1 1 0,0 0 0,-1 0 0,1 0 0,-1 1 0,-6-7 0,9 11-42,0 0 0,0 0 0,0 0 1,0 0-1,0 0 0,0 0 0,0 0 0,-1 0 0,1 0 0,0 0 0,0 1 1,-1-1-1,1 1 0,-1-1 0,1 1 0,0-1 0,-1 1 0,1 0 1,-1 0-1,1 0 0,-1 0 0,1 0 0,-1 0 0,1 0 0,-1 0 0,1 0 1,-1 1-1,-2 0 0,2 1-137,1 0 0,-1-1 0,0 1 0,1 0 1,-1 0-1,1 0 0,0 1 0,0-1 0,0 0 0,0 0 0,0 1 1,0-1-1,1 1 0,-1-1 0,0 4 0,0 3-485,0 0-1,0 0 0,1 0 1,0 0-1,0 0 0,1 0 1,0 0-1,5 17 0,10-6-4107,2-5-2050</inkml:trace>
</inkml:ink>
</file>

<file path=ppt/ink/ink20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51.316"/>
    </inkml:context>
    <inkml:brush xml:id="br0">
      <inkml:brushProperty name="width" value="0.025" units="cm"/>
      <inkml:brushProperty name="height" value="0.025" units="cm"/>
    </inkml:brush>
  </inkml:definitions>
  <inkml:trace contextRef="#ctx0" brushRef="#br0">71 427 12268,'0'0'7489,"2"-8"-4334,4-27-619,-6 36-2476,0-1 0,0 0 0,-1 0 1,1 0-1,0 0 0,0 0 0,0 1 0,-1-1 0,1 0 0,0 0 1,0 0-1,0 0 0,-1 0 0,1 0 0,0 0 0,0 0 0,0 0 0,-1 0 1,1 0-1,0 0 0,0 0 0,0 0 0,-1 0 0,1 0 0,0 0 0,0 0 1,-1 0-1,1 0 0,0 0 0,0 0 0,0 0 0,-1 0 0,1-1 1,0 1-1,0 0 0,0 0 0,0 0 0,-1 0 0,1 0 0,0-1 0,0 1 1,0 0-1,0 0 0,0 0 0,0 0 0,0-1 0,-1 1 0,1 0 0,0 0 1,0-1-1,0 1 0,0 0 0,0 0 0,0 0 0,0-1 0,0 1 1,0 0-1,0 0 0,0 0 0,0-1 0,0 1 0,-12 11 424,5-2-310,1 1 1,-1-1-1,2 1 1,-1 1-1,1-1 0,1 1 1,0 0-1,0 0 1,1 0-1,1 0 0,-3 21 1,5-31-172,1 0 1,-1 0-1,0 0 0,0 0 1,0 0-1,1 0 1,-1 0-1,0 0 1,1 0-1,-1 0 0,1 0 1,-1 0-1,1 0 1,-1-1-1,1 1 1,0 0-1,-1 0 1,1-1-1,0 1 0,0 0 1,-1-1-1,1 1 1,0 0-1,0-1 1,0 1-1,1-1 0,35 6 118,-26-6-96,-1-1 0,0 0 0,0-1 0,0 0 0,11-4 0,-8 0-19,-1 0 1,0 0-1,0-1 0,20-16 1,-29 20-4,1 0 1,0 0-1,-1 0 1,0-1 0,0 1-1,0-1 1,0 0-1,0 1 1,-1-1-1,0 0 1,1-1-1,-2 1 1,1 0 0,0-1-1,-1 1 1,0-1-1,1-6 1,-2 10 3,0 1-1,-1-1 1,1 0 0,-1 0 0,1 0-1,0 1 1,-1-1 0,0 0 0,1 0 0,-1 1-1,1-1 1,-1 0 0,0 1 0,1-1-1,-1 1 1,0-1 0,0 1 0,1-1 0,-1 1-1,0 0 1,0-1 0,0 1 0,0 0-1,0 0 1,1-1 0,-1 1 0,0 0-1,0 0 1,0 0 0,0 0 0,0 0 0,0 0-1,0 0 1,1 1 0,-1-1 0,0 0-1,0 0 1,0 1 0,0-1 0,0 1 0,1-1-1,-2 1 1,1 0-9,0-1 0,0 0 0,0 0-1,0 1 1,0-1 0,0 1 0,0-1 0,0 1 0,0-1 0,0 1-1,0 0 1,0-1 0,0 1 0,1 0 0,-1 0 0,0 0-1,1 0 1,-1-1 0,0 1 0,1 0 0,-1 0 0,1 0-1,0 0 1,-1 0 0,1 0 0,0 0 0,-1 0 0,1 1 0,0-1-1,0 0 1,0 0 0,0 0 0,0 0 0,0 0 0,0 0-1,1 0 1,-1 0 0,0 0 0,0 0 0,2 2 0,-1-2 0,1 0 1,-1 1 0,1-1 0,-1-1-1,1 1 1,-1 0 0,1 0-1,0-1 1,0 1 0,-1-1 0,1 1-1,0-1 1,0 0 0,0 0-1,-1 1 1,1-1 0,0-1 0,0 1-1,0 0 1,-1 0 0,1-1-1,0 1 1,0-1 0,3-1 0,44-16 27,-32 8-70,0-1 0,-1-1 0,0 0 0,-1-1 0,-1 0 0,0-2 0,-1 1 0,0-2-1,-1 0 1,-1 0 0,0-1 0,-2 0 0,0-1 0,0 0 0,-2 0 0,0-1 0,-2 0 0,0 0-1,0-1 1,-2 1 0,-1-1 0,0-39 0,-1 57 55,-1 1-1,0 0 1,0 0-1,0 0 1,1 0-1,-1 0 1,0 0-1,0-1 1,0 1 0,-1 0-1,1 0 1,0 0-1,0 0 1,-1 0-1,1-1 1,0 1-1,-1 0 1,1 0-1,-1 0 1,0 0 0,1 0-1,-1 0 1,0 1-1,1-1 1,-1 0-1,0 0 1,-1-1-1,0 3-3,1 0 0,-1 1 0,1-1-1,-1 0 1,1 0 0,0 1-1,-1-1 1,1 0 0,0 1 0,0-1-1,0 1 1,0 0 0,0-1 0,0 1-1,1 0 1,-1 0 0,0 1-1,-13 27 90,2 0 0,0 0-1,2 1 1,2 1-1,1-1 1,1 1-1,2 0 1,1 1-1,3 64 1,-1-95-96,1 0 0,0 0 0,0 0 0,1 0 0,-1 0 0,0 0 0,1 0 0,-1 0 0,1 0 0,0-1 0,0 1 0,-1 0 0,1 0 0,0 0 0,1-1 0,-1 1 0,0 0 0,0-1 0,1 1 0,-1-1 0,1 0 0,2 2 0,-3-3 0,1 1 0,0-1 0,-1 0 0,1 0 0,0 0 0,0-1 0,-1 1 0,1 0 0,0-1 0,-1 1 0,1-1 0,0 1 0,-1-1 0,1 0 0,-1 0 0,1 1 0,-1-1 0,1 0 0,-1-1 0,2 0 0,10-11 0,0 0 0,0 0 0,17-25 0,-26 32 0,123-185 0,-80 115 0,-40 68 0,-7 18 0,-10 19 0,-8-1-1113,-3-2-3700,-5 0-4059</inkml:trace>
</inkml:ink>
</file>

<file path=ppt/ink/ink20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51.658"/>
    </inkml:context>
    <inkml:brush xml:id="br0">
      <inkml:brushProperty name="width" value="0.025" units="cm"/>
      <inkml:brushProperty name="height" value="0.025" units="cm"/>
    </inkml:brush>
  </inkml:definitions>
  <inkml:trace contextRef="#ctx0" brushRef="#br0">1 0 11339,'0'0'12427,"53"27"-8166,-32-17-1987,6-1-865,-6 0-1025,2-2-288,-2 1-928,-9-3-1827,-4-1-2786</inkml:trace>
</inkml:ink>
</file>

<file path=ppt/ink/ink20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51.985"/>
    </inkml:context>
    <inkml:brush xml:id="br0">
      <inkml:brushProperty name="width" value="0.025" units="cm"/>
      <inkml:brushProperty name="height" value="0.025" units="cm"/>
    </inkml:brush>
  </inkml:definitions>
  <inkml:trace contextRef="#ctx0" brushRef="#br0">1 33 26041,'0'0'5354,"3"9"-4169,7 45-961,-9-39-231,1-1 1,1 1 0,1-1 0,-1 0 0,10 22 0,-12-35-17,0 1 0,0-1 0,-1 1 0,1-1 0,0 1 0,0-1 0,0 0 0,1 1 0,-1-1 0,0 0 0,0 0 0,1 0 0,-1 0 0,1 0 0,-1 0 0,1-1 0,-1 1 0,1 0 0,-1-1 0,1 1 0,-1-1 0,1 1 0,0-1 0,-1 0 0,1 0 0,0 0 0,0 0 0,-1 0 0,1 0 0,0 0 0,-1 0 0,1-1 0,0 1 0,-1-1 0,1 1 0,-1-1 0,1 0 0,1-1 0,1 0-63,0-1 0,0 0-1,0 0 1,0 0 0,-1-1 0,0 1-1,0-1 1,0 0 0,0 0 0,0 0 0,-1 0-1,2-5 1,3-9-18,-1 0-1,5-35 1,-7 33 238,0 1 1,10-24 0,-10 113 1194,-8 21-1443,1-51-2900,3-17-3734</inkml:trace>
</inkml:ink>
</file>

<file path=ppt/ink/ink20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54.479"/>
    </inkml:context>
    <inkml:brush xml:id="br0">
      <inkml:brushProperty name="width" value="0.025" units="cm"/>
      <inkml:brushProperty name="height" value="0.025" units="cm"/>
    </inkml:brush>
  </inkml:definitions>
  <inkml:trace contextRef="#ctx0" brushRef="#br0">0 0 17745,'0'0'11114,"14"92"-10377,-9-31-609,2 4-32,0 2-64,-3 4 0,1-3-224,-3-2-1185,-2-6-1346,0-11-1921,-9-12-3460</inkml:trace>
</inkml:ink>
</file>

<file path=ppt/ink/ink20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54.820"/>
    </inkml:context>
    <inkml:brush xml:id="br0">
      <inkml:brushProperty name="width" value="0.025" units="cm"/>
      <inkml:brushProperty name="height" value="0.025" units="cm"/>
    </inkml:brush>
  </inkml:definitions>
  <inkml:trace contextRef="#ctx0" brushRef="#br0">30 121 12588,'-5'-10'4239,"-15"-34"-1522,19 43-2592,1-1 1,-1 1-1,1 0 1,-1 0-1,1 0 1,0-1-1,-1 1 1,1 0-1,0-1 1,0 1-1,0 0 1,0-1-1,0 1 1,0 0-1,0 0 1,1-1-1,-1 1 1,0 0-1,1 0 1,-1-1-1,1 1 1,-1 0-1,1 0 1,0 0-1,-1 0 1,1 0-1,0 0 1,0 0-1,0 0 1,0 0-1,0 0 1,0 0-1,0 0 1,0 1-1,0-1 1,0 0-1,0 1 1,3-2-1,3 0-1,0 0-1,1 1 1,-1-1-1,1 1 1,10 0-1,-3 0 264,86-7 66,0 4 1,110 9 0,-191-3-475,-1 0 0,1 1 1,-1 1-1,0 1 0,0 1 1,0 1-1,18 9 0,-29-13-7,-1 1-1,0 1 1,0-1-1,0 1 0,-1 1 1,1-1-1,-1 1 1,0 0-1,-1 1 1,1-1-1,-1 1 1,-1 0-1,1 0 0,-1 1 1,-1-1-1,1 1 1,-1 0-1,-1 0 1,3 9-1,-2 3 192,-1 1 1,-1-1-1,-1 0 0,0 1 0,-2-1 0,0 1 1,-1-1-1,-1 0 0,-1 0 0,-1-1 1,-1 0-1,0 0 0,-2 0 0,0-1 0,-1 0 1,-1 0-1,0-2 0,-1 1 0,-23 22 1,19-21 30,-1-1 1,0-1 0,-2-1 0,1 0 0,-2-2 0,0 0-1,-1-1 1,0-1 0,0-1 0,-1-1 0,-1-1 0,1-1 0,-1-1-1,-1 0 1,1-2 0,-37 1 0,56-4-426,-1-1 1,1-1-1,-1 1 1,1-1-1,-1 1 1,1-1-1,-1-1 0,1 1 1,-1 0-1,1-1 1,0 0-1,0 0 0,0-1 1,0 1-1,0-1 1,1 1-1,-1-1 1,1-1-1,0 1 0,0 0 1,0-1-1,0 1 1,0-1-1,1 0 1,-3-5-1,1 1-513,1 0-1,1-1 1,0 1-1,0 0 1,0-1-1,1 1 0,1-1 1,-1 0-1,1 1 1,1-1-1,0 1 1,3-18-1,16-27-7283</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8.103"/>
    </inkml:context>
    <inkml:brush xml:id="br0">
      <inkml:brushProperty name="width" value="0.025" units="cm"/>
      <inkml:brushProperty name="height" value="0.025" units="cm"/>
    </inkml:brush>
  </inkml:definitions>
  <inkml:trace contextRef="#ctx0" brushRef="#br0">69 0 19090,'0'0'8872,"-1"68"-8103,-12-26-192,-2 5-417,2 3-96,1-3-64,1-5-448,8-6-1410,3-9-1121,0-9-288,0-12-705</inkml:trace>
</inkml:ink>
</file>

<file path=ppt/ink/ink20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55.177"/>
    </inkml:context>
    <inkml:brush xml:id="br0">
      <inkml:brushProperty name="width" value="0.025" units="cm"/>
      <inkml:brushProperty name="height" value="0.025" units="cm"/>
    </inkml:brush>
  </inkml:definitions>
  <inkml:trace contextRef="#ctx0" brushRef="#br0">0 382 6342,'79'-17'5529,"-25"6"157,60-20 0,-96 25-5165,-1-1 0,0-1 1,-1-1-1,0 0 0,0-1 0,-1 0 0,20-18 1,-17 11 124,0 0 1,24-34 0,-36 44-467,-1-1 1,0 0 0,-1 0 0,0 0 0,0 0 0,-1-1-1,0 1 1,0-1 0,-1 0 0,2-13 0,-4 20-164,1 1 0,-1-1 0,0 1 0,0-1 0,1 1 0,-1-1 0,0 1 0,0-1 0,0 1 0,-1-1 0,1 1 0,0-1 0,0 1 0,-1 0 0,1-1 0,-1 1 0,0-1 0,1 1 0,-1 0 0,0-1 0,0 1 0,1 0 0,-1 0 1,0 0-1,0 0 0,-1 0 0,1 0 0,0 0 0,0 0 0,0 0 0,-1 0 0,1 1 0,0-1 0,-1 0 0,1 1 0,0-1 0,-1 1 0,1-1 0,-1 1 0,1 0 0,-1 0 0,1 0 0,-1 0 0,1 0 0,-1 0 0,1 0 0,-1 0 0,1 1 0,-1-1 0,-2 1 0,-2 1 34,-1 0 0,1 1-1,0-1 1,0 1-1,0 0 1,0 1 0,0 0-1,1 0 1,-1 0-1,-5 6 1,-5 9-51,1 1 0,1 0 0,1 1 0,1 0 0,1 1 0,1 1 0,0-1 0,2 2 0,1-1 0,1 1 0,0 0 0,2 0 0,1 1 0,1-1 0,1 29 0,2-49 3,-1 0 0,0 0 0,1 0 0,0 0 0,0 0 0,0 0 0,1 0 0,-1 0 0,1-1 0,0 1 0,0-1 0,0 1 0,0-1 0,1 1 0,-1-1 0,1 0 0,6 5 0,-4-5 2,0 0-1,0 0 1,0 0-1,0-1 1,1 0-1,-1 0 1,1 0-1,0-1 1,-1 0-1,1 0 1,8 0-1,2 0-64,0-2 0,0 0 0,0-1 0,0 0 0,-1-2 0,1 0 0,-1 0 0,21-10 0,-20 7-1358,0-2 1,27-18-1,2-11-6453,5-17-10546</inkml:trace>
</inkml:ink>
</file>

<file path=ppt/ink/ink20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55.629"/>
    </inkml:context>
    <inkml:brush xml:id="br0">
      <inkml:brushProperty name="width" value="0.025" units="cm"/>
      <inkml:brushProperty name="height" value="0.025" units="cm"/>
    </inkml:brush>
  </inkml:definitions>
  <inkml:trace contextRef="#ctx0" brushRef="#br0">6 0 17521,'0'0'2850,"-5"71"-960,5-25-256,7 8-321,7 5-544,1 8-545,3-1-160,-3-6-32,2-4-224,-4-12-1346,-2-10-1441,-5-16-95,-6-14-1475</inkml:trace>
</inkml:ink>
</file>

<file path=ppt/ink/ink20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56.082"/>
    </inkml:context>
    <inkml:brush xml:id="br0">
      <inkml:brushProperty name="width" value="0.025" units="cm"/>
      <inkml:brushProperty name="height" value="0.025" units="cm"/>
    </inkml:brush>
  </inkml:definitions>
  <inkml:trace contextRef="#ctx0" brushRef="#br0">1 235 7335,'-1'-12'632,"2"1"0,0-1 0,0 1 0,1-1 0,0 1 0,1 0 0,0 0 0,1 0 0,0 0 0,9-14 0,-9 18-272,1 0 1,0 1-1,1-1 0,-1 1 0,1 0 1,1 1-1,-1-1 0,1 1 0,0 1 1,0-1-1,0 1 0,1 0 0,-1 1 0,1 0 1,10-3-1,-5 2-78,0 1 0,0 1 0,1 0 1,-1 1-1,0 0 0,1 1 0,-1 1 0,1 0 0,-1 0 1,0 2-1,1-1 0,-1 2 0,-1 0 0,14 6 0,-17-7-226,-1 2 0,1-1-1,-1 1 1,0 0 0,-1 1 0,1 0-1,-1 0 1,0 0 0,-1 1-1,1 0 1,-2 0 0,1 1 0,-1 0-1,0 0 1,0 0 0,-1 1 0,0-1-1,0 1 1,-1 0 0,3 16-1,-4-13-9,0 1-1,-2-1 0,1 1 1,-1-1-1,-1 1 0,0-1 0,-1 1 1,-1-1-1,-3 13 0,-5 7 502,-31 60 0,5-11 661,34-75-1074,0 1 0,1 0-1,0 0 1,0 0 0,-1 14 0,3-20-126,-1 1-1,1-1 1,0 0 0,1 0-1,-1 0 1,0 0 0,0 1-1,0-1 1,1 0 0,-1 0 0,0 0-1,1 0 1,-1 0 0,1 0-1,-1 0 1,1 0 0,0 0-1,0 0 1,-1 0 0,1 0-1,0 0 1,0-1 0,0 1-1,0 0 1,0-1 0,0 1-1,0 0 1,0-1 0,0 1 0,0-1-1,0 1 1,0-1 0,0 0-1,0 0 1,0 1 0,1-1-1,-1 0 1,0 0 0,2 0-1,10-1 8,-1 0-1,1-1 0,-1 0 1,0-1-1,0 0 0,0-1 1,0 0-1,-1-1 0,0 0 0,0-1 1,12-9-1,5-3-190,-1-2-1,47-46 1,-58 51 118,-2-1 0,25-34 0,-34 42 66,0 0 0,-1 0 0,0 0-1,0-1 1,-1 0 0,0 1-1,0-1 1,-1 0 0,2-12 0,-6 13 465,-5 19-200,-5 23 43,6-5 13,1 0-1,2 0 1,1 0 0,1 0-1,2 1 1,8 56 0,-9-82-313,1-1 0,0 1 0,0-1 0,0 1 0,0-1 0,1 1 0,-1-1 0,1 0 0,0 0 0,0 0 1,0 0-1,0 0 0,0 0 0,1 0 0,0-1 0,-1 0 0,1 1 0,0-1 0,0 0 0,0 0 0,0 0 0,0-1 0,1 1 0,-1-1 0,7 2 1,-6-2-12,1-1 1,-1 0 0,0 0 0,1 0-1,-1-1 1,1 1 0,-1-1 0,0 0 0,1-1-1,-1 1 1,0-1 0,0 1 0,0-1 0,0 0-1,0-1 1,-1 1 0,1-1 0,0 0-1,-1 1 1,5-7 0,-1 2-459,-1 0-1,0 0 1,-1-1-1,0 0 1,0 0 0,-1 0-1,1-1 1,-2 1-1,1-1 1,1-9 0,-1 2-1215,-2 0 0,0 0 0,0-1 0,-2 1 0,-1-18-1,-3-26-10945</inkml:trace>
</inkml:ink>
</file>

<file path=ppt/ink/ink20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56.410"/>
    </inkml:context>
    <inkml:brush xml:id="br0">
      <inkml:brushProperty name="width" value="0.025" units="cm"/>
      <inkml:brushProperty name="height" value="0.025" units="cm"/>
    </inkml:brush>
  </inkml:definitions>
  <inkml:trace contextRef="#ctx0" brushRef="#br0">5 1 19058,'0'0'6054,"-5"67"-5221,28-44-545,8-5-192,5 0-1281,0-7-3203,2-3-3043</inkml:trace>
</inkml:ink>
</file>

<file path=ppt/ink/ink20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56.767"/>
    </inkml:context>
    <inkml:brush xml:id="br0">
      <inkml:brushProperty name="width" value="0.025" units="cm"/>
      <inkml:brushProperty name="height" value="0.025" units="cm"/>
    </inkml:brush>
  </inkml:definitions>
  <inkml:trace contextRef="#ctx0" brushRef="#br0">193 1 6951,'0'0'8146,"-10"10"-4404,-173 138 4186,227-155-7891,-25 2-154,-1 2-1,0 0 1,1 2-1,-1 0 1,1 1-1,-1 0 1,1 2-1,-1 0 1,1 1 0,-1 1-1,0 1 1,0 0-1,21 10 1,-36-13 178,0-1 1,0 1-1,0 0 0,0 0 1,0 0-1,-1 0 0,1 0 1,-1 1-1,1-1 0,-1 1 1,0-1-1,0 1 0,0 0 1,0 0-1,-1 0 0,1 0 1,-1 0-1,0 1 1,2 5-1,-3-4 142,1 1 0,-1-1-1,0 0 1,-1 0 0,1 0 0,-1 1 0,0-1 0,-1 0 0,1 0 0,-1 0-1,-4 8 1,-4 5 335,-1 1-1,-1-2 1,-1 0-1,0 0 1,-18 15-1,31-31-531,-58 51 628,55-49-636,0-1-1,0 1 0,-1-1 0,1 0 0,-1 0 1,1-1-1,-1 1 0,0-1 0,0 0 0,0 0 1,0 0-1,0 0 0,0 0 0,0-1 0,0 0 1,-5 0-1,8-1-89,0 1 0,-1-1 0,1 0 0,0 0 0,0 1 0,0-1 0,0 0 0,0 0 0,0 0 0,0 0 0,0 0 0,1-1 0,-1 1 0,0 0 0,0 0 0,1 0 0,-1-1 0,1 1 0,-1 0 0,1-1 0,0 1 0,0 0 0,-1-1 0,1 1 0,0 0 0,0-3 0,1-44-3169,0 38 2173,5-52-4566,10-12-1302</inkml:trace>
</inkml:ink>
</file>

<file path=ppt/ink/ink20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57.110"/>
    </inkml:context>
    <inkml:brush xml:id="br0">
      <inkml:brushProperty name="width" value="0.025" units="cm"/>
      <inkml:brushProperty name="height" value="0.025" units="cm"/>
    </inkml:brush>
  </inkml:definitions>
  <inkml:trace contextRef="#ctx0" brushRef="#br0">60 0 16720,'0'9'2130,"-4"61"2871,-21 113-1,12-102-3624,-4 85 0,17-142-1218,0 83 350,1-97-474,0 0 0,1-1 0,0 1 0,0-1 0,1 0 0,1 0 0,-1 0 0,9 15 0,-11-22-32,1 0 1,-1 0 0,1 0-1,-1 0 1,1 0-1,-1 0 1,1 0 0,0 0-1,0-1 1,0 1-1,0-1 1,0 0 0,0 1-1,1-1 1,-1 0-1,0 0 1,1 0 0,-1-1-1,0 1 1,1 0-1,3-1 1,-3 0 1,1 0 1,-1-1-1,1 0 1,-1 1-1,1-1 1,-1-1-1,0 1 1,1 0-1,-1-1 1,0 0-1,0 0 1,0 0-1,3-3 1,7-6 9,0-1 1,-1-1-1,-1 0 1,18-27-1,195-336-14,-159 261 0,-83 136-2511,-25 26-6995,19-23-994</inkml:trace>
  <inkml:trace contextRef="#ctx0" brushRef="#br0" timeOffset="1">318 506 22197,'0'0'2370,"11"49"1986,-1-23-1729,7-1-1410,1-1-1217,2 2 0,5-1 0,0-1-352,-5-7-4869,-2-6-6118</inkml:trace>
</inkml:ink>
</file>

<file path=ppt/ink/ink20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57.891"/>
    </inkml:context>
    <inkml:brush xml:id="br0">
      <inkml:brushProperty name="width" value="0.025" units="cm"/>
      <inkml:brushProperty name="height" value="0.025" units="cm"/>
    </inkml:brush>
  </inkml:definitions>
  <inkml:trace contextRef="#ctx0" brushRef="#br0">0 104 7719,'0'0'16176,"1"9"-14879,0 2-731,0 10-86,1-1 1,1 0 0,1 0-1,12 38 1,-14-55-450,-1 1-1,0-1 1,1 1 0,-1-1-1,1 0 1,0 1 0,0-1-1,1 0 1,-1 0 0,0-1-1,1 1 1,0 0 0,0-1-1,0 0 1,0 1 0,0-1-1,0 0 1,0-1 0,1 1-1,-1-1 1,1 1 0,-1-1-1,1 0 1,0 0 0,-1-1-1,1 1 1,0-1 0,-1 1-1,1-1 1,0 0 0,0-1-1,-1 1 1,1-1 0,0 0-1,6-2 1,-1 0 110,0-1 0,0 0 0,0-1 0,-1 0-1,0 0 1,0-1 0,0 0 0,-1-1 0,13-13 0,57-77 479,-57 69-594,-11 16 27,26-33 106,-34 44-123,1-1 1,-1 1-1,1-1 0,0 1 0,-1-1 0,1 1 0,0 0 1,0 0-1,-1 0 0,1 0 0,0 0 0,0 0 0,0 1 1,0-1-1,0 0 0,1 1 0,-1 0 0,0-1 1,0 1-1,3 0 0,-3 2-11,1 1-1,-1-1 1,0 0 0,1 1 0,-1 0-1,-1-1 1,1 1 0,0 0 0,-1 0-1,1 0 1,-1 0 0,0 0-1,0 0 1,0 0 0,0 0 0,-1 1-1,1 3 1,2 7 5,4 7-30,-3-4 0,1-1 0,1 1 0,0-1 0,16 27 0,-21-41 0,0 0 0,0 1 0,1-1 0,-1 0 0,1 0 0,0 0 0,0 0 0,0 0 0,0-1 0,0 1 0,0 0 0,0-1 0,0 0 0,1 1 0,-1-1 0,0 0 0,1 0 0,-1 0 0,1-1 0,-1 1 0,1-1 0,0 1 0,-1-1 0,1 0 0,-1 0 0,1 0 0,0 0 0,-1 0 0,1-1 0,-1 1 0,1-1 0,0 0 0,-1 0 0,1 1 0,-1-2 0,0 1 0,1 0 0,3-3 0,25-19 0,-1-1 0,-2-1 0,0-1 0,47-59 0,-66 64-2407,-9 18 1497,-1 0 0,1 0 0,-1 0 0,1 0 0,-1 0 0,0 0 0,0 0 0,-1 0-1,1 0 1,-1 0 0,1 1 0,-1-1 0,0 0 0,-2-2 0,-15-19-9137</inkml:trace>
</inkml:ink>
</file>

<file path=ppt/ink/ink20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58.250"/>
    </inkml:context>
    <inkml:brush xml:id="br0">
      <inkml:brushProperty name="width" value="0.025" units="cm"/>
      <inkml:brushProperty name="height" value="0.025" units="cm"/>
    </inkml:brush>
  </inkml:definitions>
  <inkml:trace contextRef="#ctx0" brushRef="#br0">1 0 12300,'0'0'10057,"37"49"-10185,-16-39-2979,6-4-4036</inkml:trace>
</inkml:ink>
</file>

<file path=ppt/ink/ink20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58.592"/>
    </inkml:context>
    <inkml:brush xml:id="br0">
      <inkml:brushProperty name="width" value="0.025" units="cm"/>
      <inkml:brushProperty name="height" value="0.025" units="cm"/>
    </inkml:brush>
  </inkml:definitions>
  <inkml:trace contextRef="#ctx0" brushRef="#br0">59 0 21556,'0'0'2622,"-9"13"623,1 1-2596,1-1 0,0 1 1,0 0-1,-6 23 0,11-31-552,0 1 0,1 0 0,0-1 0,0 1 0,0 0 0,1 0 1,0 0-1,1-1 0,-1 1 0,1 0 0,1 0 0,-1-1 0,1 1 0,0 0 0,5 10 0,7 6-142,31 39-1,-29-41-164,28 47-1,-29-37 220,-1 1 1,-2 1-1,-2 0 1,0 0-1,-2 1 1,-2 0-1,-1 1 1,0 68-1,-5-98 43,0 1 0,-1-1 0,0 0 0,0 0-1,0 1 1,-1-1 0,1 0 0,-1 0-1,-4 7 1,5-10-38,0-1 1,0 1-1,0-1 0,0 1 0,0-1 0,0 1 0,0-1 1,-1 0-1,1 0 0,-1 0 0,1 0 0,-1 0 1,1 0-1,-1 0 0,1 0 0,-1 0 0,0-1 0,0 1 1,1-1-1,-1 1 0,0-1 0,0 0 0,1 1 1,-1-1-1,0 0 0,0 0 0,0-1 0,0 1 0,1 0 1,-1 0-1,-3-2 0,2 0-14,0 0 0,0 0 0,0 0 0,0 0 0,0-1 0,1 1 0,-1-1 0,1 0 0,0 0 0,0 0 0,0 0 0,0 0 0,0 0 0,1 0 0,-1-1 0,1 1 0,0-1 0,0 1 0,0-1 0,0-4 0,-11-83 0,11 84 0,-2-30 0,2-1 0,1 1 0,2-1 0,1 1 0,11-49 0,-11 74 0,0 0 0,1 0 0,0 1 0,1 0 0,0 0 0,1 0 0,0 0 0,0 1 0,1 0 0,1 0 0,-1 1 0,2 0 0,-1 0 0,1 1 0,1 0 0,-1 1 0,1 0 0,1 0 0,-1 1 0,17-6 0,14-4-558,12-5-4927,-11 3-6153</inkml:trace>
</inkml:ink>
</file>

<file path=ppt/ink/ink20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58.950"/>
    </inkml:context>
    <inkml:brush xml:id="br0">
      <inkml:brushProperty name="width" value="0.025" units="cm"/>
      <inkml:brushProperty name="height" value="0.025" units="cm"/>
    </inkml:brush>
  </inkml:definitions>
  <inkml:trace contextRef="#ctx0" brushRef="#br0">0 1 14670,'0'0'10218,"31"77"-7560,-20-31-960,1 6-1058,1 0-480,2-5-128,-2-9 0,3-6-32,-5-12-288,-3-7-833,-8-10-1153,-20-14-4773,-15-13-608</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8.430"/>
    </inkml:context>
    <inkml:brush xml:id="br0">
      <inkml:brushProperty name="width" value="0.025" units="cm"/>
      <inkml:brushProperty name="height" value="0.025" units="cm"/>
    </inkml:brush>
  </inkml:definitions>
  <inkml:trace contextRef="#ctx0" brushRef="#br0">21 72 18001,'0'0'1826,"-5"-8"693,-11-27 65,16 35-2543,0-1 0,0 1 0,0-1 0,0 0 0,0 1 0,0-1 1,0 1-1,0-1 0,1 0 0,-1 1 0,0-1 0,0 1 0,0-1 0,1 1 0,-1-1 0,0 1 0,0-1 0,1 1 0,-1-1 0,1 1 0,-1-1 0,0 1 0,1-1 0,-1 1 0,1 0 0,-1-1 0,1 1 0,-1 0 0,1-1 0,-1 1 0,1 0 0,0 0 1,-1-1-1,1 1 0,-1 0 0,1 0 0,0 0 0,26-4 234,-21 4-60,78-6 789,1 4-1,126 12 1,-174-6-981,0 2 1,43 12-1,-70-16-39,0 1 0,-1 0 0,0 0 0,0 1 0,0 1 0,0 0 0,0 0 0,-1 0 0,0 1 0,0 0-1,-1 1 1,0 0 0,10 11 0,-15-14 39,0 0 1,0 0-1,0-1 0,0 1 0,0 1 0,-1-1 1,0 0-1,0 0 0,0 0 0,0 1 0,-1-1 1,0 0-1,0 1 0,0-1 0,0 0 0,-1 1 0,0 3 1,-2 0 88,1 0 0,-1 0 1,0-1-1,-1 1 1,0-1-1,0 0 1,-1 0-1,-7 9 1,-7 5 262,-2 0 0,0-1 1,-47 33-1,32-28-375,0-2 0,-75 35 0,93-50 0,0-1 0,-1 0 0,0-2 0,0 0 0,0-1 0,-1-1 0,1-1 0,-34 0 0,50-2-21,0 0-1,0-1 1,1 1 0,-1-1-1,0 1 1,0-1 0,1 0 0,-1 0-1,0 0 1,1-1 0,-1 1-1,1 0 1,-1-1 0,1 0-1,0 1 1,0-1 0,0 0-1,0 0 1,0 0 0,0-1 0,0 1-1,1 0 1,-1-1 0,1 1-1,0-1 1,-1 1 0,0-6-1,0 1-335,1 0-1,0 1 0,0-1 0,1 0 0,0 0 1,0 0-1,1 1 0,-1-1 0,2 0 1,3-12-1,14-26-8467</inkml:trace>
</inkml:ink>
</file>

<file path=ppt/ink/ink20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59.278"/>
    </inkml:context>
    <inkml:brush xml:id="br0">
      <inkml:brushProperty name="width" value="0.025" units="cm"/>
      <inkml:brushProperty name="height" value="0.025" units="cm"/>
    </inkml:brush>
  </inkml:definitions>
  <inkml:trace contextRef="#ctx0" brushRef="#br0">134 388 6342,'-29'-19'2257,"18"12"-1224,0 1 0,1-1-1,0-1 1,0 0 0,1-1 0,0 1 0,0-2-1,-13-18 1,21 26-893,1 0-1,-1 0 1,1-1-1,-1 1 0,1 0 1,0-1-1,-1 1 1,1 0-1,0-1 1,1 1-1,-1 0 1,0-1-1,1 1 0,-1 0 1,1-1-1,0 1 1,0 0-1,0 0 1,0 0-1,0 0 1,0 0-1,1 0 0,-1 0 1,0 0-1,1 0 1,2-1-1,6-7 68,0 1 1,0 0-1,17-10 0,-12 9 89,18-14 142,1 2 0,2 1 0,0 2-1,46-17 1,-60 28-286,0 1 0,0 0 0,0 2 1,1 1-1,-1 1 0,1 0 0,0 2 0,0 1 0,23 3 0,-38-2-134,-1 0-1,1 1 0,-1 0 1,1 0-1,-1 1 0,0 0 1,0 0-1,0 1 0,0 0 1,-1 0-1,0 1 0,1-1 1,5 8-1,-4-3 87,0 0 0,0 0 1,-1 1-1,-1 1 0,1-1 0,-2 1 0,8 19 1,-3 0 236,-2-1 0,-1 1 0,-1 1 0,-2-1 0,0 56 0,-4-62-145,-1 0-1,-2 0 1,0-1-1,-2 1 1,0-1-1,-2 0 0,0-1 1,-16 33-1,14-38-79,0 0 0,0-2 0,-2 1 0,0-1 0,0 0 0,-2-1 0,1-1-1,-2 0 1,0-1 0,-1 0 0,-21 13 0,31-21-116,1-1 0,-1-1 0,0 1 0,0-1 0,0 1 0,0-1 0,0-1 0,-1 1 0,1-1 0,-1 0 0,1 0 0,-1-1 0,1 1 0,-1-1 0,1 0 0,-1-1 0,1 1 0,-1-1 0,1 0 0,0-1 0,-1 1 0,1-1 0,0 0 0,0-1 0,0 1 0,0-1 0,0 0 0,1 0 0,-1 0 0,1-1 0,0 1 0,0-1 0,0 0 0,1 0 0,-1-1 0,1 1 0,0-1 0,0 0 0,-3-8 0,0 2-354,1 0 0,1 0 0,-1 0 0,2 0 0,0-1 0,0 1 0,1-1 0,-1-17 0,3 24 124,0 0-1,0 0 0,1 0 0,-1 0 0,1 0 1,0 0-1,1 0 0,-1 0 0,1 1 1,0-1-1,0 0 0,0 1 0,1 0 1,-1-1-1,1 1 0,0 0 0,0 1 0,1-1 1,-1 0-1,1 1 0,0 0 0,5-4 1,9-3-2356,0 1 0,0 1 0,39-11 1,-57 19 2566,66-19-8416</inkml:trace>
</inkml:ink>
</file>

<file path=ppt/ink/ink20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59.651"/>
    </inkml:context>
    <inkml:brush xml:id="br0">
      <inkml:brushProperty name="width" value="0.025" units="cm"/>
      <inkml:brushProperty name="height" value="0.025" units="cm"/>
    </inkml:brush>
  </inkml:definitions>
  <inkml:trace contextRef="#ctx0" brushRef="#br0">1 239 16976,'0'0'5739,"8"6"-3428,-5-3-2149,0 0 0,0-1 0,0 0 0,0 1 0,1-1 0,-1 0 0,1-1 0,-1 1 0,1-1 0,0 1 0,-1-1 0,1 0-1,0-1 1,0 1 0,0-1 0,0 1 0,0-1 0,0 0 0,0-1 0,0 1 0,0-1 0,-1 0 0,1 0 0,0 0 0,0 0 0,-1 0-1,1-1 1,-1 0 0,1 0 0,-1 0 0,1 0 0,3-3 0,3-5 17,0-1 0,0 1 0,-1-2 0,-1 1 0,0-1-1,11-22 1,-15 27-107,-1 0 0,0 0 0,0 0 1,-1 0-1,0 0 0,0-1 0,-1 1 0,1-1 0,-2 1 0,1-1 0,-1 1 0,0-1 0,-1 1 0,-2-12 0,3 17-70,-1 1 1,0-1-1,0 0 1,0 1-1,0-1 0,0 1 1,0-1-1,0 1 1,0 0-1,0-1 1,-1 1-1,1 0 0,0 0 1,-1 0-1,1 0 1,-1 0-1,0 0 1,1 0-1,-1 0 0,0 1 1,1-1-1,-1 1 1,0-1-1,0 1 1,1 0-1,-1 0 0,0 0 1,0 0-1,0 0 1,0 0-1,1 0 1,-3 1-1,-1-1-4,0 1 1,-1 0-1,1 1 1,0-1-1,0 1 0,0 0 1,1 0-1,-1 1 1,-8 5-1,4 0 2,0 0 0,1 1 0,0 0 0,0 0 0,1 1 0,0 0 0,1 0 0,0 0 0,1 1 0,0 0 0,1 0 0,0 0 0,0 1 0,1 0 0,1-1 0,0 1 0,1 0 0,0 0 0,1 0 0,0 0 0,3 20 0,-2-29-26,0 1-1,1-1 1,-1 1-1,1-1 1,0 1-1,0-1 1,0 0-1,0 0 1,0 0 0,1 0-1,-1 0 1,1-1-1,0 1 1,0-1-1,0 0 1,0 1-1,0-1 1,1-1 0,-1 1-1,1 0 1,-1-1-1,1 0 1,-1 0-1,1 0 1,0 0-1,6 0 1,1 1-473,1-1 1,-1-1-1,1 0 0,-1 0 1,1-1-1,-1-1 1,20-5-1,29-18-7898</inkml:trace>
</inkml:ink>
</file>

<file path=ppt/ink/ink20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5:59.992"/>
    </inkml:context>
    <inkml:brush xml:id="br0">
      <inkml:brushProperty name="width" value="0.025" units="cm"/>
      <inkml:brushProperty name="height" value="0.025" units="cm"/>
    </inkml:brush>
  </inkml:definitions>
  <inkml:trace contextRef="#ctx0" brushRef="#br0">280 13 20916,'0'0'2669,"-10"-3"203,6 1-2560,1 1-219,1 0 0,-1-1 0,0 2 0,1-1 1,-1 0-1,0 0 0,0 1 0,0 0 0,1-1 0,-1 1 0,0 0 1,0 0-1,0 1 0,0-1 0,1 1 0,-1-1 0,0 1 1,0 0-1,1 0 0,-1 0 0,0 0 0,1 1 0,0-1 1,-1 1-1,1-1 0,0 1 0,-3 2 0,-17 24 112,1 0-1,2 0 1,1 2 0,1 1-1,2 0 1,1 1 0,1 0-1,2 1 1,1 0 0,2 1-1,-6 56 1,13-83-241,-2 11 89,2 0 0,0 1 0,1-1 0,2 19 0,-2-34-110,1 1 0,-1-1 1,1 1-1,0-1 0,0 1 0,0-1 0,1 1 0,-1-1 0,1 0 0,0 1 0,-1-1 0,1 0 0,1 0 0,-1-1 0,0 1 0,1 0 0,-1-1 0,1 1 0,0-1 1,0 0-1,0 0 0,0 0 0,0 0 0,1-1 0,-1 1 0,6 1 0,1-1-690,-1-1-1,1 0 1,0 0-1,-1-1 1,1 0 0,0 0-1,-1-1 1,1-1 0,-1 0-1,1 0 1,-1-1-1,0 0 1,17-8 0,31-20-6086</inkml:trace>
</inkml:ink>
</file>

<file path=ppt/ink/ink20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6:00.643"/>
    </inkml:context>
    <inkml:brush xml:id="br0">
      <inkml:brushProperty name="width" value="0.025" units="cm"/>
      <inkml:brushProperty name="height" value="0.025" units="cm"/>
    </inkml:brush>
  </inkml:definitions>
  <inkml:trace contextRef="#ctx0" brushRef="#br0">211 173 18097,'-11'2'2797,"-1"1"-2296,1 1-1,0-1 0,0 2 0,1-1 0,-1 2 0,1-1 0,0 1 1,1 1-1,-1 0 0,1 0 0,0 1 0,1 0 0,0 0 0,0 1 1,-6 10-1,9-10-335,-1-1 0,2 1 1,-1 1-1,2-1 0,-1 1 1,1-1-1,0 1 0,1 0 1,-2 20-1,4-27-151,0-1 0,0 1 0,0-1 1,1 1-1,-1-1 0,0 1 0,1-1 0,0 1 0,0-1 0,0 1 0,0-1 0,0 0 0,0 0 1,0 1-1,1-1 0,-1 0 0,4 3 0,-3-3-5,1-1 0,0 1 1,-1-1-1,1 0 0,0 0 0,0 0 0,0 0 0,0 0 1,0 0-1,0-1 0,0 0 0,0 1 0,0-1 1,0 0-1,0-1 0,0 1 0,0 0 0,5-2 1,1-1 14,-1 1 1,0-2 0,0 1-1,0-1 1,0 0 0,0-1-1,-1 1 1,0-2 0,0 1-1,0-1 1,-1 0 0,0 0-1,0-1 1,0 0 0,-1 0-1,5-9 1,-2 3 104,0 0 0,-1 0 0,-1-1 0,0 0 0,-1 0 0,0 0 0,-1-1 0,3-25 0,-8 14 7,1 26-135,0 0 1,0-1-1,0 1 1,-1 0-1,1 0 1,0-1-1,0 1 0,0 0 1,0 0-1,0-1 1,0 1-1,-1 0 1,1 0-1,0 0 0,0 0 1,0-1-1,-1 1 1,1 0-1,0 0 1,0 0-1,0 0 0,-1 0 1,1 0-1,0 0 1,0-1-1,-1 1 1,1 0-1,0 0 0,0 0 1,-1 0-1,1 0 1,0 0-1,0 0 1,-1 0-1,1 0 0,0 0 1,0 0-1,-1 1 1,1-1-1,0 0 1,-1 0-1,-1 2 0,1-1-1,-1 1 1,0 0 0,1 0 0,0 0-1,-1 0 1,1 0 0,0 0 0,0 0 0,0 1-1,0-1 1,0 0 0,0 1 0,1-1-1,-1 3 1,0 1-1,-1 1 0,2 0 0,-1-1 0,1 1 0,0 0 0,0 0 0,0-1 0,1 1 0,2 8 0,-2-14 0,0 1 0,-1 0 0,1-1 0,0 1 0,0-1 0,0 1 0,0-1 0,0 0 0,0 1 0,1-1 0,-1 0 0,0 0 0,1 0 0,-1 0 0,0 0 0,1 0 0,0 0 0,-1 0 0,1-1 0,-1 1 0,1 0 0,0-1 0,-1 0 0,1 1 0,0-1 0,0 0 0,-1 0 0,1 0 0,0 0 0,0 0 0,-1 0 0,1 0 0,0-1 0,0 1 0,-1-1 0,1 1 0,0-1 0,-1 0 0,1 0 0,1-1 0,5-1 0,0-1 0,0 0 0,-1 0 0,1-1 0,-1 0 0,0-1 0,-1 1 0,11-12 0,44-61 0,-48 59 0,0 1 0,2 0 0,18-17 0,-33 34 0,0 1 0,0 0 0,1 0 0,-1 0 0,0-1 0,0 1 0,0 0 0,0 0 0,1 0 0,-1 0 0,0 0 0,0 0 0,0-1 0,1 1 0,-1 0 0,0 0 0,0 0 0,1 0 0,-1 0 0,0 0 0,0 0 0,0 0 0,1 0 0,-1 0 0,0 0 0,0 0 0,1 0 0,-1 0 0,0 0 0,0 0 0,0 0 0,1 0 0,-1 1 0,0-1 0,0 0 0,0 0 0,1 0 0,-1 0 0,0 0 0,0 1 0,4 11 0,-3 23 0,-1-28 0,0 153 0,0-158 0,0 0 0,0-1 0,0 1 0,0 0 0,0-1 0,1 1 0,-1-1 0,1 1 0,-1-1 0,1 1 0,-1-1 0,1 1 0,0-1 0,-1 1 0,1-1 0,0 1 0,0-1 0,0 0 0,0 0 0,0 0 0,1 0 0,-1 1 0,0-1 0,1-1 0,-1 1 0,0 0 0,1 0 0,-1 0 0,1-1 0,-1 1 0,1-1 0,2 1 0,-1-1 0,-1 0 0,1 0 0,-1-1 0,1 1 0,-1-1 0,1 0 0,-1 0 0,1 0 0,-1 0 0,1 0 0,-1 0 0,0 0 0,0-1 0,0 1 0,0-1 0,0 0 0,0 0 0,0 0 0,2-2 0,29-42 0,-1 0 0,45-93 0,-31 52 0,-43 110 0,-5 18 0,-10 26 0,5-24 0,-5 84 0,12-126-9,0 0-1,0-1 1,-1 1-1,1 0 1,0-1-1,0 1 1,0 0 0,1-1-1,-1 1 1,0 0-1,0-1 1,0 1-1,0 0 1,1-1 0,-1 1-1,0-1 1,0 1-1,1 0 1,-1-1-1,1 1 1,-1-1 0,0 1-1,1-1 1,-1 1-1,1-1 1,-1 1-1,1-1 1,0 0-1,-1 1 1,1-1 0,-1 0-1,1 1 1,0-1-1,1 0-67,0 0-1,0 0 1,-1 0-1,1-1 1,0 1-1,0-1 1,-1 1-1,1-1 1,-1 0 0,1 1-1,0-1 1,1-2-1,5-2-791,-1 0-1,-1 0 1,1-1 0,8-10-1,8-18-6363,0-8-2056</inkml:trace>
</inkml:ink>
</file>

<file path=ppt/ink/ink20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6:01.079"/>
    </inkml:context>
    <inkml:brush xml:id="br0">
      <inkml:brushProperty name="width" value="0.025" units="cm"/>
      <inkml:brushProperty name="height" value="0.025" units="cm"/>
    </inkml:brush>
  </inkml:definitions>
  <inkml:trace contextRef="#ctx0" brushRef="#br0">49 1 5573,'0'0'17318,"-2"13"-14329,-3 10-2677,-27 190 3718,30-179-3521,0-1 0,3 0 0,1 1 0,11 60 0,-9-72-509,-1-1 0,0 0 0,-2 1 0,0 0 0,-2-1 0,0 1 0,-1-1 0,-1 1 0,-7 23 0,-1-27 0,7-34 0,3-51 0,1 54 0,1-80 0,3 0 0,5 0 0,22-95 0,-27 173 0,0 0 0,1 0 0,1 1 0,0-1 0,16-24 0,-21 36 0,1 0 0,-1 0 0,1 0 0,0 0 0,1 1 0,-1-1 0,0 1 0,1-1 0,-1 1 0,1 0 0,0 0 0,-1 0 0,1 1 0,0-1 0,0 0 0,0 1 0,1 0 0,-1 0 0,0 0 0,0 0 0,1 0 0,-1 1 0,0 0 0,1-1 0,-1 1 0,1 0 0,-1 1 0,0-1 0,1 1 0,-1-1 0,0 1 0,1 0 0,3 2 0,-5-2 0,0 1 0,0-1 0,-1 1 0,1 0 0,0 0 0,-1 0 0,1-1 0,-1 1 0,0 1 0,0-1 0,0 0 0,0 0 0,0 0 0,0 0 0,-1 1 0,1-1 0,-1 0 0,1 1 0,-1-1 0,0 1 0,0-1 0,0 0 0,0 1 0,0-1 0,-1 0 0,1 1 0,-2 2 0,1 3 0,-1-1 0,0 1 0,0-1 0,-1 0 0,0 0 0,0 0 0,-6 10 0,-10 9 0,-1 0 0,-2-1 0,0-1 0,-48 39 0,70-71-1549,4-6-4477,13-17-4945</inkml:trace>
</inkml:ink>
</file>

<file path=ppt/ink/ink20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6:01.876"/>
    </inkml:context>
    <inkml:brush xml:id="br0">
      <inkml:brushProperty name="width" value="0.025" units="cm"/>
      <inkml:brushProperty name="height" value="0.025" units="cm"/>
    </inkml:brush>
  </inkml:definitions>
  <inkml:trace contextRef="#ctx0" brushRef="#br0">1 0 16912,'0'0'8253,"1"13"-6763,10 71 1143,23 148 734,-33-227-3356,0 0-1,0 0 1,1 0 0,0 0 0,0-1 0,0 1-1,0 0 1,1-1 0,0 0 0,-1 0-1,2 0 1,3 4 0,-5-6-12,0-1 0,0 1 0,0-1 0,0 0 0,0 0 0,1 0 0,-1 0 0,0-1 0,1 1 0,-1 0 0,1-1 0,-1 0 0,1 0 0,-1 0 0,1 0 0,-1 0 0,0 0 0,1 0 0,-1-1 0,1 1 0,-1-1 0,0 0 0,1 0 0,-1 0 0,0 0 0,0 0 0,3-2 0,10-7 1,-2 0 0,1-1 0,-1-1 0,-1 0 0,0 0 0,-1-1 0,-1-1 0,14-22 0,15-16 0,-24 41 0,-7 19 0,-3 31 0,-5-28 0,2 17 0,-2-16 0,0-1 0,1 1 0,1-1 0,0 1 0,0-1 0,1 0 0,6 14 0,-9-24 0,1 0 0,0 1 0,0-1 0,0 0 0,0 0 0,0 1 0,0-1 0,0 0 0,0 0 0,1 0 0,-1 0 0,0-1 0,0 1 0,1 0 0,-1 0 0,1-1 0,-1 1 0,1-1 0,-1 1 0,1-1 0,-1 0 0,1 0 0,-1 0 0,1 1 0,-1-1 0,1-1 0,-1 1 0,1 0 0,-1 0 0,1 0 0,-1-1 0,1 1 0,2-2 0,1 0 0,1-1 0,0 1 0,0-2 0,-1 1 0,0 0 0,10-9 0,68-71 0,-60 57 0,1 2 0,1 1 0,1 1 0,34-23 0,-58 43 0,0 1 0,0 0 0,0 0 0,0 0 0,0 0 0,0 0 0,1 0 0,-1 0 0,0 1 0,0-1 0,1 1 0,-1 0 0,0 0 0,0 0 0,1 0 0,-1 0 0,0 0 0,3 1 0,-3 0 0,-1 0 0,1-1 0,0 1 0,-1 1 0,1-1 0,-1 0 0,1 0 0,-1 0 0,0 1 0,1-1 0,-1 1 0,0-1 0,0 1 0,0 0 0,0-1 0,-1 1 0,2 2 0,2 9 0,-1 0 0,0 1 0,-1-1 0,-1 0 0,1 15 0,-1-6 0,4 32 0,2-131-2963,-7 41-2994,0-5-2612</inkml:trace>
</inkml:ink>
</file>

<file path=ppt/ink/ink20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6:02.202"/>
    </inkml:context>
    <inkml:brush xml:id="br0">
      <inkml:brushProperty name="width" value="0.025" units="cm"/>
      <inkml:brushProperty name="height" value="0.025" units="cm"/>
    </inkml:brush>
  </inkml:definitions>
  <inkml:trace contextRef="#ctx0" brushRef="#br0">0 0 18321,'0'0'10891,"54"50"-10827,-23-39-449,5-4-1569,4-4-1056,1-1-834,2-2-2114,-6 0-2049,-1 0 9000</inkml:trace>
</inkml:ink>
</file>

<file path=ppt/ink/ink20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6:02.561"/>
    </inkml:context>
    <inkml:brush xml:id="br0">
      <inkml:brushProperty name="width" value="0.025" units="cm"/>
      <inkml:brushProperty name="height" value="0.025" units="cm"/>
    </inkml:brush>
  </inkml:definitions>
  <inkml:trace contextRef="#ctx0" brushRef="#br0">67 0 7559,'0'0'19896,"-1"11"-18406,-7 49-115,-5 79 30,13-125-1368,0 1-1,1-1 1,1 1 0,0-1 0,1 0 0,0 0 0,10 24 0,31 48-212,-25-50-76,20 51 1,-35-75 229,0 0 0,-1 1 0,0 0 0,-1-1 0,0 1 0,-1 0 0,0 0 0,-2 18 0,0-27 60,0 0 0,0-1 0,0 1 0,0 0 1,-1 0-1,1-1 0,-1 1 0,0-1 0,0 1 0,-1-1 0,1 0 1,-1 1-1,1-2 0,-1 1 0,0 0 0,0 0 0,0-1 0,0 1 1,-1-1-1,-4 2 0,6-3-14,0 1-1,-1-1 1,1 0 0,-1-1-1,1 1 1,-1 0 0,1-1-1,-1 1 1,0-1 0,1 0 0,-1 0-1,0 0 1,1 0 0,-1 0-1,1-1 1,-1 1 0,0-1-1,1 1 1,-1-1 0,1 0-1,-1 0 1,1 0 0,0-1-1,0 1 1,-1-1 0,1 1 0,0-1-1,0 1 1,0-1 0,0 0-1,-2-3 1,-3-6-25,0 0 0,1 0 0,0-1 0,1 1 0,0-1 0,1 0 0,0-1 0,1 1 0,-3-22 0,2-2 0,2 0 0,2-43 0,1 65 0,0 0 0,0 0 0,1 0 0,1 0 0,1 1 0,0-1 0,0 1 0,1 0 0,1 0 0,0 0 0,1 1 0,0 0 0,1 0 0,1 0 0,-1 1 0,2 1 0,0 0 0,0 0 0,0 1 0,1 0 0,1 0 0,16-8 0,38-17-1397,-15 8-3190,8-6-5092</inkml:trace>
</inkml:ink>
</file>

<file path=ppt/ink/ink20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6:03.075"/>
    </inkml:context>
    <inkml:brush xml:id="br0">
      <inkml:brushProperty name="width" value="0.025" units="cm"/>
      <inkml:brushProperty name="height" value="0.025" units="cm"/>
    </inkml:brush>
  </inkml:definitions>
  <inkml:trace contextRef="#ctx0" brushRef="#br0">1 1 19218,'0'0'10666,"32"91"-9801,-9-43-545,-1 3-256,0-5 1,-1-4-33,-2-6-32,-3-7-129,-6-9-447,-4-6-577,-6-11-1506,-14-20-7654</inkml:trace>
</inkml:ink>
</file>

<file path=ppt/ink/ink20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6:03.430"/>
    </inkml:context>
    <inkml:brush xml:id="br0">
      <inkml:brushProperty name="width" value="0.025" units="cm"/>
      <inkml:brushProperty name="height" value="0.025" units="cm"/>
    </inkml:brush>
  </inkml:definitions>
  <inkml:trace contextRef="#ctx0" brushRef="#br0">48 73 14798,'0'0'11659,"-44"-55"-9641,41 49-1121,3 3-257,3 3-736,14 0-1057,5 0-1890,5 0-1377,4-3-1858,2-2-4196</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5:04.714"/>
    </inkml:context>
    <inkml:brush xml:id="br0">
      <inkml:brushProperty name="width" value="0.025" units="cm"/>
      <inkml:brushProperty name="height" value="0.025" units="cm"/>
    </inkml:brush>
  </inkml:definitions>
  <inkml:trace contextRef="#ctx0" brushRef="#br0">1725 161 5221,'-21'-15'7225,"-8"5"-4269,-35 2-2634,33 5 679,-21-7 1043,-83-26 0,82 19-1013,-80-13 0,-66 10 497,-286 9 1,378 11-689,88 0-798,0 1 0,0 1 0,0 1 0,0 0 0,0 2 0,1 0 0,-1 1 0,1 0 0,1 2 0,-1 0 0,1 1 0,-29 21 0,34-20-42,-1 0 1,2 2-1,-1-1 0,2 1 0,-1 1 1,2 0-1,0 0 0,0 1 0,1 0 0,1 1 1,0 0-1,1 0 0,1 0 0,0 1 1,-4 25-1,7-31 1,1 1 1,0 0-1,0 0 0,1 0 1,0 0-1,1 0 1,0 0-1,1-1 1,4 16-1,-3-18 11,1 0 0,0 0 0,0 0 0,0-1 0,1 0 0,0 0 0,1 0 0,0-1 0,0 1 1,0-1-1,1-1 0,10 8 0,15 8 116,2-1 1,0-2-1,1-1 1,0-2-1,1-1 0,1-2 1,0-2-1,59 10 1,2-8 155,0-4-1,116-4 1,-115-8-107,-1-3 0,0-5 0,0-4 0,-2-4 0,111-39 0,-164 44-49,-1-2 1,47-28-1,-73 37-5,0-2 0,-2 0 1,1-1-1,-1-1 1,-1 0-1,0-1 0,0 0 1,13-20-1,-22 28-87,0-1-1,-1 1 1,0-1 0,-1 0 0,1 0-1,-1 0 1,0 0 0,0 0-1,-1 0 1,0 0 0,0-1-1,0 1 1,-1 0 0,0-1 0,0 1-1,-1 0 1,-1-7 0,0 4-25,-1 1 1,0-1 0,-1 1-1,1 0 1,-2 0-1,1 1 1,-1-1 0,0 1-1,-1 0 1,0 0 0,-6-6-1,-6-2-40,0 0 1,0 1-1,-2 1 0,0 0 0,0 2 1,-1 0-1,0 2 0,-33-11 0,28 13-687,1 1-1,-1 2 1,0 0-1,-1 2 1,1 0-1,0 2 1,-45 5-1,45-1-1586,1 1 0,0 2 0,0 0-1,-37 16 1,-9 12-10178</inkml:trace>
</inkml:ink>
</file>

<file path=ppt/ink/ink20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6:03.759"/>
    </inkml:context>
    <inkml:brush xml:id="br0">
      <inkml:brushProperty name="width" value="0.025" units="cm"/>
      <inkml:brushProperty name="height" value="0.025" units="cm"/>
    </inkml:brush>
  </inkml:definitions>
  <inkml:trace contextRef="#ctx0" brushRef="#br0">181 0 13389,'-3'9'4356,"0"1"-3404,-1-1 0,0 0 0,-1 0 0,0 0 0,0-1 0,-1 0 0,0 0 0,-14 14 0,16-18-629,0 0-1,-1 0 1,1 0 0,-1 0-1,0-1 1,0 0 0,0 0 0,0 0-1,0-1 1,-1 0 0,1 0-1,-1 0 1,1-1 0,-1 1-1,0-1 1,0-1 0,1 1 0,-1-1-1,-6 0 1,11 0-324,1 0 1,0 0-1,-1 0 1,1 0-1,0 0 1,-1 0-1,1 0 1,0-1-1,-1 1 1,1 0-1,-1 0 1,1 0-1,0 0 1,0-1-1,-1 1 0,1 0 1,0 0-1,-1 0 1,1-1-1,0 1 1,0 0-1,-1-1 1,1 1-1,0 0 1,0-1-1,0 1 1,-1 0-1,1-1 1,0 1-1,0 0 0,0-1 1,0 1-1,0 0 1,0-1-1,0 1 1,0 0-1,0-1 1,0 1-1,0-1 1,0 1-1,0 0 1,0-1-1,0 1 1,0 0-1,0-1 0,0 1 1,1 0-1,-1-1 1,0 1-1,0 0 1,0-1-1,1 1 1,-1 0-1,0-1 1,18-13-174,-5 12 12,-1 0 1,1 1-1,0 1 0,0 0 0,0 1 1,0 0-1,0 1 0,-1 1 0,1 0 1,-1 0-1,14 6 0,-15-5 72,0 1 1,-1 0-1,1 0 0,-1 1 1,0 0-1,-1 1 0,1 0 1,-1 1-1,-1 0 0,0 0 1,0 1-1,10 13 0,-15-17 156,-1 1 0,1 0-1,-1-1 1,-1 1 0,1 0 0,-1 0-1,0 0 1,0 0 0,0 0 0,-1 0-1,0 1 1,0-1 0,-1 0-1,0 0 1,0 0 0,0 0 0,-1 0-1,0 0 1,0-1 0,0 1 0,-1 0-1,1-1 1,-7 9 0,6-10-105,0 1-1,0 0 1,-1-1 0,1 0 0,-1 0-1,0 0 1,-1 0 0,1-1 0,0 0-1,-1 1 1,0-2 0,0 1 0,0 0-1,0-1 1,0 0 0,0 0 0,0-1-1,-1 1 1,1-1 0,-1-1 0,1 1-1,-1-1 1,1 1 0,-1-2-1,0 1 1,-5-1 0,-5-9-4013,4-12-3165</inkml:trace>
</inkml:ink>
</file>

<file path=ppt/ink/ink20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6:04.163"/>
    </inkml:context>
    <inkml:brush xml:id="br0">
      <inkml:brushProperty name="width" value="0.025" units="cm"/>
      <inkml:brushProperty name="height" value="0.025" units="cm"/>
    </inkml:brush>
  </inkml:definitions>
  <inkml:trace contextRef="#ctx0" brushRef="#br0">180 94 15407,'-9'-1'3891,"5"0"-3600,-6 0 745,1 1 0,0-1 0,-1 1 0,-17 3 0,24-3-819,-1 1-1,0 1 0,0-1 0,0 1 0,1-1 0,-1 1 0,0 0 0,1 0 0,0 0 0,-1 1 0,1-1 0,0 1 1,0 0-1,1 0 0,-1 0 0,-3 5 0,0 1-66,1 1 1,0-1-1,0 1 1,1 0-1,1 1 1,-1-1-1,2 0 1,-1 1-1,2 0 1,-1 0-1,1-1 1,1 1-1,0 0 1,1 0-1,2 15 1,-3-24-135,1 0 0,0 0 1,-1-1-1,1 1 1,0 0-1,0-1 1,0 1-1,0-1 0,0 1 1,0-1-1,0 0 1,0 1-1,1-1 1,-1 0-1,1 0 0,-1 0 1,1 0-1,-1 0 1,1 0-1,-1 0 1,1 0-1,0-1 0,-1 1 1,1-1-1,0 1 1,0-1-1,0 0 1,-1 0-1,1 0 0,0 1 1,0-2-1,0 1 1,3-1-1,1 1 63,0-1 1,0-1-1,0 1 0,0-1 0,-1 0 0,1 0 1,0-1-1,-1 0 0,6-3 0,6-7-44,-1-1 1,0-1-1,-1 0 1,-1-1-1,0-1 0,-1 0 1,-1 0-1,-1-2 0,0 1 1,-2-1-1,0-1 1,-1 0-1,-1 0 0,-1 0 1,7-40-1,-14 57-35,-4 12 0,-5 18 0,1 16 0,3 0 0,1 0 0,1 0 0,5 75 0,0-114 6,-1 1-1,0-1 1,1 0-1,0 1 1,0-1-1,0 0 1,0 0-1,1 0 1,0 1 0,0-2-1,0 1 1,0 0-1,0 0 1,1-1-1,0 1 1,0-1-1,0 0 1,4 4-1,-4-5-29,0 0 1,1-1-1,-1 1 0,1-1 0,-1 1 0,1-1 0,-1 0 0,1-1 0,0 1 0,0 0 0,-1-1 0,1 0 0,0 0 0,0 0 0,0-1 0,-1 1 0,1-1 0,0 0 0,-1 0 0,1 0 0,6-3 0,-4 1-563,0 0-1,1-1 0,-1 0 1,0 0-1,-1 0 0,11-10 1,14-20-6377,9-18-10204</inkml:trace>
</inkml:ink>
</file>

<file path=ppt/ink/ink20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6:04.555"/>
    </inkml:context>
    <inkml:brush xml:id="br0">
      <inkml:brushProperty name="width" value="0.025" units="cm"/>
      <inkml:brushProperty name="height" value="0.025" units="cm"/>
    </inkml:brush>
  </inkml:definitions>
  <inkml:trace contextRef="#ctx0" brushRef="#br0">0 0 4516,'0'0'16496,"6"72"-15599,-6-16 1505,0 9 96,-2 7-1216,1 0-129,-1-1-353,2-10-415,0-6-257,12-13-96,1-10-64,1-13-1313,-5-8-1506,-6-11-1217,-16-22-8648</inkml:trace>
</inkml:ink>
</file>

<file path=ppt/ink/ink20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6:04.894"/>
    </inkml:context>
    <inkml:brush xml:id="br0">
      <inkml:brushProperty name="width" value="0.025" units="cm"/>
      <inkml:brushProperty name="height" value="0.025" units="cm"/>
    </inkml:brush>
  </inkml:definitions>
  <inkml:trace contextRef="#ctx0" brushRef="#br0">17 284 12556,'-4'-12'1639,"3"6"-1487,-2 0 260,1 0 1,0 0-1,1 0 0,0 0 1,0 0-1,0 0 1,0 0-1,1 0 0,0 0 1,0 0-1,1 0 1,0 0-1,0 0 0,0 0 1,1 0-1,0 0 1,4-8-1,2 3-29,0 0 0,1 1 0,1 0-1,0 0 1,0 1 0,1 1 0,0-1 0,1 2 0,-1 0 0,1 0 0,1 1-1,23-8 1,-13 6-127,0 2 0,1 1 0,-1 0 0,1 2 0,0 1 0,35 0 0,-52 3-247,0-1 1,-1 1-1,1 0 0,0 0 1,0 0-1,-1 1 0,1 0 1,-1 1-1,0 0 0,1 0 1,-1 0-1,-1 0 0,1 1 0,0 0 1,-1 0-1,7 7 0,-7-4-7,0-1-1,0 0 0,-1 1 0,0 0 1,0 0-1,-1 1 0,0-1 1,0 0-1,0 1 0,-1 0 0,-1 0 1,1 0-1,0 13 0,-1-4 159,-1-1 0,-1 1 0,0 0 0,-1 0 0,-1-1 0,-1 0 0,0 1 0,-11 25 0,11-32-66,-1 0 1,0 0-1,-1 0 0,0 0 1,0-1-1,-1 0 0,-1-1 0,1 1 1,-1-1-1,-1-1 0,1 1 1,-1-2-1,-18 11 0,25-15-355,0-1 0,0 0 0,0 0-1,-1 0 1,1 0 0,-1 0 0,1-1 0,0 1-1,-1-1 1,1 1 0,-1-1 0,1 0 0,-1 0-1,0 0 1,1 0 0,-4-2 0,5 2 60,0-1 0,0 0 1,0 0-1,0 1 0,1-1 1,-1 0-1,0 0 0,0 0 0,1 0 1,-1 0-1,1 0 0,-1 0 0,1 0 1,0-1-1,-1 1 0,1 0 0,0 0 1,0 0-1,0 0 0,0-1 1,0 1-1,0 0 0,0 0 0,0 0 1,0 0-1,0 0 0,1-1 0,-1 1 1,0 0-1,1 0 0,-1 0 1,1 0-1,-1 0 0,1 0 0,0 0 1,0-1-1,18-29-6467</inkml:trace>
</inkml:ink>
</file>

<file path=ppt/ink/ink20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6:05.423"/>
    </inkml:context>
    <inkml:brush xml:id="br0">
      <inkml:brushProperty name="width" value="0.025" units="cm"/>
      <inkml:brushProperty name="height" value="0.025" units="cm"/>
    </inkml:brush>
  </inkml:definitions>
  <inkml:trace contextRef="#ctx0" brushRef="#br0">16 51 14157,'0'9'3775,"-8"147"6085,1 0-5942,6-153-3888,1-1 0,0 0 1,0 1-1,0-1 0,1 0 0,-1 1 0,1-1 1,-1 0-1,1 0 0,0 1 0,-1-1 1,1 0-1,0 0 0,1 0 0,-1 0 0,0 0 1,1 0-1,-1 0 0,1-1 0,-1 1 0,4 3 1,-3-5-19,0 0-1,-1 1 1,1-1 0,-1 0 0,1 0 0,0 0 0,-1 0 0,1 0 0,-1 0 0,1 0-1,-1-1 1,1 1 0,0-1 0,-1 1 0,1-1 0,-1 1 0,0-1 0,1 0 0,-1 0-1,1 0 1,-1 0 0,0 0 0,0 0 0,0 0 0,1 0 0,-1 0 0,0-1 0,-1 1-1,1 0 1,0-1 0,0 1 0,0-2 0,8-11-12,-1-1 0,-1 1 0,0-1 0,-1-1 0,-1 1 0,0-1 0,-1 0 0,2-24 0,-4 30 0,-1 0 0,0 0 0,-1 0 0,0 0 0,0 0 0,-1 0 0,-1 0 0,0 0 0,0 0 0,-1 1 0,0-1 0,0 0 0,-1 1 0,-9-15 0,12 22 1,0 1 0,0-1 0,0 1-1,0 0 1,0-1 0,0 1 0,0 0 0,0 0 0,-1 0-1,1 0 1,0 0 0,-1 0 0,1 0 0,-1 1 0,1-1 0,-1 0-1,1 1 1,-3-1 0,3 1-1,1 0 0,-1 0 0,0 1 0,1-1 0,-1 0 0,0 1 0,1-1 0,-1 0 0,1 1 0,-1-1 0,1 0 0,-1 1 0,0-1 0,1 1 0,0-1 0,-1 1 0,1 0 0,-1-1 0,1 1 0,0-1 0,-1 1 0,1 0 0,0-1 0,-1 1 0,1 0 0,0-1 0,0 2 0,-1 2-19,0-1 1,1 0-1,0 1 0,0-1 1,0 0-1,0 0 0,0 1 1,1-1-1,-1 0 0,1 1 0,0-1 1,0 0-1,0 0 0,0 0 1,1 0-1,-1 0 0,4 4 1,0-2-490,0 0 1,1 0-1,0 0 0,0 0 1,0-1-1,1 0 1,-1 0-1,1-1 0,0 0 1,0 0-1,0 0 1,1-1-1,-1 0 1,1-1-1,-1 1 0,1-1 1,-1-1-1,1 0 1,0 0-1,-1 0 0,1-1 1,11-2-1,-4 0-498,-1-1 0,1 0 0,-1 0-1,0-2 1,24-12 0,-26 11 1114,-1 0 0,0-1 0,14-12-1,-12 7 3878,-32 46-272,10-13-3112,0 0-1,2 1 0,1 1 0,0-1 1,2 1-1,0 0 0,2 0 0,0 29 1,2-50-571,-1 0 0,1-1 0,1 1 0,-1 0-1,0 0 1,0 0 0,0-1 0,0 1 0,0 0 0,1 0 0,-1 0 0,0-1 0,1 1 0,-1 0 0,1 0 0,-1-1 0,1 1 0,-1 0 0,1-1 0,-1 1 0,1-1 0,0 1 0,-1-1-1,1 1 1,0-1 0,-1 1 0,1-1 0,0 0 0,0 1 0,0-1 0,-1 0 0,1 1 0,0-1 0,0 0 0,0 0 0,-1 0 0,1 0 0,0 0 0,0 0 0,0 0 0,0 0-1,1-1 1,1 1 14,-1-1 0,1 0 0,-1 0 0,1 0 0,-1 0 0,1 0-1,-1-1 1,0 1 0,0-1 0,0 1 0,0-1 0,4-3 0,1-6 13,1 0 0,-2 0 0,1-1 0,-1 0 0,-1 0 0,0 0 1,-1 0-1,-1-1 0,0 0 0,0 0 0,1-20 0,-3 25-7,-1-1 0,1 1 0,-1-1 0,-1 1 0,0-1 0,0 1 0,-1-1-1,0 1 1,0 0 0,-1 0 0,0 0 0,0 0 0,-1 0 0,0 0 0,-1 1-1,1 0 1,-1 0 0,-10-10 0,13 15-95,-1 0-1,1 0 1,-1 0-1,0 0 1,0 1 0,0-1-1,0 1 1,0 0-1,0-1 1,-4 0 0,6 2-69,0 0 0,0 0 1,1 0-1,-1 0 0,0 0 0,0 0 1,1 0-1,-1 0 0,0 0 1,0 0-1,1 1 0,-1-1 1,0 0-1,0 0 0,1 1 0,-1-1 1,0 1-1,1-1 0,-1 0 1,1 1-1,-1-1 0,0 1 1,1-1-1,-1 1 0,1 0 0,-1-1 1,1 1-1,0-1 0,-1 1 1,1 0-1,-1-1 0,1 1 0,0 0 1,0 0-1,-1-1 0,1 1 1,0 0-1,0 0 0,0-1 1,0 1-1,0 0 0,0 0 0,0-1 1,0 3-1,0-3-142,0 1 0,0 0 0,0 0 0,0 0 0,0-1 0,1 1-1,-1 0 1,0 0 0,0 0 0,0-1 0,1 1 0,-1 0 0,0 0 0,1-1 0,-1 1 0,1 0 0,-1-1 0,1 1-1,-1 0 1,1-1 0,-1 1 0,1-1 0,-1 1 0,1-1 0,0 1 0,-1-1 0,1 0 0,0 1 0,0-1 0,-1 0-1,1 1 1,0-1 0,1 0 0,16 3-7442</inkml:trace>
</inkml:ink>
</file>

<file path=ppt/ink/ink20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6:05.767"/>
    </inkml:context>
    <inkml:brush xml:id="br0">
      <inkml:brushProperty name="width" value="0.025" units="cm"/>
      <inkml:brushProperty name="height" value="0.025" units="cm"/>
    </inkml:brush>
  </inkml:definitions>
  <inkml:trace contextRef="#ctx0" brushRef="#br0">110 1 16752,'0'0'5397,"-2"13"-3550,-6 287 3609,8-296-5406,0 0 1,0-1 0,0 1-1,0 0 1,1 0-1,0-1 1,0 1 0,0-1-1,0 1 1,1-1-1,-1 1 1,1-1-1,0 0 1,0 0 0,0 0-1,0 0 1,0 0-1,4 3 1,-3-4-98,0-1 1,0 1-1,1-1 0,-1 1 1,1-1-1,-1 0 0,1 0 1,-1-1-1,1 1 0,0-1 1,-1 0-1,1 0 1,-1 0-1,1 0 0,0 0 1,-1-1-1,1 0 0,5-1 1,-3 0-287,0 0 0,0 1 1,1 0-1,-1 0 0,0 1 0,1-1 1,-1 1-1,11 2 0,-15-1 352,0 0-1,0 0 1,0 0-1,0 0 0,-1 0 1,1 0-1,0 1 1,-1-1-1,0 1 0,1-1 1,-1 1-1,0 0 1,1-1-1,-1 1 0,0 0 1,0 0-1,0 0 1,-1 0-1,1 0 1,0 0-1,-1 0 0,1 0 1,-1 0-1,0 0 1,0 0-1,0 0 0,0 0 1,0 0-1,0 0 1,-1 3-1,0 4 277,0-1-1,-1 1 1,0 0 0,0-1-1,-1 0 1,0 1-1,0-1 1,-1-1 0,0 1-1,-1 0 1,0-1 0,0 0-1,0 0 1,-1 0 0,0-1-1,0 0 1,-1 0-1,-11 8 1,10-8-367,0 0 1,-1 0-1,0-1 1,0 0-1,-1-1 0,1 0 1,-1 0-1,0-1 1,0 0-1,0-1 0,0 0 1,0 0-1,0-1 0,-1-1 1,-15 0-1,24-1-189,0 1-1,0-1 1,1 1 0,-1-1-1,0 0 1,0 0 0,1 1-1,-1-1 1,1-1 0,-1 1-1,1 0 1,-1 0 0,1 0-1,0-1 1,-1 1-1,1-1 1,0 1 0,0-1-1,0 1 1,0-1 0,0 0-1,1 0 1,-1 1 0,0-1-1,1 0 1,-1 0 0,1 0-1,0 1 1,0-4-1,-1-3-1416,0 0 0,1 0 0,1 0-1,0 0 1,2-15 0,14-25-9341</inkml:trace>
</inkml:ink>
</file>

<file path=ppt/ink/ink20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6:06.107"/>
    </inkml:context>
    <inkml:brush xml:id="br0">
      <inkml:brushProperty name="width" value="0.025" units="cm"/>
      <inkml:brushProperty name="height" value="0.025" units="cm"/>
    </inkml:brush>
  </inkml:definitions>
  <inkml:trace contextRef="#ctx0" brushRef="#br0">31 0 20403,'0'0'6588,"2"13"-3930,1 54-1871,-3-1-1,-17 129 0,-1 53-27,17-236-796,2 31-561,-1-42 563,1 0-1,-1-1 1,0 1-1,0 0 1,0-1 0,0 1-1,0 0 1,1-1-1,-1 1 1,0 0 0,0-1-1,1 1 1,-1 0-1,1-1 1,-1 1 0,0-1-1,1 1 1,-1-1-1,1 1 1,0-1 0,-1 1-1,1-1 1,-1 1-1,1-1 1,0 0 0,-1 1-1,1-1 1,0 0-1,-1 0 1,1 1 0,0-1-1,-1 0 1,1 0-1,0 0 1,-1 0 0,1 0-1,0 0 1,0 0-1,-1 0 1,1 0 0,0 0-1,-1-1 1,1 1-1,0 0 1,0-1 0,1 0-344,0 0 0,0 0 0,0 0 0,0-1 1,-1 1-1,1-1 0,0 1 0,-1-1 0,1 0 1,-1 1-1,0-1 0,0 0 0,1 0 0,-1 0 1,-1 0-1,1 0 0,1-3 0,10-40-5937,-10 35 4273,7-41-8831</inkml:trace>
</inkml:ink>
</file>

<file path=ppt/ink/ink20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6:06.559"/>
    </inkml:context>
    <inkml:brush xml:id="br0">
      <inkml:brushProperty name="width" value="0.025" units="cm"/>
      <inkml:brushProperty name="height" value="0.025" units="cm"/>
    </inkml:brush>
  </inkml:definitions>
  <inkml:trace contextRef="#ctx0" brushRef="#br0">2 82 14958,'0'0'2616,"0"11"80,-1 3-2433,1-7 511,-1 1 1,1 0 0,0-1-1,1 1 1,0-1 0,2 11 0,-2-17-663,-1 1 1,1 0 0,0-1 0,-1 1 0,1-1 0,0 1-1,0-1 1,0 1 0,1-1 0,-1 1 0,0-1 0,0 0-1,1 0 1,-1 0 0,1 0 0,-1 0 0,1 0 0,-1 0-1,1 0 1,0 0 0,-1-1 0,1 1 0,0-1 0,-1 1-1,1-1 1,0 0 0,0 1 0,0-1 0,-1 0 0,1 0 0,0-1-1,0 1 1,0 0 0,-1 0 0,3-2 0,1 1-71,0-1 0,0 0 0,0 0 0,0 0 0,0 0 0,-1-1 0,1 0 1,-1 0-1,1-1 0,-1 1 0,-1-1 0,1 1 0,0-1 0,-1-1 0,0 1 0,0 0 1,0-1-1,3-6 0,-1 2-26,0-1 0,-1 0 0,-1 0 0,1 0 0,-1-1 0,-1 1 0,0-1 1,0-11-1,-1 21-4,-1 0 1,0-1 0,0 1 0,0 0-1,0 0 1,0 0 0,0 0 0,0 0-1,0 0 1,0-1 0,-1 1-1,1 0 1,0 0 0,-1 0 0,1 0-1,-1 0 1,1 0 0,-1 0 0,0 0-1,1 0 1,-1 0 0,-1-1 0,1 2-2,0 0 0,0 0 0,0 0 1,1-1-1,-1 1 0,0 0 0,0 1 1,0-1-1,0 0 0,0 0 1,0 0-1,0 0 0,1 1 0,-1-1 1,0 0-1,0 1 0,0-1 1,0 0-1,1 1 0,-1-1 0,-1 2 1,-2 1 25,-1 1 1,1 0 0,-1 0 0,1 1 0,0-1-1,1 1 1,-5 7 0,1 2 45,1 0 0,0 0 0,2 0 0,-1 1 0,2 0 0,0 0 0,1 0 0,0 0 0,1 1 0,2 28 0,-1-42-81,0 0 0,1 0 0,-1 0 0,0 0 0,1 1 0,0-1 0,-1 0 0,1 0 0,0 0 0,0-1 0,0 1 0,0 0 0,0 0 0,0 0 0,1-1 0,-1 1 0,1 0 0,-1-1 0,1 0 0,0 1 0,-1-1 0,1 0 0,2 1 0,-1-1-1,0 0 0,0 0-1,0-1 1,0 0 0,0 1 0,0-1 0,0 0-1,1-1 1,-1 1 0,0-1 0,0 1 0,0-1-1,0 0 1,3-1 0,7-3-3,-1-1 0,1-1 0,-1 0 0,0-1 0,18-15 0,4-9 2,28-24 0,-57 52 0,0 1 0,0-1 0,0 1 0,0 0 0,1 1 0,-1-1 0,1 1 0,0 0 0,0 0 0,8-1 0,-14 4 0,1-1 0,0 1 0,-1 0 0,1-1 0,-1 1 0,1-1 0,-1 1 0,1 0 0,-1 0 0,1-1 0,-1 1 0,1 0 0,-1 0 0,0-1 0,0 1 0,1 0 0,-1 0 0,0 0 0,0 0 0,0 0 0,0-1 0,0 1 0,0 0 0,0 0 0,0 0 0,0 1 0,-1 35 0,1-28 0,-1 71 0,1-80 0,0 0 0,1 1 0,-1-1 0,0 1 0,1-1 0,-1 0 0,0 1 0,1-1 0,-1 0 0,1 0 0,-1 1 0,1-1 0,-1 0 0,1 0 0,-1 0 0,0 1 0,1-1 0,-1 0 0,1 0 0,0 0 0,-1 0 0,1 0 0,-1 0 0,1 0 0,-1 0 0,1 0 0,-1 0 0,1 0 0,-1-1 0,1 1 0,-1 0 0,0 0 0,1 0 0,-1-1 0,1 1 0,-1 0 0,1 0 0,-1-1 0,1 0 0,20-10 0,27-25 0,-17 11 0,41-23 0,-63 43 0,0 0 0,0 0 0,0 1 0,1 1 0,-1 0 0,1 0 0,0 1 0,0 0 0,18-1 0,-27 2 0,1 1 0,-1 0 0,0 0 0,0 1 0,0-1 0,0 0 0,0 0 0,1 1 0,-1-1 0,0 0 0,0 1 0,0-1 0,0 1 0,0-1 0,0 1 0,0 0 0,0-1 0,0 1 0,0 0 0,-1 0 0,1 0 0,0 0 0,0-1 0,-1 1 0,1 0 0,-1 0 0,1 0 0,0 2 0,4 35 0,-1-5 0,-4-32 8,1 0 0,0 0 1,0 0-1,0 0 0,0-1 0,0 1 1,0 0-1,0-1 0,0 1 0,0-1 1,0 1-1,1-1 0,-1 1 0,0-1 1,0 0-1,0 0 0,0 0 0,1 1 1,-1-1-1,0 0 0,0-1 0,0 1 1,1 0-1,-1 0 0,0 0 0,0-1 1,2 0-1,33-11-2059,-30 5-5258</inkml:trace>
</inkml:ink>
</file>

<file path=ppt/ink/ink20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6:07.698"/>
    </inkml:context>
    <inkml:brush xml:id="br0">
      <inkml:brushProperty name="width" value="0.025" units="cm"/>
      <inkml:brushProperty name="height" value="0.025" units="cm"/>
    </inkml:brush>
  </inkml:definitions>
  <inkml:trace contextRef="#ctx0" brushRef="#br0">139 78 13581,'-4'-10'1879,"-14"-34"-171,17 43-1581,0 0 1,1-1-1,-1 1 0,0-1 1,0 1-1,0 0 0,0-1 0,0 1 1,0 0-1,0 0 0,0 0 0,0 0 1,-1 0-1,1 0 0,0 0 0,-1 0 1,1 1-1,-1-1 0,1 1 0,-1-1 1,1 1-1,-1-1 0,1 1 0,-1 0 1,0-1-1,1 1 0,-1 0 0,1 0 1,-1 0-1,0 1 0,1-1 0,-1 0 1,1 1-1,-3 0 0,1 0 22,0 0 0,1 1 0,-1-1 0,0 1 0,1 0 0,0 0 0,-1 0 0,1 0 0,0 0 0,0 0 0,0 1 0,0-1 0,1 1 0,-4 4 0,0 11 277,0 1 1,1-1-1,1 1 0,0 0 0,2 0 1,0 0-1,3 28 0,-1-8 243,3 80 465,5-1 1,5 0-1,43 168 0,-54-272-1112,-2-10-5,-1 1 0,1-1 0,0 0 0,0 1 1,1-1-1,-1 0 0,1 0 0,0 0 0,0 0 0,1 0 1,-1 0-1,1 0 0,2 2 0,-4-6-16,0 0 0,-1 0 0,1-1 1,-1 1-1,1 0 0,-1-1 0,1 1 0,-1-1 0,1 1 0,-1-1 1,1 1-1,-1-1 0,0 1 0,1-1 0,-1 1 0,0-1 0,1 0 1,-1 1-1,0-1 0,0 1 0,1-1 0,-1 0 0,0 1 0,0-1 1,0 0-1,0 1 0,0-1 0,0 0 0,0 1 0,0-1 0,0 0 1,0 1-1,-1-1 0,1 0 0,1-33-9,-1 32 8,-2-43 0,-3-1 0,-1 1 0,-2 0 0,-2 0 0,-2 1 0,-3 0 0,-33-72 0,27 82 0,13 30 0,9 23 0,0-15-100,1 0-1,0 0 1,0 0 0,0 0-1,0-1 1,0 1-1,1-1 1,0 1 0,0-1-1,0 0 1,0 0 0,0 0-1,0-1 1,1 1 0,0-1-1,-1 0 1,1 0-1,0 0 1,0 0 0,0 0-1,0-1 1,0 0 0,1 0-1,7 1 1,0 0-450,1 0 0,-1-1 0,1-1 1,-1 0-1,1 0 0,-1-1 0,21-5 0,-21 3-681,0-2-1,0 1 0,-1-2 1,0 1-1,0-2 0,-1 1 1,1-2-1,-1 1 1,13-14-1,-15 13 776,0-1 0,-1 1 1,0-1-1,8-16 0,-11 19 969,-1-1 0,0 1 0,0-1 1,-1 0-1,0 0 0,0 0 0,1-11 0,-3 17-391,0 0 0,0 1-1,1-1 1,-1 1 0,0-1 0,0 1 0,0-1-1,0 1 1,1-1 0,-1 0 0,0 1-1,0-1 1,0 1 0,0-1 0,0 0-1,-1 1 1,1-1 0,0 1 0,0-1-1,0 0 1,0 1 0,-1-1 0,1 1 0,0-1-1,-1 1 1,1-1 0,0 1 0,-1-1-1,1 1 1,0-1 0,-1 1 0,1 0-1,-1-1 1,1 1 0,-1 0 0,1-1-1,-1 1 1,1 0 0,-1 0 0,0-1 0,1 1-1,-1 0 1,1 0 0,-1 0 0,1 0-1,-1 0 1,0 0 0,1 0 0,-1 0-1,1 0 1,-1 0 0,0 0 0,1 0-1,-1 0 1,1 0 0,-1 0 0,0 1 0,1-1-1,-1 0 1,1 1 0,-1-1 0,-2 2 213,-1 0 1,1 0-1,0 0 1,0 0 0,0 1-1,1-1 1,-1 1 0,-3 5-1,-3 5 124,2 0-1,0 1 1,0 0 0,2 1-1,0 0 1,0-1 0,1 2-1,1-1 1,1 0-1,-1 18 1,3-32-436,0-1-1,-1 1 1,1-1-1,0 1 1,1-1-1,-1 1 1,0-1-1,0 1 1,0-1-1,0 1 1,0-1-1,0 1 1,1-1-1,-1 0 1,0 1-1,0-1 1,0 1-1,1-1 1,-1 1-1,0-1 1,1 0 0,-1 1-1,0-1 1,1 0-1,-1 1 1,1-1-1,-1 0 1,1 0-1,-1 1 1,0-1-1,1 0 1,-1 0-1,1 0 1,20-3 460,26-24-51,-39 22-367,22-11-60,1 1 0,0 1 1,0 2-1,1 1 0,1 1 1,56-8-1,-89 18-5,0-1 0,1 1 0,-1 0 0,1 0 0,-1 0 0,0 0 0,1-1 0,-1 1 0,0 0 0,1 0 0,-1-1 0,0 1 0,0 0 0,1-1 0,-1 1 0,0 0 0,0-1 0,1 1 0,-1 0 0,0-1 0,0 1 0,0 0 0,0-1 0,0 1 0,0-1 0,1 1 0,-1 0 0,0-1 0,0 1 0,0-1 0,0 1 0,0 0 0,-1-1 0,1 1 0,0-1 0,0 1 0,0 0 0,0-1 0,0 1 0,0 0 0,-1-1 0,1 1 0,0 0 0,0-1 0,-1 0 0,-10-18 0,10 18 0,-26-37 0,14 21 0,0-1 0,1 0 0,1-1 0,1-1 0,-15-36 0,25 55 0,-1 0 0,1 0 0,0-1 0,-1 1 0,1 0 0,0 0 0,0 0 0,0-1 0,0 1 0,0 0 0,0 0 0,0-1 0,0 1 0,1 0 0,-1 0 0,0 0 0,1-1 0,-1 1 0,1 0 0,-1 0 0,1 0 0,-1 0 0,1 0 0,0 0 0,0 0 0,0 0 0,-1 0 0,1 0 0,0 0 0,0 1 0,0-1 0,0 0 0,0 1 0,0-1 0,3 0 0,2-1 0,1 0 0,0 1 0,0-1 0,0 2 0,10-1 0,2 0 0,76-10-2242,1-5-3492,-22-2-2017</inkml:trace>
</inkml:ink>
</file>

<file path=ppt/ink/ink20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6:08.613"/>
    </inkml:context>
    <inkml:brush xml:id="br0">
      <inkml:brushProperty name="width" value="0.025" units="cm"/>
      <inkml:brushProperty name="height" value="0.025" units="cm"/>
    </inkml:brush>
  </inkml:definitions>
  <inkml:trace contextRef="#ctx0" brushRef="#br0">217 233 5189,'13'-10'1232,"7"-7"885,0 0 0,31-36 0,-48 50-1698,1-2-1,-1 1 1,0 0-1,0-1 1,0 1-1,-1-1 1,1 0-1,-1 0 1,-1 0 0,1 0-1,0 0 1,-1-1-1,0 1 1,-1 0-1,1-1 1,-1 1-1,0 0 1,0-1 0,0 1-1,-2-6 1,1 9-269,0 0 1,0 0 0,0 1 0,0-1-1,-1 1 1,1-1 0,0 1-1,-1-1 1,1 1 0,-1 0-1,1-1 1,-1 1 0,0 0 0,0 0-1,1 0 1,-1 1 0,0-1-1,0 0 1,0 1 0,0-1 0,0 1-1,0 0 1,0-1 0,0 1-1,0 0 1,0 0 0,0 0-1,0 1 1,-3-1 0,-3 1 80,-1 0 1,1 1-1,-1 0 1,1 0-1,-15 6 0,8 0-110,0 1-1,1 0 1,0 0 0,1 2-1,0 0 1,1 0-1,0 1 1,1 1-1,0 0 1,1 0 0,0 1-1,1 0 1,-10 22-1,9-15 110,1 0 0,1 0 0,1 1 0,1 0 0,0 0 0,2 1 0,1 0 0,1-1 0,0 33 0,2-51-204,1 1 1,-1 0-1,1 0 0,-1-1 0,1 1 1,0 0-1,1-1 0,-1 0 1,1 1-1,0-1 0,0 0 0,1 1 1,-1-1-1,1-1 0,0 1 1,6 7-1,-5-8-16,0-1 1,1 1-1,-1 0 1,1-1-1,0 0 1,-1 0-1,1 0 0,0-1 1,0 0-1,0 0 1,0 0-1,1 0 1,-1-1-1,0 0 1,7 0-1,1-2 9,0 0 0,0-1 0,1 0 0,-1-1-1,-1 0 1,1-1 0,-1 0 0,0-1 0,0-1 0,0 0 0,-1 0-1,0-1 1,-1-1 0,15-14 0,-16 14-7,0 0 0,-1 0 0,0-1 0,0 0 0,-1 0 0,-1-1 0,1 0 0,-2 0 0,0-1 0,0 1 0,-1-1 0,0 0 0,-1-1 0,0 1 0,1-21 0,-4 30-8,0 1 0,-1-1 0,1 0-1,-1 0 1,1 1 0,-1-1 0,0 1 0,0-1-1,0 1 1,0-1 0,0 1 0,-1-1 0,1 1-1,-1 0 1,1 0 0,-1 0 0,0 0 0,0 0-1,0 0 1,0 0 0,0 0 0,0 1 0,-1-1 0,1 1-1,0 0 1,-1 0 0,1 0 0,-1 0 0,0 0-1,1 0 1,-1 1 0,0-1 0,-5 1 0,2-1 1,1 1 1,-1 0-1,0 0 1,0 0 0,0 1-1,0 0 1,1 0-1,-1 0 1,0 1-1,1 0 1,-1 0 0,1 1-1,0-1 1,-1 1-1,-5 5 1,3-2-6,2 1 0,-1 0 0,0 0 0,1 1 0,1 0 0,-1 0 0,1 0 0,1 1 0,0-1 0,0 1 0,0 0 0,1 0 0,1 1 0,-1-1 0,1 1 0,1-1 0,0 1 0,0-1 0,2 18 0,-1-24 0,1-1 0,-1 0 0,0 0 0,1 0 0,0 0 0,-1 0 0,1 0 0,0 0 0,0 0 0,0 0 0,1 0 0,-1-1 0,0 1 0,1 0 0,-1-1 0,1 1 0,-1-1 0,1 1 0,0-1 0,-1 0 0,1 0 0,0 0 0,0 0 0,0 0 0,0 0 0,0 0 0,0 0 0,0-1 0,1 1 0,-1-1 0,0 0 0,0 0 0,0 0 0,0 0 0,1 0 0,-1 0 0,0 0 0,2-1 0,5 0 0,0 0 0,0-1 0,0 0 0,0-1 0,0 0 0,0 0 0,15-9 0,8-9 0,-1-2 0,30-29 0,8-6 0,-68 57 0,0-1 0,1 1 0,-1 0 0,1 0 0,-1 0 0,1 0 0,-1 1 0,1-1 0,-1 0 0,1 1 0,0-1 0,-1 1 0,1-1 0,0 1 0,0 0 0,-1 0 0,4 0 0,-4 0 0,0 1 0,0-1 0,0 1 0,0-1 0,0 1 0,0-1 0,0 1 0,0 0 0,-1-1 0,1 1 0,0 0 0,-1 0 0,1 0 0,0 0 0,-1-1 0,1 1 0,-1 0 0,1 0 0,-1 0 0,0 0 0,1 2 0,1 7 0,0 1 0,-1-1 0,0 1 0,-2 18 0,1-13 0,0 40 0,-1-17 0,7 63 0,2-80-689,-7-22 630,-1 0 1,0 0-1,1 0 0,-1 1 0,0-1 1,1 0-1,-1 0 0,1 0 1,-1 0-1,0 0 0,1 0 0,-1 0 1,1 0-1,-1 0 0,0 0 1,1 0-1,-1 0 0,1 0 1,-1 0-1,0 0 0,1 0 0,-1 0 1,0 0-1,1-1 0,-1 1 1,1 0-1,-1 0 0,0 0 0,1-1 1,-1 1-1,3-3-496,-1 1 0,0-1-1,1 0 1,-1 0 0,-1 0 0,1 0 0,0 0-1,-1 0 1,3-6 0,5-26-8024,0-7-7356</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5:11.089"/>
    </inkml:context>
    <inkml:brush xml:id="br0">
      <inkml:brushProperty name="width" value="0.025" units="cm"/>
      <inkml:brushProperty name="height" value="0.025" units="cm"/>
    </inkml:brush>
  </inkml:definitions>
  <inkml:trace contextRef="#ctx0" brushRef="#br0">2240 154 5733,'-9'-16'8157,"-12"4"-4859,-28-4-1993,41 14-526,-45-11 554,0 2 0,-109-7 0,-110 15-410,7 1-614,207-4-230,-79-18-1,89 13 113,0 3 1,-83-4 0,89 14-178,1 2 0,-1 2 0,1 1 0,1 2 0,-1 2 0,2 2 1,0 1-1,0 2 0,-43 26 0,-8 10-2,2 5-1,-119 100 1,195-147 32,1 0-1,0 0 1,0 1 0,1 1 0,-14 20 0,22-29-40,1-1 1,-1 1-1,0 0 1,1-1-1,0 1 1,-1 0-1,1 0 1,0 0-1,1 0 1,-1 0 0,0 0-1,1 1 1,0-1-1,0 0 1,0 0-1,0 0 1,0 0-1,1 0 1,-1 0-1,1 1 1,0-1-1,0 0 1,0 0-1,0-1 1,0 1-1,1 0 1,-1 0-1,1 0 1,0-1-1,0 1 1,0-1-1,0 0 1,5 5-1,8 4 39,0-1 0,1-1 0,0 0 0,1-1 0,0 0 0,0-1 0,34 8 0,134 18 290,-168-30-316,102 10 239,0-5 0,222-13 0,236-70 70,-284 26-136,185-33 389,-465 80-330,1-1 0,-1 0-1,1-1 1,-1 0 0,0-2 0,15-7-1,-26 12-184,1-1 0,0 0 0,-1 0 0,1 0 1,-1 0-1,0-1 0,0 1 0,0-1 0,0 1 0,0-1 0,0 0 0,-1 0 0,1 0 0,-1 0 0,0 0 0,0 0 0,0 0 0,0 0 0,-1 0 0,1 0 0,-1-1 0,0 1 0,0 0 0,0 0 0,0 0 0,0-1 0,-1 1 0,1 0 0,-1 0 0,0 0 0,0 0 0,-2-5 1,-2-1-32,1 0 0,-1-1 0,-1 2 0,0-1 0,0 0 0,0 1 0,-1 1 0,-1-1 0,-10-8 0,-11-8-43,-39-25-1,40 32-246,0 1 1,-2 1-1,1 1 0,-2 2 0,1 1 0,-2 1 1,1 1-1,-35-3 0,-42 3-3596,-4 14-3366,60 2-319</inkml:trace>
</inkml:ink>
</file>

<file path=ppt/ink/ink20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6:10.027"/>
    </inkml:context>
    <inkml:brush xml:id="br0">
      <inkml:brushProperty name="width" value="0.025" units="cm"/>
      <inkml:brushProperty name="height" value="0.025" units="cm"/>
    </inkml:brush>
  </inkml:definitions>
  <inkml:trace contextRef="#ctx0" brushRef="#br0">1 492 10666,'0'0'5760,"4"9"-3283,-3-6-2330,0 0 63,1 1 0,-1-1 0,0 0 0,1 0 0,-1-1 0,1 1-1,0 0 1,0 0 0,0-1 0,0 1 0,1-1 0,-1 0 0,1 0 0,-1 0 0,1 0 0,0 0 0,0 0 0,0-1 0,0 1 0,0-1 0,0 0 0,0 0 0,0 0 0,1 0 0,4 0 0,1-1-16,-1-1 0,1 0 1,-1 0-1,1-1 0,-1 0 1,0 0-1,0-1 0,0 0 1,0-1-1,-1 0 1,1 0-1,-1 0 0,12-10 1,-13 10-44,-1-1 0,0 0 0,1 0 0,-2 0 0,1 0 0,0-1 1,-1 0-1,0 0 0,-1 0 0,1 0 0,-1 0 0,0-1 0,-1 0 0,0 1 1,0-1-1,2-13 0,-4 19-124,1 0-1,-1 0 1,0 0-1,0 0 1,0 1 0,1-1-1,-1 0 1,0 0 0,-1 0-1,1 0 1,0 0 0,0 0-1,0 0 1,-1 0 0,1 0-1,0 0 1,-1 0 0,1 0-1,-1 0 1,1 0 0,-1 0-1,1 1 1,-1-1-1,0 0 1,1 0 0,-1 1-1,0-1 1,1 0 0,-1 1-1,0-1 1,0 1 0,0-1-1,0 1 1,0-1 0,0 1-1,0 0 1,0-1 0,1 1-1,-1 0 1,0 0 0,0 0-1,0 0 1,0 0 0,-2 0-1,0 0-18,1 1 0,-1 0 0,0-1 0,0 1 0,1 1 0,-1-1 0,0 0 0,1 0 0,0 1 0,-1 0 0,1-1 0,0 1 0,-1 0-1,-2 4 1,-5 8 99,1 1 0,1 1 0,0-1 0,1 1-1,1 1 1,0-1 0,1 1 0,1 0-1,1 0 1,0 0 0,1 1 0,1 31-1,1-48-101,0 1 0,-1-1 0,1 1 0,0-1 0,1 1 0,-1-1 0,0 1-1,0-1 1,0 1 0,1-1 0,-1 1 0,1-1 0,-1 1 0,1-1 0,0 0 0,0 1-1,-1-1 1,1 0 0,0 1 0,0-1 0,0 0 0,0 0 0,1 0 0,-1 0-1,0 0 1,0 0 0,1 0 0,-1-1 0,0 1 0,1 0 0,-1-1 0,1 1 0,-1-1-1,1 1 1,-1-1 0,1 0 0,-1 1 0,1-1 0,-1 0 0,1 0 0,-1 0-1,1 0 1,1-1 0,3 0 0,1 0 0,-1-1-1,0 0 1,1 0 0,-1-1-1,0 0 1,-1 0 0,1 0-1,7-5 1,82-74-5,6-5 0,-88 77 0,1 1 0,0 0 0,0 1 0,0 1 0,30-10 0,-43 16 0,0 0 0,1 1 0,-1-1 0,0 0 0,1 1 0,-1-1 0,1 1 0,-1 0 0,0 0 0,1-1 0,-1 1 0,1 0 0,-1 0 0,1 0 0,-1 1 0,1-1 0,-1 0 0,1 0 0,-1 1 0,0-1 0,1 1 0,-1-1 0,0 1 0,1 0 0,-1 0 0,0-1 0,0 1 0,1 0 0,-1 0 0,0 0 0,0 0 0,0 0 0,0 1 0,0-1 0,1 2 0,-1 3 0,1 0 0,-1 0 0,-1 0 0,1 0 0,-1 1 0,0-1 0,-1 8 0,0 7 0,1-9 0,-1-3 0,1 0 0,0 0 0,1 1 0,2 11 0,-3-20 0,0 0 0,0 0 0,1 0 0,-1 0 0,0 0 0,0 0 0,1 0 0,-1 0 0,1 0 0,-1 0 0,1 0 0,-1 0 0,1 0 0,0-1 0,-1 1 0,1 0 0,0 0 0,0-1 0,0 1 0,-1 0 0,1-1 0,0 1 0,0-1 0,0 1 0,0-1 0,0 0 0,0 1 0,0-1 0,0 0 0,0 1 0,0-1 0,0 0 0,0 0 0,0 0 0,0 0 0,0 0 0,0 0 0,0-1 0,1 1 0,-1 0 0,0 0 0,0-1 0,0 1 0,-1-1 0,1 1 0,2-2 0,11-6 0,0 0 0,0-2 0,-1 0 0,17-16 0,-15 12 0,0 1 0,30-18 0,27-3 0,-66 32 0,-1 0 0,1 1 0,0-1 0,-1 1 0,1 1 0,0-1 0,0 1 0,-1 0 0,1 0 0,0 1 0,10 1 0,-14-1 0,1 1 0,0-1 0,-1 1 0,1 0 0,-1 0 0,1 0 0,-1 0 0,0 0 0,0 0 0,0 0 0,0 1 0,0-1 0,-1 1 0,3 4 0,-3-5 0,1 1 0,0 0 0,0 0 0,0-1 0,0 1 0,0-1 0,0 1 0,0-1 0,1 0 0,-1 0 0,1 0 0,0 0 0,0-1 0,-1 1 0,5 1 0,-2-2 4,0 0-1,1-1 1,-1 1 0,1-1-1,-1 0 1,1 0 0,-1-1-1,1 0 1,-1 0 0,0 0-1,0 0 1,1-1 0,5-3-1,67-37-58,-33 15-181,-7 8-734,-15 8-3289,1 1 0,36-10 1,-11 11 1391,-45 8 3279,0 0 0,0-1 1,-1 1-1,1-1 1,0 0-1,-1 0 0,0 0 1,1 0-1,-1 0 0,0-1 1,4-4-1,-3 4-346,0-1-1,0 0 1,-1 0 0,1 0-1,-1-1 1,0 1-1,0-1 1,-1 1 0,1-1-1,-1 0 1,0 0-1,0 0 1,1-10 0,-10 18 510,-8 14 374,0 0 1,2 1-1,-1 0 0,2 1 0,1 0 1,0 1-1,-9 26 0,18-43-831,1 0 0,0 0 0,0 0 0,0 0 0,1 0 1,-1 0-1,1 1 0,0-1 0,0 0 0,0 4 0,0-7-105,0 1 1,0-1-1,0 0 0,0 1 1,0-1-1,0 1 1,1-1-1,-1 0 0,0 1 1,0-1-1,0 0 0,1 1 1,-1-1-1,0 0 0,0 0 1,1 1-1,-1-1 1,0 0-1,1 0 0,-1 1 1,0-1-1,1 0 0,-1 0 1,0 0-1,1 1 0,-1-1 1,0 0-1,1 0 1,-1 0-1,1 0 0,20-9 126,-5-5-149,-1-1-1,-1 0 1,0-1-1,-1 0 1,0-1-1,-2-1 1,0 0 0,-1 0-1,-1-1 1,0 0-1,-2-1 1,6-21-1,-17 67 124,2 1 0,0 40 0,2-66-106,0 0 0,0 0 0,0 1 0,0-1 0,1 0 0,-1 0-1,0 0 1,1 0 0,-1 0 0,0 0 0,1 0 0,-1 0 0,1 0 0,-1 0 0,1 0 0,0-1 0,-1 1-1,1 0 1,0 0 0,0 0 0,0-1 0,-1 1 0,1 0 0,0-1 0,0 1 0,0-1 0,0 1 0,0-1 0,0 0-1,0 1 1,0-1 0,0 0 0,0 0 0,0 1 0,0-1 0,1 0 0,-1 0 0,0 0 0,0 0 0,2-1 0,1 1 14,0-1 1,-1 0 0,1 1 0,0-1 0,0-1 0,-1 1 0,1-1 0,0 1 0,-1-1 0,6-4 0,23-22-41,40-45 1,23-20-1433,-95 93 1442,0 0 0,0 1-1,0-1 1,0 1 0,0-1-1,0 0 1,0 1 0,0-1-1,0 0 1,0 1 0,0-1-1,0 1 1,0-1 0,0 0-1,0 1 1,1-1 0,-1 0-1,0 1 1,0-1 0,0 0-1,1 1 1,-1-1 0,0 0-1,0 0 1,1 1 0,-1-1-1,0 0 1,1 0 0,-1 1-1,0-1 1,0 0 0,1 0-1,-1 0 1,1 0 0,-1 0-1,0 1 1,1-1 0,-1 0-1,0 0 1,1 0 0,-1 0-1,1 0 1,-1 0 0,0 0-1,1 0 1,-1 0 0,0 0-1,1-1 1,-1 1 0,0 0-1,1 0 1,-1 0 0,0 0-1,1 0 1,-1-1 0,0 1-1,1 0 1,-1-1 0,-13 52 377,5-25 74,8-24-399,-1 0 0,1 0 0,0 0 0,0 0 0,0 0 0,0 0 0,0 0 0,0 0 0,1 0 0,-1 0 0,1 0 0,-1 0 0,1 0 0,1 2 0,-1-3-29,-1 0-1,1 0 0,0 0 0,-1-1 0,1 1 0,0 0 1,0-1-1,0 1 0,0-1 0,-1 1 0,1-1 0,0 1 0,0-1 1,0 1-1,0-1 0,0 0 0,0 0 0,0 0 0,0 1 1,2-1-1,1-1-10,0 1 0,1-1 1,-1 0-1,0 0 0,0 0 1,0 0-1,0-1 0,0 0 1,0 0-1,-1 0 0,1 0 1,4-4-1,37-33-579,20-14-465,-60 49 837,1 1 1,-1 0-1,1 0 1,0 0-1,0 1 0,0-1 1,0 1-1,0 1 1,0-1-1,8 0 0,-13 2 177,0 1-1,1-1 1,-1 0-1,0 0 0,0 1 1,0-1-1,0 0 0,0 1 1,0-1-1,0 1 1,0 0-1,0-1 0,0 1 1,0 0-1,0 0 0,0-1 1,0 1-1,-1 0 1,1 0-1,0 0 0,0 0 1,-1 0-1,1 0 0,-1 0 1,1 0-1,-1 0 0,0 1 1,1-1-1,-1 2 1,8 41 121,-7-34-102,46 244 2551,-40-222-2237,-4-19-188,-1 0 0,0 0-1,0 1 1,-2-1 0,1 1 0,-2-1 0,0 0-1,-4 19 1,4-28-92,0 0-1,0-1 1,-1 1-1,1-1 1,-1 1-1,0-1 1,0 0-1,0 0 1,-1 0-1,1 0 1,-1 0-1,0 0 1,1-1-1,-1 1 1,0-1-1,-1 0 1,1 0-1,0 0 1,-1 0-1,1 0 1,-1-1-1,1 0 1,-1 0-1,0 0 1,1 0-1,-1 0 1,0-1-1,0 1 1,0-1-1,0 0 1,1-1-1,-1 1 0,-4-1 1,3 0-27,1 0 0,-1-1 0,1 1 0,0-1 0,0 0 0,-1 0 0,1 0 0,1-1 0,-1 1 0,0-1 0,1 0 0,-1 0 0,1 0 0,0 0 0,0-1 0,0 0 0,0 1 0,1-1 0,0 0 0,-1 0 0,2 0 0,-4-7 0,0-3 0,-1 0 0,2 0 0,0-1 0,0 0 0,-1-24 0,4 23 0,0 0 0,1 1 0,1-1 0,1 0 0,0 0 0,1 1 0,1 0 0,1-1 0,0 1 0,0 1 0,2-1 0,0 1 0,0 0 0,1 0 0,1 1 0,0 0 0,1 1 0,1 0 0,22-20 0,50-38-1603,-58 51-593,-1-1-1,0-2 1,31-36-1,-24 16-9579</inkml:trace>
</inkml:ink>
</file>

<file path=ppt/ink/ink20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46:10.369"/>
    </inkml:context>
    <inkml:brush xml:id="br0">
      <inkml:brushProperty name="width" value="0.025" units="cm"/>
      <inkml:brushProperty name="height" value="0.025" units="cm"/>
    </inkml:brush>
  </inkml:definitions>
  <inkml:trace contextRef="#ctx0" brushRef="#br0">62 1 24311,'-8'0'1313,"-5"7"1057,-1 22-992,1 10 63,5 11-544,2 5-385,6 6-223,0 3-161,12 0-96,5-1-481,1-4-1600,0-3-3429,0-8-5380</inkml:trace>
  <inkml:trace contextRef="#ctx0" brushRef="#br0" timeOffset="1">125 937 23606,'0'0'8104,"9"50"-7047,6-38-1057,2-10 0,-3-2 0,-3-4-3011,-4-15-13420</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0:39.349"/>
    </inkml:context>
    <inkml:brush xml:id="br0">
      <inkml:brushProperty name="width" value="0.025" units="cm"/>
      <inkml:brushProperty name="height" value="0.025" units="cm"/>
    </inkml:brush>
  </inkml:definitions>
  <inkml:trace contextRef="#ctx0" brushRef="#br0">1 172 16335,'0'0'1116,"8"4"-1175,8 4 69,0-2 0,1 1 0,0-2-1,0 0 1,0-2 0,1 1-1,29 0 1,141-3 1062,-92-4-54,991-42 2018,-580 16-2287,623-49 66,-820 53-466,515-4 896,0 43-927,-285-3-280,1450-7 1587,-1049-6-100,-939 2-3279,0-5-5793,-1 0 5674,4-22-10864</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0:46.285"/>
    </inkml:context>
    <inkml:brush xml:id="br0">
      <inkml:brushProperty name="width" value="0.025" units="cm"/>
      <inkml:brushProperty name="height" value="0.025" units="cm"/>
    </inkml:brush>
  </inkml:definitions>
  <inkml:trace contextRef="#ctx0" brushRef="#br0">0 111 5573,'0'0'9145,"11"-6"-8366,11-2-200,0 0 0,0 1 0,0 2 0,0 0-1,1 1 1,43-1 0,65 7 808,148 23 0,57 2-1198,382-35 733,-179-1 1028,1557-11-386,-2048 19-1421,18 1 255,1-3-1,-1-2 0,0-4 1,70-19-1,-132 27-330,28-10 251,-31 11-303,-1 0-1,1-1 0,0 1 0,0 0 0,-1 0 0,1-1 0,0 1 0,-1 0 0,1-1 1,0 1-1,-1-1 0,1 1 0,-1-1 0,1 1 0,-1-1 0,1 1 0,-1-1 0,1 1 0,-1-1 1,1 0-1,-1 1 0,0-1 0,0 0 0,1 1 0,-1-1 0,0 0 0,0 0 0,1 1 0,-1-1 1,0 0-1,0 0 0,0 1 0,0-3 0,-20 1-2991,5 4-1925,13-1 2451,-6-1-5087</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0:51.749"/>
    </inkml:context>
    <inkml:brush xml:id="br0">
      <inkml:brushProperty name="width" value="0.025" units="cm"/>
      <inkml:brushProperty name="height" value="0.025" units="cm"/>
    </inkml:brush>
  </inkml:definitions>
  <inkml:trace contextRef="#ctx0" brushRef="#br0">1 167 5349,'0'0'5488,"10"0"-5104,342 13 4219,193-18-4342,196-29 1530,21-2 197,647 41-14,-488 3-1871,-63-16 1079,-5-42 764,-750 38-1820,139-36-1</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0:55.736"/>
    </inkml:context>
    <inkml:brush xml:id="br0">
      <inkml:brushProperty name="width" value="0.025" units="cm"/>
      <inkml:brushProperty name="height" value="0.025" units="cm"/>
    </inkml:brush>
  </inkml:definitions>
  <inkml:trace contextRef="#ctx0" brushRef="#br0">54 0 1057,'-54'3'-1057</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07.348"/>
    </inkml:context>
    <inkml:brush xml:id="br0">
      <inkml:brushProperty name="width" value="0.025" units="cm"/>
      <inkml:brushProperty name="height" value="0.025" units="cm"/>
    </inkml:brush>
  </inkml:definitions>
  <inkml:trace contextRef="#ctx0" brushRef="#br0">88 117 9385,'0'0'17061,"0"15"-16666,-2 30-210,-1-1 1,-16 69-1,-3-22-108,-19 95-197,55-252 1460,24-64 1,14-55-1235,-51 179-79,7-31 227,-2 1 0,3-60 1,-10 105-211,0-1 0,0 1 0,-1-1 0,-5 13 0,-4 24-110,7-12 72,2 0-1,2 39 0,-1-70 3,1-1 0,0 1 0,0-1 0,0 1 1,0 0-1,0-1 0,1 1 0,-1-1 0,0 1 0,1-1 0,-1 1 0,1-1 0,0 1 0,-1-1 0,1 0 0,0 1 0,0-1 0,0 0 0,0 1 0,0-1 0,0 0 0,0 0 0,0 0 0,1 0 0,-1 0 0,0 0 0,1-1 0,-1 1 0,0 0 0,1-1 0,-1 1 0,1-1 0,-1 1 0,1-1 0,-1 0 0,1 1 0,0-1 0,-1 0 0,1 0 0,-1 0 0,1 0 0,-1 0 0,1-1 0,0 1 0,-1 0 0,1-1 0,-1 1 0,1-1 0,2-1 0,4-2 134,1 1 0,-1-2 0,0 1 1,0-1-1,-1 0 0,1-1 0,8-8 0,7-12-126,0 0 0,-2-2 0,-1 0 0,-1-1 0,-2-1 0,-1-1 0,20-54 0,-34 84-16,-3 14 0,-5 21 0,-20 57 0,10-44 0,2 1 0,3 0 0,1 1 0,-5 92 0,15-139-132,0 1 0,1-1-1,-1 0 1,0 0 0,1 0 0,-1 1 0,1-1 0,0 0-1,-1 0 1,1 0 0,0 0 0,0 0 0,0 0 0,1 0-1,-1-1 1,0 1 0,1 0 0,-1-1 0,1 1 0,0-1-1,-1 1 1,1-1 0,0 0 0,0 0 0,0 0 0,0 0-1,3 1 1,-1 0-438,0-1-1,1 0 1,-1-1 0,0 1-1,1-1 1,-1 0 0,1 0-1,-1 0 1,1 0 0,-1-1-1,0 0 1,1 0 0,5-2-1,17-13-9716</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0:56.107"/>
    </inkml:context>
    <inkml:brush xml:id="br0">
      <inkml:brushProperty name="width" value="0.025" units="cm"/>
      <inkml:brushProperty name="height" value="0.025" units="cm"/>
    </inkml:brush>
  </inkml:definitions>
  <inkml:trace contextRef="#ctx0" brushRef="#br0">1 201 4548,'0'0'10330,"13"0"-10111,773 24 1561,-758-23-1521,1424-36 4023,-925 6-3737,1741-70 1029,-1460 96-338,-540 3-1223,-248 1-212,44-4-347,-61 2 264,0 1-1,0-1 0,0 0 0,0 0 0,-1 0 1,1 0-1,0 0 0,0-1 0,-1 1 1,1-1-1,-1 0 0,1 0 0,-1 0 0,0 0 1,0 0-1,0 0 0,3-4 0,6-22-6977</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28.967"/>
    </inkml:context>
    <inkml:brush xml:id="br0">
      <inkml:brushProperty name="width" value="0.025" units="cm"/>
      <inkml:brushProperty name="height" value="0.025" units="cm"/>
    </inkml:brush>
  </inkml:definitions>
  <inkml:trace contextRef="#ctx0" brushRef="#br0">415 48 13293,'0'0'8445,"-8"-8"-6812,2 3-1312,3 2-168,0 0 1,-1 0-1,1 0 0,-1 0 0,0 1 0,0-1 0,0 1 0,0 0 0,0 0 0,0 0 1,-1 1-1,1 0 0,-1 0 0,1 0 0,-9-1 0,-4 2 61,0 0 0,0 1 1,0 0-1,0 2 0,0 0 0,0 1 0,1 1 1,0 0-1,0 1 0,0 1 0,0 0 0,1 1 1,0 1-1,1 0 0,-24 21 0,36-29-198,0 0 1,1 1-1,-1-1 0,1 0 0,-1 1 0,1-1 0,0 1 0,0 0 0,0-1 0,-1 1 0,1 0 1,1 0-1,-1 0 0,0 0 0,0 0 0,1 0 0,-1 0 0,1 0 0,0 0 0,-1 2 0,2-2-8,-1-1-1,1 0 0,0 1 0,0-1 0,-1 1 1,1-1-1,0 0 0,0 0 0,0 1 0,0-1 1,0 0-1,0 0 0,1 0 0,-1 0 0,0 0 1,1-1-1,-1 1 0,0 0 0,1 0 0,1 0 1,13 4 8,-1-1 0,1 0 1,0-1-1,18 1 1,-11-1 36,-18-2-41,19 3-59,0 1-1,0 0 1,-1 2-1,30 13 1,-48-18 41,0 1 0,0 0 0,0 0 0,0 0 0,0 1 0,-1 0 0,0 0 0,0 0 0,0 0 0,6 8 0,-9-9 23,1 1 0,0-1 0,-1 0 0,0 1 0,0-1 0,0 1 0,0 0 0,0-1 0,-1 1 0,0 0 0,1-1 0,-1 1 0,-1 0 0,1 0 0,-1-1 0,1 1 0,-1-1 0,-2 6 0,1-4 69,-1 0 1,1 0-1,-2 0 1,1-1-1,0 1 0,-1-1 1,0 0-1,0 0 1,0 0-1,0 0 0,-1-1 1,0 0-1,1 0 1,-1 0-1,-10 4 1,-8 4 299,-1-2 0,-27 7 0,19-7-386,0-1 0,-1-2 0,0-1 0,-46 1 0,79-6 0,0 0 0,-1 0 0,1 0 0,0 0 0,0 0 0,0 0 0,-1 0 0,1 0 0,0 0 0,0 0 0,0 0 0,-1 0 0,1 0 0,0 0 0,0 0 0,0 0 0,0 0 0,-1 0 0,1 0 0,0 0 0,0 0 0,0 0 0,0 0 0,-1-1 0,1 1 0,0 0 0,0 0 0,0 0 0,0 0 0,0 0 0,-1-1 0,1 1 0,0 0 0,0 0 0,0 0 0,0 0 0,0-1 0,0 1 0,0 0 0,0 0 0,0 0 0,0-1 0,0 1 0,0 0 0,0 0 0,0 0 0,0-1 0,0 1 0,0 0 0,0 0 0,0 0 0,0-1 0,0 1 0,0 0 0,0 0 0,0 0 0,0 0 0,1-1 0,9-8 0,6 3-2019,0 0 1,1 2-1,25-4 0,-3 0-2665,4-2-3473</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29.325"/>
    </inkml:context>
    <inkml:brush xml:id="br0">
      <inkml:brushProperty name="width" value="0.025" units="cm"/>
      <inkml:brushProperty name="height" value="0.025" units="cm"/>
    </inkml:brush>
  </inkml:definitions>
  <inkml:trace contextRef="#ctx0" brushRef="#br0">62 1 20307,'0'0'7709,"-8"3"-6593,5-1-1052,-1-1 0,1 0 1,0 1-1,0-1 0,1 1 1,-1 0-1,0 0 0,1 0 1,-1 0-1,1 0 1,-1 1-1,1-1 0,0 1 1,0 0-1,0 0 0,1-1 1,-1 1-1,0 0 1,1 0-1,0 1 0,0-1 1,0 0-1,0 0 0,1 0 1,-1 1-1,1-1 0,-1 0 1,1 1-1,0-1 1,1 0-1,-1 1 0,1-1 1,-1 0-1,2 5 0,0-6-51,-1 0-1,1 0 0,-1 0 0,1 0 1,-1 0-1,1-1 0,0 1 0,0 0 1,0-1-1,0 0 0,0 1 0,0-1 1,1 0-1,-1 0 0,0 0 0,1 0 0,-1-1 1,0 1-1,1-1 0,-1 1 0,1-1 1,-1 0-1,1 0 0,-1 0 0,1 0 1,4-1-1,1 0 39,0 1 1,-1-2-1,1 1 1,0-1-1,0 0 1,-1 0-1,9-5 0,-3-1 42,-1 0 0,0-1-1,21-20 1,0-1 150,-33 30-242,1 0-1,-1 0 1,0-1-1,0 1 1,0 0-1,0 0 1,1 0-1,-1-1 1,0 1-1,0 0 1,1 0-1,-1 0 1,0 0 0,0 0-1,1 0 1,-1 0-1,0 0 1,0 0-1,1 0 1,-1-1-1,0 1 1,0 0-1,1 0 1,-1 1-1,0-1 1,1 0-1,-1 0 1,0 0-1,0 0 1,1 0-1,-1 0 1,0 0-1,0 0 1,1 0-1,-1 1 1,0-1-1,0 0 1,0 0-1,1 0 1,-1 0-1,0 1 1,0-1-1,0 0 1,0 0-1,1 0 1,-1 1-1,0-1 1,0 0-1,0 0 1,0 1 0,0-1-1,3 24 7,-7 26-14,2-41 7,0 0 0,1-1 0,-1 1 0,2 0 0,-1 0 0,2 15 0,-1-22 0,0 0 0,1 0 0,-1 0 0,1 0 0,0 0 0,0-1 0,-1 1 0,1 0 0,0 0 0,0-1 0,1 1 0,-1-1 0,0 1 0,1-1 0,-1 1 0,0-1 0,1 0 0,0 0 0,-1 0 0,1 1 0,0-2 0,-1 1 0,1 0 0,0 0 0,0 0 0,0-1 0,0 1 0,0-1 0,0 0 0,0 1 0,2-1 0,4 1-380,0-1-1,0 0 1,0 0 0,1 0-1,13-4 1,-17 3-208,0 0 1,0-1-1,0 0 1,0 0 0,-1-1-1,1 1 1,-1-1-1,1 0 1,-1 0-1,5-4 1,16-21-9695</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30.152"/>
    </inkml:context>
    <inkml:brush xml:id="br0">
      <inkml:brushProperty name="width" value="0.025" units="cm"/>
      <inkml:brushProperty name="height" value="0.025" units="cm"/>
    </inkml:brush>
  </inkml:definitions>
  <inkml:trace contextRef="#ctx0" brushRef="#br0">73 1 20083,'0'0'1511,"-4"10"-113,-12 40 63,3 0 0,3 1 0,-9 96 0,9 169 2144,13-330-3540,0-1 0,1 1 0,0 0-1,14-27 1,-3 3-63,17-48-2,3 1 0,80-136 0,-79 176 0,-34 43 0,-1 1 0,1 0 0,-1-1 0,1 1 0,0 0 0,0 0 0,0 0 0,0 0 0,0 0 0,0 0 0,0 1 0,0-1 0,0 1 0,0-1 0,0 1 0,0 0 0,0-1 0,0 1 0,0 1 0,1-1 0,-1 0 0,0 0 0,3 1 0,-4 0 0,0 0 0,0 0 0,0 0 0,0 0 0,0 0 0,-1 0 0,1 0 0,0 0 0,0 0 0,-1 0 0,1 1 0,0-1 0,-1 0 0,1 0 0,-1 1 0,0-1 0,1 0 0,-1 1 0,0-1 0,0 0 0,0 1 0,0-1 0,0 0 0,0 1 0,0-1 0,-1 0 0,0 3 0,-11 37 0,3-28 0,-1-1 0,0 0 0,0 0 0,-1-1 0,-1 0 0,-20 14 0,6-7 0,-1-1 0,-36 17 0,33-24-116,30-10 107,-1 0 1,1 0-1,0 0 1,0 0-1,-1 0 0,1 0 1,0 0-1,0 0 1,-1 0-1,1-1 1,0 1-1,0 0 1,0 0-1,-1 0 0,1 0 1,0-1-1,0 1 1,0 0-1,-1 0 1,1 0-1,0 0 0,0-1 1,0 1-1,0 0 1,0 0-1,0-1 1,0 1-1,0 0 0,-1 0 1,1-1-1,0 1 1,0 0-1,0 0 1,0-1-1,0 1 0,0 0 1,0 0-1,0-1 1,1 1-1,-1 0 1,0 0-1,0-1 0,0 1 1,0 0-1,0 0 1,0 0-1,0-1 1,0 1-1,1 0 0,2-6-315,1 0-1,0 0 0,0 1 0,0-1 0,1 1 0,5-4 0,61-57-9673,-30 29 2412</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30.496"/>
    </inkml:context>
    <inkml:brush xml:id="br0">
      <inkml:brushProperty name="width" value="0.025" units="cm"/>
      <inkml:brushProperty name="height" value="0.025" units="cm"/>
    </inkml:brush>
  </inkml:definitions>
  <inkml:trace contextRef="#ctx0" brushRef="#br0">40 2 14542,'0'0'3875,"-13"-2"-2657,8 6-1122,-2 5-289,0 1-2337,0 3-3235</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31.011"/>
    </inkml:context>
    <inkml:brush xml:id="br0">
      <inkml:brushProperty name="width" value="0.025" units="cm"/>
      <inkml:brushProperty name="height" value="0.025" units="cm"/>
    </inkml:brush>
  </inkml:definitions>
  <inkml:trace contextRef="#ctx0" brushRef="#br0">72 112 8584,'4'-12'7367,"0"-5"-5362,-2 7-959,1 0 1,0 1 0,1-1 0,4-9 0,-8 19-984,0 0-1,0 0 1,0 0-1,1 0 1,-1 0 0,0 1-1,0-1 1,0 0-1,0 0 1,0 0-1,0 0 1,0 0 0,0 0-1,0 0 1,0 0-1,0 0 1,0 0 0,0 0-1,0 0 1,0 1-1,0-1 1,0 0 0,1 0-1,-1 0 1,0 0-1,0 0 1,0 0 0,0 0-1,0 0 1,0 0-1,0 0 1,0 0 0,0 0-1,1 0 1,-1 0-1,0 0 1,0 0 0,0 0-1,0 0 1,0 0-1,0 0 1,0 0 0,0 0-1,0 0 1,0 0-1,1 0 1,-1 0 0,0 0-1,0 0 1,0-1-1,0 1 1,0 0 0,0 0-1,0 0 1,0 0-1,2 17 981,-5 26-295,-41 133 715,29-128-945,2 2 0,3 0-1,1 1 1,-2 64-1,12-120-490,0 1 0,1 0 0,-1 0 0,1 0 0,0 0 0,0 0 0,5-6 0,3-7-13,87-230-14,-7 16 0,-88 227 0,0 0 0,0 0 0,0 0 0,1 1 0,0-1 0,0 1 0,0-1 0,6-5 0,-8 9 0,-1 0 0,1-1 0,-1 1 0,0 0 0,1 0 0,-1-1 0,1 1 0,-1 0 0,1 0 0,-1 0 0,0 0 0,1 0 0,-1-1 0,1 1 0,-1 0 0,1 0 0,-1 0 0,1 0 0,-1 0 0,1 0 0,-1 1 0,1-1 0,-1 0 0,1 0 0,-1 0 0,0 0 0,1 0 0,-1 1 0,1-1 0,0 1 0,0 0 0,-1 0 0,1 1 0,0-1 0,-1 1 0,1-1 0,-1 1 0,1-1 0,-1 1 0,1-1 0,-1 1 0,0-1 0,0 1 0,0 0 0,0 2 0,-1 7 0,-1 0 0,0-1 0,0 1 0,-1-1 0,0 1 0,-1-1 0,0 0 0,0 0 0,-1 0 0,-1-1 0,0 0 0,0 0 0,-9 10 0,-2 0 0,0 0 0,-2-1 0,0-1 0,-33 23 0,69-58-1826,73-76-7943,-49 50 2792,0-7-4367</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31.723"/>
    </inkml:context>
    <inkml:brush xml:id="br0">
      <inkml:brushProperty name="width" value="0.025" units="cm"/>
      <inkml:brushProperty name="height" value="0.025" units="cm"/>
    </inkml:brush>
  </inkml:definitions>
  <inkml:trace contextRef="#ctx0" brushRef="#br0">127 1 18674,'0'0'6464,"-6"9"-4638,-15 29-583,1 0-1,2 2 0,-14 43 0,25-63-1200,1 0 0,1 0-1,1 1 1,1 0-1,1-1 1,0 1 0,2 0-1,4 40 1,-4-59-63,0-1 0,1 0 0,0 1 0,-1-1 0,1 1-1,0-1 1,0 0 0,0 1 0,0-1 0,0 0 0,0 0 0,0 0 0,0 0 0,0 0 0,1 0 0,-1 0 0,0 0-1,1 0 1,-1-1 0,0 1 0,1 0 0,-1-1 0,1 1 0,-1-1 0,1 0 0,-1 1 0,1-1 0,0 0 0,-1 0 0,1 0-1,-1 0 1,1 0 0,-1-1 0,1 1 0,-1 0 0,1-1 0,-1 1 0,3-1 0,2-1-168,0 0 0,1 0 0,-1 0 0,0 0 1,0-1-1,-1 0 0,11-7 0,-5 0-348,0-1 1,0 0-1,-1 0 1,9-15-1,-15 20 644,0 0-1,0 0 1,-1 0-1,0 0 1,0-1 0,-1 1-1,0-1 1,0 0-1,0 0 1,-1 0-1,1-8 1,-9 21 1003,0 3-863,1 0 1,0 1-1,1 0 0,-5 12 0,8-18-212,0 0 1,1 0-1,-1 0 1,1 0-1,0 1 0,0-1 1,1 0-1,-1 0 1,1 1-1,0-1 1,0 0-1,0 1 1,1-1-1,1 7 0,-1-10-26,0 0 0,0 0 0,0 0 0,0 0 0,1 0 0,-1-1 0,0 1 0,0 0 0,0-1 0,1 1 0,-1-1 0,0 1 0,1-1 0,-1 0-1,0 0 1,1 1 0,-1-1 0,1 0 0,-1 0 0,0 0 0,1-1 0,-1 1 0,0 0 0,1 0 0,-1-1 0,0 1 0,1-1 0,-1 1 0,2-2 0,39-17 176,-17 0-114,-2-2-1,0 0 1,26-30-1,-1-1-53,-48 52-22,0 0 1,0 1-1,0-1 0,0 0 0,0 0 0,1 0 1,-1 0-1,0 0 0,0 0 0,0 0 0,0 0 0,0 0 1,0 1-1,0-1 0,0 0 0,0 0 0,0 0 1,0 0-1,0 0 0,0 0 0,0 0 0,0 0 1,0 0-1,0 0 0,1 0 0,-1 0 0,0 0 1,0 0-1,0 0 0,0 0 0,0 0 0,0 0 1,0 0-1,0 0 0,0 0 0,0 0 0,1 0 1,-1 0-1,0 0 0,0 0 0,0 0 0,0 0 1,0 0-1,0 0 0,0 0 0,0 0 0,0 0 1,0 0-1,1 0 0,-1 0 0,0 0 0,0 0 1,0 0-1,0 0 0,0 0 0,0 0 0,0 0 1,0 0-1,0 0 0,0-1 0,-3 15 70,-9 18 403,2-10-402,0 0 0,1 1 0,-8 34-1,15-49-60,0 1-1,1-1 1,0 1-1,1 0 1,0-1-1,0 1 1,1 0-1,0-1 1,0 1-1,1-1 1,0 1-1,1-1 1,4 11-1,41 73-4,-25-53 0,-3 2 0,17 46 0,-32-73 0,-1 0 0,0 0 0,-2 1 0,1-1 0,-2 1 0,0 0 0,0 0 0,-2-1 0,0 1 0,-4 23 0,2-29 0,1 0 0,-1-1 0,-1 0 0,1 1 0,-2-1 0,1-1 0,-1 1 0,-6 8 0,8-12 0,0 0 0,-1-1 0,1 1 0,-1-1 0,0 1 0,0-1 0,0 0 0,0 0 0,-1-1 0,1 1 0,-1-1 0,1 0 0,-1 0 0,0-1 0,-8 3 0,11-4 0,1 0 0,-1-1 0,1 1 0,-1 0 0,1 0 0,-1-1 0,1 1 0,0-1 0,-1 1 0,1-1 0,-1 1 0,1-1 0,0 0 0,0 0 0,-1 0 0,1 1 0,0-1 0,0-1 0,0 1 0,0 0 0,0 0 0,0 0 0,1 0 0,-1-1 0,0 1 0,0 0 0,1-1 0,-1 1 0,1 0 0,-1-1 0,1-2 0,-9-53 0,9 51 0,-2-21 0,1 1 0,2 0 0,0-1 0,2 1 0,1 0 0,14-50 0,-11 58 0,-1 1 0,2 0 0,1 0 0,0 0 0,1 1 0,0 0 0,1 1 0,1 1 0,1-1 0,22-19 0,47-32-3385,-38 34-3416</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32.985"/>
    </inkml:context>
    <inkml:brush xml:id="br0">
      <inkml:brushProperty name="width" value="0.025" units="cm"/>
      <inkml:brushProperty name="height" value="0.025" units="cm"/>
    </inkml:brush>
  </inkml:definitions>
  <inkml:trace contextRef="#ctx0" brushRef="#br0">217 519 15022,'0'0'4095,"-8"-8"-2270,4 4-1524,2 1-227,0 1 0,1 0 0,-1-1 1,0 1-1,0 0 0,0 0 0,0 0 1,-1 1-1,1-1 0,0 0 1,-1 1-1,1-1 0,-1 1 0,0 0 1,1 0-1,-1 0 0,0 0 0,0 1 1,1-1-1,-1 1 0,0 0 0,0-1 1,0 1-1,-5 1 0,-1 3 68,1 1 0,0 0-1,1 0 1,-1 0 0,1 1-1,0 0 1,0 1 0,1-1-1,0 1 1,0 0 0,-6 11-1,6-9 107,0 1 0,0 0 0,1 0 0,0 0 0,1 0 0,0 1 0,1-1 0,0 1 0,-2 12 0,5-22-223,0-1 0,0 1 0,0 0 0,0-1 0,0 1 0,0 0 0,0-1 0,0 1 0,0 0 0,0 0 0,0-1 1,0 1-1,1 0 0,-1-1 0,0 1 0,0 0 0,1-1 0,-1 1 0,1 0 0,-1-1 0,0 1 0,1-1 0,-1 1 0,1-1 0,-1 1 0,1-1 0,-1 1 0,1-1 0,0 0 0,-1 1 0,1-1 0,0 0 0,-1 1 0,1-1 0,1 0 0,0 1 22,1-1 1,0 0-1,0-1 0,-1 1 0,1 0 0,0-1 1,-1 1-1,1-1 0,0 0 0,2-1 0,6-3 151,-1 0-1,1-1 1,18-13-1,-2-4 64,-2-1 0,0-1 0,-2-1 0,30-43 0,-39 48-139,-1 0-1,-1-1 0,0-1 0,-2 0 0,-1 0 0,-1-1 0,6-25 0,-60 184-494,43-124 368,1 0 1,0 0-1,0 0 0,1 1 1,1-1-1,1 14 1,-1-25 3,0 1 1,0 0 0,0-1-1,1 1 1,-1 0 0,0-1-1,1 1 1,-1-1-1,1 1 1,-1-1 0,1 1-1,-1-1 1,1 1 0,-1-1-1,1 1 1,-1-1 0,1 1-1,0-1 1,-1 0-1,1 1 1,0-1 0,-1 0-1,1 0 1,0 0 0,-1 1-1,1-1 1,0 0 0,-1 0-1,1 0 1,0 0 0,-1 0-1,1 0 1,0 0-1,0 0 1,-1-1 0,1 1-1,0 0 1,-1 0 0,1-1-1,0 1 1,-1 0 0,1-1-1,-1 1 1,2-1-1,29-17 92,-5-5-35,-1-2 0,-2 0-1,0-1 1,-2-2-1,-1 0 1,24-45-1,80-192 32,-159 397-434,22-90 372,-21 62 305,-28 142 1,56-213-274,1 0 1,2 0 0,2 0 0,1 1 0,1-1 0,2 0-1,1 0 1,16 60 0,5-18-58,-14-49 0,-2 0 0,-1 1 0,-1 0 0,-2 0 0,5 52 0,-10-78 0,0 0 0,1 0 0,-1 0 0,0 0 0,0 0 0,0 0 0,0 0 0,0 0 0,-1 0 0,1 0 0,0 0 0,0 0 0,-1 0 0,1 0 0,0 0 0,-1 0 0,1 0 0,-1 0 0,1 0 0,-1 0 0,0-1 0,1 1 0,-1 0 0,-1 0 0,1-1 0,0 0 0,0 0 0,0 0 0,1 0 0,-1 0 0,0-1 0,0 1 0,0 0 0,0-1 0,0 1 0,0-1 0,1 1 0,-1-1 0,0 1 0,0-1 0,1 0 0,-1 1 0,0-1 0,1 0 0,-1 0 0,-5-6 0,1 0 0,0 0 0,0 0 0,-6-15 0,-5-25 0,2-1 0,3-1 0,1 0 0,3 0 0,2-1 0,2-81 0,2 124-56,2 0 0,-1 1 0,1-1 1,0 0-1,0 1 0,0-1 0,1 1 0,0 0 0,1-1 0,-1 1 1,1 0-1,1 1 0,6-12 0,-3 10-289,0 0 0,1 0 0,0 1 0,0 0 0,0 0 0,1 1 0,-1 0 1,18-6-1,18-9-7156,10-2-7089</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33.626"/>
    </inkml:context>
    <inkml:brush xml:id="br0">
      <inkml:brushProperty name="width" value="0.025" units="cm"/>
      <inkml:brushProperty name="height" value="0.025" units="cm"/>
    </inkml:brush>
  </inkml:definitions>
  <inkml:trace contextRef="#ctx0" brushRef="#br0">285 107 17777,'0'0'3230,"-2"-9"-337,1 1-2388,-1 1 0,0 0 0,0 0 0,-1 0-1,0 0 1,0 1 0,-1-1 0,-4-6 0,7 11-431,-1 0-1,1 0 1,-1 0 0,1 0 0,-1 0-1,0 0 1,0 1 0,0-1 0,0 1-1,0-1 1,-1 1 0,1 0 0,0 0-1,-1 0 1,1 0 0,0 0-1,-1 1 1,1-1 0,-1 1 0,1-1-1,-1 1 1,1 0 0,-1 0 0,0 0-1,1 0 1,-1 1 0,1-1 0,-1 1-1,1-1 1,-1 1 0,1 0 0,-4 2-1,1 0-73,1 0 0,-1 0-1,1 0 1,0 1 0,1 0 0,-1 0-1,1 0 1,-1 0 0,1 0-1,0 1 1,1 0 0,-1-1 0,1 1-1,0 0 1,0 0 0,0 0 0,1 0-1,0 1 1,-1 5 0,-1 7-12,1 0 0,0 1 1,2-1-1,1 24 0,0-32 11,1 1 0,0-1 0,1 0 0,0 0 0,1 0 0,0 0 1,0 0-1,1-1 0,9 14 0,8 7 2,36 40 1,-41-52-1,0 2 0,-1 0 1,-1 1-1,17 30 0,-30-47 13,-1-1 0,1 0 0,-1 1 0,1-1 0,-1 1-1,0 0 1,0-1 0,-1 1 0,1 0 0,-1-1 0,0 1 0,0 0 0,0 0-1,0-1 1,0 1 0,-1 0 0,0-1 0,0 1 0,0 0 0,0-1 0,-3 7-1,1-7 32,-1 1 0,1 0 0,0-1 0,-1 1-1,0-1 1,0 0 0,0-1 0,0 1-1,0 0 1,0-1 0,-1 0 0,1 0 0,-1-1-1,-7 3 1,-2-1 36,1 0 1,-1-1-1,0-1 1,1 0-1,-1-1 1,0 0-1,0-1 0,0-1 1,1 0-1,-1-1 1,-13-4-1,21 5-81,1-1 0,0 1 0,-1-1 0,1 0 0,0-1 0,1 1 0,-1-1 0,1 0 0,-1 0 0,1 0 0,0 0 0,1-1 0,-1 0 0,1 0 0,0 0 0,0 0 0,0 0 0,1-1 0,0 1 0,0-1 0,0 1 0,1-1 0,-1 0 0,1-7 0,0 5 0,1-1 0,1 1 0,-1 0 0,1-1 0,1 1 0,0 0 0,0 0 0,0 0 0,1 0 0,0 1 0,1-1 0,-1 1 0,2 0 0,-1 0 0,1 0 0,10-11 0,0 2-843,1 0-1,21-14 1,79-46-8909,-77 52 6056,21-15-9890</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34.248"/>
    </inkml:context>
    <inkml:brush xml:id="br0">
      <inkml:brushProperty name="width" value="0.025" units="cm"/>
      <inkml:brushProperty name="height" value="0.025" units="cm"/>
    </inkml:brush>
  </inkml:definitions>
  <inkml:trace contextRef="#ctx0" brushRef="#br0">160 36 18353,'-11'0'3865,"5"1"-3555,0-1 0,-1 1 1,1 0-1,0 0 0,0 1 0,0 0 0,0 0 0,0 0 0,0 1 0,1 0 0,-1 0 0,1 0 0,0 1 0,0-1 0,0 1 0,0 1 0,1-1 0,-1 1 0,1-1 0,0 1 0,1 0 1,-1 1-1,1-1 0,-3 7 0,3-5-165,0 0 1,0 0 0,1 1 0,0-1 0,0 1-1,1-1 1,0 1 0,0 0 0,1 0 0,0 13-1,0-18-135,1-1-1,-1 1 1,1 0-1,0 0 0,-1 0 1,1 0-1,0 0 1,1-1-1,-1 1 0,0-1 1,1 1-1,0-1 1,-1 1-1,1-1 0,0 0 1,0 0-1,0 0 1,1 0-1,-1 0 0,0 0 1,1 0-1,-1-1 1,1 1-1,0-1 0,-1 0 1,1 0-1,0 0 1,0 0-1,-1 0 0,6 0 1,0-1 13,1 0 0,0 0 0,-1-1 0,1 0 1,-1-1-1,1 0 0,-1 0 0,0-1 0,0 0 0,0 0 1,0-1-1,0 0 0,-1 0 0,0-1 0,0 1 0,0-2 0,0 1 1,-1-1-1,7-8 0,-7 8-1,0-1 0,0 1 0,-1-1 0,0 0 0,0 0 0,-1-1 0,0 0 0,0 1 0,-1-1-1,0-1 1,0 1 0,-1 0 0,0-1 0,0 1 0,-1-1 0,0 0 0,-1 1 0,0-1 0,-1-11 0,0 19-57,1-1-1,0 1 1,-1 0 0,1-1-1,-1 1 1,1 0-1,-1 0 1,1-1 0,-1 1-1,0 0 1,0 0 0,0 0-1,0 0 1,0 0 0,0 0-1,0 0 1,0 0-1,0 0 1,0 1 0,0-1-1,0 0 1,-1 1 0,1-1-1,0 1 1,-1-1-1,1 1 1,0 0 0,-1-1-1,1 1 1,0 0 0,-1 0-1,1 0 1,-3 0 0,2 0-47,0 0 1,0 1-1,-1-1 1,1 1-1,0-1 1,0 1 0,0 0-1,0 0 1,0 0-1,0 0 1,0 0 0,0 0-1,0 1 1,0-1-1,1 0 1,-1 1 0,0 0-1,-1 2 1,0 0-142,1 0 1,0 0 0,0 0 0,0 1-1,1-1 1,0 0 0,0 1-1,0-1 1,0 1 0,0-1-1,1 1 1,0 0 0,0-1 0,1 7-1,-1-9 9,1 0-1,0 0 0,-1 1 0,1-1 1,0 0-1,0 0 0,0 0 1,0 0-1,1 0 0,-1 0 0,1 0 1,-1 0-1,1-1 0,-1 1 1,1 0-1,0-1 0,0 1 0,0-1 1,0 0-1,0 0 0,0 0 1,0 0-1,0 0 0,0 0 1,1 0-1,-1-1 0,0 1 0,4-1 1,8 2-620,1-1 0,-1-1 0,0 0 1,0-1-1,0-1 0,0 0 0,22-7 1,-25 6 757,0-1 0,-1 0 1,1-1-1,-1 0 1,0 0-1,-1-1 1,1-1-1,-1 1 1,16-17-1,-10-1 3579,-15 24-3386,0-1 1,0 1-1,0 0 0,0-1 1,0 1-1,0 0 0,0-1 0,0 1 1,0-1-1,0 1 0,0 0 0,-1-1 1,1 1-1,0 0 0,0 0 0,0-1 1,0 1-1,-1 0 0,1-1 0,0 1 1,0 0-1,-1 0 0,1-1 0,0 1 1,-1 0-1,1 0 0,0 0 0,0-1 1,-1 1-1,1 0 0,0 0 0,-1 0 1,1 0-1,0 0 0,-1 0 0,1 0 1,-1 0-1,-2 0 110,0 0 0,1 0 1,-1 1-1,0-1 0,1 1 0,-1 0 1,0-1-1,1 1 0,-1 0 0,1 1 1,-1-1-1,1 0 0,0 1 0,-1 0 1,-2 2-1,-7 7 289,2 1 0,-1-1 0,1 1-1,1 1 1,-13 22 0,18-28-280,0 1 0,0 0 0,1 0 0,0 0-1,1 0 1,0 1 0,0-1 0,0 1 0,1-1 0,1 1 0,0 15 0,0-22-220,0-1 1,0 0 0,0 0-1,0 0 1,1 0 0,-1 0 0,0 0-1,1 0 1,-1 0 0,1 0-1,-1 0 1,1 0 0,-1 0-1,1 0 1,0 0 0,0 0 0,-1 0-1,1 0 1,0-1 0,0 1-1,0 0 1,0-1 0,0 1 0,0 0-1,0-1 1,0 1 0,1-1-1,1 1 47,-1-1-1,1 0 0,0 0 1,-1 0-1,1 0 0,0 0 1,-1 0-1,1-1 0,0 0 1,-1 1-1,4-2 0,3-2 105,-1 1 0,0-1-1,1-1 1,-1 0-1,13-11 1,-11 7-167,0 0 0,-1-1 0,0 0 0,0-1 0,-1 0 0,-1 0 0,0-1 0,0 0 0,-1 0 0,-1-1 0,0 1 0,-1-1 0,0 0 0,-1 0 0,0-1 0,1-19 0,-4 31-13,0 1-1,0 0 1,0 0-1,0-1 1,0 1 0,0 0-1,0 0 1,0-1-1,-1 1 1,1 0 0,0 0-1,-1 0 1,1-1-1,-1 1 1,1 0 0,-1 0-1,0 0 1,0 0-1,1 0 1,-1 0 0,0 0-1,0 0 1,0 0-1,0 1 1,0-1 0,0 0-1,0 0 1,0 1-1,0-1 1,0 1 0,-1-1-1,1 1 1,0-1-1,0 1 1,0 0 0,-1 0-1,1 0 1,0-1-1,0 1 1,-1 0 0,1 0-1,0 1 1,0-1-1,-1 0 1,1 0 0,0 1-1,-2 0 1,0 0-35,1 0-1,-1 0 1,0 0 0,1 0 0,-1 0 0,1 1 0,-1 0-1,1-1 1,0 1 0,0 0 0,0 0 0,0 0 0,0 0-1,0 1 1,0-1 0,1 0 0,-1 1 0,1-1 0,0 1 0,0 0-1,0-1 1,-1 4 0,1-3-215,0 0 0,0-1 0,1 1 0,-1 0 0,1 0 0,0 0 0,0 0 0,0 0 0,0 0 0,0 0 0,1 0 0,-1 0 0,1 0-1,0 0 1,0-1 0,0 1 0,0 0 0,0 0 0,0-1 0,1 1 0,0-1 0,-1 1 0,1-1 0,0 0 0,0 0 0,0 0 0,0 0 0,1 0 0,-1 0 0,1 0 0,-1-1 0,1 1 0,-1-1 0,1 0 0,0 0 0,0 0 0,-1 0 0,1 0 0,0-1 0,0 1-1,0-1 1,0 0 0,4 0 0,37 3-3367,9-3-3598</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07.690"/>
    </inkml:context>
    <inkml:brush xml:id="br0">
      <inkml:brushProperty name="width" value="0.025" units="cm"/>
      <inkml:brushProperty name="height" value="0.025" units="cm"/>
    </inkml:brush>
  </inkml:definitions>
  <inkml:trace contextRef="#ctx0" brushRef="#br0">1 84 21813,'0'0'4970,"10"6"-4244,-5-2-681,1 0 1,0-1 0,0 0 0,0 0 0,0 0-1,1-1 1,-1 0 0,1 0 0,-1-1 0,1 1-1,0-2 1,0 1 0,-1-1 0,1 0 0,0 0-1,0-1 1,-1 1 0,1-2 0,0 1-1,-1-1 1,1 0 0,-1 0 0,0-1 0,1 0-1,7-5 1,-11 6 40,-1 0 0,1 0 0,-1 0 0,1 0 1,-1-1-1,0 1 0,0-1 0,0 0 0,0 1 0,-1-1 0,1 0 0,-1 0 0,0 0 0,0 0 0,0 0 0,0-1 1,0 1-1,-1 0 0,1 0 0,-1 0 0,0-1 0,0 1 0,0-5 0,-1 7-26,1 0 0,0-1 0,-1 1 0,1 0 0,-1 0 0,1 0 0,-1 0 0,0 0-1,1-1 1,-1 1 0,0 0 0,0 0 0,0 1 0,0-1 0,1 0 0,-1 0 0,-1 0 0,1 1 0,0-1 0,0 0 0,0 1-1,-2-2 1,0 2-21,1 0 0,-1-1 0,0 1 0,1 0 0,-1 0 0,0 1 0,1-1 0,-1 0 0,0 1 0,1 0 0,-1-1 0,1 1 0,-1 0 0,1 0 0,-4 3 0,-3 2-39,1 1 0,-1 0 0,1 0 0,0 1 0,1 1 0,0-1 0,0 1 0,1 0 0,0 0 0,0 1 0,1 0 0,0 0 0,1 0 0,1 1 0,-1-1 0,1 1 0,1 0 0,0 0 0,1 0 0,0 0 0,1 0 0,0 11 0,1-20-20,0 1 1,0-1-1,0 0 0,0 0 0,0 0 1,0 0-1,1 0 0,-1 0 0,1-1 1,-1 1-1,1 0 0,0-1 0,0 1 1,-1-1-1,1 0 0,0 1 1,0-1-1,1 0 0,-1 0 0,0 0 1,0-1-1,0 1 0,1 0 0,-1-1 1,0 0-1,4 1 0,8 0-541,0 0-1,-1 0 1,17-3-1,-26 2 362,46-7-4951,0-9-2734</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34.651"/>
    </inkml:context>
    <inkml:brush xml:id="br0">
      <inkml:brushProperty name="width" value="0.025" units="cm"/>
      <inkml:brushProperty name="height" value="0.025" units="cm"/>
    </inkml:brush>
  </inkml:definitions>
  <inkml:trace contextRef="#ctx0" brushRef="#br0">287 338 18674,'-13'0'3544,"12"0"-3435,-14-1 698,0 1 0,0 1 0,0 0 0,0 1 0,0 1 0,0 0 0,1 1 1,-19 7-1,21-5-425,0 2 1,0-1-1,1 1 1,-21 19-1,28-23-298,0 0 1,0 1-1,1-1 0,-1 0 0,1 1 1,0 0-1,1 0 0,-1 0 0,1 0 1,0 0-1,0 1 0,1-1 0,-1 1 1,0 10-1,2-15-84,0 1 0,1-1 0,-1 0 0,0 1 0,1-1 0,-1 0 0,1 0 0,0 1 0,-1-1 0,1 0 0,0 0 0,0 0 0,0 0 0,0 0 0,0 0 0,0 0 0,0 0 0,0 0 0,0 0 0,0 0 0,1-1 0,-1 1 0,0 0 0,0-1 0,1 1 0,-1-1 0,0 0 0,1 1 0,-1-1 0,1 0 0,-1 0 0,0 0 0,1 0 0,-1 0 0,2 0 0,7 0 0,-1 0 0,1 0 0,-1-1 0,13-3 0,-7 0 0,-1-1 0,-1 0 0,1-1 0,-1-1 0,0 0 0,-1-1 0,1 0 0,-1-1 0,-1 0 0,0-1 0,0 0 0,-1-1 0,-1 0 0,1 0 0,9-18 0,0 0 0,-2-1 0,-1-1 0,-2 0 0,-1-1 0,13-49 0,-23 70 0,3-8 0,-1 0 0,-1-1 0,-1 1 0,1-24 0,-4 43 0,1 0 0,-1 0 0,0-1 0,0 1 0,0 0 0,0 0 0,0-1 0,0 1 0,0 0 0,0-1 0,0 1 0,0 0 0,0 0 0,0-1 0,0 1 0,0 0 0,0-1 0,0 1 0,0 0 0,0 0 0,0-1 0,0 1 0,-1 0 0,1-1 0,0 1 0,0 0 0,0 0 0,0-1 0,-1 1 0,1 0 0,0 0 0,0 0 0,0-1 0,-1 1 0,1 0 0,0 0 0,0 0 0,-1 0 0,1 0 0,0 0 0,0-1 0,-1 1 0,1 0 0,0 0 0,-1 0 0,1 0 0,-1 0 0,-12 13 0,-12 26 0,10-9 0,1 1 0,2 0 0,1 1 0,1 0 0,2 1 0,1 0 0,2 0 0,1 0 0,1 58 0,4-84-139,0 0 1,0-1-1,1 1 0,0-1 1,0 0-1,0 0 0,1 1 1,0-2-1,0 1 0,1 0 1,0-1-1,0 1 0,0-1 1,0 0-1,1 0 0,0-1 1,0 1-1,0-1 1,1 0-1,-1-1 0,1 1 1,0-1-1,0 0 0,0-1 1,0 1-1,1-1 0,-1 0 1,1-1-1,-1 0 0,1 0 1,-1 0-1,1-1 0,0 0 1,-1 0-1,1 0 0,0-1 1,6-2-1,10-10-4895,0-9-1543</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34.996"/>
    </inkml:context>
    <inkml:brush xml:id="br0">
      <inkml:brushProperty name="width" value="0.025" units="cm"/>
      <inkml:brushProperty name="height" value="0.025" units="cm"/>
    </inkml:brush>
  </inkml:definitions>
  <inkml:trace contextRef="#ctx0" brushRef="#br0">225 7 19186,'0'0'11392,"-12"-3"-9945,6 2-1406,0 0 0,-1 0 1,1 0-1,0 1 0,-1 0 0,1 0 1,-1 1-1,1 0 0,0 0 0,0 0 0,-1 1 1,1 0-1,0 0 0,0 0 0,0 1 1,1 0-1,-10 6 0,3-1-41,-38 27 0,47-33 0,0 0 0,1 0 0,-1 1 0,1-1 0,0 1 0,0 0 0,0-1 0,0 1 0,0 0 0,0 0 0,1 0 0,0 1 0,-1-1 0,0 4 0,3-7 0,-1 1 0,0 0 0,0-1 0,1 1 0,-1-1 0,0 1 0,1 0 0,-1-1 0,1 1 0,-1-1 0,0 1 0,1-1 0,-1 1 0,1-1 0,0 0 0,-1 1 0,1-1 0,-1 0 0,1 1 0,-1-1 0,1 0 0,0 0 0,-1 1 0,1-1 0,0 0 0,-1 0 0,1 0 0,0 0 0,-1 0 0,1 0 0,1 0 0,29 1 0,-24 0 0,135-2-551,54 3-345,-182-1 885,0 1 0,-1 0 0,1 1 0,19 7 0,-31-10 17,1 1 0,-1 0 0,1 1-1,-1-1 1,0 0 0,0 1-1,1-1 1,-1 1 0,0 0-1,0-1 1,0 1 0,-1 0-1,4 4 1,-5-4 9,1-1 1,-1 1-1,0-1 0,1 1 0,-1-1 1,0 1-1,0-1 0,0 1 1,0-1-1,0 1 0,0-1 1,-1 1-1,1-1 0,0 1 0,-1-1 1,1 0-1,-1 1 0,0-1 1,1 1-1,-1-1 0,0 0 1,0 0-1,0 1 0,0-1 0,0 0 1,-1 2-1,-8 6 71,0 0 1,0 0-1,0-1 0,-1 0 0,0-1 1,-19 9-1,-81 33 292,80-36-351,15-6-27,-31 13 0,-1-1 0,-89 21 0,137-40-22,0 0 0,0 0 0,0 0 0,-1 0 0,1 0 0,0 0 0,0 0 0,0 0 0,-1 0 0,1 0 1,0 0-1,0 0 0,0 0 0,0 0 0,-1 0 0,1 0 0,0 0 0,0 0 0,0 0 0,0 0 0,-1-1 0,1 1 0,0 0 0,0 0 0,0 0 0,0 0 0,0 0 0,-1 0 0,1-1 0,0 1 1,0 0-1,0 0 0,0 0 0,0 0 0,0-1 0,0 1 0,0 0 0,0 0 0,0 0 0,0 0 0,-1-1 0,1 1 0,0 0 0,0 0 0,0 0 0,1-1 0,-1 1 0,0 0 0,0 0 0,0-1 1,1-6-4136,0 6 2931,7-21-11939</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24.017"/>
    </inkml:context>
    <inkml:brush xml:id="br0">
      <inkml:brushProperty name="width" value="0.025" units="cm"/>
      <inkml:brushProperty name="height" value="0.025" units="cm"/>
    </inkml:brush>
  </inkml:definitions>
  <inkml:trace contextRef="#ctx0" brushRef="#br0">1 1 17360,'0'0'1250,"0"56"-834,0-12 321,0 6-417,5 4-288,3-2 0,2-6-1794,3-6-2145,-3-10-353,-2-6 1793,-5-8 674,-3-5-4165</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24.358"/>
    </inkml:context>
    <inkml:brush xml:id="br0">
      <inkml:brushProperty name="width" value="0.025" units="cm"/>
      <inkml:brushProperty name="height" value="0.025" units="cm"/>
    </inkml:brush>
  </inkml:definitions>
  <inkml:trace contextRef="#ctx0" brushRef="#br0">13 230 9225,'-3'-8'3897,"2"2"-3437,-1 3-149,1 0 0,0 0 1,0 0-1,0-1 0,0 1 1,0 0-1,1-1 0,0 1 0,0 0 1,0-1-1,0 1 0,0-1 1,0 1-1,1 0 0,0-1 1,0 1-1,0 0 0,0 0 0,0-1 1,0 1-1,1 0 0,0 0 1,-1 1-1,4-5 0,9-6 7,0 1 0,1 1 0,1 0 0,-1 1 0,1 1 0,1 0 0,0 1 0,0 1 0,24-7 0,-14 7-261,0 0-1,1 2 0,0 1 1,0 1-1,43 1 0,-61 3-51,-1 1-1,0 0 1,0 0-1,0 0 0,0 1 1,0 1-1,0-1 1,-1 1-1,0 1 1,0 0-1,0 0 0,0 0 1,-1 1-1,0 0 1,0 1-1,-1 0 1,1 0-1,-1 0 1,-1 0-1,0 1 0,0 0 1,0 0-1,5 15 1,-3-9 255,-2 1 1,0 0-1,0 0 1,-1 0-1,-1 0 0,-1 1 1,0-1-1,-1 1 1,-1-1-1,0 1 1,-1-1-1,-1 1 1,-6 28-1,2-31-88,0 1 0,-1-1 1,0 0-1,-1-1 0,0 1 0,-1-2 0,0 1 0,-1-1 1,-1-1-1,0 1 0,0-2 0,-1 0 0,0 0 0,0-1 1,-1-1-1,0 0 0,0 0 0,-1-1 0,0-1 0,0-1 1,0 0-1,-1 0 0,-22 1 0,32-5-278,0 0 0,0 0 0,0 0 0,0-1 0,0 0 0,0 0 1,0 0-1,0-1 0,0 1 0,0-1 0,1-1 0,-1 1 0,1 0 0,0-1 0,-1 0 0,1 0 0,0 0 0,1-1 0,-1 0 0,1 1 1,-1-1-1,1 0 0,0 0 0,1-1 0,-1 1 0,-2-6 0,-1-5-897,0 1 0,1-1 0,1 0-1,0 0 1,1-1 0,1 1 0,-1-22 0,3-9-11750</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25.353"/>
    </inkml:context>
    <inkml:brush xml:id="br0">
      <inkml:brushProperty name="width" value="0.025" units="cm"/>
      <inkml:brushProperty name="height" value="0.025" units="cm"/>
    </inkml:brush>
  </inkml:definitions>
  <inkml:trace contextRef="#ctx0" brushRef="#br0">8 198 256,'0'0'18263,"-2"10"-15957,-4 32-245,6-42-1995,0 1 0,0 0 0,1-1 0,-1 1 0,0 0 0,0 0 1,0-1-1,0 1 0,1 0 0,-1-1 0,0 1 0,1-1 0,-1 1 0,0 0 1,1-1-1,-1 1 0,1-1 0,-1 1 0,1-1 0,-1 1 0,1-1 0,-1 0 1,1 1-1,-1-1 0,1 1 0,0-1 0,-1 0 0,1 0 0,0 1 0,-1-1 1,1 0-1,0 0 0,-1 0 0,1 0 0,0 0 0,0 0 0,-1 0 0,1 0 1,0 0-1,0 0 0,26-6 1557,-20 2-1390,0 0 0,0-1-1,0 0 1,0-1-1,-1 1 1,0-1 0,0-1-1,0 1 1,-1-1-1,0 0 1,-1 0 0,1 0-1,4-12 1,-4 10-68,-1 0 0,-1 0 0,1-1 0,-1 1 0,-1-1 0,0 0 0,0 1 0,-1-1 0,0 0 0,-1 0 0,-1-14 0,1 22-158,-1 0 0,1 1 0,0-1-1,-1 0 1,1 1 0,-1-1 0,0 1-1,1-1 1,-1 1 0,0-1 0,0 1-1,0 0 1,0-1 0,0 1 0,0 0-1,0 0 1,0 0 0,-1 0 0,1 0-1,0 0 1,-1 0 0,1 0 0,-1 0-1,1 1 1,-1-1 0,1 0 0,-1 1-1,0 0 1,1-1 0,-1 1 0,1 0-1,-1 0 1,0 0 0,1 0 0,-3 0-1,1 0-2,0 1 0,0-1-1,0 1 1,0 0 0,0 0 0,0 0-1,0 1 1,0-1 0,0 1-1,1-1 1,-1 1 0,1 0-1,-1 0 1,1 0 0,-1 0 0,1 0-1,-3 5 1,-1 5-4,0 0 0,1 0 0,0 1 0,1 0 0,0 0 0,1 0 0,1 0 0,0 0 0,0 0 0,2 1 0,-1-1 0,2 0 0,0 1 0,3 14 0,-3-25 0,-1 0 0,1 0 0,0 0 0,0 0 0,0 0 0,0 0 0,1-1 0,-1 1 0,1 0 0,0-1 0,0 1 0,0-1 0,0 1 0,0-1 0,0 0 0,0 0 0,1 0 0,-1 0 0,1-1 0,0 1 0,0 0 0,-1-1 0,1 0 0,0 0 0,0 0 0,0 0 0,0 0 0,0-1 0,0 1 0,1-1 0,-1 0 0,0 0 0,4 0 0,2-1 0,-1 0 0,1-1 0,-1 1 0,0-2 0,0 1 0,0-1 0,0 0 0,-1-1 0,1 0 0,-1 0 0,10-8 0,6-8 0,-1-1 0,23-28 0,6-5 0,-51 53 0,1 0 0,0 0 0,0 0 0,-1 0 0,1 1 0,0-1 0,0 0 0,0 0 0,0 1 0,0-1 0,0 1 0,0-1 0,0 1 0,0 0 0,0-1 0,0 1 0,1 0 0,-1 0 0,0-1 0,2 1 0,-2 1 0,0-1 0,-1 1 0,1-1 0,0 1 0,-1-1 0,1 1 0,0-1 0,-1 1 0,1-1 0,-1 1 0,1 0 0,-1 0 0,1-1 0,-1 1 0,1 0 0,-1 0 0,0-1 0,1 1 0,-1 0 0,0 0 0,0 1 0,4 55 0,-4-45 0,1 0 0,-1-3 0,0 0 0,0-1 0,1 1 0,1-1 0,-1 1 0,5 9 0,-6-17 0,0 0 0,1 0 0,-1-1 0,0 1 0,1 0 0,-1 0 0,1-1 0,-1 1 0,1 0 0,0-1 0,-1 1 0,1-1 0,0 1 0,-1-1 0,1 1 0,0-1 0,0 1 0,-1-1 0,1 0 0,0 0 0,0 1 0,0-1 0,0 0 0,-1 0 0,1 0 0,1 0 0,1 0 0,-1-1 0,1 1 0,0-1 0,-1 0 0,1 0 0,-1-1 0,0 1 0,1 0 0,-1-1 0,0 0 0,0 1 0,0-1 0,2-2 0,52-53 0,-42 41 0,1 0 0,1 1 0,0 0 0,1 2 0,19-13 0,-35 25 0,0 1 0,-1-1 0,1 0 0,0 1 0,0-1 0,0 0 0,0 1 0,0 0 0,0-1 0,0 1 0,0-1 0,0 1 0,0 0 0,0 0 0,0 0 0,0-1 0,1 1 0,-1 0 0,0 0 0,0 1 0,0-1 0,0 0 0,0 0 0,0 0 0,0 1 0,0-1 0,0 0 0,0 1 0,0-1 0,0 1 0,0 0 0,0-1 0,0 1 0,0 0 0,0-1 0,1 3 0,0 1 0,-1 1 0,1-1 0,0 1 0,-1 0 0,0 0 0,0 0 0,-1 6 0,8 28 0,-8-37 0,1-1 0,-1 0 0,1 0 0,-1 1 0,1-1 0,0 0 0,-1 0 0,1 0 0,0 0 0,0 0 0,0 0 0,-1 0 0,1 0 0,0 0 0,1 0 0,-1 0 0,0-1 0,0 1 0,0 0 0,0-1 0,1 1 0,0 0 0,2-1 0,0 0 0,0 0 0,0 0 0,0-1 0,0 0 0,0 1 0,0-1 0,-1 0 0,1-1 0,0 1 0,-1-1 0,1 0 0,0 0 0,-1 0 0,0 0 0,0 0 0,0-1 0,0 1 0,0-1 0,3-3 0,-3 2 0,1 1 0,0-1 0,-1 1 0,1 0 0,0 1 0,1-1 0,-1 1 0,0-1 0,1 1 0,0 1 0,-1-1 0,1 1 0,0-1 0,5 1 0,-9 1-5,0 0 1,0 0-1,-1 0 1,1 0-1,0 0 0,0 0 1,0 0-1,-1 1 1,1-1-1,0 0 0,0 1 1,-1-1-1,1 1 1,0-1-1,-1 1 0,1-1 1,0 1-1,-1-1 1,1 1-1,-1-1 0,1 1 1,-1 0-1,1-1 1,-1 1-1,0 0 1,1 0-1,-1-1 0,0 1 1,1 1-1,3 31-716,-4-31 552,-1 0 0,1 0 0,0 0 0,0 0 0,0 0-1,0 0 1,0 1 0,0-1 0,1 0 0,-1 0 0,1 0-1,0-1 1,-1 1 0,1 0 0,0 0 0,0 0 0,0 0 0,0-1-1,0 1 1,1 0 0,-1-1 0,0 1 0,1-1 0,1 2 0,9-2-9126</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26.195"/>
    </inkml:context>
    <inkml:brush xml:id="br0">
      <inkml:brushProperty name="width" value="0.025" units="cm"/>
      <inkml:brushProperty name="height" value="0.025" units="cm"/>
    </inkml:brush>
  </inkml:definitions>
  <inkml:trace contextRef="#ctx0" brushRef="#br0">206 24 15951,'0'0'3342,"-10"-5"37,3 2-2932,0 0 0,0 0 0,0 1-1,-1 0 1,1 0 0,-1 1 0,-8-1 0,11 2-324,1 0 0,0 0-1,0 1 1,0 0 0,-1 0 0,1 0 0,0 0 0,0 0 0,1 1 0,-1 0 0,0 0-1,0 0 1,1 0 0,-1 1 0,1-1 0,0 1 0,0 0 0,-3 3 0,-1 1-43,1 1 0,0 0 0,1 0 0,-1 0 1,-7 18-1,12-22-68,-1 0 0,0 0 0,1 0 1,0 0-1,0 0 0,0 0 0,0 1 0,1-1 1,0 0-1,0 0 0,0 1 0,0-1 0,1 0 1,-1 0-1,1 0 0,2 6 0,-2-9-6,0 1-1,0-1 0,1 0 0,-1 1 0,0-1 1,1 0-1,-1 0 0,1 0 0,-1 0 0,1 0 1,0 0-1,-1 0 0,1-1 0,0 1 0,-1-1 1,1 1-1,0-1 0,0 0 0,0 1 0,0-1 1,-1 0-1,1 0 0,0 0 0,0-1 0,2 1 1,3-1 32,-1 0 1,1 0 0,-1-1-1,1 1 1,-1-1-1,7-3 1,2-5 138,0 1 0,-1-2-1,0 0 1,-1-1 0,0 0 0,14-17-1,6-6 253,-33 34-430,0 1 1,1 0 0,-1-1 0,0 1 0,0 0-1,1-1 1,-1 1 0,0 0 0,0 0 0,1-1 0,-1 1-1,0 0 1,1 0 0,-1 0 0,0 0 0,1-1-1,-1 1 1,0 0 0,1 0 0,-1 0 0,0 0-1,1 0 1,-1 0 0,1 0 0,-1 0 0,0 0-1,1 0 1,-1 0 0,0 0 0,1 0 0,-1 0 0,1 0-1,-1 1 1,0-1 0,1 0 0,-1 0 0,0 0-1,1 0 1,-1 1 0,0-1 0,1 1 0,6 19 12,-3 40 119,-4-49-53,0-8-66,0 5 81,1-1 1,-1 0 0,1 0 0,1 1 0,-1-1 0,4 9 0,-4-14-81,-1-1 0,1 0 0,0 0 1,0 0-1,0 1 0,0-1 0,0 0 1,0 0-1,0 0 0,0 0 0,0-1 1,0 1-1,0 0 0,1 0 0,-1-1 1,0 1-1,1 0 0,-1-1 0,0 0 1,1 1-1,-1-1 0,1 0 0,-1 1 1,0-1-1,1 0 0,-1 0 0,1 0 1,-1-1-1,1 1 0,-1 0 0,0 0 1,1-1-1,-1 1 0,0-1 0,1 1 1,-1-1-1,0 0 0,1 1 0,-1-1 1,2-1-1,11-7-13,0 0 0,0-1 0,0-1 0,-1 0 0,18-21 0,-16 17 0,0 0 0,2 1 0,18-14 0,-34 27 0,0 0 0,0 1 0,0-1 0,1 0 0,-1 0 0,0 0 0,0 1 0,1-1 0,-1 0 0,0 1 0,1 0 0,-1-1 0,0 1 0,1 0 0,-1-1 0,1 1 0,-1 0 0,0 0 0,1 0 0,-1 0 0,1 0 0,-1 1 0,0-1 0,1 0 0,-1 1 0,1-1 0,-1 1 0,0-1 0,1 1 0,-1 0 0,0-1 0,0 1 0,0 0 0,0 0 0,0 0 0,0 0 0,0 0 0,0 0 0,0 0 0,0 0 0,0 0 0,0 1 0,-1-1 0,1 0 0,0 1 0,-1-1 0,1 2 0,2 8 0,0 1 0,-1-1 0,0 1 0,1 21 0,-1-11 0,-3-21 0,1 0 0,0 1 0,0-1 0,1 0 0,-1 0 0,0 1 0,0-1 0,1 0 0,-1 0 0,1 0 0,-1 1 0,1-1 0,-1 0 0,1 0 0,0 0 0,-1 0 0,1 0 0,0 0 0,0 0 0,0 0 0,0 0 0,0-1 0,0 1 0,0 0 0,0-1 0,0 1 0,0 0 0,0-1 0,0 1 0,0-1 0,1 0 0,-1 1 0,0-1 0,0 0 0,1 0 0,-1 0 0,0 0 0,0 0 0,1 0 0,-1 0 0,0 0 0,0 0 0,1-1 0,-1 1 0,0 0 0,0-1 0,0 1 0,0-1 0,1 1 0,-1-1 0,1-1 0,12-5 0,0-1 0,-1-1 0,20-16 0,-6 5 0,28-10-5114,-17 9-2008,-9 4-3704</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26.569"/>
    </inkml:context>
    <inkml:brush xml:id="br0">
      <inkml:brushProperty name="width" value="0.025" units="cm"/>
      <inkml:brushProperty name="height" value="0.025" units="cm"/>
    </inkml:brush>
  </inkml:definitions>
  <inkml:trace contextRef="#ctx0" brushRef="#br0">135 286 6086,'0'0'12689,"-10"-2"-6582,5 0-5737,0 1 227,-1-1 1,0 1 0,0 0 0,1 0 0,-1 0 0,-11 1 0,15 0-481,-1 1 0,0 0 1,1-1-1,-1 1 1,1 0-1,-1 0 0,1 0 1,0 1-1,-1-1 1,1 0-1,0 1 1,0 0-1,0-1 0,0 1 1,0 0-1,0 0 1,1 0-1,-1 0 0,1 0 1,-1 1-1,-1 2 1,0 2-65,0 0 0,0 1 1,0-1-1,1 0 1,0 1-1,0 0 0,1-1 1,0 1-1,0 0 0,1-1 1,0 1-1,1 0 1,1 9-1,-1-15-53,-1-1 0,1 1 0,1-1 0,-1 1 0,0-1 0,0 1 0,0-1 0,1 0 0,-1 0 0,1 0 0,-1 1 0,1-1 0,-1-1 0,1 1 0,-1 0 0,1 0 0,0-1 0,0 1 0,-1-1 0,1 1 0,0-1 0,0 0 0,0 1 0,-1-1 0,1 0 0,0 0 0,0 0 0,0-1 0,1 1 0,6-1 0,-1 0 0,0 0 0,0-1 0,0 0 0,11-4 0,-7-1 0,1 1 0,-1-2 0,-1 0 0,1 0 0,-2-1 0,1-1 0,-1 0 0,0 0 0,-1-1 0,0 0 0,-1-1 0,7-13 0,1-2 0,-2-1 0,-1 0 0,-1-1 0,11-43 0,-15 41 0,6-53 0,-51 222 0,37-137 0,-6 29 80,-2 48 1,8-72-156,-1 1 1,1-1 0,1 0-1,-1 0 1,1 0-1,0 0 1,0 0-1,1 0 1,0 0-1,0 0 1,0 0-1,1-1 1,-1 1 0,1-1-1,5 6 1,14 4-5590,6-9-5963</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27.362"/>
    </inkml:context>
    <inkml:brush xml:id="br0">
      <inkml:brushProperty name="width" value="0.025" units="cm"/>
      <inkml:brushProperty name="height" value="0.025" units="cm"/>
    </inkml:brush>
  </inkml:definitions>
  <inkml:trace contextRef="#ctx0" brushRef="#br0">63 154 13805,'3'-14'2456,"10"-60"85,-9 8 2872,-27 87-2055,14-11-4768,-12 7 7539,13-16-9616,-5 0-7648,4-1 2145</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28.795"/>
    </inkml:context>
    <inkml:brush xml:id="br0">
      <inkml:brushProperty name="width" value="0.025" units="cm"/>
      <inkml:brushProperty name="height" value="0.025" units="cm"/>
    </inkml:brush>
  </inkml:definitions>
  <inkml:trace contextRef="#ctx0" brushRef="#br0">180 333 11115,'2'-2'352,"-1"0"1,0 0 0,-1 0 0,1 0-1,0 0 1,-1 0 0,1-1 0,-1 1-1,1 0 1,-1 0 0,0-1 0,0 1-1,0 0 1,-1 0 0,1 0 0,0-1-1,-1 1 1,1 0 0,-1 0 0,0 0-1,0 0 1,0 0 0,0 0 0,0 0-1,0 0 1,0 0 0,-1 0 0,1 1-1,-1-1 1,1 0 0,-1 1 0,-2-2-1,1 1-198,0 1 0,0 0 0,-1-1 0,1 1 0,0 1 0,-1-1 0,1 0 0,0 1 0,-1 0 0,1 0 0,-1 0 0,1 0 0,-1 0 0,1 1-1,0 0 1,-1-1 0,1 1 0,0 1 0,-1-1 0,1 0 0,-5 4 0,1-1-97,1 1 0,0-1-1,0 1 1,0 1 0,0-1 0,1 1-1,0 0 1,0 0 0,1 1 0,0-1 0,-6 14-1,7-15 19,0 1 0,1 0 0,0 0 0,0 0 0,0 1 0,1-1-1,0 0 1,0 1 0,1-1 0,-1 0 0,1 1 0,1-1 0,-1 1 0,4 11-1,-3-16-47,0-1-1,0 1 1,0 0-1,0-1 1,0 1-1,1-1 1,-1 0-1,1 1 1,-1-1-1,1 0 1,-1 0-1,1 0 1,0 0-1,-1 0 0,1 0 1,0 0-1,0-1 1,0 1-1,0-1 1,0 1-1,0-1 1,0 0-1,0 1 1,0-1-1,0 0 1,-1-1-1,1 1 1,0 0-1,0 0 1,0-1-1,2 0 0,4 0 95,0-1 0,0 0 0,0-1-1,0 0 1,-1 0 0,12-6 0,0-4 17,0 0 0,-1-2 0,-1 0 0,0-1 0,-1 0 0,-1-2 0,0 0 0,-2 0 0,0-1 0,-1-1 0,-1 0 0,0-1 0,-2 0 0,-1 0 0,0-1 0,-2 0 0,0-1 0,-1 1 0,-2-1 0,2-38 0,-8 56-194,-2 11 12,-4 11 6,6-6 40,1 0 1,0 0-1,0-1 1,1 1 0,0 0-1,1 0 1,2 17-1,-2-26 2,1 1 0,-1-1-1,1 0 1,-1 0-1,1 1 1,0-1-1,0 0 1,0 0 0,0 0-1,0 0 1,0 0-1,1 0 1,-1 0-1,1-1 1,-1 1 0,1 0-1,0-1 1,0 1-1,0-1 1,-1 0-1,1 0 1,0 1 0,1-1-1,-1 0 1,0-1-1,0 1 1,0 0-1,1-1 1,-1 1 0,0-1-1,0 0 1,1 0-1,-1 1 1,0-2-1,1 1 1,-1 0 0,0 0-1,1-1 1,-1 1-1,0-1 1,4-1-1,1-1 6,0 1-1,0-1 1,0-1-1,-1 1 1,1-1-1,-1-1 1,0 1-1,0-1 1,0 0-1,-1 0 1,1-1-1,-1 1 1,8-13-1,-5 6 4,0-1-1,-1 0 0,0 0 0,-1-1 1,0 0-1,4-16 0,-81 388-128,63-300 137,3 0 1,2 0 0,5 60-1,1-91-16,0-1 0,2 1 0,0-1 0,2 0 0,2 0-1,0 0 1,1-2 0,24 43 0,-9-28-4,-230-405 0,204 365 0,-5-11 0,1 0 0,0 0 0,0-1 0,2 1 0,-4-14 0,7 23 0,0 0 0,-1 0 0,1 1 0,0-1 0,0 0 0,0 0 0,1 0 0,-1 1 0,1-1 0,0 0 0,-1 1 0,1-1 0,0 0 0,0 1 0,1-1 0,-1 1 0,1 0 0,-1-1 0,1 1 0,0 0 0,-1 0 0,1 0 0,0 0 0,1 0 0,-1 1 0,0-1 0,0 0 0,1 1 0,-1 0 0,4-2 0,108-38-2623,2-2-5351,-45 9-5163</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29.792"/>
    </inkml:context>
    <inkml:brush xml:id="br0">
      <inkml:brushProperty name="width" value="0.025" units="cm"/>
      <inkml:brushProperty name="height" value="0.025" units="cm"/>
    </inkml:brush>
  </inkml:definitions>
  <inkml:trace contextRef="#ctx0" brushRef="#br0">184 95 18225,'-14'0'889,"0"1"-1,0 0 1,0 0 0,1 1-1,-1 1 1,-18 6-1,28-7-721,0-1 0,0 1 0,0 0 0,0 0 0,1 1 0,-1-1 0,0 1 0,1 0 0,0 0 0,0 0 0,0 0 0,0 0 0,0 1 0,1-1 0,-1 1-1,1 0 1,0 0 0,0 0 0,0 0 0,1 0 0,0 0 0,-1 0 0,1 1 0,0 4 0,1-8-161,0 0 0,0 0 0,-1-1 0,1 1 0,0 0 0,0 0 0,0-1 0,1 1 0,-1 0 0,0 0 0,0-1 0,0 1 0,0 0 0,1 0 0,-1-1 0,0 1 0,1 0-1,-1-1 1,1 1 0,-1 0 0,0-1 0,1 1 0,0-1 0,-1 1 0,1-1 0,-1 1 0,1-1 0,-1 1 0,2 0 0,25 0 75,-19-2-63,0-1 0,0-1 0,0 1 0,-1-2 0,9-3 0,3-4 3,-1-1-1,-1-1 1,0-1-1,0 0 0,-2-1 1,1 0-1,-2-2 0,-1 1 1,0-2-1,21-37 1,-48 124 702,-9 100 0,8 70 440,15-207-1006,2 1 1,1-1 0,2 0 0,1-1-1,13 43 1,-15-64-158,-2-5 0,0 1 0,1 0 0,-2-1 0,1 1 0,-1 0 0,0 0 0,0 0 0,0 0 0,-1 0 0,0 0 0,0 0 0,-2 9 0,1-14 0,0 0 0,0 0 0,0 0 0,0 0 0,0 0 0,0-1 0,-1 1 0,1 0 0,0 0 0,-1-1 0,1 1 0,0-1 0,-1 1 0,1-1 0,-1 0 0,1 0 0,-1 0 0,1 1 0,-1-1 0,1 0 0,0-1 0,-1 1 0,1 0 0,-1 0 0,1-1 0,-3 0 0,-40-12 0,31 5 0,0 0 0,0-1 0,1 0 0,1-1 0,-1-1 0,1 1 0,1-2 0,0 1 0,1-2 0,-10-14 0,14 19 0,0 0 0,1-1 0,0 1 0,0 0 0,1-1 0,0 0 0,0 0 0,1 0 0,0 0 0,1-1 0,0 1 0,0 0 0,1 0 0,0-1 0,1 1 0,0 0 0,1-1 0,2-8 0,-1 11-389,1-1 1,0 1-1,0 0 1,1 0-1,0 1 1,0 0-1,0 0 1,1 0-1,0 0 1,0 1-1,9-6 1,16-10-4473,39-20 1,-26 16 228,16-12-8864</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08.048"/>
    </inkml:context>
    <inkml:brush xml:id="br0">
      <inkml:brushProperty name="width" value="0.025" units="cm"/>
      <inkml:brushProperty name="height" value="0.025" units="cm"/>
    </inkml:brush>
  </inkml:definitions>
  <inkml:trace contextRef="#ctx0" brushRef="#br0">234 1 14958,'0'0'16368,"-57"86"-15632,25-35-319,-1 6-257,-2-3-32,7-2-128,5-8-545,8-10-608,6-10-160,7-15 128,2-17-8616,11-20-193</inkml:trace>
  <inkml:trace contextRef="#ctx0" brushRef="#br0" timeOffset="1">46 89 12268,'0'0'16655,"-22"58"-15309,22-36-33,3 5-416,12-3-609,5 0-288,7-1 0,3-3-1217,0-4-1762,1-6-2947,-5-7-3811</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30.149"/>
    </inkml:context>
    <inkml:brush xml:id="br0">
      <inkml:brushProperty name="width" value="0.025" units="cm"/>
      <inkml:brushProperty name="height" value="0.025" units="cm"/>
    </inkml:brush>
  </inkml:definitions>
  <inkml:trace contextRef="#ctx0" brushRef="#br0">184 64 16047,'0'0'7244,"-13"-8"-4852,6 4-2004,-31-16 661,36 20-1006,0-1 1,0 1-1,0 0 0,0-1 1,0 1-1,1 0 0,-1 0 0,0 1 1,0-1-1,0 0 0,0 1 1,0-1-1,0 1 0,1-1 1,-1 1-1,0 0 0,0 0 1,1 0-1,-1 0 0,1 0 0,-1 0 1,1 0-1,-1 0 0,-1 3 1,-7 8 92,1 1 0,1 0 0,0 0-1,1 1 1,0 0 0,1 0 0,1 1 0,0-1 0,1 1 0,1 0 0,0 1 0,1-1 0,0 0 0,2 25 0,0-36-109,0-1 0,0 0 0,1 0 0,-1 0-1,1 1 1,0-1 0,0 0 0,0 0 0,0 0 0,1 0 0,-1-1 0,1 1 0,-1 0 0,1 0-1,0-1 1,0 1 0,0-1 0,1 0 0,-1 0 0,1 1 0,-1-2 0,1 1 0,0 0 0,-1 0-1,1-1 1,0 0 0,0 1 0,0-1 0,0 0 0,0 0 0,0-1 0,1 1 0,-1-1 0,0 1 0,0-1-1,4-1 1,3 2 45,-1-2-1,1 0 1,-1 0-1,1-1 0,-1 0 1,0 0-1,1-1 1,-1 0-1,-1-1 1,1 0-1,11-7 0,-7 2-23,-1 0 0,0-1 0,-1-1 1,0 0-1,-1 0 0,0-1 0,0-1 0,13-23 0,-18 27-33,-1 1 0,0-1 0,0 0 0,-1 0 0,0 0 0,0 0 0,-1-1 0,-1 1 0,1-1 0,-2 0 0,1 1 0,-1-1 0,-1 0 0,0 1 0,-2-13 0,2 19-15,1 1 0,-1 0 0,0 0 0,0 0 0,0 0 0,0 0 0,0 0 0,0 0 0,0 0 0,-1 0 0,1 0 0,-1 1 0,1-1 0,-1 1 0,0-1 0,0 1 0,1-1 0,-1 1 0,0 0 0,0 0 0,0 0 0,-1 0 0,1 0 0,0 1 0,0-1 0,0 1 0,-1-1 0,1 1 0,0 0 0,0 0 0,-1 0 0,1 0 0,0 0 0,0 0 0,-1 1 0,-3 0 0,0 1 0,1-1 0,-1 1 0,1 0 0,-1 1 0,1-1 0,0 1 0,0 0 0,0 0 0,0 1 0,0-1 0,1 1 0,-9 9 0,10-9-101,0 0 0,0 0 0,0 1-1,0-1 1,1 1 0,-1 0 0,1-1 0,0 1 0,1 0 0,-1 0-1,1 1 1,0-1 0,0 0 0,1 0 0,0 1 0,0-1-1,0 0 1,1 6 0,-1-10-128,1 0 1,-1 0-1,1 0 0,0 0 0,-1 0 0,1-1 1,0 1-1,0 0 0,-1 0 0,1 0 0,0-1 1,0 1-1,0 0 0,0-1 0,0 1 0,0-1 1,0 1-1,0-1 0,0 0 0,0 1 1,1-1-1,-1 0 0,0 0 0,0 0 0,0 1 1,2-2-1,32-1-8125,-1-5-2995</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30.475"/>
    </inkml:context>
    <inkml:brush xml:id="br0">
      <inkml:brushProperty name="width" value="0.025" units="cm"/>
      <inkml:brushProperty name="height" value="0.025" units="cm"/>
    </inkml:brush>
  </inkml:definitions>
  <inkml:trace contextRef="#ctx0" brushRef="#br0">174 55 18770,'-9'6'2552,"-10"6"-967,0 2 0,1 0 0,1 1 0,-20 22 0,31-31-1444,1 0-1,0 0 1,0 1-1,0 0 1,1 0-1,0 0 1,0 1-1,1-1 0,0 1 1,1 0-1,-1 0 1,1 0-1,1 0 1,0 0-1,0 0 1,0 14-1,2-20-137,-1 0 0,1-1 0,-1 1 0,1 0 0,0 0 0,-1-1 0,1 1 0,0-1 0,0 1 0,0 0 0,0-1 0,1 0 0,-1 1 0,0-1 0,1 0 0,-1 0 0,0 1 0,1-1 0,0 0 0,-1-1 0,1 1 0,-1 0 0,1 0 0,0-1 0,0 1 0,0-1 0,-1 1 0,1-1 0,0 0 0,0 0 0,0 0 0,0 0 0,-1 0 0,1 0 0,3-1 0,2 1 12,-1-1 1,0 0-1,1 0 0,-1-1 1,0 1-1,0-1 1,0-1-1,0 1 0,8-6 1,-4 0 29,1-1 1,-1-1-1,-1 1 1,1-2-1,-2 1 1,0-1-1,0-1 1,-1 0-1,11-22 1,-13 24-11,-1-1-1,0-1 1,0 1-1,-1-1 1,-1 1-1,0-1 1,0 0 0,-1 1-1,0-1 1,-1 0-1,-3-19 1,3 30-35,0 0 0,0 0 0,0 0 0,0 0 0,-1 0 0,1 0 0,0 1 0,-1-1 0,1 0 0,0 0 0,-1 0 0,1 0 0,-1 0 0,1 0 0,-1 1 0,0-1 0,1 0 0,-1 1 0,0-1 0,0 0 0,1 1 0,-1-1 0,0 1 0,0-1 0,0 1 0,0-1 0,-1 1 0,0 0 0,1 0 0,-1 0 0,0 0 0,1 0 0,-1 0 0,0 1 0,1-1 0,-1 1 0,0 0 0,1-1 0,-1 1 0,1 0 0,-1 0 0,-1 1 0,-4 3 0,0 1 0,0 0 0,1 0 0,-10 12 0,12-13 0,0 1 0,0 0 0,0-1 0,1 1 0,0 1 0,0-1 0,1 0 0,-1 1 0,1-1 0,1 1 0,-1 0 0,1 0 0,1-1 0,-1 10 0,2-15 2,-1 0 0,1 0 0,0 0 0,0 0-1,0 1 1,0-1 0,0 0 0,0-1 0,0 1 0,0 0 0,0 0 0,0 0 0,1-1 0,-1 1-1,0 0 1,1-1 0,-1 1 0,0-1 0,1 0 0,-1 1 0,0-1 0,1 0 0,-1 0-1,1 0 1,-1 0 0,1 0 0,-1 0 0,0-1 0,1 1 0,1-1 0,46-9-1001,-32 2-1630,0 0 0,-1-1 0,17-13 0,12-10-6222</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30.852"/>
    </inkml:context>
    <inkml:brush xml:id="br0">
      <inkml:brushProperty name="width" value="0.025" units="cm"/>
      <inkml:brushProperty name="height" value="0.025" units="cm"/>
    </inkml:brush>
  </inkml:definitions>
  <inkml:trace contextRef="#ctx0" brushRef="#br0">214 376 19506,'-12'9'3721,"-17"12"-1237,-59 47 2439,77-59-4722,1 1 0,0 0-1,1 0 1,0 1-1,-15 22 1,23-31-200,-1 1 1,1-1-1,0 0 0,0 1 0,0-1 0,0 1 0,0-1 1,0 1-1,1-1 0,-1 1 0,1-1 0,0 1 1,0 0-1,0-1 0,0 1 0,0 0 0,0-1 1,1 1-1,-1 0 0,1-1 0,0 1 0,0-1 1,1 3-1,0-3 5,0 0 1,0 0-1,0 0 1,0 0-1,1-1 1,-1 1-1,1-1 1,-1 1-1,1-1 1,0 0-1,-1 0 1,1 0-1,0 0 1,0 0 0,-1-1-1,1 0 1,0 1-1,0-1 1,0 0-1,5-1 1,1 0 19,1 0 0,0-1 0,0 0 1,-1-1-1,1 0 0,-1-1 0,0 1 1,0-2-1,0 1 0,-1-2 0,1 1 0,12-12 1,3-3 7,-1-2 0,35-41 0,-23 19 6,-2-1 0,-2-1 0,-1-2 0,-4-1 0,-1-1 0,-2-1 0,23-78 0,-44 113-40,-4 14 0,-6 12 0,8-10 0,-30 48 0,3 2 0,2 1 0,1 1 0,4 0 0,-24 89 0,40-125 0,1-1 0,0 1 0,1 0 0,1 0 0,1 26 0,0-39 0,0-1 0,1 1 0,-1 0 0,0-1 0,1 1 0,0 0 0,0-1 0,-1 1 0,1-1 0,1 1 0,-1-1 0,0 0 0,1 1 0,-1-1 0,1 0 0,0 0 0,-1 0 0,1 0 0,0 0 0,0-1 0,1 1 0,-1 0 0,0-1 0,0 0 0,1 1 0,-1-1 0,1 0 0,-1 0 0,1-1 0,-1 1 0,1 0 0,0-1 0,-1 0 0,1 1 0,0-1 0,-1 0 0,1 0 0,0-1 0,-1 1 0,5-1 0,-1 0-203,-1 0 0,1-1 0,-1 0 0,1 1-1,-1-2 1,10-4 0,14-13-3495,12-17-4346</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31.177"/>
    </inkml:context>
    <inkml:brush xml:id="br0">
      <inkml:brushProperty name="width" value="0.025" units="cm"/>
      <inkml:brushProperty name="height" value="0.025" units="cm"/>
    </inkml:brush>
  </inkml:definitions>
  <inkml:trace contextRef="#ctx0" brushRef="#br0">350 1 19218,'0'0'6646,"-14"3"-2546,-18 4-3005,-54 22 0,73-24-1027,1 0 1,-1 1-1,1 1 0,0 0 0,1 1 0,0 0 0,0 0 0,-12 13 0,22-20-68,0 0 0,0 0 0,0 0 0,0 0 0,0 0 0,0 1 0,0-1 0,0 0 0,1 0 0,-1 1 0,1-1 0,-1 0 0,1 1 0,-1-1 0,1 1 0,0-1 0,-1 1 0,1-1 0,0 0 0,0 1 0,0-1 0,0 1 0,1 1 0,0-1 0,0-1 0,0 0 0,0 0 0,0 0 0,0 0 0,0 0 0,0 0 0,1 0 0,-1 0 0,0 0 0,0-1 0,1 1 0,-1 0 0,1-1 0,-1 1 0,1-1 0,-1 0 0,3 1 0,12 1 0,1-1 0,0 0 0,22-3 0,-20 2 0,94-3 0,78 3 0,-186 0 0,0 1 0,1 0 0,-1 0 0,0 0 0,0 1 0,0-1 0,-1 1 0,9 5 0,-12-7 0,0 1 0,1 0 0,-1 0 0,0-1 0,0 1 0,0 0 0,0 0 0,0 0 0,-1 0 0,1 0 0,0 1 0,0-1 0,-1 0 0,1 0 0,-1 0 0,1 1 0,-1-1 0,1 0 0,-1 1 0,0-1 0,1 0 0,-1 1 0,0-1 0,0 0 0,0 1 0,0-1 0,0 0 0,-1 1 0,1-1 0,0 0 0,-1 1 0,1-1 0,0 0 0,-1 0 0,0 1 0,1-1 0,-1 0 0,-1 2 0,-2 2 0,0 0 0,0-1 0,0 1 0,-1-1 0,1 0 0,-1 0 0,0-1 0,0 1 0,-10 4 0,-56 23 0,57-26 0,-33 14 0,-1-3 0,-1-2 0,0-2 0,-1-2 0,0-2 0,-78 2 0,126-10 2,-15-2-716,10-7-2850,6-7-6926</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32:10.704"/>
    </inkml:context>
    <inkml:brush xml:id="br0">
      <inkml:brushProperty name="width" value="0.025" units="cm"/>
      <inkml:brushProperty name="height" value="0.025" units="cm"/>
    </inkml:brush>
  </inkml:definitions>
  <inkml:trace contextRef="#ctx0" brushRef="#br0">1 165 8136,'0'0'6080,"12"-3"-4756,161-40-826,1 8 0,316-23 0,379 34 1279,-652 23-654,1113 20 2667,-677 9-1972,643 51-43,-1171-58-904,-68-11-2799,0-1-7276</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5:11.994"/>
    </inkml:context>
    <inkml:brush xml:id="br0">
      <inkml:brushProperty name="width" value="0.025" units="cm"/>
      <inkml:brushProperty name="height" value="0.025" units="cm"/>
    </inkml:brush>
  </inkml:definitions>
  <inkml:trace contextRef="#ctx0" brushRef="#br0">2713 113 10090,'0'0'197,"-9"4"-117,-25 8-812,23-9 1926,0 0 0,0 0 0,0-1 0,0 0 0,0-1-1,-1-1 1,-18-1 0,-20-6-1039,-230-24 1356,-132 15-433,-12-4-651,275 18-380,-294 5 541,434-3-575,-267 23 440,210-13-245,1 2-1,-75 24 1,112-28-189,1 2 0,0 0-1,1 2 1,-28 16 0,48-24 6,0 0 0,0 0 0,0 1 0,1-1 0,-1 1 0,1 1 1,0-1-1,1 1 0,-1 0 0,1 0 0,0 0 0,1 0 0,-1 1 0,1 0 1,1 0-1,-1 0 0,1 0 0,0 0 0,1 0 0,-1 0 0,1 10 0,0-5-28,1 0-1,1 0 0,0 0 0,0-1 0,1 1 0,1 0 0,0-1 0,5 13 0,-6-18 1,1-1 0,0 0-1,1 0 1,-1 0-1,1 0 1,0 0 0,0-1-1,0 0 1,1 0-1,0 0 1,0 0 0,0-1-1,0 0 1,0 0-1,1 0 1,-1 0 0,11 2-1,17 4 15,1-1 0,60 5-1,22 5 118,-74-11-78,0-3-1,0-1 1,61-3-1,-54-1-10,1 2 0,53 8 0,434 30 39,-481-38-81,36 2 29,281 18 167,-220-10-93,161-10 1,-140-3-51,-142 0-47,-1-1 0,49-11 0,-49 7 26,0 2 0,51-3 0,-50 6-32,0-2 0,0-2-1,-1-1 1,0-1 0,-1-1 0,0-2 0,0-1-1,-1-2 1,35-21 0,-58 31 12,0 0 1,0 0-1,-1 0 1,0-1-1,1 0 1,-2 0-1,1-1 0,-1 1 1,1-1-1,-1 0 1,-1 0-1,1-1 1,-1 1-1,-1-1 1,1 1-1,2-13 0,0-4 59,-2 0-1,-1 0 0,-1-41 1,-1 55-71,0 5 43,-1-1 0,1 1 0,-1 0 0,0 0 0,0 0 0,-1 0 0,1 0 0,-1 0 0,0 1 0,0-1 0,0 1 0,0-1 0,-1 1 0,1-1 0,-1 1 0,0 0 0,0 0 0,0 1 0,0-1 0,-1 1 0,1-1 0,-1 1 0,1 0 0,-1 0 0,0 0 0,0 1 0,0 0 0,-6-2 0,-13-3 117,1 1 0,-1 1 0,-43-2 0,59 6-210,-70-4-182,31 3 469,0-2-1,-54-11 1,84 10-655,1 0 1,0-1-1,0-1 1,0 0 0,1-1-1,0 0 1,0-1 0,1-1-1,0 0 1,-16-15-1,-14-16-4880,-2-1-3859</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5:27.089"/>
    </inkml:context>
    <inkml:brush xml:id="br0">
      <inkml:brushProperty name="width" value="0.025" units="cm"/>
      <inkml:brushProperty name="height" value="0.025" units="cm"/>
    </inkml:brush>
  </inkml:definitions>
  <inkml:trace contextRef="#ctx0" brushRef="#br0">953 220 1281,'0'0'10495,"-6"-9"-9838,-58-114 4441,62 121-4919,1-1 0,-1 1 0,0 0-1,0-1 1,0 1 0,-1 0 0,1 0-1,0 0 1,-1 1 0,1-1 0,-1 1 0,0-1-1,0 1 1,1 0 0,-1 0 0,0 0-1,0 0 1,0 0 0,0 1 0,-4-1 0,-9 0 567,-1 0 1,-28 4 0,-10-2 534,-158-12 1810,85-8-2861,112 20-130,-1 1 0,1 0 0,0 1 0,1 1 0,-1 0 0,0 2 0,1-1 0,-22 13 0,14-5 2,0 0-1,1 2 1,0 1 0,-28 26 0,45-37-101,0 1 0,1 0 0,0 0-1,0 0 1,0 0 0,1 1 0,0 0-1,0-1 1,1 1 0,0 0 0,0 0-1,0 0 1,0 12 0,-1 10-6,2 0 0,3 30 0,-2-37 4,2-8-8,0 0 0,0 0 1,2 0-1,-1 0 0,2-1 0,0 1 0,0-1 0,2 0 1,9 16-1,-10-19 0,1 0 1,0 0-1,1 0 0,0-1 0,0 0 1,1-1-1,0 0 0,0 0 1,1-1-1,0 0 0,14 7 1,-5-7-4,0 0 0,0-1 1,1-1-1,0-1 1,0-1-1,0-1 0,0 0 1,35-3-1,8-5 13,90-20 0,-8 1 32,-99 20-23,-16 3-12,-1-2 0,0 0 0,54-18 0,-76 20 6,1-1-1,-1-1 1,0 1 0,0-1-1,-1 0 1,1-1 0,-1 1-1,0-1 1,0-1 0,0 1-1,-1-1 1,1 0 0,-2 0-1,1-1 1,-1 1 0,0-1-1,0 0 1,-1 0-1,4-11 1,1-6 81,-1 0 0,-1-1-1,-1 0 1,-2 0 0,0 0 0,-2 0-1,-2-38 1,-1 57-54,1 0 0,-1 0-1,0 1 1,-1-1 0,1 1-1,-1-1 1,0 1 0,0 0 0,-1 0-1,0 0 1,0 1 0,-6-7 0,-61-49 563,59 51-456,-9-7-37,-1 2-1,0 1 1,-1 1 0,-1 0 0,1 2-1,-2 1 1,1 1 0,-2 1 0,1 1-1,0 1 1,-1 1 0,0 2 0,0 0-1,0 2 1,-37 4 0,59-4-274,1 1 1,-1-1-1,0 1 1,0 0-1,1 0 0,-1 1 1,1-1-1,-1 1 0,1-1 1,-1 1-1,1 0 1,0 0-1,0 1 0,0-1 1,0 1-1,1-1 1,-1 1-1,0 0 0,1 0 1,-3 5-1,0 2-1049,1 0 0,1 0 1,-1 0-1,2 0 0,-4 19 0,4-17 273,-2 8-8126</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4:44.171"/>
    </inkml:context>
    <inkml:brush xml:id="br0">
      <inkml:brushProperty name="width" value="0.025" units="cm"/>
      <inkml:brushProperty name="height" value="0.025" units="cm"/>
    </inkml:brush>
  </inkml:definitions>
  <inkml:trace contextRef="#ctx0" brushRef="#br0">192 391 13325,'-13'5'2359,"3"-1"-2123,0 0-1,0 1 1,0 0-1,1 1 1,-1 0-1,2 0 1,-1 1-1,1 0 1,0 1-1,0-1 0,1 2 1,0-1-1,0 1 1,1 0-1,0 0 1,1 1-1,-7 15 1,4 2 74,2 0 0,1 0 0,0 0 0,3 1 1,0 0-1,1-1 0,2 1 0,8 53 0,3-15 50,3-2-1,38 101 1,-20-77-169,5-1 0,3-3-1,4-1 1,4-2 0,3-2-1,64 73 1,-69-98-179,1-3 0,3-1 0,2-3-1,2-3 1,1-2 0,3-2 0,1-3 0,111 50 0,-102-59-250,1-3 0,92 20 1,-115-35-34,0-3 1,1-1-1,-1-3 0,77-3 1,-115-1 262,0 0 0,0 0 0,-1-1 1,1 0-1,0-1 0,-1 0 0,1 0 1,-1-1-1,0 0 0,0 0 0,-1-1 1,1 0-1,8-8 0,-7 4 104,-1 0 0,0 0-1,-1 0 1,0-1-1,0 0 1,-1 0 0,-1-1-1,9-22 1,-1-10 552,-3-1 0,-1-1 0,-2 1 0,1-60 0,-4 60-28,36-906 3603,-40 891-4057,-2-1-1,-20-117 1,17 154-141,-2 0-1,0 0 0,-1 0 0,-1 1 0,-2 0 0,0 1 0,-1 0 1,-1 1-1,-1 1 0,-21-25 0,-3 6-59,-2 2 0,-1 2 0,-2 1 0,-1 3 0,-1 1 0,-2 3-1,0 1 1,-2 2 0,-1 3 0,0 2 0,-1 2 0,-1 2 0,-89-11 0,115 22 20,0 1 0,0 1 0,-1 1 0,1 2 1,0 1-1,0 0 0,0 2 0,0 1 0,1 1 0,0 2 0,0 0 0,1 1 1,-43 26-1,31-10-25,0 2 0,2 1 0,1 1 0,2 3 0,1 0 1,-31 45-1,-131 234-6050,174-284 1467,11-23-3417</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4:44.888"/>
    </inkml:context>
    <inkml:brush xml:id="br0">
      <inkml:brushProperty name="width" value="0.025" units="cm"/>
      <inkml:brushProperty name="height" value="0.025" units="cm"/>
    </inkml:brush>
  </inkml:definitions>
  <inkml:trace contextRef="#ctx0" brushRef="#br0">0 523 8168,'0'0'18129,"71"-50"-15439,-18 6-864,15-10-705,14-9-448,3 1-513,0 1-160,0 7 0,-11 10-512,-12 9-1570,-13 6-2659,-14 3-4836</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4:46.054"/>
    </inkml:context>
    <inkml:brush xml:id="br0">
      <inkml:brushProperty name="width" value="0.025" units="cm"/>
      <inkml:brushProperty name="height" value="0.025" units="cm"/>
    </inkml:brush>
  </inkml:definitions>
  <inkml:trace contextRef="#ctx0" brushRef="#br0">1 336 20852,'0'0'4110,"10"4"-1990,10 5-1613,-1 2 1,0 0 0,0 0-1,-1 2 1,-1 1 0,0 0-1,-1 1 1,19 21 0,14 25-466,44 68 1,-22-29 161,-71-99-201,0-1 0,0 1 0,1-1 0,-1 1 0,0 0 0,0-1 0,1 1 0,-1-1-1,0 1 1,1-1 0,-1 0 0,1 1 0,-1-1 0,1 1 0,-1-1 0,1 0 0,-1 1 0,1-1 0,-1 0 0,1 1 0,-1-1 0,1 0 0,-1 0 0,1 0 0,0 0 0,-1 1 0,1-1 0,-1 0 0,2 0 0,0-18 90,-13-31 18,-4 9-166,-2 1 0,-2 0 0,-2 1 0,-1 2 0,-2 0 0,-1 1 0,-2 2 0,-1 1 0,-56-50 0,67 70-28,23 24 6,22 24 152,-6-14 51,1-1-1,1-1 1,0-2 0,48 29-1,-59-40-79,1 0-1,0-1 0,0-1 0,1 0 0,-1-1 0,1 0 0,0-2 0,0 1 0,0-2 0,0 0 0,27-2 0,-39 1-45,0-1 0,1 1 0,-1-1 0,0 0 0,0 0 0,0 0 0,0 0 0,0-1 0,0 1 0,0-1 0,0 0 0,-1 0 0,1 0 0,-1 0 0,1 0 0,-1-1 0,0 1 0,3-5 0,-2 2 0,1 0 0,-2-1 0,1 0 0,-1 0 0,0 0 0,0 0 0,0 0 0,-1 0 0,1-8 0,-1 0 0,-1 0 0,0-1 0,-1 1 0,0 0 0,-1 0 0,-1 0 0,0 0 0,-6-16 0,0 12 0,0 1 0,-1 0 0,-1 0 0,-1 1 0,0 0 0,-1 1 0,-1 0 0,0 1 0,-1 1 0,0 0 0,-1 1 0,-1 1 0,1 0 0,-2 1 0,0 1 0,-27-10 0,77 17-3092,8-7-4445,-14 0-3198</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08.378"/>
    </inkml:context>
    <inkml:brush xml:id="br0">
      <inkml:brushProperty name="width" value="0.025" units="cm"/>
      <inkml:brushProperty name="height" value="0.025" units="cm"/>
    </inkml:brush>
  </inkml:definitions>
  <inkml:trace contextRef="#ctx0" brushRef="#br0">0 0 15631,'0'0'14349,"15"85"-13996,-13-48-257,-1 2-64,0-6-993,-1-2-1377,3-9-801,0-9-289,0-12 418,1-1-4261</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4:46.854"/>
    </inkml:context>
    <inkml:brush xml:id="br0">
      <inkml:brushProperty name="width" value="0.025" units="cm"/>
      <inkml:brushProperty name="height" value="0.025" units="cm"/>
    </inkml:brush>
  </inkml:definitions>
  <inkml:trace contextRef="#ctx0" brushRef="#br0">18 330 12268,'0'0'15187,"8"0"-14028,-5 0-1088,-1 0 0,1 0 0,-1 0 1,1 0-1,-1-1 0,0 1 0,1 0 1,-1-1-1,0 0 0,1 0 0,-1 1 1,0-1-1,0 0 0,0-1 0,0 1 0,0 0 1,0-1-1,0 1 0,0-1 0,0 0 1,0 1-1,-1-1 0,1 0 0,-1 0 0,0 0 1,1 0-1,-1 0 0,0 0 0,0-1 1,0 1-1,-1 0 0,1-1 0,0 1 1,0-4-1,1-6 81,0-1 0,-1-1 1,0 1-1,-1 0 0,0 0 1,-4-22-1,4 32-134,0-1-1,0 1 1,-1 0-1,0 0 0,0 0 1,1 0-1,-2 0 1,1 0-1,0 0 1,-1 1-1,1-1 1,-1 0-1,0 1 1,0-1-1,0 1 1,0-1-1,0 1 1,0 0-1,-1 0 0,1 0 1,-1 0-1,1 1 1,-1-1-1,0 1 1,0-1-1,0 1 1,0 0-1,0 0 1,0 0-1,0 1 1,0-1-1,0 1 1,-4-1-1,6 2-17,-1 0 0,1 0 0,0 0 0,-1 0 0,1 0 0,0 0 0,0 0 0,0 1 0,0-1 0,0 0 0,0 1 0,0-1 0,1 0 0,-1 1 0,0-1 0,1 1 0,-1 0 0,1-1 0,-1 1 0,1-1 0,0 1 0,0 0 0,0-1 0,0 1 0,0-1 0,0 1 0,0 0 0,1 2 0,4 54 0,-3-49 0,1 0 0,0 0 0,1-1 0,-1 1 0,2-1 0,-1 0 0,1 0 0,0 0 0,1 0 0,0-1 0,0 0 0,1-1 0,-1 1 0,2-1 0,13 10 0,-16-14 0,-1 1 0,0-1 0,1 0 0,0 0 0,-1 0 0,1 0 0,0-1 0,0 0 0,0 0 0,0 0 0,0-1 0,0 0 0,0 0 0,0 0 0,0 0 0,0-1 0,0 0 0,0 0 0,0 0 0,0-1 0,-1 1 0,1-1 0,0 0 0,-1-1 0,0 1 0,1-1 0,-1 0 0,0 0 0,0 0 0,6-8 0,0 1 0,-1 0 0,-1-1 0,0 0 0,-1-1 0,0 0 0,0 0 0,-1-1 0,-1 1 0,0-1 0,3-16 0,-2 2 0,-1-1 0,-1 0 0,-1-54 0,0 97 0,1 0 0,1-1 0,0 0 0,0 0 0,15 24 0,-19-35-135,1 0-1,-1 0 1,1-1-1,0 1 1,0 0 0,0-1-1,0 0 1,0 1-1,0-1 1,0 0 0,1 0-1,0 0 1,-1-1-1,1 1 1,0-1 0,-1 1-1,1-1 1,0 0-1,0 0 1,0 0 0,0 0-1,1-1 1,-1 1-1,0-1 1,0 0 0,0 0-1,0 0 1,0 0-1,0 0 1,1-1 0,-1 0-1,3-1 1,-2 1-267,-1-1 1,1 1-1,-1-1 1,0 0-1,1-1 0,-1 1 1,0 0-1,-1-1 1,1 0-1,0 0 1,-1 1-1,1-2 0,-1 1 1,0 0-1,0 0 1,0-1-1,-1 1 1,1-1-1,-1 1 0,0-1 1,0 0-1,0 1 1,0-1-1,-1 0 1,1 0-1,-1-5 1,0-21-15487</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4:47.212"/>
    </inkml:context>
    <inkml:brush xml:id="br0">
      <inkml:brushProperty name="width" value="0.025" units="cm"/>
      <inkml:brushProperty name="height" value="0.025" units="cm"/>
    </inkml:brush>
  </inkml:definitions>
  <inkml:trace contextRef="#ctx0" brushRef="#br0">0 56 25528,'0'0'7239,"53"-45"-16015,-40 35-2883</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4:47.773"/>
    </inkml:context>
    <inkml:brush xml:id="br0">
      <inkml:brushProperty name="width" value="0.025" units="cm"/>
      <inkml:brushProperty name="height" value="0.025" units="cm"/>
    </inkml:brush>
  </inkml:definitions>
  <inkml:trace contextRef="#ctx0" brushRef="#br0">47 0 15663,'0'0'8952,"-6"9"-7468,0-1-1306,2 0 0,-1 0 0,1 0 0,0 0-1,1 1 1,0-1 0,0 1 0,1 0 0,0 0-1,1 0 1,0 0 0,0 10 0,0-7-54,0 39 58,1-50-180,0 1 0,0 0 0,0 0 0,1-1-1,-1 1 1,0 0 0,1-1 0,-1 1 0,1 0 0,-1-1-1,1 1 1,0-1 0,0 1 0,0-1 0,0 1 0,0-1 0,0 0-1,0 0 1,0 1 0,0-1 0,3 2 0,-2-3 4,-1 0-1,0 1 1,0-1 0,1 0-1,-1 0 1,0 0 0,0 0 0,0-1-1,1 1 1,-1 0 0,0 0 0,0-1-1,0 1 1,1-1 0,-1 1-1,0-1 1,0 1 0,0-1 0,0 0-1,0 1 1,0-1 0,0 0-1,0 0 1,0 0 0,-1 0 0,1 0-1,0 0 1,-1 0 0,1 0 0,0 0-1,-1 0 1,1-2 0,17-40 462,-18 41-442,6-18 133,-2-1 0,-1-1 0,1-23-1,0 39-207,1 15-125,5 15-24,20 72 419,40 144 1491,-59-195-1417,-3 1 0,-2-1-1,2 64 1,-8-108-295,0 0 0,0-1 0,0 1 0,0 0 0,1 0 0,-1-1 0,-1 1 0,1 0 0,0-1 0,0 1 0,0 0 0,0-1 0,0 1 0,0 0 0,-1 0 0,1-1 0,0 1 0,-1-1 0,1 1 0,0 0 0,-1-1 0,1 1 0,-1-1 0,1 1 0,-1-1 0,1 1 0,-1-1 0,1 1 0,-1-1 0,-1 1 0,-17-10 0,-17-32 0,15 11-187,3-1 0,0 0 0,2-1 0,-21-60-1,32 77-52,1 0 0,0 0 0,1-1 0,1 1 0,0-1 0,1 0 0,1 0-1,1 1 1,0-1 0,0 0 0,2 1 0,0-1 0,8-21 0,6-7-5985,1-2-2535</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4:49.784"/>
    </inkml:context>
    <inkml:brush xml:id="br0">
      <inkml:brushProperty name="width" value="0.025" units="cm"/>
      <inkml:brushProperty name="height" value="0.025" units="cm"/>
    </inkml:brush>
  </inkml:definitions>
  <inkml:trace contextRef="#ctx0" brushRef="#br0">40 113 4901,'-4'-4'1889,"1"0"-1536,0-1 287,1-4-351,-1 0-257,0-2 64,2 0 256,1 1 32,-3 1 193,-2 0-289,2 0-224,0-1-704,-3-2-2820</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4:50.963"/>
    </inkml:context>
    <inkml:brush xml:id="br0">
      <inkml:brushProperty name="width" value="0.025" units="cm"/>
      <inkml:brushProperty name="height" value="0.025" units="cm"/>
    </inkml:brush>
  </inkml:definitions>
  <inkml:trace contextRef="#ctx0" brushRef="#br0">1 0 10025,'0'0'15781,"2"11"-15338,11 44 0,3 0 0,1-1 0,35 71 0,-51-123-444,0 0 0,-1-1 0,1 1 0,0-1 0,0 1 0,0-1-1,0 1 1,0-1 0,0 0 0,0 1 0,1-1 0,-1 0 0,0 0 0,1 0 0,-1 0 0,1 0 0,-1 0-1,1 0 1,-1-1 0,4 2 0,-4-2 40,0-1-1,0 1 1,0 0-1,0-1 1,0 1 0,0-1-1,0 1 1,0-1-1,0 0 1,0 1-1,0-1 1,0 0 0,-1 0-1,1 0 1,0 0-1,0 1 1,-1-1-1,1 0 1,-1 0 0,1 0-1,-1 0 1,1-2-1,4-10 447,-1 1 0,0-1-1,4-22 1,-7 25-288,6-30 352,-7 38-547,0 1 0,0 0 0,1 0 0,-1-1 0,0 1 0,1 0 0,-1 0 0,0 0 0,1 0 0,-1-1 0,1 1 0,0 0 0,-1 0 0,1 0 0,0 0 0,0 0 0,0 1 0,0-1 0,0 0 0,0 0 0,1-1 0,0 2-27,-1 1 0,0-1-1,1 1 1,-1-1 0,0 1 0,0 0 0,0-1 0,1 1 0,-1 0 0,0 0-1,0-1 1,0 1 0,0 0 0,0 0 0,-1 0 0,1 0 0,0 1-1,0-1 1,0 2 0,15 29 1,-11-22 12,7 21-120,-9-23-341,-1 0 0,1-1-1,1 1 1,0-1-1,0 1 1,0-1 0,10 11-1,-14-17 291,0-1 0,1 0 0,-1 0 0,0 1 0,0-1-1,1 0 1,-1 0 0,0 0 0,0 0 0,0 1 0,1-1 0,-1 0-1,0 0 1,1 0 0,-1 0 0,0 0 0,0 0 0,1 0-1,-1 0 1,0 0 0,1 0 0,-1 0 0,0 0 0,0 0-1,1 0 1,-1 0 0,0 0 0,1 0 0,-1 0 0,0 0 0,0 0-1,1 0 1,-1 0 0,0-1 0,0 1 0,1 0 0,-1 0-1,0 0 1,0 0 0,0-1 0,1 1 0,-1 0 0,0 0 0,0-1-1,0 1 1,0 0 0,1 0 0,-1-1 0,0 1 0,0 0-1,0 0 1,0-1 0,0 1 0,0 0 0,0-1 0,0 1 0,0 0-1,0 0 1,0-1 0,0 1 0,0 0 0,0-1 0,0 1-1,0 0 1,0 0 0,0-1 0,-1 1 0,3-14-8754</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4:51.382"/>
    </inkml:context>
    <inkml:brush xml:id="br0">
      <inkml:brushProperty name="width" value="0.025" units="cm"/>
      <inkml:brushProperty name="height" value="0.025" units="cm"/>
    </inkml:brush>
  </inkml:definitions>
  <inkml:trace contextRef="#ctx0" brushRef="#br0">1 0 19731,'0'0'7260,"0"9"-7159,5 19 22,1 0 0,1 0 0,2-1-1,0-1 1,2 1 0,25 45 0,-34-70-115,-1 1 1,0-1-1,1 0 1,-1 1-1,1-1 1,0 0-1,-1 0 1,1 0-1,0 0 1,0 0-1,0-1 1,1 1-1,-1-1 1,0 1-1,1-1 1,-1 0-1,1 0 0,-1 0 1,1 0-1,3 1 1,-3-3 16,-1 1-1,0-1 1,0 1-1,0-1 1,1 0 0,-1 1-1,0-1 1,0 0-1,0 0 1,0-1 0,-1 1-1,1 0 1,0-1-1,0 1 1,-1-1 0,1 1-1,-1-1 1,1 0-1,-1 0 1,0 0 0,0 0-1,0 0 1,2-4-1,-2 4-32,0 0 0,0 0 0,0 0-1,0 0 1,1 0 0,-1 1 0,1-1-1,-1 0 1,1 0 0,0 1-1,0-1 1,3-1 0,-4 3-3,0 0 0,0 0 0,-1 0 0,1 0 0,0 0 0,0 0 0,-1 0 0,1 1 1,0-1-1,0 0 0,-1 0 0,1 1 0,0-1 0,-1 1 0,1-1 0,0 0 0,-1 1 0,1-1 0,-1 1 0,1 0 0,-1-1 1,1 1-1,-1-1 0,1 1 0,-1 0 0,1-1 0,-1 1 0,0 0 0,1 0 0,-1-1 0,0 1 0,0 0 0,0 0 1,0-1-1,1 1 0,-1 0 0,0 0 0,0 0 0,-1 0 0,6 18 585,-2 0 0,0 1 0,-1-1 0,-1 1-1,-2 29 1,1-47-543,0-1 0,0 0 0,1 0 0,-2 0 0,1 1 0,0-1 0,0 0 0,0 0 0,-1 0 0,1 1 0,0-1 0,-1 0 0,1 0 0,-1 0 0,1 0 0,-1 0 0,0 0 0,1 0 0,-1 0 0,0 0 0,0 0 0,0-1 0,0 1-1,0 0 1,0 0 0,0-1 0,0 1 0,0 0 0,0-1 0,0 1 0,0-1 0,0 0 0,0 1 0,0-1 0,-1 0 0,1 0 0,0 0 0,0 0 0,0 0 0,-3 0 0,2 0-49,0-1 1,0 0-1,-1 0 0,1 0 1,0 0-1,0 0 0,0 0 1,0 0-1,1-1 0,-1 1 0,0-1 1,0 1-1,1-1 0,-1 0 1,1 0-1,-1 1 0,1-1 1,0 0-1,0 0 0,0 0 1,-1-3-1,1 1-494,-1-1 0,1 1 1,0-1-1,1 1 0,-1-1 0,1 0 0,0-8 1,0 11-83,1-1 0,-1 0 0,1 1 0,-1-1 0,1 0 0,0 1 0,0-1 0,0 1 0,0-1 0,1 1 0,-1-1 0,1 1 0,-1 0 0,3-3 0,16-11-6026</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4:51.908"/>
    </inkml:context>
    <inkml:brush xml:id="br0">
      <inkml:brushProperty name="width" value="0.025" units="cm"/>
      <inkml:brushProperty name="height" value="0.025" units="cm"/>
    </inkml:brush>
  </inkml:definitions>
  <inkml:trace contextRef="#ctx0" brushRef="#br0">57 200 14286,'0'0'14520,"-8"-4"-13799,4 3-677,2-1-26,0 1 0,0 1 1,0-1-1,0 0 0,-1 0 1,1 1-1,0-1 0,0 1 1,0 0-1,-1 0 0,-2 0 1,3 0-17,1 1 0,0 0 0,0 0 1,0-1-1,0 1 0,1 0 1,-1 0-1,0 0 0,0 0 1,0 0-1,1 0 0,-1 0 1,0 1-1,1-1 0,-1 0 1,1 0-1,0 0 0,-1 1 0,1-1 1,0 0-1,0 0 0,0 1 1,0-1-1,0 0 0,0 1 1,0-1-1,0 0 0,1 3 1,-1 0 16,0-1 1,0 1 0,0 0 0,1 0 0,0 0 0,0 0 0,0-1 0,0 1 0,0 0 0,1-1 0,0 1-1,-1-1 1,2 0 0,2 5 0,-3-6 8,-1-1-1,0 0 1,1 0-1,0 0 1,-1 0-1,1-1 0,-1 1 1,1 0-1,0-1 1,0 1-1,-1-1 1,1 1-1,0-1 1,0 0-1,0 0 1,-1 0-1,1 0 1,0 0-1,0 0 0,0 0 1,-1-1-1,1 1 1,0-1-1,0 1 1,-1-1-1,1 0 1,-1 0-1,1 1 1,0-1-1,-1 0 1,1 0-1,-1-1 1,0 1-1,3-2 0,1-2 46,0 0-1,0-1 1,0 1-1,-1-1 0,0 0 1,0 0-1,0-1 0,-1 1 1,0-1-1,0 1 1,-1-1-1,4-13 0,-3 5 106,0 0-1,-1 0 0,1-20 0,-3 38-177,4 49 0,-3-51 0,-1 0 0,0 0 0,0 0 0,1-1 0,-1 1 0,0 0 0,1 0 0,-1 0 0,1-1 0,-1 1 0,1 0 0,-1-1 0,1 1 0,0 0 0,-1-1 0,1 1 0,0-1 0,-1 1 0,1-1 0,1 2 0,-1-2 0,0 0 0,0-1 0,1 1 0,-1 0 0,0 0 0,0 0 0,0-1 0,0 1 0,0 0 0,0-1 0,0 1 0,0-1 0,0 1 0,0-1 0,0 0 0,0 1 0,0-1 0,0 0 0,-1 0 0,1 0 0,1-1 0,5-6 0,-1 0 0,0-1 0,0 0 0,8-17 0,10-16 0,-24 42 0,0-1 0,1 1 0,-1-1 0,0 1 0,1 0 0,-1-1 0,0 1 0,1 0 0,-1-1 0,1 1 0,-1 0 0,0-1 0,1 1 0,-1 0 0,1 0 0,-1-1 0,1 1 0,-1 0 0,1 0 0,-1 0 0,1 0 0,-1 0 0,1 0 0,-1 0 0,1 0 0,-1 0 0,1 0 0,-1 0 0,1 0 0,-1 0 0,1 0 0,-1 0 0,1 0 0,-1 0 0,1 1 0,-1-1 0,0 0 0,1 0 0,-1 1 0,1-1 0,-1 0 0,1 1 0,-1-1 0,0 0 0,1 1 0,19 27 0,-3-4 0,-15-23-10,0 0 0,-1 0 0,1 0 0,0 0 0,-1-1 0,1 1 0,0 0 0,0-1 0,0 1 0,0-1 0,0 0 0,-1 0 0,1 1 0,0-1 0,0 0 1,0-1-1,0 1 0,0 0 0,0-1 0,0 1 0,-1-1 0,1 1 0,0-1 0,0 0 0,-1 0 0,1 0 0,0 0 0,1-1 0,4-4-112,-1-1-1,0 1 1,0-1-1,-1 0 1,6-11 0,19-22-602,-28 38 675,-1 1 1,1-1-1,0 0 0,0 1 1,0-1-1,0 1 0,0 0 1,0 0-1,0 0 1,0 0-1,0 0 0,0 0 1,1 0-1,-1 1 1,4-1-1,-3 0-650,4 1-2664,-1 1-5216</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4:52.498"/>
    </inkml:context>
    <inkml:brush xml:id="br0">
      <inkml:brushProperty name="width" value="0.025" units="cm"/>
      <inkml:brushProperty name="height" value="0.025" units="cm"/>
    </inkml:brush>
  </inkml:definitions>
  <inkml:trace contextRef="#ctx0" brushRef="#br0">126 46 22005,'0'0'9406,"-9"-7"-8199,-31-20-1058,39 26-149,0 0 0,-1 0 0,1 0 0,-1 0 0,1 0 0,-1 0 0,1 0 0,-1 1 0,1-1 0,-1 1 0,0-1 0,1 1 0,-1-1 0,0 1 0,1 0 0,-1 0 0,0 0 0,0 0 0,1 0 0,-1 0 0,0 0 0,0 0 0,1 1 0,-1-1 0,0 1 0,1 0 0,-1-1 0,1 1 0,-1 0 0,1 0 0,-1 0 0,1 0 0,-1 0 0,1 0 0,0 0 0,0 0 0,0 1 0,-1-1 0,1 0 0,0 2 0,-2 2 0,1 1 0,0-1 0,0 1 0,1-1 0,-1 1 0,1 0 0,1-1 0,-1 1 0,1 6 0,0-11 0,1 1 0,-1-1 0,1 0 0,0 0 0,-1 0 0,1 0 0,0 0 0,0 0 0,-1 0 0,1 0 0,0 0 0,0-1 0,0 1 0,0 0 0,0-1 0,0 1 0,0 0 0,1-1 0,-1 1 0,0-1 0,0 0 0,0 1 0,0-1 0,1 0 0,-1 0 0,0 0 0,0 0 0,1 0 0,-1 0 0,0 0 0,0 0 0,2 0 0,45-5 0,17-17 0,-56 17 0,1 1 0,0 0 0,0 1 0,0 0 0,0 1 0,1 0 0,13-1 0,-23 4 0,0-1 0,0 0 0,0 1 0,0-1 0,0 1 0,0-1 0,0 1 0,0 0 0,0-1 0,0 1 0,0 0 0,0 0 0,-1-1 0,1 1 0,0 0 0,-1 0 0,1 0 0,-1 0 0,1 0 0,-1 0 0,1 0 0,-1 0 0,0 0 0,1 0 0,-1 0 0,0 1 0,0-1 0,0 0 0,0 0 0,0 0 0,0 0 0,0 0 0,0 0 0,0 0 0,-1 0 0,1 1 0,-1 0 0,-10 46 0,1-26 0,-1-1 0,-2 0 0,-21 29 0,25-39 0,1-1 0,-1 0 0,-1 0 0,0-1 0,0 0 0,-1-1 0,-22 13 0,30-19-1377</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4:52.983"/>
    </inkml:context>
    <inkml:brush xml:id="br0">
      <inkml:brushProperty name="width" value="0.025" units="cm"/>
      <inkml:brushProperty name="height" value="0.025" units="cm"/>
    </inkml:brush>
  </inkml:definitions>
  <inkml:trace contextRef="#ctx0" brushRef="#br0">1 0 26681,'0'0'5958,"15"70"-6086,16-28 256,2 3-96,6-1 64,1-2-320,1-1-865,1-6-769,-10-3-1793,-8-5-3332</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4:53.310"/>
    </inkml:context>
    <inkml:brush xml:id="br0">
      <inkml:brushProperty name="width" value="0.025" units="cm"/>
      <inkml:brushProperty name="height" value="0.025" units="cm"/>
    </inkml:brush>
  </inkml:definitions>
  <inkml:trace contextRef="#ctx0" brushRef="#br0">1 38 24856,'0'0'7911,"63"-19"-15246,-47 0-9193</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08.815"/>
    </inkml:context>
    <inkml:brush xml:id="br0">
      <inkml:brushProperty name="width" value="0.025" units="cm"/>
      <inkml:brushProperty name="height" value="0.025" units="cm"/>
    </inkml:brush>
  </inkml:definitions>
  <inkml:trace contextRef="#ctx0" brushRef="#br0">0 0 23831,'0'0'7719,"29"60"-11787,-14-41-1729,-1-1-3749</inkml:trace>
  <inkml:trace contextRef="#ctx0" brushRef="#br0" timeOffset="1">342 137 5509,'0'0'22715,"-8"9"-21370,5-5-1224,-21 26 567,-36 58 0,54-79-695,1 0 0,1 0 0,-1 0 0,2 0 0,-1 1 0,1 0 0,1-1 0,-1 1 0,2 0 0,0 0 0,0 1 0,0-1 0,2 12 0,0-20-87,0 0 1,0 1-1,0-1 0,0 0 1,0 0-1,1 0 1,-1 0-1,1 0 0,0 0 1,-1 0-1,1-1 0,0 1 1,0-1-1,0 1 0,0-1 1,0 1-1,0-1 1,0 0-1,1 0 0,-1 0 1,0-1-1,1 1 0,-1 0 1,1-1-1,-1 0 1,0 1-1,1-1 0,-1 0 1,4-1-1,7 2-1548,0-1 0,0-1 0,0 0 0,15-4 1,15-8-7963</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5:30.380"/>
    </inkml:context>
    <inkml:brush xml:id="br0">
      <inkml:brushProperty name="width" value="0.025" units="cm"/>
      <inkml:brushProperty name="height" value="0.025" units="cm"/>
    </inkml:brush>
  </inkml:definitions>
  <inkml:trace contextRef="#ctx0" brushRef="#br0">193 224 9961,'-25'35'395,"2"1"0,1 2 0,2 0-1,2 1 1,1 1 0,3 0-1,0 1 1,3 1 0,2 0-1,1 0 1,-2 52 0,8-45-354,2-1 1,2 1-1,3-1 1,1 0-1,3 0 1,1-1-1,3 0 1,2-1-1,35 77 1,-20-65-33,3-2 0,2-1 0,3-1 0,55 60 0,-6-22 54,120 100 0,-143-138 17,3-3 0,1-3 0,136 71 0,-161-99-59,0-1-1,2-2 1,0-2 0,1-2 0,1-2 0,-1-2-1,2-2 1,55 1 0,-84-8-24,-1-1-1,0-1 1,1-1-1,-1 0 1,0-1 0,-1-1-1,1-1 1,-1 0-1,23-13 1,-18 6 78,-1 0 1,0-1-1,-1-1 1,-1-1-1,0-1 1,20-24-1,-4-3 214,-1-3 0,-3 0-1,-2-2 1,-1-1-1,29-77 1,-24 42-115,-4-2 1,-4-2-1,26-168 0,-37 134 339,-6-1 1,-9-167-1,-1 251-210,-2 1 0,-1-1 0,-3 1 0,-1 0-1,-1 0 1,-3 1 0,-1 0 0,-25-47 0,27 64-167,-1 0-1,-1 1 0,-1 0 1,0 2-1,-1-1 0,-2 2 1,1 0-1,-2 1 0,0 1 1,-1 1-1,-1 0 0,0 2 1,0 1-1,-43-17 0,17 13-120,-1 3-1,0 1 1,-1 3 0,-90-4-1,-198 20-23,228 0-8,-160 34-1,224-32-230,0 2 1,1 2 0,1 2-1,0 1 1,1 3 0,-47 30-1,67-34 61,0 0 0,2 1 0,0 1 0,1 1 0,1 1 0,1 0 0,0 2-1,2 0 1,1 0 0,0 2 0,2-1 0,-16 42 0,12-14-1033,1 0 0,3 0 0,3 1-1,1 1 1,-1 74 0,7 29-8779</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5:44.849"/>
    </inkml:context>
    <inkml:brush xml:id="br0">
      <inkml:brushProperty name="width" value="0.025" units="cm"/>
      <inkml:brushProperty name="height" value="0.025" units="cm"/>
    </inkml:brush>
  </inkml:definitions>
  <inkml:trace contextRef="#ctx0" brushRef="#br0">389 85 5573,'0'0'4517,"-8"-2"-3103,-36-11 229,25 6-395,0 1 1,0 1-1,0 1 1,-31-3-1,43 7-1117,1 0-1,0 0 1,0 1-1,-1 0 1,1 0-1,0 1 1,0 0 0,0 0-1,0 0 1,1 1-1,-1-1 1,1 2-1,-1-1 1,1 0 0,0 1-1,0 0 1,1 0-1,-1 1 1,1-1-1,0 1 1,0 0 0,0 0-1,-5 10 1,-2 1-99,1 0 1,1 1 0,0 0-1,1 0 1,1 1 0,1 0-1,-7 29 1,11-38-21,1 1 0,0-1 1,1 1-1,0 0 0,0-1 1,1 1-1,0-1 0,0 0 0,1 1 1,1-1-1,-1 0 0,1 0 0,1 0 1,0 0-1,0-1 0,11 16 0,-6-12-6,1 0 0,1 0 1,0-1-1,0 0 0,1-1 0,0-1 0,1 0 0,0 0 0,0-2 0,1 1 0,0-2 0,0 0 0,1 0 0,-1-1 0,1-1 0,0-1 0,1 0 0,26 1 0,15-3 95,1-3 0,-2-2 0,103-21 0,-3 1 795,-146 24-859,-1-1-1,1-1 1,0 1-1,-1-1 1,0-1-1,1 0 1,-1 0-1,0-1 1,-1 0 0,1 0-1,-1-1 1,0 0-1,0-1 1,0 0-1,-1 0 1,1 0-1,-2-1 1,1 0-1,-1-1 1,0 1 0,0-1-1,-1 0 1,0-1-1,-1 1 1,6-16-1,-3 8 301,-1 0 0,0-1 0,-1 1 0,-1-1 0,-1 0 0,-1 0 0,0 0 0,-1-29 0,-2 41-259,0 0 0,0 1 0,-1-1 0,1 1 0,-1 0 0,0-1 0,-1 1 0,1 0 0,-1 0 0,0 0 0,-5-5 0,-42-40 303,40 40-278,-5-4-3,-1 2 1,0 0 0,0 0-1,-1 2 1,-1 0 0,0 1 0,0 1-1,0 0 1,-1 2 0,1 0-1,-1 1 1,-1 1 0,1 1 0,-34 0-1,17 2 81,0 3 0,0 0 0,1 3 0,0 1-1,0 1 1,0 2 0,-36 16 0,62-22-213,0-1-265,1 0 1,-1 1 0,1 0-1,0 1 1,0 0 0,-9 7-1,16-11 177,-1 1 0,1-1 0,0 1 0,0 0 0,0-1 0,0 1 0,0 0 0,0-1 0,0 1-1,1 0 1,-1 0 0,0 0 0,1 0 0,0 0 0,-1 0 0,1 0 0,0 0 0,0 0 0,0 0-1,0 0 1,1 0 0,-1 0 0,0-1 0,1 1 0,0 0 0,-1 0 0,1 0 0,0 0 0,0-1 0,0 1-1,0 0 1,0-1 0,0 1 0,2 1 0,9 15-7407,1-1-7175</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5:56.985"/>
    </inkml:context>
    <inkml:brush xml:id="br0">
      <inkml:brushProperty name="width" value="0.025" units="cm"/>
      <inkml:brushProperty name="height" value="0.025" units="cm"/>
    </inkml:brush>
  </inkml:definitions>
  <inkml:trace contextRef="#ctx0" brushRef="#br0">133 107 7559,'0'0'15844,"-7"-8"-13687,6 6-2072,-3-2 202,1 0 1,-1 0 0,1 0-1,-1 0 1,-1 0-1,-7-5 1,10 9-255,1-1-1,-1 0 1,1 1-1,-1-1 1,1 1 0,-1-1-1,1 1 1,-1 0 0,1-1-1,-1 1 1,0 0-1,1 0 1,-1 0 0,1 1-1,-1-1 1,0 0-1,1 0 1,-1 1 0,1-1-1,-1 1 1,1-1-1,-1 1 1,1 0 0,0 0-1,-1 0 1,1 0 0,0 0-1,0 0 1,-1 0-1,1 0 1,0 0 0,0 0-1,0 1 1,0-1-1,0 0 1,0 2 0,-5 6 23,1 0 0,1 1 0,0-1 0,0 1 0,1 0 0,0 0 0,0 0 0,1 1 0,1-1 0,0 0 0,0 1 0,1-1 0,1 18 0,0-26-27,-1 1-1,0-1 0,1 0 0,-1 0 0,1 0 1,0 0-1,0 0 0,-1 0 0,1 0 0,1 0 1,-1 0-1,0-1 0,0 1 0,1 0 0,-1-1 1,1 1-1,-1-1 0,1 1 0,0-1 1,-1 0-1,1 0 0,0 0 0,0 0 0,0 0 1,0 0-1,0 0 0,0 0 0,0-1 0,0 1 1,0-1-1,1 0 0,-1 1 0,0-1 0,0 0 1,0 0-1,5-1 0,-1 0 134,1 0-1,-1 0 1,1 0 0,-1-1 0,0 0-1,1-1 1,-1 1 0,0-1-1,-1 0 1,1 0 0,6-6 0,-6 4-156,0-1 0,0 1 0,0-1 0,-1-1 0,0 1 0,-1-1 0,0 0 0,0 0 0,0 0 0,0-1 0,-1 1 0,-1-1 0,1 0 0,-1 0 1,-1 0-1,1 0 0,-1 0 0,-1 0 0,0 0 0,0 0 0,-1-13 0,1 21-6,0-1 0,0 1 0,0 0 0,0 0 0,0-1 0,0 1 0,0 0 0,0 0 0,-1-1 0,1 1 0,0 0 0,0-1 0,0 1 0,0 0 0,0 0 0,0-1 0,0 1 0,-1 0 0,1 0 0,0 0 0,0-1 0,0 1 0,-1 0 0,1 0 0,0 0 0,0-1 0,0 1 0,-1 0 0,1 0 0,0 0 0,0 0 0,-1 0 0,1 0 0,0 0 0,-1 0 0,1-1 0,0 1 0,0 0 0,-1 0 0,1 0 0,0 0 0,0 0 0,-1 0 0,1 1 0,0-1 0,-1 0 0,1 0 0,0 0 0,0 0 0,-1 0 0,1 0 0,0 0 0,0 0 0,-1 1 0,1-1 0,0 0 0,0 0 0,0 0 0,-1 1 0,1-1 0,0 3 0,13-8 0,24-18 0,-23 13 0,1 1 0,27-14 0,-38 22 0,0-1 0,0 1 0,0-1 0,0 1 0,0 1 0,0-1 0,0 1 0,1-1 0,-1 1 0,0 0 0,0 0 0,0 1 0,0 0 0,0-1 0,0 1 0,7 3 0,-8-3 0,-1 1 0,1-1 0,-1 1 0,0 0 0,0 0 0,0 0 0,0 0 0,0 0 0,0 0 0,0 1 0,0-1 0,-1 1 0,0-1 0,1 1 0,-1 0 0,0-1 0,0 1 0,0 0 0,0 4 0,7 64 0,-6-33 0,-2-37 0,0 0 0,0 0 0,1-1 0,-1 1 0,0 0 0,0 0 0,1 0 0,-1 0 0,0-1 0,1 1 0,-1 0 0,1 0 0,-1 0 0,1-1 0,-1 1 0,1 0 0,-1-1 0,1 1 0,0-1 0,-1 1 0,1-1 0,0 1 0,0-1 0,-1 1 0,1-1 0,0 0 0,1 1 0,0-1 0,1 1 0,-1-1 0,0 0 0,0-1 0,0 1 0,0 0 0,0 0 0,0-1 0,0 0 0,0 1 0,3-2 0,45-28 0,-34 18 0,38-26 0,-51 36 0,0 0 0,0 1 0,0-1 0,0 1 0,0 0 0,1 0 0,-1 0 0,0 0 0,1 0 0,-1 1 0,1-1 0,-1 1 0,0 0 0,1 0 0,3 1 0,-6 0 0,0 0 0,0 0 0,0 0 0,-1 0 0,1 0 0,0 0 0,-1 0 0,1 0 0,-1 0 0,1 0 0,-1 0 0,1 1 0,-1-1 0,0 0 0,0 0 0,0 0 0,0 1 0,0-1 0,0 0 0,0 2 0,-1 36 0,1-30 0,0-2-35,0 16-1003,0-22 968,1-1-1,-1 0 1,0 1-1,0-1 1,0 0 0,0 1-1,0-1 1,1 0 0,-1 1-1,0-1 1,0 0-1,0 0 1,1 1 0,-1-1-1,0 0 1,1 0 0,-1 1-1,0-1 1,0 0 0,1 0-1,-1 0 1,0 0-1,1 1 1,-1-1 0,0 0-1,1 0 1,-1 0 0,1 0-1,-1 0 1,0 0-1,1 0 1,-1 0 0,0 0-1,1 0 1,-1 0 0,0 0-1,1 0 1,-1 0 0,0 0-1,1-1 1,-1 1-1,0 0 1,1 0 0,-1 0-1,0 0 1,1-1 0,-1 1-1,0 0 1,1 0-1,-1-1 1,0 1 0,0 0-1,0-1 1,1 1 0,11-12-8888</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5:57.904"/>
    </inkml:context>
    <inkml:brush xml:id="br0">
      <inkml:brushProperty name="width" value="0.025" units="cm"/>
      <inkml:brushProperty name="height" value="0.025" units="cm"/>
    </inkml:brush>
  </inkml:definitions>
  <inkml:trace contextRef="#ctx0" brushRef="#br0">7 0 18610,'0'0'7190,"-2"15"-5823,-2 150 2071,4-138-3205,2 0 0,2 0-1,0 0 1,14 47 0,-16-70-213,-1 1 0,1-1 1,0 1-1,0-1 0,1 0 0,-1 0 1,1 0-1,0 0 0,0-1 0,0 1 1,1-1-1,-1 1 0,1-1 1,0 0-1,0-1 0,0 1 0,0-1 1,0 1-1,0-1 0,1-1 1,-1 1-1,1 0 0,-1-1 0,1 0 1,8 1-1,-6-2 6,0-1 0,0 1 0,-1-1 1,1 0-1,0 0 0,-1-1 0,1 0 0,-1 0 0,0-1 1,1 0-1,-1 0 0,0 0 0,-1-1 0,1 0 0,-1 0 1,0 0-1,8-8 0,34-54-26,-45 100 0,-2-29 0,0 0 0,0 1 0,0-1 0,1 0 0,0 0 0,0 1 0,0-1 0,1 0 0,2 5 0,-4-9 0,1 0 0,0 0 0,-1 0 0,1 0 0,0 0 0,0-1 0,-1 1 0,1 0 0,0-1 0,0 1 0,0 0 0,0-1 0,0 1 0,0-1 0,0 1 0,0-1 0,0 0 0,0 1 0,2-1 0,-1 0 0,1 0 0,-1 0 0,1 0 0,-1-1 0,1 1 0,-1-1 0,1 1 0,-1-1 0,0 0 0,1 0 0,-1 0 0,3-2 0,3-2 0,0-1 0,0 0 0,-1-1 0,0 0 0,0 0 0,10-13 0,-11 12 0,1 0 0,0 0 0,1 1 0,0 0 0,13-10 0,-20 17 0,-1-1 0,1 1 0,0-1 0,0 1 0,-1 0 0,1-1 0,0 1 0,0 0 0,0 0 0,0-1 0,0 1 0,-1 0 0,1 0 0,0 0 0,0 0 0,0 0 0,0 0 0,0 1 0,0-1 0,-1 0 0,1 0 0,0 1 0,0-1 0,0 0 0,-1 1 0,1-1 0,0 1 0,0-1 0,-1 1 0,1-1 0,0 1 0,-1-1 0,1 1 0,-1 0 0,1-1 0,-1 1 0,1 0 0,-1 0 0,1-1 0,-1 1 0,0 0 0,1 0 0,-1 0 0,0 0 0,0-1 0,0 1 0,1 0 0,-1 0 0,0 1 0,6 52 0,-6-48 0,1 84 0,-3 0 0,-24 144 0,11-103 0,15-131 0,0 0 0,0 1 0,0-1 0,0 0 0,0 1 0,0-1 0,0 0 0,0 1 0,0-1 0,0 0 0,0 1 0,0-1 0,0 0 0,0 1 0,0-1 0,-1 0 0,1 1 0,0-1 0,0 0 0,0 0 0,-1 1 0,1-1 0,0 0 0,0 0 0,-1 1 0,1-1 0,0 0 0,0 0 0,-1 0 0,1 1 0,0-1 0,-1 0 0,1 0 0,0 0 0,-1 0 0,-7-10 0,-4-22 0,5 3 0,0-1 0,-4-57 0,10 72 0,1 0 0,0 0 0,1 0 0,1 0 0,0 0 0,1 0 0,8-26 0,-6 32-90,-1 0 0,2 0 0,-1 1 0,1 0-1,0 0 1,1 0 0,0 1 0,10-9 0,69-48-4770,-52 41 890,22-18-14127</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5:59.739"/>
    </inkml:context>
    <inkml:brush xml:id="br0">
      <inkml:brushProperty name="width" value="0.025" units="cm"/>
      <inkml:brushProperty name="height" value="0.025" units="cm"/>
    </inkml:brush>
  </inkml:definitions>
  <inkml:trace contextRef="#ctx0" brushRef="#br0">0 94 21652,'0'0'988,"12"-11"555,-5 5-1265,50-42 2069,-51 44-2138,-1 0 0,1 1 0,0 0 1,0 0-1,0 1 0,0 0 0,1 0 1,-1 0-1,0 1 0,1 0 0,11-1 0,-17 2-200,0 0 0,0 0 0,0 1 0,1-1-1,-1 0 1,0 0 0,0 1 0,0-1 0,0 1-1,0-1 1,0 1 0,0 0 0,0-1 0,0 1 0,0 0-1,0 0 1,0-1 0,0 1 0,-1 0 0,1 0-1,0 0 1,-1 0 0,1 0 0,0 2 0,1 1 4,-1 1 0,1-1 0,-1 0 0,0 0 1,-1 1-1,1-1 0,-1 6 0,0 3 157,-1 0-1,0 1 1,-6 24-1,-21 32 993,21-56-906,1 0 1,0 1 0,1-1-1,-3 17 1,7-31-257,1 1 0,0-1 0,0 1 0,0-1 0,0 1 0,0-1 0,0 1 0,0-1 0,0 1 0,0-1 0,0 1 0,0-1 0,0 1 0,0-1 0,0 1 0,0-1 0,1 1 0,-1-1 0,0 1 0,0-1 0,0 0 0,1 1 0,-1-1 0,0 1 0,1-1 0,-1 0 0,0 1 0,1-1 0,-1 0 0,1 1 0,-1-1 0,0 0 0,1 0 0,-1 1 0,1-1 0,-1 0 0,1 0 0,-1 0 0,1 1 0,0-1 0,27-5 0,28-20 0,5-16-1906,-4-8-3459,-24 13-2707</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0.080"/>
    </inkml:context>
    <inkml:brush xml:id="br0">
      <inkml:brushProperty name="width" value="0.025" units="cm"/>
      <inkml:brushProperty name="height" value="0.025" units="cm"/>
    </inkml:brush>
  </inkml:definitions>
  <inkml:trace contextRef="#ctx0" brushRef="#br0">38 0 13004,'0'0'9919,"-5"11"-5616,1-6-3541,-17 38 2359,20-40-3003,0 0 1,-1 1-1,1-1 0,1 1 1,-1-1-1,0 0 1,1 1-1,0 0 1,0-1-1,0 1 1,0-1-1,1 1 1,0 4-1,0-7-123,0-1 1,0 1-1,0 0 1,0 0-1,-1-1 0,1 1 1,0 0-1,1-1 1,-1 1-1,0-1 0,0 0 1,0 1-1,0-1 1,0 0-1,0 1 0,0-1 1,1 0-1,-1 0 1,0 0-1,2 0 0,33-1-266,-26 0 110,18 0-166,-21 0 260,0 0 1,1 1-1,-1 0 0,1 0 0,-1 1 0,1 0 0,11 3 0,-17-2 98,0-1 1,0 0-1,0 1 0,1-1 1,-1 1-1,-1 0 1,1-1-1,0 1 0,0 0 1,-1 0-1,1 0 0,-1 0 1,1 1-1,-1-1 1,0 0-1,0 1 0,0-1 1,0 0-1,-1 1 0,1-1 1,-1 1-1,1-1 1,-1 1-1,0 0 0,0-1 1,0 1-1,0 2 1,0 3 19,-1-1 0,1 1 0,-1 0 1,-1-1-1,1 1 0,-1-1 0,0 1 1,-1-1-1,0 0 0,-4 8 1,5-11-58,-1-1 0,1 1 0,0-1 1,-1 0-1,0 0 0,0 0 0,0 0 1,0 0-1,0-1 0,0 1 0,-1-1 1,1 0-1,-1 0 0,1 0 0,-1-1 1,0 1-1,0-1 0,0 0 0,0 0 1,0 0-1,-4 0 0,6-1-191,1 0 0,-1 0 0,0 0 0,0 0 0,1-1 0,-1 1 0,0 0 0,1-1 0,-1 1 0,0-1 0,1 0 0,-1 1 0,1-1 0,-2-1 0,0-1-942,0 1 0,0-1 0,0 0 0,1 0-1,0 0 1,-1 0 0,1 0 0,-3-7 0,-10-25-9313</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0.453"/>
    </inkml:context>
    <inkml:brush xml:id="br0">
      <inkml:brushProperty name="width" value="0.025" units="cm"/>
      <inkml:brushProperty name="height" value="0.025" units="cm"/>
    </inkml:brush>
  </inkml:definitions>
  <inkml:trace contextRef="#ctx0" brushRef="#br0">1 203 15246,'0'0'13357,"35"-51"-11691,-17 43-673,8 0-481,2 2-384,6-1-96,4-2-1089,6 3-1858,4-4-2209,-1-1-1218,3 2 768</inkml:trace>
  <inkml:trace contextRef="#ctx0" brushRef="#br0" timeOffset="1">698 0 14606,'0'0'13453,"-4"59"-10859,-16-21-832,-1 6-1410,-1 4-352,2 1 0,4-3 0,3-9 0,6-2 0,2-12-1313,4-5-833,1-9-1249</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0.797"/>
    </inkml:context>
    <inkml:brush xml:id="br0">
      <inkml:brushProperty name="width" value="0.025" units="cm"/>
      <inkml:brushProperty name="height" value="0.025" units="cm"/>
    </inkml:brush>
  </inkml:definitions>
  <inkml:trace contextRef="#ctx0" brushRef="#br0">103 106 17905,'0'0'3886,"-11"4"-661,6-3-2999,0 1-1,1-1 1,-1 1 0,0 0 0,1 0 0,-1 1 0,1 0 0,0-1-1,0 1 1,0 1 0,0-1 0,0 1 0,1-1 0,-1 1-1,1 0 1,0 0 0,0 0 0,1 1 0,-1-1 0,1 1 0,0-1-1,0 1 1,1 0 0,-1 0 0,-1 9 0,3-11-201,-1 0 0,1-1 0,0 1 0,0 0 0,0 0-1,0-1 1,0 1 0,1 0 0,-1-1 0,1 1 0,-1 0 0,1-1 0,0 1 0,0-1 0,1 1 0,-1-1 0,0 1 0,1-1-1,-1 0 1,1 0 0,0 0 0,3 3 0,-3-3-26,1-1 0,0 0 0,-1 0-1,1-1 1,0 1 0,0 0 0,-1-1 0,1 0-1,0 0 1,0 0 0,0 0 0,0 0 0,-1 0-1,1-1 1,0 1 0,0-1 0,-1 0 0,1 0-1,0 0 1,-1 0 0,1 0 0,-1-1 0,3-1-1,2-1 22,-1 0 0,1-1-1,-1 1 1,0-1 0,-1-1-1,1 1 1,-1-1-1,0 0 1,0 0 0,-1-1-1,0 1 1,0-1 0,-1 0-1,5-11 1,-3 4 79,-1-1 0,0 0 0,-1 0 0,0 0 0,-2 0 0,1-22 0,-2 35-90,0-1 1,0 1-1,0 0 0,0 0 1,-1 0-1,1 0 0,-1 0 0,1 0 1,-1 0-1,0 0 0,1 0 1,-1 1-1,0-1 0,0 0 1,-2-2-1,2 3-4,0 0 0,0 1 0,0-1 0,0 0 0,0 1-1,0-1 1,0 1 0,0-1 0,0 1 0,0 0 0,0-1 0,0 1 0,0 0 0,0 0 0,0 0 0,0 0 0,0 0 0,0 0 0,0 0 0,-1 0 0,0 0 0,-1 1 1,-1 1 0,0-1-1,1 0 1,0 1 0,-1 0 0,1 0 0,0 0 0,0 0 0,0 1 0,0-1 0,0 1 0,0-1 0,1 1 0,-5 6 0,1 1-534,0 0 1,1 0-1,0 1 0,1 0 1,0 0-1,1 0 0,-3 15 1,4-20 50,2 0 0,-1 0 0,1 0 1,0 0-1,0 0 0,0-1 0,1 1 1,0 0-1,0 0 0,1 0 0,-1-1 0,1 1 1,0-1-1,1 1 0,-1-1 0,6 7 1,14 13-8562</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1.169"/>
    </inkml:context>
    <inkml:brush xml:id="br0">
      <inkml:brushProperty name="width" value="0.025" units="cm"/>
      <inkml:brushProperty name="height" value="0.025" units="cm"/>
    </inkml:brush>
  </inkml:definitions>
  <inkml:trace contextRef="#ctx0" brushRef="#br0">57 135 16592,'0'0'4943,"-3"8"-1078,-1-1-2999,2-5-668,1 1 0,0-1 0,-1 1 1,1-1-1,0 1 0,0 0 0,0 0 0,1-1 1,-1 1-1,1 0 0,-1 0 0,1 0 1,0 2-1,1-4-149,0-1 1,1 0-1,-1 1 1,0-1-1,0 0 1,1 0-1,-1 0 1,0 0-1,1 0 1,-1 0-1,0 0 1,0 0-1,1-1 1,-1 1-1,0 0 1,0-1-1,0 1 1,1-1-1,-1 0 1,0 1-1,2-2 1,2-3 70,1 1 0,-1-1-1,0 0 1,0 0 0,0 0 0,-1-1 0,1 0 0,-1 0 0,-1 0 0,1 0-1,-1 0 1,0-1 0,-1 0 0,0 1 0,0-1 0,0 0 0,-1 0 0,0 0-1,0 0 1,0 0 0,-2-15 0,1 21-120,-1-1 0,1 0 0,-1 0 0,0 0 0,1 0 0,-1 1 0,0-1 0,0 0 0,0 1 0,0-1 0,0 1 0,-1-1 0,1 1 0,0 0 0,-1-1 0,1 1 0,-1 0 0,1 0 0,-1 0 0,0 0 0,1 0 0,-1 0 0,0 0 0,0 1 0,0-1 0,0 1 0,1-1 0,-1 1 0,0 0 0,0 0 0,0 0 0,0 0 0,0 0 0,0 0 0,-2 1 0,1-1 0,-1 0 0,0 1 0,1 0 0,-1-1 0,0 2 0,1-1 0,-1 0 0,1 1 0,0-1 0,-1 1 0,1 0 0,0 0 0,0 0 0,0 0 0,0 1 0,1 0 0,-4 3 0,3 0-125,0-1-1,0 1 1,1 0-1,0 0 1,1 0-1,-2 8 1,2-13-17,1 0-1,-1 0 1,1 1 0,0-1 0,0 0 0,-1 1 0,1-1-1,0 0 1,0 0 0,0 1 0,1-1 0,-1 0 0,0 1-1,0-1 1,1 0 0,-1 0 0,1 1 0,-1-1 0,1 0-1,-1 0 1,1 0 0,0 0 0,-1 0 0,1 0 0,0 0-1,0 0 1,0 0 0,0 0 0,0 0 0,0 0-1,0 0 1,0-1 0,2 2 0,15-1-9969</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1.684"/>
    </inkml:context>
    <inkml:brush xml:id="br0">
      <inkml:brushProperty name="width" value="0.025" units="cm"/>
      <inkml:brushProperty name="height" value="0.025" units="cm"/>
    </inkml:brush>
  </inkml:definitions>
  <inkml:trace contextRef="#ctx0" brushRef="#br0">1 0 19410,'0'0'7271,"0"67"-6118,2-28 32,6-3-1024,2 2-129,5-9-64,1-7-1378,5-8-1665,-6-9-1537,-1-5-577,-5-6-7879</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09.175"/>
    </inkml:context>
    <inkml:brush xml:id="br0">
      <inkml:brushProperty name="width" value="0.025" units="cm"/>
      <inkml:brushProperty name="height" value="0.025" units="cm"/>
    </inkml:brush>
  </inkml:definitions>
  <inkml:trace contextRef="#ctx0" brushRef="#br0">152 26 18546,'-9'3'4281,"-6"2"-3069,1 1 0,0 1-1,0 0 1,-23 17 0,32-21-1000,0 1 0,1 0 0,-1 0 0,1 1 0,0-1 0,1 1 0,-1 0 0,-3 6 0,6-8-190,0-1-1,0 1 1,0-1-1,0 1 1,0 0-1,1-1 1,-1 1-1,1 0 1,0 0-1,0-1 1,0 1-1,0 0 1,0 0-1,0-1 1,1 1-1,0 0 1,-1 0-1,3 4 1,-1-4-20,0-1 1,0 1-1,1-1 0,-1 1 1,1-1-1,-1 0 0,1 0 1,0 0-1,0-1 0,0 1 1,0 0-1,0-1 0,0 0 1,0 0-1,0 0 0,1 0 1,-1-1-1,0 1 0,1-1 1,5 1-1,4 0 59,1-1-1,0 0 1,-1-1 0,15-2-1,-18 0 6,1 0 0,-1-1 0,0 0-1,0 0 1,0-1 0,0-1 0,-1 0 0,0 0-1,10-9 1,-12 10-26,-1 0-1,0-1 1,-1 0-1,1 0 1,-1 0 0,0 0-1,-1-1 1,0 0-1,0 0 1,0 0-1,-1 0 1,0-1-1,3-10 1,-6 16-40,1 1 0,-1-1 0,0 0 0,0 1 0,0-1 0,0 1 0,0-1 0,-1 1 0,1-1 0,0 1 0,-1-1 0,1 1 0,-1 0 0,1-1 0,-1 1 0,0-1 0,1 1 0,-1 0 0,0 0 0,0-1 0,0 1 0,0 0 0,0 0 0,0 0 0,-2-1 0,-1 0 0,1 0 0,-1 0 0,0 1 0,1-1 0,-1 1 0,0 0 0,0 0 0,0 0 0,-8 0 0,4 1 0,0 0 0,-1 0 0,1 0 0,0 1 0,-1 1 0,1-1 0,0 1 0,0 1 0,-11 4 0,-7 12-1701,11-5-2823,13-11 3323</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2.013"/>
    </inkml:context>
    <inkml:brush xml:id="br0">
      <inkml:brushProperty name="width" value="0.025" units="cm"/>
      <inkml:brushProperty name="height" value="0.025" units="cm"/>
    </inkml:brush>
  </inkml:definitions>
  <inkml:trace contextRef="#ctx0" brushRef="#br0">0 0 20788,'0'0'6694,"68"27"-14541,-37-27 287</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2.370"/>
    </inkml:context>
    <inkml:brush xml:id="br0">
      <inkml:brushProperty name="width" value="0.025" units="cm"/>
      <inkml:brushProperty name="height" value="0.025" units="cm"/>
    </inkml:brush>
  </inkml:definitions>
  <inkml:trace contextRef="#ctx0" brushRef="#br0">57 1 14382,'0'0'4409,"-3"10"-1099,-6 14-1255,0-2 0,-2 1 1,-13 21-1,61-58-1922,-23 10-270,-1 1 0,1 0 0,0 1 0,0 0 0,0 1 0,0 1-1,21 2 1,-31-2 130,0 0 0,0 1 0,0 0 1,-1 0-1,1 0 0,0 1 0,0-1 0,-1 1 0,1 0 0,-1 0 0,1 0 0,-1 0 0,5 5 0,-6-5 57,-1 0 0,0 0 0,1 0 0,-1 1 0,0-1 0,0 0 0,0 1 0,-1-1 0,1 1 0,-1-1 0,1 1 0,-1-1 0,0 1 0,0-1 0,0 1 0,0-1 0,0 1 0,0-1 0,-1 1 0,1-1 0,-1 1 0,0-1 0,-1 4 0,-1-1 33,1 0 1,-1-1-1,1 0 0,-1 0 1,0 0-1,-1 0 0,1 0 1,-1 0-1,1-1 1,-1 0-1,0 0 0,-1 0 1,1 0-1,0 0 0,-1-1 1,-7 3-1,3-1 28,0-1 0,0 0 0,0-1 1,-1 1-1,1-2 0,-1 1 0,-16-1 0,25-1-180,1 0 1,-1-1-1,1 1 1,-1 0-1,1 0 1,-1 0-1,1-1 1,-1 1-1,1 0 1,-1-1-1,1 1 1,-1 0-1,1-1 0,0 1 1,-1-1-1,1 1 1,0 0-1,-1-1 1,1 1-1,0-1 1,0 1-1,-1-1 1,1 1-1,0-1 1,0 1-1,0-1 1,0 1-1,0-1 0,-1 0 1,1 1-1,0-1 1,0 1-1,1-2 1,0-20-8672,0 19 6838,4-21-17893</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2.748"/>
    </inkml:context>
    <inkml:brush xml:id="br0">
      <inkml:brushProperty name="width" value="0.025" units="cm"/>
      <inkml:brushProperty name="height" value="0.025" units="cm"/>
    </inkml:brush>
  </inkml:definitions>
  <inkml:trace contextRef="#ctx0" brushRef="#br0">21 182 11243,'0'0'10046,"10"3"-7483,1 0-1934,0 0 0,-1 0 0,1-1 0,1-1-1,-1 0 1,12-1 0,-19 0-449,1 0 0,0-1 0,-1 0 0,1 0 0,0 0 0,-1 0 0,0-1 0,1 0 0,-1 0 0,0 0 0,0 0 0,0-1 0,0 0 0,0 1 0,-1-2 0,1 1 0,-1 0 0,0-1 0,6-7 0,-6 6-126,0 0 0,0-1-1,0 0 1,0 1 0,-1-1-1,0 0 1,-1 0 0,1-1 0,-1 1-1,0 0 1,0-13 0,-1 16-45,0 1 0,-1-1 0,1 0 0,0 1-1,-1-1 1,0 1 0,0-1 0,0 1 0,0-1 0,0 1 0,0-1 0,-1 1 0,1 0 0,-1 0 0,1-1 0,-1 1 0,0 0 0,0 1 0,0-1 0,0 0 0,0 1-1,0-1 1,-1 1 0,1-1 0,0 1 0,-1 0 0,1 0 0,-1 0 0,-4-1 0,1 1-9,0-1 0,0 1 0,0 0 0,-1 1 0,1-1 0,0 1 0,0 0 0,0 1 0,0 0 0,-1 0 0,1 0 0,0 0 0,0 1 0,1 0 0,-1 1 0,0-1 0,1 1 0,-1 0 0,-5 4 0,6-2 0,0-1 0,1 1 0,-1 1 0,1-1 0,0 0 0,0 1 0,1 0 0,-1 0 0,1 0 0,1 0 0,-1 1 0,1-1 0,0 1 0,1-1 0,-1 1 0,1 0 0,0 9 0,0-2 0,0-1 0,1 1 0,1 0 0,0 0 0,0-1 0,7 23 0,-7-32 0,0 0 0,1 0 0,0-1 0,0 1 0,0 0 0,0-1 0,0 1 0,1-1 0,0 0 0,-1 0 0,1 0 0,0 0 0,1 0 0,-1 0 0,0-1 0,1 0 0,-1 0 0,1 0 0,0 0 0,0 0 0,0-1 0,0 0 0,0 1 0,0-1 0,8 0 0,-3 0-440,1 0 1,0-1-1,0 0 0,0-1 1,-1 0-1,1-1 0,12-3 1,-6 0-1657,0-2 1,0 0-1,0 0 1,-1-2 0,26-18-1,-4-2-11858</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3.074"/>
    </inkml:context>
    <inkml:brush xml:id="br0">
      <inkml:brushProperty name="width" value="0.025" units="cm"/>
      <inkml:brushProperty name="height" value="0.025" units="cm"/>
    </inkml:brush>
  </inkml:definitions>
  <inkml:trace contextRef="#ctx0" brushRef="#br0">165 0 5061,'0'0'27178,"-5"9"-26709,-20 45-432,-20 62 0,-23 52-52,60-152-566,-2 4-2331,7-22 960,2-13-66,1-17-4159,0-9-1835</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3.415"/>
    </inkml:context>
    <inkml:brush xml:id="br0">
      <inkml:brushProperty name="width" value="0.025" units="cm"/>
      <inkml:brushProperty name="height" value="0.025" units="cm"/>
    </inkml:brush>
  </inkml:definitions>
  <inkml:trace contextRef="#ctx0" brushRef="#br0">1 1 17457,'0'0'9288,"64"42"-7494,-35-25-673,3-4-544,5-3-385,1 1-192,-7-5-2114,2-6-4965,0 0-12427</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3.778"/>
    </inkml:context>
    <inkml:brush xml:id="br0">
      <inkml:brushProperty name="width" value="0.025" units="cm"/>
      <inkml:brushProperty name="height" value="0.025" units="cm"/>
    </inkml:brush>
  </inkml:definitions>
  <inkml:trace contextRef="#ctx0" brushRef="#br0">1 80 17264,'0'0'5029,"0"10"-3347,2 38-265,2 0 1,2-1 0,14 57 0,-1-6 214,-11-48-1161,-5-22-216,2 0-1,0-1 1,17 46-1,-22-118-254,2 17 0,-10-122 0,3 102 0,2 0 0,2 0 0,9-73 0,-6 112 0,0 0 0,1 0 0,0 0 0,1 0 0,0 1 0,0-1 0,1 1 0,0 0 0,0 1 0,1-1 0,0 1 0,7-7 0,-10 11 0,1-1 0,0 1 0,0-1 0,0 1 0,0 0 0,0 1 0,1-1 0,-1 1 0,1 0 0,0 0 0,0 0 0,0 1 0,0 0 0,0-1 0,0 2 0,0-1 0,0 1 0,0 0 0,0 0 0,0 0 0,0 1 0,1-1 0,5 3 0,-9-2 0,-1 0 0,1 0 0,-1 0 0,1 1 0,-1-1 0,0 0 0,0 1 0,0-1 0,0 1 0,0-1 0,0 1 0,0 0 0,0-1 0,-1 1 0,1 0 0,0-1 0,-1 1 0,0 0 0,1 0 0,-1 0 0,0-1 0,0 1 0,0 0 0,0 0 0,0 0 0,-1 3 0,-10 51 0,3-40 0,0 1 0,-1-1 0,0-1 0,-1 0 0,-1 0 0,0-1 0,-1 0 0,-1-1 0,0-1 0,-15 11 0,27-22-28,1 0 0,-1-1 0,1 1 0,-1-1-1,0 1 1,1-1 0,-1 1 0,0-1 0,1 1 0,-1-1 0,0 0 0,1 1 0,-1-1 0,0 0-1,0 1 1,1-1 0,-1 0 0,0 0 0,0 0 0,0 0 0,1 0 0,-1 0 0,0 0 0,0 0-1,0 0 1,1 0 0,-1-1 0,0 1 0,0 0 0,0 0 0,1-1 0,-1 1 0,0-1 0,1 1-1,-2-1 1,1-1-168,0 0 0,1 0-1,-1 0 1,1 0-1,0-1 1,-1 1 0,1 0-1,0 0 1,0 0-1,0 0 1,0 0 0,2-5-1,17-66-6643,-2 28-468</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4.108"/>
    </inkml:context>
    <inkml:brush xml:id="br0">
      <inkml:brushProperty name="width" value="0.025" units="cm"/>
      <inkml:brushProperty name="height" value="0.025" units="cm"/>
    </inkml:brush>
  </inkml:definitions>
  <inkml:trace contextRef="#ctx0" brushRef="#br0">3 1 21332,'0'0'7949,"0"10"-7164,-1 76-324,-1-4 286,4 0-1,19 134 1,-21-214-923,0 0-1,0 0 1,1 0-1,-1 0 1,1 0 0,0 0-1,-1-1 1,1 1 0,0 0-1,0 0 1,0 0-1,1-1 1,-1 1 0,0 0-1,1-1 1,-1 1 0,0-1-1,1 0 1,0 1-1,-1-1 1,1 0 0,0 0-1,0 0 1,3 1-1,-3-2-186,0 0-1,0 0 0,0 0 0,0 0 0,0 0 0,0-1 0,0 1 0,0-1 0,0 1 1,0-1-1,0 0 0,0 0 0,0 0 0,0 0 0,0 0 0,-1 0 0,1 0 0,0-1 0,-1 1 1,1-1-1,-1 1 0,0-1 0,2-2 0,8-9-9523</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4.796"/>
    </inkml:context>
    <inkml:brush xml:id="br0">
      <inkml:brushProperty name="width" value="0.025" units="cm"/>
      <inkml:brushProperty name="height" value="0.025" units="cm"/>
    </inkml:brush>
  </inkml:definitions>
  <inkml:trace contextRef="#ctx0" brushRef="#br0">49 178 20179,'0'0'6433,"-6"13"-6140,-2 3-73,2 0 0,-1 0-1,2 1 1,0 0-1,1 0 1,1 0-1,-2 27 1,5-44-216,0 0 1,0 1 0,0-1-1,0 0 1,0 1 0,0-1-1,0 0 1,1 1-1,-1-1 1,0 0 0,0 1-1,0-1 1,0 0 0,0 1-1,1-1 1,-1 0 0,0 0-1,0 1 1,1-1-1,-1 0 1,0 0 0,0 1-1,1-1 1,-1 0 0,0 0-1,0 0 1,1 0 0,-1 1-1,0-1 1,1 0-1,-1 0 1,0 0 0,1 0-1,-1 0 1,0 0 0,1 0-1,-1 0 1,0 0 0,1 0-1,-1 0 1,0 0-1,1 0 1,-1 0 0,0 0-1,1 0 1,-1 0 0,0-1-1,1 1 1,-1 0 0,1 0-1,17-10 155,-8-1-122,1 1 0,-2-2 0,1 0 0,-1 0 0,-1 0 0,0-1 0,-1-1 0,-1 1 0,0-1 0,0 0 0,-2 0 0,1-1 1,-2 1-1,0-1 0,-1 0 0,1-19 0,-20 82 235,14-35-140,-2 3 189,1-1-1,1 1 1,0 0-1,2 0 1,-1 25-1,2-41-315,1 1 0,-1-1 1,0 1-1,0-1 0,0 1 0,1-1 0,-1 0 0,0 1 0,1-1 0,-1 0 0,0 1 0,1-1 0,-1 0 0,0 1 0,1-1 0,-1 0 1,1 0-1,-1 1 0,1-1 0,-1 0 0,0 0 0,1 0 0,-1 0 0,1 0 0,-1 0 0,1 0 0,-1 1 0,1-1 0,-1 0 1,1-1-1,-1 1 0,1 0 0,-1 0 0,1 0 0,-1 0 0,1 0 0,-1 0 0,1-1 0,19-7 134,-8-2-108,-1 0 1,1-2 0,-2 1-1,0-1 1,0-1 0,-1 0-1,-1 0 1,12-26 0,1 2-446,-16 107-370,-5-17 1787,1-53-997,-1 0 0,0 1 0,0-1-1,0 0 1,1 1 0,-1-1-1,0 0 1,0 1 0,1-1 0,-1 0-1,0 0 1,1 0 0,-1 1-1,0-1 1,1 0 0,-1 0 0,0 0-1,1 0 1,-1 1 0,0-1-1,1 0 1,-1 0 0,1 0 0,-1 0-1,0 0 1,1 0 0,-1 0-1,0 0 1,1 0 0,-1 0 0,1 0-1,-1-1 1,0 1 0,1 0-1,-1 0 1,0 0 0,1 0 0,-1 0-1,0-1 1,1 1 0,-1 0-1,0 0 1,1-1 0,-1 1 0,0-1-1,16-10 58,29-46-63,-37 45 0,0 0 0,1 1 0,0 0 0,17-15 0,-25 25 0,-1 1 0,1-1 0,-1 0 0,1 1 0,-1-1 0,1 1 0,-1-1 0,1 1 0,0 0 0,-1-1 0,1 1 0,-1 0 0,1-1 0,0 1 0,0 0 0,-1 0 0,1-1 0,0 1 0,-1 0 0,1 0 0,0 0 0,0 0 0,-1 0 0,1 0 0,0 0 0,-1 0 0,1 1 0,0-1 0,0 0 0,-1 0 0,1 0 0,0 1 0,-1-1 0,1 0 0,0 1 0,-1-1 0,2 1 0,9 28 0,-10-27 0,-1 1 0,1-1 0,0 1 0,0-1 0,0 1 0,0-1 0,0 0 0,0 1 0,0-1 0,1 0 0,2 3 0,10-5 0,8-18 0,9-20 0,-25 28 0,1 0 0,0 1 0,1 0 0,0 1 0,0-1 0,1 1 0,0 1 0,0 0 0,20-12 0,-28 19 0,-1 0 0,1 0 0,-1 0 0,1 0 0,-1 0 0,0 0 0,1 0 0,-1 0 0,1 0 0,-1 0 0,1 0 0,-1 0 0,1 0 0,-1 0 0,0 1 0,1-1 0,-1 0 0,1 0 0,-1 0 0,1 1 0,-1-1 0,0 0 0,1 0 0,-1 1 0,0-1 0,1 0 0,-1 1 0,0-1 0,0 0 0,1 1 0,-1-1 0,0 1 0,0-1 0,1 1 0,-1-1 0,0 1 0,5 25 0,-10 27 0,-2-39-2324,7-14 2056,0 1 0,-1-1 0,1 0 0,-1 1 0,1-1 0,-1 0 0,1 1 0,-1-1 0,1 0 0,-1 1 0,0-1-1,1 0 1,-1 0 0,1 0 0,-1 1 0,0-1 0,1 0 0,-1 0 0,0 0 0,1 0 0,-1 0 0,1 0 0,-1 0 0,0 0 0,1-1 0,-1 1 0,1 0-1,-1 0 1,0 0 0,1-1 0,-1 1 0,1 0 0,-1-1 0,1 1 0,-1-1 0,-10-10-11621</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5.170"/>
    </inkml:context>
    <inkml:brush xml:id="br0">
      <inkml:brushProperty name="width" value="0.025" units="cm"/>
      <inkml:brushProperty name="height" value="0.025" units="cm"/>
    </inkml:brush>
  </inkml:definitions>
  <inkml:trace contextRef="#ctx0" brushRef="#br0">0 0 17713,'0'0'12460,"51"22"-26362</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5.495"/>
    </inkml:context>
    <inkml:brush xml:id="br0">
      <inkml:brushProperty name="width" value="0.025" units="cm"/>
      <inkml:brushProperty name="height" value="0.025" units="cm"/>
    </inkml:brush>
  </inkml:definitions>
  <inkml:trace contextRef="#ctx0" brushRef="#br0">156 133 18578,'0'0'3865,"1"-8"-620,-1 0-2751,1-3 189,0 0-1,-1-1 0,0 1 1,-1 0-1,-3-14 0,4 23-630,0 1 0,-1-1 0,1 0 0,-1 0 0,1 1-1,-1-1 1,0 1 0,0-1 0,0 1 0,1-1 0,-1 1 0,-1-1 0,1 1 0,0 0 0,0 0-1,0-1 1,-1 1 0,1 0 0,-1 0 0,1 0 0,-1 1 0,1-1 0,-1 0 0,1 0-1,-1 1 1,0-1 0,1 1 0,-1-1 0,0 1 0,1 0 0,-1 0 0,0 0 0,0 0-1,1 0 1,-1 0 0,0 0 0,0 1 0,1-1 0,-1 1 0,0-1 0,1 1 0,-1-1 0,1 1-1,-1 0 1,1 0 0,-1 0 0,-1 1 0,-3 2-52,0 0 0,0 1 0,1 0 0,-1 0 0,1 0 0,0 0 0,1 1 0,-1 0 0,1 0 0,0 0 0,1 0 0,0 1 0,-3 7 0,2-6 0,1 0 0,0 0 0,0 0 0,1 0 0,0 0 0,1 1 0,0-1 0,0 1 0,1-1 0,0 1 0,1 9 0,-1-17 2,1 1-1,-1-1 1,1 0-1,-1 0 1,0 0-1,1 0 1,0 0-1,-1 0 1,1 0 0,0 0-1,-1 0 1,1 0-1,0 0 1,0 0-1,0-1 1,0 1-1,0 0 1,0-1 0,0 1-1,0 0 1,0-1-1,0 1 1,2 0-1,1-1 4,-1 1-1,1 0 0,-1-1 0,1 0 0,-1 0 0,1 0 0,0 0 1,3-1-1,3-1-67,-1 0 1,0-1 0,0 0 0,0 0-1,13-8 1,17-13-4191,-1-2-1,-2-1 1,55-53 0,-56 44-2938</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3.588"/>
    </inkml:context>
    <inkml:brush xml:id="br0">
      <inkml:brushProperty name="width" value="0.025" units="cm"/>
      <inkml:brushProperty name="height" value="0.025" units="cm"/>
    </inkml:brush>
  </inkml:definitions>
  <inkml:trace contextRef="#ctx0" brushRef="#br0">188 62 6983,'0'0'12908,"-3"-9"-11163,-11-28-116,14 36-1555,-1 0-1,0 0 1,0 0 0,0 0 0,0 0 0,0 0 0,0 0 0,0 0-1,0 0 1,0 0 0,0 1 0,0-1 0,-1 0 0,1 1 0,0-1-1,0 1 1,-1 0 0,1-1 0,0 1 0,-1 0 0,1 0 0,0 0-1,-1 0 1,1 0 0,0 0 0,-1 0 0,1 0 0,0 0 0,-1 1-1,1-1 1,0 1 0,-1-1 0,0 1 0,-3 1 56,1 0 0,0 0-1,0 1 1,0-1 0,0 1 0,0-1 0,-4 6 0,-4 5 210,1 1 0,0 0-1,1 1 1,-11 22 0,16-29-183,1 0-1,1 1 1,0-1 0,0 1-1,0 0 1,1 0-1,1 0 1,-1 0-1,1 0 1,1 12 0,0-20-156,1 0 1,-1 0 0,0 0 0,1 0 0,-1 0 0,1 0-1,-1-1 1,1 1 0,0 0 0,-1 0 0,1 0 0,0-1-1,0 1 1,-1 0 0,1-1 0,0 1 0,0-1 0,0 1-1,0-1 1,0 1 0,0-1 0,0 0 0,0 1 0,0-1-1,0 0 1,0 0 0,0 0 0,0 0 0,0 0 0,0 0-1,0 0 1,0 0 0,1 0 0,38-7 192,-27 2-144,1-1 0,-1 0 1,-1-1-1,1-1 0,-1 0 1,-1 0-1,21-19 0,-17 13 134,-1-1 0,-1-1 0,0 0 0,0-1-1,9-17 1,-13 15 393,-22 40-385,-1 11-492,-15 41 1,26-62 133,-1 1 0,2 0 0,0-1 0,0 1 0,1 0 0,0 0 0,2 17 0,-1-28 25,0 0 0,1 1 1,-1-1-1,0 0 0,1 0 0,-1 0 0,1 0 1,-1 0-1,1 0 0,0 0 0,-1 0 1,1 0-1,0-1 0,0 1 0,-1 0 0,1 0 1,0 0-1,0-1 0,0 1 0,0-1 1,0 1-1,0-1 0,0 1 0,0-1 1,0 1-1,1-1 0,-1 0 0,0 0 0,0 1 1,0-1-1,2 0 0,1 0-526,-1 0-1,1 0 1,-1-1 0,1 1-1,-1-1 1,1 1-1,-1-1 1,1 0 0,5-3-1,14-12-5989</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5.868"/>
    </inkml:context>
    <inkml:brush xml:id="br0">
      <inkml:brushProperty name="width" value="0.025" units="cm"/>
      <inkml:brushProperty name="height" value="0.025" units="cm"/>
    </inkml:brush>
  </inkml:definitions>
  <inkml:trace contextRef="#ctx0" brushRef="#br0">84 317 2594,'0'0'21188,"-9"7"-19399,1-1-1452,0 1 0,1 1 0,-1-1 0,1 1-1,-8 13 1,12-17-295,1 0-1,-1 0 0,1 1 1,0-1-1,0 1 0,0-1 1,1 1-1,0-1 0,0 1 1,0 0-1,0 0 0,1 0 1,0 0-1,0-1 0,0 1 0,0 0 1,2 6-1,-1-11-65,-1 1 0,1 0 0,0 0 0,0-1-1,-1 1 1,1-1 0,0 1 0,0-1 0,0 1 0,0-1 0,0 1-1,0-1 1,0 0 0,0 1 0,0-1 0,0 0 0,0 0 0,0 0-1,0 0 1,0 0 0,0 0 0,0 0 0,0 0 0,0 0 0,-1-1-1,1 1 1,2-1 0,28-8 198,-21 2-97,-1-1-1,0 0 1,0-1-1,0 0 1,-1 0-1,12-19 1,37-69 555,-52 88-524,65-128 1957,-61 116-1747,-1 1 1,-1-1-1,-1-1 1,7-40-1,-59 164-318,38-79-395,2 1 0,0-1 1,2 1-1,1 0 0,-1 31 0,4-46 18,0 1 0,1 0-1,0 0 1,1-1 0,0 1-1,1-1 1,4 11 0,-5-16 91,0 1 0,0-1 0,1 1 0,0-1-1,0 0 1,0 0 0,0-1 0,0 1 0,1 0 0,0-1 0,0 0 0,0 0 0,0 0 0,8 3 0,2-1-11849</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6.382"/>
    </inkml:context>
    <inkml:brush xml:id="br0">
      <inkml:brushProperty name="width" value="0.025" units="cm"/>
      <inkml:brushProperty name="height" value="0.025" units="cm"/>
    </inkml:brush>
  </inkml:definitions>
  <inkml:trace contextRef="#ctx0" brushRef="#br0">4 391 20820,'0'0'7740,"-2"-9"-5017,1 4-2634,1 0 0,-1 0 0,1 0 0,0 1 0,1-1 0,-1 0 0,1 0 0,0 0 0,0 1 0,0-1 0,1 0 0,0 1 0,3-6 0,0 1-55,0 0 0,1 1 0,0 0 0,0 0 0,1 1 0,14-13 0,-18 17-34,1 0 0,0 0 0,0 0 0,0 1 0,0-1 0,0 1 0,0 0 0,0 0 0,1 1 0,-1-1 0,1 1 0,5-1 0,-9 2 0,1 0 0,0 0 0,0 1 0,-1-1 0,1 0 0,0 1 0,0-1 0,-1 1 0,1-1 0,0 1 0,-1 0 0,1 0 0,-1 0 0,1 0 0,-1 0 0,0 0 0,1 0 0,-1 0 0,0 0 0,0 1 0,0-1 0,1 1 0,-1-1 0,-1 1 0,1-1 0,0 1 0,0-1 0,-1 1 0,1 0 0,-1-1 0,1 1 0,-1 0 0,0 0 0,1 1 0,3 23 0,-2 0 0,0-1 0,-3 40 0,0-33 0,4 47 0,-3-79 0,0 1 0,-1 0 0,1 0 0,0 0 0,0-1 0,0 1 0,0 0 0,0 0 0,1 0 0,-1-1 0,0 1 0,0 0 0,0 0 0,1 0 0,-1-1 0,0 1 0,1 0 0,-1-1 0,0 1 0,1 0 0,-1-1 0,1 1 0,-1 0 0,1-1 0,0 1 0,-1-1 0,1 1 0,0-1 0,-1 1 0,1-1 0,0 0 0,-1 1 0,1-1 0,0 0 0,0 1 0,-1-1 0,1 0 0,0 0 0,0 0 0,0 0 0,-1 0 0,1 0 0,0 0 0,0 0 0,0 0 0,-1 0 0,1 0 0,0-1 0,0 1 0,1-1 0,2-1 0,-1 0 0,1 0 0,-1-1 0,0 1 0,0-1 0,0 0 0,0 0 0,4-6 0,18-28 0,-2-1 0,-2-1 0,-2-1 0,-1-1 0,18-62 0,-32 104 0,2 12 0,10 32 0,-4-12 0,-10-26 0,1-1 0,1 0 0,-1 0 0,1 0 0,0-1 0,1 1 0,-1-1 0,1 0 0,10 8 0,-13-12 0,-1 1 0,1-1 0,0 0 0,0 0 0,0 0 0,0 0 0,0 0 0,0 0 0,0-1 0,1 1 0,-1-1 0,0 1 0,0-1 0,1 0 0,-1 0 0,0 0 0,0 0 0,1 0 0,-1 0 0,0-1 0,0 1 0,0-1 0,0 0 0,0 0 0,1 1 0,-1-1 0,0-1 0,-1 1 0,1 0 0,0 0 0,0-1 0,0 1 0,-1-1 0,2-1 0,3-4 0,-1 0 0,0-1 0,0 1 0,0-1 0,-1 0 0,-1 0 0,1-1 0,-1 1 0,-1-1 0,0 1 0,0-1 0,1-10 0,-1 0 0,-1 1 0,0-1 0,-2 1 0,-4-36 0,-5 20 0,10 33 0,0 0 0,-1 0 0,1-1 0,-1 1 0,1 0 0,-1 0 0,1 0 0,-1 0 0,0 0 0,0 0 0,1 0 0,-1 0 0,0 0 0,0 0 0,0 1 0,0-1 0,0 0 0,0 1 0,0-1 0,0 0 0,-1 1 0,1-1 0,-2 0 0,2 5 0,-1 0 0,1 0 0,0 0 0,0 0 0,0 0 0,1 1 0,0-1 0,-1 0 0,1 0 0,1 5 0,-1-6 0,0-2 0,0 0 0,-1 0 0,1 0 0,0 0 0,0 1 0,0-1 0,0 0 0,0 0 0,0 0 0,0 0 0,1 0 0,-1 1 0,0-1 0,1 0 0,-1 0 0,0 0 0,1 0 0,0 0 0,-1 0 0,1 0 0,0 0 0,-1 0 0,1 0 0,0 0 0,0-1 0,0 1 0,-1 0 0,1 0 0,0-1 0,0 1 0,0-1 0,0 1 0,0-1 0,3 1 0,-3-1 0,1-1 0,0 1 0,-1-1 0,1 0 0,0 1 0,-1-1 0,1 0 0,-1 0 0,0 0 0,1 0 0,-1-1 0,0 1 0,0 0 0,1-1 0,-1 1 0,0 0 0,0-1 0,-1 1 0,1-1 0,0 0 0,0 1 0,-1-1 0,1-2 0,10-41 0,-10 37 0,1 0 0,0 0 0,0 0 0,1 0 0,5-13 0,-1 56 0,-4 13 0,-3-34 0,1 1 0,0-1 0,1 0 0,1 0 0,4 17 0,-6-30-156,0 0 0,0 0 0,0 0 0,0 0 1,-1-1-1,1 1 0,0 0 0,1 0 0,-1-1 0,0 1 0,0-1 0,0 1 1,0-1-1,0 1 0,1-1 0,-1 0 0,0 1 0,0-1 0,1 0 0,-1 0 1,0 0-1,0 0 0,1 0 0,-1 0 0,0 0 0,0-1 0,1 1 0,-1 0 0,0-1 1,0 1-1,0-1 0,0 1 0,1-1 0,-1 0 0,0 1 0,0-1 0,0 0 1,0 0-1,1-1 0,12-13-7126</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7.052"/>
    </inkml:context>
    <inkml:brush xml:id="br0">
      <inkml:brushProperty name="width" value="0.025" units="cm"/>
      <inkml:brushProperty name="height" value="0.025" units="cm"/>
    </inkml:brush>
  </inkml:definitions>
  <inkml:trace contextRef="#ctx0" brushRef="#br0">3 176 12492,'0'0'12038,"0"11"-10090,-2 122 1197,17 148-1,-14-272-3144,-1 7 0,1 0 0,1 1 0,0-2 0,1 1 0,1 0 0,1-1 0,10 25 0,-15-40 0,0 1 0,0-1 0,0 1 0,0-1 0,0 1 0,0 0 0,1-1 0,-1 1 0,0-1 0,0 1 0,1-1 0,-1 1 0,0-1 0,1 1 0,-1-1 0,1 0 0,-1 1 0,0-1 0,1 1 0,-1-1 0,1 0 0,-1 1 0,1-1 0,-1 0 0,1 0 0,0 1 0,-1-1 0,1 0 0,-1 0 0,1 0 0,-1 0 0,1 0 0,0 0 0,-1 0 0,1 0 0,-1 0 0,1 0 0,0 0 0,-1 0 0,1 0 0,-1 0 0,1-1 0,-1 1 0,1 0 0,-1 0 0,1-1 0,-1 1 0,1 0 0,-1-1 0,1 1 0,-1 0 0,1-1 0,-1 1 0,0-1 0,1 1 0,-1-1 0,1 1 0,-1-1 0,0 1 0,0-1 0,1 1 0,-1-1 0,0 1 0,0-1 0,0 1 0,0-1 0,0 0 0,1 1 0,-1-2 0,9-42 0,-9 43 0,2-13 0,26-153 0,-22 144 0,1 0 0,1 1 0,1-1 0,0 2 0,15-24 0,-11 22 0,-1 0 0,-1-1 0,-2-1 0,0 0 0,-1 0 0,-2-1 0,0 0 0,-2 0 0,-1 0 0,-1 0 0,-3-44 0,2 69 0,-1 0 0,0 0 0,0 0 0,1 0 0,-1 0 0,0 0 0,0 0 0,0-1 0,-1 1 0,1 0 0,0 0 0,0 0 0,0 0 0,-1 0 0,1 0 0,-1 0 0,1 0 0,-1 1 0,1-1 0,-1 0 0,1 0 0,-1 0 0,0 0 0,1 1 0,-1-1 0,0 0 0,0 0 0,1 1 0,-1-1 0,0 1 0,0-1 0,0 1 0,0-1 0,0 1 0,-1-1 0,0 2 0,0-1 0,1 1 0,-1 0 0,1-1 0,-1 1 0,1 0 0,-1 0 0,1 0 0,0 0 0,-1 1 0,1-1 0,0 0 0,0 0 0,0 1 0,0-1 0,0 1 0,0-1 0,0 1 0,1-1 0,-1 1 0,-1 2 0,-9 28 0,0 1 0,2-1 0,2 2 0,1-1 0,1 1 0,0 64 0,5-96 0,0-1 0,0 0 0,0 0 0,0 0 0,1 1 0,-1-1 0,0 0 0,1 0 0,-1 0 0,0 0 0,1 0 0,0 0 0,-1 1 0,1-1 0,0 0 0,-1-1 0,1 1 0,0 0 0,0 0 0,0 0 0,0 0 0,0-1 0,0 1 0,0 0 0,0-1 0,0 1 0,0-1 0,0 1 0,0-1 0,1 0 0,-1 1 0,0-1 0,0 0 0,0 0 0,1 0 0,-1 0 0,0 0 0,0 0 0,0 0 0,1 0 0,-1 0 0,0-1 0,0 1 0,0 0 0,0-1 0,1 1 0,0-2 0,10-2 0,-1 0 0,0-1 0,15-9 0,-24 13 0,0 0-23,1-1 0,0 0 0,-1 1 1,1-1-1,0 1 0,0 0 0,0 0 0,-1 0 0,1 1 1,0-1-1,0 0 0,1 1 0,-1 0 0,0 0 0,0 0 1,0 0-1,0 0 0,0 1 0,0-1 0,0 1 0,0 0 0,0 0 1,0 0-1,-1 0 0,5 3 0,-4-1-9,0 0-1,0 1 0,0-1 1,0 1-1,-1-1 1,0 1-1,0 0 1,0 0-1,0 0 1,0 0-1,-1 1 1,0-1-1,0 0 0,0 1 1,0-1-1,-1 0 1,0 5-1,1 0-356,1 9 701,-1 0 0,-3 28 0,-9-8-1750,11-37 1151,-1 0-1,0 1 1,0-1-1,0 0 1,0 0-1,0 0 0,0 0 1,0 0-1,0 0 1,0 0-1,0-1 1,0 1-1,-1 0 1,1-1-1,0 1 1,-1 0-1,1-1 1,0 0-1,-1 1 1,-2-1-1,-14 1-7330</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7.392"/>
    </inkml:context>
    <inkml:brush xml:id="br0">
      <inkml:brushProperty name="width" value="0.025" units="cm"/>
      <inkml:brushProperty name="height" value="0.025" units="cm"/>
    </inkml:brush>
  </inkml:definitions>
  <inkml:trace contextRef="#ctx0" brushRef="#br0">0 0 23254,'0'0'2242</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8.189"/>
    </inkml:context>
    <inkml:brush xml:id="br0">
      <inkml:brushProperty name="width" value="0.025" units="cm"/>
      <inkml:brushProperty name="height" value="0.025" units="cm"/>
    </inkml:brush>
  </inkml:definitions>
  <inkml:trace contextRef="#ctx0" brushRef="#br0">1 214 21172,'0'0'8419,"5"11"-7683,7 16-441,-2-1 0,-1 2 0,6 34 1,15 103 849,-21-110-1031,-14-90-114,2 13 0,0 1 0,-9-27 0,4 19 0,8 28 0,-1 1 0,1 0 0,0-1 0,0 1 0,0 0 0,0 0 0,1-1 0,-1 1 0,0 0 0,0 0 0,0-1 0,0 1 0,0 0 0,0 0 0,0-1 0,0 1 0,1 0 0,-1 0 0,0-1 0,0 1 0,0 0 0,0 0 0,1 0 0,-1-1 0,0 1 0,0 0 0,0 0 0,1 0 0,-1 0 0,0 0 0,0-1 0,1 1 0,-1 0 0,0 0 0,1 0 0,-1 0 0,0 0 0,0 0 0,1 0 0,-1 0 0,0 0 0,0 0 0,1 0 0,-1 0 0,0 0 0,1 0 0,-1 0 0,0 0 0,0 1 0,1-1 0,-1 0 0,0 0 0,0 0 0,0 0 0,1 0 0,-1 1 0,19 6 0,-17-7 0,4 2 0,0 0 0,1-1 0,-1 0 0,0 0 0,1 0 0,-1-1 0,1 0 0,-1 0 0,1-1 0,-1 0 0,1 0 0,-1 0 0,0-1 0,1 0 0,-1 0 0,0-1 0,0 1 0,0-1 0,-1-1 0,1 1 0,-1-1 0,0 0 0,0 0 0,0 0 0,0-1 0,-1 0 0,0 0 0,6-9 0,0 1 0,-2-1 0,0 0 0,0 0 0,-1-1 0,-1 0 0,-1 0 0,0 0 0,0-1 0,-2 1 0,3-29 0,-5 27 0,0-1 0,-2 0 0,-2-18 0,2 29 0,0 1 0,-1-1 0,0 1 0,0-1 0,0 1 0,-1 0 0,0 0 0,0 0 0,0 1 0,-1-1 0,-5-6 0,8 11 0,0 0 0,1 0 0,-1 0 0,0 1 0,0-1 0,1 0 0,-1 0 0,0 0 0,0 1 0,0-1 0,0 1 0,0-1 0,0 1 0,0-1 0,0 1 0,0-1 0,0 1 0,0 0 0,0 0 0,-1-1 0,1 1 0,0 0 0,0 0 0,0 0 0,0 0 0,0 0 0,-1 1 0,0-1 0,0 1 0,1 0 0,-1 1 0,0-1 0,1 0 0,-1 1 0,1 0 0,-1-1 0,1 1 0,0 0 0,0-1 0,0 1 0,0 0 0,0 0 0,-1 2 0,-4 12 0,1 1 0,1-1 0,-3 18 0,5-24 0,-5 25 0,1 1 0,2-1 0,1 1 0,2 53 0,2-87 0,-1 0 0,0 0 0,0-1 0,1 1 0,-1 0 0,0 0 0,1-1 0,0 1 0,-1 0 0,1-1 0,0 1 0,0-1 0,0 1 0,0-1 0,0 0 0,0 1 0,1-1 0,-1 0 0,0 0 0,1 0 0,-1 0 0,1 0 0,-1 0 0,1 0 0,-1 0 0,1 0 0,0-1 0,-1 1 0,1-1 0,0 1 0,0-1 0,-1 0 0,1 0 0,0 0 0,0 0 0,-1 0 0,1 0 0,0 0 0,0 0 0,-1-1 0,1 1 0,3-2 0,10-2 0,0 0 0,-1-2 0,28-13 0,-23 10 0,-16 7 0,-1 1 0,1-1 0,0 1 0,0 0 0,0 0 0,-1 0 0,1 1 0,0-1 0,0 1 0,0-1 0,0 1 0,0 0 0,0 0 0,0 0 0,0 1 0,0-1 0,0 1 0,0 0 0,0-1 0,3 3 0,-4-1 0,1 0 0,-1 1 0,0-1 0,0 1 0,0 0 0,0 0 0,0 0 0,-1 0 0,1 0 0,-1 0 0,0 0 0,0 0 0,0 0 0,0 1 0,-1-1 0,1 0 0,-1 5 0,5 69-214,-5-77 148,0 0-1,0 0 0,1-1 0,-1 1 0,0 0 0,0 0 0,0 0 0,0 0 1,0 0-1,0 0 0,0 0 0,0 0 0,0 0 0,1 0 0,-1 0 0,0 0 1,0 0-1,0 0 0,0 0 0,0 0 0,0 0 0,1 0 0,-1 0 0,0 0 1,0 0-1,0 0 0,0 0 0,0 0 0,0 0 0,0 0 0,0 0 0,1 0 1,-1 0-1,0 0 0,0 0 0,0 0 0,0 0 0,0 0 0,0 1 0,0-1 1,0 0-1,0 0 0,1 0 0,-1 0 0,0 0 0,0 0 0,0 0 0,0 0 1,0 1-1,0-1 0,0 0 0,0 0 0,0 0 0,0 0 0,0 0 0,0 0 0,0 0 1,0 1-1,0-1 0,0 0 0,0 0 0,0 0 0,0 0 0,0 0 0,0 0 1,0 0-1,0 1 0,0-1 0,3-10-5045,-3-9-1796</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8.640"/>
    </inkml:context>
    <inkml:brush xml:id="br0">
      <inkml:brushProperty name="width" value="0.025" units="cm"/>
      <inkml:brushProperty name="height" value="0.025" units="cm"/>
    </inkml:brush>
  </inkml:definitions>
  <inkml:trace contextRef="#ctx0" brushRef="#br0">59 235 13613,'0'0'5707,"9"-3"-4239,22-13 564,-27 13-1373,-1 0 1,0 1-1,0-1 1,0-1-1,0 1 0,0 0 1,-1-1-1,0 1 1,1-1-1,-1 0 0,-1 1 1,1-1-1,2-8 1,2-6-396,-1 1-189,0 0 0,0 0 1,-2 0-1,0-1 0,1-20 0,-5 37-75,1 0 0,0 0 0,-1 0 0,1 0 0,-1 0 0,0 0 0,1 0 0,-1 0 0,0 0 0,0 1 0,1-1 0,-1 0 0,0 0 0,0 1 0,0-1 0,0 0 0,0 1 0,0-1 0,0 1 0,0-1 0,0 1 0,0 0 0,0-1 0,0 1 0,0 0 0,0 0 0,-1 0 0,1 0 0,0 0 0,0 0 0,0 0 0,0 0 0,0 0 0,-1 0 0,0 1 0,-2-1 0,-1 1 0,1-1 0,-1 1 0,1 0 0,0 0 0,-1 0 0,1 1 0,-6 3 0,3 0 0,1 1 0,-1 0 0,1 0 0,1 1 0,-1 0 0,1 0 0,0 0 0,1 0 0,-1 1 0,-5 16 0,5-12 0,1 1 0,0 0 0,1 0 0,1 0 0,0 0 0,0 20 0,2-31 0,0 0 0,0-1 0,0 1 0,0 0 0,0-1 0,1 1 0,-1-1 0,1 1 0,-1-1 0,1 1 0,-1-1 0,1 1 0,0-1 0,0 1 0,0-1 0,0 0 0,0 0 0,0 1 0,0-1 0,0 0 0,0 0 0,1 0 0,-1 0 0,0 0 0,2 0 0,1 1 0,0-1 0,0 0 0,0 0 0,0 0 0,0 0 0,0-1 0,0 1 0,0-1 0,8-1 0,4-1 0,0-1 0,-1 0 0,1-1 0,20-9 0,-28 10 14,60-26-299,-24 8-2871,-13 2-7574</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0.388"/>
    </inkml:context>
    <inkml:brush xml:id="br0">
      <inkml:brushProperty name="width" value="0.025" units="cm"/>
      <inkml:brushProperty name="height" value="0.025" units="cm"/>
    </inkml:brush>
  </inkml:definitions>
  <inkml:trace contextRef="#ctx0" brushRef="#br0">20 67 13389,'-2'-11'4110,"-4"-33"-266,0 32-398,3 22-1223,1 57-1745,2 0 0,4 1 0,2-1-1,4-1 1,30 113 0,-38-172-477,0 0-1,1 0 1,0-1 0,0 1 0,7 10-1,-9-16 4,-1 1-1,1-1 0,0 0 0,0 0 0,0 0 1,0 0-1,0 0 0,0 0 0,0-1 0,0 1 1,1 0-1,-1 0 0,0-1 0,0 1 0,1-1 1,-1 1-1,0-1 0,1 1 0,-1-1 0,0 0 1,1 0-1,-1 0 0,1 0 0,-1 0 0,0 0 1,1 0-1,-1 0 0,1 0 0,-1-1 0,0 1 1,1-1-1,-1 1 0,0-1 0,1 1 0,-1-1 0,2-1 1,2-2 40,0-1 0,0 1 0,0-1 0,-1 0 0,0-1 1,0 1-1,0-1 0,0 1 0,5-13 0,23-64 283,-28 70-295,11-35 74,-12 32 2,2 0 0,0 0 0,1 1 0,11-23 0,-17 37-106,0 0 0,1-1 0,-1 1 0,0-1 0,0 1 0,0-1 0,1 1 0,-1 0 0,0-1 0,0 1 0,1 0 0,-1-1 0,0 1 0,1 0 0,-1-1 0,0 1 0,1 0 0,-1 0 0,0-1 0,1 1 0,-1 0 0,1 0 0,-1 0 0,1 0 0,-1 0 0,0-1 0,1 1 0,-1 0 0,1 0 0,-1 0 0,1 0 0,-1 0 0,1 0 0,-1 0 0,0 1 0,1-1 0,-1 0 0,1 0 0,-1 0 0,0 0 0,1 0 0,-1 1 0,1-1 0,-1 0 0,0 0 0,1 1 0,-1-1 0,0 0 0,1 1 0,-1-1 0,0 0 0,1 1 0,-1-1 0,0 0 0,0 1 0,0-1 0,1 1 0,-1-1 0,0 0 0,0 1 0,0-1 0,0 1 0,0-1 0,0 1 0,0 0 0,9 32 151,-8-31-117,3 42 176,-3-34-189,-1 0 1,1 1-1,1-1 1,0-1-1,0 1 1,1 0 0,8 18-1,-11-27-16,1-1-1,-1 1 1,1 0 0,-1-1 0,1 1-1,-1-1 1,1 1 0,0-1-1,-1 1 1,1-1 0,0 1-1,-1-1 1,1 0 0,0 1-1,-1-1 1,1 0 0,0 0 0,0 1-1,0-1 1,-1 0 0,1 0-1,0 0 1,0 0 0,-1 0-1,1 0 1,0 0 0,0 0 0,0 0-1,-1-1 1,1 1 0,0 0-1,0 0 1,-1-1 0,1 1-1,0 0 1,-1-1 0,1 1-1,0-1 1,-1 1 0,1-1 0,-1 1-1,1-1 1,-1 0 0,2 0-1,25-33 279,-24 29-273,19-28-12,-4 5 0,2 1 0,0 1 0,36-36 0,-54 60 0,0 1 0,0-1 0,0 0 0,0 1 0,0-1 0,0 1 0,0 0 0,1 0 0,-1 0 0,0 0 0,1 0 0,-1 0 0,1 0 0,-1 1 0,4-1 0,-5 1 0,0 1 0,1-1 0,-1 0 0,0 1 0,0-1 0,1 0 0,-1 1 0,0 0 0,0-1 0,0 1 0,1 0 0,-1-1 0,0 1 0,0 0 0,0 0 0,-1 0 0,1 0 0,0 0 0,0 0 0,0 0 0,0 2 0,4 7 0,-1 0 0,0 1 0,-1 0 0,0-1 0,2 21 0,4 11 0,-9-41 0,0 0 0,0-1 0,1 1 0,-1 0 0,0-1 0,0 1 0,1-1 0,-1 1 0,0-1 0,1 1 0,-1 0 0,0-1 0,1 1 0,-1-1 0,1 1 0,-1-1 0,1 0 0,-1 1 0,1-1 0,-1 1 0,1-1 0,-1 0 0,1 0 0,0 1 0,-1-1 0,1 0 0,0 0 0,-1 0 0,2 1 0,14-13 0,12-38 0,-24 41 0,1 0 0,20-33 0,-24 40 0,-1 1 0,1-1 0,1 1 0,-1 0 0,0-1 0,0 1 0,0 0 0,1-1 0,-1 1 0,0 0 0,1 0 0,-1 0 0,1 1 0,0-1 0,-1 0 0,1 0 0,0 1 0,-1-1 0,1 1 0,0 0 0,2-1 0,-3 5-192,1 0 1,-1 0-1,0 0 1,0 0-1,-1 0 1,1 1-1,-1-1 0,0 0 1,0 0-1,0 0 1,-2 6-1,2-3-781,0-4 435,-1 13-3662,-4-9-1889,-2-4-4315</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0.735"/>
    </inkml:context>
    <inkml:brush xml:id="br0">
      <inkml:brushProperty name="width" value="0.025" units="cm"/>
      <inkml:brushProperty name="height" value="0.025" units="cm"/>
    </inkml:brush>
  </inkml:definitions>
  <inkml:trace contextRef="#ctx0" brushRef="#br0">0 1 25464,'0'0'5509,"58"31"-23670</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1.094"/>
    </inkml:context>
    <inkml:brush xml:id="br0">
      <inkml:brushProperty name="width" value="0.025" units="cm"/>
      <inkml:brushProperty name="height" value="0.025" units="cm"/>
    </inkml:brush>
  </inkml:definitions>
  <inkml:trace contextRef="#ctx0" brushRef="#br0">26 269 3075,'0'0'19848,"11"-2"-15663,-5 1-3918,-1 0 0,1 0-1,-1-1 1,1 0 0,-1 0-1,0 0 1,1-1 0,-1 1-1,0-1 1,-1 0-1,1-1 1,-1 1 0,1-1-1,-1 0 1,0 0 0,0 0-1,-1 0 1,1-1 0,4-8-1,0-2-192,0-1 0,-1-1 0,6-19-1,-11 30-70,0-1-1,-1 1 1,1 0 0,-2-1-1,1 1 1,-1-1-1,0 1 1,0-1-1,0 0 1,-1 1-1,-3-13 1,3 18-3,1-1 0,-1 1 0,1-1 0,-1 1 0,0-1 0,0 1 0,0 0 0,0 0 0,0-1 0,0 1 0,0 0 0,0 0 0,0 0 0,-1 0 0,1 0 0,0 1 0,-1-1 0,1 0 0,-1 0 0,1 1 0,-1-1 0,1 1 0,-1-1 0,1 1 0,-1 0 0,1 0 0,-1 0 0,0 0 0,1 0 0,-1 0 0,1 0 0,-1 0 0,1 0 0,-1 1 0,1-1 0,-1 1 0,1-1 0,-1 1 0,1 0 0,-1-1 0,0 2 0,-4 1 0,0 0 0,1 0 0,-1 1 0,1 0 0,0 0 0,0 0 0,0 1 0,-7 8 0,3 3 0,0 0 0,1 0 0,1 1 0,0-1 0,1 2 0,1-1 0,1 1 0,0-1 0,2 1 0,0 0 0,1 34 0,0-50-130,1 1 0,0-1 0,0 0 0,1 1 0,-1-1 0,0 0 0,1 1 0,-1-1 0,1 0 0,0 0 0,0 1-1,0-1 1,0 0 0,0 0 0,0 0 0,1 0 0,-1 0 0,1-1 0,-1 1 0,1 0 0,0-1 0,0 1 0,0-1 0,-1 1 0,1-1 0,0 0 0,1 0 0,-1 0 0,0 0 0,0 0 0,0 0 0,1-1 0,-1 1-1,0-1 1,1 0 0,-1 1 0,0-1 0,1 0 0,-1 0 0,0-1 0,1 1 0,2-1 0,4 0-785,0-1 1,0 0-1,0-1 1,0 1-1,-1-2 1,1 1-1,-1-1 1,0 0-1,0-1 0,8-6 1,23-23-9539</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1.445"/>
    </inkml:context>
    <inkml:brush xml:id="br0">
      <inkml:brushProperty name="width" value="0.025" units="cm"/>
      <inkml:brushProperty name="height" value="0.025" units="cm"/>
    </inkml:brush>
  </inkml:definitions>
  <inkml:trace contextRef="#ctx0" brushRef="#br0">102 118 13036,'0'0'9818,"-8"3"-6295,1 0-3257,1 1 0,0 0 1,0 0-1,0 1 0,0-1 0,1 1 1,0 0-1,0 1 0,0-1 0,1 1 1,0 0-1,0 0 0,0 0 0,1 1 1,0-1-1,0 1 0,0 0 0,1 0 1,0 0-1,1 0 0,-1 0 0,1 1 1,0 6-1,2-13-266,-1 0 0,0-1 0,0 1 0,1-1 0,-1 1 0,0-1 0,0 1 0,1-1 0,-1 1 0,1-1 0,-1 0 0,0 1 0,1-1 0,-1 1 0,1-1 0,-1 0 0,1 1 0,-1-1 0,1 0 0,-1 0 0,1 1 0,-1-1 0,1 0 0,0 0 0,-1 0 0,1 0 0,-1 0 0,1 0 0,0 1 0,-1-2 0,1 1 0,-1 0 0,1 0 0,0 0 0,-1 0 0,1 0 0,-1 0 0,1-1 0,-1 1 0,1 0 0,-1 0 0,1-1 0,-1 1 0,1 0 0,-1-1 0,1 1 0,0-1 0,27-14 0,-6 0 0,-3 1 0,0 2 0,24-12 0,-37 22 0,0-1 0,1 0 0,0 1 0,-1 0 0,1 1 0,0 0 0,0 0 0,0 0 0,0 1 0,0 0 0,9 1 0,-13-1 0,0 1 0,-1 0 0,1 0 0,-1 0 0,0 0 0,1 0 0,-1 0 0,0 0 0,1 1 0,-1-1 0,0 1 0,0 0 0,0 0 0,-1 0 0,1-1 0,0 2 0,-1-1 0,1 0 0,0 2 0,2 3 0,-1-1 0,0 0 0,-1 1 0,0 0 0,3 12 0,-7-79 0,3 46 0,-1 1 0,0-1 0,-1 1 0,-4-18 0,3 22 0,0-1 0,0 0 0,-1 1 0,0-1 0,0 1 0,-1 0 0,0 0 0,-1 0 0,0 0 0,-10-14 0,14 23 0,1 0 1,0 0-1,0 0 0,0 0 0,0 0 1,-1 0-1,1 0 0,0 0 0,0 0 1,0 0-1,0 0 0,-1 0 0,1 0 1,0 0-1,0 0 0,0 0 1,0 0-1,-1 0 0,1 1 0,0-1 1,0 0-1,0 0 0,0 0 0,-1 0 1,1 0-1,0 0 0,0 0 0,0 1 1,0-1-1,0 0 0,0 0 1,0 0-1,0 0 0,-1 1 0,1-1 1,0 0-1,0 0 0,0 0 0,0 0 1,0 1-1,0-1 0,0 0 0,0 0 1,0 0-1,0 0 0,0 1 0,0-1 1,0 0-1,0 0 0,0 0 1,0 0-1,1 1 0,-1-1 0,0 0 1,0 0-1,0 0 0,0 0 0,0 1 1,0-1-1,1 12-80,0-11-124,-1 0 0,1 1 0,0-1 0,0 0 0,0 0-1,0 1 1,0-1 0,0 0 0,0 0 0,0 0 0,0 0 0,1 0 0,-1 0 0,0-1 0,2 2 0,24 4-11756,-5-5-4301</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4.166"/>
    </inkml:context>
    <inkml:brush xml:id="br0">
      <inkml:brushProperty name="width" value="0.025" units="cm"/>
      <inkml:brushProperty name="height" value="0.025" units="cm"/>
    </inkml:brush>
  </inkml:definitions>
  <inkml:trace contextRef="#ctx0" brushRef="#br0">43 38 20980,'0'0'8087,"-2"11"-6656,-38 265 838,43-290-2269,0 1 0,1 0 0,7-16 0,10-34 0,-12-10 0,-7 50 0,-1 19 0,-1 8 0,0-1 0,0 0 0,0 0 0,0 1 0,1-1 0,-1 0 0,1 0 0,0 0 0,0 0 0,0 0 0,0 0 0,0 0 0,1-1 0,-1 1 0,1 0 0,0-1 0,0 1 0,0-1 0,0 1 0,0-1 0,0 0 0,1 0 0,-1 0 0,1 0 0,0-1 0,-1 1 0,1-1 0,0 1 0,0-1 0,0 0 0,0 0 0,0 0 0,0-1 0,0 1 0,0-1 0,0 1 0,0-1 0,0 0 0,1 0 0,5-1 0,-2 0 0,0 0 0,1 0 0,-1 0 0,0-1 0,0 0 0,0-1 0,0 1 0,0-1 0,0-1 0,-1 1 0,1-1 0,-1 0 0,0-1 0,0 1 0,-1-1 0,8-8 0,-3-1 0,0 0 0,-1-1 0,-1 0 0,0-1 0,8-23 0,-17 38 0,0 1 0,0 0 0,0 0 0,-1-1 0,1 1 0,0 0 0,0 0 0,-1 0 0,1 0 0,0 0 0,0 1 0,0-1 0,-1 0 0,1 1 0,0-1 0,0 0 0,0 1 0,-2 1 0,-9 5 0,1 0 0,0 2 0,1-1 0,-1 1 0,2 1 0,-15 16 0,20-21 0,0 0 0,1-1 0,-1 1 0,1 0 0,0 1 0,0-1 0,1 0 0,-1 1 0,1 0 0,1 0 0,-1-1 0,1 1 0,0 0 0,0 0 0,0 0 0,1 12 0,1-16 0,0 0 0,0 0 0,0-1 0,0 1 0,0 0 0,0-1 0,0 1 0,0-1 0,1 1 0,-1-1 0,1 0 0,-1 1 0,1-1 0,-1 0 0,1 0 0,0 0 0,-1 0 0,1 0 0,0-1 0,0 1 0,0-1 0,0 1 0,0-1 0,0 1 0,2-1 0,56 3 0,-50-3 0,9 0-71,58-1-2114,-61 0-38,-1-1-1,31-8 1,12-10-11336</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2.222"/>
    </inkml:context>
    <inkml:brush xml:id="br0">
      <inkml:brushProperty name="width" value="0.025" units="cm"/>
      <inkml:brushProperty name="height" value="0.025" units="cm"/>
    </inkml:brush>
  </inkml:definitions>
  <inkml:trace contextRef="#ctx0" brushRef="#br0">33 0 16912,'0'0'11184,"-3"11"-11029,-8 51 212,2 0 0,3 0 1,3 1-1,7 97 0,-4-154-319,0 0 1,1 0-1,0-1 1,0 1-1,1 0 0,-1 0 1,1-1-1,0 1 0,1-1 1,0 0-1,-1 0 0,2 0 1,-1 0-1,6 6 1,-7-8-15,1-1 0,0 0 0,-1 0 0,1-1 1,0 1-1,0-1 0,0 1 0,1-1 1,-1 0-1,0 0 0,0 0 0,1-1 1,-1 1-1,0-1 0,1 0 0,-1 0 0,1 0 1,-1 0-1,0 0 0,1-1 0,-1 0 1,0 1-1,1-1 0,-1 0 0,0-1 0,4-1 1,4-3 23,-2 0 0,1 0 0,-1-1 0,1 0 0,-2 0 0,1-1 1,-1 0-1,-1-1 0,1 1 0,9-17 0,0-2 72,0-1 1,18-45-1,-28 53-130,1-5 0,-5 23 0,-2 14 0,-2 20 0,-1-22 0,1-1 0,1 1 0,0-1 0,0 1 0,1-1 0,0 1 0,1-1 0,0 0 0,6 18 0,-7-26 0,0 0 0,-1 1 0,1-1 0,0 0 0,0 0 0,0 0 0,0 0 0,0 0 0,0 0 0,0 0 0,0-1 0,0 1 0,0 0 0,1-1 0,-1 1 0,0 0 0,0-1 0,1 1 0,-1-1 0,0 0 0,1 0 0,-1 1 0,1-1 0,1 0 0,0-1 0,0 1 0,0-1 0,0 0 0,0 0 0,-1 0 0,1 0 0,0 0 0,0-1 0,-1 1 0,5-4 0,4-5 0,0 1 0,-1-2 0,14-16 0,-22 25 0,16-21 0,27-34 0,-42 54 0,0 0 0,0 0 0,0 1 0,0-1 0,0 1 0,1 0 0,-1-1 0,1 1 0,-1 1 0,1-1 0,0 1 0,0-1 0,6 0 0,-9 2 0,0 0 0,1 0 0,-1 1 0,0-1 0,0 1 0,0-1 0,0 1 0,0-1 0,0 1 0,0 0 0,0-1 0,0 1 0,0 0 0,0 0 0,-1 0 0,1 0 0,0 0 0,0 0 0,-1 0 0,1 0 0,-1 0 0,1 0 0,-1 0 0,1 2 0,14 39 0,-8-20 0,-7-21-62,1 0 0,-1 1 0,1-1 0,-1 0 0,1 0 0,0 0 0,-1 0 0,1 0-1,0 0 1,0 0 0,0 0 0,0 0 0,0 0 0,0 0 0,0 0 0,0-1 0,0 1 0,0 0 0,0-1 0,0 1 0,0-1 0,1 1 0,-1-1 0,0 0 0,0 1-1,1-1 1,-1 0 0,0 0 0,0 0 0,1 0 0,-1 0 0,0 0 0,1 0 0,-1-1 0,0 1 0,0 0 0,1-1 0,-1 1 0,1-1 0,1-1-318,-1 1 0,1-1 1,-1 0-1,0 0 0,1 1 1,-1-2-1,0 1 0,0 0 1,0 0-1,-1-1 0,1 1 1,-1-1-1,1 1 1,-1-1-1,0 0 0,2-5 1,-1-10-8910</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2.610"/>
    </inkml:context>
    <inkml:brush xml:id="br0">
      <inkml:brushProperty name="width" value="0.025" units="cm"/>
      <inkml:brushProperty name="height" value="0.025" units="cm"/>
    </inkml:brush>
  </inkml:definitions>
  <inkml:trace contextRef="#ctx0" brushRef="#br0">1 1 22453,'0'0'7463</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2.984"/>
    </inkml:context>
    <inkml:brush xml:id="br0">
      <inkml:brushProperty name="width" value="0.025" units="cm"/>
      <inkml:brushProperty name="height" value="0.025" units="cm"/>
    </inkml:brush>
  </inkml:definitions>
  <inkml:trace contextRef="#ctx0" brushRef="#br0">3 310 545,'0'0'22816,"-1"8"-19469,0-6-3143,1 1-1,0-1 1,-1 1-1,1-1 1,0 0 0,1 1-1,-1-1 1,0 0 0,1 1-1,-1-1 1,1 0-1,1 4 1,-1-5-120,0 0 0,0 0 1,0-1-1,0 1 0,1 0 0,-1 0 1,0 0-1,1-1 0,-1 1 0,0-1 1,1 1-1,-1-1 0,1 0 0,-1 1 0,1-1 1,-1 0-1,1 0 0,-1 0 0,1 0 1,-1 0-1,1 0 0,-1-1 0,0 1 1,1 0-1,-1-1 0,1 1 0,-1-1 1,0 0-1,1 1 0,1-2 0,9-4-1,0 0 0,0 0 0,0-2 1,-1 1-1,0-1 0,0-1 0,17-18 0,-3 1-15,38-54 0,-53 67-68,-2-1 0,0-1 0,8-17 0,-14 28 0,0-1 0,-1 1 0,1-1 0,-1 1 0,0-1 0,0 0 0,0 0 0,-1 1 0,1-1 0,-1 0 0,-1 0 0,1 0 0,-1 1 0,1-1 0,-3-7 0,2 11 0,0 0 0,1 0 0,-1 0 0,0 0 0,0 0 0,0 0 0,0 0 0,0 0 0,0 0 0,0 0 0,0 1 0,0-1 0,0 0 0,0 1 0,0-1 0,-1 1 0,1-1 0,0 1 0,0 0 0,-1-1 0,1 1 0,0 0 0,-1 0 0,1 0 0,0 0 0,0 0 0,-1 0 0,1 0 0,0 1 0,-1-1 0,1 0 0,0 1 0,0-1 0,-3 2 0,0 0 0,-1 0 0,0 0 0,1 0 0,-1 1 0,1 0 0,0 0 0,0 0 0,-4 4 0,-7 10 0,1 0 0,1 2 0,1-1 0,0 2 0,1 0 0,1 0 0,1 1 0,1 0 0,1 0 0,1 1 0,0 0 0,2 0 0,-2 25 0,6-43 0,-1 0 0,1 0 0,0-1 0,0 1 0,1 0 0,-1 0 0,1 0 0,0 0 0,0-1 0,0 1 0,1 0 0,-1-1 0,1 1 0,0-1 0,0 1 0,0-1 0,0 0 0,0 0 0,1 0 0,0 0 0,5 5 0,-2-5 0,0 0 0,1 0 0,-1 0 0,0-1 0,1 1 0,0-2 0,-1 1 0,1-1 0,0 0 0,0 0 0,11-1 0,-4 1-332,-1-2 0,0 0 0,22-3 0,-29 2-415,0 0 0,1 0 1,-1 0-1,0-1 0,10-5 1,16-16-10358</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04.576"/>
    </inkml:context>
    <inkml:brush xml:id="br0">
      <inkml:brushProperty name="width" value="0.025" units="cm"/>
      <inkml:brushProperty name="height" value="0.025" units="cm"/>
    </inkml:brush>
  </inkml:definitions>
  <inkml:trace contextRef="#ctx0" brushRef="#br0">532 113 5445,'-11'0'3636,"-39"-1"-1064,14-1-285,0 2 0,-42 6 0,67-4-1995,0 0-1,0 0 1,0 1 0,0 1 0,0 0 0,1 0-1,0 1 1,0 1 0,0-1 0,0 2 0,-12 10-1,6-1-229,0 1 0,2 1-1,0 0 1,1 1 0,1 0-1,1 1 1,0 0 0,2 1-1,-9 26 1,6-11-58,2 0-1,2 1 1,1 1 0,-4 67 0,10-86 71,2-1 1,0 1 0,1-1-1,0 1 1,2-1-1,0 0 1,1 0 0,1 0-1,1-1 1,13 26-1,-15-35 4,0 1 0,1-1 0,0 0 0,0 0 0,1 0 0,0-1-1,0 0 1,1-1 0,0 1 0,0-2 0,1 1 0,-1-1 0,1 0-1,0-1 1,1 0 0,-1 0 0,1-1 0,-1 0 0,1-1 0,20 2-1,-12-4 78,0 0-1,0-1 0,-1-1 1,1-1-1,0 0 0,-1-2 0,1 0 1,-1-1-1,-1 0 0,1-1 1,-1-1-1,0-1 0,-1 0 0,0-1 1,19-17-1,-4 1 57,-1-1-1,-1-2 1,-2 0 0,-1-2-1,-1-1 1,20-35 0,-28 39 1,-1-1 0,-2 0 0,-1-1 0,-1-1-1,-2 1 1,0-2 0,-3 1 0,4-38 0,-8 50-89,-2 1 1,0 0-1,-1 0 1,-1 0-1,-1 0 0,-9-35 1,8 42-109,0 0 0,-1 0 0,0 0 0,-1 1 0,0 0 0,-1 0 0,0 0 0,0 1 0,-1 0 0,0 0 0,-14-10 0,15 14-86,1-1 0,-2 2 0,1-1 1,-1 1-1,1 0 0,-1 1 0,0 0 1,0 0-1,-1 1 0,1-1 0,-1 2 1,1 0-1,-1 0 0,1 0 0,-1 1 1,1 0-1,-11 2 0,-2 2-1315,0 1 0,0 0 0,1 2 0,0 1-1,-32 16 1,7-3-5822</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05.321"/>
    </inkml:context>
    <inkml:brush xml:id="br0">
      <inkml:brushProperty name="width" value="0.025" units="cm"/>
      <inkml:brushProperty name="height" value="0.025" units="cm"/>
    </inkml:brush>
  </inkml:definitions>
  <inkml:trace contextRef="#ctx0" brushRef="#br0">720 86 2498,'-17'-3'7939,"-1"0"-7308,-1 0 0,1 2 1,-1 0-1,1 1 0,-1 0 1,0 2-1,1 0 1,-1 1-1,1 1 0,-26 9 1,16 1-275,2 1-1,0 0 1,1 2 0,0 1 0,2 2 0,0 0 0,1 1-1,1 1 1,1 1 0,2 0 0,0 2 0,-15 27-1,7-7-7,2 1 0,2 1-1,2 1 1,3 0-1,1 2 1,-11 62-1,22-87-198,1 1-1,2 0 0,0 0 0,2 0 0,0-1 0,5 29 0,-3-45-125,-1 1 0,1-1 0,1-1 0,0 1 0,0 0 0,1-1 0,0 1 0,0-1 0,1 0 0,0 0 0,1-1 0,0 0 0,0 0 0,0 0 0,1 0 0,0-1 0,0 0 0,0-1 1,1 0-1,11 6 0,-4-5 57,0 0 1,0-1 0,0-1-1,1 0 1,-1-2 0,1 1-1,0-2 1,0 0 0,0-1-1,0-1 1,-1 0 0,28-6-1,-9-1 297,0-1 0,-1-1 1,-1-2-1,56-29 0,-38 14-30,-1-3 1,-1-2-1,-2-3 1,-2-1 0,41-42-1,-56 48-134,-2-1 1,0-1-1,-3-1 1,0-2-1,-3 0 0,0-1 1,24-65-1,-38 82-214,0 0 0,-2-1 0,0 0 0,-2 0 0,0-1 0,-1 1 0,-1 0 0,-1-1 0,-1 1 0,-5-34 0,3 40 0,-1 0 0,0 0 0,-1 1 0,-1 0 0,0 0 0,0 0 0,-2 0 0,1 1 0,-2 0 0,1 1 0,-1 0 0,-1 0 0,0 1 0,-1 0 0,-20-14 0,20 16-421,-1 1 1,0 1-1,0 0 1,-1 0-1,-18-5 1,12 6-1002,-1 1 0,1 1-1,-1 0 1,0 2 0,-31 1 0,5 3-7060</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05.852"/>
    </inkml:context>
    <inkml:brush xml:id="br0">
      <inkml:brushProperty name="width" value="0.025" units="cm"/>
      <inkml:brushProperty name="height" value="0.025" units="cm"/>
    </inkml:brush>
  </inkml:definitions>
  <inkml:trace contextRef="#ctx0" brushRef="#br0">90 568 10122,'0'0'6304,"-9"3"-4083,-1-1-1511,-27 8 658,9-7 2997,28-3-4251,-1 0-1,1-1 0,0 1 0,-1 0 0,1-1 0,0 1 0,-1 0 0,1-1 1,0 1-1,0 0 0,-1-1 0,1 1 0,0-1 0,0 1 0,0 0 0,-1-1 0,1 1 1,0-1-1,0 1 0,0-1 0,0 1 0,0-1 0,0 1 0,0 0 0,0-1 1,0 1-1,0-1 0,0 0 0,4-28 680,6 3-434,2 0 0,1 0 0,1 2 0,1-1 1,26-31-1,-24 32-267,84-97 286,-17 22-2433,-37 29-4473,-24 22-3417</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06.799"/>
    </inkml:context>
    <inkml:brush xml:id="br0">
      <inkml:brushProperty name="width" value="0.025" units="cm"/>
      <inkml:brushProperty name="height" value="0.025" units="cm"/>
    </inkml:brush>
  </inkml:definitions>
  <inkml:trace contextRef="#ctx0" brushRef="#br0">0 276 13837,'0'0'13170,"7"13"-12871,3 11-305,3 6-314,2-1 0,28 44 0,-43-72 241,0 0 0,1-1-1,-1 1 1,0 0 0,1-1 0,-1 1 0,1 0 0,-1-1 0,1 1 0,-1-1 0,1 1 0,0-1 0,-1 1 0,1-1 0,0 1 0,-1-1 0,1 0 0,0 1 0,-1-1 0,1 0 0,0 0 0,0 1 0,-1-1 0,1 0 0,0 0 0,0 0 0,-1 0 0,1 0 0,0 0 0,0 0 0,-1 0 0,1-1 0,0 1 0,0 0-1,-1 0 1,1 0 0,1-1 0,-1-1-59,1 0 0,0 0 0,0 0 0,-1 0 0,1-1 0,-1 1 0,0 0 0,1-1 0,-1 1 0,0-1 0,0-2 0,15-71-3157,-1-109-5770,-15 158 9165,-2 0 0,-6-39 0,-1 33 1359,3 23 96,4 18 1634,4 30-2645,2 0 1,2-1 0,1 0-1,2 0 1,2 0-1,18 44 1,-26-74-498,12 25 553,-14-30-665,0-1 0,-1 0 0,1 0-1,0 0 1,0 0 0,0 0 0,-1 0 0,1 0 0,0 0 0,1 0-1,-1 0 1,0 0 0,0-1 0,0 1 0,0 0 0,1-1 0,-1 1-1,0-1 1,0 0 0,3 1 0,-1-15-5299,-4 12 4407,-1-18-6960</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07.128"/>
    </inkml:context>
    <inkml:brush xml:id="br0">
      <inkml:brushProperty name="width" value="0.025" units="cm"/>
      <inkml:brushProperty name="height" value="0.025" units="cm"/>
    </inkml:brush>
  </inkml:definitions>
  <inkml:trace contextRef="#ctx0" brushRef="#br0">1 81 10922,'0'0'9161,"12"49"-8104,0-49 0,6 0-512,4-18-289,4-5-256,-1-4-1954,0-4-2050,-1 0-2754</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07.504"/>
    </inkml:context>
    <inkml:brush xml:id="br0">
      <inkml:brushProperty name="width" value="0.025" units="cm"/>
      <inkml:brushProperty name="height" value="0.025" units="cm"/>
    </inkml:brush>
  </inkml:definitions>
  <inkml:trace contextRef="#ctx0" brushRef="#br0">77 152 13100,'0'0'2696,"-6"11"-363,-10 19-1203,3-9-301,2 1 1,0 0-1,-9 29 0,22-47-748,6-7 23,7-10 111,-2-1-104,1 1-1,0 0 0,25-16 0,-34 26-101,-1 0 0,1 0 0,-1 0-1,1 1 1,0 0 0,0 0-1,1 0 1,-1 1 0,0 0 0,0 0-1,1 0 1,-1 1 0,1-1-1,-1 1 1,0 0 0,1 1 0,7 1-1,-11-1 84,0 0 0,1 0 0,-1 0 0,0 0 0,0 1 0,0-1 0,-1 0 0,1 1 0,0 0 0,0 0 0,-1-1 0,1 1 0,-1 0-1,0 0 1,1 0 0,-1 0 0,1 4 0,14 17 1766,-12-62 2893,-5 24-4679,-1-1-1,-1 1 0,0-1 1,-1 1-1,-1 0 1,0 0-1,-1 1 1,0-1-1,-1 1 1,-1 1-1,0-1 1,-16-18-1,20 27-247,54 3-14382,-32-3 7640</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07.861"/>
    </inkml:context>
    <inkml:brush xml:id="br0">
      <inkml:brushProperty name="width" value="0.025" units="cm"/>
      <inkml:brushProperty name="height" value="0.025" units="cm"/>
    </inkml:brush>
  </inkml:definitions>
  <inkml:trace contextRef="#ctx0" brushRef="#br0">5 0 7591,'0'0'10800,"-1"13"-9039,-1 6-1127,1 0 0,1 0 0,0 1-1,2-1 1,7 34 0,-8-48-517,0-1 0,0 1 0,1 0 0,-1 0 0,1-1 0,0 1 0,1-1 0,-1 0 0,1 0 0,0 0 0,0 0 0,0 0 0,1 0 0,-1-1 1,1 0-1,0 1 0,0-1 0,0-1 0,0 1 0,0-1 0,1 1 0,-1-1 0,1 0 0,-1-1 0,1 1 0,0-1 0,0 0 0,0 0 0,0-1 0,9 1 0,38-8 599,-45 5-832,1 0-1,0 1 1,0 0 0,0 0 0,0 1-1,0 0 1,0 0 0,11 2-1,-19-1 126,1-1 0,0 0 0,-1 0-1,1 1 1,0-1 0,-1 0-1,1 1 1,0-1 0,-1 1 0,1-1-1,-1 1 1,1-1 0,-1 1 0,1-1-1,-1 1 1,1-1 0,-1 1-1,1 0 1,-1-1 0,0 1 0,1 0-1,-1-1 1,0 1 0,0 0-1,0-1 1,1 1 0,-1 0 0,0 0-1,0-1 1,0 1 0,0 0 0,0 0-1,0-1 1,-1 1 0,1 0-1,0 0 1,0-1 0,0 1 0,-1 0-1,1-1 1,0 1 0,-1 0-1,1-1 1,0 1 0,-1 0 0,1-1-1,-1 1 1,1-1 0,-2 1 0,0 3 238,-1-1 0,1 0 0,-1 0 0,0 0 0,0 0 0,0-1 0,-7 5 0,-1-2 98,-1 0 0,0-1-1,0-1 1,0 0 0,-1 0-1,1-1 1,-1-1-1,-17 0 1,30-1-381,0 0-1,-1 0 1,1 0 0,0 0-1,0 0 1,-1 0 0,1-1-1,0 1 1,-1 0 0,1 0 0,0 0-1,0 0 1,0 0 0,-1 0-1,1 0 1,0-1 0,0 1-1,-1 0 1,1 0 0,0 0-1,0-1 1,0 1 0,0 0-1,-1 0 1,1-1 0,0 1 0,0 0-1,0 0 1,0-1 0,0 1-1,0 0 1,0 0 0,0-1-1,0 1 1,0 0 0,0 0-1,0-1 1,0 1 0,0 0-1,0-1 1,0 1 0,0 0 0,0 0-1,0-1 1,0 1 0,0 0-1,0 0 1,0-1 0,0 1-1,1 0 1,-1 0 0,0 0-1,0-1 1,0 1 0,1 0-1,-1 0 1,0 0 0,0-1 0,0 1-1,1 0 1,-1 0 0,0 0-1,0 0 1,1 0 0,-1 0-1,0-1 1,16-13-4391,4 0-68,3-2-1318</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09.936"/>
    </inkml:context>
    <inkml:brush xml:id="br0">
      <inkml:brushProperty name="width" value="0.025" units="cm"/>
      <inkml:brushProperty name="height" value="0.025" units="cm"/>
    </inkml:brush>
  </inkml:definitions>
  <inkml:trace contextRef="#ctx0" brushRef="#br0">163 83 6822,'0'0'11515,"2"-10"-8792,4-34 186,-5 43-2800,-1 0 0,0 0 0,0-1 0,-1 1 0,1 0 0,0 0 0,0 0 0,-1 0 0,1 0 0,0 0 0,-1 0 0,1 0 0,-1 0 0,1 0 0,-1 0 0,0 0 0,1 0 0,-1 0 0,0 0-1,0 1 1,1-1 0,-1 0 0,0 0 0,0 1 0,0-1 0,0 1 0,0-1 0,0 1 0,0-1 0,0 1 0,0 0 0,0-1 0,0 1 0,-1 0 0,1 0 0,0 0 0,-1 0 0,-2-1-31,0 1 1,0 0-1,0 0 1,1 1-1,-1-1 1,0 1-1,0 0 1,-6 2 0,4 1-59,0 0 0,0 0 1,0 0-1,0 1 0,1 0 1,0 0-1,0 1 0,0-1 1,0 1-1,1 0 0,0 0 1,1 1-1,-5 8 1,3-4-18,0 0 1,1 0 0,0 1 0,1-1-1,1 1 1,-1 0 0,0 17 0,3-27 1,0 0 1,0 0 0,0-1-1,0 1 1,0 0 0,1 0-1,-1-1 1,0 1-1,1 0 1,0-1 0,-1 1-1,1-1 1,0 1 0,0-1-1,-1 1 1,1-1 0,0 1-1,1-1 1,-1 0 0,0 1-1,0-1 1,1 0 0,-1 0-1,0 0 1,1 0 0,-1 0-1,1 0 1,-1-1 0,1 1-1,0 0 1,-1-1 0,1 1-1,0-1 1,-1 0 0,1 1-1,0-1 1,0 0-1,-1 0 1,1 0 0,0 0-1,2-1 1,4 0 100,0 0 0,0-1 0,0 0 0,-1 0-1,1 0 1,-1-1 0,1-1 0,8-4 0,6-5 200,0-2-1,-1 0 1,0-1 0,-1-1-1,-1-1 1,-1-1-1,25-33 1,-40 73-306,-5 13 0,-5 28 0,7-61 0,0-1 0,0 0 0,0 1 0,0-1 0,0 1 0,1-1 0,-1 1 0,0-1 0,0 0 0,0 1 0,0-1 0,0 1 0,1-1 0,-1 0 0,0 1 0,0-1 0,1 0 0,-1 1 0,0-1 0,1 0 0,-1 1 0,0-1 0,1 0 0,-1 0 0,0 1 0,1-1 0,-1 0 0,0 0 0,1 0 0,-1 0 0,1 0 0,-1 1 0,1-1 0,20-2 0,16-14 0,14-20 0,-31 21 0,0 1 0,35-18 0,-54 32 0,-1-1 0,1 1 0,0-1 0,0 1 0,0 0 0,0-1 0,0 1 0,0 0 0,0 0 0,0 0 0,-1 0 0,1 0 0,0 0 0,0 0 0,0 0 0,0 0 0,0 0 0,0 0 0,0 0 0,0 1 0,0-1 0,0 0 0,0 1 0,-1-1 0,1 1 0,0-1 0,1 2 0,-1-1 0,0 1 0,0 0 0,1-1 0,-1 1 0,0 0 0,-1 0 0,1 0 0,0 0 0,-1 0 0,1 0 0,-1 0 0,1 3 0,0 11 0,-1 0 0,-2 30 0,1-30 0,-3 42 0,4-57 0,1-1 0,0 1 0,0-1 0,-1 0 0,1 0 0,0 1 0,0-1 0,0 0 0,-1 0 0,1 0 0,0 0 0,0 0 0,0 0 0,0 0 0,-1 0 0,1 0 0,0 0 0,0 0 0,0 0 0,0-1 0,-1 1 0,2-1 0,14-6 0,-1 0 0,-1-1 0,1-1 0,-2 0 0,1-1 0,15-15 0,18-12 0,-33 27 0,-9 6 0,-1 0 0,1 0 0,1 1 0,-1 0 0,0 0 0,1 0 0,7-2 0,-12 5 0,-1 1 0,0-1 0,1 0 0,-1 0 0,1 0 0,-1 0 0,0 1 0,1-1 0,-1 0 0,1 0 0,-1 1 0,0-1 0,1 0 0,-1 0 0,0 1 0,0-1 0,1 1 0,-1-1 0,0 0 0,0 1 0,1-1 0,-1 0 0,0 1 0,0-1 0,0 1 0,0-1 0,0 1 0,0-1 0,0 0 0,1 1 0,-1-1 0,0 1 0,0-1 0,-1 1 0,1-1 0,0 1 0,0 19 0,0-19 0,-1 10-1372,0-7-278,0 1-1,1-1 1,0 0 0,0 1 0,0-1 0,0 0-1,2 9 1</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08.202"/>
    </inkml:context>
    <inkml:brush xml:id="br0">
      <inkml:brushProperty name="width" value="0.025" units="cm"/>
      <inkml:brushProperty name="height" value="0.025" units="cm"/>
    </inkml:brush>
  </inkml:definitions>
  <inkml:trace contextRef="#ctx0" brushRef="#br0">0 0 0,'0'0'5477</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09.118"/>
    </inkml:context>
    <inkml:brush xml:id="br0">
      <inkml:brushProperty name="width" value="0.025" units="cm"/>
      <inkml:brushProperty name="height" value="0.025" units="cm"/>
    </inkml:brush>
  </inkml:definitions>
  <inkml:trace contextRef="#ctx0" brushRef="#br0">51 181 32,'0'0'9556,"0"-9"-5040,3-43 1159,-3 51-5590,0 1 1,0 0-1,0-1 1,0 1-1,0 0 1,0 0-1,-1-1 1,1 1-1,0 0 1,0 0-1,0-1 1,0 1-1,0 0 1,0 0-1,0-1 1,-1 1-1,1 0 1,0 0 0,0 0-1,0-1 1,-1 1-1,1 0 1,0 0-1,0 0 1,0 0-1,-1-1 1,1 1-1,0 0 1,-1 0-1,1 0 1,0 0-1,0 0 1,-1 0-1,1 0 1,0 0-1,0 0 1,-1 0-1,1 0 1,0 0-1,-1 0 1,1 0-1,0 0 1,0 0-1,-1 0 1,1 0-1,0 0 1,0 0-1,-1 0 1,1 1-1,0-1 1,0 0-1,-1 0 1,1 0 0,0 0-1,-1 1 1,-13 12 869,8 3-644,1-1-1,0 1 1,1 1 0,1-1-1,1 0 1,0 1 0,1-1-1,1 1 1,2 16 0,-2-32-297,0-1 1,0 0-1,0 1 1,0-1-1,0 0 1,0 0 0,0 1-1,0-1 1,0 0-1,0 1 1,0-1-1,0 0 1,0 1-1,0-1 1,1 0-1,-1 0 1,0 1-1,0-1 1,0 0 0,0 0-1,1 1 1,-1-1-1,0 0 1,0 0-1,0 1 1,1-1-1,-1 0 1,0 0-1,0 0 1,1 0-1,-1 1 1,0-1 0,1 0-1,-1 0 1,0 0-1,0 0 1,1 0-1,-1 0 1,0 0-1,1 0 1,14-7 416,11-16 218,4-16-260,-8 11-284,32-33-1,-54 60-108,1 0 0,-1 0 0,1 1-1,-1-1 1,1 0 0,-1 1 0,1-1 0,-1 1 0,1-1 0,0 0 0,-1 1 0,1-1 0,0 1-1,0 0 1,-1-1 0,1 1 0,0 0 0,0-1 0,-1 1 0,1 0 0,0 0 0,0-1-1,0 1 1,0 0 0,-1 0 0,1 0 0,0 0 0,0 0 0,0 1 0,0-1 0,-1 0 0,1 0-1,0 0 1,0 1 0,0-1 0,-1 0 0,1 1 0,0-1 0,0 1 0,-1-1 0,1 1-1,0-1 1,-1 1 0,1-1 0,0 2 0,0 1 134,1 0 0,-1 0-1,0 0 1,0 0 0,0 1 0,0-1-1,-1 0 1,1 0 0,-1 1 0,0 3-1,-3-184 496,39 175-3817,3-2-5350,-18-5 2115</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09.461"/>
    </inkml:context>
    <inkml:brush xml:id="br0">
      <inkml:brushProperty name="width" value="0.025" units="cm"/>
      <inkml:brushProperty name="height" value="0.025" units="cm"/>
    </inkml:brush>
  </inkml:definitions>
  <inkml:trace contextRef="#ctx0" brushRef="#br0">83 0 12524,'0'0'14755,"-8"9"-13543,2-3-1136,-1 0 266,0 1 0,1 0 0,0 0 0,0 0 0,0 1 0,1 0 0,0 0 1,1 0-1,-7 17 0,15-24-455,-1 0 1,1-1 0,0 1 0,0 0 0,-1-1 0,1 0 0,0 0 0,0 0 0,-1-1 0,1 1-1,4-2 1,38-12-576,-36 10 690,1 0 1,-1 1 0,1 1-1,0 0 1,18-2 0,-29 5 45,1-1 0,0 0 1,-1 1-1,1-1 1,-1 1-1,1-1 0,-1 0 1,1 1-1,-1 0 1,0-1-1,1 1 0,-1-1 1,0 1-1,1-1 1,-1 1-1,0 0 0,1-1 1,-1 1-1,0 0 0,0-1 1,0 1-1,0 0 1,0-1-1,0 1 0,0 0 1,0-1-1,0 1 1,0 0-1,0-1 0,0 1 1,0 0-1,-1-1 1,1 1-1,-1 0 0,-6 27 901,1-18-879,0 1-1,-1-2 1,0 1 0,0-1-1,-1 0 1,-17 15-1,22-22-216,1 1 1,-1-1-1,0 0 0,0 1 0,0-1 0,0 0 0,0-1 0,0 1 0,-1-1 0,1 1 0,-1-1 0,1 0 0,-1 0 0,1 0 0,-1-1 0,1 1 0,-1-1 0,0 0 0,1 0 0,-1 0 0,1-1 0,-1 1 0,0-1 0,1 0 0,-1 0 1,-5-2-1,-11-14-8037</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10.132"/>
    </inkml:context>
    <inkml:brush xml:id="br0">
      <inkml:brushProperty name="width" value="0.025" units="cm"/>
      <inkml:brushProperty name="height" value="0.025" units="cm"/>
    </inkml:brush>
  </inkml:definitions>
  <inkml:trace contextRef="#ctx0" brushRef="#br0">645 96 5189,'-17'-4'9935,"-4"0"-8769,0 0 0,-33-1 1,44 5-972,0 0 0,0 1 0,0 0 0,0 0 0,0 1 1,0 1-1,1 0 0,-1 0 0,-16 8 0,4 3-75,2 0 0,0 1 0,0 1-1,2 0 1,0 2 0,1 0 0,1 1-1,0 1 1,-18 31 0,3 2 182,2 1 0,-36 97-1,43-90 68,3 1 0,-16 91 0,29-114-53,1 0 1,2 0-1,2 0 1,2 1-1,6 48 1,-5-76-280,0 0-1,1 0 1,0-1 0,1 1-1,0-1 1,1 0 0,0 0-1,1-1 1,0 1-1,1-1 1,0 0 0,0-1-1,1 0 1,0 0 0,1-1-1,0 0 1,0 0 0,12 6-1,-10-8-32,0 0 0,0-1 0,1 0 0,-1-1 0,1-1 0,0 0 0,1 0 1,-1-2-1,0 1 0,1-1 0,-1-1 0,0 0 0,1-1 0,-1 0 0,0-1 0,1 0 0,18-7 0,-6 0 45,1-2 0,-1 0 0,-1-2 0,0 0 0,-1-2 0,23-18 0,123-118 1022,-87 69 37,109-143-1,-155 177-736,-2-3-1,-3 0 1,-1-2 0,38-99-1,-61 132-290,-1 1 0,-1-1 0,0-1 1,-2 1-1,0 0 0,-1-38 0,-2 49-66,0 0 0,-1 1 1,-1-1-1,0 0 0,0 1 1,0 0-1,-1-1 0,0 1 1,-1 0-1,0 0 0,0 1 1,-1-1-1,0 1 0,0 0 1,0 0-1,-1 1 0,0-1 1,-9-6-1,-2 2-13,-1 0 1,0 1-1,0 0 0,-1 2 1,0 0-1,-1 1 0,0 1 1,0 1-1,0 1 0,-24-2 1,-9 1-27,-1 2 1,-92 8-1,117-3-82,0 2 1,0 1-1,-44 14 0,58-13-393,0-1 0,1 2 0,-17 10 0,23-12-626,0 1 0,0 0 1,0 1-1,1-1 0,-13 16 0,11-6-6000</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10.848"/>
    </inkml:context>
    <inkml:brush xml:id="br0">
      <inkml:brushProperty name="width" value="0.025" units="cm"/>
      <inkml:brushProperty name="height" value="0.025" units="cm"/>
    </inkml:brush>
  </inkml:definitions>
  <inkml:trace contextRef="#ctx0" brushRef="#br0">186 0 17104,'0'0'2803,"-10"3"-353,4-2-2281,-1 1 0,1 0 0,0 1 0,0-1-1,1 1 1,-1 0 0,0 0 0,1 1 0,0 0 0,0 0 0,0 0-1,0 1 1,1-1 0,0 1 0,0 0 0,0 0 0,0 1 0,-4 9 0,-3 4 37,1 2 1,0-1-1,1 2 1,2-1-1,0 1 1,1 0-1,1 0 1,1 1 0,2-1-1,0 1 1,1 0-1,3 35 1,-2-55-198,1 1 1,-1-1 0,1 0-1,-1 0 1,1 1 0,0-1-1,0 0 1,1 0 0,-1 0-1,1 0 1,-1 0-1,1-1 1,0 1 0,0 0-1,0-1 1,0 1 0,1-1-1,-1 0 1,1 0 0,-1 0-1,1 0 1,0 0 0,0 0-1,-1-1 1,1 0-1,0 1 1,1-1 0,-1 0-1,0 0 1,0-1 0,0 1-1,1-1 1,-1 1 0,4-1-1,1-1-146,0 1 0,-1-1 0,1-1 0,0 1 0,-1-1 0,1-1 0,-1 1 0,0-1 0,0 0 0,0-1 1,0 0-1,0 0 0,10-9 0,0-3-834,0-1 1,-1 0-1,-1-2 1,0 1 0,-2-2-1,18-32 1,-21 31-1273,0-1 0,-1-1 0,10-36 0,-9 2-4339</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11.252"/>
    </inkml:context>
    <inkml:brush xml:id="br0">
      <inkml:brushProperty name="width" value="0.025" units="cm"/>
      <inkml:brushProperty name="height" value="0.025" units="cm"/>
    </inkml:brush>
  </inkml:definitions>
  <inkml:trace contextRef="#ctx0" brushRef="#br0">12 123 5029,'-1'10'4719,"-1"5"-3751,-1-3 10,1 0 0,0 0 0,1 0 0,0 1 0,1-1 0,1 1 0,2 19 0,-2-31-946,0 1-1,0-1 1,0 0-1,-1 0 1,1 0 0,0 0-1,0 0 1,1 0-1,-1 0 1,0-1-1,0 1 1,0 0-1,1-1 1,-1 1 0,0-1-1,0 1 1,1-1-1,-1 1 1,0-1-1,1 0 1,-1 0-1,1 0 1,-1 0-1,0 0 1,1 0 0,-1 0-1,1 0 1,-1 0-1,0-1 1,3 0-1,-1 1 182,-1-1-1,0 0 1,1 1-1,-1-1 1,0 0 0,0 0-1,0 0 1,0-1-1,1 1 1,-1 0-1,-1-1 1,1 1-1,0-1 1,0 0-1,-1 0 1,4-3-1,1-14 663,-1-1-1,-1 1 0,-1-1 1,0 0-1,-1-26 0,-2-63 1498,0 107-1619,-2 51-796,3 53 173,-1-93-7,1 0 1,1-1 0,-1 1 0,2 0 0,-1-1 0,1 1-1,0-1 1,8 14 0,-10-20-122,0 0 0,0-1 0,1 1 0,-1 0 0,0-1 1,1 1-1,-1-1 0,1 0 0,-1 0 0,1 1 0,0-1 0,0 0 0,-1 0 0,1 0 0,0-1 1,0 1-1,0 0 0,0-1 0,0 1 0,0-1 0,0 0 0,0 0 0,0 0 0,0 0 0,0 0 1,0 0-1,0 0 0,0 0 0,0-1 0,0 1 0,0-1 0,0 0 0,0 1 0,0-1 0,-1 0 1,1 0-1,0 0 0,0-1 0,-1 1 0,1 0 0,-1 0 0,2-3 0,3-1-28,0 0 0,0 0 0,-1-1 0,0 0 0,0 0 0,-1-1-1,0 1 1,0-1 0,6-13 0,-3-15-2683,-4-1-3374,-3 7-1193</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11.598"/>
    </inkml:context>
    <inkml:brush xml:id="br0">
      <inkml:brushProperty name="width" value="0.025" units="cm"/>
      <inkml:brushProperty name="height" value="0.025" units="cm"/>
    </inkml:brush>
  </inkml:definitions>
  <inkml:trace contextRef="#ctx0" brushRef="#br0">1 0 13357,'0'0'14851,"0"10"-14771,8 59 523,3-1 1,37 125-1,-45-182-721,1 4 150,1 1 0,1-1 0,14 27 0,-19-40-207,0 1 1,1 0-1,-1-1 0,1 0 1,0 1-1,0-1 0,0 0 1,0 0-1,0 0 0,0 0 1,0 0-1,1 0 0,-1-1 1,1 1-1,-1-1 0,1 0 1,0 0-1,0 0 0,-1 0 0,1 0 1,0 0-1,0-1 0,0 1 1,0-1-1,0 0 0,0 0 1,0 0-1,3-1 0,-4 0-230,1 1-1,-1-1 0,0 0 0,0 0 1,0 0-1,0 0 0,0-1 1,-1 1-1,1 0 0,0-1 0,0 1 1,-1-1-1,1 0 0,-1 0 1,0 1-1,1-1 0,-1 0 0,0 0 1,0 0-1,1-4 0,11-28-9390</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12.452"/>
    </inkml:context>
    <inkml:brush xml:id="br0">
      <inkml:brushProperty name="width" value="0.025" units="cm"/>
      <inkml:brushProperty name="height" value="0.025" units="cm"/>
    </inkml:brush>
  </inkml:definitions>
  <inkml:trace contextRef="#ctx0" brushRef="#br0">15 28 15118,'0'0'10800,"-3"14"-10085,-2 20-45,1 0-1,2 1 1,2 0 0,1-1-1,2 1 1,8 45-1,21 42 5,-27-106-658,0 0 0,1-1 0,1 0-1,1 0 1,14 20 0,-22-34-15,1 0 1,-1-1-1,0 1 0,1 0 1,-1-1-1,1 1 0,-1 0 0,1-1 1,-1 1-1,1-1 0,-1 1 1,1-1-1,0 1 0,-1-1 1,1 0-1,0 1 0,0-1 1,-1 0-1,1 1 0,0-1 1,-1 0-1,1 0 0,0 0 0,0 1 1,0-1-1,-1 0 0,2 0 1,-1-1 9,0 0 0,0 1 1,-1-1-1,1 0 0,0 0 1,-1 0-1,1 1 0,-1-1 1,1 0-1,-1 0 0,1 0 1,-1 0-1,1 0 0,-1 0 1,0 0-1,0 0 0,1-1 1,3-49 375,-4 50-385,0-16-83,0 0-1,-1 0 1,0 0 0,-2 1-1,0-1 1,0 0 0,-2 1-1,0-1 1,-1 1 0,0 1 0,-2-1-1,-8-14 1,16 30 64,0 0 1,-1-1-1,1 1 0,0 0 1,0-1-1,0 1 1,0 0-1,0-1 0,0 1 1,0 0-1,0 0 1,-1-1-1,1 1 0,0 0 1,0 0-1,0-1 0,-1 1 1,1 0-1,0 0 1,0 0-1,-1-1 0,1 1 1,0 0-1,0 0 0,-1 0 1,1 0-1,0 0 1,0 0-1,-1-1 0,1 1 1,0 0-1,-1 0 1,1 0-1,0 0 0,-1 0 1,1 0-1,0 0 0,0 0 1,-1 0-1,1 0 1,0 0-1,-1 1 0,1-1 1,0 0-1,-1 0 1,-1 18-342,9 27 220,-7-42 147,1-1 1,0 1-1,0-1 0,0 0 1,0 1-1,0-1 0,0 0 1,1 0-1,-1 0 1,1 0-1,0 0 0,-1 0 1,1 0-1,0-1 0,0 1 1,0 0-1,1-1 0,-1 0 1,0 1-1,0-1 0,1 0 1,-1 0-1,0-1 0,1 1 1,-1 0-1,1-1 0,0 1 1,-1-1-1,1 0 0,-1 0 1,1 0-1,-1 0 0,1 0 1,-1-1-1,1 1 0,-1-1 1,1 0-1,-1 1 0,1-1 1,-1 0-1,0-1 0,1 1 1,-1 0-1,0-1 0,0 1 1,0-1-1,0 1 0,0-1 1,0 0-1,-1 0 1,1 0-1,-1 0 0,1 0 1,-1 0-1,2-4 0,2-3 90,0 0-1,0 0 0,-1-1 1,0 0-1,-1 0 1,0 0-1,0 0 0,-1 0 1,0 0-1,-1-1 0,-1 1 1,1-1-1,-3-16 1,2 27-100,0 0 0,0 0 0,0 0 1,-1 0-1,1 0 0,0 0 1,0 0-1,0 0 0,0 0 0,-1 0 1,1 0-1,0 1 0,0-1 1,0 0-1,0 0 0,0 0 1,-1 0-1,1-1 0,0 1 0,0 0 1,0 0-1,0 0 0,-1 0 1,1 0-1,0 0 0,0 0 0,0 0 1,0 0-1,0 0 0,-1 0 1,1 0-1,0 0 0,0-1 0,0 1 1,0 0-1,0 0 0,0 0 1,0 0-1,0 0 0,-1 0 0,1-1 1,0 1-1,0 0 0,0 0 1,0 0-1,0 0 0,0 0 1,0-1-1,0 1 0,0 0 0,0 0 1,0 0-1,0 0 0,0-1 1,0 1-1,0 0 0,0 0 0,0 0 1,-4 13-172,2 2 234,2 1 0,0-1 1,1 0-1,3 19 0,-4-32-46,1 0-1,-1 1 1,1-1 0,0 0-1,-1 0 1,1 0 0,0 1-1,1-1 1,-1 0 0,0 0-1,1 0 1,-1 0 0,1-1-1,-1 1 1,4 2 0,-3-3-12,0 0 1,-1-1 0,1 1-1,0-1 1,0 0 0,0 1-1,-1-1 1,1 0-1,0 0 1,0 0 0,0 0-1,-1-1 1,1 1 0,0 0-1,0-1 1,0 1 0,-1-1-1,1 0 1,0 0 0,-1 1-1,1-1 1,-1 0 0,1 0-1,1-2 1,2-2-5,1-1 0,-1 0 0,-1 0 0,1 0 0,-1 0 0,0-1 0,-1 0 0,6-13 0,-3 10 0,-7 11 0,1 0 0,0 1 0,0-1 0,-1 0 0,1 1 0,0-1 0,0 0 0,0 1 0,0-1 0,1 1 0,-1-1 0,0 0 0,1 1 0,-1-1 0,1 0 0,-1 0 0,1 1 0,-1-1 0,1 0 0,0 0 0,0 0 0,-1 0 0,1 0 0,0 0 0,1 1 0,0-2 0,-1-1 0,1 1 0,-1-1 0,0 1 0,1-1 0,-1 0 0,0 0 0,0 1 0,0-1 0,1 0 0,-1 0 0,0 0 0,0 0 0,0 0 0,-1-1 0,1 1 0,0 0 0,1-2 0,6-10 0,0-1 0,0 1 0,6-20 0,1-33 0,-14 62 0,-1-1 0,1 1 0,-1 0 0,0 0 0,0-1 0,0 1 0,-1 0 0,1-1 0,-1 1 0,0 0 0,-1 0 0,1 0 0,-3-5 0,7 10-182,-1 0-1,1 0 1,-1 0-1,1-1 1,-1 1-1,1-1 1,0 1 0,-1-1-1,1 0 1,-1 0-1,1 0 1,5-1-1,39-6-3942,-36 4 2321,0-1-1,-1 0 1,1-1 0,15-10-1,10-7-6859</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12.948"/>
    </inkml:context>
    <inkml:brush xml:id="br0">
      <inkml:brushProperty name="width" value="0.025" units="cm"/>
      <inkml:brushProperty name="height" value="0.025" units="cm"/>
    </inkml:brush>
  </inkml:definitions>
  <inkml:trace contextRef="#ctx0" brushRef="#br0">91 510 17104,'0'0'2402,"-10"4"-85,6-3-2131,-1 1 0,1 0 0,-1 0 0,1 0 0,0 0 0,0 0 0,0 1 0,0 0 0,1 0 0,-1 0-1,1 0 1,0 0 0,-1 1 0,2-1 0,-1 1 0,0 0 0,1 0 0,-1 0 0,1 0 0,0 1 0,1-1 0,-1 1 0,1-1-1,0 1 1,0-1 0,0 1 0,1-1 0,-1 7 0,1-9-177,0-1-1,0 1 1,0-1-1,0 1 1,0 0 0,0-1-1,0 1 1,0-1-1,1 1 1,-1 0-1,0-1 1,1 1 0,0-1-1,-1 1 1,1-1-1,0 1 1,0-1 0,0 0-1,0 1 1,0-1-1,0 0 1,0 0-1,0 0 1,0 0 0,1 0-1,-1 0 1,0 0-1,1 0 1,-1 0-1,1-1 1,-1 1 0,1-1-1,-1 1 1,1-1-1,-1 1 1,1-1 0,-1 0-1,1 0 1,0 0-1,-1 0 1,1 0-1,0 0 1,-1 0 0,1 0-1,-1-1 1,1 1-1,-1 0 1,1-1-1,2-1 1,2 0 32,0 0 0,0-1 1,0 0-1,0 0 0,0 0 0,-1-1 1,0 0-1,0 0 0,0 0 0,0-1 0,8-9 1,-2-6 15,0 0 1,-2-2 0,0 1 0,-1-1 0,8-36 0,-14 57-1026,0 13 543,2 31 553,-1-10 213,-3-31-286,0 0 1,0 0-1,1 0 1,-1 0-1,0 0 1,1 0-1,-1 0 0,1 0 1,0 0-1,-1-1 1,1 1-1,0 0 0,0 0 1,1-1-1,-1 1 1,0 0-1,0-1 0,1 1 1,-1-1-1,1 0 1,-1 1-1,1-1 1,0 0-1,-1 0 0,1 0 1,0 0-1,2 0 1,-2-1 57,1 0 0,-1 0 1,1 0-1,-1-1 0,0 1 1,1-1-1,-1 1 0,0-1 1,1 0-1,-1 0 0,0 0 1,0-1-1,0 1 1,0 0-1,0-1 0,0 1 1,0-1-1,-1 0 0,1 1 1,0-1-1,-1 0 0,2-2 1,12-17-22,-1 0 0,-1-1-1,0-1 1,-2 0 0,-1 0 0,-1-1 0,-1 0 0,6-28 0,-4 4-37,-2 0 0,-3 0-1,0-64 1,-5 106-55,-1 0 0,0 0 0,0 0 0,0 0 0,0 0 0,-3-6 0,4 11 0,-1 0 0,1 0 0,0 1 0,-1-1 0,1 0 0,-1 1 0,1-1 0,-1 0 0,1 1 0,-1-1 0,1 0 0,-1 1 0,1-1 0,-1 1 0,0-1 0,1 1 0,-1-1 0,0 1 0,0 0 0,1-1 0,-3 1 0,2 0 0,0 0 0,0 0 0,0 1 0,-1-1 0,1 1 0,0-1 0,0 1 0,0-1 0,0 1 0,0-1 0,0 1 0,0 0 0,0 0 0,0 0 0,0-1 0,1 1 0,-1 0 0,0 0 0,0 0 0,0 2 0,-6 8 0,0 1 0,1 1 0,0-1 0,1 1 0,0 0 0,1 0 0,1 1 0,-2 13 0,-2 17 0,-1 53 0,7-83 0,1 1 0,0 0 0,1 0 0,1 0 0,0-1 0,1 1 0,5 16 0,-6-27 0,0 0 0,0 0 0,0 0 0,0 0 0,0 0 0,1 0 0,0-1 0,0 1 0,0-1 0,0 0 0,0 0 0,1 0 0,-1 0 0,1 0 0,0-1 0,0 0 0,0 1 0,0-2 0,0 1 0,0 0 0,1-1 0,-1 0 0,1 0 0,-1 0 0,1 0 0,-1-1 0,7 0 0,-4 0-197,1 0 0,-1-1-1,1 0 1,-1 0 0,1 0 0,-1-1 0,0-1 0,0 1-1,0-1 1,11-6 0,-12 6-597,0-1 1,0-1-1,0 1 0,-1-1 1,1 0-1,7-10 0,9-20-11948</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13.586"/>
    </inkml:context>
    <inkml:brush xml:id="br0">
      <inkml:brushProperty name="width" value="0.025" units="cm"/>
      <inkml:brushProperty name="height" value="0.025" units="cm"/>
    </inkml:brush>
  </inkml:definitions>
  <inkml:trace contextRef="#ctx0" brushRef="#br0">89 172 9993,'0'0'14670,"-9"4"-11878,5-1-2693,-1-1 0,0 1 0,1 0 0,-1 0 0,1 1 0,0-1 0,0 1 1,0 0-1,1 0 0,-1 0 0,1 1 0,0-1 0,0 1 0,0 0 0,1 0 0,0 0 0,0 0 0,0 0 0,-1 6 0,0 5-88,0 1-1,1-1 1,0 1 0,1 21-1,2-34-8,-1 1-1,1-1 1,-1 1 0,1 0-1,1-1 1,-1 1-1,1-1 1,-1 0-1,4 5 1,-4-7-2,0-1 0,0 1 1,0-1-1,0 1 0,1-1 0,-1 0 1,1 0-1,-1 1 0,1-1 0,-1 0 1,1 0-1,0 0 0,-1-1 0,1 1 1,0 0-1,0-1 0,-1 1 0,1-1 1,0 1-1,0-1 0,0 0 0,3 0 1,-2 0 6,1-1 1,-1 0 0,1 0-1,-1 0 1,0-1 0,1 1-1,-1-1 1,0 1 0,0-1-1,0 0 1,0 0 0,0 0 0,-1-1-1,1 1 1,-1-1 0,1 0-1,-1 1 1,0-1 0,0 0-1,3-6 1,3-6 129,0-1-1,11-32 1,-8 10 310,-2-1 1,-2-1-1,-2 0 1,-1 0-1,-3-74 1,-1 150-458,-2-12-99,2 0 1,0 1 0,2-1 0,1 0 0,1 0 0,0-1 0,13 37 0,-15-57-139,-1-1 0,0 1 1,1-1-1,-1 0 1,1 1-1,-1-1 0,1 0 1,0 0-1,0 0 1,0 0-1,1 0 0,-1 0 1,3 1-1,-4-3 9,0 1-1,0-1 0,0 1 1,0-1-1,1 0 0,-1 0 1,0 0-1,0 1 0,0-1 1,1 0-1,-1 0 0,0-1 1,0 1-1,0 0 0,1 0 1,-1-1-1,0 1 0,0 0 1,0-1-1,0 1 0,0-1 1,0 0-1,0 1 0,0-1 1,0 0-1,0 0 0,0 1 1,0-1-1,0 0 0,0 0 1,-1 0-1,2-1 0,13-23-5974</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28:25.644"/>
    </inkml:context>
    <inkml:brush xml:id="br0">
      <inkml:brushProperty name="width" value="0.025" units="cm"/>
      <inkml:brushProperty name="height" value="0.025" units="cm"/>
    </inkml:brush>
  </inkml:definitions>
  <inkml:trace contextRef="#ctx0" brushRef="#br0">1 0 3683,'0'0'17724,"9"7"-16384,-8-7-1297,4 4 107,-1-1 1,1 1-1,1-1 0,-1-1 0,0 1 0,1-1 1,-1 0-1,1 0 0,0 0 0,-1-1 0,1 0 0,0 0 1,8 0-1,424-1 3513,0 1-2831,-415-1-514,0 2 0,0 1 0,-1 1 0,1 1 0,-1 0 0,22 10 0,-29-11-127,0-1 1,0-1-1,0 0 1,0-1-1,28-2 1,-15 1-588</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0.278"/>
    </inkml:context>
    <inkml:brush xml:id="br0">
      <inkml:brushProperty name="width" value="0.025" units="cm"/>
      <inkml:brushProperty name="height" value="0.025" units="cm"/>
    </inkml:brush>
  </inkml:definitions>
  <inkml:trace contextRef="#ctx0" brushRef="#br0">210 130 19442,'0'0'11435,"-12"1"-10303,7 0-1040,-1-1-49,0 0-1,0 0 1,0 1 0,0 0-1,0 0 1,0 1-1,1 0 1,-1 0 0,0 0-1,1 0 1,0 1-1,0 0 1,0 0 0,-6 5-1,-5 7-31,1 0 1,-20 24-1,31-33-12,0-1 1,0 1-1,0 0 0,1 1 1,0-1-1,0 0 1,0 1-1,1-1 1,0 1-1,0 0 1,0 11-1,2-17 1,0-1 0,0 1 0,0 0 0,0-1 0,0 1 0,0 0 0,0 0 0,0-1 0,0 1 0,1 0 0,-1-1 0,0 1 0,1 0 0,-1-1 0,0 1 0,1-1 0,-1 1 0,1 0 0,-1-1 0,1 1 0,-1-1 0,1 1 0,-1-1 0,1 0 0,0 1 0,-1-1 0,1 0 0,1 1 0,25 2 0,-19-4 0,1 0 0,0-1 0,-1 0 0,14-6 0,-3-2 0,0-1 0,-1-1 0,0 0 0,-1-2 0,0 1 0,-2-2 0,1-1 0,21-28 0,-15 15 0,-1-1 0,-1-1 0,25-56 0,-77 148 0,25-50 0,0 1 0,0 0 0,1 0 0,1 0 0,0 1 0,1 0 0,0 0 0,1 0 0,0 1 0,1-1 0,-1 21 0,4-32-7,-1 0 0,1 0 0,-1 0-1,1 0 1,0 0 0,0 0 0,0 0 0,0 0 0,0 0 0,0-1-1,0 1 1,1 0 0,-1-1 0,1 1 0,-1-1 0,1 1 0,0-1-1,-1 0 1,1 0 0,0 0 0,0 0 0,0 0 0,0 0-1,0 0 1,0 0 0,0-1 0,0 1 0,0-1 0,0 0 0,3 1-1,5 0-603,1 0 0,0-1 0,-1 0-1,21-3 1,19-8-7450</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14.814"/>
    </inkml:context>
    <inkml:brush xml:id="br0">
      <inkml:brushProperty name="width" value="0.025" units="cm"/>
      <inkml:brushProperty name="height" value="0.025" units="cm"/>
    </inkml:brush>
  </inkml:definitions>
  <inkml:trace contextRef="#ctx0" brushRef="#br0">30 131 16400,'0'0'9801,"-3"15"-9678,-3 16-41,2 0 1,1 0 0,2 0 0,1 0-1,4 34 1,0-32 332,24 176 2426,-21-171-2505,2 0 1,2 0-1,20 48 1,-23-71-380,-6-17-244,-13-27-83,-23-17-681,23 31 153,-1-1 1,2 1-1,-15-32 1,22 40 805,1 0 0,0 0 1,0 0-1,0 0 0,1 0 0,0-1 1,1 1-1,-1 0 0,2-1 1,-1 1-1,1 0 0,0-1 1,3-11-1,7-13 361,1 1 0,22-43 0,12-27 798,-32 63-501,15-69 0,-26 90-462,0-1 1,-1 0-1,-1-1 0,-1 1 1,0 0-1,-4-22 1,4 40-108,0-1 1,0 1 0,0 0 0,0 0 0,0-1-1,0 1 1,0 0 0,0 0 0,0-1-1,0 1 1,0 0 0,0 0 0,0-1-1,0 1 1,0 0 0,0 0 0,0 0 0,0-1-1,-1 1 1,1 0 0,0 0 0,0-1-1,0 1 1,0 0 0,0 0 0,-1 0 0,1-1-1,0 1 1,0 0 0,0 0 0,-1 0-1,1 0 1,0 0 0,0 0 0,0-1 0,-1 1-1,1 0 1,0 0 0,0 0 0,-1 0-1,1 0 1,0 0 0,0 0 0,-1 0-1,1 0 1,0 0 0,-1 0 0,-4 14-601,1 65 449,12 140 0,-3-170 736,2 0 1,3-1 0,1 0-1,20 50 1,-27-88-479,17 41 166,-20-49-264,0 0 0,0 0 0,0 0 0,0 0 0,0-1 1,0 1-1,0 0 0,0-1 0,1 1 0,-1-1 0,1 1 0,-1-1 0,1 0 0,0 0 0,-1 0 0,1 0 0,0 0 0,0 0 0,0 0 1,2 1-1,-3-7-59,0 0 1,0 1 0,-1-1 0,1 0 0,-1 1-1,0-1 1,0 0 0,-2-7 0,-4-23-51,-1 0 1,-14-38-1,12 46-113,2 0 0,0-1 0,2 1 0,-3-49 0,8 75 207,0 1 0,0 0 0,0 0 0,0-1 0,0 1 0,-1 0 0,1 0 0,0 0 0,1-1-1,-1 1 1,0 0 0,0 0 0,0 0 0,0-1 0,0 1 0,0 0 0,0 0 0,0 0 0,0-1 0,0 1 0,0 0 0,0 0 0,1 0 0,-1 0 0,0-1 0,0 1 0,0 0 0,0 0 0,1 0 0,-1 0 0,0 0 0,0-1 0,0 1 0,1 0 0,-1 0 0,0 0-1,0 0 1,0 0 0,1 0 0,-1 0 0,0 0 0,0 0 0,0 0 0,1 0 0,11 6-71,12 18 271,-22-22-183,0 0 8,-1 0 0,1 0 0,0-1 0,-1 1 0,1 0 0,0-1 0,0 0 1,0 1-1,1-1 0,-1 0 0,0 0 0,0 0 0,1 0 0,-1 0 0,0-1 0,1 1 1,-1-1-1,1 1 0,-1-1 0,0 0 0,1 0 0,-1 0 0,1 0 0,-1-1 1,1 1-1,-1-1 0,0 1 0,1-1 0,-1 0 0,0 0 0,1 0 0,-1 0 0,0 0 1,0-1-1,0 1 0,0 0 0,0-1 0,0 0 0,-1 1 0,1-1 0,0 0 1,-1 0-1,1 0 0,-1 0 0,0 0 0,0-1 0,0 1 0,0 0 0,0 0 0,0-1 1,0-3-1,3-10 129,0 0 0,-2 0 0,0-1 1,0-29-1,19 124-321,-7-41 533,-14-36-343,0 0 0,1-1 0,-1 1 0,0 0 0,1 0 0,-1-1 1,1 1-1,-1 0 0,1-1 0,-1 1 0,1-1 0,-1 1 0,1 0 0,-1-1 0,1 1 0,0-1 0,-1 0 0,1 1 0,0-1 0,0 0 0,-1 1 0,1-1 0,0 0 0,0 0 0,0 1 0,-1-1 0,1 0 0,0 0 0,0 0 0,0 0 1,-1 0-1,1 0 0,0 0 0,0-1 0,0 1 0,-1 0 0,1 0 0,0-1 0,0 1 0,-1 0 0,1-1 0,0 1 0,-1-1 0,1 1 0,1-2 0,9-10 178,-1-1 1,0 0-1,-1-1 0,0 0 0,-1-1 1,9-21-1,7-12 53,-18 38-246,-4 4-11,1 1-1,-1-1 0,1 1 1,0 0-1,1 0 0,-1 1 1,1-1-1,0 1 0,0-1 1,1 1-1,-1 0 0,10-5 1,-14 9-7,1 0 1,-1 0-1,1 0 0,-1 0 1,1 0-1,-1 0 1,0 0-1,1 0 1,-1 1-1,1-1 1,-1 0-1,1 0 1,-1 1-1,0-1 1,1 0-1,-1 0 1,0 1-1,1-1 1,-1 0-1,0 1 1,1-1-1,-1 1 1,0-1-1,0 0 1,1 1-1,-1-1 1,0 1-1,0-1 1,0 1-1,0-1 1,0 1-1,1-1 1,-1 1-1,0-1 1,0 1-1,2 22-47,-1-20 72,0 23 53,-1-16 6,0 0 1,1 0-1,0-1 0,0 1 0,1-1 1,0 1-1,1-1 0,4 10 0,-7-18-62,0-1-1,0 0 0,1 0 0,-1 1 1,0-1-1,0 0 0,0 1 0,1-1 0,-1 0 1,0 0-1,0 1 0,1-1 0,-1 0 0,0 0 1,0 0-1,1 0 0,-1 1 0,0-1 1,1 0-1,-1 0 0,0 0 0,1 0 0,-1 0 1,0 0-1,1 0 0,-1 0 0,0 0 0,1 0 1,-1 0-1,0 0 0,1 0 0,-1 0 1,0 0-1,1 0 0,-1 0 0,0 0 0,1 0 1,-1-1-1,12-12 73,4-25 7,-15 36-80,43-110-461,-43 123-3011,0 0 0,-1 0 0,-3 21 0,-4-14-3779</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15.157"/>
    </inkml:context>
    <inkml:brush xml:id="br0">
      <inkml:brushProperty name="width" value="0.025" units="cm"/>
      <inkml:brushProperty name="height" value="0.025" units="cm"/>
    </inkml:brush>
  </inkml:definitions>
  <inkml:trace contextRef="#ctx0" brushRef="#br0">10 6 20724,'-5'-3'5285,"3"2"-1826,0 0-1890,5 1-1793,8 0 64,1 0-2018,2 0-4612</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15.532"/>
    </inkml:context>
    <inkml:brush xml:id="br0">
      <inkml:brushProperty name="width" value="0.025" units="cm"/>
      <inkml:brushProperty name="height" value="0.025" units="cm"/>
    </inkml:brush>
  </inkml:definitions>
  <inkml:trace contextRef="#ctx0" brushRef="#br0">0 1 16912,'0'0'10570,"18"48"-10634,-7-12 32,2 2 192,2 1-352,0-10-1378,1-9-800,0-13-865,-1-7-1762,-2-24-4003</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16.154"/>
    </inkml:context>
    <inkml:brush xml:id="br0">
      <inkml:brushProperty name="width" value="0.025" units="cm"/>
      <inkml:brushProperty name="height" value="0.025" units="cm"/>
    </inkml:brush>
  </inkml:definitions>
  <inkml:trace contextRef="#ctx0" brushRef="#br0">0 1 8392,'0'0'8584,"0"13"-7879,0 19 110,2 0 1,1 0 0,1 0 0,13 47-1,-16-77-715,2 10 133,1-1 0,0 1 0,1-1 0,0 1 0,1-1 1,1-1-1,11 17 0,-17-26-259,-1-1 1,0 0-1,0 1 1,1-1 0,-1 1-1,0-1 1,1 0-1,-1 0 1,0 1-1,1-1 1,-1 0-1,1 1 1,-1-1-1,0 0 1,1 0 0,-1 0-1,1 0 1,-1 1-1,1-1 1,-1 0-1,0 0 1,1 0-1,-1 0 1,1 0-1,-1 0 1,1 0 0,-1 0-1,1 0 1,-1 0-1,1 0 1,-1-1-1,0 1 1,1 0-1,-1 0 1,1 0-1,-1 0 1,1-1 0,-1 1-1,9-21-108,-6-29 469,-3 48-360,1-4-463,2 8 160,9 22 57,17 31 454,-28-53-159,1 1-1,-1 0 1,1 0 0,0-1 0,0 0-1,0 1 1,1-1 0,-1 0 0,0 0 0,1 0-1,-1 0 1,1 0 0,5 2 0,-5-3 67,0-1 1,0 0-1,0 0 1,0-1-1,-1 1 0,1 0 1,0-1-1,0 0 1,0 0-1,-1 0 1,1 0-1,0 0 0,-1 0 1,1-1-1,-1 1 1,0-1-1,1 1 1,-1-1-1,0 0 0,0 0 1,0 0-1,0 0 1,0-1-1,-1 1 1,1 0-1,-1-1 0,1 1 1,-1-1-1,1-4 1,6-10 430,0-1 0,-2 1 0,5-22 0,-10 35-474,18-89-123,-15 122 119,2-1-1,1 1 1,2-2 0,0 1-1,2-1 1,18 34-1,101 145 1397,-116-184-1466,-8-13 125,0 0 0,-1 1 0,0 0 0,0 0 0,3 13 0,-7-21-25,0-1 0,-1 1-1,1 0 1,-1-1 0,1 1 0,-1-1 0,0 1 0,1 0 0,-1-1-1,0 1 1,0 0 0,-1-1 0,1 1 0,0 0 0,0-1 0,-1 1 0,1-1-1,-1 1 1,1 0 0,-1-1 0,0 1 0,0-1 0,1 0 0,-1 1-1,0-1 1,0 0 0,-1 1 0,1-1 0,0 0 0,0 0 0,0 0 0,-1 0-1,1 0 1,-1 0 0,1 0 0,-1-1 0,1 1 0,-1 0 0,1-1-1,-1 1 1,1-1 0,-1 0 0,-2 1 0,-3-1-71,1 0 1,-1 0-1,0-1 0,1 0 1,-1 0-1,0-1 0,1 1 1,0-1-1,-1-1 0,1 1 1,0-1-1,0 0 0,1-1 1,-1 1-1,0-1 0,1 0 1,0-1-1,0 1 0,1-1 1,-1 0-1,1 0 0,0 0 1,-6-10-1,-1-2-5,1 0-1,1-1 1,0 0 0,1 0 0,1-1-1,-8-36 1,12 42-31,0 1 0,2-1 0,-1 1-1,2-1 1,-1 0 0,2 1 0,0-1 0,0 0 0,1 1-1,1-1 1,0 1 0,1 0 0,0 0 0,0 0 0,2 0 0,-1 1-1,2 0 1,14-21 0,28-29-4211,5-6-5007</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18.443"/>
    </inkml:context>
    <inkml:brush xml:id="br0">
      <inkml:brushProperty name="width" value="0.025" units="cm"/>
      <inkml:brushProperty name="height" value="0.025" units="cm"/>
    </inkml:brush>
  </inkml:definitions>
  <inkml:trace contextRef="#ctx0" brushRef="#br0">2140 105 12236,'-37'-16'93,"-1"1"0,-1 2 0,-1 2 0,0 1 1,-62-6-1,-211-2-1813,199 15 2037,-309 0 2701,359 8-2220,1 2 1,0 2-1,0 4 0,-97 32 0,111-26-549,0 1 0,1 3 0,2 1-1,0 3 1,2 1 0,-44 38 0,69-50-179,1 0 0,1 0 0,1 2 0,0 0 0,1 1 0,1 0 0,1 1 0,1 1 0,0 0 0,2 1 0,0 0 0,2 0 0,0 1 0,2 0 0,-6 40 0,8-20-67,3 1 1,2 1-1,1-2 1,3 1-1,1 0 1,23 79-1,-18-85-20,3-2 0,0 1 1,3-2-1,1 0 0,1-1 0,2-1 0,1-1 0,27 29 0,-35-45-73,2-1 1,0 0-1,1-1 1,1-1-1,-1-1 1,2 0-1,0-2 1,0 0-1,31 11 1,-21-12 79,0-1 0,0-1 0,1-2 1,0-1-1,-1-1 0,38-2 0,-1-5 255,1-3-1,-2-4 0,1-2 0,-2-3 0,96-36 0,-56 11 740,-2-4-1,175-104 0,-208 104-410,-1-4-1,-2-2 1,-3-3 0,82-90 0,-112 107-375,-2-3 0,-2 0 0,-2-2 0,28-56 0,-44 77-137,-2 0 1,0-1-1,-2 0 0,0 0 0,-1 0 0,-2-1 0,0 0 1,-1 0-1,-2 0 0,0-1 0,-3-30 0,0 43-28,0 0-1,0 0 0,-1 0 0,-1 0 1,0 0-1,0 1 0,-1 0 1,0 0-1,-1 0 0,0 1 0,-1-1 1,0 1-1,-11-11 0,6 10-21,0 0 0,0 1 1,-1 0-1,0 1 0,0 1 0,-1 0 0,0 1 0,-27-9 0,-11 3-974,0 3-1,0 1 1,0 3-1,-87 3 1,22 2-4626,0 0-4923</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19.266"/>
    </inkml:context>
    <inkml:brush xml:id="br0">
      <inkml:brushProperty name="width" value="0.025" units="cm"/>
      <inkml:brushProperty name="height" value="0.025" units="cm"/>
    </inkml:brush>
  </inkml:definitions>
  <inkml:trace contextRef="#ctx0" brushRef="#br0">1929 0 9417,'-6'17'4399,"-304"963"-3711,-323 820 480,415-1212-894,18-53 324,-63 175-196,102-233 2804,66-146-1022,81-268-2089,3 1 0,2 1-1,1 76 1,9-124-276,1-12-611,2-33-8138</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20.073"/>
    </inkml:context>
    <inkml:brush xml:id="br0">
      <inkml:brushProperty name="width" value="0.025" units="cm"/>
      <inkml:brushProperty name="height" value="0.025" units="cm"/>
    </inkml:brush>
  </inkml:definitions>
  <inkml:trace contextRef="#ctx0" brushRef="#br0">0 0 10762,'0'0'18514,"10"61"-17425,-4-23-769,0 3-224,1 4-32,1 0-64,1-4-192,0-5-865,0 0-865,0-12-1249,-2-12-1890,3-9-3939</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20.415"/>
    </inkml:context>
    <inkml:brush xml:id="br0">
      <inkml:brushProperty name="width" value="0.025" units="cm"/>
      <inkml:brushProperty name="height" value="0.025" units="cm"/>
    </inkml:brush>
  </inkml:definitions>
  <inkml:trace contextRef="#ctx0" brushRef="#br0">1 1 21140,'0'0'6582,"9"6"-6256,2 3-260,0-1-42,1 1 1,-1-2-1,1 0 1,19 8-1,-28-13 29,1-1-1,0 1 0,0-1 0,0 0 0,0 0 0,0-1 0,0 1 0,0-1 0,0 0 0,0 0 0,0 0 1,0-1-1,0 0 0,0 1 0,0-1 0,0 0 0,0-1 0,0 1 0,0-1 0,-1 0 0,7-4 0,-9 5-39,3-2-2,0 0 0,0 0 0,0 1 0,0-1 0,1 1 0,-1 0 0,1 0 1,5-2-1,-9 5 1,0-1 0,1 0 0,-1 0 1,0 0-1,1 1 0,-1-1 0,0 1 1,0-1-1,0 1 0,1-1 0,-1 1 1,0 0-1,0 0 0,0 0 0,0-1 1,0 1-1,0 0 0,0 0 0,-1 0 1,1 0-1,0 0 0,0 1 0,-1-1 1,1 0-1,-1 0 0,1 0 0,-1 1 1,1-1-1,-1 0 0,0 0 0,0 1 0,1-1 1,-1 3-1,3 13 339,6 26 150,-9-42-543,0 1-1,1-1 0,-1 0 1,0 0-1,1 0 0,-1 0 1,1 0-1,-1 0 1,1 1-1,-1-1 0,1 0 1,0-1-1,0 1 0,-1 0 1,1 0-1,0 0 0,0 0 1,0 0-1,0-1 1,0 1-1,0-1 0,0 1 1,0 0-1,2 0 0,-2-2-264,0-1 0,0 1-1,0 0 1,0-1-1,0 1 1,0-1-1,-1 1 1,1-1-1,-1 1 1,1-1 0,-1 0-1,0 1 1,1-1-1,-1 1 1,0-1-1,0 0 1,0 1 0,0-1-1,0 0 1,-1 1-1,0-3 1,1-1-1135,0-25-6181</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20.773"/>
    </inkml:context>
    <inkml:brush xml:id="br0">
      <inkml:brushProperty name="width" value="0.025" units="cm"/>
      <inkml:brushProperty name="height" value="0.025" units="cm"/>
    </inkml:brush>
  </inkml:definitions>
  <inkml:trace contextRef="#ctx0" brushRef="#br0">1 1 20628,'0'0'9320</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22.082"/>
    </inkml:context>
    <inkml:brush xml:id="br0">
      <inkml:brushProperty name="width" value="0.025" units="cm"/>
      <inkml:brushProperty name="height" value="0.025" units="cm"/>
    </inkml:brush>
  </inkml:definitions>
  <inkml:trace contextRef="#ctx0" brushRef="#br0">136 165 7079,'0'0'3790,"1"-10"203,0-33 91,0 41-3760,-1 1 0,0-1 0,0 0 1,-1 1-1,1-1 0,0 0 0,0 1 0,-1-1 0,1 0 1,-1 1-1,0-1 0,1 1 0,-1-1 0,0 1 1,0-1-1,0 1 0,0-1 0,0 1 0,0 0 0,-2-2 1,1 2-163,1 1 1,0-1 0,-1 1 0,1-1-1,-1 1 1,1-1 0,-1 1 0,1 0-1,-1 0 1,1 0 0,-1 0 0,1 0-1,-1 0 1,1 0 0,-1 1 0,1-1 0,0 0-1,-2 2 1,-2-1-98,1 1-1,-1 0 1,1 0 0,0 1 0,0-1-1,0 1 1,0 0 0,1 0 0,-1 0-1,1 1 1,-6 6 0,2 3-78,1 1 0,0 0 1,1 0-1,0 0 0,1 0 0,1 1 1,0 0-1,1 0 0,1 0 0,0 0 1,1 0-1,2 17 0,-2-30-25,0 1 1,1-1-1,-1 1 0,1-1 0,0 1 0,0-1 1,-1 1-1,1-1 0,1 1 0,-1-1 1,0 0-1,1 0 0,-1 0 0,1 0 0,-1 0 1,1 0-1,0 0 0,0 0 0,0 0 0,0-1 1,3 2-1,3 1-108,1 0 1,0 0-1,0-1 1,15 3-1,-18-5 117,0 0 0,0 0 0,0 1 0,0 0 0,0 0 0,-1 0 0,1 0 0,-1 1 0,0 0 0,0 0 0,0 1 0,0 0 0,0-1 0,-1 2 0,7 6 0,-7-2 70,0-1 0,0 1 0,-1 0-1,-1 0 1,1 1 0,-1-1 0,-1 0 0,0 1 0,0-1 0,-1 1 0,-1 17-1,0-21 98,1 0 0,-1 0 0,0 0-1,0 0 1,-1 0 0,1 0 0,-1 0 0,-1-1-1,1 1 1,-1-1 0,0 1 0,0-1-1,-1 0 1,1 0 0,-1-1 0,0 1-1,0-1 1,-1 0 0,-7 6 0,11-9-111,0 0 0,0 0 0,0-1 1,-1 1-1,1 0 0,0-1 0,-1 1 1,1-1-1,0 1 0,-1-1 0,1 0 1,-1 1-1,1-1 0,0 0 0,-1 0 1,1 0-1,-1 0 0,1 0 0,-1-1 1,1 1-1,0 0 0,-1 0 0,1-1 1,-1 1-1,1-1 0,0 0 0,0 1 1,-1-1-1,1 0 0,0 0 0,0 0 1,0 0-1,0 1 0,0-2 0,0 1 1,0 0-1,0 0 0,0 0 0,0 0 1,1-1-1,-1 1 0,0 0 0,1 0 1,-1-1-1,1 1 0,0-1 0,-1 1 1,1 0-1,0-1 0,0-1 0,-3-10-105,2-1 0,-1 1-1,2-1 1,0-14-1,1 23 32,0-13-65,1 1 0,0 0 0,2 1-1,0-1 1,1 0 0,10-22 0,53-94-269,1-3 315,-63 120 89,0 0 1,-1 0-1,-1 0 1,0 0-1,-1 0 1,1-34-1,-4 50-20,0 0 0,0-1 1,0 1-1,0 0 0,0-1 0,0 1 0,0 0 0,0-1 0,0 1 0,0-1 0,0 1 1,0 0-1,0-1 0,0 1 0,0 0 0,0-1 0,0 1 0,-1 0 0,1-1 0,0 1 1,0 0-1,0-1 0,0 1 0,-1 0 0,1 0 0,0-1 0,0 1 0,-1 0 0,1 0 1,0 0-1,-1-1 0,1 1 0,0 0 0,-1 0 0,-10 7-51,-7 18-87,10-5 177,0 0 0,2 1 0,0 0 0,1 0 0,1 1 0,1-1 0,1 1 0,2 37 1,0-58-35,0 0 1,0 1 0,0-1 0,0 0 0,0 0 0,0 0 0,1 0 0,-1 0 0,1 1 0,-1-1 0,0 0 0,1 0 0,0 0 0,-1 0 0,1 0 0,0 0 0,-1 0 0,1-1 0,0 1 0,0 0 0,0 0 0,0 0 0,0-1 0,-1 1 0,2-1 0,-1 1-1,0 0 1,0-1 0,0 0 0,0 1 0,0-1 0,0 0 0,0 1 0,0-1 0,1 0 0,-1 0 0,0 0 0,0 0 0,0 0 0,0 0 0,1-1 0,-1 1 0,0 0 0,0 0 0,0-1 0,0 1 0,0-1 0,0 1 0,2-2 0,5-1 57,0-1 1,0 0 0,0 0 0,-1-1 0,9-6-1,41-45 93,-48 44-160,1 2 1,0-1-1,1 1 1,0 1-1,1 0 1,24-14-1,-35 22-7,0 1 0,0-1 1,0 1-1,0 0 0,0 0 0,0 0 0,0-1 0,0 1 1,0 0-1,0 0 0,0 0 0,0 0 0,0 1 0,0-1 0,0 0 1,0 0-1,0 1 0,0-1 0,-1 0 0,1 1 0,0-1 1,0 1-1,0-1 0,0 1 0,0 0 0,-1-1 0,1 1 0,0 0 1,0-1-1,-1 1 0,1 0 0,-1 0 0,1 0 0,-1 0 0,1 0 1,-1-1-1,1 1 0,-1 0 0,0 0 0,1 0 0,-1 0 1,0 0-1,0 0 0,0 2 0,8 62 72,-6-35-36,-2-29-24,0-1 0,0 1 0,0-1 0,0 1 0,0-1 0,0 1 0,0-1 0,0 1 0,1-1 0,-1 1 0,0-1 0,0 1 0,0-1 0,1 1 0,-1-1 0,0 1 0,0-1 0,1 0 0,-1 1 1,0-1-1,1 1 0,-1-1 0,1 0 0,-1 1 0,0-1 0,1 0 0,-1 0 0,1 1 0,-1-1 0,1 0 0,-1 0 0,1 0 0,-1 0 0,1 1 0,0-1 0,15-14 324,16-37 306,-28 43-583,4-7-83,24-37-242,-30 49 260,-1 1 0,1 0 0,-1 0 0,1 0-1,0 0 1,-1 0 0,1 0 0,0 1 0,1-1 0,-1 1-1,0-1 1,0 1 0,1 0 0,-1-1 0,0 1 0,1 1 0,3-2-1,-5 2 6,-1 0 0,1 1 0,0-1-1,-1 0 1,1 1 0,0-1 0,-1 0-1,1 1 1,-1-1 0,1 1-1,-1-1 1,1 1 0,-1-1 0,1 1-1,-1 0 1,1-1 0,-1 1-1,0-1 1,1 1 0,-1 0 0,0 0-1,0-1 1,1 1 0,-1 0 0,0-1-1,0 1 1,0 0 0,0 0-1,0 0 1,2 30 44,-2-22-37,0-2-204,0 4 286,1 0 0,0-1 0,1 1 0,4 12-1,-6-22-145,0 0 0,0 0 0,1-1 0,-1 1 0,0 0-1,1 0 1,-1-1 0,0 1 0,1 0 0,-1-1-1,1 1 1,-1 0 0,1-1 0,0 1 0,-1-1-1,1 1 1,0-1 0,-1 1 0,1-1 0,0 1-1,-1-1 1,1 0 0,0 0 0,0 1 0,1-1-1,0 0-241,-1-1-1,1 1 0,0-1 1,-1 0-1,1 0 0,0 0 0,-1 0 1,1 0-1,-1 0 0,1 0 1,-1 0-1,0 0 0,0-1 1,1 1-1,-1 0 0,0-1 1,1-1-1,17-25-6476,2-6-6214</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0.778"/>
    </inkml:context>
    <inkml:brush xml:id="br0">
      <inkml:brushProperty name="width" value="0.025" units="cm"/>
      <inkml:brushProperty name="height" value="0.025" units="cm"/>
    </inkml:brush>
  </inkml:definitions>
  <inkml:trace contextRef="#ctx0" brushRef="#br0">348 19 13293,'0'0'16789,"-9"-5"-15652,6 4-1071,1-1-46,0 1 0,0-1 0,0 1 0,0 0 0,0 0 0,0 0 0,-1 0 0,1 0-1,0 1 1,-1-1 0,1 1 0,0-1 0,-1 1 0,1 0 0,-1 0 0,1 0 0,0 0 0,-1 1-1,1-1 1,-1 1 0,1-1 0,0 1 0,-1 0 0,1 0 0,0 0 0,0 0 0,0 0-1,0 0 1,0 1 0,-4 2 0,-25 21 104,0 2-1,2 1 1,1 1-1,1 2 1,2 0-1,-40 67 1,60-90-115,1 1-1,0 0 1,1 0 0,0 1-1,-3 14 1,6-22-17,-1 0 0,1 0 0,0 0 0,0 0-1,0 0 1,0 0 0,0 0 0,0 0 0,0 0 0,1 0 0,-1 0-1,1 0 1,0 0 0,-1 0 0,1 0 0,0 0 0,0-1 0,0 1 0,0 0-1,0 0 1,1-1 0,-1 1 0,1-1 0,-1 0 0,1 1 0,-1-1-1,1 0 1,0 0 0,-1 0 0,1 0 0,3 1 0,10 2-1011,0 0 1,0-2 0,0 0 0,1-1-1,-1 0 1,1-1 0,26-4-1,16-5-5936</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22.504"/>
    </inkml:context>
    <inkml:brush xml:id="br0">
      <inkml:brushProperty name="width" value="0.025" units="cm"/>
      <inkml:brushProperty name="height" value="0.025" units="cm"/>
    </inkml:brush>
  </inkml:definitions>
  <inkml:trace contextRef="#ctx0" brushRef="#br0">1 112 19506,'0'0'11670,"8"-1"-11259,-6 1-404,1 0 0,-1 0 0,0 0 0,0-1 0,0 1 0,1-1 0,-1 1 0,0-1 0,0 0 0,0 0 0,0 0 0,0 0 0,0 0 0,-1 0 0,1 0-1,0-1 1,-1 1 0,1-1 0,0 1 0,-1-1 0,0 0 0,1 1 0,-1-1 0,0 0 0,0 0 0,0 0 0,0 0 0,0 0 0,-1 0 0,1 0 0,-1 0 0,1-1 0,-1 1 0,0 0 0,1 0 0,-1 0-1,0-1 1,-1 1 0,1 0 0,0 0 0,-1 0 0,0-3 0,1 5-29,0 0 0,0-1 1,0 1-1,0-1 0,0 1 0,0 0 0,0-1 0,0 1 0,0-1 1,-1 1-1,1 0 0,0-1 0,0 1 0,0 0 0,-1-1 0,1 1 1,0 0-1,0-1 0,-1 1 0,1 0 0,0-1 0,-1 1 0,1 0 1,0 0-1,-1 0 0,1-1 0,-1 1 0,1 0 0,0 0 0,-1 0 0,1 0 1,-1 0-1,1 0 0,0 0 0,-1 0 0,1-1 0,-1 1 0,1 1 1,0-1-1,-1 0 0,1 0 0,-1 0 0,1 0 0,0 0 0,-1 0 1,1 0-1,-1 1 0,1-1 0,0 0 0,-1 0 0,1 0 0,0 1 1,-1-1-1,1 0 0,0 1 0,0-1 0,-1 0 0,1 0 0,0 1 1,0-1-1,-1 1 0,1-1 0,-19 22-693,15-12 697,0 0 0,1 1 0,0-1 0,0 1 0,1 0 0,1 0 0,0 0 0,0 0 0,1 0 0,2 13 0,-2-23 16,1 0 0,-1-1-1,0 1 1,1 0 0,-1-1 0,1 1 0,-1 0-1,1-1 1,-1 1 0,1-1 0,-1 1-1,1-1 1,0 1 0,-1-1 0,1 0 0,0 1-1,-1-1 1,1 0 0,0 1 0,0-1 0,-1 0-1,1 0 1,0 0 0,0 0 0,-1 0-1,1 0 1,0 0 0,0 0 0,0 0 0,-1 0-1,1 0 1,0 0 0,0 0 0,-1-1 0,1 1-1,0 0 1,0-1 0,29-12-282,49-50-2288,-31 23 3654,-35 24 1997,-4-4-3900,9-13-8179,-2 16-369</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23.094"/>
    </inkml:context>
    <inkml:brush xml:id="br0">
      <inkml:brushProperty name="width" value="0.025" units="cm"/>
      <inkml:brushProperty name="height" value="0.025" units="cm"/>
    </inkml:brush>
  </inkml:definitions>
  <inkml:trace contextRef="#ctx0" brushRef="#br0">74 349 14830,'0'0'5749,"-8"4"-4441,4-3-1240,0 1 1,0 0-1,1 0 0,-1 1 0,0-1 0,1 1 0,0 0 0,-1-1 0,1 1 1,1 1-1,-1-1 0,0 0 0,1 1 0,-1 0 0,1-1 0,0 1 0,0 0 0,1 0 1,-1 0-1,1 0 0,0 0 0,0 1 0,0-1 0,0 8 0,0-7 81,1 0-1,-1 0 1,1 0 0,0 0-1,0 0 1,0 0-1,1-1 1,0 1-1,0 0 1,2 6 0,-2-10-114,0 1 0,0-1 0,1 0 0,-1 1 1,0-1-1,1 0 0,-1 0 0,1 1 0,-1-1 1,1-1-1,-1 1 0,1 0 0,0 0 1,-1 0-1,1-1 0,0 1 0,0-1 0,0 0 1,-1 1-1,1-1 0,0 0 0,0 0 0,0 0 1,0 0-1,0 0 0,-1-1 0,1 1 0,0 0 1,2-2-1,2 0 51,0 1-1,0-2 1,-1 1 0,1-1 0,-1 0 0,0 0-1,0 0 1,0-1 0,0 0 0,0 0 0,-1 0-1,0 0 1,0-1 0,7-9 0,5-10 55,24-45 1,-36 62-79,31-62 576,-3-2 0,43-136 0,-74 197-715,-4 9 26,-13 17 11,-17 31 44,21-27 141,1-1 1,1 2-1,1-1 1,1 1 0,1 1-1,0 0 1,2 0-1,1 0 1,0 0-1,0 37 1,4-56-128,0 0 0,0 0 0,0 0 0,0-1-1,1 1 1,-1 0 0,1 0 0,0-1 0,0 1 0,0 0 0,0-1 0,1 1 0,-1-1 0,0 1 0,1-1-1,0 0 1,0 1 0,-1-1 0,1 0 0,1 0 0,-1-1 0,0 1 0,0 0 0,1-1 0,-1 1 0,1-1-1,-1 0 1,1 0 0,0 0 0,-1 0 0,1 0 0,0 0 0,0-1 0,-1 1 0,4-1 0,0 0 9,-1 1 1,1-2-1,-1 1 1,1-1 0,-1 1-1,1-2 1,-1 1 0,0 0-1,0-1 1,0 0-1,0 0 1,0-1 0,0 1-1,0-1 1,-1 0-1,1-1 1,6-5 0,2-6 11,-1 0 0,0 0 0,-1-1 0,12-24 0,-19 32-33,0 1-1,0-1 1,-1 0 0,-1-1 0,1 1 0,-1 0-1,-1-1 1,1 0 0,-1 1 0,-1-1-1,0 0 1,-1-9 0,1 18-7,0-1 0,0 1 0,0-1 0,0 1 0,-1 0 0,1-1 0,0 1 0,-1-1 0,1 1 0,0 0 0,-1-1 0,1 1 0,0 0 0,-1 0 0,1-1 0,-1 1 0,1 0 0,0 0 0,-1-1 0,1 1 0,-1 0 0,1 0 0,-1 0 0,1 0 0,-1 0 0,1 0 0,-1 0 0,1 0 0,-1 0 0,1 0 0,0 0 0,-1 0 0,1 0 0,-1 0 0,1 0 0,-1 0 0,1 1 0,-1-1 0,1 0 0,-1 0 0,1 0 0,0 1 0,-1-1 0,1 0 0,0 1 0,-1-1 0,1 0 0,0 1 0,-1-1 0,1 0 0,0 1 0,-1-1 0,1 1 0,0 0 0,-20 19 0,-8 35-3689,26-47 1964,0-1 0,0 0 0,0 1-1,1 0 1,-1 14 0</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24.882"/>
    </inkml:context>
    <inkml:brush xml:id="br0">
      <inkml:brushProperty name="width" value="0.025" units="cm"/>
      <inkml:brushProperty name="height" value="0.025" units="cm"/>
    </inkml:brush>
  </inkml:definitions>
  <inkml:trace contextRef="#ctx0" brushRef="#br0">1 71 18417,'3'29'7309,"10"45"-4375,6 40-2089,-10-26-56,-6-44-404,2 0 0,3 0-1,14 49 1,-9-68-208,-13-25-168,1 0 0,-1 0 0,1 0 0,-1 0-1,0 0 1,1-1 0,-1 1 0,0 0 0,1 0 0,-1 0-1,0 0 1,1-1 0,-1 1 0,0 0 0,1 0-1,-1 0 1,0-1 0,0 1 0,1 0 0,-1-1 0,0 1-1,0 0 1,1 0 0,-1-1 0,0 1 0,0 0 0,0-1-1,0 1 1,0-1 0,0 1 0,1 0 0,-1-1-1,0 1 1,0 0 0,0-1 0,6-51 430,-8 18-484,-1-1 0,-1 1 0,-2 1 1,-15-50-1,20 82 19,1 1 1,0-1-1,0 0 0,0 0 1,0 1-1,0-1 0,0 0 1,0 1-1,0-1 1,1 0-1,-1 0 0,0 1 1,0-1-1,1 0 1,-1 1-1,0-1 0,1 0 1,-1 1-1,0-1 0,1 1 1,-1-1-1,1 0 1,-1 1-1,1-1 0,-1 1 1,1-1-1,-1 1 1,1 0-1,0-1 0,-1 1 1,1 0-1,0-1 0,-1 1 1,1 0-1,0 0 1,0 0-1,-1-1 0,1 1 1,1 0-1,44-5-60,1-1 113,-36 1 15,-1-1 1,1 0-1,-1-1 0,0 0 1,-1-1-1,1 0 0,-2 0 1,1-1-1,-1 0 0,-1-1 1,1 0-1,-2 0 0,1 0 0,-1-1 1,-1 0-1,0 0 0,-1 0 1,0-1-1,0 1 0,-1-1 1,-1 0-1,0 0 0,-1 0 1,0 0-1,-1-1 0,-1-13 1,1 25-38,1 0 0,-1-1 0,0 1 0,0 0 0,0-1 0,-1 1 0,1 0 0,0 0 0,0-1 0,-1 1 0,1 0 0,-1 0 0,1 0 0,-1-1 0,1 1 0,-1 0 0,0 0 0,1 0 0,-1 0 0,0 0 0,0 0 0,0 0 0,0 0 1,0 1-1,0-1 0,0 0 0,0 0 0,0 1 0,0-1 0,0 1 0,0-1 0,-1 1 0,-1-1 0,1 1-13,0 0-1,0 1 1,1-1 0,-1 1 0,0 0-1,0-1 1,1 1 0,-1 0 0,0 0-1,1 0 1,-1 0 0,1 0 0,0 0-1,-1 1 1,1-1 0,0 0 0,0 1-1,-1-1 1,1 1 0,0-1 0,1 1-1,-1-1 1,-1 3 0,-10 21 27,2-1 0,0 2 0,1-1 1,2 1-1,1 0 0,1 1 0,1 0 1,1 0-1,1 45 0,2-70-19,0-1 0,1 1 0,-1 0 0,0-1 0,1 1 0,-1-1 0,0 1 0,1-1 0,0 1 0,-1-1 0,1 1 0,0-1 0,0 0 0,0 1 0,0-1 0,0 0 0,0 0 0,0 0 0,0 1 0,1-1 0,-1 0 0,0-1 0,2 2 0,0-1 0,-1 0 0,1-1 0,0 1 0,-1-1 0,1 0 0,-1 1 0,1-1 0,0-1 0,-1 1 0,1 0 0,0-1 0,4-1 0,8-3 0,-1 0 0,0-1 0,24-16 0,-29 17 0,-4 2 1,0 0-1,1 1 1,0-1 0,-1 1-1,1 0 1,0 0 0,8-1-1,-12 3 0,-1 0-1,0 0 0,1 0 0,-1 0 1,1 0-1,-1 0 0,1 1 0,-1-1 0,1 0 1,-1 1-1,0-1 0,1 1 0,-1-1 1,0 1-1,1 0 0,-1 0 0,0 0 1,0-1-1,0 1 0,0 0 0,0 0 1,0 0-1,0 1 0,0-1 0,0 0 1,0 0-1,0 0 0,-1 1 0,1-1 0,-1 0 1,1 1-1,-1-1 0,1 1 0,-1 2 1,2 8-286,7 29-1163,-1-27-3847,-7-15 4933,0 1 0,0-1 0,-1 1 0,1-1 0,0 1 0,-1-1-1,1 1 1,0-1 0,-1 0 0,1 1 0,-1-1 0,1 0 0,-1 1 0,1-1 0,-1 0 0,0 0 0,1 0 0,-1 1 0,0-1 0,0 0-1,1 0 1,-1 0 0,0 0 0,0 0 0,0 1 0,0-1 0,0 0 0,0 0 0,0 0 0,-1-1 0,1 0-612,1-22-8346</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25.207"/>
    </inkml:context>
    <inkml:brush xml:id="br0">
      <inkml:brushProperty name="width" value="0.025" units="cm"/>
      <inkml:brushProperty name="height" value="0.025" units="cm"/>
    </inkml:brush>
  </inkml:definitions>
  <inkml:trace contextRef="#ctx0" brushRef="#br0">56 111 12332,'0'0'7447,"9"2"-4404,-7 0-2791,1-1 0,0 0 0,0-1 1,0 1-1,0-1 0,0 1 1,0-1-1,0 0 0,0 0 0,0 0 1,0 0-1,0-1 0,0 1 0,0-1 1,0 0-1,0 0 0,0 0 1,-1 0-1,1 0 0,0 0 0,0-1 1,-1 0-1,1 1 0,-1-1 0,0 0 1,0 0-1,1 0 0,-1-1 1,0 1-1,-1 0 0,1-1 0,0 1 1,-1-1-1,1 0 0,-1 1 0,0-1 1,0 0-1,1-5 0,-1 6-247,0 0 1,0 0-1,-1-1 0,1 1 0,-1 0 0,1 0 0,-1 0 0,0 0 0,0 0 1,0 0-1,0-1 0,0 1 0,-1 0 0,1 0 0,-1 0 0,1 0 0,-1 0 1,0 0-1,0 0 0,0 0 0,0 0 0,0 0 0,0 0 0,0 1 1,-2-3-1,1 3-6,-1-1-1,1 1 1,0 1 0,0-1 0,0 0 0,-1 0 0,1 1 0,0-1 0,-1 1 0,1 0-1,0 0 1,-1 0 0,1 0 0,-1 0 0,1 0 0,0 1 0,-1-1 0,1 1 0,0 0-1,0-1 1,0 1 0,-1 0 0,-2 3 0,-1-1 1,0 1 0,0 1 0,0-1 0,1 1 0,-1 0 0,1 0 0,0 1 0,1-1 0,0 1 0,0 0 0,0 0 0,0 1 0,1-1 0,0 1 0,-2 7 0,1-5 0,1 1 0,0 0 0,1 0 0,0 1 0,1-1 0,0 0 0,0 1 0,1-1 0,2 21 0,-1-28 3,0 0 1,1 0-1,-1-1 1,0 1-1,1 0 0,0-1 1,-1 1-1,1-1 1,0 0-1,1 1 1,-1-1-1,0 0 0,0 0 1,1 0-1,-1-1 1,1 1-1,0-1 0,-1 1 1,1-1-1,0 0 1,0 0-1,0 0 0,0 0 1,0-1-1,0 1 1,6-1-1,9 2-114,-1-1 1,1 0-1,21-3 0,-38 2 94,47-8-2962,-1-8-4917</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25.890"/>
    </inkml:context>
    <inkml:brush xml:id="br0">
      <inkml:brushProperty name="width" value="0.025" units="cm"/>
      <inkml:brushProperty name="height" value="0.025" units="cm"/>
    </inkml:brush>
  </inkml:definitions>
  <inkml:trace contextRef="#ctx0" brushRef="#br0">1 1 18834,'0'0'4185,"5"14"-3165,22 64 850,38 98 990,-64-172-2808,0-1 1,1 1-1,-1-1 1,1 1-1,0-1 1,1 0-1,-1 0 1,0 0-1,1 0 1,-1 0-1,1 0 1,0-1-1,0 1 1,0-1 0,1 0-1,-1 0 1,0 0-1,1 0 1,-1-1-1,6 2 1,-6-3-27,0 0 1,1 0-1,-1 0 1,1-1-1,-1 0 1,0 1 0,0-1-1,1 0 1,-1-1-1,0 1 1,0-1-1,0 1 1,0-1-1,-1 0 1,1 0 0,0 0-1,-1 0 1,1 0-1,-1-1 1,0 1-1,0-1 1,0 0-1,3-3 1,7-13 48,-1 1 0,-1-1 0,13-33 1,0 1 18,-23 51-100,0-1 0,0 1 0,0-1 0,0 1 1,0-1-1,0 1 0,1-1 0,-1 1 0,0-1 0,0 1 0,1-1 0,-1 1 0,0 0 1,0-1-1,1 1 0,-1 0 0,1-1 0,-1 1 0,0 0 0,1-1 0,-1 1 1,1 0-1,-1-1 0,1 1 0,-1 0 0,1 0 0,-1 0 0,1 0 0,-1 0 1,1-1-1,-1 1 0,1 0 0,-1 0 0,1 0 0,-1 0 0,1 0 0,-1 0 1,1 1-1,-1-1 0,1 0 0,-1 0 0,1 0 0,-1 0 0,1 1 0,-1-1 0,0 0 1,1 0-1,-1 1 0,1-1 0,-1 0 0,0 1 0,1-1 0,-1 0 0,1 1 1,-1-1-1,0 1 0,0-1 0,1 0 0,-1 1 0,0-1 0,0 1 0,0-1 1,1 2-1,16 37-154,-14-31 221,9 26 0,-9-24-62,0 0-1,0-1 0,1 1 0,0-1 0,1 0 0,0 0 0,0 0 0,1-1 0,7 8 0,-12-15-56,0 0-1,0 0 0,0 0 0,0 0 0,1-1 0,-1 1 0,0 0 0,0-1 0,1 1 0,-1-1 0,1 1 0,-1-1 0,0 0 0,1 1 0,-1-1 0,1 0 0,-1 0 0,1 0 0,-1 0 0,1 0 0,-1 0 0,0-1 0,1 1 0,-1-1 0,1 1 0,-1-1 0,0 1 0,1-1 0,-1 1 0,0-1 0,0 0 0,0 0 0,1 0 0,-1 0 0,0 0 0,0 0 0,0 0 0,0 0 0,-1 0 1,1 0-1,0-1 0,0 1 0,-1 0 0,2-3 0,3-6-1172,0 0 0,0 0 0,-1-1 0,3-14 0,2-15-3429,-3-4-1100</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26.310"/>
    </inkml:context>
    <inkml:brush xml:id="br0">
      <inkml:brushProperty name="width" value="0.025" units="cm"/>
      <inkml:brushProperty name="height" value="0.025" units="cm"/>
    </inkml:brush>
  </inkml:definitions>
  <inkml:trace contextRef="#ctx0" brushRef="#br0">0 11 8840,'1'9'2109,"0"-5"-1738,6 44 1638,-7-47-1798,0 1 0,1-1 0,-1 1 0,0-1 0,1 1 0,-1-1 0,1 1 0,-1-1 0,1 0 0,0 1 1,0-1-1,-1 0 0,1 0 0,0 0 0,0 0 0,0 1 0,0-1 0,1 0 0,-1-1 0,0 1 0,0 0 0,1 0 0,-1 0 0,0-1 1,1 1-1,-1-1 0,0 1 0,1-1 0,-1 1 0,1-1 0,1 0 0,-1 0 12,-1-1 0,1 0 0,-1 1 0,1-1 0,-1 0 0,1 0 0,-1 0 0,0 0 0,0 0 0,1 0 0,-1 0 0,0 0 0,0-1 0,0 1 0,0 0 0,0-1 0,-1 1 0,1-1 0,1-2 0,13-39 707,-6 18-837,-9 24-164,0 1-1,0-1 1,0 1 0,0-1 0,0 1 0,0-1 0,1 1 0,-1-1 0,0 1 0,0-1 0,1 1 0,-1-1 0,0 1 0,1 0 0,-1-1 0,0 1 0,1-1 0,-1 1 0,1 0 0,-1 0 0,0-1 0,1 1 0,-1 0 0,1 0 0,-1-1 0,1 1 0,-1 0 0,1 0 0,-1 0 0,1 0 0,-1 0 0,1 0 0,-1 0 0,1 0 0,-1 0 0,2 0 0,11 18-767,7 48 1215,-16-53-529,152 435 5053,-156-446-4883,20 54 603,-19-53-417,0 1 0,0-1-1,-1 1 1,1 0 0,-1-1-1,0 1 1,0-1 0,0 1 0,0 0-1,0-1 1,-1 1 0,0-1-1,-1 6 1,1-7-154,0-1 0,-1 0 0,1 0 0,0-1 0,0 1-1,0 0 1,-1 0 0,1 0 0,0-1 0,-1 1 0,1-1 0,-1 1 0,1-1 0,0 0-1,-1 1 1,1-1 0,-1 0 0,1 0 0,-1 0 0,1 0 0,-1 0 0,1 0 0,-1-1 0,1 1-1,-3-1 1,-1 0 44,1 0 0,-1-1 1,0 1-1,1-1 0,0 0 0,-1 0 0,-4-4 0,-3-4-122,0-1 0,1 0-1,1 0 1,-1-1 0,2-1 0,0 0-1,0 0 1,1-1 0,1 0 0,1 0-1,-7-18 1,6 10-193,1 0 1,0 0-1,2 0 1,1-1-1,0 0 1,2 1-1,1-28 1,1 41-1013,0 0-1,1 0 1,0 0 0,0 0 0,1 1 0,0-1 0,5-9-1,11-19-7809</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26.765"/>
    </inkml:context>
    <inkml:brush xml:id="br0">
      <inkml:brushProperty name="width" value="0.025" units="cm"/>
      <inkml:brushProperty name="height" value="0.025" units="cm"/>
    </inkml:brush>
  </inkml:definitions>
  <inkml:trace contextRef="#ctx0" brushRef="#br0">0 64 14926,'0'8'4890,"10"116"2653,12 5-4082,42 131-2713,-34-145-505,-27-106-361,0-10 18,2-19-51,-2-35-3,-28-394-3305,18 298 2749,7 150 691,0-1 0,0 1 1,0 0-1,0-1 0,0 1 0,0 0 0,0 0 0,1-1 1,-1 1-1,1 0 0,-1 0 0,1 0 0,-1 0 0,1-1 1,0 1-1,-1 0 0,1 0 0,0 0 0,0 0 0,0 0 1,0 1-1,0-1 0,0 0 0,0 0 0,0 1 1,0-1-1,0 0 0,0 1 0,0-1 0,1 1 0,-1 0 1,0-1-1,0 1 0,1 0 0,-1 0 0,0-1 0,0 1 1,1 0-1,1 1 0,-1-1 9,0 0 0,0 0 0,-1 1 0,1-1 0,0 1 0,-1 0 0,1-1 1,0 1-1,-1 0 0,1 0 0,-1 0 0,1 0 0,-1 0 0,0 0 0,1 0 0,-1 1 0,0-1 0,0 0 0,0 1 0,0-1 0,0 1 1,0-1-1,0 1 0,0 0 0,-1-1 0,1 1 0,-1 0 0,1 1 0,0 6 166,-1 0 1,0 0-1,-1 0 0,0-1 0,0 1 1,-1 0-1,0-1 0,-1 1 1,0-1-1,0 0 0,-7 12 1,4-8 147,-1 0 1,0 0 0,-1-1 0,-1 0 0,0 0-1,-15 14 1,71-78-14008,-16 25 6544</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27.685"/>
    </inkml:context>
    <inkml:brush xml:id="br0">
      <inkml:brushProperty name="width" value="0.025" units="cm"/>
      <inkml:brushProperty name="height" value="0.025" units="cm"/>
    </inkml:brush>
  </inkml:definitions>
  <inkml:trace contextRef="#ctx0" brushRef="#br0">102 403 9705,'0'0'11243,"-11"6"-10224,5-2-857,0-1 0,0 1 0,1 0 0,-1 1 0,1 0-1,0 0 1,0 0 0,1 0 0,0 0 0,0 1 0,0 0-1,0 0 1,1 0 0,0 0 0,0 1 0,1-1 0,0 1 0,-2 9-1,0-1 534,2 0 1,0 1-1,1 0 0,0 22 0,2-35-630,-1 1 1,0-1 0,1 0-1,0 0 1,-1 0-1,1 0 1,1 0 0,-1 0-1,0-1 1,1 1-1,-1 0 1,4 4 0,-3-6-25,-1 0 0,1 0 0,-1 1 0,1-1 1,-1-1-1,1 1 0,0 0 0,-1 0 0,1-1 1,0 1-1,0-1 0,0 1 0,-1-1 0,1 0 1,0 1-1,0-1 0,0 0 0,0 0 0,0-1 1,0 1-1,-1 0 0,1-1 0,2 0 0,0 0 37,0-1 0,-1 0 0,1 0 0,-1 0 0,0-1 0,0 1 0,1-1 0,-1 0 0,-1 0 0,1 0 0,0 0 0,-1 0 0,0 0 0,0-1 0,0 1 0,0-1 0,0 1 0,-1-1 0,1 0 0,-1 0 0,0 0 0,1-6 0,2-8-22,-1-1 0,-1 1 0,0-28 0,-2 42-92,0-26 114,0 29-113,0 1 0,0-1 0,0 1 0,0-1 0,0 0 0,0 1-1,0-1 1,0 1 0,0-1 0,0 1 0,0-1 0,0 0 0,0 1 0,0-1 0,0 1 0,-1-1-1,1 1 1,0-1 0,0 1 0,-1-1 0,1 1 0,0-1 0,-1 1 0,1-1 0,-1 1 0,1-1-1,-1 1 1,1 0 0,0-1 0,-2 1 0,2 0-11,-1 0 1,1 1-1,-1-1 1,1 0-1,0 1 0,-1-1 1,1 1-1,-1-1 1,1 1-1,0-1 0,-1 1 1,1 0-1,0-1 0,0 1 1,0-1-1,-1 1 1,1-1-1,0 1 0,0 0 1,0-1-1,0 1 1,0 0-1,0-1 0,0 1 1,0-1-1,0 1 1,0 0-1,0-1 0,1 1 1,-1-1-1,0 1 1,0-1-1,0 1 0,1 0 1,-1-1-1,0 1 0,1-1 1,-1 1-1,1 0 1,0 0-82,0 0 0,-1 0 0,1 0 0,0 1 0,0-1 0,0 0 0,0 0 0,1 0 0,-1-1 0,0 1 0,0 0 0,0 0 0,1 0 0,-1-1 0,0 1 0,3 0 1,1-1-3,-1 0 0,1 0 1,-1 0-1,0-1 0,1 0 1,-1 0-1,0 0 0,1 0 1,-1-1-1,0 0 0,0 1 1,0-1-1,0-1 0,4-2 1,-1-1-260,1 0 0,-2 0 0,1-1 1,-1 0-1,0 0 0,7-12 0,-1-1-398,0-1 1,-2 0-1,-1-1 0,11-37 0,-15 43 1083,-1-1 0,-1 1 1,0-1-1,-1 0 0,-1 0 0,-1 0 0,-1 0 0,-2-19 1,3 36-254,0-1 0,0 1 0,0 0 0,0 0 0,0-1 0,0 1 0,0 0 0,0 0 0,0-1 0,0 1 0,0 0 0,0-1 0,0 1 0,0 0 0,0 0 0,0-1 0,0 1 0,0 0 0,-1 0 0,1 0 0,0-1 0,0 1 0,0 0 0,0 0 0,-1 0 0,1-1 0,0 1 0,0 0 0,0 0 0,-1 0 0,1 0 0,0 0 0,0-1 0,-1 1 0,1 0 0,0 0 0,0 0 0,-1 0 0,1 0-1,0 0 1,0 0 0,-1 0 0,1 0 0,0 0 0,-1 0 0,1 0 0,0 0 0,0 0 0,-1 0 0,1 0 0,0 0 0,0 1 0,-1-1 0,1 0 0,-8 15 1092,4 36-192,1 0-1,3 0 1,8 65-1,-6-93-665,1 0-1,1 0 1,1-1 0,13 37-1,-18-59-269,0 1 0,1 0 0,-1-1 0,0 1 1,0-1-1,0 1 0,1 0 0,-1-1 0,0 1 0,1-1 0,-1 1 0,0-1 0,1 1 0,-1-1 0,1 1 0,-1-1 0,1 1 0,-1-1 0,1 1 1,-1-1-1,1 0 0,-1 1 0,1-1 0,0 0 0,-1 0 0,1 1 0,-1-1 0,1 0 0,1 0 0,8-15 221,-1-30-502,-9 44 255,2-12-284,-1 0-1,-1 0 1,0 0-1,-1 0 1,0 0-1,-1 0 0,0 0 1,-1 0-1,-8-23 1,15 36 406,0-1 1,0 0 0,1 0-1,-1 0 1,0-1 0,0 0-1,0 0 1,-1 0 0,5-2-1,4-6 98,-1 0 0,-1 0 0,1-1 0,-2 0 0,0-1 1,0 0-1,-1-1 0,0 0 0,-1 0 0,-1 0 0,0-1 0,-1 0 0,0 0 0,-1 0 0,-1-1 0,0 0 0,-1 1 0,0-1 0,-2-27 0,0 41-204,0 0 1,0 1-1,0-1 0,0 1 0,0-1 0,0 0 0,0 1 0,0-1 1,0 0-1,0 1 0,0-1 0,0 1 0,-1-1 0,1 1 0,0-1 1,0 0-1,-1 1 0,1-1 0,0 1 0,-1-1 0,1 1 0,-1 0 1,1-1-1,-1 1 0,1-1 0,-1 1 0,1 0 0,-1-1 0,1 1 1,-1 0-1,1 0 0,-1-1 0,1 1 0,-1 0 0,0 0 0,1 0 1,-1 0-1,1-1 0,-2 1 0,1 1-18,-1-1 0,1 1 0,0-1 0,-1 1 1,1-1-1,0 1 0,0 0 0,0 0 0,-1-1 0,1 1 0,0 0 0,0 0 0,0 0 1,0 0-1,1 0 0,-1 0 0,-1 3 0,-6 10-9,2 1 0,0 0 0,0 1-1,1-1 1,1 1 0,-3 22 0,3-6 81,2 1 0,1 39 0,1-70-47,0-1 0,0 1 0,0-1 0,0 1 0,0-1 0,0 1 0,0-1 0,1 1 0,-1-1 0,1 1 0,-1-1 0,1 0 0,-1 1 0,1-1 0,0 0 0,0 1 0,-1-1 0,1 0 0,0 0 0,0 0 0,0 0-1,1 0 1,-1 0 0,0 0 0,0 0 0,2 1 0,-1-2 14,0 1-1,1-1 1,-1 0-1,0 0 0,1 0 1,-1 0-1,0 0 0,1-1 1,-1 1-1,0 0 1,0-1-1,1 0 0,-1 0 1,4-1-1,8-6-102,-1 1-1,1-2 1,19-15 0,-33 23 75,7-4-140,-2 0 27,1 0-1,-1 1 1,1-1-1,0 1 1,0 1 0,0-1-1,1 1 1,-1 0 0,1 1-1,0-1 1,10-1-1,-16 4 124,0 1 1,0-1-1,0 0 0,0 1 0,0-1 0,0 1 0,0 0 0,0-1 0,0 1 0,-1 0 0,1-1 0,0 1 0,0 0 0,-1 0 1,1 0-1,0 0 0,-1 0 0,1 0 0,-1 0 0,1 0 0,-1 0 0,0 0 0,1 0 0,-1 0 0,0 0 0,0 0 0,0 0 1,0 0-1,0 0 0,0 0 0,0 0 0,0 2 0,0 48 672,-1-37-581,1 58 138,0-71-551,2-13-2412,-2-9-1506,0-6-2161</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28.011"/>
    </inkml:context>
    <inkml:brush xml:id="br0">
      <inkml:brushProperty name="width" value="0.025" units="cm"/>
      <inkml:brushProperty name="height" value="0.025" units="cm"/>
    </inkml:brush>
  </inkml:definitions>
  <inkml:trace contextRef="#ctx0" brushRef="#br0">18 186 13613,'0'0'11275,"9"-9"-7757,1-1-2794,-1-1 0,0 1 1,14-23-1,-20 27-611,0 0-1,0 0 1,0 0-1,-1-1 1,0 1 0,0-1-1,0 1 1,-1-1 0,0 0-1,0 0 1,-1 0-1,0-8 1,0 14-113,0 0 0,-1 0 0,1 1 0,0-1 0,0 0 0,0 0 0,-1 0 0,1 0 0,0 1 0,-1-1 0,1 0 0,-1 0 0,1 0 0,-1 1 0,1-1 0,-1 0 0,1 1 0,-1-1 0,0 1 0,1-1 0,-1 1 0,0-1 0,0 1 0,1-1 0,-1 1 0,0 0 0,0-1 0,0 1 0,0 0 0,1 0 0,-1-1 0,0 1 0,0 0 0,0 0 0,0 0 0,0 0 0,0 0 0,1 0 0,-1 0 0,0 1 0,0-1 0,0 0 0,-1 1 0,0-1 0,-1 1 0,1 0 0,-1 0 0,1 0 0,-1 0 0,1 1 0,0-1 0,-1 1 0,1-1 0,0 1 0,0 0 0,0 0 0,-2 3 0,-1 3 0,0 1 0,1 0 0,0 0 0,0 0 0,1 0 0,1 1 0,-1-1 0,0 13 0,-2 78 0,5-88 0,0-8-175,1 0 0,-1 1 0,1-1 0,0 0 0,0 1 0,0-1-1,1 0 1,-1 0 0,1 0 0,0 0 0,0 0 0,0-1 0,1 1 0,0-1 0,2 4 0,-3-5-22,-1-1 1,1 0 0,-1 0-1,1 1 1,0-1-1,-1 0 1,1 0 0,0-1-1,0 1 1,-1 0 0,1 0-1,0-1 1,0 1-1,0-1 1,0 0 0,0 0-1,0 0 1,0 0 0,0 0-1,0 0 1,0 0 0,0 0-1,0-1 1,0 1-1,0-1 1,0 0 0,0 1-1,-1-1 1,1 0 0,0 0-1,0 0 1,-1 0-1,1 0 1,-1-1 0,3-1-1,15-17-10399</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29.346"/>
    </inkml:context>
    <inkml:brush xml:id="br0">
      <inkml:brushProperty name="width" value="0.025" units="cm"/>
      <inkml:brushProperty name="height" value="0.025" units="cm"/>
    </inkml:brush>
  </inkml:definitions>
  <inkml:trace contextRef="#ctx0" brushRef="#br0">189 0 18033,'-44'1'7086,"-1"11"-3812,39-9-3220,-1-1 0,1 2 0,-1-1 0,1 1 0,0 0 0,0 0 0,1 1 1,-1 0-1,1 0 0,0 0 0,0 0 0,1 1 0,-1 0 0,1 0 0,1 0 0,-1 0 0,-2 7 0,6-12-66,-1 0 0,1 0 0,-1 0 0,1 0 0,-1 0 0,1 0 0,0 0 0,0 0-1,-1 0 1,1 0 0,0 0 0,0 0 0,0 0 0,0 0 0,0 0 0,0 0 0,0 0-1,1 0 1,-1 0 0,0 0 0,1 0 0,-1 0 0,0 0 0,1 0 0,-1 0 0,1-1-1,-1 1 1,1 0 0,0 0 0,-1 0 0,1-1 0,0 1 0,0 0 0,-1-1-1,1 1 1,0 0 0,0-1 0,0 1 0,0-1 0,0 0 0,0 1 0,0-1 0,0 0-1,1 1 1,6 0-112,0 0 0,1-1-1,-1 0 1,16-2-1,0 0 59,0 2 157,-10-1-156,-1 0 1,1 1 0,-1 1 0,1 0 0,13 4 0,-25-5 103,0 1 0,0 0 0,0-1 0,0 1 0,0 0 0,0 0 1,0 0-1,-1 0 0,1 0 0,0 0 0,-1 0 0,1 0 0,-1 1 0,1-1 0,-1 1 0,0-1 0,0 1 0,0 0 0,1-1 1,-2 1-1,1 0 0,0 0 0,0 0 0,0 0 0,-1 0 0,1 0 0,-1 0 0,0 0 0,1 0 0,-1 0 0,0 0 1,0 0-1,0 0 0,-1 0 0,1 0 0,0 0 0,-1 0 0,1 0 0,-1-1 0,-1 5 0,-2 1 120,0 0-1,-1 0 0,0 0 1,0-1-1,0 0 0,0 0 1,-1 0-1,0-1 1,-1 1-1,1-1 0,-1-1 1,0 1-1,0-1 0,0-1 1,-1 1-1,1-1 1,-1 0-1,0-1 0,0 0 1,-8 1-1,15-3-190,0 0 1,1 1-1,-1-1 1,0 0-1,1 0 1,-1 0-1,0 0 1,1 0-1,-1-1 1,0 1-1,1 0 1,-1 0-1,0 0 1,1-1-1,-1 1 1,0 0-1,1 0 1,-1-1-1,1 1 1,-1-1-1,1 1 1,-1 0-1,1-1 1,-1 1-1,1-1 1,-1 0-1,1 1 1,-1-1-1,1 1 1,0-1-1,-1 1 1,1-2-1,2-26-2601,22-25-4499,-1 14-641</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1.246"/>
    </inkml:context>
    <inkml:brush xml:id="br0">
      <inkml:brushProperty name="width" value="0.025" units="cm"/>
      <inkml:brushProperty name="height" value="0.025" units="cm"/>
    </inkml:brush>
  </inkml:definitions>
  <inkml:trace contextRef="#ctx0" brushRef="#br0">161 1 18321,'-9'3'4645,"-4"1"-3628,1 2 0,-1-1 0,2 2 0,-1 0 0,-19 15 0,26-18-901,0-1-1,1 1 0,-1 0 1,1 0-1,0 1 0,0-1 1,1 1-1,-1 0 0,1 0 1,0 0-1,1 1 0,-1-1 1,1 0-1,0 1 0,0 0 1,1 0-1,-2 11 0,3-16-116,1 0-1,-1 0 0,1-1 1,0 1-1,-1 0 0,1 0 1,0 0-1,0-1 1,-1 1-1,1 0 0,0-1 1,0 1-1,0-1 1,0 1-1,0-1 0,0 1 1,0-1-1,0 0 1,0 0-1,0 1 0,0-1 1,0 0-1,0 0 1,0 0-1,0 0 0,0 0 1,0 0-1,0 0 1,0 0-1,0-1 0,0 1 1,0 0-1,2-1 0,40-9 185,-26 2-114,0-1-1,0 0 0,29-23 0,-32 22-55,1 0 0,0 0-1,1 2 1,27-13 0,-45 47 435,-14 4-48,12-25-355,1 0-1,0 1 0,0-1 0,1 1 1,0 0-1,-2 8 0,6-13-44,0-1 0,0 1 0,0-1 0,0 1 0,0-1 0,0 0 0,0 0 0,0 0 0,0 0 0,0 0 0,1 0 0,-1-1 0,0 1 0,0-1 0,2 0 0,80-33 0,-68 26 0,0 1 0,1 0 0,0 1 0,0 1 0,0 0 0,33-3 0,-49 8 0,0 0 0,0 0 0,0 0 0,-1 0 0,1 1 0,0-1 0,0 0 0,0 1 0,-1-1 0,1 0 0,0 1 0,0-1 0,-1 1 0,1-1 0,0 1 0,-1 0 0,1-1 0,0 1 0,-1 0 0,1-1 0,-1 1 0,1 0 0,-1 0 0,0-1 0,1 1 0,-1 0 0,0 0 0,0 0 0,1 0 0,-1-1 0,0 1 0,0 0 0,0 0 0,0 0 0,0 0 0,0 0 0,0-1 0,0 1 0,0 0 0,-1 0 0,1 0 0,0 0 0,-1-1 0,1 1 0,0 0 0,-2 1 0,-16 46 0,16-44 0,0 0-64,1 0 0,-1 0-1,1 0 1,0 0 0,-1 0 0,2 0-1,-2 6 1,2-10 38,0 1-1,0-1 1,0 0-1,0 1 1,0-1-1,0 0 1,1 1-1,-1-1 1,0 0-1,0 1 1,0-1 0,0 0-1,0 1 1,1-1-1,-1 0 1,0 1-1,0-1 1,0 0-1,1 0 1,-1 1-1,0-1 1,0 0-1,1 0 1,-1 0-1,0 1 1,1-1 0,-1 0-1,0 0 1,1 0-1,-1 0 1,0 0-1,1 1 1,21-9-1464,24-24-11552,-18 10 38</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29.687"/>
    </inkml:context>
    <inkml:brush xml:id="br0">
      <inkml:brushProperty name="width" value="0.025" units="cm"/>
      <inkml:brushProperty name="height" value="0.025" units="cm"/>
    </inkml:brush>
  </inkml:definitions>
  <inkml:trace contextRef="#ctx0" brushRef="#br0">0 210 19603,'0'0'4260,"4"58"-2307,-2-26-415,2 1-321,-1 0-288,3-5-513,2-6-320,1-8-416,3-8-1185,0-6-1090,-5-7-864,-1-14-2947,-1-10-7335</inkml:trace>
  <inkml:trace contextRef="#ctx0" brushRef="#br0" timeOffset="1">7 0 18097,'0'0'9033,"53"22"-19091,-25-14-2370</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30.029"/>
    </inkml:context>
    <inkml:brush xml:id="br0">
      <inkml:brushProperty name="width" value="0.025" units="cm"/>
      <inkml:brushProperty name="height" value="0.025" units="cm"/>
    </inkml:brush>
  </inkml:definitions>
  <inkml:trace contextRef="#ctx0" brushRef="#br0">178 0 10666,'0'0'13197,"-12"6"-9679,-70 38-85,72-37-3154,-1-1 0,1 2 0,1 0 0,-1 0 0,1 1 0,-13 15 0,22-23-282,0-1-1,0 0 1,-1 1 0,1-1-1,0 0 1,0 1 0,0-1-1,-1 0 1,1 1 0,0-1 0,0 0-1,0 1 1,0-1 0,0 0-1,0 1 1,0-1 0,0 1-1,0-1 1,0 0 0,0 1-1,0-1 1,0 1 0,0-1-1,0 0 1,0 1 0,0-1-1,0 0 1,0 1 0,1-1-1,-1 0 1,0 1 0,0-1 0,0 0-1,1 1 1,-1-1 0,0 0-1,1 1 1,18 5-306,33-6-439,-42 0 575,23-2-422,-24 1 546,1 1 0,-1-1 0,1 2 0,-1-1 0,1 1 0,-1 1 0,11 2-1,-19-3 52,1 0-1,-1 0 0,0 0 0,1 0 1,-1 0-1,0 0 0,0 0 0,0 0 1,0 0-1,0 1 0,-1-1 1,1 1-1,0-1 0,0 0 0,-1 1 1,1-1-1,-1 1 0,1-1 0,-1 1 1,0 0-1,0-1 0,0 1 0,0-1 1,0 1-1,0-1 0,0 1 0,0 0 1,0-1-1,-1 1 0,0 1 0,0 3 127,-1 0-1,1 0 0,-1 0 0,-1 0 0,1-1 0,-6 9 0,-35 42 893,41-54-1050,-1 1-1,1 0 1,0-1 0,-1 0-1,1 0 1,-1 0 0,0 0-1,0 0 1,0 0 0,0-1-1,0 1 1,0-1 0,0 0-1,0 0 1,0 0-1,-1 0 1,1-1 0,-5 1-1,8-2-256,-1 1 1,1-1-1,-1 0 0,1 1 0,-1-1 0,1 0 0,-1 0 0,1 1 0,-1-1 0,1 0 0,0 0 0,0 0 0,-1 1 1,1-1-1,0 0 0,0 0 0,0 0 0,0 0 0,0 0 0,0 0 0,0 1 0,0-1 0,1-1 0,3-24-7518,11-4-6256</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30.714"/>
    </inkml:context>
    <inkml:brush xml:id="br0">
      <inkml:brushProperty name="width" value="0.025" units="cm"/>
      <inkml:brushProperty name="height" value="0.025" units="cm"/>
    </inkml:brush>
  </inkml:definitions>
  <inkml:trace contextRef="#ctx0" brushRef="#br0">143 428 22261,'0'0'3096,"-12"0"-373,3 1-2511,1 0 0,-1 1 0,1 0 0,0 0-1,0 1 1,0 0 0,-9 4 0,14-5-167,-1 0-1,0 1 0,1-1 1,-1 1-1,1-1 1,0 1-1,0 0 1,0 0-1,0 1 0,0-1 1,1 1-1,0-1 1,0 1-1,0 0 1,0-1-1,0 1 0,1 0 1,-1 1-1,0 6 1,1-8-19,0 0 0,1-1 0,-1 1 0,1 0 0,0 0 0,0 0 0,0 0 0,1 0 0,-1 0 0,1-1 0,-1 1 0,1 0 0,0 0-1,0 0 1,0-1 0,0 1 0,1-1 0,-1 1 0,1-1 0,-1 1 0,1-1 0,0 0 0,0 0 0,0 0 0,0 0 0,0 0 0,1 0 0,-1-1 0,1 1 0,-1-1 0,1 1 0,-1-1 0,1 0 0,0 0 0,0 0 0,-1 0 0,1-1 0,0 1 0,0-1 0,0 0 0,0 0 0,0 0 0,-1 0 0,1 0 0,0-1 0,0 1 0,0-1 0,0 0 0,-1 1 0,1-1 0,0-1 0,4-2 0,0 1 6,0-2-1,-1 1 1,0-1 0,0 1-1,0-2 1,-1 1 0,1-1-1,-1 0 1,-1 0 0,1 0-1,-1 0 1,0-1 0,0 0-1,5-14 1,-3 6 10,0-2 0,-1 1 0,-1 0-1,-1-1 1,3-28 0,-4 30-42,-1 9 0,-1 0 0,1 0 0,-1 0 0,0-1 0,0 1 0,0 0 0,-1 0 0,0 0 0,-2-7 0,-4 12-82,3 11-100,0 12-99,4-20 287,0 0 0,0 0 0,0 1 0,0-1 0,0 0 0,0 0 0,0 0 0,1 0 0,-1 1 0,1-1 0,0 0 0,-1 0 0,1 0 0,0 0 0,0 0 0,0 0 0,1 0 0,-1-1 0,0 1 0,1 0 0,-1-1 0,1 1 0,-1-1 0,1 1 0,0-1-1,0 0 1,0 0 0,-1 0 0,1 0 0,0 0 0,0 0 0,1 0 0,-1-1 0,0 1 0,0-1 0,0 1 0,0-1 0,0 0 0,1 0 0,-1 0 0,0 0 0,0 0 0,0 0 0,1-1 0,-1 1 0,0-1 0,0 0 0,0 1 0,0-1 0,0 0-1,0 0 1,0-1 0,0 1 0,-1 0 0,1 0 0,0-1 0,-1 1 0,1-1 0,1-2 0,18-18 13,-1-1 0,-1 0-1,-2-2 1,0 0 0,-2-1-1,0 0 1,-2-1 0,-1-1-1,9-31 1,-18 49-24,0-1-1,-1 1 1,0-1 0,0-19-1,-2 29-2,0 1 0,0 0 0,0 0 0,0 0 1,0 0-1,0 0 0,-1-1 0,1 1 0,0 0 0,0 0 0,0 0 0,0 0 0,-1 0 0,1 0 0,0 0 0,0 0 0,0-1 0,0 1 0,-1 0 0,1 0 0,0 0 0,0 0 0,0 0 0,-1 0 0,1 0 0,0 0 0,0 0 0,0 0 0,-1 0 0,1 0 1,0 1-1,0-1 0,0 0 0,0 0 0,-1 0 0,1 0 0,0 0 0,0 0 0,0 0 0,0 0 0,-1 1 0,1-1 0,0 0 0,0 0 0,0 0 0,0 0 0,0 0 0,0 1 0,0-1 0,-1 0 0,1 0 0,0 0 0,0 0 0,0 1 0,0-1 1,0 0-1,-3 7-27,0-1 0,0 1 0,0 0 1,1 0-1,0 0 0,1 0 1,0 0-1,-1 13 0,1 68 127,1-58 11,1-8-15,0 1-1,2-1 1,0 0-1,2 0 1,0-1-1,16 40 1,2-10-157,46 74 0,-69-124 61,18 30-857,23 50 0,-38-72 895,1 0 0,-1 0 0,0 1 0,-1-1-1,0 1 1,-1-1 0,0 1 0,-1 0 0,0 0 0,-2 17 0,2-26-9,0 0 1,0 0-1,0 0 0,-1 0 1,1 0-1,0-1 1,-1 1-1,1 0 0,-1 0 1,1 0-1,-1 0 1,1-1-1,-1 1 0,1 0 1,-1 0-1,0-1 0,0 1 1,1 0-1,-1-1 1,0 1-1,0-1 0,0 1 1,0-1-1,1 0 0,-1 1 1,0-1-1,0 0 1,0 0-1,0 1 0,0-1 1,0 0-1,0 0 1,0 0-1,0 0 0,0 0 1,0 0-1,0 0 0,0-1 1,0 1-1,0 0 1,0-1-1,1 1 0,-1 0 1,-1-1-1,-3-1 42,1 0 1,0 0-1,0 0 0,0-1 1,0 1-1,0-1 0,0 0 1,-3-4-1,-9-13-63,0 0 0,0-2 0,2 1 0,1-2 0,-17-40 0,23 46 0,1 1 0,0-1 0,1 0 0,2-1 0,-1 1 0,2-1 0,0 0 0,1 0 0,2-21 0,0 35-201,0-1 0,0 1 0,0-1 0,0 1 0,1 0 0,0-1 1,0 1-1,0 0 0,0 0 0,1 0 0,-1 1 0,6-7 0,44-33-6100,-44 37 5167,26-19-8518</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33.532"/>
    </inkml:context>
    <inkml:brush xml:id="br0">
      <inkml:brushProperty name="width" value="0.025" units="cm"/>
      <inkml:brushProperty name="height" value="0.025" units="cm"/>
    </inkml:brush>
  </inkml:definitions>
  <inkml:trace contextRef="#ctx0" brushRef="#br0">0 5 18642,'3'-4'2594,"-2"4"-1409,9 2-1057,2 20 65,5 7 543,4 8 97,2 6-641,4 2-160,0 1-32,-1 0-160,-3 2-32,-3-6-257,-4-2-736,-5-6-672,-5-6-738,-6-10-608,0-12-2851</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34.014"/>
    </inkml:context>
    <inkml:brush xml:id="br0">
      <inkml:brushProperty name="width" value="0.025" units="cm"/>
      <inkml:brushProperty name="height" value="0.025" units="cm"/>
    </inkml:brush>
  </inkml:definitions>
  <inkml:trace contextRef="#ctx0" brushRef="#br0">1 521 14382,'0'0'4756,"10"1"-3421,-6-1-1228,2 1 147,0 0 0,0-1 0,0 0 0,0 0 1,0 0-1,0-1 0,0 0 0,0 0 1,0-1-1,-1 1 0,1-1 0,0-1 1,-1 1-1,0-1 0,10-5 0,-1-5-142,0-1-1,-1 0 1,-1-1 0,0 0-1,-1-1 1,-1 0-1,0-1 1,-1 0 0,-1 0-1,10-31 1,-11 23 61,0 0 0,-2-1-1,-1 1 1,-1-1 0,-1 0 0,-1 0 0,-3-37 0,1 59-149,0 0 1,0-1 0,0 1-1,-1 0 1,1 0 0,-1 0-1,0 0 1,-4-7-1,5 10-26,1 1 0,-1-1 0,1 0 0,-1 0 0,1 1 0,-1-1 0,0 0 0,1 1 0,-1-1 0,0 1-1,1-1 1,-1 1 0,0-1 0,0 1 0,0 0 0,1-1 0,-1 1 0,0 0 0,0-1 0,0 1 0,0 0 0,0 0-1,0 0 1,1 0 0,-1 0 0,0 0 0,0 0 0,0 0 0,0 0 0,0 1 0,0-1 0,1 0 0,-1 0 0,0 1 0,0-1-1,0 1 1,0-1 0,1 0 0,-1 1 0,0 0 0,1-1 0,-1 1 0,0-1 0,1 1 0,-1 0 0,1-1 0,-1 1-1,1 0 1,-1 1 0,-3 4 0,0 1 0,0-1 1,1 1-1,0 0 0,1 0 0,0 1 0,0-1 0,0 0 0,0 8 0,-6 74 252,7-77-241,-1 19 30,-1 76 570,3-101-552,0 1 0,1-1 0,0 1 0,0-1 0,0 1 0,1-1 0,0 0 0,1 0 0,-1 0-1,1 0 1,0 0 0,7 9 0,-8-13-52,0 0-1,0 0 0,0 0 0,0 0 0,0 0 0,0-1 0,1 1 0,-1-1 0,1 0 1,-1 0-1,1 0 0,-1 0 0,1 0 0,0 0 0,-1-1 0,1 1 0,0-1 0,0 0 1,-1 0-1,1 0 0,0 0 0,0 0 0,-1-1 0,1 1 0,0-1 0,-1 0 0,1 1 1,0-1-1,-1-1 0,1 1 0,-1 0 0,0 0 0,1-1 0,-1 0 0,0 1 0,0-1 1,0 0-1,2-3 0,11-8 43,-2-2 1,0 0 0,0 0-1,11-21 1,-14 21-51,-6 9 1,4-5 6,0 0 0,0 1 0,15-15 1,-21 24-14,0-1-1,-1 1 1,1-1 0,0 1 0,0 0 0,1-1 0,-1 1-1,0 0 1,0 1 0,0-1 0,5-1 0,-6 2-3,0 0 0,0 0 0,1 0 0,-1 1 0,0-1 0,0 0 0,0 0 0,0 1 0,0-1 0,1 1 0,-1-1 0,0 1 0,0-1 0,0 1 0,0 0 0,0-1 0,-1 1-1,1 0 1,0 0 0,0 0 0,0 0 0,-1 0 0,1 0 0,1 2 0,3 8 23,1 0 0,-2 1-1,1 0 1,-2 0-1,4 18 1,10 31-192,-17-61 99,0 0 1,0 0-1,0-1 0,0 1 1,1 0-1,-1 0 0,0 0 1,0-1-1,0 1 0,0 0 1,0 0-1,1 0 0,-1 0 1,0 0-1,0-1 0,0 1 1,0 0-1,1 0 0,-1 0 1,0 0-1,0 0 0,0 0 1,1 0-1,-1 0 0,0 0 1,0 0-1,0 0 0,1 0 1,-1 0-1,0 0 0,0 0 1,0 0-1,1 0 0,-1 0 1,0 0-1,0 0 0,0 0 1,1 0-1,-1 0 0,0 0 1,0 0-1,0 0 0,1 1 1,-1-1-1,0 0 0,0 0 1,0 0-1,0 0 0,0 0 1,1 1-1,-1-1 0,0 0 1,0 0-1,0 0 0,0 0 1,0 1-1,0-1 1,0 0-1,0 0 0,0 0 1,0 1-1,1-1 0,-1 0 1,0 0-1,0 1 0,0-1 1,-1 0-1,6-15-5576,-2-7-1927</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34.341"/>
    </inkml:context>
    <inkml:brush xml:id="br0">
      <inkml:brushProperty name="width" value="0.025" units="cm"/>
      <inkml:brushProperty name="height" value="0.025" units="cm"/>
    </inkml:brush>
  </inkml:definitions>
  <inkml:trace contextRef="#ctx0" brushRef="#br0">1 114 12268,'0'0'8525,"9"5"-6710,28 14-288,-35-18-1434,0-1 1,0 1-1,0-1 0,0 0 1,0 0-1,0 0 0,0 0 1,0 0-1,0 0 0,0 0 1,-1-1-1,1 1 0,0-1 1,0 1-1,0-1 1,0 0-1,-1 0 0,1 0 1,0 0-1,-1 0 0,1 0 1,-1 0-1,1 0 0,-1-1 1,1 1-1,-1 0 0,0-1 1,0 0-1,0 1 0,1-3 1,4-3 211,-2-1 0,1 0 1,-1 0-1,4-13 0,-2-24 1670,-6 45-1950,0-1 0,0 1-1,1-1 1,-1 0 0,0 1-1,0-1 1,0 1-1,0-1 1,0 0 0,0 1-1,0-1 1,-1 0 0,1 1-1,0-1 1,0 1 0,0-1-1,-1 1 1,1-1-1,0 1 1,0-1 0,-1 0-1,1 1 1,0 0 0,-1-1-1,1 1 1,-1-1-1,1 1 1,-1-1 0,1 1-1,-1 0 1,1-1 0,-1 1-1,1 0 1,-1 0 0,1-1-1,-1 1 1,0 0-1,1 0 1,-1 0 0,1 0-1,-1 0 1,0-1 0,1 1-1,-1 0 1,1 1-1,-1-1 1,0 0 0,1 0-1,-1 0 1,1 0 0,-1 0-1,0 1 1,1-1-1,-1 0 1,1 0 0,-1 1-1,1-1 1,-1 0 0,1 1-1,-1-1 1,1 1 0,-1-1-1,1 0 1,0 1-1,-1-1 1,1 1 0,0-1-1,-1 1 1,1 0 0,-5 4-35,1 0 0,0 0 0,0 1 1,1 0-1,-1-1 0,1 1 1,0 0-1,1 1 0,0-1 0,0 0 1,0 1-1,0-1 0,0 12 1,-1 13 0,0 48 0,3-71 13,0-4 2,0 0-1,0 0 1,1 0 0,-1 1-1,1-1 1,0 0 0,0 0-1,1 0 1,-1-1 0,1 1-1,-1 0 1,1 0 0,1-1-1,-1 1 1,0-1 0,1 0-1,-1 0 1,4 4-1,-3-6-65,0 1-1,-1 0 0,1-1 0,0 1 0,0-1 0,0 0 0,0 0 0,0 0 1,0 0-1,1-1 0,-1 1 0,0-1 0,0 0 0,0 0 0,0 0 0,1 0 0,-1-1 1,0 1-1,0-1 0,0 0 0,0 0 0,0 0 0,0 0 0,5-2 0,-2-1-780,1-1-1,0 1 1,-1-1 0,0 0-1,0-1 1,0 1-1,8-12 1,15-21-7167</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34.977"/>
    </inkml:context>
    <inkml:brush xml:id="br0">
      <inkml:brushProperty name="width" value="0.025" units="cm"/>
      <inkml:brushProperty name="height" value="0.025" units="cm"/>
    </inkml:brush>
  </inkml:definitions>
  <inkml:trace contextRef="#ctx0" brushRef="#br0">1 1 17424,'0'0'4180,"11"0"-1884,-5 0-2069,-1 0 0,0 0 0,1 1 0,-1-1 1,0 1-1,0 1 0,1-1 0,-1 1 0,0-1 0,0 2 0,0-1 0,-1 0 1,1 1-1,-1 0 0,1 0 0,-1 0 0,0 1 0,0-1 0,0 1 0,-1 0 1,6 7-1,8 15 89,-1 1 0,-2 0 1,-1 1-1,12 35 0,-9-23-90,23 44 1,-37-80-218,0 0 0,1-1 0,-1 1 0,1-1 0,0 0 0,0 0 0,0 0 0,0 0 0,0 0 0,0 0 0,1-1 0,5 3 0,-8-4-198,1-1 0,-1 1 0,0-1 0,1 0 0,-1 1 0,1-1 0,-1 0 0,0 0 0,1 0 0,-1 0 1,1 0-1,-1 0 0,0-1 0,1 1 0,2-1 0,-2 0-459,0 0 1,-1 0-1,1 0 0,0-1 0,0 1 1,-1 0-1,1-1 0,-1 1 0,1-1 1,-1 0-1,0 1 0,0-1 0,2-3 1,7-11-6138</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35.445"/>
    </inkml:context>
    <inkml:brush xml:id="br0">
      <inkml:brushProperty name="width" value="0.025" units="cm"/>
      <inkml:brushProperty name="height" value="0.025" units="cm"/>
    </inkml:brush>
  </inkml:definitions>
  <inkml:trace contextRef="#ctx0" brushRef="#br0">80 159 12268,'0'0'13853,"-9"1"-13469,6-1-367,1 0-1,-1 1 1,1-1-1,-1 1 1,1-1-1,-1 1 1,1 0-1,-1 0 1,1 0-1,0 0 1,-1 0-1,1 1 1,0-1-1,0 1 1,0 0-1,0-1 1,0 1-1,0 0 1,1 0-1,-1 0 1,1 0-1,-1 0 1,1 0-1,0 1 1,0-1-1,0 1 1,0-1-1,0 0 1,0 1-1,1-1 1,-1 1-1,1 2 1,-4 11 182,1 0 0,0 1 0,2-1 1,0 0-1,2 33 0,-1-49-198,1 1 0,-1-1 0,0 1-1,1 0 1,-1-1 0,0 1 0,1-1 0,-1 1-1,1-1 1,-1 1 0,1-1 0,0 1-1,-1-1 1,1 1 0,-1-1 0,1 0-1,0 1 1,-1-1 0,1 0 0,0 0 0,-1 0-1,1 1 1,0-1 0,-1 0 0,1 0-1,0 0 1,0 0 0,-1 0 0,1 0-1,0 0 1,-1 0 0,1-1 0,0 1-1,-1 0 1,1 0 0,0 0 0,-1-1 0,1 1-1,0 0 1,-1-1 0,1 1 0,0-2-1,29-15 165,-3-10-20,-15 14-125,-1 2 0,24-18 0,-32 26-23,0 1 0,0 1 0,0-1 0,0 0-1,0 1 1,0-1 0,1 1 0,-1 0-1,1 0 1,-1 0 0,1 1 0,-1-1-1,1 1 1,-1 0 0,1 0 0,-1 0-1,1 0 1,3 1 0,12 8 114,-5-5 1299,-13-5-1308,0 0 1,-1-1-1,1 1 0,0 0 1,-1 0-1,0-1 1,1 1-1,-1 0 1,0-1-1,1 1 0,-1 0 1,0-1-1,0 1 1,0-1-1,0 1 0,-1-2 1,0-20 187,-1 1 0,-9-41 1,5 30-345,6 32-193,0 1 1,-1-1 0,2 0-1,-1 0 1,0 0 0,0 0-1,0 0 1,0 0 0,1 0-1,-1 0 1,0 0 0,1 0-1,-1 1 1,0-1 0,1 0-1,-1 0 1,1 0 0,0 1-1,-1-1 1,1 0 0,0 1-1,-1-1 1,1 1 0,0-1-1,-1 0 1,1 1-1,0-1 1,0 1 0,0 0-1,0-1 1,0 1 0,-1 0-1,1 0 1,2-1 0,43-6-6217,-17 3 2767,-13 0 1894,-1-1-1,29-13 0,-4-3-4048</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36.083"/>
    </inkml:context>
    <inkml:brush xml:id="br0">
      <inkml:brushProperty name="width" value="0.025" units="cm"/>
      <inkml:brushProperty name="height" value="0.025" units="cm"/>
    </inkml:brush>
  </inkml:definitions>
  <inkml:trace contextRef="#ctx0" brushRef="#br0">22 292 9129,'0'0'8055,"-4"12"-6870,-1 6-615,1 0-1,1 0 0,0 0 0,1 1 0,1-1 0,1 1 0,1-1 1,0 0-1,1 1 0,2-1 0,-1 0 0,8 19 0,31 49-299,-27-58-235,-1 0 1,-2 1-1,14 47 0,-25-73 97,0 0 0,-1 0-1,1-1 1,-1 1-1,0 0 1,0-1-1,0 1 1,0 0-1,-1 0 1,1-1-1,-2 6 1,2-8-100,0 0-1,0 0 1,0 0 0,-1 0 0,1 0-1,0 1 1,0-1 0,0 0-1,0 0 1,0 0 0,0 0 0,0 0-1,0 0 1,0 0 0,-1 0-1,1 1 1,0-1 0,0 0 0,0 0-1,0 0 1,0 0 0,0 0-1,-1 0 1,1 0 0,0 0 0,0 0-1,0 0 1,0 0 0,0 0-1,-1 0 1,1 0 0,0 0 0,0 0-1,0 0 1,0 0 0,0 0-1,-1 0 1,1 0 0,0 0 0,0 0-1,0 0 1,0-1 0,0 1-1,0 0 1,-1 0 0,1 0 0,0 0-1,0 0 1,0 0 0,0 0-1,0 0 1,0-1 0,0 1 0,0 0-1,0 0 1,-8-22 505,-1-38-865,4 0 1,1-1-1,4 1 0,10-92 0,-1 84 97,-4 41 66,1-48 1,-6 75 265,-7 41 161,6-38-250,0-1 0,1 0 0,-1 1 0,1-1 0,-1 1 0,1-1-1,0 0 1,0 1 0,0-1 0,0 1 0,0-1 0,1 1 0,-1-1 0,1 0 0,-1 1 0,1-1 0,0 0 0,0 1 0,0-1 0,0 0 0,1 0 0,-1 0 0,0 0 0,1 0 0,0 0 0,-1 0 0,1-1 0,0 1 0,2 1 0,3 0 2,0-1 1,0 0 0,0 0-1,0-1 1,0 0 0,1 0-1,-1-1 1,14 0 0,-13-1 9,0 0 0,0-1 0,0 0 0,0 0 0,0 0 0,0-1 0,0-1 1,-1 1-1,1-1 0,-1 0 0,0-1 0,11-9 0,-13 10 134,0 0 0,0-1 0,0 1 1,-1-1-1,0 0 0,0 0 0,0 0 0,-1 0 1,0-1-1,0 1 0,0-1 0,-1 0 0,1 0 0,-1 0 1,-1 0-1,1 0 0,0-10 0,-2 13-138,-1 1 0,0-1 0,0 0 0,0 0-1,0 1 1,0-1 0,0 1 0,-1-1 0,1 1 0,-1 0 0,0-1-1,1 1 1,-1 0 0,0 0 0,-1 0 0,1 0 0,0 1-1,0-1 1,-1 0 0,1 1 0,-1 0 0,1-1 0,-1 1 0,0 0-1,1 1 1,-4-2 0,-12-3 94,-1 0-1,-30-4 1,42 8-110,26-3-4,-1 0 0,0-1 0,18-7 0,-25 8 0,70-30-1884,-63 24-207,0-1 0,20-16 0,12-16-8714</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36.971"/>
    </inkml:context>
    <inkml:brush xml:id="br0">
      <inkml:brushProperty name="width" value="0.025" units="cm"/>
      <inkml:brushProperty name="height" value="0.025" units="cm"/>
    </inkml:brush>
  </inkml:definitions>
  <inkml:trace contextRef="#ctx0" brushRef="#br0">1 133 16015,'0'0'4132,"3"13"-2285,-1-5-1681,44 171 4716,-35-145-4166,2 1 0,1-2 0,26 47 0,-39-78-704,-1 0-1,2 0 1,-1 0 0,0 0 0,0 0 0,1-1 0,-1 1 0,1 0 0,-1-1 0,1 1 0,0-1 0,0 1 0,-1-1 0,5 2-1,-5-3 4,-1 0 0,1 0 0,-1-1 0,1 1 0,0 0 0,-1 0 0,1-1 0,-1 1 0,1 0 0,-1-1-1,1 1 1,-1-1 0,1 1 0,-1 0 0,1-1 0,-1 1 0,1-1 0,-1 1 0,0-1 0,1 0 0,-1 1-1,0-1 1,0 1 0,1-1 0,-1 0 0,0 1 0,0-1 0,0 1 0,0-1 0,0 0 0,0 0 0,2-15 226,0 1 0,-2-31 0,-1 32-318,0-19 85,-3 0 0,-10-49 1,1 10-520,95 104-385,-76-31 932,0-1 0,1 0 0,-1 0 0,0-1 1,0 0-1,1 0 0,-1 0 0,0-1 0,0 0 1,0 0-1,-1-1 0,1 1 0,0-1 0,-1-1 1,0 1-1,0-1 0,0 0 0,0 0 0,0 0 1,-1 0-1,0-1 0,0 0 0,0 0 0,4-7 1,-3 4 43,1-1 1,-2 1-1,1-1 1,-1 0-1,-1 0 1,1-1 0,-2 1-1,1-1 1,-1 0-1,-1 1 1,0-1-1,0 0 1,-1 0 0,0 0-1,-2-10 1,2 19-99,0 0 0,0 0 1,0 0-1,0 1 0,-1-1 0,1 0 1,0 0-1,-1 1 0,1-1 1,-1 0-1,1 1 0,-1-1 0,1 0 1,-1 1-1,1-1 0,-1 1 1,0-1-1,1 1 0,-1-1 1,0 1-1,1-1 0,-1 1 0,0 0 1,0-1-1,1 1 0,-1 0 1,0 0-1,0 0 0,0-1 0,1 1 1,-1 0-1,0 0 0,0 0 1,0 0-1,1 0 0,-1 0 0,0 1 1,0-1-1,0 0 0,1 0 1,-1 1-1,0-1 0,0 0 1,1 1-1,-1-1 0,0 1 0,1-1 1,-1 1-1,0-1 0,1 1 1,-1-1-1,1 1 0,-1-1 0,1 1 1,-1 0-1,1-1 0,-1 1 1,1 0-1,-1 1 0,-4 17-40,0-1-1,1 1 0,1 0 0,1 0 1,0 0-1,2 0 0,0 0 1,1 1-1,4 19 0,-4-35 67,-1 0 0,1 0 0,-1 0 0,1 0 0,0 0 0,1-1 0,-1 1 0,1 0-1,0-1 1,0 1 0,0-1 0,0 1 0,0-1 0,1 0 0,-1 0 0,1 0 0,0 0 0,0 0 0,0-1 0,1 0 0,-1 1 0,0-1-1,1 0 1,0-1 0,-1 1 0,1 0 0,0-1 0,0 0 0,0 0 0,0 0 0,0-1 0,0 1 0,6-1 0,-2 0 26,-1-1-1,1 0 1,-1 0 0,1 0 0,-1-1-1,0 0 1,1-1 0,-1 0 0,0 0-1,0 0 1,-1-1 0,1 0 0,-1 0-1,0-1 1,0 0 0,10-10 0,-7 5 6,-1 1 0,0-1 0,-1-1 0,0 0 0,-1 0 0,0 0 0,-1 0 0,0-1 0,0 0 0,-2 0 0,1-1 0,-2 1 0,3-23 0,-5 34-35,0 1 0,0 0 0,0-1-1,0 1 1,0 0 0,0-1 0,0 1 0,0 0 0,0-1 0,0 1-1,0-1 1,0 1 0,0 0 0,0-1 0,0 1 0,0 0-1,-1-1 1,1 1 0,0 0 0,0-1 0,0 1 0,-1 0 0,1-1-1,0 1 1,0 0 0,-1 0 0,1-1 0,0 1 0,0 0-1,-1 0 1,1 0 0,0 0 0,-1-1 0,1 1 0,-1 0 0,1 0-1,0 0 1,-1 0 0,-15 7-47,-12 21-158,25-22 215,1 0 0,-1 0 0,1 0 0,0 0 0,0 0 0,1 0 0,0 0 0,0 1 0,0-1 0,1 1 0,0 11 0,1-16-18,-1 1 0,1-1 0,-1 1 1,1-1-1,0 0 0,0 1 1,0-1-1,0 0 0,1 0 1,-1 0-1,1 0 0,-1 0 0,1 0 1,0 0-1,-1 0 0,1 0 1,0-1-1,0 1 0,0-1 1,1 0-1,-1 1 0,0-1 0,0 0 1,1 0-1,-1-1 0,1 1 1,-1 0-1,0-1 0,1 1 1,-1-1-1,1 0 0,2 0 0,4 1-579,0-1-1,0 1 0,1-2 0,-1 1 1,0-2-1,0 1 0,0-1 0,-1 0 0,1-1 1,0 0-1,15-8 0,24-19-4985</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1.601"/>
    </inkml:context>
    <inkml:brush xml:id="br0">
      <inkml:brushProperty name="width" value="0.025" units="cm"/>
      <inkml:brushProperty name="height" value="0.025" units="cm"/>
    </inkml:brush>
  </inkml:definitions>
  <inkml:trace contextRef="#ctx0" brushRef="#br0">115 18 15214,'0'0'15994,"-11"3"-14686,4 0-1273,0-1 0,0 1 0,0 0-1,1 1 1,-1-1 0,1 1 0,0 1 0,-7 5 0,9-7-39,1 0 1,0 1-1,0-1 1,0 1-1,0 0 1,1-1-1,-1 1 1,1 0-1,0 1 1,0-1-1,0 0 1,1 1-1,0-1 1,0 1-1,0-1 1,0 1-1,0 7 1,1-11 3,0-1 0,0 1 0,0 0 0,0 0 0,0 0 0,1-1 0,-1 1 0,0 0 0,0 0 0,1-1 0,-1 1 0,0 0 0,1-1 0,-1 1 0,1 0 0,-1-1 0,1 1 0,-1 0 0,1-1 0,-1 1 0,1-1 0,-1 1 0,1-1 0,0 1 0,-1-1 0,1 0 0,0 1 0,0-1 0,28 2 0,-22-3 0,-1-1 0,1 0 0,0 0 0,-1 0 0,1-1 0,7-4 0,5-7 0,-2-1 0,0-1 0,0-1 0,-2 0 0,23-32 0,-30 38 0,-28 58 0,15-40-14,1 1 0,0 1-1,0-1 1,1 0 0,0 1 0,0 0-1,1 0 1,0-1 0,1 1 0,0 1-1,0 9 1,7-5-1854,9-11-3860,6-3-5435</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37.452"/>
    </inkml:context>
    <inkml:brush xml:id="br0">
      <inkml:brushProperty name="width" value="0.025" units="cm"/>
      <inkml:brushProperty name="height" value="0.025" units="cm"/>
    </inkml:brush>
  </inkml:definitions>
  <inkml:trace contextRef="#ctx0" brushRef="#br0">139 15 14446,'0'0'11055,"-11"-4"-9715,5 2-1122,4 1-170,0 0 0,0 0 0,0 0-1,0 0 1,0 0 0,0 1 0,0-1-1,-1 1 1,1-1 0,0 1 0,0 0-1,0 0 1,0 0 0,-1 0 0,1 0-1,0 1 1,0-1 0,0 1 0,0-1-1,0 1 1,0 0 0,0 0 0,0 0-1,0 0 1,0 0 0,0 0 0,0 0-1,1 1 1,-1-1 0,0 1 0,1-1-1,-3 4 1,-3 7 52,-1 1 1,2 1-1,0-1 0,0 1 1,1 1-1,1-1 0,0 0 0,2 1 1,-1 0-1,2 0 0,0 0 1,0 0-1,3 18 0,-2-31-99,0-1-1,1 1 0,-1 0 1,0 0-1,1 0 1,0-1-1,0 1 0,-1 0 1,1 0-1,0-1 1,0 1-1,0-1 0,1 1 1,-1-1-1,0 1 1,0-1-1,1 0 1,-1 0-1,1 1 0,-1-1 1,1 0-1,2 1 1,0-1-75,-1 0 1,1 0 0,0 0 0,0-1 0,0 1 0,0-1 0,-1 0-1,1 0 1,0 0 0,6-1 0,1-2-434,1 1 1,-1-1 0,0-1-1,0 0 1,-1-1-1,16-8 1,-8 1-1325,-1-1 0,0-1 0,18-18 0,6-12-4340</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38.047"/>
    </inkml:context>
    <inkml:brush xml:id="br0">
      <inkml:brushProperty name="width" value="0.025" units="cm"/>
      <inkml:brushProperty name="height" value="0.025" units="cm"/>
    </inkml:brush>
  </inkml:definitions>
  <inkml:trace contextRef="#ctx0" brushRef="#br0">104 227 14061,'-7'12'2189,"1"-2"-1826,-48 91 3955,47-87-3494,1-1 0,1 2-1,0-1 1,1 1 0,0-1 0,-1 18-1,5-31-811,0-1-1,0 1 0,0 0 0,0-1 1,0 1-1,0 0 0,0-1 1,0 1-1,0 0 0,0-1 1,0 1-1,0-1 0,0 1 0,1 0 1,-1-1-1,0 1 0,1-1 1,-1 1-1,0 0 0,1-1 0,-1 1 1,1-1-1,-1 1 0,1-1 1,-1 1-1,1-1 0,-1 0 1,1 1-1,-1-1 0,1 0 0,-1 1 1,1-1-1,0 0 0,-1 0 1,1 1-1,0-1 0,-1 0 0,1 0 1,-1 0-1,1 0 0,0 0 1,-1 0-1,1 0 0,0 0 1,-1 0-1,1 0 0,0 0 0,-1-1 1,1 1-1,0 0 0,-1 0 1,1-1-1,-1 1 0,1 0 0,0-1 1,-1 1-1,1-1 0,36-23 423,-25 10-438,0 0-1,0 0 0,-2-1 1,0 0-1,0-1 0,-2 0 1,0 0-1,-1-1 0,0 0 1,-1-1-1,-2 1 0,1-1 1,-2 0-1,0 0 0,0-29 1,-3 54 21,0-1 0,0 1 0,1-1 0,0 1 0,0-1 0,1 1 0,0-1 0,0 1 0,0-1 0,5 7 0,-6-10-2,1-1 0,0 0 0,0 0 0,-1 0 0,1 0 1,0 0-1,0 0 0,1-1 0,-1 1 0,0-1 0,1 0 0,-1 1 0,0-1 0,1 0 1,0 0-1,-1-1 0,1 1 0,-1 0 0,1-1 0,0 0 0,0 1 0,-1-1 0,1 0 1,0-1-1,-1 1 0,1 0 0,0-1 0,-1 1 0,5-2 0,-3 0 2,1 0 0,0 0 0,-1 0 1,1-1-1,-1 1 0,0-1 0,0 0 0,0-1 0,0 1 0,4-5 0,36-45 204,-24 28-176,50-60-232,-70 85 179,0 0 0,0 0 0,1 0 0,-1 0 1,0 0-1,0 0 0,0 0 0,0 0 0,0 0 0,1 0 0,-1 0 0,0 0 0,0 0 1,0 0-1,0 0 0,1 0 0,-1 0 0,0 0 0,0 0 0,0 0 0,0 0 0,0 0 0,1 0 1,-1 0-1,0 0 0,0 0 0,0 0 0,0 0 0,0 0 0,0 0 0,1 1 0,-1-1 1,0 0-1,0 0 0,0 0 0,0 0 0,0 0 0,0 0 0,0 0 0,0 1 0,0-1 0,1 0 1,-1 0-1,0 0 0,0 0 0,0 0 0,0 1 0,0-1 0,0 0 0,0 0 0,0 0 0,0 0 1,0 0-1,0 1 0,0-1 0,0 0 0,0 0 0,0 0 0,-1 1 0,4 19-3,-2 28 466,-1-44-420,0-3-31,0-1 1,-1 1-1,1 0 0,0 0 0,0-1 0,0 1 0,0 0 0,0 0 0,0 0 0,0-1 0,0 1 0,1 0 0,-1 0 0,0-1 0,0 1 0,1 0 0,-1 0 0,0-1 0,1 1 1,-1 0-1,1-1 0,-1 1 0,1-1 0,-1 1 0,1 0 0,-1-1 0,1 1 0,0-1 0,0 1 0,0-1 7,1 0 1,-1-1-1,0 1 1,0 0-1,0-1 1,0 1-1,0-1 1,1 1-1,-1-1 1,0 0-1,0 1 0,0-1 1,-1 0-1,1 0 1,0 0-1,1-1 1,31-42 195,-32 43-218,23-33-124,-22 32-263,0 1 1,0 0-1,1 0 0,-1 0 1,1 0-1,-1 0 1,1 0-1,-1 1 0,1-1 1,-1 1-1,1 0 1,-1 0-1,6 0 1,-2-1-314,-1 0 0,1 0 1,0-1-1,-1 0 1,1 0-1,-1-1 1,1 1-1,-1-1 1,0 0-1,0 0 1,0-1-1,-1 0 1,1 0-1,6-7 1,-5 5-724,17-15-4177</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38.420"/>
    </inkml:context>
    <inkml:brush xml:id="br0">
      <inkml:brushProperty name="width" value="0.025" units="cm"/>
      <inkml:brushProperty name="height" value="0.025" units="cm"/>
    </inkml:brush>
  </inkml:definitions>
  <inkml:trace contextRef="#ctx0" brushRef="#br0">0 1 4100,'0'0'3427</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39.014"/>
    </inkml:context>
    <inkml:brush xml:id="br0">
      <inkml:brushProperty name="width" value="0.025" units="cm"/>
      <inkml:brushProperty name="height" value="0.025" units="cm"/>
    </inkml:brush>
  </inkml:definitions>
  <inkml:trace contextRef="#ctx0" brushRef="#br0">35 63 9161,'0'-8'3544,"1"0"-2328,-1 5-834,1 0 1,-1 0-1,0 0 1,0 0-1,0 0 1,0 0-1,0 0 0,-1 0 1,1 0-1,-1 0 1,0 1-1,-1-6 1,2 8-330,0 0 0,0-1 0,0 1 0,0 0 0,-1 0 0,1 0 0,0 0 0,0 0 0,0-1 0,0 1 0,0 0 0,0 0 0,0 0 1,0 0-1,0 0 0,0 0 0,0-1 0,-1 1 0,1 0 0,0 0 0,0 0 0,0 0 0,0 0 0,0 0 0,0 0 0,0 0 1,-1 0-1,1 0 0,0 0 0,0 0 0,0 0 0,0-1 0,0 1 0,-1 0 0,1 0 0,0 0 0,0 0 0,0 0 0,0 1 0,-1-1 1,1 0-1,0 0 0,0 0 0,0 0 0,0 0 0,0 0 0,0 0 0,-1 0 0,1 0 0,0 0 0,0 0 0,0 0 0,0 0 0,0 1 1,0-1-1,-6 12 566,0 14-500,-2 60 2946,3 124-1,6-149-2659,-2-60-380,1 0 0,0 1 0,0-1 0,0 0 0,0 1 0,0-1 0,0 0 0,0 1 0,0-1 0,0 0 0,1 1 0,-1-1 0,1 0 0,-1 1 0,1-1 0,-1 0 0,1 0 0,0 0 0,-1 1 1,1-1-1,0 0 0,0 0 0,0 0 0,0 0 0,2 1 0,-1-2 9,-1 0 0,1 0 0,-1 0 0,1 0 0,-1 0 0,1-1 0,-1 1 0,1 0 0,-1-1 0,1 1 1,-1-1-1,1 0 0,-1 0 0,0 1 0,1-1 0,-1 0 0,0 0 0,2-2 0,8-7 37,1-1-1,-2 0 1,11-13-1,-20 21-119,25-29-1164,-2-1-1,29-50 1,-55 91 1491,1 1-1,0-1 1,1 1-1,1 12 1,0-5-16,-2-13-186,1 0-1,0-1 1,1 1 0,-1 0-1,0-1 1,1 1 0,0 0 0,0-1-1,-1 1 1,1-1 0,1 1 0,-1-1-1,0 1 1,1-1 0,-1 0 0,3 3-1,-3-4-15,1 0-1,-1 0 1,1 0-1,-1-1 1,1 1-1,0 0 1,0-1-1,-1 1 0,1-1 1,0 1-1,0-1 1,-1 0-1,1 0 1,0 0-1,0 0 1,0 0-1,-1 0 0,1 0 1,0-1-1,0 1 1,-1-1-1,1 1 1,0-1-1,-1 0 1,1 1-1,0-1 0,1-1 1,7-6 8,-1 1 0,1-1 0,-1-1 0,-1 0 0,0 0 0,0-1 0,-1 0 0,0 0 1,0 0-1,-1-1 0,-1 0 0,0-1 0,-1 1 0,0-1 0,4-18 0,-7 16-730,-2 30 501,1-15 168,-1 0 0,1 1 0,0-1 0,0 0 0,0 1 1,0-1-1,0 1 0,0-1 0,0 0 0,0 1 0,1-1 0,-1 0 0,0 1 0,1-1 0,-1 0 0,1 0 0,0 1 1,-1-1-1,1 0 0,0 0 0,0 0 0,0 0 0,0 0 0,-1 0 0,2 0 0,-1 0 0,0 0 0,0 0 1,0-1-1,1 2 0,4-3 39,-1 0 1,0 0 0,0-1 0,0 1-1,-1-1 1,1 0 0,0 0-1,-1-1 1,1 1 0,-1-1 0,0 0-1,0 0 1,0-1 0,0 1 0,4-6-1,-3 4-178,-1 1-1,1-1 1,0 1 0,1 0-1,-1 1 1,1-1-1,-1 1 1,1 0 0,10-3-1,-16 6 100,1 0-1,-1 0 1,1 0-1,-1 0 1,1 0 0,-1 0-1,1 0 1,-1 0-1,1 0 1,-1 1-1,1-1 1,-1 0 0,1 0-1,-1 0 1,0 1-1,1-1 1,-1 0-1,1 0 1,-1 1 0,0-1-1,1 0 1,-1 1-1,1-1 1,-1 1-1,0-1 1,0 0-1,1 1 1,-1-1 0,0 1-1,0-1 1,1 1-1,-1-1 1,0 1-1,5 21-171,-4-17 191,5 29-52,64 321 2198,-67-343-2002,-1 0-1,0 0 1,0 21-1,-3-33-129,1 1 0,0-1 0,-1 1 0,1-1 0,-1 1 0,1-1 0,-1 1 0,1-1 0,-1 1 0,1-1 0,-1 0 0,1 1 0,-1-1 0,1 0 0,-1 0 0,0 1 0,1-1 0,-1 0 0,0 0 0,1 0 0,-1 0 0,1 0 0,-1 0 0,0 0 0,1 0 0,-1 0 0,0 0 0,1 0 0,-1 0 0,0 0 0,1 0 0,-1-1 0,1 1 0,-1 0 0,0 0 0,0-1 0,-27-10 0,21 6 0,-1-2 0,1 1 0,0-1 0,0 0 0,1-1 0,0 1 0,0-1 0,1 0 0,0-1 0,0 1 0,1-1 0,0 0 0,1 0 0,-3-10 0,4 12 0,1 1 0,-1 0 0,2-1 0,-1 1 0,1-1 0,0 1 0,0-1 0,0 1 0,1-1 0,0 1 0,1-1 0,-1 1 0,1 0 0,0 0 0,1-1 0,0 2 0,0-1 0,0 0 0,0 1 0,1-1 0,6-6 0,18-15-1221,-21 21 219,0 0 0,0-1 0,0 0 0,-1 0 0,0 0 0,-1-1 0,0 1 0,8-16 0,-9 3-6312</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39.732"/>
    </inkml:context>
    <inkml:brush xml:id="br0">
      <inkml:brushProperty name="width" value="0.025" units="cm"/>
      <inkml:brushProperty name="height" value="0.025" units="cm"/>
    </inkml:brush>
  </inkml:definitions>
  <inkml:trace contextRef="#ctx0" brushRef="#br0">2 212 17328,'-2'6'4709,"17"-6"-3460,12 0 288,9-12 321,7-5-448,8-8-930,0-3-352,0-3-96,2-1-1665,-6-3-3941,-5-3-5860</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40.611"/>
    </inkml:context>
    <inkml:brush xml:id="br0">
      <inkml:brushProperty name="width" value="0.025" units="cm"/>
      <inkml:brushProperty name="height" value="0.025" units="cm"/>
    </inkml:brush>
  </inkml:definitions>
  <inkml:trace contextRef="#ctx0" brushRef="#br0">0 1 18834,'1'14'1388,"-1"-4"-1310,2 28 1080,10 60 0,-10-88-951,-1-1 0,2 1-1,0 0 1,0-1 0,0 0 0,1 1-1,1-2 1,0 1 0,0 0 0,0-1-1,1 0 1,12 13 0,-15-19-198,0 1 0,-1-1-1,1 0 1,0 0 0,0 0 0,0-1 0,1 1 0,-1-1-1,0 0 1,0 1 0,1-2 0,-1 1 0,1 0 0,-1-1 0,1 1-1,-1-1 1,1 0 0,-1 0 0,1 0 0,3-2 0,-2 1-6,0-1 1,-1 0 0,1 0 0,-1 0 0,1-1 0,-1 0 0,0 1-1,0-2 1,0 1 0,0 0 0,-1-1 0,6-6 0,-1-1 9,0 0 0,-1 0 0,0-1 1,0-1-1,-2 1 0,1-1 1,-2 0-1,0 0 0,4-18 0,-5-28 468,0 65-492,0-1 0,1 1 0,0-1 0,-1 0 0,2 0 0,6 7 0,-8-8 8,-1-3-85,27 28-581,-4-18-4697,-15-11-1868</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41.588"/>
    </inkml:context>
    <inkml:brush xml:id="br0">
      <inkml:brushProperty name="width" value="0.025" units="cm"/>
      <inkml:brushProperty name="height" value="0.025" units="cm"/>
    </inkml:brush>
  </inkml:definitions>
  <inkml:trace contextRef="#ctx0" brushRef="#br0">0 221 22005,'3'11'1511,"1"13"-827,27 119 2404,-26-123-2905,1 0-1,1 0 1,1-1 0,1 0-1,13 21 1,-22-39-179,1 0-1,-1 1 0,1-1 1,0 0-1,-1 0 0,1 1 1,0-1-1,0 0 0,0 0 1,0 0-1,0 0 0,0 0 1,0 0-1,0 0 1,1-1-1,-1 1 0,0 0 1,0-1-1,1 1 0,-1 0 1,0-1-1,1 0 0,-1 1 1,1-1-1,-1 0 1,0 0-1,1 0 0,-1 0 1,1 0-1,-1 0 0,0 0 1,1 0-1,-1 0 0,1-1 1,-1 1-1,0-1 0,1 1 1,-1-1-1,0 1 1,2-2-1,0-1 23,-1 1 1,1-1-1,-1 0 1,0 0-1,0 0 0,0 0 1,0 0-1,-1-1 1,1 1-1,-1 0 1,0-1-1,0 1 0,0-1 1,0 1-1,0-5 1,0-1-16,1 1 0,-2-1 1,1 1-1,-1-1 0,0 1 1,-1-1-1,0 1 0,-1-1 1,1 1-1,-1 0 0,-1 0 1,0 0-1,0 0 1,0 0-1,-8-12 0,11 21-31,0-1-1,0 0 1,0 0-1,0 0 0,0 0 1,0 1-1,0-1 1,0 0-1,0 0 1,0 0-1,0 0 0,0 1 1,0-1-1,0 0 1,0 0-1,0 0 1,0 0-1,0 0 0,0 1 1,0-1-1,0 0 1,0 0-1,-1 0 1,1 0-1,0 0 0,0 1 1,0-1-1,0 0 1,0 0-1,0 0 1,0 0-1,-1 0 0,1 0 1,0 0-1,0 0 1,0 1-1,0-1 1,0 0-1,-1 0 0,1 0 1,0 0-1,0 0 1,0 0-1,0 0 1,-1 0-1,1 0 0,0 0 1,0 0-1,0 0 1,0 0-1,0 0 1,-1 0-1,1 0 0,0 0 1,0 0-1,0-1 1,-1 1-1,4 16-163,-2-13 176,0 0 0,0-1 1,1 1-1,-1 0 0,1-1 0,-1 1 1,1-1-1,0 0 0,0 1 0,0-1 1,0 0-1,1 0 0,-1-1 0,0 1 1,1 0-1,-1-1 0,1 1 0,0-1 0,-1 0 1,1 0-1,0 0 0,0 0 0,0 0 1,0-1-1,0 1 0,0-1 0,4 0 1,-3 0 34,1-1 1,-1 0 0,0 0 0,1 0 0,-1-1-1,0 1 1,0-1 0,0 0 0,0 0 0,0-1-1,-1 1 1,1-1 0,0 0 0,-1 0 0,0 0-1,0 0 1,5-7 0,4-8 268,-2 0 0,0-1 0,0 0-1,-2-1 1,-1 0 0,0 0 0,-1 0 0,-1-1 0,-2 0 0,0 0 0,-1-1 0,0 1 0,-4-33-1,2 50-282,-1 0 0,0 0 0,0 0 0,0 0 0,0 1 0,-1-1 0,1 0 0,-1 0 0,0 1 0,0-1 0,-1 1 0,1 0 0,-5-5 0,6 7-20,0 0-1,0 0 0,0 1 1,0-1-1,0 0 0,0 1 1,0-1-1,0 1 0,0-1 1,0 1-1,0-1 0,0 1 0,0 0 1,0 0-1,0-1 0,-1 1 1,1 0-1,0 0 0,0 0 1,-2 0-1,2 1-19,-1 0 0,1-1 0,0 1 0,-1 0 0,1 0 0,0 0 0,-1 0 1,1 0-1,0 0 0,0 0 0,0 0 0,0 1 0,0-1 0,0 0 0,0 1 0,0-1 0,0 1 0,0 2 0,-9 23-6,1 1 0,2 0-1,0 0 1,2 1-1,1-1 1,2 1 0,1 48-1,1-76 33,0 0 0,0 1 0,0-1 0,0 1 0,0-1 0,0 0 0,0 1 0,0-1 0,1 0 0,-1 1 0,1-1 0,-1 0 0,1 1 0,-1-1 0,1 0 0,0 0 0,-1 1 0,1-1 0,0 0 0,0 0 0,0 0 0,0 0 0,0 0 0,0 0 0,2 0 0,-1 0 6,0-1-1,0 1 0,0-1 0,0 0 1,0 1-1,0-1 0,0 0 1,0-1-1,0 1 0,0 0 1,0-1-1,0 1 0,0-1 0,0 1 1,3-2-1,10-5 40,-1-1-1,1 0 1,19-15 0,-23 15-37,-5 4-16,1 0 0,0 0 0,0 1 0,0-1 0,0 1 0,0 1 1,1 0-1,-1 0 0,1 0 0,11-1 0,-16 3 2,0 0 1,1 1-1,-1-1 0,0 0 1,0 1-1,1 0 0,-1 0 1,0 0-1,0 0 0,0 0 1,0 1-1,0-1 0,0 1 1,0 0-1,0 0 0,-1 0 1,1 0-1,-1 0 0,0 1 1,1-1-1,-1 1 0,0 0 1,0-1-1,-1 1 0,1 0 1,1 3-1,4 10-41,-6-11-275,1 0 0,0-1 1,0 1-1,0-1 0,1 0 1,0 0-1,-1 0 1,7 7-1,-5-11-3644</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42.817"/>
    </inkml:context>
    <inkml:brush xml:id="br0">
      <inkml:brushProperty name="width" value="0.025" units="cm"/>
      <inkml:brushProperty name="height" value="0.025" units="cm"/>
    </inkml:brush>
  </inkml:definitions>
  <inkml:trace contextRef="#ctx0" brushRef="#br0">2 211 1858,'-1'15'13366,"6"-11"-6384,-4-4-6719,1-1 1,-1 0-1,0 1 0,0-1 1,1 0-1,-1 0 0,0 0 1,0 0-1,0 0 1,0 0-1,0 0 0,0 0 1,0 0-1,0 0 0,1-3 1,10-27 2259,-12 30-2475,1 1-1,-1-1 0,0 1 0,1-1 1,-1 0-1,0 1 0,1-1 1,-1 0-1,0 0 0,0 1 0,0-1 1,0 0-1,0 1 0,0-1 1,0 0-1,0 0 0,0 1 0,0-1 1,0 0-1,0 1 0,-1-1 0,1 0 1,0 1-1,0-1 0,-1 0 1,1 1-1,-1-1 0,1 1 0,0-1 1,-1 0-1,1 1 0,-1-1 1,1 1-1,-1-1 0,1 1 0,-1 0 1,0-1-1,1 1 0,-2-1 1,8-34 368,-3 26-260,15-48-36,-17 53-37,0 0 0,0 0 0,-1 0 1,0-1-1,1 1 0,-1 0 0,0 0 0,-1 0 0,1-1 0,-3-7 0,3 12-78,0 0 1,0 0-1,-1 0 0,1 0 0,0-1 0,0 1 0,0 0 1,-1 0-1,1 0 0,0 0 0,0 0 0,-1 0 0,1-1 0,0 1 1,0 0-1,-1 0 0,1 0 0,0 0 0,0 0 0,-1 0 0,1 0 1,0 0-1,0 0 0,-1 0 0,1 0 0,0 1 0,-1-1 0,1 0 1,0 0-1,0 0 0,0 0 0,-1 0 0,1 0 0,0 0 0,0 1 1,-1-1-1,1 0 0,0 0 0,0 0 0,0 1 0,0-1 0,-1 0 1,1 0-1,0 0 0,0 1 0,0-1 0,0 1 0,-9 10 74,3 2-79,1 1 0,0-1 0,1 1 0,1 0 0,0 0 0,1 0 0,1 1 0,0-1 0,1 0 0,3 28 0,-3-39-11,0-1 0,1 0 0,-1 0 1,1 0-1,0 0 0,0 0 0,-1 0 0,1 0 0,1 0 0,-1 0 1,0 0-1,0 0 0,1-1 0,-1 1 0,1 0 0,0-1 0,-1 1 1,1-1-1,0 0 0,0 0 0,3 2 0,-1-1-60,1-1 0,-1 0 0,1 1 0,0-2-1,-1 1 1,1-1 0,0 1 0,-1-1 0,10-1 0,0-1-397,0-1 0,0 0 0,0-1 0,-1 0 0,24-12 0,-9-2-4860,-4-4-3459</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43.613"/>
    </inkml:context>
    <inkml:brush xml:id="br0">
      <inkml:brushProperty name="width" value="0.025" units="cm"/>
      <inkml:brushProperty name="height" value="0.025" units="cm"/>
    </inkml:brush>
  </inkml:definitions>
  <inkml:trace contextRef="#ctx0" brushRef="#br0">2 0 16528,'-1'5'6505,"2"17"-5222,10 27 94,2-1 0,26 65 0,-19-58-767,-18-49-468,2 6 26,0 0-1,1 0 0,12 19 1,-17-29-157,1-1 1,-1 0-1,1 0 1,-1 0-1,1 0 1,0 0-1,-1 0 1,1 0-1,0 0 1,0 0-1,0 0 1,0 0-1,0-1 1,0 1-1,0 0 1,0 0-1,0-1 1,0 1-1,0-1 1,1 1-1,-1-1 1,0 0-1,0 1 1,0-1-1,1 0 1,-1 0-1,0 0 1,0 0-1,1 0 1,-1 0-1,0 0 1,0 0-1,1-1 1,-1 1-1,0 0 1,0-1-1,0 1 1,1-1-1,-1 1 1,0-1-1,0 0 1,0 1-1,0-1 1,0 0-1,0 0 1,0 0-1,0 1 1,-1-1-1,1 0 1,1-2-1,6-9 125,0 0 0,0-1 0,-1 0 0,8-22 0,-10 22-105,1 0-1,0 0 1,1 0 0,0 1 0,12-15 0,-18 26-38,0 0 0,0 0 0,0 0 0,0 0 0,0 0 0,1 0 0,-1 0 0,0 0-1,0 0 1,1 0 0,-1 0 0,0 1 0,1-1 0,-1 1 0,1-1 0,-1 1 0,1-1 0,-1 1 0,1 0-1,-1 0 1,1 0 0,-1 0 0,4 0 0,-3 1-1,0 0 1,0 0-1,1 0 0,-1 0 0,0 0 1,0 1-1,0-1 0,-1 1 0,1-1 1,0 1-1,-1 0 0,1 0 0,2 3 1,4 9 109,0-1 1,-1 1 0,9 27-1,-11-29 167,-5-11 398,-5-27-288,-16-31-379,15 45 0,0-1 0,2 1 0,0-1 0,0 0 0,1 0 0,-2-25 0,5 37-66,0 0 0,1 0 1,-1 1-1,1-1 0,-1 0 0,1 1 0,0-1 0,-1 1 1,1-1-1,-1 0 0,1 1 0,0-1 0,0 1 1,-1 0-1,1-1 0,0 1 0,0 0 0,-1-1 0,1 1 1,0 0-1,0 0 0,0 0 0,0 0 0,-1 0 0,1 0 1,0 0-1,1 0 0,35-2-3891,-21 2 1418,10-5-3237,0-3-2274</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43.957"/>
    </inkml:context>
    <inkml:brush xml:id="br0">
      <inkml:brushProperty name="width" value="0.025" units="cm"/>
      <inkml:brushProperty name="height" value="0.025" units="cm"/>
    </inkml:brush>
  </inkml:definitions>
  <inkml:trace contextRef="#ctx0" brushRef="#br0">83 21 14125,'0'0'10085,"-10"8"-8890,4-3-1043,2-2-63,-1 1-1,1-1 1,0 1 0,0 0 0,0 0 0,1 0 0,-1 1 0,1 0-1,0-1 1,1 1 0,-1 0 0,1 0 0,0 0 0,-2 8-1,-1 8 389,1 0 0,1 0 0,1 0 0,0 0 0,4 37 0,-2-58-471,0 1 0,0 0 1,0-1-1,0 1 0,0-1 1,0 1-1,0-1 0,0 1 0,1-1 1,-1 1-1,0 0 0,0-1 1,1 1-1,-1-1 0,0 0 0,1 1 1,-1-1-1,0 1 0,1-1 1,-1 1-1,1-1 0,-1 0 0,1 1 1,-1-1-1,1 0 0,-1 1 1,1-1-1,-1 0 0,1 0 0,-1 0 1,1 0-1,-1 1 0,1-1 1,-1 0-1,1 0 0,0 0 1,-1 0-1,1 0 0,-1 0 0,1 0 1,-1 0-1,1 0 0,0-1 1,-1 1-1,1 0 0,-1 0 0,1 0 1,-1-1-1,1 1 0,-1 0 1,1-1-1,-1 1 0,1-1 0,23-21 477,-12 1-385,-2 0 0,-1-1 1,0 0-1,-2 0 0,-1-1 0,0 0 1,-2 0-1,0-1 0,0-32 0,-4 64-320,0 17 339,1 0 0,5 34 0,-6-54-356,1 0 0,0-1 1,0 1-1,1 0 0,-1 0 0,1 0 0,0-1 0,0 1 0,1-1 1,-1 0-1,1 1 0,0-1 0,0 0 0,1-1 0,-1 1 0,1-1 0,-1 1 1,9 4-1,6-3-5767,0-4-4180</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2.282"/>
    </inkml:context>
    <inkml:brush xml:id="br0">
      <inkml:brushProperty name="width" value="0.025" units="cm"/>
      <inkml:brushProperty name="height" value="0.025" units="cm"/>
    </inkml:brush>
  </inkml:definitions>
  <inkml:trace contextRef="#ctx0" brushRef="#br0">157 224 6342,'0'0'9577,"9"-8"-5835,-4 5-3149,32-32 2467,-35 33-2615,-1 0 1,1 0 0,-1 0-1,0 0 1,0 0 0,0 0-1,0 0 1,0 0 0,0 0-1,0-1 1,-1 1 0,1 0 0,-1-3-1,-2 4-352,0 0-1,0 0 1,-1 1-1,1-1 0,0 1 1,0-1-1,-1 1 1,1 0-1,0 0 1,-1 0-1,1 0 0,0 0 1,-1 1-1,1-1 1,-3 1-1,-2 2-103,0-1 0,1 1 0,-1 1 0,1-1 0,-1 1 0,1 0 0,0 0 0,0 1 0,1 0 0,-1 0 0,-4 6 0,-5 7-6,0 1 1,-14 22 0,28-39 13,-32 55 44,32-54-35,-1 1 0,1-1 0,-1 1 0,1-1 0,0 1 0,0-1 0,1 1 0,-1 0 0,1-1 0,-1 1 0,1 0 0,1 0 0,-1-1 0,1 8 0,1-10-3,-1 0 1,0 0-1,0 0 1,0 0-1,0 0 1,1 0-1,-1 0 1,0-1-1,1 1 1,-1 0 0,1-1-1,-1 1 1,1-1-1,-1 1 1,1-1-1,-1 0 1,1 0-1,-1 0 1,1 0-1,0 0 1,-1 0-1,1 0 1,-1 0 0,1 0-1,-1-1 1,3 0-1,43-11 233,-23 2-125,-1-1 1,-1 0-1,0-2 1,-1-1 0,-1-1-1,30-26 1,-22 15 49,0-3 0,-2 0 0,35-50 0,-54 69-157,0-1 0,0 0 0,-1 0 0,-1 0 0,1 0 0,-2-1 0,5-17 0,-9 21-4,-4 10 0,-4 7 0,-133 222 0,135-222 0,1 1 0,0 0 0,1 1 0,0-1 0,0 1 0,1-1 0,-3 16 0,6-25 0,0-1 0,0 0-1,0 1 1,0-1 0,0 1 0,1-1 0,-1 1-1,0-1 1,0 1 0,0-1 0,0 0-1,1 1 1,-1-1 0,0 1 0,0-1 0,0 0-1,1 1 1,-1-1 0,0 0 0,1 1 0,-1-1-1,0 0 1,1 0 0,-1 1 0,1-1 0,-1 0-1,0 0 1,1 1 0,-1-1 0,1 0 0,-1 0-1,0 0 1,1 0 0,0 0 0,24 0-140,21-12-1240,-37 6-344,1 0 0,-1-1-1,-1 0 1,1 0 0,8-11-1,13-13-7862</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44.872"/>
    </inkml:context>
    <inkml:brush xml:id="br0">
      <inkml:brushProperty name="width" value="0.025" units="cm"/>
      <inkml:brushProperty name="height" value="0.025" units="cm"/>
    </inkml:brush>
  </inkml:definitions>
  <inkml:trace contextRef="#ctx0" brushRef="#br0">96 356 8200,'0'-8'3913,"0"-1"-2884,1-4 992,-1 0 1,-1 0 0,-3-18-1,4 29-1780,0-1 0,-1 1 0,1 0 0,-1-1 0,1 1 0,-1 0-1,0 0 1,0 0 0,0-1 0,0 1 0,0 0 0,-1 0 0,1 0 0,-1 1 0,1-1-1,-1 0 1,1 0 0,-1 1 0,0-1 0,0 1 0,0 0 0,0-1 0,0 1 0,0 0-1,0 0 1,-1 0 0,-3 0 0,5 1-214,0 0 0,0 0-1,-1 0 1,1 0 0,0 1-1,0-1 1,0 0 0,0 1 0,-1-1-1,1 1 1,0 0 0,0-1 0,0 1-1,0 0 1,0 0 0,0-1-1,1 1 1,-1 0 0,0 0 0,0 0-1,0 0 1,1 0 0,-1 0 0,1 0-1,-1 0 1,1 0 0,-1 1-1,1-1 1,-1 2 0,-9 41-74,10-41 82,-11 102 111,10-93-96,1 0 0,0-1 0,1 1 0,1-1-1,-1 1 1,2-1 0,3 13 0,-5-23-41,-1 0-1,0 0 1,1 0 0,-1 0 0,1 0 0,0 1-1,-1-1 1,1 0 0,0 0 0,-1 0-1,1 0 1,0-1 0,0 1 0,0 0 0,0 0-1,0 0 1,0-1 0,0 1 0,0 0 0,0-1-1,0 1 1,1-1 0,-1 0 0,0 1 0,0-1-1,0 0 1,1 0 0,-1 1 0,0-1 0,0 0-1,1 0 1,-1-1 0,0 1 0,0 0 0,1 0-1,-1 0 1,0-1 0,0 1 0,0-1 0,0 1-1,0-1 1,2-1 0,2 0 44,-1-1 1,1-1-1,-1 1 1,0-1-1,0 1 1,-1-1-1,1 0 1,5-9-1,8-17 164,-2-2 0,-1 1-1,-1-2 1,-2 0-1,-1-1 1,-1 0 0,-3 0-1,0 0 1,-2-1 0,-2 0-1,-2-37 1,-5 42-217,1 22 0,1 20 0,1 36-5,1 1 1,2-1-1,3 1 1,2-1-1,1-1 1,16 53-1,-21-97-191,-1 0-1,0 1 1,1-1-1,-1 0 1,1 0 0,0 0-1,0 0 1,1 0-1,-1 0 1,0-1 0,1 1-1,0-1 1,3 4-1,-5-6-47,0 1-1,0-1 0,1 1 1,-1-1-1,0 0 0,0 0 1,0 1-1,0-1 0,0 0 0,1 0 1,-1 0-1,0 0 0,0 0 1,0 0-1,0-1 0,0 1 1,1 0-1,-1 0 0,0-1 1,0 1-1,0-1 0,0 1 1,0-1-1,0 1 0,0-1 0,0 0 1,0 0-1,-1 1 0,1-1 1,0 0-1,0 0 0,0 0 1,-1 0-1,1 0 0,-1 0 1,1 0-1,-1 0 0,1 0 1,-1 0-1,1 0 0,-1 0 0,0-2 1,11-24-7881</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45.245"/>
    </inkml:context>
    <inkml:brush xml:id="br0">
      <inkml:brushProperty name="width" value="0.025" units="cm"/>
      <inkml:brushProperty name="height" value="0.025" units="cm"/>
    </inkml:brush>
  </inkml:definitions>
  <inkml:trace contextRef="#ctx0" brushRef="#br0">24 297 13741,'0'0'6657,"8"0"-3972,-6 1-2496,1-1-1,-1 0 1,1 0-1,-1 0 1,1 0-1,-1 0 1,1 0-1,-1-1 1,0 1-1,1-1 1,-1 0-1,0 0 1,1 0-1,-1 0 1,3-2-1,-1 0 128,-1-1 0,0 1 0,0 0 0,-1-1 0,1 0 0,-1 0 0,0 0 0,0 0 0,0 0 0,2-7 0,2-7 83,0-1 0,-1 1 0,-1-1 0,-1-1 0,0 1 0,-2 0 0,-1-36 0,0 53-399,0-1 0,0 1 0,-1 0 0,1-1 0,-1 1 0,0 0 0,0-1 0,0 1 0,0 0 0,0 0 0,0 0 0,0 0 0,-1 0 0,1 0 0,-1 0 0,1 0 0,-1 1 0,0-1 0,0 0 0,1 1 0,-1 0 0,0-1 0,-1 1 0,1 0 0,0 0 0,0 0 0,0 0 0,-1 1 0,1-1 0,0 0 0,-1 1 0,1 0 0,0 0 0,-1-1 0,1 1 0,-1 1 0,1-1 0,0 0 0,-1 1 0,1-1 0,0 1 0,-1-1 0,1 1 0,0 0 0,0 0 0,-1 0 0,1 1 0,0-1 0,0 0 0,0 1 0,1-1 0,-1 1 0,-2 3 0,-1 4 0,0 0 0,1 1 0,0 0 0,1 0 0,0 1 0,0-1 0,1 0 0,1 1 0,-1 19 0,1-18 0,1 1 0,0 0 0,1 0 0,1 0 0,0-1 0,1 1 0,7 21 0,-8-30-40,0 0 0,0 0 1,1 0-1,-1 0 0,1 0 0,0-1 1,0 1-1,0-1 0,0 0 0,1 0 0,-1 0 1,1 0-1,0-1 0,0 1 0,0-1 1,0 0-1,0 0 0,1-1 0,-1 1 0,0-1 1,1 0-1,-1 0 0,1-1 0,-1 1 1,1-1-1,0 0 0,-1 0 0,1 0 0,-1-1 1,8-1-1,-1-1-349,0 1 1,-1-1 0,1-1-1,-1 0 1,0-1 0,0 0-1,-1 0 1,1-1 0,-1 0-1,0-1 1,13-13-1,9-15-8259</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47.395"/>
    </inkml:context>
    <inkml:brush xml:id="br0">
      <inkml:brushProperty name="width" value="0.025" units="cm"/>
      <inkml:brushProperty name="height" value="0.025" units="cm"/>
    </inkml:brush>
  </inkml:definitions>
  <inkml:trace contextRef="#ctx0" brushRef="#br0">5 30 15535,'0'0'8472,"-2"11"-7639,1-1-796,0 1 0,1-1 1,0 0-1,0 1 0,1-1 1,1 1-1,0-1 0,0 0 1,1 0-1,0 0 1,1 0-1,0-1 0,1 0 1,8 14-1,-9-16 44,33 51-210,-35-55 235,0 0 0,1 0 0,-1-1-1,1 1 1,0-1 0,-1 1 0,1-1-1,0 0 1,0 0 0,0 0 0,1-1-1,-1 1 1,0-1 0,1 1 0,6 0-1,-9-2-8,1 0 0,0-1 1,-1 1-1,1 0 0,0-1 0,-1 0 0,1 1 0,-1-1 0,1 0 0,-1 0 1,1 1-1,-1-1 0,0 0 0,1-1 0,-1 1 0,0 0 0,0 0 0,0-1 0,1 1 1,-2 0-1,1-1 0,0 1 0,0-1 0,0 1 0,-1-1 0,1 1 0,-1-1 0,1 0 1,-1 1-1,1-1 0,-1-3 0,7-57 2514,-7 60-2607,0 2-4,1-25 0,-2 1 0,-3-32 0,3 49 0,0 0 0,-1 0 0,0 1 0,0-1 0,-1 0 0,0 1 0,0-1 0,0 1 0,-1 0 0,0 0 0,0 1 0,-8-10 0,12 15-38,0 0 1,0-1-1,-1 1 1,1-1-1,0 1 0,-1 0 1,1-1-1,0 1 0,-1 0 1,1 0-1,-1-1 1,1 1-1,-1 0 0,1 0 1,0 0-1,-1-1 0,1 1 1,-1 0-1,1 0 1,-1 0-1,1 0 0,-1 0 1,1 0-1,-1 0 0,1 0 1,-1 0-1,1 0 1,-1 0-1,1 0 0,-1 0 1,1 0-1,-1 1 0,1-1 1,0 0-1,-1 0 1,1 1-1,-1-1 0,1 0 1,0 0-1,-1 1 0,1-1 1,-1 0-1,1 1 1,0-1-1,0 1 0,-1-1 1,1 0-1,0 1 0,0-1 1,-1 1-1,1-1 1,0 1-1,0-1 0,0 1 1,0-1-1,0 0 0,0 1 1,0-1-1,-1 1 1,1-1-1,1 1 0,-1-1 1,0 1-1,0-1 0,0 1 1,0-1-1,0 2 1,0-1-109,0 0 1,0 1-1,0-1 1,1 1 0,-1-1-1,0 0 1,0 1 0,1-1-1,-1 0 1,1 1-1,-1-1 1,1 0 0,-1 0-1,1 1 1,0-1 0,0 0-1,0 0 1,-1 0-1,1 0 1,0 0 0,0 0-1,0 0 1,1 0-1,-1 0 1,0-1 0,0 1-1,0 0 1,3 0 0,-2 0-371,0-1 0,0 0 0,0 1 0,0-1 0,0 0 0,0 0 0,0 0 0,0 0 0,0-1 1,0 1-1,0-1 0,0 1 0,0-1 0,0 1 0,0-1 0,0 0 0,-1 0 0,1 0 0,0 0 1,-1 0-1,1-1 0,0 1 0,-1 0 0,2-3 0,16-17-6814</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47.755"/>
    </inkml:context>
    <inkml:brush xml:id="br0">
      <inkml:brushProperty name="width" value="0.025" units="cm"/>
      <inkml:brushProperty name="height" value="0.025" units="cm"/>
    </inkml:brush>
  </inkml:definitions>
  <inkml:trace contextRef="#ctx0" brushRef="#br0">1 13 5765,'0'0'15749,"0"11"-14772,1 26-382,-2-20-41,1 1 0,1 0 0,0 0 1,2 0-1,0-1 0,0 1 0,12 30 0,-14-47-527,-1 1-1,1-1 0,0 0 1,-1 0-1,1 1 0,0-1 0,0 0 1,0 0-1,0 0 0,0 0 1,0 0-1,0 0 0,0 0 1,0-1-1,1 1 0,-1 0 0,0-1 1,2 2-1,-2-2 61,0 0 0,0 0 0,-1 0 0,1-1 0,0 1 0,0 0 0,-1 0 0,1-1 0,0 1 0,0 0 0,-1-1 0,1 1 0,0 0 0,-1-1-1,1 1 1,-1-1 0,1 1 0,0-1 0,-1 1 0,1-1 0,-1 0 0,1 1 0,0-2 0,1-2 174,0 0 0,0 0-1,0 0 1,-1 0 0,1-1 0,-1 1-1,0 0 1,0-1 0,0-7 0,0-5-229,0 0-21,-1-1 1,-4-30-1,4 45-12,0 0 1,0 1-1,-1-1 1,1 1-1,-1-1 1,1 1-1,-1-1 1,0 1 0,0 0-1,0-1 1,-1 1-1,1 0 1,-1 0-1,1 0 1,-1 0-1,1 0 1,-1 0-1,0 0 1,0 1-1,0-1 1,0 0-1,0 1 1,0 0-1,-1 0 1,1-1-1,-4 0 1,5 2 0,0 0 0,1 0 0,-1 0 0,0 1 0,0-1 0,1 0 0,-1 0 0,0 1 0,0-1 0,1 0 0,-1 1 0,0-1 0,1 1 0,-1-1 0,0 1 0,1-1 0,-1 1 0,1-1 0,-1 1 0,1 0 0,-1-1 0,1 1 0,-1 0 0,1-1 0,0 1 0,-1 0 0,1 0 0,0-1 0,0 1 0,0 0 0,-1 0 0,1-1 0,0 1 0,0 0 0,0 0 0,0 0 0,0-1 0,1 1 0,-1 0 0,0 0 0,0-1 0,0 1 0,1 0 0,-1 1 0,0 3 0,26-53-3422,-18 32-4164,-5 11 1682</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48.873"/>
    </inkml:context>
    <inkml:brush xml:id="br0">
      <inkml:brushProperty name="width" value="0.025" units="cm"/>
      <inkml:brushProperty name="height" value="0.025" units="cm"/>
    </inkml:brush>
  </inkml:definitions>
  <inkml:trace contextRef="#ctx0" brushRef="#br0">2 52 15375,'0'0'10110,"-1"11"-9784,0 5-1,2 1-1,0-1 1,1 0-1,1 1 0,8 28 1,37 95 2160,-33-98-1568,-11-31-746,0 0-1,2 0 1,-1 0 0,1-1-1,10 12 1,-15-20-148,0 0 0,1-1 0,-1 0 0,0 1 0,1-1 0,-1 0 0,1 0 0,-1 0 0,1 0 0,-1 0 0,1 0 0,0 0 0,0 0 0,0-1 0,-1 1 0,1-1 0,2 1 1,-2-1-17,0-1 0,-1 1 0,1-1 0,0 1 0,-1-1 0,1 0 0,-1 1 0,1-1 0,-1 0 0,0 0 0,1 0 0,-1 0 0,0-1 0,0 1 0,0 0 0,1 0 0,-1-1 0,0 1 0,-1-1 0,1 1 0,0-1 0,0 1 0,0-3 0,5-9-7,-1-1 0,-1 0 0,0 0 0,0 0 0,-2 0 0,2-18 0,-3 23 0,0 0 0,-1 0 0,0 1 0,-1-1 0,0 0 0,0 1 0,-1-1 0,0 1 0,0-1 0,-1 1 0,-5-12 0,-3 9 0,6 19 0,3 26 0,2-29 0,0 17 0,2 56 0,-2-74 0,1 0 0,-1 0 0,1 0 0,0 0 0,0 0 0,1 0 0,-1-1 0,1 1 0,0 0 0,0-1 0,0 1 0,0-1 0,1 1 0,-1-1 0,5 4 0,-7-7 0,1 1 0,0 0 0,0-1 0,0 1 0,0-1 0,0 1 0,0-1 0,1 0 0,-1 1 0,0-1 0,0 0 0,0 0 0,0 0 0,0 0 0,0 0 0,0 0 0,1 0 0,-1 0 0,0 0 0,0-1 0,0 1 0,0 0 0,0-1 0,0 1 0,0-1 0,0 1 0,0-1 0,0 1 0,0-1 0,0 0 0,0 1 0,0-1 0,-1 0 0,1 0 0,0 0 0,0 1 0,-1-1 0,1 0 0,-1 0 0,2-2 0,20-45 0,-21 44 0,6-19 0,-1-1 0,-1 1 0,2-34 0,-1 7 0,-6 50 0,0 0 0,0 0 0,0 0 0,0 0 0,0 0 0,0 0 0,0 0 0,1 0 0,-1 0 0,0 0 0,0 0 0,0 0 0,0 0 0,0 0 0,0 0 0,0 0 0,0 0 0,0 0 0,0 0 0,0 0 0,0 0 0,0 0 0,0 0 0,0 0 0,1 0 0,-1 0 0,0 0 0,0 0 0,0 0 0,0 0 0,0 0 0,0 0 0,0 0 0,0 0 0,0 0 0,0 0 0,0 0 0,0 0 0,0 0 0,0 0 0,0 0 0,0 0 0,0 0 0,0 0 0,0 0 0,0 0 0,0-1 0,0 1 0,1 0 0,3 12 0,11 22 0,-5-28 0,2-19 0,-4-5 0,18-33 0,-25 49 0,1 0 0,-1 1 0,0-1 0,1 0 0,-1 0 0,1 1 0,-1-1 0,1 1 0,0-1 0,0 1 0,0 0 0,0 0 0,0-1 0,0 1 0,0 1 0,0-1 0,0 0 0,0 0 0,0 1 0,3-1 0,-4 2 0,1-1 0,-1 0 0,0 1 0,0-1 0,0 1 0,1 0 0,-1-1 0,0 1 0,0 0 0,0 0 0,0 0 0,0 0 0,-1 0 0,1 0 0,0 0 0,0 0 0,-1 0 0,1 0 0,0 0 0,-1 0 0,1 3 0,14 34 0,-8-18 0,-7-19 0,1-1 0,-1 1 0,0-1 0,0 1 0,0-1 0,0 1 0,0-1 0,1 0 0,-1 1 0,0-1 0,0 1 0,1-1 0,-1 1 0,0-1 0,1 0 0,-1 1 0,1-1 0,-1 0 0,0 1 0,1-1 0,-1 0 0,1 0 0,-1 1 0,1-1 0,-1 0 0,1 0 0,-1 0 0,1 1 0,-1-1 0,1 0 0,-1 0 0,1 0 0,-1 0 0,1 0 0,-1 0 0,1 0 0,0 0 0,12-19 0,4-44 0,-15 55 0,1-2 0,10-35 0,-12 44 0,-1 0 0,0 1 0,1-1 0,-1 0 0,1 1 0,-1-1 0,1 0 0,-1 1 0,1-1 0,-1 1 0,1-1 0,-1 1 0,1-1 0,0 1 0,-1-1 0,1 1 0,0-1 0,-1 1 0,1 0 0,0 0 0,0-1 0,-1 1 0,1 0 0,0 0 0,0 0 0,0 0 0,-1 0 0,1 0 0,0 0 0,0 0 0,0 0 0,-1 0 0,1 0 0,0 0 0,0 1 0,-1-1 0,1 0 0,0 0 0,0 1 0,-1-1 0,1 1 0,0-1 0,-1 1 0,1-1 0,-1 1 0,1-1 0,-1 1 0,2 1 0,2 1 0,-1 1 0,1-1 0,1 0 0,-1 0 0,0-1 0,1 1 0,7 2 0,-11-4 0,1-1 0,-1 0 0,0 0 0,0 1 0,0-1 0,1 0 0,-1 0 0,0 0 0,0-1 0,0 1 0,1 0 0,-1 0 0,0-1 0,0 1 0,0-1 0,0 1 0,0-1 0,0 1 0,0-1 0,0 1 0,0-1 0,0 0 0,0 0 0,0 0 0,0 1 0,0-1 0,-1 0 0,1 0 0,0 0 0,-1 0 0,1 0 0,0-1 0,-1 1 0,0 0 0,1 0 0,0-2 0,1-3 0,11-26 0,-12 31 0,-1 0 0,1 0 0,-1 0 0,0 0 0,1 0 0,0 0 0,-1 0 0,1 0 0,0 0 0,-1 0 0,1 0 0,0 1 0,0-1 0,0 0 0,0 1 0,-1-1 0,1 0 0,0 1 0,0-1 0,0 1 0,3-1 0,-2 6 0,1 0 0,-1 0 0,0 1 0,-1-1 0,1 1 0,-1-1 0,0 1 0,0 6 0,4 6-6181,-2-17 534,1-10 141,-1-7-6628</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49.237"/>
    </inkml:context>
    <inkml:brush xml:id="br0">
      <inkml:brushProperty name="width" value="0.025" units="cm"/>
      <inkml:brushProperty name="height" value="0.025" units="cm"/>
    </inkml:brush>
  </inkml:definitions>
  <inkml:trace contextRef="#ctx0" brushRef="#br0">29 202 11499,'0'0'20723,"7"-12"-20226,31-64-437,-35 69-61,0 0 0,-1 0 0,0 0 0,0 0 0,-1 0 0,1-1 0,-2 1 0,1-1 0,-1 1 0,0-1 0,-3-13 0,3 21 1,0-1 0,0 0 0,-1 1 0,1-1 0,-1 0 0,1 1 0,0-1 0,-1 0 0,1 1 0,-1-1 0,1 1 0,-1-1 0,0 0 0,1 1 0,-1 0 0,1-1 0,-1 1 0,0-1 0,1 1 0,-1 0 0,0-1 0,0 1 0,1 0 0,-1 0 0,0 0 0,0 0 0,1-1 0,-1 1 0,0 0 0,0 0 0,0 0 0,1 1 0,-1-1 0,0 0 0,0 0 0,1 0 0,-1 1 0,0-1 0,0 0 0,1 0 0,-1 1 0,0-1 0,1 1 0,-1-1 0,0 2 0,-3-1 0,2 1 0,-1 0 0,0 0 0,0 0 0,1 0 0,-1 1 0,1-1 0,-1 1 0,-2 3 0,-1 10 0,1 0 0,1 0 0,0 1 0,0-1 0,2 1 0,0 0 0,1 0 0,1 0 0,3 29 0,-3-42 0,0 0 0,1-1 0,0 1 0,-1 0 0,1 0 0,0 0 0,1-1 0,-1 1 0,1-1 0,-1 1 0,1-1 0,0 1 0,0-1 0,1 0 0,-1 0 0,1 0 0,-1 0 0,1-1 0,0 1 0,0-1 0,0 1 0,1-1 0,-1 0 0,6 2 0,-4-2 0,-1-1 0,1 0 0,-1 0 0,1 0 0,-1-1 0,1 1 0,0-1 0,-1 0 0,1-1 0,0 1 0,-1-1 0,1 0 0,-1 0 0,1 0 0,-1-1 0,1 1 0,-1-1 0,0 0 0,0-1 0,6-3 0,1-2-356,-1 0 0,1-1 0,-2 0-1,1 0 1,-1-1 0,13-20 0,2-9-6472</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51.949"/>
    </inkml:context>
    <inkml:brush xml:id="br0">
      <inkml:brushProperty name="width" value="0.025" units="cm"/>
      <inkml:brushProperty name="height" value="0.025" units="cm"/>
    </inkml:brush>
  </inkml:definitions>
  <inkml:trace contextRef="#ctx0" brushRef="#br0">49 103 11499,'-3'-12'2771,"1"5"-1978,-10-37 1053,11 40-1390,0 1 0,0 0-1,0 0 1,-1 0-1,1 1 1,-1-1 0,0 0-1,0 0 1,0 1-1,0-1 1,0 1 0,-4-4-1,5 7-267,0 0-1,1 0 1,-1 1-1,0-1 1,1 0-1,-1 0 1,1 0-1,-1 0 0,1 1 1,0-1-1,0 0 1,-1 1-1,1-1 1,0 0-1,0 0 1,0 1-1,0-1 1,1 3-1,-1 31 287,2-12-28,1 1 0,0-1 1,2 0-1,1 0 0,1-1 0,18 40 0,76 125 1367,-36-74-1464,-64-111-339,1 0 0,-1 0 1,0-1-1,0 1 0,-1 0 0,1 0 0,0 0 1,-1 0-1,1 0 0,-1 0 0,0 1 0,0-1 1,1 0-1,-2 3 0,1-5-18,0 0-1,0 1 1,-1-1-1,1 1 1,0-1-1,-1 0 1,1 1-1,-1-1 1,1 0-1,0 1 1,-1-1-1,1 0 1,-1 0-1,1 1 1,-1-1-1,1 0 1,-1 0-1,1 0 1,-1 0-1,1 1 1,-1-1-1,1 0 1,-1 0-1,1 0 1,-1 0-1,1 0 1,-1 0-1,1-1 1,-1 1 0,1 0-1,-1 0 1,1 0-1,-2-1 1,-3-1-80,0 0 0,0 0 0,0-1 0,0 1 0,0-1 0,1 0 0,-1-1 1,1 1-1,-5-6 0,4 3 3,-19-18-297,1-2 0,1-1 0,-29-48 1,51 75 401,0 0 0,1-1 0,-1 1 1,0-1-1,0 1 0,1-1 1,-1 1-1,0 0 0,1-1 0,-1 1 1,1 0-1,-1-1 0,0 1 0,1 0 1,-1-1-1,1 1 0,-1 0 1,1 0-1,-1 0 0,1-1 0,-1 1 1,0 0-1,1 0 0,-1 0 0,1 0 1,-1 0-1,1 0 0,-1 0 1,1 0-1,-1 0 0,1 0 0,0 0 1,35-3 38,-4 0 19,-25 1-58,-1-1 0,0 0-1,0-1 1,0 1 0,0-1 0,0 0 0,-1 0 0,0-1 0,0 0 0,0 0 0,0 0 0,-1-1 0,0 1-1,0-1 1,0 0 0,-1 0 0,0 0 0,0-1 0,3-9 0,-2 5-15,-1 0 0,0-1 0,0 1 0,-1-1 0,0 1 0,-1-1 0,-1 0 0,-1-15 0,4 41 166,1 1 0,0-1 1,1 0-1,1-1 0,0 0 1,1 0-1,0 0 0,1 0 1,0-1-1,19 20 0,-27-32-169,1 1-1,-1 0 1,1-1-1,0 1 1,-1-1-1,1 1 1,0-1-1,-1 1 1,1-1-1,0 0 1,0 1-1,-1-1 1,1 0-1,0 0 1,0 1-1,0-1 1,0 0-1,-1 0 1,1 0-1,0 0 1,0 0-1,0 0 1,0 0-1,-1 0 0,1-1 1,0 1-1,0 0 1,0 0-1,-1-1 1,1 1-1,0-1 1,0 1-1,1-1 1,0-1 10,-1-1 0,1 1 0,0 0 0,0-1 0,-1 1 0,0-1 0,1 0 0,-1 1 0,0-1 0,1-3 0,12-72-937,-14 76 808,4-111-10704,-4 67 2877</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52.335"/>
    </inkml:context>
    <inkml:brush xml:id="br0">
      <inkml:brushProperty name="width" value="0.025" units="cm"/>
      <inkml:brushProperty name="height" value="0.025" units="cm"/>
    </inkml:brush>
  </inkml:definitions>
  <inkml:trace contextRef="#ctx0" brushRef="#br0">21 1 13837,'0'0'12983,"-5"12"-12102,3-6-733,-1-2-11,1 0-1,1 1 0,-1-1 1,1 1-1,-1 0 0,1-1 1,0 1-1,1 0 0,-1-1 1,1 1-1,0 0 0,0 0 1,1 0-1,0-1 0,-1 1 0,1 0 1,1-1-1,1 5 0,11 21 245,1-1 1,1 0-1,25 32 0,-31-47-281,2 0 0,0-1 1,0 0-1,1-1 1,1 0-1,0-1 1,25 15-1,-39-26-100,0 0-1,0 1 1,0-1 0,0 0-1,1 0 1,-1 0 0,0 0-1,0 1 1,0-1 0,1 0-1,-1 0 1,0 0 0,0 0 0,1 0-1,-1 0 1,0 0 0,0 0-1,1 0 1,-1 0 0,0 0-1,0 0 1,1 0 0,-1 0-1,0 0 1,0 0 0,1 0-1,-1 0 1,0 0 0,0 0-1,1 0 1,-1 0 0,0 0-1,0 0 1,0 0 0,1-1 0,-1 1-1,0 0 1,0 0 0,0 0-1,1 0 1,-1-1 0,0 1-1,0 0 1,-2-14-50,-11-15-206,2 14 31,0 1 1,-1 1 0,0 0 0,-1 0 0,0 2-1,-1-1 1,0 2 0,-1 0 0,0 0 0,-1 2-1,-21-10 1,36 18 758,8 0-166,8-2-337,-1-1 0,0 0 0,0 0 0,0-2 0,24-10 0,3-8-3569,-41 22 3110,8-5-2766,-7 0-5527</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52.677"/>
    </inkml:context>
    <inkml:brush xml:id="br0">
      <inkml:brushProperty name="width" value="0.025" units="cm"/>
      <inkml:brushProperty name="height" value="0.025" units="cm"/>
    </inkml:brush>
  </inkml:definitions>
  <inkml:trace contextRef="#ctx0" brushRef="#br0">1 19 15278,'0'0'5510,"71"-19"-13102</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53.035"/>
    </inkml:context>
    <inkml:brush xml:id="br0">
      <inkml:brushProperty name="width" value="0.025" units="cm"/>
      <inkml:brushProperty name="height" value="0.025" units="cm"/>
    </inkml:brush>
  </inkml:definitions>
  <inkml:trace contextRef="#ctx0" brushRef="#br0">24 1 11050,'0'0'18749,"-2"8"-17991,-19 53-272,21-60-546,0 0 1,0-1 0,0 1-1,1-1 1,-1 1-1,0-1 1,0 1 0,0-1-1,1 1 1,-1 0 0,0-1-1,1 0 1,-1 1 0,0-1-1,1 1 1,-1-1-1,1 1 1,-1-1 0,1 0-1,-1 1 1,1-1 0,-1 0-1,1 1 1,-1-1-1,1 0 1,-1 0 0,1 0-1,-1 0 1,1 1 0,0-1-1,-1 0 1,2 0 0,25 7 118,-23-7-156,7 2 70,0 1 0,1 0 0,-1 1 1,0 0-1,-1 0 0,16 9 0,-23-10 48,1-1 1,-1 1-1,0 0 1,-1 0-1,1 0 0,0 0 1,-1 0-1,1 1 1,-1-1-1,0 1 1,0-1-1,-1 1 0,1 0 1,-1 0-1,0 0 1,0 0-1,0 0 0,0 0 1,-1 0-1,1 0 1,-1 8-1,0-6 64,0 0-1,-1 0 1,1 1 0,-1-1-1,-1 0 1,1 0 0,-1 0 0,0 0-1,0 0 1,-1 0 0,1-1-1,-1 1 1,-6 7 0,7-10-268,-1 0-1,0 0 1,0 0 0,-1 0 0,1 0 0,-1-1 0,1 0 0,-7 4 0,4-4-648,1 0 0,0 0 0,-1-1 0,0 0 0,1 0 0,-1 0-1,-7 0 1,-25 0-7646</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2.701"/>
    </inkml:context>
    <inkml:brush xml:id="br0">
      <inkml:brushProperty name="width" value="0.025" units="cm"/>
      <inkml:brushProperty name="height" value="0.025" units="cm"/>
    </inkml:brush>
  </inkml:definitions>
  <inkml:trace contextRef="#ctx0" brushRef="#br0">210 96 13613,'0'0'4575,"5"-9"-449,-3 4-3628,1 1 265,-1-1 0,1 0-1,-1 0 1,-1 0-1,1 0 1,-1 0 0,2-9-1,-3 12-663,0 1 0,0-1 0,-1 1-1,1-1 1,0 1 0,-1 0 0,1-1 0,-1 1 0,1-1-1,-1 1 1,0 0 0,0-1 0,0 1 0,0 0-1,0 0 1,0 0 0,0 0 0,0 0 0,0 0 0,0 0-1,0 0 1,-1 0 0,1 0 0,0 1 0,-1-1-1,1 0 1,0 1 0,-1-1 0,1 1 0,-1 0-1,1 0 1,-1-1 0,1 1 0,-1 0 0,1 0 0,-1 0-1,1 0 1,-2 1 0,-5-1-99,0 1 0,1 0 0,-1 0 0,0 0 0,1 1 0,-1 1 0,1-1 0,0 1 0,0 0 0,0 1 0,0-1 0,1 2 0,-1-1 0,1 1 0,0-1 0,-10 12 0,10-10 0,0 0 0,0 1 0,1-1 0,0 1 0,0 0 0,1 1 0,0-1 0,0 1 0,0 0 0,1 0 0,1 0 0,-1 0 0,1 0 0,0 0 0,0 11 0,2-18 0,0 0 0,0 0 0,0 0 0,1 0 0,-1 0 0,0-1 0,0 1 0,1 0 0,-1 0 0,0 0 0,1-1 0,-1 1 0,1 0 0,-1 0 0,1-1 0,0 1 0,-1 0 0,1-1 0,-1 1 0,1-1 0,0 1 0,0-1 0,-1 1 0,1-1 0,0 1 0,1-1 0,30 6 0,-20-6 0,-1-1 0,1-1 0,18-4 0,-13 1 0,0-2 0,0 0 0,-1 0 0,0-2 0,0 0 0,15-13 0,81-73 0,-115 114 0,-23 24 70,-17 33-26,40-71-97,1 0 0,0 0-1,1 0 1,-1 0 0,1 0 0,0 1 0,0-1 0,1 1 0,-1-1 0,1 1 0,1-1 0,0 10-1,0-14-306,-1 0 0,1 0 0,-1 0-1,1 0 1,-1 0 0,1 0-1,0 0 1,-1 0 0,1 0 0,0-1-1,0 1 1,0 0 0,0 0-1,0-1 1,0 1 0,0 0 0,0-1-1,0 1 1,0-1 0,0 0-1,0 1 1,0-1 0,0 0 0,0 1-1,1-1 1,-1 0 0,0 0 0,0 0-1,0 0 1,0 0 0,1 0-1,0-1 1,-1 1 62,30 0-10865</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53.380"/>
    </inkml:context>
    <inkml:brush xml:id="br0">
      <inkml:brushProperty name="width" value="0.025" units="cm"/>
      <inkml:brushProperty name="height" value="0.025" units="cm"/>
    </inkml:brush>
  </inkml:definitions>
  <inkml:trace contextRef="#ctx0" brushRef="#br0">1 76 15759,'0'0'2685,"5"10"-918,2 4-1059,4 9 1416,27 40-1,-36-59-2030,1 0 0,-1 0-1,1-1 1,0 0 0,-1 1 0,1-1 0,1 0 0,-1-1 0,0 1-1,1 0 1,0-1 0,-1 0 0,1 0 0,0 0 0,0 0-1,0-1 1,0 1 0,1-1 0,6 1 0,-8-3-84,-1 0 0,0 0 0,1 0 0,-1 0 0,0 0-1,1 0 1,-1-1 0,0 1 0,0-1 0,0 0 0,0 1 0,-1-1 0,1 0 0,0 0 0,-1 0 0,1-1 0,-1 1-1,0 0 1,0 0 0,1-1 0,-2 1 0,1-1 0,0 1 0,0-1 0,-1 1 0,1-1 0,-1 1 0,0-4 0,3-13-149,-1-1 0,-1-27 1,-1 43 101,-10-86-1270,31 117 342,-7-9 791,33 40-141,-44-55-245,1 0 0,0 0-1,-1 0 1,1 0 0,0 0-1,0-1 1,1 0 0,-1 0-1,0 0 1,1 0 0,-1-1 0,1 0-1,6 1 1,11-1-6320</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53.719"/>
    </inkml:context>
    <inkml:brush xml:id="br0">
      <inkml:brushProperty name="width" value="0.025" units="cm"/>
      <inkml:brushProperty name="height" value="0.025" units="cm"/>
    </inkml:brush>
  </inkml:definitions>
  <inkml:trace contextRef="#ctx0" brushRef="#br0">1 1 19506,'0'0'10122,"2"9"-9444,-2-7-600,3 12 213,0 0-1,1 0 1,0 0-1,8 14 0,-10-24-237,0-1 0,0 0 0,0 0 0,0 0 0,0 0 0,1 0 0,-1 0 0,1-1-1,0 1 1,5 3 0,-6-5-39,0 0 1,-1 0-1,1-1 0,0 1 0,0 0 0,0-1 0,0 0 0,0 1 1,0-1-1,0 0 0,0 0 0,0 0 0,0 0 0,0 0 1,0-1-1,0 1 0,0-1 0,0 1 0,0-1 0,0 0 0,3-1 1,-2-1-9,0 0 1,0 1-1,0-1 1,-1 0-1,1 0 1,-1 0-1,0 0 1,0-1-1,0 1 1,0-1-1,-1 1 1,1-1-1,-1 0 1,0 1-1,0-1 1,0-7-1,1 6-126,-1 0 0,1-1-1,0 1 1,0 0 0,0 0 0,5-8-1,-7 12 55,1 1-1,-1 0 1,1-1-1,-1 1 1,0 0-1,1-1 1,-1 1 0,1 0-1,-1 0 1,1-1-1,-1 1 1,1 0-1,-1 0 1,1 0-1,-1 0 1,1 0-1,0 0 1,-1 0-1,1 0 1,-1 0-1,1 0 1,-1 0 0,1 0-1,-1 0 1,1 0-1,-1 0 1,1 1-1,-1-1 1,1 0-1,-1 0 1,1 1-1,-1-1 1,1 0-1,-1 1 1,0-1-1,1 0 1,-1 1-1,0-1 1,1 0 0,-1 1-1,0-1 1,1 1-1,-1-1 1,0 1-1,0-1 1,1 1-1,-1-1 1,0 1-1,0 0 1,14 30-405,-13-29 235,12 36-3629,-8-11-4842,-3-16-5696</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54.563"/>
    </inkml:context>
    <inkml:brush xml:id="br0">
      <inkml:brushProperty name="width" value="0.025" units="cm"/>
      <inkml:brushProperty name="height" value="0.025" units="cm"/>
    </inkml:brush>
  </inkml:definitions>
  <inkml:trace contextRef="#ctx0" brushRef="#br0">110 203 15983,'0'0'9721,"-10"-7"-7735,-33-22-699,42 28-1259,0 1 0,0 0 0,0 0 0,0 0 1,-1 0-1,1 0 0,0 0 0,0 0 0,0 0 0,0 0 1,0 0-1,-1 0 0,1 1 0,0-1 0,0 0 1,0 1-1,0-1 0,0 1 0,0-1 0,0 1 0,0 0 1,0-1-1,1 1 0,-1 0 0,0 0 0,0 0 0,0-1 1,1 1-1,-1 0 0,0 0 0,1 0 0,-1 0 1,1 0-1,-1 0 0,1 2 0,-14 40 57,13-40-74,-2 14-20,0-1-1,2 0 1,0 1 0,1 23-1,0-37 9,0 1 0,1-1 0,-1 1 0,1-1 0,0 1 0,0-1 0,0 0 0,1 1 0,-1-1 0,1 0 0,0 0 0,2 4 0,-2-6-3,-1 0-1,0 0 1,1 0 0,-1 0-1,0-1 1,1 1 0,-1 0-1,1 0 1,-1-1 0,1 1-1,0-1 1,-1 0 0,1 1-1,-1-1 1,1 0 0,0 0-1,-1 0 1,1 0 0,0 0-1,-1-1 1,1 1 0,-1 0-1,1-1 1,0 1 0,-1-1-1,1 0 1,2-1 0,1-1 21,0-1 1,1 1-1,-1-1 1,-1-1-1,1 1 1,-1-1-1,1 1 1,-1-1-1,-1 0 1,1-1-1,-1 1 1,0-1-1,5-10 1,-1-2 66,1-1 0,-2 0 0,5-24 1,-5 3 479,-2 0 1,-2 0-1,-3-53 1,4 117-642,0 0 0,1 1 0,2-2 0,0 1 0,2-1-1,17 39 1,-23-59-108,0 0 0,0 1 0,0-1 0,1 0 0,-1-1 0,1 1 0,-1 0 0,1-1 0,0 1-1,0-1 1,0 0 0,0 0 0,1 0 0,-1-1 0,1 1 0,-1-1 0,5 2 0,-5-2-230,0-1 0,1 1 1,-1-1-1,0 0 0,0 0 1,0 0-1,0 0 0,0-1 1,0 1-1,0-1 0,0 0 1,0 0-1,0 0 0,0 0 1,0 0-1,0-1 0,0 1 1,-1-1-1,1 0 0,-1 0 1,3-2-1,20-25-6653</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55.232"/>
    </inkml:context>
    <inkml:brush xml:id="br0">
      <inkml:brushProperty name="width" value="0.025" units="cm"/>
      <inkml:brushProperty name="height" value="0.025" units="cm"/>
    </inkml:brush>
  </inkml:definitions>
  <inkml:trace contextRef="#ctx0" brushRef="#br0">55 355 19026,'-4'8'2424,"4"-7"-2370,-9 18 823,0 1 0,1 1 0,2-1-1,0 1 1,1 0 0,-2 23 0,6-44-883,1 0 0,0 0 0,0 1-1,0-1 1,0 0 0,0 0 0,0 1-1,0-1 1,0 0 0,0 0 0,0 1 0,0-1-1,0 0 1,0 1 0,1-1 0,-1 0 0,0 0-1,0 0 1,0 1 0,0-1 0,0 0-1,0 0 1,1 1 0,-1-1 0,0 0 0,0 0-1,0 0 1,1 0 0,-1 1 0,0-1 0,0 0-1,0 0 1,1 0 0,-1 0 0,0 0-1,0 0 1,1 1 0,-1-1 0,11-6-277,8-14 18,-13 8 173,0-1 1,-1 1-1,0-1 1,-1 0-1,-1-1 1,0 1-1,-1-1 0,1-23 1,-2 24-521,2 9-136,2 11-243,2 11-243,-5-12 1236,2 9 43,1 0 1,0 0 0,10 18-1,-14-31-39,0 1 0,0-1-1,1 1 1,-1-1-1,1 0 1,0 1 0,-1-1-1,1 0 1,0 0 0,0 0-1,1 0 1,-1-1-1,0 1 1,0-1 0,1 1-1,-1-1 1,1 0 0,0 0-1,-1 0 1,1 0-1,0 0 1,-1-1 0,1 1-1,0-1 1,5 1 0,-5-2-2,-1 0 0,1 0 0,0 0 0,-1 0 0,0-1 0,1 1 0,-1-1 1,0 1-1,1-1 0,-1 0 0,0 0 0,-1 0 0,1 0 0,0 0 1,0 0-1,-1-1 0,1 1 0,1-5 0,22-51 173,-23 53-166,6-21-115,-1 1-1,-1-2 1,-2 1-1,0-1 1,0-29-1,-4 37-35,0 0 1,-1 0-1,-1 0 0,-1 0 0,-1 1 0,0-1 1,-14-34-1,18 51 265,-1 0-1,0-1 1,0 1 0,0 0 0,0 0 0,-1 0 0,1 0-1,-1 0 1,1 0 0,-1 0 0,0 0 0,1 1-1,-1-1 1,-3-1 0,-3 9 1411,5 18-1373,4 2 134,1-1 0,1 1-1,1 0 1,1-1-1,1 0 1,1 0 0,2-1-1,0 0 1,2 0 0,0-1-1,2-1 1,0 0 0,21 25-1,-2-17-92,-32-30-179,0 0-1,1 1 0,-1-1 1,1 0-1,-1 0 1,1 0-1,-1 1 0,1-1 1,-1 0-1,0 0 1,1 0-1,-1 0 0,1 0 1,-1 0-1,1 0 1,-1 0-1,1 0 0,-1 0 1,1 0-1,-1 0 1,1 0-1,-1 0 0,1-1 1,-1 1-1,1 0 1,-1 0-1,1-1 0,0 0 51,-1 0 0,1 0-1,-1 0 1,1 0 0,-1 0 0,1 0-1,-1-1 1,0 1 0,0 0-1,1 0 1,-1-1 0,0 1-1,0 0 1,0 0 0,0 0-1,-1-3 1,0-3-7,-1 0 1,0 0-1,-1 0 0,1 0 0,-1 0 1,-1 0-1,1 1 0,-1-1 0,0 1 1,-1 0-1,1 0 0,-1 1 0,-8-8 1,-7-6 142,-1 1 1,-29-19 0,-7 1-212,135 32-6347,-66 3 4694,0-1 1,0-1-1,0 0 1,0 0-1,0-1 1,-1 0-1,1-1 0,13-9 1,19-12-638</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55.605"/>
    </inkml:context>
    <inkml:brush xml:id="br0">
      <inkml:brushProperty name="width" value="0.025" units="cm"/>
      <inkml:brushProperty name="height" value="0.025" units="cm"/>
    </inkml:brush>
  </inkml:definitions>
  <inkml:trace contextRef="#ctx0" brushRef="#br0">99 49 17328,'0'0'6342,"-11"9"-4217,3-2-1722,0 0 0,1 1 0,-1 0 0,2 0 0,-1 1 0,1-1 0,0 1 0,1 1 1,0-1-1,1 1 0,0 0 0,0 0 0,-4 17 0,8-21-300,-1-1-1,0 1 1,1-1 0,0 1 0,1-1-1,-1 1 1,1 0 0,2 10 0,-2-15-94,0 0 0,-1 0 1,1 1-1,-1-1 1,1 0-1,0 0 0,0 0 1,0 0-1,0 0 1,0 0-1,0 0 0,0 0 1,0 0-1,0-1 1,0 1-1,0 0 0,1-1 1,-1 1-1,0-1 1,0 1-1,1-1 1,-1 0-1,0 1 0,1-1 1,-1 0-1,0 0 1,1 0-1,-1 0 0,0 0 1,1 0-1,-1 0 1,0-1-1,1 1 0,-1 0 1,0-1-1,1 1 1,-1-1-1,0 1 0,0-1 1,0 0-1,0 1 1,2-2-1,2-2-9,0 1 0,0-1 0,-1 0 0,0 0 0,1 0 0,-1-1 0,-1 1 0,1-1 0,-1 0 0,0 0 0,0-1 0,0 1 0,0 0 0,2-9 0,2-8 0,0 0 0,5-32 0,-10 32 0,1-46 0,-3 62 0,-5 11 0,-1 11 0,4 4 0,0 1 0,2-1 0,0 1 0,1 0 0,5 26 0,-5-42 0,-1 0 0,1 0 0,1-1 0,-1 1 0,1-1 0,-1 1 0,1-1 0,1 1 0,-1-1 0,1 0 0,-1 0 0,1 0 0,0 0 0,0-1 0,1 1 0,-1-1 0,1 0 0,0 0 0,0 0 0,0 0 0,0-1 0,0 0 0,1 1 0,-1-2 0,1 1 0,-1 0 0,1-1 0,7 1 0,-6-1-288,1 0 0,0-1 0,-1 0-1,1-1 1,-1 1 0,1-1 0,-1 0 0,1-1 0,-1 0-1,11-4 1,-10 3-734,0-1 0,-1-1 0,1 1 0,-1-1 0,0 0-1,0 0 1,0-1 0,7-9 0,20-29-14764</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4.256"/>
    </inkml:context>
    <inkml:brush xml:id="br0">
      <inkml:brushProperty name="width" value="0.025" units="cm"/>
      <inkml:brushProperty name="height" value="0.025" units="cm"/>
    </inkml:brush>
  </inkml:definitions>
  <inkml:trace contextRef="#ctx0" brushRef="#br0">981 258 6470,'0'0'6310,"8"-8"-4030,24-29-44,-31 36-2080,0-1-1,0 1 1,0 0 0,0-1-1,0 1 1,0-1-1,-1 1 1,1-1-1,0 1 1,-1-1 0,1 0-1,-1 1 1,1-1-1,-1 0 1,0 1-1,0-1 1,0 0-1,0 1 1,0-1 0,0 0-1,0 1 1,0-1-1,-1 0 1,1 1-1,-1-1 1,1 0-1,-1 1 1,0-1 0,1 1-1,-1-1 1,0 1-1,0 0 1,0-1-1,0 1 1,-1 0 0,1 0-1,0-1 1,0 1-1,-1 0 1,1 0-1,0 0 1,-1 1-1,1-1 1,-3-1 0,-4-1 210,-1-1 0,0 1 0,0 0 1,0 1-1,-15-2 0,-48-3 628,-137 6-1,42 3-620,44-9-262,-98 1 120,214 6-206,1 1 0,-1 0 0,1 0 0,-1 1 0,1 0 0,0 0 0,-1 0 0,1 0 0,0 1 0,1 0 0,-1 1 0,0-1 0,1 1 0,0 0 0,0 1 0,0-1 0,1 1 0,-1 0 0,1 0 0,0 0 0,0 0 0,1 1 0,0 0 0,0 0 0,0 0 0,0 0 0,1 0 0,0 0 0,1 1 0,-1-1 0,1 1 0,0-1 0,1 1 0,0-1 0,0 1 0,0-1 0,1 1 0,0 0 1,0-1-1,0 0 0,1 1 0,0-1 0,1 0 0,-1 0 0,1 0 0,0 0 0,7 9 0,0-3-10,0 0 0,1 0 1,0-1-1,0-1 0,2 0 0,-1 0 1,1-2-1,0 1 0,1-2 0,21 10 1,12 1 44,93 25 0,-63-22-443,0-5 0,1-2 0,126 5 0,-192-20 423,0 0 1,0-1 0,0-1-1,0 0 1,-1-1-1,1 0 1,-1 0-1,0-1 1,0-1-1,-1 0 1,0 0-1,0-1 1,0 0-1,-1-1 1,0 0-1,12-14 1,-3 2 164,-1-1 0,-1 0 0,-1-2 0,-1 1 0,-1-2 0,15-35 1,-24 48-139,0 1 1,-1-1 0,0 0 0,0 0-1,-2 0 1,1 0 0,-1 0-1,-1-1 1,0 1 0,0 0 0,-3-14-1,1 17-27,0 1 0,0 0 0,-1-1 0,0 1-1,0 0 1,-1 0 0,0 0 0,0 1 0,0-1-1,-1 1 1,0 0 0,0 1 0,-1-1 0,1 1-1,-1 0 1,-12-8 0,7 6-284,-1 1 1,1 0-1,-1 1 0,0 0 1,0 0-1,-1 2 0,0-1 1,1 2-1,-1 0 0,0 0 1,-24 1-1,24 1-282,0 2 0,0-1 0,0 2 0,0 0 0,1 0 0,-1 1 0,1 1 0,0 0 0,0 0 0,1 2 0,0-1-1,0 1 1,0 1 0,1 0 0,0 0 0,0 1 0,1 1 0,-10 12 0,0 2-9745</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4.817"/>
    </inkml:context>
    <inkml:brush xml:id="br0">
      <inkml:brushProperty name="width" value="0.025" units="cm"/>
      <inkml:brushProperty name="height" value="0.025" units="cm"/>
    </inkml:brush>
  </inkml:definitions>
  <inkml:trace contextRef="#ctx0" brushRef="#br0">1 1 18257,'0'0'1212,"11"7"-529,23 17 337,0 2 0,-2 2-1,55 61 1,85 119 1287,-150-179-1950,109 143 360,-7 6 0,115 221 0,-218-357-1084,27 48-230,-43-81 92,1-1 0,0 1-1,1-1 1,0 0 0,0-1 0,16 14 0,1-11-4695,-6-8-3064</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6.454"/>
    </inkml:context>
    <inkml:brush xml:id="br0">
      <inkml:brushProperty name="width" value="0.025" units="cm"/>
      <inkml:brushProperty name="height" value="0.025" units="cm"/>
    </inkml:brush>
  </inkml:definitions>
  <inkml:trace contextRef="#ctx0" brushRef="#br0">31 228 5189,'-18'-13'11639,"7"-2"-5170,11 13-6227,-1 0 0,1 0-1,0 0 1,0 0 0,0-1 0,0 1 0,0 0-1,0 0 1,0 0 0,1 0 0,-1 0 0,1 0-1,-1 0 1,1 0 0,0 0 0,0 0 0,0 1-1,0-1 1,0 0 0,0 0 0,1 1 0,-1-1-1,0 1 1,1-1 0,-1 1 0,3-2 0,24-23 700,57-41 1,-74 59-913,0 2 0,0-1-1,0 1 1,0 1 0,1 0 0,0 0 0,0 2-1,1-1 1,17-2 0,-29 6-38,1 0-1,-1 0 1,1 0-1,-1 1 1,1-1 0,-1 0-1,1 1 1,-1-1-1,0 0 1,1 1-1,-1 0 1,1-1 0,-1 1-1,0 0 1,0 0-1,0-1 1,1 1 0,-1 0-1,0 0 1,0 1-1,0-1 1,0 0 0,0 0-1,-1 0 1,1 1-1,0-1 1,0 0 0,-1 1-1,1-1 1,-1 0-1,1 1 1,-1-1 0,0 3-1,2 6 0,-1 1-1,0-1 0,-1 20 1,0-20 34,-3 25 21,-2 0-1,-1 0 1,-13 45 0,10-47-37,1 0 0,2 1 0,-4 60 0,10-91-35,0-1 1,0 1-1,0-1 0,1 1 1,-1-1-1,1 1 0,-1-1 1,1 1-1,0-1 0,0 1 0,0-1 1,0 0-1,1 0 0,-1 1 1,1-1-1,-1 0 0,1 0 1,0-1-1,0 1 0,-1 0 1,1 0-1,1-1 0,-1 1 1,0-1-1,0 0 0,0 0 1,1 0-1,2 2 0,-1-2-280,0-1 0,-1 1 0,1 0 0,0-1 0,0 0-1,-1 0 1,1 0 0,0 0 0,0-1 0,-1 1 0,1-1 0,5-2-1,-8 3 36,0-1 0,1 0-1,-1 1 1,0-1-1,0 0 1,0 0-1,0 0 1,0 0 0,0 0-1,-1 0 1,1 0-1,0 0 1,0 0 0,-1 0-1,1 0 1,-1-1-1,1 1 1,-1 0-1,1 0 1,-1-1 0,0 1-1,0 0 1,1-2-1,-6-20-7766,-9 6 319</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6.799"/>
    </inkml:context>
    <inkml:brush xml:id="br0">
      <inkml:brushProperty name="width" value="0.025" units="cm"/>
      <inkml:brushProperty name="height" value="0.025" units="cm"/>
    </inkml:brush>
  </inkml:definitions>
  <inkml:trace contextRef="#ctx0" brushRef="#br0">0 243 3395,'0'0'20371,"48"-64"-19986,-9 42-161,6 0 257,5 0 287,1 0-63,-3 2-417,-4 3-192,-8 0-1281,-12 0-4068,-11-2-9705</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7.189"/>
    </inkml:context>
    <inkml:brush xml:id="br0">
      <inkml:brushProperty name="width" value="0.025" units="cm"/>
      <inkml:brushProperty name="height" value="0.025" units="cm"/>
    </inkml:brush>
  </inkml:definitions>
  <inkml:trace contextRef="#ctx0" brushRef="#br0">49 1 11531,'0'0'18631,"-1"10"-17569,0 3-939,-6 196 1297,7-206-1450,0 0 0,1 0 0,-1 0 0,0 0 0,1 0 0,0 0 0,0 0-1,0 0 1,0 0 0,0-1 0,0 1 0,1 0 0,-1-1 0,1 1 0,0-1 0,0 1 0,0-1 0,0 0 0,0 0 0,0 0 0,1 0 0,-1 0-1,1-1 1,-1 1 0,1-1 0,-1 1 0,1-1 0,0 0 0,0 0 0,0 0 0,0-1 0,0 1 0,0-1 0,0 1 0,5-1 0,6-1-154,0 0 1,0 0 0,0-1 0,0-1 0,0-1-1,15-5 1,-28 8 155,1 0-1,0 0 1,0 1-1,0-1 1,0 0-1,0 1 1,0 0 0,0-1-1,0 1 1,0 0-1,0 0 1,0 0-1,0 0 1,0 0 0,0 1-1,0-1 1,0 1-1,0-1 1,0 1-1,2 1 1,-3-1 45,-1 0-1,1 0 1,0 0-1,-1 0 1,1 0-1,-1 0 1,0 1 0,1-1-1,-1 0 1,0 0-1,0 0 1,1 1 0,-1-1-1,0 0 1,0 0-1,0 1 1,-1-1 0,1 0-1,0 0 1,0 1-1,-1-1 1,1 0 0,-1 2-1,-4 8 193,0 0-1,0 0 0,-1 0 1,0-1-1,-10 12 1,-60 70 882,67-82-1094,0 0 1,-1-1-1,-1-1 1,1 0-1,-1 0 0,-22 11 1,31-18-257,0 0 0,0 0-1,0-1 1,0 1 0,0 0 0,0-1 0,-1 0 0,1 1 0,0-1 0,0 0-1,0 0 1,-3-1 0,4 1-119,0 0 1,-1-1-1,1 1 0,0-1 0,0 0 0,0 1 1,0-1-1,0 0 0,0 0 0,0 0 0,0 1 0,0-1 1,1 0-1,-1 0 0,0 0 0,0 0 0,1-1 1,-1 1-1,1 0 0,-1 0 0,0-2 0,-7-30-9578</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4.929"/>
    </inkml:context>
    <inkml:brush xml:id="br0">
      <inkml:brushProperty name="width" value="0.025" units="cm"/>
      <inkml:brushProperty name="height" value="0.025" units="cm"/>
    </inkml:brush>
  </inkml:definitions>
  <inkml:trace contextRef="#ctx0" brushRef="#br0">22 1 9673,'0'0'16608,"1"8"-15471,1 11-779,-2 0 1,-1 0-1,0-1 0,-1 1 1,-6 22-1,3-12 24,-3 52 1,8-81-365,0 0-1,0 1 1,0-1 0,0 0 0,0 1 0,0-1 0,0 0-1,0 1 1,0-1 0,0 0 0,0 1 0,1-1 0,-1 0 0,0 1-1,0-1 1,0 0 0,0 0 0,0 1 0,1-1 0,-1 0 0,0 0-1,0 1 1,1-1 0,-1 0 0,0 0 0,0 1 0,1-1-1,-1 0 1,0 0 0,0 0 0,1 0 0,-1 1 0,0-1 0,1 0-1,-1 0 1,0 0 0,1 0 0,-1 0 0,0 0 0,1 0 0,0 0-1,17-7 647,14-17 197,128-157-701,-159 180-160,0 0 0,-1 0 0,1 0 0,0 0 0,0 0 0,0 1 0,0-1 0,0 0 0,0 1 0,0-1 0,0 1 0,0-1 0,0 1 0,0 0 0,0-1 0,0 1 0,0 0 0,0 0 0,1 0 0,0-1 0,-1 2 0,-1-1 0,1 1 0,0-1 0,-1 0 0,1 1 0,-1-1 0,1 1 0,-1 0 0,1-1 0,-1 1 0,1-1 0,-1 1 0,1 0 0,-1-1 0,0 1 0,1 0 0,-1-1 0,0 1 0,0 0 0,0 0 0,1-1 0,-1 2 0,0 53 0,0-45 0,-2 7 0,-1 1 0,0-1 0,-2 0 0,0 0 0,-12 27 0,18-43-5,-1-1-1,0 0 1,0 0 0,0 1-1,0-1 1,0 0-1,0 0 1,0 1 0,0-1-1,0 0 1,0 0 0,0 0-1,1 1 1,-1-1 0,0 0-1,0 0 1,0 0-1,1 1 1,-1-1 0,0 0-1,0 0 1,0 0 0,1 0-1,-1 0 1,0 1 0,0-1-1,0 0 1,1 0-1,-1 0 1,0 0 0,0 0-1,1 0 1,-1 0 0,0 0-1,1 0 1,-1 0 0,0 0-1,0 0 1,1 0-1,-1 0 1,0 0 0,0 0-1,1 0 1,-1 0 0,0-1-1,0 1 1,0 0 0,1 0-1,-1 0 1,0 0-1,0 0 1,0-1 0,1 1-1,-1 0 1,0 0 0,0-1-1,4-1-754,0-1 47,0 0-1,-1 0 1,0 0-1,1 0 1,-1-1-1,3-4 1,12-17-6855,-15 19 5170,15-22-14151</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7.529"/>
    </inkml:context>
    <inkml:brush xml:id="br0">
      <inkml:brushProperty name="width" value="0.025" units="cm"/>
      <inkml:brushProperty name="height" value="0.025" units="cm"/>
    </inkml:brush>
  </inkml:definitions>
  <inkml:trace contextRef="#ctx0" brushRef="#br0">0 121 17072,'0'0'7239,"65"-43"-4324,-36 29-1057,2 3-193,4 2-928,0 0-609,-2 2-224,-3-1-2018,-5 0-3491,-5-3-4197</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7.886"/>
    </inkml:context>
    <inkml:brush xml:id="br0">
      <inkml:brushProperty name="width" value="0.025" units="cm"/>
      <inkml:brushProperty name="height" value="0.025" units="cm"/>
    </inkml:brush>
  </inkml:definitions>
  <inkml:trace contextRef="#ctx0" brushRef="#br0">82 1 22966,'0'0'9801,"12"83"-9801,-27-27 0,2 2 0,1 0 0,-2-7 0,4-7 0,4-6 0,1-12-2691,-1-8-1697,1-11-1409,-3-7-2883</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8.215"/>
    </inkml:context>
    <inkml:brush xml:id="br0">
      <inkml:brushProperty name="width" value="0.025" units="cm"/>
      <inkml:brushProperty name="height" value="0.025" units="cm"/>
    </inkml:brush>
  </inkml:definitions>
  <inkml:trace contextRef="#ctx0" brushRef="#br0">61 12 20019,'0'0'2157,"-7"9"325,0-1-2198,1 1 0,1 0 0,-1 0 0,2 0 0,-1 0 0,1 1 1,1-1-1,0 1 0,0 0 0,1 0 0,0 1 0,0-1 0,1 15 0,1-21-252,-1 0 0,1 1-1,1-1 1,-1 0 0,0 0-1,1 0 1,0 0 0,0 1-1,0-1 1,1-1 0,0 1 0,-1 0-1,1 0 1,4 5 0,-4-8 24,0 1 0,0 0 0,0-1 0,1 0 0,-1 1 0,0-1 1,1 0-1,-1 0 0,1 0 0,-1-1 0,1 1 0,0-1 0,-1 1 1,1-1-1,0 0 0,-1 0 0,1 0 0,0 0 0,-1 0 0,1-1 1,-1 1-1,1-1 0,0 0 0,3-1 0,-1 0 12,0 0-1,0 0 1,-1-1-1,1 1 1,-1-1-1,0 0 1,1-1-1,-1 1 1,0 0 0,-1-1-1,1 0 1,-1 0-1,0 0 1,0-1-1,0 1 1,0-1-1,-1 1 1,0-1-1,3-7 1,-1 0 61,0-1 0,-1 0-1,0 0 1,0 0 0,-2 0 0,1-19 0,-2 29-129,0 1 0,0 0 0,0 0 0,0-1 0,-1 1 0,1 0 0,-1 0 0,1-1 0,-1 1 0,0 0 0,1 0 0,-1 0 0,-1 0 0,1 0 0,0 0 0,0 0 0,-1 0 0,1 1 0,-1-1 0,1 0 0,-1 1 0,0-1 0,0 1 0,1 0 0,-1 0 0,0-1 0,0 1 0,0 0 0,-1 1 0,1-1 0,0 0 0,0 1 0,0-1 0,-1 1 0,1-1 0,0 1 0,0 0 0,-1 0 0,1 0 0,0 1 0,0-1 0,-1 0 0,1 1 0,0-1 0,0 1 0,0 0 0,0 0 0,0 0 0,0 0 0,0 0 0,0 0 0,0 0 0,0 1 0,0-1 0,1 1 0,-1 0 0,0-1 0,-1 4 0,-2 2-428,1 0 0,0 0 0,0 1 1,1 0-1,0-1 0,0 1 0,1 0 0,-2 12 0,3-12-498,0 1 0,0 0 0,1 0-1,0 0 1,0 0 0,1-1-1,0 1 1,1 0 0,0 0-1,0-1 1,1 1 0,7 14 0,10 9-9959</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8.561"/>
    </inkml:context>
    <inkml:brush xml:id="br0">
      <inkml:brushProperty name="width" value="0.025" units="cm"/>
      <inkml:brushProperty name="height" value="0.025" units="cm"/>
    </inkml:brush>
  </inkml:definitions>
  <inkml:trace contextRef="#ctx0" brushRef="#br0">148 0 21364,'-10'7'3059,"-4"3"-2235,0 0 0,1 1 0,0 1 1,0 0-1,-14 21 0,22-27-624,0 0 0,1 0 0,0 1 0,0 0 0,0 0 0,1 0-1,0 0 1,1 1 0,-1-1 0,1 1 0,1 0 0,0-1 0,0 1 0,0 0 0,1 0 0,1 11 0,-1-18-200,0 1 0,0-1 0,1 0 0,-1 1 0,1-1 0,-1 1 0,1-1 0,0 0 0,-1 1 0,1-1 0,0 0 0,0 1 0,0-1 0,0 0 0,0 0 0,0 0 0,0 0 0,0 0 0,0 0 0,1 0 0,-1-1 0,0 1 0,3 1 0,-1-1 0,1 0 0,-1-1 0,1 1 0,-1-1 0,1 0 0,-1 0 0,1 0 0,-1 0 0,1 0 0,3-2 0,1 1 0,0-1 0,0-1 0,0 1 0,-1-1 0,1-1 0,-1 1 0,1-1 0,8-7 0,-9 5 0,1-1 0,-1 0 0,0-1 0,-1 1 0,0-1 0,0 0 0,-1-1 0,0 0 0,0 1 0,-1-1 0,0-1 0,-1 1 0,1-1 0,-2 1 0,0-1 0,0 0 0,1-15 0,-3 24-19,0-1-1,0 1 1,0-1-1,0 1 1,-1-1 0,1 1-1,0-1 1,-1 1 0,1-1-1,0 1 1,-1 0-1,0-1 1,1 1 0,-1 0-1,0-1 1,0 1-1,0 0 1,0 0 0,0 0-1,0 0 1,0 0-1,0 0 1,0 0 0,0 0-1,-1 0 1,-1-1 0,-1 1-154,1 0 0,-1 0 1,0 1-1,1-1 0,-1 1 1,0 0-1,1 0 1,-1 0-1,0 1 0,-6 0 1,-3 2-1477,1 1 0,0 0 0,-1 1 0,1 0 0,-15 9 0,13-6-17681</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9.619"/>
    </inkml:context>
    <inkml:brush xml:id="br0">
      <inkml:brushProperty name="width" value="0.025" units="cm"/>
      <inkml:brushProperty name="height" value="0.025" units="cm"/>
    </inkml:brush>
  </inkml:definitions>
  <inkml:trace contextRef="#ctx0" brushRef="#br0">61 286 17809,'0'0'5408,"-6"10"-3876,-2 5-1195,0-1 0,1 1 1,1 1-1,1-1 0,0 1 0,0 0 1,2 0-1,0 1 0,1-1 1,0 28-1,2-44-335,0 1 1,0 0-1,-1-1 1,1 1-1,0 0 1,0-1-1,0 1 1,0 0-1,0-1 1,0 1-1,1 0 1,-1-1-1,0 1 1,0-1-1,0 1 1,0 0-1,1-1 1,-1 1-1,0-1 1,1 1-1,-1 0 1,0-1-1,1 1 1,-1-1-1,1 0 1,-1 1-1,1-1 1,-1 1-1,1-1 1,-1 1-1,1-1 1,-1 0-1,1 0 1,0 1-1,-1-1 1,1 0-1,-1 0 1,1 0-1,0 1 1,-1-1-1,1 0 1,0 0-1,-1 0 1,1 0-1,0 0 1,-1 0-1,1 0 1,0-1-1,-1 1 1,1 0-1,-1 0 1,1 0-1,0-1 1,-1 1-1,1 0 1,-1-1-1,1 1 1,-1 0-1,1-1 1,0 0-1,2-1 93,0-1 1,0 0-1,0 0 0,0 0 0,-1 0 0,1 0 1,-1 0-1,3-6 0,4-16 101,-1-1 0,-2-1 0,0 1 1,-2-1-1,-1 0 0,-1 0 0,-2-46 0,0 88-366,0 0 0,1 0-1,1 0 1,0 0 0,7 23-1,-8-35 154,0 1 1,1-1-1,-1 1 0,1-1 0,0 1 0,0-1 0,0 0 0,1 0 0,-1 0 1,1 0-1,-1 0 0,1 0 0,0-1 0,0 1 0,0-1 0,1 0 0,-1 0 0,0 0 1,1 0-1,0-1 0,-1 0 0,1 1 0,0-1 0,-1 0 0,1-1 0,0 1 1,5-1-1,-6 0 50,1 0 1,0-1-1,-1 0 1,1 0-1,-1 0 1,0 0-1,1-1 1,-1 1-1,0-1 1,0 0-1,1 1 1,-2-2-1,1 1 1,0 0-1,0-1 1,-1 1-1,1-1 1,-1 0 0,0 1-1,0-1 1,0 0-1,0-1 1,0 1-1,-1 0 1,1 0-1,1-7 1,5-12 253,-2 0 0,0 1 0,3-24 0,-8 38-280,6-47 171,-2 0 0,-2-57 0,-13 184-1304,1-16 736,5-10 418,2 0 1,5 69-1,0-91 33,1 1 0,1-2 0,1 1 0,2 0 0,0-1 0,15 29 0,29 40-239,-34-63-302,-1 0 1,25 65-1,-35-51 946,-7-43-418,0 0-1,0-1 0,0 1 1,0 0-1,0-1 0,0 1 1,0 0-1,0 0 0,-1-1 1,1 1-1,0 0 0,-1-1 1,1 1-1,0 0 0,-1-1 1,1 1-1,-1 0 0,1-1 1,-1 1-1,0 0 0,0-1 0,0 0-1,0 1 1,0-1-1,0 0 0,0 0 1,0 0-1,0-1 1,0 1-1,0 0 1,0 0-1,0 0 1,0-1-1,0 1 1,0 0-1,1-1 1,-1 1-1,0-1 0,0 1 1,0-1-1,1 1 1,-2-2-1,-5-4-1,0-1 1,0 0-1,1 0 0,0 0 0,1 0 0,0-1 0,0 0 0,0 0 0,1-1 1,-4-9-1,-4-15 91,-11-44 0,19 61-127,0-1 0,1 0 0,0 0 0,2 0 0,0 0 0,2-24 0,0 34-26,0 1 1,0-1-1,1 0 1,0 1-1,0-1 1,0 1-1,1 0 1,0 0-1,0 0 1,1 0-1,0 0 1,0 1-1,0-1 1,0 1-1,1 0 1,0 1-1,0-1 1,10-6-1,39-24-6602,-26 16-1629</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20.054"/>
    </inkml:context>
    <inkml:brush xml:id="br0">
      <inkml:brushProperty name="width" value="0.025" units="cm"/>
      <inkml:brushProperty name="height" value="0.025" units="cm"/>
    </inkml:brush>
  </inkml:definitions>
  <inkml:trace contextRef="#ctx0" brushRef="#br0">0 420 18417,'0'0'3107,"10"-10"358,7-9-2946,-1 0-1,-1-1 1,-1-1-1,-1 0 1,0-1-1,-2 0 1,0-1-1,-2 0 1,-1-1-1,0 0 1,-2 0-1,-1-1 1,0 1-1,0-38 1,-5 60-519,1 1 0,-1 0 0,0 0 0,0-1 0,0 1 0,0 0 0,0 0 0,0-1 0,0 1 0,-1 0 0,1 0 0,0-1 0,-1 1 0,1 0 0,-1 0 0,1 0 0,-1 0 0,0 0 0,1 0 0,-1 0 0,0 0 0,0 0 0,1 0 0,-1 0 0,0 0 0,0 0 0,0 0 0,0 1 0,0-1 0,-1 1 0,1-1 0,0 1 0,0-1 0,0 1 0,0-1 0,-1 1 0,1 0 0,0 0 0,0-1 0,-1 1 0,1 0 0,0 0 0,0 1 0,-2-1 0,-1 1 0,1 0 0,-1 0 0,1 0 0,-1 1 0,1-1 0,0 1 0,0 0 0,0 0 0,0 0 0,0 0 0,0 0 0,0 1 0,1-1 0,-5 6 0,-2 7 0,1 0 0,0 1 0,1-1 0,1 2 0,0-1 0,1 1 0,1-1 0,-5 35 0,4 10 0,2 68 0,3-129 0,-1 6 1,1 0 1,1 1-1,-1-1 0,1 0 1,0 0-1,1 1 0,-1-1 1,1 0-1,0 0 0,1-1 1,0 1-1,3 6 0,-5-11-2,1 1 0,-1 0 0,1-1 0,-1 0 0,1 1 0,-1-1 0,1 0 0,0 0 0,0 0 0,-1 0 0,1 0 0,0 0 0,0-1 0,0 1 0,0 0 0,3-1 0,-1 1-5,-1-1 0,1 0 1,0-1-1,0 1 0,-1-1 0,1 0 1,0 0-1,-1 0 0,1 0 0,-1-1 0,6-2 1,4-4-471,0 1 1,-1-2 0,0 0-1,18-18 1,38-49-7761,-36 36 949</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20.429"/>
    </inkml:context>
    <inkml:brush xml:id="br0">
      <inkml:brushProperty name="width" value="0.025" units="cm"/>
      <inkml:brushProperty name="height" value="0.025" units="cm"/>
    </inkml:brush>
  </inkml:definitions>
  <inkml:trace contextRef="#ctx0" brushRef="#br0">63 1 22774,'0'0'2338,"-16"65"705,10-18-1122,2 7-1024,0 5 64,1 3-256,2-7-577,-1-7-128,1-8 0,1-12 0,-1-12-993,-2-8-1121,-3-8-1569,1 0-1122,-5-16-3523</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20.772"/>
    </inkml:context>
    <inkml:brush xml:id="br0">
      <inkml:brushProperty name="width" value="0.025" units="cm"/>
      <inkml:brushProperty name="height" value="0.025" units="cm"/>
    </inkml:brush>
  </inkml:definitions>
  <inkml:trace contextRef="#ctx0" brushRef="#br0">1 522 12396,'0'0'10281,"49"36"-9063,-28-21-33,4-2-737,1-3-352,-1-6-1537,-1-4-2595,-4 0-2562</inkml:trace>
  <inkml:trace contextRef="#ctx0" brushRef="#br0" timeOffset="1">137 0 18706,'0'10'1398,"1"15"-272,1 1 0,2-1-1,1 0 1,10 34-1,43 107 3405,-33-98-3418,15 30-115,-22-54-1183,22 71-1,-40-115-539,-1-25-8498,-4 2 2294</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21.613"/>
    </inkml:context>
    <inkml:brush xml:id="br0">
      <inkml:brushProperty name="width" value="0.025" units="cm"/>
      <inkml:brushProperty name="height" value="0.025" units="cm"/>
    </inkml:brush>
  </inkml:definitions>
  <inkml:trace contextRef="#ctx0" brushRef="#br0">1 1 15567,'0'0'4158,"0"13"-2198,2 11-950,1-1 0,1 1 0,2-1 0,14 43 0,71 149 3718,34 92-3627,-116-287-1014,-5-18-26,-2-34-8,-2 22-51,-7-142-197,-30-173 1,26 244 135,5 7-166,6 74 220,0-1 1,0 1-1,0 0 0,0-1 0,0 1 0,0 0 0,0 0 0,0-1 0,0 1 1,1 0-1,-1-1 0,0 1 0,0 0 0,0 0 0,0-1 0,0 1 0,0 0 0,1 0 1,-1-1-1,0 1 0,0 0 0,0 0 0,1 0 0,-1-1 0,0 1 0,0 0 0,0 0 1,1 0-1,-1 0 0,0 0 0,1-1 0,-1 1 0,0 0 0,0 0 0,1 0 1,-1 0-1,0 0 0,1 0 0,-1 0 0,0 0 0,0 0 0,1 0 0,-1 0 0,0 0 1,1 0-1,-1 0 0,0 0 0,0 0 0,1 1 0,-1-1 0,0 0 0,0 0 0,1 0 1,-1 0-1,0 1 0,0-1 0,1 0 0,-1 0 0,0 0 0,0 1 0,0-1 1,0 0-1,1 0 0,-1 1 0,0-1 0,0 0 0,16 17-47,-12-8 67,0 1-1,-1 0 1,0 0 0,-1 1-1,0-1 1,0 0-1,-1 1 1,-1-1-1,0 1 1,0-1-1,-1 1 1,-2 11-1,-1 4 158,-2 0 0,-1-1-1,-17 41 1,10-37 224,5-19-1398,9-11 856,-1 1 0,1 0 0,0 0 1,-1 0-1,1-1 0,0 1 0,0 0 1,-1 0-1,1 0 0,0-1 1,0 1-1,-1 0 0,1-1 0,0 1 1,0 0-1,0-1 0,-1 1 0,1 0 1,0-1-1,0 1 0,0 0 1,0-1-1,0 1 0,0 0 0,0-1 1,0 1-1,0-1 0,0 1 0,0 0 1,0-1-1,0 1 0,0 0 1,0-1-1,0 0 0,0-33-6554,0-12-2049</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21.958"/>
    </inkml:context>
    <inkml:brush xml:id="br0">
      <inkml:brushProperty name="width" value="0.025" units="cm"/>
      <inkml:brushProperty name="height" value="0.025" units="cm"/>
    </inkml:brush>
  </inkml:definitions>
  <inkml:trace contextRef="#ctx0" brushRef="#br0">1 1 22197,'0'0'1057,"0"60"1185,0-16 256,8 6-896,2 6 0,5 4-353,-1-1-929,1-4-320,0-5 0,-2-7 0,1-10 0,-2-9 0,1-7 0,0-8-929,-4-9-1441,0 0-2210,-2-13-1282,1-14-3331</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5.461"/>
    </inkml:context>
    <inkml:brush xml:id="br0">
      <inkml:brushProperty name="width" value="0.025" units="cm"/>
      <inkml:brushProperty name="height" value="0.025" units="cm"/>
    </inkml:brush>
  </inkml:definitions>
  <inkml:trace contextRef="#ctx0" brushRef="#br0">10 95 20980,'0'0'7329,"1"8"-6875,-1-5-436,0-1 0,1 0-1,-1 0 1,1 1 0,-1-1-1,1 0 1,0 0 0,0 1-1,0-1 1,0 0-1,0 0 1,0 0 0,1-1-1,-1 1 1,1 0 0,-1 0-1,1-1 1,3 4 0,-3-4-6,1 0 1,-1 0-1,1 0 1,-1-1 0,1 1-1,-1 0 1,1-1-1,0 0 1,-1 1-1,1-1 1,0 0 0,-1-1-1,1 1 1,0 0-1,-1-1 1,1 1-1,-1-1 1,1 0 0,-1 0-1,1 0 1,-1 0-1,3-2 1,-1 1 77,0-1-1,0 1 1,0-1 0,-1 0 0,1 0 0,-1 0 0,0-1-1,1 1 1,-2-1 0,1 0 0,0 0 0,-1 0 0,1 0-1,-1 0 1,0 0 0,-1-1 0,1 1 0,-1 0 0,0-1-1,0 0 1,0 1 0,-1-1 0,1 0 0,-1 1 0,0-1-1,-1 0 1,1 1 0,-2-7 0,1 10-81,1 0 1,-1 0-1,1-1 0,-1 1 0,0 0 1,0 0-1,1 0 0,-1-1 1,0 1-1,0 0 0,0 0 1,0 0-1,-1 1 0,1-1 1,0 0-1,0 0 0,0 1 0,-1-1 1,1 0-1,0 1 0,-1 0 1,1-1-1,0 1 0,-1 0 1,1-1-1,-1 1 0,1 0 1,0 0-1,-1 0 0,1 0 0,-1 1 1,1-1-1,0 0 0,-1 0 1,1 1-1,-1-1 0,1 1 1,0 0-1,0-1 0,-1 1 0,-1 1 1,-3 1-48,1 1 1,0-1-1,0 1 1,0 0-1,0 0 1,0 0-1,-7 10 1,6-7 73,1 1 1,-1 0 0,1 1 0,1-1-1,0 1 1,0 0 0,1 0-1,0 0 1,0 0 0,1 0-1,0 1 1,1-1 0,0 1 0,1 0-1,0 11 1,1-19-35,0 0 1,0 0-1,0 0 0,0 0 1,1 0-1,-1 0 0,1-1 1,-1 1-1,1 0 0,-1-1 0,1 1 1,0-1-1,0 0 0,0 1 1,0-1-1,0 0 0,0 0 1,0 0-1,0-1 0,0 1 1,1 0-1,-1-1 0,0 1 1,0-1-1,1 0 0,-1 0 1,0 0-1,1 0 0,-1 0 1,3-1-1,6 1 2,0-1 0,-1 0 0,1-1 0,0 0 0,13-4 0,-8-1-4,0-1 0,0-1 0,-1 0 0,0-1 0,-1-1 0,0 0 0,0-1 0,-1-1 0,-1 0 0,0 0 0,-1-1 0,15-24 0,-23 35 0,-3 11 0,-6 29 0,2-18 0,0 0 0,1 0 0,2 0 0,0 25 0,2-42-10,0 0-1,0 0 1,0 0-1,1 0 1,-1 0-1,1 0 1,-1-1 0,1 1-1,0 0 1,0-1-1,-1 1 1,1-1-1,0 0 1,0 0 0,0 1-1,1-1 1,-1-1-1,0 1 1,0 0-1,1 0 1,-1-1 0,0 0-1,1 1 1,-1-1-1,0 0 1,5 0-1,-2 0-127,0 0 0,-1 0 0,1 0 0,0 0 0,0-1 0,-1 0 0,1 0 0,-1 0 0,1 0 0,-1-1 0,1 0-1,7-4 1,-8 2-1066,0 0-1,-1 0 0,1 0 1,-1-1-1,0 1 0,0-1 1,-1 0-1,3-6 0,8-21-8521</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22.472"/>
    </inkml:context>
    <inkml:brush xml:id="br0">
      <inkml:brushProperty name="width" value="0.025" units="cm"/>
      <inkml:brushProperty name="height" value="0.025" units="cm"/>
    </inkml:brush>
  </inkml:definitions>
  <inkml:trace contextRef="#ctx0" brushRef="#br0">16 76 20467,'0'0'1954,"-2"14"91,-4 28-519,-1 62 1,7-91-1294,-1-1 0,2 1 0,0-1 0,1 0 0,0 1 1,0-1-1,2 0 0,-1 0 0,1-1 0,1 1 1,8 13-1,-13-24-210,1 0 1,-1 0-1,1 0 0,0 0 1,-1 0-1,1 0 1,0 0-1,0 0 1,0-1-1,0 1 0,0 0 1,0 0-1,0-1 1,0 1-1,0-1 1,0 1-1,0-1 0,0 1 1,0-1-1,0 0 1,0 0-1,1 1 1,-1-1-1,0 0 1,0 0-1,0 0 0,1 0 1,-1 0-1,0 0 1,0-1-1,0 1 1,0 0-1,1-1 0,-1 1 1,0-1-1,0 1 1,0-1-1,0 1 1,0-1-1,0 0 0,0 1 1,0-1-1,0 0 1,-1 0-1,1 0 1,0 0-1,0 0 0,-1 0 1,1 0-1,0 0 1,0-2-1,5-6 145,-1-1-1,0 1 0,0-1 1,3-12-1,-1 1-273,-2-1 0,0 0 0,-1 0 0,-1 0-1,-1 0 1,-2-1 0,-1-27 0,-4 35 6,-3 23 30,-5 23 32,9-10 280,1 0 0,1 0 0,1 0 0,1-1 0,3 29 0,-3-49-242,0 1 0,0-1 0,0 0 0,0 1 0,0-1 0,0 1 0,1-1 0,-1 0 0,0 1 0,0-1 0,0 0 0,0 1 0,1-1 0,-1 0 0,0 1 0,1-1 0,-1 0 0,0 1 0,0-1 0,1 0 0,-1 0 0,0 1 0,1-1 0,-1 0 0,1 0 0,-1 0 0,0 0 0,1 1 0,-1-1 0,0 0 0,1 0 0,-1 0 0,1 0 0,-1 0 0,0 0 0,1 0 0,-1 0 0,1 0 0,-1 0 0,0 0 0,1-1 0,-1 1 0,1 0 0,-1 0 0,0 0 0,1 0 0,-1-1 0,0 1 0,1 0 0,-1 0 0,0-1 0,1 1 0,-1 0 0,1-1 0,15-16 0,-8 1 0,-1 0 0,-1-1 0,7-31 0,10-25 0,-17 82 0,4 10 0,-10-18 0,0-1 0,1 0 0,-1 1 0,0-1 0,0 0 0,0 1 0,1-1 0,-1 0 0,0 0 0,0 1 0,1-1 0,-1 0 0,0 0 0,1 0 0,-1 1 0,0-1 0,1 0 0,-1 0 0,0 0 0,1 0 0,-1 0 0,0 0 0,1 0 0,-1 0 0,0 1 0,1-1 0,-1 0 0,1-1 0,-1 1 0,0 0 0,1 0 0,-1 0 0,0 0 0,1 0 0,-1 0 0,0 0 0,1 0 0,-1-1 0,0 1 0,1 0 0,-1-1 0,7-6 0,0 0 0,-1-1 0,-1 0 0,1 0 0,4-10 0,21-30 0,-27 45 0,-2-1 0,0 0 0,1 1 0,0 0 0,0 0 0,0-1 0,0 2 0,0-1 0,1 0 0,-1 1 0,1-1 0,0 1 0,0 0 0,-1 1 0,1-1 0,0 0 0,1 1 0,-1 0 0,0 0 0,9-1 0,-12 3 0,1 0 0,-1 1 0,0-1 0,1 0 0,-1 0 0,0 1 0,0-1 0,0 0 0,0 1 0,0-1 0,0 1 0,0-1 0,-1 1 0,1 0 0,0-1 0,-1 1 0,0 0 0,1 2 0,9 40 0,-9-41 0,2 2-378,1-11-681,4-21-2652,-3 11 61,3 0-4624</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23.345"/>
    </inkml:context>
    <inkml:brush xml:id="br0">
      <inkml:brushProperty name="width" value="0.025" units="cm"/>
      <inkml:brushProperty name="height" value="0.025" units="cm"/>
    </inkml:brush>
  </inkml:definitions>
  <inkml:trace contextRef="#ctx0" brushRef="#br0">44 541 19282,'0'0'10309,"-7"8"-9973,3-3-194,0-1 0,0 1 0,1 0 0,0 0-1,0 0 1,0 1 0,1-1 0,-1 1 0,2 0 0,-1-1 0,0 1 0,1 0 0,0 0-1,1 0 1,-1 0 0,1 0 0,0 0 0,2 10 0,-2-15-140,0 0 0,0-1 0,0 1 0,0-1 1,0 1-1,0-1 0,1 1 0,-1 0 0,0-1 0,0 1 1,1-1-1,-1 1 0,0-1 0,1 1 0,-1-1 0,0 0 0,1 1 1,-1-1-1,1 1 0,-1-1 0,1 0 0,-1 1 0,1-1 0,-1 0 1,1 0-1,-1 1 0,1-1 0,-1 0 0,1 0 0,0 0 1,-1 0-1,1 0 0,-1 1 0,1-1 0,-1 0 0,1 0 0,0 0 1,-1-1-1,1 1 0,-1 0 0,1 0 0,0 0 0,-1 0 0,1-1 1,-1 1-1,1 0 0,-1 0 0,1-1 0,-1 1 0,1 0 1,-1-1-1,1 1 0,-1-1 0,25-22 26,-15 0-601,-1 0 0,-2 0 0,6-27 0,-8 35 20,-6 28 552,1 32 153,0-44-142,0 0 0,0 0-1,0 0 1,0 0 0,0 0 0,0 0-1,1 0 1,-1 1 0,0-1 0,1 0-1,-1 0 1,1 0 0,-1 0 0,1 0-1,-1-1 1,1 1 0,-1 0 0,1 0-1,0 0 1,0 0 0,0-1 0,-1 1-1,1 0 1,0-1 0,0 1 0,0-1-1,0 1 1,0-1 0,0 1 0,1 0-1,0-2 17,0 0 0,-1 0 0,1 0 0,-1 0 0,1 0-1,-1-1 1,0 1 0,1 0 0,-1-1 0,0 1 0,0-1 0,0 1-1,0-1 1,0 0 0,0 1 0,-1-1 0,1 0 0,0 1-1,-1-1 1,0 0 0,1 0 0,-1-2 0,2-2 57,82-270 351,-72 224-417,-2 0 0,-3 0 0,1-75 0,-28 203 1195,15-45-1212,2 0 0,1 0 0,4 58 0,-1-71 0,2 0 0,0-1 0,1 1 0,0-1 0,2 0 0,0-1 0,1 1 0,11 18 0,-18-34 0,1 1 0,-1-1 0,0 0 0,1 0 0,0 0 0,-1 0 0,1 0 0,0 0 0,-1 0 0,1 0 0,0 0 0,0 0 0,0-1 0,0 1 0,0 0 0,0 0 0,0-1 0,0 1 0,0-1 0,0 1 0,0-1 0,0 1 0,1-1 0,-1 0 0,1 1 0,-1-2 0,0 0 0,0 1 0,0-1 0,0 0 0,0 0 0,0 0 0,-1 0 0,1 0 0,0 0 0,-1 0 0,1 0 0,-1 0 0,1 0 0,-1-1 0,1 1 0,-1 0 0,0 0 0,0 0 0,1-2 0,4-64 0,-4 48 0,-1 9 0,1 1 0,-1 0 0,-1 0 0,0-1 0,0 1 0,-1 0 0,0 0 0,0 0 0,-5-11 0,11 37 0,-4-16 0,0 0 0,0 0 0,0 1 0,0-1 0,0 0 0,0 0 0,1 0 0,-1 0 0,0 0 0,1 0 0,-1 0 0,1 0 0,-1 0 0,1 0 0,-1-1 0,1 1 0,0 0 0,-1 0 0,1 0 0,0-1 0,0 1 0,0 0 0,-1-1 0,1 1 0,0-1 0,0 1 0,0-1 0,0 1 0,0-1 0,2 1 0,1 0 0,-1-1 0,0 1 0,1-1 0,-1 0 0,1 0 0,-1 0 0,1 0 0,-1-1 0,1 1 0,-1-1 0,0 0 0,1 0 0,-1 0 0,0 0 0,0-1 0,0 1 0,0-1 0,0 0 0,0 0 0,0 0 0,-1 0 0,1 0 0,0-1 0,-1 1 0,0-1 0,0 0 0,0 0 0,0 0 0,2-4 0,2-2 0,0-1 0,-1-1 0,-1 1 0,1-1 0,-2 1 0,1-1 0,2-21 0,-10 61 0,1-14 0,0 1 0,1 0 0,1 0 0,1 0 0,2 24 0,-2-39 1,0 0 0,0 0 0,0 0 0,0-1 0,0 1 0,0 0 0,0 0 0,1-1 0,-1 1 0,0 0 0,1 0 0,-1-1 1,0 1-1,1 0 0,-1-1 0,1 1 0,-1 0 0,1-1 0,-1 1 0,1-1 0,0 1 0,-1-1 0,1 1 0,0-1 0,-1 1 0,1-1 0,0 0 0,0 1 0,-1-1 0,1 0 0,0 0 0,0 0 0,0 1 0,-1-1 0,1 0 0,0 0 0,0 0 0,0 0 1,-1 0-1,1 0 0,0-1 0,0 1 0,-1 0 0,3-1 0,-1 0-18,0 0 0,0 0 1,1 0-1,-1-1 0,0 1 1,0-1-1,0 1 0,0-1 1,-1 0-1,1 0 0,0 0 1,-1 0-1,2-2 0,11-30-2634,-3-22-6426,-6 14-436</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23.686"/>
    </inkml:context>
    <inkml:brush xml:id="br0">
      <inkml:brushProperty name="width" value="0.025" units="cm"/>
      <inkml:brushProperty name="height" value="0.025" units="cm"/>
    </inkml:brush>
  </inkml:definitions>
  <inkml:trace contextRef="#ctx0" brushRef="#br0">23 0 19410,'0'0'11755,"-22"58"-11787,34-47-640,1 0-1666,3-4-2147,1-4-2081,-1 0-6022</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24.043"/>
    </inkml:context>
    <inkml:brush xml:id="br0">
      <inkml:brushProperty name="width" value="0.025" units="cm"/>
      <inkml:brushProperty name="height" value="0.025" units="cm"/>
    </inkml:brush>
  </inkml:definitions>
  <inkml:trace contextRef="#ctx0" brushRef="#br0">4 629 14542,'0'0'6251,"0"10"-2509,-1 13-1764,-1-7-936,1 0 0,1 0 1,1 0-1,0 0 1,4 20-1,-4-35-1042,-1 0 0,1 0 0,-1 0 0,1-1 0,-1 1 0,1 0 0,0 0 0,-1-1 0,1 1 0,0 0 0,-1-1 0,1 1 0,0 0 0,0-1 0,0 1 0,0-1 0,0 0 0,0 1 0,-1-1 0,1 0 0,0 1 0,0-1 0,0 0 0,0 0 0,0 0 0,0 0 0,0 0 0,0 0 0,0 0 0,0 0 0,0 0 0,0-1 0,0 1 0,0 0 0,0-1 0,0 1 0,0 0 0,0-1 0,0 1 0,-1-1 0,3-1 0,34-26 0,81-116 0,-106 132 0,-11 12 0,-1 0 0,1 0 0,-1 0 0,0 0 0,1 0 0,-1 0 0,0 0 0,1 0 0,-1 0 0,1 0 0,-1 0 0,0 0 0,1 0 0,-1 0 0,0 1 0,1-1 0,-1 0 0,0 0 0,1 0 0,-1 1 0,0-1 0,0 0 0,1 1 0,-1-1 0,0 0 0,0 0 0,0 1 0,1-1 0,-1 0 0,0 1 0,0-1 0,0 0 0,0 1 0,0-1 0,1 1 0,-1-1 0,0 0 0,0 1 0,0-1 0,0 0 0,0 1 0,0-1 0,0 1 0,-1-1 0,1 0 0,0 1 0,0-1 0,0 0 0,0 1 0,-5 105 0,5-105 0,0-1 0,1 0 0,-1 0 0,0 1 0,1-1 0,-1 0 0,0 0 0,1 0 0,-1 0 0,0 1 0,1-1 0,-1 0 0,0 0 0,1 0 0,-1 0 0,0 0 0,1 0 0,-1 0 0,0 0 0,1 0 0,-1 0 0,0 0 0,1 0 0,-1 0 0,1 0 0,-1-1 0,0 1 0,1 0 0,-1 0 0,0 0 0,0 0 0,1-1 0,-1 1 0,0 0 0,1 0 0,-1-1 0,0 1 0,0 0 0,1 0 0,-1-1 0,0 1 0,0 0 0,0-1 0,0 1 0,1 0 0,-1-1 0,16-14 0,-6 2-568,0 0 0,-1-1-1,10-19 1,-10 15-1050,-1-1 1,-1-1-1,-1 0 0,6-29 0,-2-8-6405</inkml:trace>
  <inkml:trace contextRef="#ctx0" brushRef="#br0" timeOffset="1">361 0 17264,'0'0'12812,"-3"75"-12235,17-46-353,4 5-192,0-1-1057,1-2-2722,-2-5-2916,-1-3-8391</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24.402"/>
    </inkml:context>
    <inkml:brush xml:id="br0">
      <inkml:brushProperty name="width" value="0.025" units="cm"/>
      <inkml:brushProperty name="height" value="0.025" units="cm"/>
    </inkml:brush>
  </inkml:definitions>
  <inkml:trace contextRef="#ctx0" brushRef="#br0">0 0 12876,'0'0'11307,"6"66"-6919,-3-39-192,5-1-4196,0-3 0,2-2 0,0-6 0,3-3 0,-3-6 0</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7:00.077"/>
    </inkml:context>
    <inkml:brush xml:id="br0">
      <inkml:brushProperty name="width" value="0.025" units="cm"/>
      <inkml:brushProperty name="height" value="0.025" units="cm"/>
    </inkml:brush>
  </inkml:definitions>
  <inkml:trace contextRef="#ctx0" brushRef="#br0">1 196 4676,'0'0'5398,"10"5"-4037,1 0-883,0-1 0,1 1 0,-1-2 0,1 0 0,0 0 0,-1-1 0,1-1 0,21 0 1,555-34 3351,-143 2-3475,-140 20-222,858-39 1773,-197 6 777,-133 7-914,-649 34-1346,-35 1-1364,-51-4-3233,-26-4-4704</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7:01.173"/>
    </inkml:context>
    <inkml:brush xml:id="br0">
      <inkml:brushProperty name="width" value="0.025" units="cm"/>
      <inkml:brushProperty name="height" value="0.025" units="cm"/>
    </inkml:brush>
  </inkml:definitions>
  <inkml:trace contextRef="#ctx0" brushRef="#br0">6146 1205 7847,'-2'-15'2750,"-3"-8"-2345,0 0 0,-2 0 0,0 0 0,-1 1-1,-1 0 1,-15-23 0,3 16-387,-1 1-1,-1 1 0,-2 1 0,-1 1 0,0 1 1,-2 1-1,-1 2 0,-58-33 0,-8 5 93,-169-63-1,-77-9 879,-497-108 0,569 177-77,-1 11 0,-412-9 0,-271 90-842,781-17-77,0 7 0,2 7 0,-244 88 0,279-73 4,-215 118-1,271-124-10,3 4 0,2 2 0,-124 116-1,172-143 6,1 2-1,2 1 0,0 1 0,2 0 0,2 2 0,0 1 0,2 0 0,-22 59 1,33-72 30,0 0 1,2 0 0,0 0 0,1 0 0,1 1 0,0-1 0,2 1-1,0 0 1,2-1 0,0 1 0,1-1 0,0 0 0,2 0 0,1 0 0,0 0-1,1-1 1,17 32 0,-5-22 50,1-1 0,1-1 0,1 0 0,1-2 0,1 0 0,1-2 0,1-1 0,1-1 0,1-1 1,1-2-1,56 26 0,-1-7 84,2-4 0,2-3 0,102 18 0,15-8 566,382 21 0,219-53 373,-381-24-253,0-20 0,-3-17 0,564-148-1,-382 17-688,-461 130-101,-2-7 0,144-86 0,-226 113-18,-2-2 1,-1-3-1,87-82 0,-123 103-19,-2-1-1,0 0 0,-1-1 0,-1-1 0,-1-1 0,-1 0 0,-2-1 0,0-1 0,-1 0 1,-1 0-1,-2-1 0,7-33 0,-12 43 1,-2 0 0,0 1-1,0-1 1,-2 0 0,0 0 0,0 0 0,-2 0 0,0 1-1,-1-1 1,0 1 0,-1 0 0,-8-15 0,3 10-6,-2 0 1,0 0 0,-1 1 0,-1 1 0,-1 0-1,-1 1 1,-26-23 0,-4 4-4,-2 2 1,-1 2-1,-2 3 1,-1 1-1,-94-35 1,29 22-250,-2 6 0,-1 4 0,-227-26 1,-381 22-5727,408 34 562</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7:02.366"/>
    </inkml:context>
    <inkml:brush xml:id="br0">
      <inkml:brushProperty name="width" value="0.025" units="cm"/>
      <inkml:brushProperty name="height" value="0.025" units="cm"/>
    </inkml:brush>
  </inkml:definitions>
  <inkml:trace contextRef="#ctx0" brushRef="#br0">5065 398 12588,'-133'-65'1035,"-3"6"0,-2 6 0,-277-67-1,228 83-1100,-1 9-1,-305-8 1,188 36 66,0 14 0,1 13 0,-586 131 0,229 36-69,568-158 163,2 3 0,2 5-1,1 3 1,-153 112 0,211-135-89,1 0 0,1 3 0,2 0 0,0 1-1,2 2 1,1 0 0,1 2 0,2 0 0,-18 40 0,31-56 1,0 1 0,1 0 1,1 1-1,0-1 0,1 1 1,1 0-1,1 0 0,1 0 0,0 0 1,1 0-1,1 0 0,1 0 0,0 0 1,1 0-1,2-1 0,-1 1 1,2-1-1,0 0 0,1 0 0,1-1 1,11 18-1,3-3 72,1-1-1,1-2 1,1 0 0,2-1 0,1-2-1,0-1 1,2-1 0,1-1 0,40 21-1,4-4 53,0-4 0,3-2 0,87 23 0,-19-16-54,1-7 1,265 24-1,309-31 565,-348-35-437,-1-15-1,634-125 0,-676 73 75,-4-14-1,-4-14 0,372-176 0,-259 56 374,-347 171-546,-4-3 0,136-118 0,-192 149-80,-2-1-1,-1-1 1,-1-2-1,-2 0 1,0-1-1,30-59 1,-47 76-20,1 0 1,-1 0 0,-1-1 0,-1 0 0,0 1 0,0-1 0,-1 0-1,-1-29 1,-1 33-12,-2 0 0,1 0 0,-1 0 0,-1 0 0,0 1 0,0-1 0,-1 1 0,0-1 0,-1 1 0,0 0-1,0 1 1,-1-1 0,-12-13 0,-1 4-63,0 0 0,-1 2 0,-1 0 0,0 1 0,-1 1 0,-1 1 0,0 2 0,-1 0 0,0 1 0,-43-11 0,2 4-234,0 4 1,-1 2-1,-70-2 0,36 10 52,0 3 0,1 5 0,-1 5-1,1 3 1,-175 49 0,155-25-64,1 6 1,2 5-1,3 5 1,-133 83-1,108-48-2317,-177 150 0,119-66-4355</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7:04.901"/>
    </inkml:context>
    <inkml:brush xml:id="br0">
      <inkml:brushProperty name="width" value="0.025" units="cm"/>
      <inkml:brushProperty name="height" value="0.025" units="cm"/>
    </inkml:brush>
  </inkml:definitions>
  <inkml:trace contextRef="#ctx0" brushRef="#br0">4346 274 5285,'-14'-10'3059,"-38"-28"-922,-1 2 0,-109-52 0,103 67-2056,0 2 0,-2 4 0,0 1 0,-108-8 0,-254 12-988,340 10 523,-307 13-814,-472 76-1,645-55 1954,1 10 1,-235 80-1,349-89-605,1 4 0,2 5 0,2 5-1,2 3 1,3 5 0,-115 91 0,184-129-81,0 1 0,1 2 0,1 0 0,1 1 0,1 1 0,1 1 0,2 0 0,-16 31 0,28-47-46,-1 1 0,2 0 0,-1 0 0,1 1 0,1-1 0,0 1-1,0 0 1,1-1 0,0 1 0,1 0 0,0 0 0,1-1 0,0 1 0,1 0-1,0-1 1,1 1 0,0-1 0,0 0 0,1 0 0,1 0 0,-1 0-1,2-1 1,-1 0 0,1 0 0,1 0 0,8 8 0,7 5 90,1 0-1,0-2 1,2-1 0,1-1-1,0-2 1,1 0 0,0-1-1,38 13 1,23 5 119,132 30 1,-45-26-135,1-8 1,2-7-1,0-9 1,224-10 0,712-116 176,-306-41 191,-681 121-395,-1-6 1,-3-5-1,-1-6 0,142-80 0,-261 129-66,44-26 77,72-55 1,-109 74-36,0 0 0,0-1 1,-1 0-1,0 0 0,-1-1 1,0 0-1,0-1 0,-1 0 1,-1 0-1,0 0 0,0-1 1,7-22-1,-12 27-27,0 1 0,0 0-1,-1 0 1,0-1 0,0 1 0,0 0 0,-1-1-1,0 1 1,0 0 0,0 0 0,-1 0-1,0 0 1,0 0 0,-1 0 0,0 0 0,0 1-1,0-1 1,0 1 0,-1 0 0,0 0-1,0 0 1,-8-6 0,-3-3-25,-1 2 1,-1 0-1,0 0 0,-1 2 1,-33-16-1,-22-4-166,-1 2-1,-1 4 0,-2 4 1,-119-18-1,46 21-416,-219 2 0,287 18-129,0 4-1,0 3 0,0 4 0,2 4 1,0 3-1,1 3 0,2 4 1,-84 42-1,-38 30-4081</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7:07.525"/>
    </inkml:context>
    <inkml:brush xml:id="br0">
      <inkml:brushProperty name="width" value="0.025" units="cm"/>
      <inkml:brushProperty name="height" value="0.025" units="cm"/>
    </inkml:brush>
  </inkml:definitions>
  <inkml:trace contextRef="#ctx0" brushRef="#br0">1 78 13581,'8'-5'656,"10"-4"-642,0 0 0,0 1-1,1 1 1,0 1-1,1 1 1,-1 0-1,29-2 1,157-6-177,-152 12 148,16-2 37,636 4 1168,-534 19-426,229 59 0,-245-43-1168,308 30 1,-245-61 1090,1-9 0,-1-10 1,307-60-1,-469 64-262,69-4-1,-46 15-4391,-69-1-1772</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5.806"/>
    </inkml:context>
    <inkml:brush xml:id="br0">
      <inkml:brushProperty name="width" value="0.025" units="cm"/>
      <inkml:brushProperty name="height" value="0.025" units="cm"/>
    </inkml:brush>
  </inkml:definitions>
  <inkml:trace contextRef="#ctx0" brushRef="#br0">0 1 17969,'0'0'12876,"48"59"-38596</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7:39.779"/>
    </inkml:context>
    <inkml:brush xml:id="br0">
      <inkml:brushProperty name="width" value="0.025" units="cm"/>
      <inkml:brushProperty name="height" value="0.025" units="cm"/>
    </inkml:brush>
  </inkml:definitions>
  <inkml:trace contextRef="#ctx0" brushRef="#br0">110 16 2498,'0'0'2856,"-11"0"-1339,-5 0-1151,-67 0 4109,84 0-4412,-1 0 0,0-1 0,1 1 0,-1 0 0,0 0 0,1 0-1,-1 0 1,0 0 0,0 0 0,1 0 0,-1 0 0,0-1 0,1 1 0,-1 0-1,0 0 1,0 0 0,1-1 0,-1 1 0,0 0 0,0 0 0,0-1-1,1 1 1,-1 0 0,0-1 0,0 1 0,0 0 0,0-1 0,1 1 0,-1 0-1,0 0 1,0-1 0,0 1 0,0 0 0,0-1 0,0 1 0,0 0-1,0-1 1,0 1 0,0 0 0,0-1 0,0 1 0,0 0 0,-1-1-1,1 1 1,0 0 0,0-1 0,0 1 0,0 0 0,-1-1 0,1 1 0,0 0-1,0 0 1,0-1 0,-1 1 0,1 0 0,0 0 0,0 0 0,-1-1-1,1 1 1,0 0 0,-1 0 0,1 0 0,0 0 0,-1 0 0,1-1 0,-1 1-1,11 2 5,-1 1 0,0 0 0,0 0 0,0 1 0,-1 0 0,16 9 0,23 11 9,-16-14-9,0-1 1,0-2-1,1-1 1,55 4-1,133-10 1297,-106-2-444,607 16 20,30 10-836,-465-12 512,-265-11-484,18 0 62,0 1 0,-1 2 0,42 10 0,-73-11-162,-50-6 486,-186-55-35,-6-1 641,135 44-757,0 4 1,0 4 0,-149 10 0,-298 62-879,330-33 70,-1-9 0,-237-7 0,389-21-1006,67 5 1354,-1 0 1,0-1 0,0 1 0,0 0-1,1 0 1,-1 0 0,0 0-1,0-1 1,0 1 0,0 0-1,0 0 1,1-1 0,-1 1-1,0 0 1,0 0 0,0 0-1,0-1 1,0 1 0,0 0-1,0 0 1,0-1 0,0 1-1,0 0 1,0 0 0,0-1-1,0 1 1,0 0 0,0 0-1,0-1 1,0 1 0,0 0-1,0 0 1,0-1 0,-1 1-1,1 0 1,0 0 0,0-1-1,0 1 1,0 0 0,0 0-1,-1 0 1,1 0 0,0-1-1,0 1 1,0 0 0,-1 0-1,1 0 1,0 0 0,0 0-1,-1-1 1,1 1 0,0 0-1,0 0 1,-1 0 0,1 0-1,0 0 1,0 0 0,-1 0 0,1 0-1,0 0 1,26-13-7729</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7:49.055"/>
    </inkml:context>
    <inkml:brush xml:id="br0">
      <inkml:brushProperty name="width" value="0.025" units="cm"/>
      <inkml:brushProperty name="height" value="0.025" units="cm"/>
    </inkml:brush>
  </inkml:definitions>
  <inkml:trace contextRef="#ctx0" brushRef="#br0">0 213 12075,'0'0'-176,"8"2"-117,-5-1 318,-1 0 0,1-1 0,-1 1 0,1-1-1,-1 0 1,1 1 0,0-1 0,-1 0 0,1-1 0,-1 1 0,1 0 0,-1-1 0,1 1 0,-1-1 0,1 0 0,-1 0 0,1 0 0,-1 0 0,0 0 0,0 0 0,1-1 0,-1 1 0,0-1 0,0 0 0,0 1 0,-1-1 0,1 0 0,0 0 0,-1 0 0,2-3 0,-1 3 15,0 0 0,-1 0 0,1 0 0,0 0 1,0 0-1,0 1 0,1-1 0,-1 0 0,0 1 1,0 0-1,1 0 0,-1 0 0,1 0 0,-1 0 0,1 0 1,0 0-1,-1 1 0,1 0 0,0-1 0,-1 1 1,1 0-1,0 0 0,-1 0 0,5 1 0,2 2 139,0 1 0,-1-1-1,0 1 1,0 0 0,15 11 0,-16-10-128,0 0 0,1 0 1,-1-1-1,1 0 0,0-1 1,0 0-1,17 4 0,-9-6 27,1-2 0,0 0 0,0 0-1,0-2 1,-1 0 0,1-1-1,-1 0 1,0-2 0,23-10-1,-19 7-9,1 2 0,0 0 0,0 1-1,42-5 1,8 10-12,0 3 0,0 3-1,85 18 1,-64-8-37,105 2 1,-41-17 30,-75-3 94,1 4-1,124 19 0,21 20 196,283 57 854,-401-76-1092,207 14-1,115-28-75,88 7 0,-234 2-12,-1-12-1,360-42 1,-568 30-17,533-66 153,-434 45 80,248-76 0,-412 102-229,474-137 269,-382 117-179,0 4 0,190-9 0,-22 30-81,-225 2 296,0 1 0,0 3-1,82 25 1,118 37 195,-216-64-998,-1-1 0,0-1 1,1-2-1,0-1 0,0-2 0,45-6 1,-64 5-242,1-1 0,0 0 0,-1-1 0,1-1 0,-1 1 0,11-8 0,-3 0-1989,-2-1 0,22-20 0,-38 33 2605</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7:52.724"/>
    </inkml:context>
    <inkml:brush xml:id="br0">
      <inkml:brushProperty name="width" value="0.025" units="cm"/>
      <inkml:brushProperty name="height" value="0.025" units="cm"/>
    </inkml:brush>
  </inkml:definitions>
  <inkml:trace contextRef="#ctx0" brushRef="#br0">8798 525 6854,'-15'-2'9679,"-71"-13"-7843,-243-32-880,247 37-538,0-4 1,-137-42-1,-38-7 1477,-211-3-562,43 8-1332,-786-63 271,560 86-261,105 4 107,245 25-116,-415 43 1,-393 61 56,631-53-294,-510 115 0,842-129 115,-263 91 0,392-115 133,1 1 0,0 0 0,0 2 0,0-1 0,2 2 1,-1 0-1,1 1 0,1 0 0,0 1 0,1 0 0,0 1 1,-14 22-1,14-16-25,2 0 1,0 0 0,1 1 0,1 0 0,1 0-1,1 1 1,1 0 0,1 0 0,-3 39-1,6-34-15,0 0 0,2-1-1,1 1 1,1-1 0,13 52-1,-11-62 16,1 1 0,1-1 0,0 0-1,1-1 1,1 0 0,0 0-1,1-1 1,1 0 0,0-1 0,16 15-1,1-4-2,1-1-1,1-2 0,1-1 0,1-1 0,0-2 0,1-1 0,1-1 0,38 10 1,40 7-45,138 21 1,686 80 69,-734-109-9,436 37-73,2-27 1,774-60 0,602-94 194,-1157 51 79,-646 40 148,415-112 0,-551 117-297,106-49 1,-156 60-45,0-1 0,-1-1 1,-1-1-1,0-1 0,-2-2 1,0 0-1,24-28 0,-37 36 30,-1-1 0,-1 0 0,0 0 0,-1-1 0,0 0 0,-1 0 0,0-1 0,-1 0 0,-1 0 0,0 0 0,-1-1 0,-1 1 0,0-1 0,-1 1 0,0-24 0,-3 19 35,0 0 0,-1 0 0,-1 1 0,0-1-1,-2 1 1,0 0 0,-1 0 0,-1 1 0,0 0 0,-2 0 0,-16-23 0,-4 3 149,-1 2-1,-1 1 1,-2 1 0,-2 2-1,-1 2 1,-1 1-1,-63-34 1,18 17 29,-3 5-1,-162-53 1,125 58-82,-1 5 0,-2 6-1,0 5 1,-2 6 0,-189 4 0,104 20-551,1 8 1,-314 71-1,474-79 64,-412 79-5548,205-58-1785</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1:11.175"/>
    </inkml:context>
    <inkml:brush xml:id="br0">
      <inkml:brushProperty name="width" value="0.025" units="cm"/>
      <inkml:brushProperty name="height" value="0.025" units="cm"/>
    </inkml:brush>
  </inkml:definitions>
  <inkml:trace contextRef="#ctx0" brushRef="#br0">92 37 5349,'-8'2'1207,"-32"8"-669,-4 2 8645,77 3-8337,34 16-228,104 34 0,-79-42-19,1-4 1,185 15 0,196-23 484,-439-11-1015,1164-55 1079,-485 7-596,-288 22-122,70-32 164,-200 19-147,-184 33-240,-69 5 610,51-8 1,-94 6 2707,-10-3-2847,-16-2-952,11 9-1832,2 6-5958,6-1-2762</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1:18.229"/>
    </inkml:context>
    <inkml:brush xml:id="br0">
      <inkml:brushProperty name="width" value="0.025" units="cm"/>
      <inkml:brushProperty name="height" value="0.025" units="cm"/>
    </inkml:brush>
  </inkml:definitions>
  <inkml:trace contextRef="#ctx0" brushRef="#br0">0 97 9865,'0'0'6962,"8"-4"-6311,7-1-242,0 1-1,0 0 1,0 0 0,0 2-1,1 0 1,-1 1 0,1 0-1,28 3 1,48 10 244,2-4 0,153-7 0,-3-11 738,267 24 0,-203-1-1114,188 32 433,28 0 171,-159-49-727,-295-1-40,0-3 0,-1-3-1,80-24 1,84-55 1215,-122 43-1020,-111 51-543,0 0-1,0-1 0,0 1 0,-1 0 0,1-1 0,-1 1 0,0-1 0,0 1 0,-1-1 1,-1 5-1,-12 10-4565,-4-4-2583</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4:30.120"/>
    </inkml:context>
    <inkml:brush xml:id="br0">
      <inkml:brushProperty name="width" value="0.025" units="cm"/>
      <inkml:brushProperty name="height" value="0.025" units="cm"/>
    </inkml:brush>
  </inkml:definitions>
  <inkml:trace contextRef="#ctx0" brushRef="#br0">0 924 14157,'14'-7'3374,"300"-192"949,-154 92-2806,218-127 5,213-142 149,-665 427-9497,17-24 2413</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4:30.465"/>
    </inkml:context>
    <inkml:brush xml:id="br0">
      <inkml:brushProperty name="width" value="0.025" units="cm"/>
      <inkml:brushProperty name="height" value="0.025" units="cm"/>
    </inkml:brush>
  </inkml:definitions>
  <inkml:trace contextRef="#ctx0" brushRef="#br0">520 94 13068,'5'-10'1025,"-3"4"-795,21-37 1647,-21 40-1528,0 1 0,0-1 0,0 0-1,0 1 1,0-1 0,1 1 0,-1 0 0,1 0 0,-1 0 0,1 0 0,0 0 0,0 1 0,0-1 0,5-1 0,-8 3-274,1 1 0,0-1 1,0 0-1,-1 1 1,1-1-1,-1 1 1,1-1-1,0 1 1,-1-1-1,1 1 0,-1-1 1,1 1-1,-1 0 1,0-1-1,1 1 1,-1 0-1,0-1 1,1 1-1,-1 0 0,0 0 1,0-1-1,1 1 1,-1 0-1,0 0 1,0-1-1,0 1 0,0 0 1,0 0-1,0-1 1,0 1-1,-1 0 1,1 0-1,0-1 1,-1 2-1,-3 35 509,-3-14-392,-2 0 0,0 0 0,-1-1 0,-20 32 0,-64 84-15,80-118-156,-254 306 494,176-220 412,84-97-838,-1 0 45,0 1 1,1 1 0,0 0 0,-12 23 0,20-33-133,0-1 0,-1 1 1,1-1-1,0 1 0,0-1 0,0 1 0,0-1 0,-1 1 0,1-1 1,0 1-1,0-1 0,0 1 0,0-1 0,0 1 0,0 0 0,1-1 1,-1 1-1,0-1 0,0 1 0,0-1 0,0 1 0,1-1 0,-1 1 1,0-1-1,0 1 0,1-1 0,-1 1 0,0-1 0,1 0 0,-1 1 1,1 0-1,19 4-12,28-10 5,2-8 79,0-3 0,88-41-1,-30 12-28,-20 12-198,30-12-1982,-41 13-3605,-5-4-7590</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4:32.037"/>
    </inkml:context>
    <inkml:brush xml:id="br0">
      <inkml:brushProperty name="width" value="0.025" units="cm"/>
      <inkml:brushProperty name="height" value="0.025" units="cm"/>
    </inkml:brush>
  </inkml:definitions>
  <inkml:trace contextRef="#ctx0" brushRef="#br0">175 181 14606,'-1'-15'866,"-1"0"0,0 1-1,-1-1 1,0 1 0,-1 0 0,-1 0 0,0 0 0,-1 1 0,-15-26 0,20 38-762,1 1 0,-1-1 0,1 0 0,-1 0 0,1 1 1,-1-1-1,0 0 0,1 0 0,-1 1 0,0-1 0,0 1 1,1-1-1,-1 1 0,0-1 0,0 1 0,0-1 0,0 1 1,0 0-1,0-1 0,0 1 0,-1 0 0,1 0-57,1 0 0,-1 1-1,1-1 1,-1 0 0,0 1-1,1-1 1,-1 1 0,1-1 0,-1 1-1,1-1 1,-1 1 0,1-1-1,0 1 1,-1 0 0,1-1-1,0 1 1,-1 0 0,1-1 0,0 1-1,0 0 1,-1 0 0,-4 46 274,5 19 295,3 0-1,3-1 1,2 0-1,22 82 1,100 246 732,-130-392-1341,0-1 0,1 1 0,-1-1 1,1 1-1,-1-1 0,0 1 0,1-1 0,-1 1 0,0 0 0,0-1 0,0 1 1,1-1-1,-1 1 0,0 0 0,0-1 0,0 1 0,0 0 0,0-1 1,0 1-1,0-1 0,0 1 0,0 0 0,0-1 0,-1 1 0,1 0 1,0-1-1,0 1 0,-1 0 0,-14-15 404,-30-46 351,37 50-706,-192-249-56,200 258 0,0 1 0,0 0 0,0 0 0,0-1 0,0 1 0,0 0 0,0 0 0,0-1 0,0 1 0,1 0 0,-1 0 0,0-1 0,0 1 0,0 0 0,0 0 0,1 0 0,-1-1 0,0 1 0,0 0 0,0 0 0,1 0 0,-1 0 0,0-1 0,0 1 0,0 0 0,1 0 0,-1 0 0,0 0 0,0 0 0,1 0 0,-1 0 0,0 0 0,1 0 0,-1 0 0,0 0 0,0 0 0,1 0 0,-1 0 0,0 0 0,0 0 0,1 0 0,-1 0 0,0 0 0,1 0 0,16 0 0,-16 0 0,9 0-243,0-1-1,0 0 1,0-1-1,0 0 1,-1 0-1,1-1 1,9-4-1,-7 1-577,0 0 0,-1 0 0,0-1 0,0 0-1,0-1 1,-1-1 0,0 0 0,12-14 0,-12 11-93,-1 0 1,0-1 0,-1 1 0,-1-2-1,0 1 1,0-1 0,4-16-1,-7 18 614,-1 0 0,0 0 1,-1 0-1,-1 0 0,1-15 0,-2 7 179,-2-3 8712,2 46-7164,-2 26 254,1-25-830,1 1 0,3 30 0,-3-55-836,0 1 0,0-1 1,0 0-1,1 0 1,-1 1-1,0-1 1,0 0-1,0 1 1,0-1-1,0 0 0,0 0 1,0 1-1,1-1 1,-1 0-1,0 0 1,0 1-1,0-1 0,1 0 1,-1 0-1,0 0 1,0 1-1,1-1 1,-1 0-1,0 0 1,0 0-1,1 0 0,-1 0 1,0 0-1,0 0 1,1 1-1,-1-1 1,0 0-1,1 0 1,-1 0-1,0 0 0,1 0 1,-1 0-1,0 0 1,0 0-1,1-1 1,16-7 275,10-14-4,-14 11-216,3-5-31,0 2 0,23-16 0,-33 26-45,0 1 0,0-1 1,0 1-1,1 1 0,-1-1 0,1 1 1,-1 0-1,1 1 0,0-1 0,0 1 1,9 0-1,-14 1 46,-1 0 1,1 0-1,-1 1 1,0-1-1,1 0 1,-1 1 0,1-1-1,-1 1 1,0-1-1,0 1 1,1 0-1,-1-1 1,0 1-1,0 0 1,0 0-1,0 0 1,0 0-1,0 0 1,0 0-1,0 0 1,0 0-1,0 0 1,-1 1-1,1-1 1,0 0-1,-1 0 1,1 1-1,0 1 1,8 14 1263,-9-54-846,-45-135-459,45 171 0,1 1 0,-1-1 0,1 1 0,-1-1 0,1 1 0,-1-1 0,1 1 0,-1-1 0,1 1 0,0 0 0,-1-1 0,1 1 0,0 0 0,-1-1 0,1 1 0,0 0 0,-1 0 0,1 0 0,0 0 0,-1 0 0,1-1 0,0 1 0,0 0 0,-1 1 0,1-1 0,0 0 0,-1 0 0,1 0 0,0 0 0,0 1 0,0-1 0,15 0-81,50-4-2402,-60 3 1898,-1 0 0,0 0 0,0-1-1,0 0 1,0 0 0,0-1 0,0 1 0,0-1 0,-1 0 0,7-6-1,20-21-10944</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4:32.683"/>
    </inkml:context>
    <inkml:brush xml:id="br0">
      <inkml:brushProperty name="width" value="0.025" units="cm"/>
      <inkml:brushProperty name="height" value="0.025" units="cm"/>
    </inkml:brush>
  </inkml:definitions>
  <inkml:trace contextRef="#ctx0" brushRef="#br0">29 289 15503,'-4'6'1391,"0"1"-1,-1-1 1,2 1 0,-1-1 0,-4 13 0,8-18-1291,0 0 0,0 0 0,-1 0 1,1 0-1,0-1 0,0 1 0,0 0 1,0 0-1,0 0 0,0 0 0,1 0 0,-1-1 1,0 1-1,0 0 0,0 0 0,1 0 1,-1-1-1,1 1 0,-1 0 0,0 0 0,1-1 1,0 2-1,1-1-31,-1 0 1,1 0-1,-1-1 0,1 1 1,-1 0-1,1-1 1,0 1-1,-1-1 0,1 1 1,0-1-1,-1 0 1,1 0-1,0 0 0,0 0 1,2 0-1,2-1 51,-1-1 0,0 1 0,0-1 1,0 0-1,0 0 0,-1 0 0,1-1 0,0 1 0,-1-1 0,0-1 0,0 1 1,0 0-1,0-1 0,0 0 0,-1 0 0,1 0 0,-1 0 0,0-1 0,3-6 0,3-4 255,-1 0 0,-1 0 0,0-1-1,8-30 1,-12 32-267,-1 0 1,0 1-1,-1-1 0,0 0 1,-1 0-1,-4-28 0,4 38-80,-1 0 0,0 0-1,0-1 1,-1 1 0,1 0-1,-1 1 1,0-1 0,0 0-1,0 0 1,-1 1 0,-4-7-1,5 9-20,0-1-1,-1 0 1,1 1-1,0 0 1,0-1 0,-1 1-1,1 0 1,-1 0-1,1 0 1,-1 1-1,0-1 1,1 0-1,-1 1 1,1 0 0,-1 0-1,0 0 1,1 0-1,-1 0 1,0 0-1,-4 1 1,4 0-12,1 1 1,-1-1-1,0 1 1,0-1-1,1 1 0,-1 0 1,1 0-1,-1 0 1,1 0-1,0 0 0,0 1 1,0-1-1,0 0 1,0 1-1,0 0 0,1 0 1,-1-1-1,1 1 1,0 0-1,0 0 1,0 0-1,-1 6 0,-3 11-37,1 0 0,-2 26 0,5-36 39,0 0 3,-3 28-9,1 66-1,3-96 8,0 1-1,1-1 1,0-1-1,0 1 1,1 0-1,0 0 1,0 0-1,1-1 1,0 1-1,0-1 1,1 0-1,-1 0 1,2 0-1,-1-1 1,7 8-1,-9-12-24,0 0-1,0-1 0,1 1 1,-1 0-1,1-1 0,-1 1 1,1-1-1,-1 0 0,1 0 0,0 0 1,0 0-1,-1 0 0,1-1 1,0 1-1,0-1 0,0 0 1,0 0-1,0 0 0,3 0 1,-1-1-76,0 0 0,0-1 0,0 0 0,0 0 1,0 0-1,-1 0 0,1-1 0,-1 1 0,9-7 1,2-5-743,-1 0 1,0 0 0,-1-1 0,15-24 0,-9 13-1792,-2-2 0,-1 0 0,13-32 0,0-23-5099</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4:33.058"/>
    </inkml:context>
    <inkml:brush xml:id="br0">
      <inkml:brushProperty name="width" value="0.025" units="cm"/>
      <inkml:brushProperty name="height" value="0.025" units="cm"/>
    </inkml:brush>
  </inkml:definitions>
  <inkml:trace contextRef="#ctx0" brushRef="#br0">189 1 10250,'0'0'3523,"-4"86"-224,-9-24-1569,1 6-513,-2 0 801,3-4 160,4-9-513,0-11-1024,6-12-417,1-13-128,0-11-96,-2-11-2530,-4-18-161,-9-9-1601,0-8-2306</inkml:trace>
  <inkml:trace contextRef="#ctx0" brushRef="#br0" timeOffset="1">0 203 9961,'0'0'14574,"59"42"-13132,-31-28-449,6-3-481,5-4-288,1-4-160,2-3-352,-5 0-2755,-3-7-2146,-8-7-3491</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6.164"/>
    </inkml:context>
    <inkml:brush xml:id="br0">
      <inkml:brushProperty name="width" value="0.025" units="cm"/>
      <inkml:brushProperty name="height" value="0.025" units="cm"/>
    </inkml:brush>
  </inkml:definitions>
  <inkml:trace contextRef="#ctx0" brushRef="#br0">167 0 22101,'0'0'8990,"-9"4"-9086,6-3 95,1-1 1,-1 1-1,0 1 0,1-1 1,-1 0-1,1 1 1,-1-1-1,1 1 1,0 0-1,0 0 1,0 0-1,0 0 0,0 0 1,0 0-1,0 0 1,0 1-1,1-1 1,0 1-1,-1-1 1,1 1-1,0 0 1,0-1-1,0 1 0,1 0 1,-1 0-1,1 0 1,-1 0-1,1 5 1,-1 11-51,1 1 1,1-1 0,0 0-1,2 1 1,0-1 0,1 0-1,1-1 1,1 1 0,0-1-1,2 0 1,0 0 0,1-1-1,13 19 1,-16-26 78,-1 1 0,0 0 1,0 0-1,-1 0 0,0 0 0,-1 1 1,0 0-1,-1 0 0,-1-1 0,1 1 0,-2 0 1,0 0-1,-2 19 0,1-28 7,1 1 0,-1 0 0,0 0 0,-1-1 0,1 1-1,-1-1 1,1 1 0,-1-1 0,0 0 0,0 0 0,-1 1 0,1-1 0,-1-1 0,1 1 0,-1 0 0,0-1-1,0 1 1,0-1 0,0 0 0,-1 0 0,1 0 0,0-1 0,-1 1 0,0-1 0,1 1 0,-1-1 0,0-1-1,1 1 1,-1 0 0,0-1 0,-6 0 0,4 1 8,1-2-1,0 1 1,0 0 0,-1-1-1,1 0 1,0 0 0,0-1-1,0 1 1,0-1 0,0 0-1,0-1 1,1 1 0,-1-1-1,1 0 1,0 0-1,-1 0 1,1 0 0,1-1-1,-1 0 1,0 0 0,1 0-1,-5-7 1,5 4-66,-1 1 0,1-1 0,1 0 1,0 0-1,0 0 0,0 0 0,1 0 0,0 0 0,0 0 1,1-1-1,0 1 0,0 0 0,0-1 0,1 1 0,0 0 0,3-7 1,-1 5-110,0 0 0,1 0 0,0 1 0,1 0 1,-1 0-1,2 0 0,-1 0 0,1 1 1,0 0-1,1 0 0,14-12 0,50-38-8351,-36 27 967</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4:34.045"/>
    </inkml:context>
    <inkml:brush xml:id="br0">
      <inkml:brushProperty name="width" value="0.025" units="cm"/>
      <inkml:brushProperty name="height" value="0.025" units="cm"/>
    </inkml:brush>
  </inkml:definitions>
  <inkml:trace contextRef="#ctx0" brushRef="#br0">143 583 18257,'-10'-1'1970,"6"1"-1770,0-1-1,0 1 1,0-1-1,0 1 1,0 0 0,0 0-1,0 1 1,-1-1-1,1 1 1,0 0-1,0 0 1,1 1 0,-1-1-1,0 1 1,0 0-1,1 0 1,-1 0-1,1 0 1,-1 0 0,1 1-1,0 0 1,0 0-1,0 0 1,0 0-1,-3 5 1,0 3 15,1 0 1,1 0-1,0 1 0,0 0 0,1-1 1,0 1-1,1 0 0,1 0 0,0 1 1,0-1-1,1 0 0,3 16 1,-3-22-180,1-1 0,0 0 0,1 0 0,-1 0 0,1 0 0,0 0-1,0 0 1,1-1 0,-1 1 0,1-1 0,0 1 0,0-1 0,5 5 0,-5-7-29,1 1-1,-1-1 1,1 0 0,-1 0-1,1 0 1,0 0-1,-1-1 1,1 1-1,0-1 1,0 0-1,0 0 1,0-1-1,0 1 1,0-1-1,0 0 1,1 0-1,-1 0 1,0 0-1,4-2 1,0 0 36,-1 0 1,0-1 0,1 1-1,-1-2 1,-1 1 0,1-1-1,0 0 1,-1 0 0,0-1-1,0 0 1,0 0 0,-1 0-1,0-1 1,0 1 0,0-1-1,0-1 1,5-10 0,0 1 75,-1-1 0,-1 0 0,-1 0 0,0-1 0,8-36 0,-9 11-25,-3 17-199,-1 54 14,-2-26 85,-1 7 212,2 1 0,-1 0 1,1-1-1,0 1 0,5 16 1,-5-24-177,0 0 1,-1-1 0,1 1 0,0 0 0,0-1 0,0 1 0,0-1 0,0 0 0,0 1 0,0-1-1,0 0 1,1 1 0,-1-1 0,0 0 0,1 0 0,-1 0 0,1 0 0,0-1 0,-1 1 0,1 0 0,-1-1-1,1 1 1,0-1 0,0 1 0,-1-1 0,1 0 0,0 1 0,0-1 0,-1 0 0,1 0 0,0-1 0,0 1-1,-1 0 1,1-1 0,0 1 0,0-1 0,-1 1 0,1-1 0,0 0 0,2-1 0,3-1-29,-1-1 0,1 0 1,-1 0-1,1-1 1,-1 0-1,-1 0 0,1 0 1,-1-1-1,1 1 1,3-8-1,45-71-6,-39 58 3,-12 22 1,24-33 0,-27 37 0,1-1 0,-1 1 0,1-1 0,-1 1 0,1-1 0,-1 1 0,1-1 0,0 1 0,-1-1 0,1 1 0,0 0 0,-1-1 0,1 1 0,0 0 0,-1 0 0,1-1 0,0 1 0,0 0 0,-1 0 0,1 0 0,0 0 0,0 0 0,-1 0 0,1 0 0,0 0 0,0 0 0,-1 1 0,1-1 0,0 0 0,0 0 0,-1 1 0,1-1 0,0 0 0,-1 1 0,1-1 0,-1 1 0,1-1 0,0 1 0,-1-1 0,1 1 0,-1-1 0,1 1 0,-1-1 0,0 1 0,1 0 0,-1-1 0,1 1 0,-1 0 0,0-1 0,1 2 0,1 3 0,0-1 0,1 1 0,0-1 0,0 0 0,0 0 0,1 0 0,-1-1 0,1 1 0,0-1 0,0 0 0,0 0 0,0 0 0,0 0 0,10 3 0,-11-4 0,1-2 0,-1 1 0,1 0 0,-1-1 0,1 1 0,-1-1 0,1 0 0,-1-1 0,1 1 0,-1 0 0,1-1 0,-1 0 0,1 0 0,-1 0 0,1 0 0,-1 0 0,0-1 0,0 0 0,0 1 0,0-1 0,0 0 0,5-5 0,2-1-636,-1-1-1,0-1 1,14-17-1,-13 12-1290,-1 1 0,-1-1 0,0 0 0,9-26 0,-8 15-1224,-2 0 0,5-32 0,-3-16 928,-9 72 4161,1 9 3194,-2 13-3744,1-15-573,1 16-263,0 0 0,2-1 0,0 1 0,1-1 0,2 0 0,0 0 0,1-1 0,12 26 0,11 10-636,51 73 1,-14-24 2024,-67-115 2572,-6-46-3218,-14-11-698,0 6-548,3 0 1,2-1-1,3-1 0,-4-85 1,16 140-66,0 1 1,1 0 0,0-1 0,0 1-1,1 0 1,0-1 0,1 1 0,0 0-1,0 1 1,0-1 0,1 1 0,1-1-1,-1 1 1,1 0 0,0 0-1,0 1 1,1 0 0,0 0 0,0 0-1,1 1 1,-1 0 0,1 0 0,0 0-1,1 1 1,-1 0 0,1 0 0,0 1-1,0 0 1,0 1 0,0 0 0,0 0-1,0 0 1,1 1 0,13 0 0,-20 1 6,0 0 0,0 0 1,0 0-1,0 0 0,0 0 0,0 1 1,0-1-1,0 1 0,0-1 1,0 1-1,0 0 0,0-1 0,-1 1 1,1 0-1,0 1 0,0-1 0,-1 0 1,1 0-1,-1 1 0,1-1 1,-1 1-1,2 1 0,-2 0 40,1 0 1,-1 0-1,0 0 0,-1-1 0,1 1 1,0 0-1,-1 0 0,0 0 1,1 0-1,-1 0 0,0 0 0,-1 0 1,0 5-1,0 1 110,-1 0 0,-1-1 1,0 1-1,0-1 0,0 1 0,-1-1 1,-1 0-1,1-1 0,-8 10 0,5-9-131,-1 0-1,0-1 0,0 0 1,-1-1-1,0 0 0,0 0 1,0-1-1,-1 0 0,-14 5 1,22-9-11,-1 0 1,1 0-1,-1-1 1,0 1-1,1-1 1,-1 0-1,0 0 1,1 0-1,-1 0 1,0 0-1,1 0 0,-1-1 1,1 1-1,-1-1 1,0 0-1,1 0 1,-4-1-1,4 0 1,0 0-1,0 0 1,0 0 0,0 0-1,0 0 1,1-1-1,-1 1 1,1 0-1,-1-1 1,1 0-1,0 1 1,0-1 0,0 0-1,0 1 1,1-1-1,-1 0 1,1 0-1,-1 1 1,1-1-1,0-3 1,0 2-270,0 1 1,0 0-1,0-1 0,1 1 1,-1 0-1,1 0 1,0-1-1,0 1 0,0 0 1,1-3-1,2-1-1313,0 1-1,0 0 1,1 0-1,0 0 1,9-8-1,2-3-1292,7-11-3690</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4:34.402"/>
    </inkml:context>
    <inkml:brush xml:id="br0">
      <inkml:brushProperty name="width" value="0.025" units="cm"/>
      <inkml:brushProperty name="height" value="0.025" units="cm"/>
    </inkml:brush>
  </inkml:definitions>
  <inkml:trace contextRef="#ctx0" brushRef="#br0">33 0 18962,'0'0'9465,"-5"11"-8205,-1 9-1096,0-1 1,1 1-1,1 0 0,1 1 1,1-1-1,1 0 1,0 1-1,2-1 0,0 1 1,7 32-1,-4-30-37,1 1 1,1-1-1,1 0 0,1-1 0,1 0 0,1 0 0,1-1 1,1 0-1,21 27 0,-31-45-482,2 1 0,-1-1 1,0 0-1,1 0 0,-1 0 0,1 0 0,0 0 1,0-1-1,0 0 0,0 1 0,0-2 0,7 3 1,-9-3 86,-1-1 0,1 0 1,-1 0-1,1 0 0,-1 0 1,0 0-1,1-1 0,-1 1 1,1 0-1,-1-1 0,1 1 0,-1-1 1,0 1-1,1-1 0,-1 1 1,0-1-1,0 0 0,1 0 1,-1 0-1,0 0 0,0 0 1,0 0-1,0 0 0,0 0 1,0 0-1,0 0 0,-1-1 1,1 1-1,0 0 0,-1-1 1,1 1-1,-1 0 0,1-1 0,-1 1 1,0-1-1,1 1 0,-1 0 1,0-1-1,0 1 0,0-1 1,0-1-1,3-29-16644</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4:34.788"/>
    </inkml:context>
    <inkml:brush xml:id="br0">
      <inkml:brushProperty name="width" value="0.025" units="cm"/>
      <inkml:brushProperty name="height" value="0.025" units="cm"/>
    </inkml:brush>
  </inkml:definitions>
  <inkml:trace contextRef="#ctx0" brushRef="#br0">1 247 20628,'0'0'2412,"8"2"631,0 0-2602,0-1 0,0 0 0,0 0 0,0-1 0,1 0 0,-1-1 0,0 1 0,0-2 0,0 1 0,0-1 0,0 0 0,0-1 0,-1 0 0,15-7 0,-11 3-429,0 0 0,0-1 1,0 0-1,-1-1 1,-1 0-1,17-21 0,-21 24-13,0 0 0,-1-1-1,0 0 1,-1 0 0,1 0-1,-1 0 1,-1 0 0,0-1-1,0 0 1,0 1 0,-1-1-1,1-15 1,-1 22 1,-1-1 0,0 0 0,0 1 0,0-1 0,0 1 0,0-1 0,0 1 0,0-1 0,-1 1 0,1-1 0,0 1 0,-1-1 0,1 1 0,-1-1 0,0 1 0,1 0 0,-1-1 0,0 1 0,0 0 0,0 0 0,0 0 0,0-1 0,0 1 0,0 0 0,0 0 0,-1 0 0,1 1 0,0-1 0,-1 0 0,1 0 0,0 1 0,-1-1 0,1 1 0,-1-1 0,1 1 0,-1 0 0,1-1 0,-1 1 0,1 0 0,-1 0 0,1 0 0,-1 0 0,1 0 0,-1 1 0,0-1 0,1 0 0,0 1 0,-4 0 0,-1 1 0,-1 1 0,1-1 0,0 1 0,0 0 0,0 0 0,1 1 0,-1 0 0,1 0 0,0 0 0,-6 7 0,2 0 0,0 0 0,1 0 0,1 1 0,0 0 0,0 0 0,1 1 0,1 0 0,0 0 0,1 0 0,0 1 0,1 0 0,1-1 0,0 1 0,0 18 0,2-29 0,0 0 0,1 0 0,-1 0 0,1-1 0,-1 1 0,1 0 0,0 0 0,0-1 0,0 1 0,1-1 0,-1 1 0,0-1 0,1 1 0,0-1 0,0 0 0,-1 0 0,1 0 0,0 0 0,1 0 0,1 1 0,1 1 0,1-1 0,-1-1 0,1 1 0,-1-1 0,1 0 0,0-1 0,0 1 0,0-1 0,6 1 0,9-1 0,0-1 0,0 0 0,0-1 0,33-7 0,-34 3-194,-1 0 0,25-10 0,9-9-3190,13-14-6455</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4:35.772"/>
    </inkml:context>
    <inkml:brush xml:id="br0">
      <inkml:brushProperty name="width" value="0.025" units="cm"/>
      <inkml:brushProperty name="height" value="0.025" units="cm"/>
    </inkml:brush>
  </inkml:definitions>
  <inkml:trace contextRef="#ctx0" brushRef="#br0">26 351 9929,'0'0'13426,"5"12"-12774,152 385 949,-148-384-1049,-5-20 378,-2-30 535,-2 33-1438,-2-32 233,-1 0 1,-1 0 0,-3 1 0,-1 0 0,-17-50-1,2 24-128,-3 1-1,-37-64 1,59 116-122,1 2-6,0 0 0,-1 0 0,0 1 0,0-1 0,0 1-1,-7-7 1,10 12-15,1 1-1,-1-1 1,1 1 0,0-1-1,-1 1 1,1-1 0,0 1-1,0 0 1,-1-1-1,1 1 1,0-1 0,0 1-1,0 0 1,0-1-1,-1 1 1,1-1 0,0 1-1,0 0 1,0-1-1,1 1 1,-1 0 0,0-1-1,0 1 1,0-1 0,0 1-1,0 0 1,1-1-1,-1 1 1,1 0 0,7 22 95,1 1 1,1-2 0,2 1 0,0-2-1,1 1 1,1-2 0,29 33 0,-40-49-12,1 0 1,0 0 0,0 0 0,1-1-1,-1 0 1,1 1 0,-1-2 0,1 1-1,0 0 1,0-1 0,0 0 0,1 0-1,9 1 1,-13-2-45,1-1 0,0 0-1,0 0 1,0 0 0,0-1-1,0 1 1,-1-1 0,1 1 0,0-1-1,0 0 1,-1 0 0,1 0-1,-1 0 1,1-1 0,-1 1 0,1-1-1,-1 0 1,0 1 0,0-1-1,0 0 1,0 0 0,0 0-1,0-1 1,0 1 0,-1 0 0,1-1-1,1-3 1,4-12-28,0 0 0,-1 0-1,-1 0 1,-1 0 0,-1-1 0,0 0 0,-2 1-1,0-1 1,-1 0 0,0 0 0,-2 0 0,0 0-1,-2 1 1,0-1 0,0 1 0,-2 0 0,0 0-1,-2 1 1,-10-21 0,18 38-1,0-1 0,0 1 0,0 0 0,0 0 0,0-1 0,0 1 0,0 0 0,-1 0 0,1-1 0,0 1 0,0 0 0,0 0 0,0 0 0,0-1 0,0 1 0,-1 0 0,1 0 0,0 0 0,0-1 0,0 1 0,0 0 0,-1 0 0,1 0 0,0 0 0,0-1 0,-1 1 0,1 0 0,0 0 0,0 0 0,0 0 0,-1 0 0,1 0 0,0 0 0,0 0 0,-1 0 0,1 0 0,0 0 0,-1 0 0,1 0 0,0 0 0,0 0 0,-1 0 0,1 0 0,0 0 0,0 0 0,-1 0 0,1 0 0,0 0 0,0 1 0,0-1 0,-1 0 0,1 0 0,-4 19 0,5 30 0,9 16 0,4 0 0,1-1 0,4-1 0,29 65 0,-43-115-161,1-1 0,0 0 1,1-1-1,0 1 0,18 18 0,-24-27 77,1-1 0,1 0 1,-1 1-1,0-1 0,0 0 0,1-1 0,-1 1 0,1 0 1,0-1-1,-1 1 0,1-1 0,0 0 0,0 0 0,0 0 1,0 0-1,0 0 0,0-1 0,0 0 0,0 1 0,0-1 1,0 0-1,0 0 0,0-1 0,0 1 0,0-1 0,0 1 0,0-1 1,0 0-1,0 0 0,0 0 0,0-1 0,3-1 0,-3 0-823,0 0-1,0 0 0,0 0 0,0 0 0,-1 0 0,1-1 0,-1 1 0,0-1 0,0 1 0,0-1 0,-1 0 0,3-6 0,6-24-10398</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4:36.274"/>
    </inkml:context>
    <inkml:brush xml:id="br0">
      <inkml:brushProperty name="width" value="0.025" units="cm"/>
      <inkml:brushProperty name="height" value="0.025" units="cm"/>
    </inkml:brush>
  </inkml:definitions>
  <inkml:trace contextRef="#ctx0" brushRef="#br0">16 304 14606,'0'0'8733,"-1"9"-6405,0 29-310,1-37-1956,0 0 1,0 0 0,0 0-1,0 0 1,0 1-1,1-1 1,-1 0-1,0 0 1,1 0 0,-1 0-1,0 0 1,1 0-1,-1 0 1,1-1-1,0 1 1,-1 0-1,1 0 1,0 0 0,0-1-1,-1 1 1,1 0-1,0 0 1,0-1-1,0 1 1,0-1 0,0 1-1,0-1 1,0 1-1,0-1 1,0 0-1,0 1 1,0-1 0,0 0-1,0 0 1,0 0-1,0 0 1,0 0-1,0 0 1,0 0 0,0 0-1,1 0 1,1-1-1,0 0 5,-1 1-1,1-1 1,0 0-1,0 0 1,0-1-1,-1 1 1,1 0 0,0-1-1,-1 0 1,0 1-1,1-1 1,3-4-1,-3 0 2,1-1 0,-1 0 0,0 0 0,-1 0 0,1 0 0,-2-1 0,1 1 0,-1 0 0,0-1 0,0 1 0,-1-1 0,-1-12 0,1 17-44,0-1-1,0 0 1,-1 0 0,1 1 0,-1-1 0,0 0 0,0 1-1,-1-1 1,1 1 0,-1-1 0,1 1 0,-1 0-1,0 0 1,0 0 0,-1 0 0,1 0 0,-1 0 0,1 0-1,-1 1 1,0-1 0,0 1 0,0 0 0,0 0 0,0 0-1,-1 0 1,-6-2 0,9 3-24,0 1 0,0 0 0,-1 0 0,1-1 0,0 1 0,-1 0 0,1 0 0,0 0 0,0 0 0,-1 1 0,1-1 0,0 0 0,-1 0 0,1 1 0,0-1 0,0 1 0,0-1 0,-1 1 0,1-1 0,0 1 0,0 0 0,0 0 0,0-1 0,0 1 0,0 0 0,0 0 0,0 1 0,-1 2 0,0-1 0,0 0 0,0 1 0,1-1 0,0 1 0,-1 0 0,1-1 0,1 1 0,-2 6 0,1 5 0,1 1 0,0 0 0,4 27 0,-4-40 0,0 0 0,1-1 0,0 1 0,0 0 0,0 0 0,0 0 0,0-1 0,1 1 0,-1 0 0,1-1 0,-1 1 0,1-1 0,0 0 0,0 0 0,0 0 0,0 0 0,1 0 0,-1 0 0,0 0 0,1-1 0,0 1 0,-1-1 0,1 1 0,0-1 0,-1 0 0,1 0 0,0-1 0,0 1 0,0-1 0,0 1 0,0-1 0,0 0 0,3 0 0,12 0 0,1-2 0,-1 0 0,0-1 0,25-7 0,-7 2 0,-12 5 0,0 0 0,27 2 0,-50 0 0,0 0 0,0 1 0,-1-1 0,1 0 0,0 1 0,0-1 0,0 0 0,-1 0 0,1 0 0,0 0 0,-1 0 0,1 1 0,-1-1 0,1 0 0,-1-1 0,1 1 0,-1 0 0,0 0 0,1 0 0,-1 0 0,0 0 0,0 0 0,0 0 0,0 0 0,0 0 0,0-1 0,0 1 0,-1-2 0,-2-37 0,-2 22 0,-1 1 0,0-1 0,-1 1 0,-1 1 0,-1 0 0,0 0 0,-1 0 0,-23-26 0,-24-40 0,57 82 0,0-1 0,0 1 0,0 0 0,0-1 0,0 1 0,0 0 0,1-1 0,-1 1 0,0 0 0,0-1 0,0 1 0,0 0 0,1-1 0,-1 1 0,0 0 0,0 0 0,0-1 0,1 1 0,-1 0 0,0 0 0,1-1 0,-1 1 0,0 0 0,1 0 0,-1 0 0,0 0 0,0 0 0,1-1 0,-1 1 0,1 0 0,-1 0 0,0 0 0,1 0 0,-1 0 0,0 0 0,1 0 0,-1 0 0,0 0 0,1 0 0,-1 0 0,0 0 0,1 0 0,0 1 0,14-1 0,39 4-3609,5 1-4121,-28-5 139</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4:36.845"/>
    </inkml:context>
    <inkml:brush xml:id="br0">
      <inkml:brushProperty name="width" value="0.025" units="cm"/>
      <inkml:brushProperty name="height" value="0.025" units="cm"/>
    </inkml:brush>
  </inkml:definitions>
  <inkml:trace contextRef="#ctx0" brushRef="#br0">149 57 9225,'0'0'8562,"1"-8"-5134,2-27-273,-3 34-3024,0 1 0,0-1 0,0 1 1,0 0-1,0-1 0,0 1 0,0-1 1,0 1-1,0-1 0,0 1 0,0-1 1,0 1-1,0-1 0,-1 1 0,1 0 0,0-1 1,0 1-1,0-1 0,-1 1 0,1 0 1,0-1-1,0 1 0,-1-1 0,1 1 1,0 0-1,-1 0 0,1-1 0,-1 1 0,1 0 1,0 0-1,-1-1 0,1 1 0,-1 0 1,-18 2 1213,-13 15-1141,22-5-55,0 0 0,1 1 0,0 0 0,1 0 0,0 0 1,1 1-1,1 1 0,1-1 0,-1 1 0,2 0 0,0 0 0,1 0 1,1 0-1,0 1 0,1 24 0,1-38-160,0 1 1,0 0-1,0-1 0,0 1 0,0 0 1,1-1-1,-1 1 0,1-1 0,0 1 1,0-1-1,0 1 0,0-1 0,0 0 1,1 1-1,-1-1 0,0 0 0,1 0 1,0 0-1,0 0 0,-1 0 0,1 0 1,3 1-1,-2-1-39,1 0 1,-1-1-1,1 0 1,0 1-1,0-1 0,0-1 1,0 1-1,-1 0 1,1-1-1,0 0 1,0 0-1,0 0 1,5-1-1,5-2-255,0 0 1,0-1-1,-1 0 0,1-1 0,-1 0 0,0-1 1,16-10-1,21-23-4911,-20 10-1451,4-10-6994</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4:37.205"/>
    </inkml:context>
    <inkml:brush xml:id="br0">
      <inkml:brushProperty name="width" value="0.025" units="cm"/>
      <inkml:brushProperty name="height" value="0.025" units="cm"/>
    </inkml:brush>
  </inkml:definitions>
  <inkml:trace contextRef="#ctx0" brushRef="#br0">111 60 19026,'-7'9'2397,"-10"11"-281,1 0 0,-25 44 0,37-57-1957,0 0 0,0 0 0,1 1 1,0 0-1,0 0 0,1-1 0,0 1 0,1 1 0,-1-1 0,1 0 0,1 0 0,0 0 0,0 1 0,1-1 1,1 11-1,-1-18-127,-1 1 0,1-1 1,0 0-1,0 1 0,0-1 1,0 0-1,0 0 1,0 0-1,0 0 0,0 0 1,0 0-1,0 0 0,1 0 1,-1 0-1,0-1 0,1 1 1,-1 0-1,0-1 1,1 0-1,-1 1 0,1-1 1,-1 1-1,1-1 0,-1 0 1,1 0-1,-1 0 0,1 0 1,-1 0-1,1 0 0,-1-1 1,1 1-1,-1 0 1,1-1-1,1 0 0,4-1 128,-1 1 0,0-2 0,1 1 0,-1-1 0,0 0 0,8-5 0,-3 0-137,0-2-1,0 1 0,-1-2 0,0 1 0,0-1 0,-2-1 0,1 1 0,7-16 0,-12 19-22,1 0 0,-2-1 0,1 0 0,-1 1 0,0-1 0,-1-1 0,0 1 0,0 0-1,-1 0 1,-1-1 0,1 1 0,-1 0 0,-3-16 0,3 23 0,-1-1 0,0 0 0,0 1 0,0-1 0,0 1 0,-1-1 0,1 1 0,-1 0 0,0-1 0,1 1 0,-1 0 0,0 0 0,0 0 0,0 0 0,0 1 0,-1-1 0,1 0 0,0 1 0,-1 0 0,1-1 0,-1 1 0,0 0 0,1 1 0,-4-2 0,-4 0 0,0 0 0,-1 0 0,1 1 0,0 0 0,-12 1 0,6 7-2178,15-6 1902,0 0 1,1-1-1,-1 1 0,1 0 0,-1 0 1,1-1-1,-1 1 0,1 0 0,0 0 1,-1 0-1,1-1 0,0 1 1,-1 0-1,1 0 0,0 0 0,0 0 1,0 0-1,0 0 0,0 0 0,0-1 1,0 1-1,0 0 0,1 0 0,-1 0 1,0 0-1,0 0 0,1-1 0,-1 1 1,0 0-1,1 0 0,-1 0 0,1-1 1,-1 1-1,1 0 0,-1-1 1,1 1-1,0 0 0,-1-1 0,1 1 1,0-1-1,0 1 0,1 0 0,13 5-7534</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4:37.579"/>
    </inkml:context>
    <inkml:brush xml:id="br0">
      <inkml:brushProperty name="width" value="0.025" units="cm"/>
      <inkml:brushProperty name="height" value="0.025" units="cm"/>
    </inkml:brush>
  </inkml:definitions>
  <inkml:trace contextRef="#ctx0" brushRef="#br0">160 3 22069,'-10'0'2359,"8"0"-2247,-4-1 220,0 0 0,0 1-1,0 0 1,0 0 0,0 0 0,1 1 0,-1 0 0,0 0 0,0 1-1,0 0 1,1 0 0,-1 0 0,1 0 0,-1 1 0,1 0 0,0 0-1,0 1 1,-8 7 0,9-7-246,1 0 0,0 1 0,0 0 0,0 0 0,0 0 0,1 0 0,0 0 0,0 1 0,0-1 0,1 1 0,-2 9 0,3-14-87,-1 1 0,1 0 0,0 0 0,0 0 0,0 0 0,0 0 0,0 0 0,1 0 1,-1 0-1,0-1 0,1 1 0,0 0 0,-1 0 0,1 0 0,0-1 0,0 1 0,0 0 0,0-1 1,0 1-1,0-1 0,1 1 0,-1-1 0,0 0 0,1 1 0,-1-1 0,1 0 0,-1 0 1,1 0-1,0 0 0,-1 0 0,1 0 0,0-1 0,0 1 0,0-1 0,0 1 0,2 0 0,13 0-140,-1 0 0,1-1 0,0-1 0,-1 0 1,1-2-1,17-3 0,-16 2-155,0 1 0,0 1 0,1 0 0,24 2 0,-42 0 299,0 1 0,0-1 0,0 1 1,0 0-1,0-1 0,0 1 0,0 0 0,0 0 0,0-1 0,-1 1 0,1 0 0,0 0 0,0 0 0,-1 0 1,1 0-1,-1 0 0,1 0 0,-1 0 0,1 0 0,-1 1 0,0-1 0,1 0 0,-1 0 0,0 0 1,0 0-1,0 0 0,0 1 0,0-1 0,0 0 0,0 0 0,0 0 0,-1 2 0,-7 43 771,-1-23-355,-2 0 0,0 0 0,-2-1 0,0-1 0,-26 32 0,39-52-462,-1 0 1,1 0-1,-1 0 0,1 0 0,-1-1 1,0 1-1,1 0 0,-1 0 0,0 0 1,0 0-1,0-1 0,1 1 0,-1 0 1,0-1-1,0 1 0,0-1 0,0 1 1,0-1-1,0 0 0,0 1 1,-2-1-1,2 0-64,1-1 0,-1 1 0,1-1 1,-1 0-1,1 0 0,0 1 0,-1-1 0,1 0 1,0 1-1,-1-1 0,1 0 0,0 0 0,0 0 1,0 1-1,0-1 0,0 0 0,0 0 0,0 0 1,0 1-1,0-1 0,0-1 0,8-54-5993,2 13-1571,2-8-5921</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4:38.157"/>
    </inkml:context>
    <inkml:brush xml:id="br0">
      <inkml:brushProperty name="width" value="0.025" units="cm"/>
      <inkml:brushProperty name="height" value="0.025" units="cm"/>
    </inkml:brush>
  </inkml:definitions>
  <inkml:trace contextRef="#ctx0" brushRef="#br0">15 490 18001,'-1'10'2792,"-2"13"-1623,-3 15 2013,3 0 0,1 67-1,2-102-3173,1 0 0,0-1-1,-1 1 1,1-1 0,0 1 0,0-1-1,0 1 1,1-1 0,-1 1 0,1-1 0,-1 0-1,1 0 1,0 0 0,0 0 0,0 0-1,0 0 1,0 0 0,0-1 0,0 1-1,0-1 1,1 0 0,-1 1 0,1-1 0,-1 0-1,1 0 1,-1-1 0,1 1 0,0 0-1,-1-1 1,1 0 0,0 1 0,-1-1-1,1 0 1,0-1 0,0 1 0,-1 0-1,1-1 1,0 1 0,-1-1 0,1 0 0,-1 0-1,1 0 1,-1 0 0,1-1 0,-1 1-1,0 0 1,0-1 0,1 0 0,-1 1-1,0-1 1,-1 0 0,1 0 0,0 0-1,1-3 1,4-5-5,0 0-1,-2-1 1,1 1 0,-1-1-1,-1 0 1,1-1 0,-2 1-1,0-1 1,0 1-1,1-18 1,-1-13 30,-2-65 1,-2 97-34,-2-6 48,-3 23 70,-5 26 175,9-20-262,0 0 0,0 0 0,2 0 0,-1 0 0,2 0-1,0 0 1,0 0 0,4 16 0,-4-27-31,0-1 0,0 1 0,1-1 0,-1 1 0,0-1 0,0 1 0,1-1 0,-1 0 0,1 0 0,-1 0 0,1 0 0,0 0 0,-1 0 0,1 0 0,0 0 0,0-1 0,-1 1 0,1-1 0,0 1 0,0-1 0,0 0 0,0 0 0,0 0 0,-1 0 0,1 0 0,0 0 0,0 0 0,0 0 0,0-1 0,0 1 0,2-2 0,4 0 0,1-1 0,-1 0 0,0-1 0,0 1 0,11-8 0,64-51 0,-52 38 0,39-24 0,-44 38 0,-25 10 0,-1 0 0,1 0 0,0 0 0,-1 0 0,1 0 0,0 1 0,-1-1 0,1 0 0,-1 0 0,1 0 0,0 1 0,-1-1 0,1 0 0,-1 1 0,1-1 0,-1 0 0,1 1 0,-1-1 0,1 1 0,-1-1 0,1 1 0,0 0 0,0 3 0,0 0 0,0 0 0,0 0 0,0-1 0,0 1 0,-1 0 0,0 0 0,0 7 0,3 23 0,2-45 0,-1-14 0,-9-365 0,5 381 8,0 0 0,1 0-1,0 0 1,1 0 0,3-11 0,-5 18-14,0 1-1,1-1 1,-1 1 0,1-1 0,0 1 0,-1-1 0,1 1 0,0 0-1,0-1 1,0 1 0,0 0 0,0 0 0,0-1 0,0 1 0,0 0-1,0 0 1,1 0 0,-1 0 0,0 1 0,1-1 0,-1 0 0,1 0-1,-1 1 1,1-1 0,-1 1 0,1-1 0,-1 1 0,1 0-1,-1 0 1,1 0 0,-1 0 0,1 0 0,0 0 0,-1 0 0,1 0-1,-1 0 1,4 2 0,-3-1-369,-1 0-1,1 1 1,0-1 0,-1 1-1,1-1 1,-1 1 0,0 0-1,1-1 1,-1 1 0,0 0-1,0 0 1,0 0-1,0 0 1,0 0 0,-1 0-1,1 0 1,-1 1 0,1-1-1,-1 0 1,0 0-1,0 0 1,0 1 0,0-1-1,0 0 1,-1 3 0,1-2-286,0 25-7117</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4:38.997"/>
    </inkml:context>
    <inkml:brush xml:id="br0">
      <inkml:brushProperty name="width" value="0.025" units="cm"/>
      <inkml:brushProperty name="height" value="0.025" units="cm"/>
    </inkml:brush>
  </inkml:definitions>
  <inkml:trace contextRef="#ctx0" brushRef="#br0">23 2416 12460,'0'0'6657,"-5"14"-5227,3-8-1282,-1 2 23,0 1 1,0-1-1,1 1 1,0 0-1,1-1 0,0 1 1,0 0-1,1 0 1,0 0-1,1 0 1,3 16-1,21 82 1018,3 20-446,5-2-1,70 171 1,-90-267-707,2-1-1,0-1 1,2 0 0,29 36 0,-39-54-34,1-1 1,1 0 0,0 0 0,0-1 0,0 0-1,18 10 1,-21-15 1,0 1 0,0-1 0,0 1 0,1-2 0,-1 1 0,1-1 0,-1 0 0,1 0 0,-1-1 1,1 1-1,-1-2 0,13-1 0,-16 2-6,1-1 0,-1 0 0,0 0 1,0 0-1,0 0 0,0-1 0,0 1 0,0-1 1,0 0-1,0 0 0,-1 0 0,1 0 0,-1 0 1,1-1-1,-1 1 0,0-1 0,2-3 1,0 1-108,-1-1 0,0-1 0,0 1 0,-1 0 0,0-1 0,0 1 0,0-1 0,0-7 0,0-8-488,-1-1 0,-1 1 0,-1-1-1,-4-27 1,-7-7-482,-3 0-1,-2 1 1,-34-77 0,1 2-54,44 112 985,-53-172-350,55 171 903,0-1 0,1 0 0,1 1 0,1-1 0,0 0 0,2 0 0,4-28 0,-2 38-118,1 0-1,-1 1 0,2 0 1,-1 0-1,1 0 0,1 1 1,0-1-1,0 1 0,1 0 1,0 1-1,0 0 0,1 0 1,15-11-1,10-6 253,2 1-1,47-24 1,-82 48-537,543-280 2417,191-112-2068,-524 256-309,-6-9-1,-6-8 1,220-224-1,-182 138-26,46-46 45,-272 276-71,5-7 165,1 0 0,1 1 0,0 1 1,1 0-1,1 1 0,0 1 0,38-17 0,-56 29-146,0-1 0,0 1-1,1-1 1,-1 1 0,0-1-1,0 1 1,1 0 0,-1 0 0,0 0-1,1 0 1,-1 0 0,0 0 0,1 0-1,-1 0 1,0 0 0,1 0-1,-1 1 1,0-1 0,0 1 0,1-1-1,-1 1 1,0-1 0,0 1-1,0 0 1,0-1 0,0 1 0,0 0-1,0 0 1,0 0 0,0 0-1,0 0 1,0 0 0,0 0 0,-1 0-1,1 0 1,0 1 0,-1-1-1,1 0 1,-1 0 0,1 0 0,-1 1-1,0-1 1,0 0 0,1 3 0,0 7 142,0 1 0,-1-1 0,0 1 0,-3 15 0,1-7-105,0 18-34,1-1 1,1 1 0,2 0 0,2-1 0,2 0 0,1 0 0,1 0-1,21 53 1,45 77-328,39 104 1018,-100-234-1538,-2 2 1,-2-1-1,-1 2 0,-2-1 1,1 51-1,-8-51-3819,-7 0-1938</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28:38.253"/>
    </inkml:context>
    <inkml:brush xml:id="br0">
      <inkml:brushProperty name="width" value="0.025" units="cm"/>
      <inkml:brushProperty name="height" value="0.025" units="cm"/>
    </inkml:brush>
  </inkml:definitions>
  <inkml:trace contextRef="#ctx0" brushRef="#br0">11 118 8168,'0'0'11162,"-10"11"-9704,59 4 944,-2-5-1721,-1-3 0,1-1 0,54-1 0,24 2 583,-43 0-1093,-34-4 380,0 2 1,90 22-1,-83-13-481,1-3 0,0-2-1,72 3 1,173-11 112,-148-3-45,289-26-131,-1-33-5,158-16-2,-428 68 110,37-3 65,-208 12-198,1 0 0,0 0 1,-1 0-1,1 0 1,0 0-1,-1-1 1,1 1-1,0 0 1,-1 0-1,1 0 0,-1-1 1,1 1-1,0 0 1,-1-1-1,1 1 1,-1 0-1,1-1 1,-1 1-1,1-1 0,-1 1 1,1-1-1,-1 1 1,1-1-1,-1 0 1,0 1-1,1-1 1,-1 1-1,0-1 0,0 0 1,1 1-1,-1-1 1,0 0-1,0 1 1,0-1-1,0 0 1,0 0-1,-7-28-5060,3 19 1169,0-13-6815</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6.507"/>
    </inkml:context>
    <inkml:brush xml:id="br0">
      <inkml:brushProperty name="width" value="0.025" units="cm"/>
      <inkml:brushProperty name="height" value="0.025" units="cm"/>
    </inkml:brush>
  </inkml:definitions>
  <inkml:trace contextRef="#ctx0" brushRef="#br0">89 1 11787,'0'0'16346,"-7"8"-16100,-4 10 67,0 1 1,1 0-1,1 0 1,1 1-1,1 0 0,0 1 1,2-1-1,0 1 1,2 0-1,0 1 1,1-1-1,1 0 1,3 36-1,-2-55-313,0-1 0,1 0 0,-1 1 0,0-1 0,0 0 0,1 1 0,-1-1 0,1 0 0,-1 0 0,1 1 0,0-1 0,-1 0 0,1 0 0,0 0 0,0 0 0,0 0 0,0 0 0,0 0 0,0 0 0,0 0 0,0 0 0,0-1 0,0 1 0,1 0 0,1 0 0,0 0 0,-1-1 0,1 0 0,0 0 0,-1 0 0,1 0 0,0 0 0,0 0 0,-1-1 0,1 1 0,0-1 0,-1 0 0,4-1 0,4-2 0,0 0 0,-1-1 0,1-1 0,-1 0 0,10-8 0,56-59 0,-75 73 0,0 0 0,0 0 0,0 0 0,1 0 0,-1 0 0,0 0 0,0 0 0,0 0 0,0-1 0,0 1 0,1 0 0,-1 0 0,0 0 0,0 0 0,0 0 0,0 0 0,1 0 0,-1 0 0,0 0 0,0 0 0,0 0 0,0 0 0,0 1 0,1-1 0,-1 0 0,0 0 0,0 0 0,0 0 0,0 0 0,0 0 0,1 0 0,-1 0 0,0 0 0,0 0 0,0 1 0,0-1 0,0 0 0,0 0 0,0 0 0,0 0 0,1 0 0,-1 1 0,0-1 0,0 0 0,0 0 0,0 0 0,0 0 0,0 0 0,0 1 0,0-1 0,0 0 0,0 0 0,0 0 0,0 0 0,0 1 0,0-1 0,0 0 0,0 19 0,-5 19 0,-4-3 0,4-21 0,2 0 0,-1 0 0,2 1 0,-2 18 0,4-33-22,0 1-1,0-1 1,0 0 0,0 0-1,0 1 1,0-1-1,0 0 1,1 0 0,-1 1-1,0-1 1,0 0 0,0 0-1,0 1 1,0-1 0,0 0-1,0 0 1,1 0-1,-1 1 1,0-1 0,0 0-1,0 0 1,0 0 0,1 1-1,-1-1 1,0 0-1,0 0 1,1 0 0,-1 0-1,0 0 1,0 0 0,0 0-1,1 0 1,-1 1 0,0-1-1,0 0 1,1 0-1,-1 0 1,0 0 0,0 0-1,1 0 1,-1 0 0,0 0-1,0-1 1,1 1 0,-1 0-1,0 0 1,0 0-1,1 0 1,-1 0 0,0 0-1,0 0 1,1-1 0,-1 1-1,0 0 1,0 0-1,0 0 1,1-1 0,13-10-5535,1-13-5142</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4:39.341"/>
    </inkml:context>
    <inkml:brush xml:id="br0">
      <inkml:brushProperty name="width" value="0.025" units="cm"/>
      <inkml:brushProperty name="height" value="0.025" units="cm"/>
    </inkml:brush>
  </inkml:definitions>
  <inkml:trace contextRef="#ctx0" brushRef="#br0">1 2849 21236,'0'0'1772,"3"-8"-998,3-4-529,1 0-1,1 1 0,0 0 0,0 0 0,1 1 1,1 0-1,-1 0 0,16-10 0,-21 16-162,242-206 1972,306-201-1,299-135-1771,58-39-2055,-63-34-882,-491 346-5682,-245 188-1149</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5:02.963"/>
    </inkml:context>
    <inkml:brush xml:id="br0">
      <inkml:brushProperty name="width" value="0.025" units="cm"/>
      <inkml:brushProperty name="height" value="0.025" units="cm"/>
    </inkml:brush>
  </inkml:definitions>
  <inkml:trace contextRef="#ctx0" brushRef="#br0">80 818 10666,'0'0'10885,"4"-1"-5819,48 3 63,-33 0-5018,1 0 0,-1 1 0,22 7 0,18 5-123,0-3 0,82 7-1,62 12 50,0 9-37,1-8 0,321 7 0,-275-30-2,363-1-6,-154-31-14,-73-5 22,-73 4 0,200-46-169,-114 9 45,-356 55 78,0-2-1,-1-2 1,0-2 0,-1-1-1,67-32 1,-56 24 64,-39 17-65,0 0 1,0-1-1,0 0 1,-1-1-1,0-1 0,0 0 1,-1-1-1,0 0 0,14-13 1,-23 18 49,-1 1 0,0-1 0,-1 0 1,1 1-1,0-1 0,-1 0 0,1 0 0,-1 0 1,0 0-1,0 1 0,0-1 0,0 0 0,-2-5 1,-7-37 20,-86-238-787,90 270 755,-1 1 1,0 0-1,-1 0 0,0 1 1,0 0-1,-2 0 1,1 1-1,-1 0 0,-1 0 1,1 1-1,-2 0 1,1 1-1,-1 0 0,-1 1 1,1 0-1,-1 1 1,0 0-1,-1 1 0,1 0 1,-20-4-1,-21-3 8,-1 3 1,1 2-1,-99 0 0,70 4-231,-523-8 47,125 5 229,-206-19-18,530 23-3,-217 26 0,-225-7 184,389-20-170,-520 26-12,669-19 3,1 3 0,-60 14 0,97-16-49,0 1 1,0 1 0,1 1 0,0 1 0,0 1 0,1 1 0,0 0 0,-26 22 0,40-28 13,1 0-1,-1 1 1,1-1 0,0 1-1,0 1 1,1-1 0,0 1-1,0 0 1,1 0 0,-1 0-1,2 0 1,-1 0 0,-2 11-1,3-5-1,0 1 0,1-1-1,1 1 1,0-1-1,0 1 1,1-1-1,4 16 1,4 7-20,1 0 1,2-1-1,2 0 1,28 54-1,-27-61-19,1-1-1,1-1 1,1 0 0,26 28-1,-39-47-56,1-1 0,0 0 0,1 0 0,-1 0 0,1-1 0,0 0-1,1-1 1,-1 1 0,1-1 0,0-1 0,0 1 0,0-1 0,0-1 0,1 0-1,-1 0 1,1 0 0,-1-1 0,1 0 0,-1-1 0,12-1 0,-15 0-201,1 0-1,0 0 1,0-1 0,-1 0 0,1-1 0,-1 1 0,0-1 0,0 0-1,0 0 1,0 0 0,0-1 0,-1 0 0,1 0 0,-1 0 0,0 0 0,-1-1-1,1 0 1,4-7 0,30-57-5855</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5:05.238"/>
    </inkml:context>
    <inkml:brush xml:id="br0">
      <inkml:brushProperty name="width" value="0.025" units="cm"/>
      <inkml:brushProperty name="height" value="0.025" units="cm"/>
    </inkml:brush>
  </inkml:definitions>
  <inkml:trace contextRef="#ctx0" brushRef="#br0">2039 94 6342,'-249'-41'5682,"-7"-5"-3972,219 43-1660,0 0 0,0 3 0,0 1 1,0 1-1,-37 8 0,-73 27 83,2 6 1,-142 64-1,232-84 195,0 3 0,2 1 1,1 3-1,2 3 0,-63 51 0,75-52-103,2 3 0,1 0 0,1 2 0,3 2 1,1 1-1,-45 79 0,69-110-180,1 1 1,0 0-1,1 1 1,0 0-1,0-1 1,1 1 0,1 0-1,0 0 1,0 1-1,1-1 1,0 0-1,1 0 1,1 1-1,0-1 1,0 0 0,1 0-1,0 0 1,1 0-1,0 0 1,1 0-1,0-1 1,1 1-1,0-1 1,1 0 0,0-1-1,0 0 1,1 1-1,0-2 1,10 10-1,9 7 8,2-2 0,0 0 0,2-2-1,0 0 1,1-3 0,1 0-1,1-3 1,40 15 0,45 9-20,125 25 0,-182-49-2,92 22 30,1-6 0,1-7 1,248 6-1,-208-40 613,343-62 0,-331 39-442,509-90 351,-503 76-613,272-98 0,-273 57-179,-190 77 202,0-1 1,-1-1-1,0-1 1,-1-1-1,-1-1 1,0 0-1,17-21 1,-32 33 7,-1 0 0,0 0 1,0-1-1,0 1 0,-1-1 1,1 1-1,-1-1 0,0 0 1,-1 0-1,1 0 0,-1 0 0,0-1 1,0 1-1,0 0 0,-1 0 1,0-1-1,0-5 0,-2 4 24,1-1 0,-1 1 0,-1-1-1,1 1 1,-1 0 0,0 0 0,-1 0-1,0 1 1,0-1 0,-8-9 0,-8-6 106,-1 0-1,-1 2 1,-1 1 0,-48-32 0,-13-1 240,-2 3-1,-2 4 1,-163-58 0,101 55 273,-254-48 0,227 68-682,-1 7 1,-1 8 0,0 8-1,-302 31 1,19 55-3843,159-5-2864,126-28-2053</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5:08.806"/>
    </inkml:context>
    <inkml:brush xml:id="br0">
      <inkml:brushProperty name="width" value="0.025" units="cm"/>
      <inkml:brushProperty name="height" value="0.025" units="cm"/>
    </inkml:brush>
  </inkml:definitions>
  <inkml:trace contextRef="#ctx0" brushRef="#br0">3166 289 6342,'-13'-1'1794,"-284"-33"5078,-106-13-6239,-104-8 1583,340 45-1567,-177 11-1,162 15-518,1 8 0,-225 61 0,324-64 85,1 4 0,2 3 0,1 4 0,1 3 0,2 4 0,-93 63 0,165-100-222,1-1 1,0 1-1,0 0 0,1 0 0,-1 1 0,0-1 1,1 0-1,-1 0 0,1 1 0,0-1 0,-1 1 1,1-1-1,1 1 0,-1 0 0,0-1 0,1 1 0,-1 0 1,1-1-1,0 1 0,0 0 0,0 0 0,0-1 1,0 1-1,1 0 0,-1 0 0,1-1 0,-1 1 1,1 0-1,0-1 0,0 1 0,1-1 0,1 4 0,6 11-35,0 0-1,2-1 0,20 25 0,-18-24 60,37 48-34,3-2-1,3-3 1,2-2-1,77 59 1,-89-82 32,1-3 1,2-1-1,1-3 1,1-1-1,1-4 1,101 33 0,-40-28 88,118 13 1,119-1-44,-308-36-48,588 16 166,-1-61 127,-593 38-303,884-118 69,-886 114-72,679-156 90,-489 101-36,244-101 0,-449 155-2,-9 5-63,-1 0 0,0-1 0,-1 0-1,1-1 1,8-5 0,-16 9 32,1 0-1,-1 0 1,0-1-1,0 1 1,1 0-1,-1 0 1,0-1-1,0 1 1,0-1-1,0 1 1,0-1-1,-1 0 1,1 1-1,0-1 1,-1 0-1,1 1 1,-1-1-1,0 0 1,1 0-1,-1 1 1,0-1-1,0 0 1,0 0-1,0 0 1,-1 1-1,1-1 1,0 0-1,-1 0 1,1 1-1,-1-1 1,0 0-1,-1-2 1,-16-26 328,-1 1 1,-1 2-1,-1-1 1,-39-36-1,30 32-36,-24-26-240,-3 2 0,-3 2 1,-1 4-1,-3 2 0,-2 3 0,-2 3 0,-1 2 0,-3 4 1,0 3-1,-2 4 0,-2 2 0,0 4 0,-2 3 0,0 4 1,0 3-1,-111-4 0,81 16-1552,0 5 1,1 4-1,-162 35 0,110-11-2450,-6-6-3118</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5:29.897"/>
    </inkml:context>
    <inkml:brush xml:id="br0">
      <inkml:brushProperty name="width" value="0.025" units="cm"/>
      <inkml:brushProperty name="height" value="0.025" units="cm"/>
    </inkml:brush>
  </inkml:definitions>
  <inkml:trace contextRef="#ctx0" brushRef="#br0">1750 180 10666,'-156'-57'824,"64"21"539,-120-29 0,180 58-1219,0 1-1,0 2 1,0 1-1,0 2 0,-1 0 1,1 3-1,-62 10 1,37 2-114,1 2 0,1 3 0,-93 46 0,-144 103 213,279-161-202,-151 103 753,142-93-623,1 0 0,0 2 1,2 0-1,0 2 1,-17 22-1,30-34-156,0 1-1,1-1 1,0 1 0,0 0-1,1 0 1,0 0 0,1 1 0,0-1-1,1 1 1,0 0 0,1-1-1,0 1 1,0 13 0,2-10-10,1 0 1,1 0-1,0 0 0,0 0 1,1 0-1,1-1 1,1 0-1,0 0 1,8 14-1,3-2-3,0 1 0,2-2 0,1-1 0,1 0 0,1-1 0,1-2 0,1 0 0,42 26 0,5-5 27,1-3 0,2-3 0,100 32 1,243 54 58,-281-84-64,367 73 9,-426-100-5,2-3 1,-1-3 0,1-4 0,119-15-1,-145 6 1,-1-2 0,1-3 0,-2-2 0,85-39 0,-98 37 85,-1-2-1,0-2 1,-2-2-1,0 0 1,-2-3-1,45-45 1,-64 57-73,-1-2-1,-1 0 1,0-1 0,-1 0-1,-1 0 1,0-1 0,-2-1 0,0 1-1,-1-1 1,-1-1 0,-1 1-1,-1-1 1,-1 0 0,0 0 0,-2 0-1,0 0 1,-2-1 0,0 1-1,-2 0 1,-6-30 0,1 16 106,-2 1 1,-2 0 0,-1 0-1,-1 1 1,-2 1 0,-1 0-1,-1 1 1,-2 1-1,-1 1 1,-2 1 0,-33-33-1,27 34-68,-1 2 0,-2 0-1,0 2 1,-2 2 0,0 1 0,-2 1-1,0 2 1,0 2 0,-2 1-1,0 2 1,0 2 0,-1 1 0,-70-6-1,52 11-127,0 3 0,-1 3-1,1 2 1,0 2 0,1 3-1,-1 2 1,2 3 0,0 2-1,-55 25 1,4 6-1173,-127 78 1,-91 82-5027,80-43-2801</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5:31.972"/>
    </inkml:context>
    <inkml:brush xml:id="br0">
      <inkml:brushProperty name="width" value="0.025" units="cm"/>
      <inkml:brushProperty name="height" value="0.025" units="cm"/>
    </inkml:brush>
  </inkml:definitions>
  <inkml:trace contextRef="#ctx0" brushRef="#br0">0 138 4132,'0'0'9267,"13"-5"-8028,49-14-300,113-20 1,650-25 489,-769 62-1401,206-7 602,325 32 0,285 20 394,-536-34-847,1714-5 758,-1813-11-795,319-4 1059,-509 18-1104,-45-6-112,-1-1 1,1 0 0,-1 1-1,1-1 1,-1 1 0,1-1-1,-1 1 1,0 0 0,1-1-1,-1 1 1,0 0 0,1 0-1,-1 0 1,0 0 0,0 0-1,0 1 1,0-1 0,0 0-1,0 0 1,0 1 0,0-1-1,-1 0 1,1 1 0,0-1-1,-1 1 1,1 2-1,-2-4-496,0 0 0,0 0-1,0-1 1,0 1 0,0 0-1,0 0 1,0 0-1,0-1 1,0 1 0,0 0-1,0-1 1,0 1 0,0-1-1,0 0 1,0 1-1,0-1 1,-1 0 0,-18-18-8797</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2:00.733"/>
    </inkml:context>
    <inkml:brush xml:id="br0">
      <inkml:brushProperty name="width" value="0.025" units="cm"/>
      <inkml:brushProperty name="height" value="0.025" units="cm"/>
    </inkml:brush>
  </inkml:definitions>
  <inkml:trace contextRef="#ctx0" brushRef="#br0">64 26 2755,'0'0'6064,"-8"2"-3939,-3-1-1725,-27 5 2434,31-4 5057,49-1-6582,0-2 0,0-2 1,78-15-1,-80 11-960,0 3 1,0 1-1,0 2 1,0 2-1,0 1 1,47 10-1,237 62 185,-284-63-386,0-2-5,0-2 1,0-1-1,1-3 0,0-1 0,71-5 1,-41-7-51,-47 5-41,0 2 1,26 0 0,-43 3-403,25-2 443,-19-4-3110,-7-5-4909,-6 3-2137</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2:03.296"/>
    </inkml:context>
    <inkml:brush xml:id="br0">
      <inkml:brushProperty name="width" value="0.025" units="cm"/>
      <inkml:brushProperty name="height" value="0.025" units="cm"/>
    </inkml:brush>
  </inkml:definitions>
  <inkml:trace contextRef="#ctx0" brushRef="#br0">0 186 5765,'0'0'12903,"10"0"-12353,10 0-45,0-1-1,0 0 1,0-2-1,0 0 1,24-8-1,19-8 185,-1 2-1,2 3 1,0 3 0,0 3-1,92-1 1,461-21 2754,-509 24-2954,190 12 0,-104 3 241,-119-4-299,130 25 0,-39-2-54,-108-20-377,-1 4 0,61 20 0,-58-3 0,-51-23 0,1-1 0,0 0 0,0-1 0,0 0 0,12 4 0,-167-21 0,-164 1 0,-7-1 0,-836-34 0,434 47 0,765 2-50,-2 3 0,67 15 0,-22-3 2,-6-6 36,-1-3-1,149-7 0,169-36 111,-66 4-125,376-28 59,-653 55 22,-50 3-4,-39 1-21,24 0-29,-1023-59-5,748 35-43,273 23 8,-183-8-2365,161 10 392,1 2 1,-36 6-1,-9 10-4794</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5:44.542"/>
    </inkml:context>
    <inkml:brush xml:id="br0">
      <inkml:brushProperty name="width" value="0.025" units="cm"/>
      <inkml:brushProperty name="height" value="0.025" units="cm"/>
    </inkml:brush>
  </inkml:definitions>
  <inkml:trace contextRef="#ctx0" brushRef="#br0">309 1 3331,'0'0'10762,"-3"2"-10356,-1 0-361,1 1 0,0 0 0,0 0 0,0 0 1,1 0-1,-1 0 0,1 0 0,-1 1 0,1 0 0,0-1 0,1 1 0,-1 0 0,1 0 1,-1 0-1,1 0 0,0 4 0,-13 79 141,11-60-103,-73 734 580,4-32 222,46-538-472,-26 323 284,38-206-376,3 361 282,26-529-510,39 168 1,-51-298 204,-1-7-1410,-2-8-4235,0-9 1301</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5:44.881"/>
    </inkml:context>
    <inkml:brush xml:id="br0">
      <inkml:brushProperty name="width" value="0.025" units="cm"/>
      <inkml:brushProperty name="height" value="0.025" units="cm"/>
    </inkml:brush>
  </inkml:definitions>
  <inkml:trace contextRef="#ctx0" brushRef="#br0">2 1 10890,'0'53'676,"-2"-23"-215,2 0 1,1 0-1,2-1 0,1 1 0,7 29 1,55 194 773,-11 3-1,28 342 1,-76-529-1175,4 68-1048,-11-139 676,-1 0 0,1 0 0,-1 0 0,1 0 0,-1 0 0,0 0 0,0 0 0,0 0 0,0 0 0,0 0 0,0 0 0,-2-1 0,-4-10-1142,-11-25-2331</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7.193"/>
    </inkml:context>
    <inkml:brush xml:id="br0">
      <inkml:brushProperty name="width" value="0.025" units="cm"/>
      <inkml:brushProperty name="height" value="0.025" units="cm"/>
    </inkml:brush>
  </inkml:definitions>
  <inkml:trace contextRef="#ctx0" brushRef="#br0">144 0 19186,'0'0'4719,"-4"9"-2130,-12 26-1972,-43 102 2560,52-119-2858,2 1 0,0-1 0,0 1-1,2 1 1,-2 32 0,5-51-317,0-1-1,0 1 0,0 0 1,0-1-1,0 1 1,0 0-1,0 0 1,1-1-1,-1 1 0,0-1 1,0 1-1,1 0 1,-1-1-1,0 1 0,1-1 1,-1 1-1,1 0 1,-1-1-1,1 1 1,-1-1-1,1 0 0,-1 1 1,1-1-1,-1 1 1,1-1-1,-1 0 1,1 1-1,0-1 0,-1 0 1,1 0-1,0 1 1,0-1-1,30-2 107,28-20 92,-59 22-197,6-3 2,7-3-13,0-1 0,1 1-1,0 1 1,0 1 0,0 0-1,1 1 1,-1 0 0,25-1-1,-38 4-3,0 0 0,1 0 0,-1 0 0,0 1 0,0-1 0,0 0 0,-1 0 0,1 1 0,0-1 0,0 0 0,0 1 0,0-1 0,0 1 0,0 0 0,0-1 0,-1 1 0,1 0 0,0-1 0,0 1 0,-1 0 0,1 0 0,-1-1 0,1 1 0,0 0 0,-1 0 0,1 1 0,0 1 4,-1-1 1,1 1 0,-1-1 0,0 1-1,1-1 1,-1 1 0,0 0 0,0-1-1,-1 1 1,0 3 0,0 0 51,-1-1-1,1 1 1,-1 0 0,0-1 0,-1 1-1,1-1 1,-1 0 0,-7 10 0,1-7-23,-1 1 1,0-2 0,0 1-1,-1-1 1,0-1-1,0 0 1,0-1 0,-1 0-1,-13 4 1,6-4-8,-1 0 1,1-1-1,-1-1 1,-40 1-1,58-4-12,0 1 0,1-2 0,-1 1 1,0 0-1,0 0 0,1 0 0,-1-1 0,0 1 0,0-1 0,1 1 0,-1-1 1,1 0-1,-1 0 0,-1-1 0,2 2-1,1-1 1,-1 0-1,1 1 1,-1-1-1,1 0 0,-1 1 1,1-1-1,0 0 1,-1 1-1,1-1 0,0 0 1,0 0-1,-1 1 1,1-1-1,0 0 0,0 0 1,0 1-1,0-1 1,0 0-1,0 0 0,0 0 1,1 0-1,0-3-24,0 1 0,0 0 0,0 0 1,1 0-1,0 0 0,0 0 0,0 1 0,0-1 0,0 1 0,0-1 0,0 1 1,1-1-1,3-1 0,13-9-2436,0 2 1,1 0 0,36-14-1,-11 7-4235</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5:45.331"/>
    </inkml:context>
    <inkml:brush xml:id="br0">
      <inkml:brushProperty name="width" value="0.025" units="cm"/>
      <inkml:brushProperty name="height" value="0.025" units="cm"/>
    </inkml:brush>
  </inkml:definitions>
  <inkml:trace contextRef="#ctx0" brushRef="#br0">0 236 9065,'0'0'2258,"0"16"-1959,3 111 1494,32 215 1,-19-255-1225,3-1-1,4-1 1,52 126-1,-69-195-553,1-1 0,1 0 0,16 22-1,-22-34-14,0 0-1,0 0 1,0-1 0,0 1-1,1-1 1,0 1-1,-1-1 1,1 0-1,0 0 1,0 0-1,0 0 1,0-1-1,0 1 1,0-1-1,1 0 1,-1 0-1,1 0 1,-1 0 0,0-1-1,1 1 1,-1-1-1,1 0 1,6 0-1,-7-1 9,-1 0 0,1 0-1,0 0 1,-1 0 0,1-1-1,-1 1 1,0-1 0,0 1-1,1-1 1,-1 0 0,0 0-1,0 0 1,0 0 0,-1 0-1,1 0 1,0 0 0,-1-1-1,0 1 1,2-5-1,19-56 501,-19 50-347,27-124 729,-7-1 1,8-187-1,-16 153-790,2-33-1434,-9 69-5179,-6 53-2056</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5:46.063"/>
    </inkml:context>
    <inkml:brush xml:id="br0">
      <inkml:brushProperty name="width" value="0.025" units="cm"/>
      <inkml:brushProperty name="height" value="0.025" units="cm"/>
    </inkml:brush>
  </inkml:definitions>
  <inkml:trace contextRef="#ctx0" brushRef="#br0">40 662 10474,'0'0'1137,"-6"8"-80,1 2-627,3-7-228,0 0 1,1 0 0,-1 0-1,0 0 1,0 0-1,-1 0 1,1-1 0,-1 1-1,1-1 1,-6 4-1,13-31 791,13-27-492,35-68 0,-19 46-280,159-344 243,-192 417-465,0-1 0,-1 0-1,1 1 1,0-1-1,0 1 1,0-1-1,0 1 1,0-1 0,0 1-1,0 0 1,0-1-1,1 1 1,-1 0 0,0 0-1,1 0 1,2-2-1,-3 3 2,0 1 0,-1-1-1,1 0 1,0 0 0,-1 1-1,1-1 1,-1 0 0,1 1 0,0-1-1,-1 1 1,1-1 0,-1 1-1,1-1 1,-1 1 0,0-1-1,1 1 1,-1 0 0,1-1-1,-1 1 1,0-1 0,0 1-1,1 0 1,-1-1 0,0 1 0,0 0-1,0 0 1,0 1 0,9 72 94,-8-60-28,5 127 269,-5-77-117,3-1 0,2 1 0,16 66 0,-19-122-212,1 1-1,-1-1 1,1 0-1,0 1 1,1-2 0,0 1-1,1-1 1,-1 1 0,1-1-1,1-1 1,-1 1-1,1-1 1,0-1 0,15 11-1,38 34-6767,-44-31-3467</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6:50.228"/>
    </inkml:context>
    <inkml:brush xml:id="br0">
      <inkml:brushProperty name="width" value="0.025" units="cm"/>
      <inkml:brushProperty name="height" value="0.025" units="cm"/>
    </inkml:brush>
  </inkml:definitions>
  <inkml:trace contextRef="#ctx0" brushRef="#br0">131 1 5061,'0'0'7650,"-9"1"-5942,7-1-1613,-1 0 0,0 1 0,1-1 0,-1 1 0,0 0 0,1 0 0,-1 0 0,1 0 0,0 0 0,-1 1 0,1-1 0,0 0 0,0 1 0,0 0 0,0 0 0,0 0 0,0 0 1,0 0-1,1 0 0,-1 0 0,1 0 0,-2 3 0,-2 6 211,1 1 0,0 0 0,0 0 0,-2 20-1,-11 68 470,-6 159-1,21 104-793,2-281 123,31 427-286,-4-126-415,-18 873 397,-13-709 752,4-524-560,1 4-53,-2 0-1,-6 42 1,7-68-6,0-1 1,0 1-1,0-1 1,0 1 0,0-1-1,0 1 1,0-1-1,0 1 1,0-1-1,0 1 1,0-1 0,0 1-1,-1-1 1,1 1-1,0-1 1,0 1-1,-1-1 1,1 0 0,0 1-1,0-1 1,-1 1-1,1-1 1,-1 0-1,1 1 1,0-1 0,-1 0-1,1 1 1,-1-1-1,1 0 1,-1 0-1,1 1 1,-1-1 0,1 0-1,-1 0 1,1 0-1,-1 0 1,1 0-1,-1 0 1,1 0 0,-1 0-1,1 0 1,-1 0-1,1 0 1,-1 0-1,1 0 1,-1 0 0,1 0-1,-1 0 1,1-1-1,-1 1 1,1 0-1,-1 0 1,1-1 0,0 1-1,-1 0 1,1 0-1,-1-1 1,-21-24-4660,2-6-783</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6:50.601"/>
    </inkml:context>
    <inkml:brush xml:id="br0">
      <inkml:brushProperty name="width" value="0.025" units="cm"/>
      <inkml:brushProperty name="height" value="0.025" units="cm"/>
    </inkml:brush>
  </inkml:definitions>
  <inkml:trace contextRef="#ctx0" brushRef="#br0">11 0 13164,'0'0'3171,"-3"9"-1355,1-4-1687,1-1 1,0 1 0,0 0-1,0 0 1,0 1 0,1-1-1,0 0 1,0 0 0,0 0-1,2 9 1,2 1 98,0 0 0,1 0 0,7 15 0,93 215 530,145 370-449,-233-560-247,-11-32 76,1-1 0,1-1 1,1 1-1,15 26 0,-23-47-135,-1 0 0,0-1 0,0 1 1,0 0-1,0-1 0,1 1 0,-1-1 0,0 1 0,1-1 0,-1 1 1,0 0-1,1-1 0,-1 1 0,1-1 0,-1 1 0,1-1 0,-1 0 0,1 1 1,-1-1-1,1 1 0,-1-1 0,1 0 0,0 0 0,-1 1 0,1-1 0,0 0 1,-1 0-1,1 0 0,0 0 0,-1 1 0,1-1 0,0 0 0,-1 0 0,1 0 1,-1-1-1,1 1 0,0 0 0,-1 0 0,1 0 0,0 0 0,-1-1 1,1 1-1,0 0 0,-1 0 0,1-1 0,-1 1 0,1-1 0,-1 1 0,1 0 1,-1-1-1,1 1 0,-1-1 0,1 1 0,-1-1 0,0 1 0,1-1 0,-1 0 1,0 1-1,1-1 0,-1 1 0,0-1 0,1-1 0,12-43 56,34-302 827,-6 35-768,-1 119-355,-9 67-3850,-14 53-1962</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8:59.085"/>
    </inkml:context>
    <inkml:brush xml:id="br0">
      <inkml:brushProperty name="width" value="0.025" units="cm"/>
      <inkml:brushProperty name="height" value="0.025" units="cm"/>
    </inkml:brush>
  </inkml:definitions>
  <inkml:trace contextRef="#ctx0" brushRef="#br0">155 151 6566,'0'0'-219,"-9"5"396,-39 16 681,-44 14 4807,91-35-5606,1 0 0,0 0 0,-1 1-1,1-1 1,0 0 0,0 0 0,-1 0 0,1 0 0,0 0-1,0 0 1,-1 1 0,1-1 0,0 0 0,0 0 0,0 0-1,-1 0 1,1 1 0,0-1 0,0 0 0,0 0 0,0 1-1,0-1 1,-1 0 0,1 0 0,0 1 0,0-1 0,0 0-1,0 0 1,0 1 0,0-1 0,0 0 0,0 1 0,0-1-1,0 0 1,0 0 0,0 1 0,0-1 0,0 0 0,0 0-1,0 1 1,1-1 0,-1 0 0,0 1 0,0-1 0,0 0-1,0 0 1,1 1 0,15 14 1158,26 12-393,-39-26-639,13 8 94,1-2 0,0 0 0,1 0 0,0-2 1,0 0-1,33 4 0,114-1 976,-23-2-1090,461 12 393,-465-18-491,1276 0 93,-867-34-72,-37 0-16,-265 31 58,603-25 834,-605 7-820,274-13-5,366 17 94,149-1 52,-249 7 222,-213-26-400,-12-1 74,-549 38-189,572-22 657,-415 1-522,80-5 232,39 23 313,-276 4-628,1 1-1,0-1 0,-1 1 0,0 1 1,0 0-1,1 0 0,-2 1 0,1 0 1,15 10-1,-7-3 1034,-3-3-2887,-6 0-3981,-8-4-1026</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32:44.291"/>
    </inkml:context>
    <inkml:brush xml:id="br0">
      <inkml:brushProperty name="width" value="0.025" units="cm"/>
      <inkml:brushProperty name="height" value="0.025" units="cm"/>
    </inkml:brush>
  </inkml:definitions>
  <inkml:trace contextRef="#ctx0" brushRef="#br0">9 27 9097,'-1'0'40,"1"0"1,-1 0-1,1-1 1,0 1-1,-1 0 1,1 0-1,-1-1 1,1 1-1,-1 0 1,1-1-1,0 1 1,-1-1-1,1 1 1,-1-1-1,1 1 1,0 0-1,0-1 0,-1 1 1,1-1-1,0 1 1,0-1-1,0 0 1,-1 1-1,1-1 1,0 1-1,0-1 1,0 1-1,0-1 1,0 1-1,0-1 1,0 1-1,0-1 1,1 0-1,-1 1 1,0-1-1,0 1 1,0-1-1,0 1 1,1-1-1,-1 1 1,0-1-1,0 1 1,1 0-1,-1-1 1,1 1-1,0-1 1,2 0-11,0 0 0,0 0-1,0 0 1,0 0 0,0 1 0,0 0 0,0 0 0,1-1 0,2 2 0,77 9-86,58 16 142,207 12 1,148-23 556,-149-7 559,1182 24 522,-188-77-1260,-350 17-139,2 36 54,-131-1 876,-66-9-413,675 3-39,-1044 12-476,74 1-259,839-23 567,-1245 5-317,-48 1-71,0 2-1,49 5 0,-220-9 998,-561 12-1077,212 3-142,-1285 3-2881,540-1 2226,91-5 493,288-4 71,-711 54 163,404-7-28,-1209 118 422,2042-145-125,131-11-332,176-12-144,-1 1 0,0 0 0,1 1-1,-1-1 1,1 1 0,-1 1 0,-8 3-1,-20 19-7207,17-5-2504</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34:13.963"/>
    </inkml:context>
    <inkml:brush xml:id="br0">
      <inkml:brushProperty name="width" value="0.025" units="cm"/>
      <inkml:brushProperty name="height" value="0.025" units="cm"/>
    </inkml:brush>
  </inkml:definitions>
  <inkml:trace contextRef="#ctx0" brushRef="#br0">3616 259 2498,'0'0'609,"-8"-1"240,-42-4 1186,-1 2 0,-76 7 0,10-1 161,113-3-2072,1-1 1,-1 1-1,1-1 1,-1 0-1,1 0 1,0-1 0,0 1-1,-1 0 1,-4-4-1,5 3-37,0 0 1,0 1-1,0-1 1,0 1-1,0 0 1,0 0-1,0 0 0,-1 0 1,-4 0-1,7 1-55,-34-11 2931,22 7-2749,0-1 0,1 0 0,-1-1-1,2-1 1,-18-12 0,16 10-119,-1 1-1,0 0 1,0 1 0,-16-6-1,-56-17 173,-1 5 0,-1 3 0,-1 4 0,-98-6 0,-217 17-89,144 7 151,186-2-329,1 3 0,0 3 0,0 4 0,-100 22 0,-595 164 171,733-185-193,0 2 1,2 1-1,-42 21 0,55-22 11,0 1 0,2 1 0,-1 1-1,2 0 1,-1 1 0,-18 23 0,-143 162 37,175-195-30,0 1 0,0-1 0,1 1-1,0 0 1,0 0 0,0 0 0,1 0 0,0 0-1,0 0 1,0 1 0,1-1 0,0 1 0,0 0-1,1-1 1,-1 1 0,2-1 0,-1 1 0,1 0-1,0-1 1,3 11 0,2 6-17,0 0 0,2-1 1,1 0-1,16 30 0,-13-29 2,2 0-1,0 0 1,2-1 0,0-1 0,2-1-1,0 0 1,1-1 0,1-1 0,0-1-1,1-1 1,1-1 0,1-1-1,0 0 1,1-2 0,0-1 0,1-1-1,37 10 1,434 88-8,-395-96 26,1-4 0,0-5-1,0-4 1,121-17-1,404-91-9,-259 37 8,-215 47 4,33-5 6,258-75 1,-422 99-7,-1-1 1,-1 0-1,0-2 0,0 0 1,0-2-1,-1 0 0,23-18 1,-40 27 26,0-1 1,0 1-1,0-1 1,-1 1-1,1-1 1,-1 0-1,1 1 1,-1-1-1,0 0 1,0 0-1,0 0 1,-1 0-1,1 0 1,-1 0-1,0 0 1,1 0-1,-1 0 1,-1 0-1,1-1 1,0 1-1,-1 0 1,0 0 0,1 0-1,-1 0 1,0 1-1,0-1 1,-1 0-1,1 0 1,-1 1-1,1-1 1,-4-4-1,-7-9 170,0 0-1,-1 1 0,-24-23 1,29 30-176,-55-57-120,7 8 325,-111-90 1,145 131-483,1 1 0,-2 2 0,0 0-1,-1 1 1,0 2 0,0 0 0,-1 2 0,-1 0 0,-39-6 0,20 10-2980,-51 2 0,17 2-4372</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35:19.181"/>
    </inkml:context>
    <inkml:brush xml:id="br0">
      <inkml:brushProperty name="width" value="0.025" units="cm"/>
      <inkml:brushProperty name="height" value="0.025" units="cm"/>
    </inkml:brush>
  </inkml:definitions>
  <inkml:trace contextRef="#ctx0" brushRef="#br0">509 334 5061,'-10'0'395,"-15"1"336,0 1-1,0 1 1,1 1 0,-1 2-1,1 0 1,0 1 0,0 2-1,1 0 1,0 2 0,1 0-1,-24 18 1,31-20-547,1 1-1,0 1 0,1 0 1,0 1-1,1 1 1,1 0-1,0 0 1,0 1-1,1 0 0,1 1 1,1 0-1,0 1 1,1-1-1,0 2 1,2-1-1,0 1 0,-5 27 1,6 1-48,2 1 1,2 0 0,2 0-1,2 0 1,2-1-1,2 0 1,16 51-1,-1-21-98,4-2 0,3-1 0,53 95 0,-68-141-40,1 0 0,1 0 0,1-2 0,1 0 0,1-1 0,26 22 0,-39-39-3,1 1 1,0-1-1,0-1 1,0 1-1,0-1 1,1-1-1,0 0 1,0 0-1,0-1 1,0 0-1,1 0 1,-1-1-1,1 0 1,0-1-1,0 0 1,-1-1-1,1 1 1,0-2-1,0 0 1,-1 0-1,1-1 1,18-5-1,-16 2 47,-1-1-1,0 0 0,-1 0 0,0-1 0,0 0 0,0-1 1,-1 0-1,0-1 0,12-14 0,4-9 543,35-55 0,-18 14-150,-2-1 0,-5-2 0,-2-2 0,-4-1 0,-3-1 0,-4-1 0,-3-1-1,-4-1 1,-4 0 0,2-157 0,-14 209-352,-1 0 0,-1 0-1,-2 0 1,-1 1 0,-2-1 0,-1 1 0,-1 1 0,-28-56-1,31 71 11,0 1-1,-1 1 0,-1-1 0,0 2 1,-1-1-1,0 1 0,-1 0 1,0 1-1,-1 1 0,0 0 0,0 0 1,-1 1-1,0 1 0,-1 0 1,1 0-1,-1 2 0,0 0 0,-1 0 1,1 1-1,-24-2 0,19 4-94,1 1 0,-1 1 0,1 0 0,-1 2 0,1 0-1,0 1 1,0 1 0,0 1 0,-25 10 0,19-5 116,1 2 0,0 0 0,1 2-1,1 0 1,0 2 0,-19 17 0,4 2-435,1 1 0,-37 52-1,-47 81-4978,101-146-742,9-19-6540</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37:33.064"/>
    </inkml:context>
    <inkml:brush xml:id="br0">
      <inkml:brushProperty name="width" value="0.025" units="cm"/>
      <inkml:brushProperty name="height" value="0.025" units="cm"/>
    </inkml:brush>
  </inkml:definitions>
  <inkml:trace contextRef="#ctx0" brushRef="#br0">396 40 9001,'-10'4'1510,"-6"4"-1250,0 0-1,0 1 1,1 1-1,0 0 1,1 1-1,0 1 0,1 0 1,0 1-1,-16 20 1,2 6 119,2 0 1,2 1 0,1 1-1,2 1 1,2 1-1,2 1 1,2 0 0,-10 53-1,10-22 142,4 0 0,3 1 0,3 0 0,7 93 0,0-136-455,1 0-1,1 0 0,2 0 0,1-1 0,18 44 0,-21-62-70,1-1-1,1 1 1,0-1 0,0 0-1,2 0 1,-1-1-1,2-1 1,0 1 0,0-1-1,1-1 1,0 0-1,1-1 1,0 0-1,15 9 1,-19-14-9,0 0 0,0-1 0,0 0 0,1 0 0,-1-1 0,1 0 0,-1-1 0,1 0 0,0 0 0,0-1 0,-1 0 0,1 0 1,0-1-1,15-3 0,-12 0 72,1 0 1,-1-1-1,-1 0 1,1-1-1,-1 0 1,0-1 0,0-1-1,0 1 1,9-11-1,12-15 336,0-2-1,-2-1 1,-2-2-1,32-56 1,-6 6 433,-5-2 1,59-147-1,-89 184-561,-2 0 1,-2-1-1,-3 0 0,-2-2 0,-2 1 0,0-74 0,-8 111-213,0 1 1,-2 0-1,0 0 0,-1 0 0,-1 0 0,-1 0 1,0 1-1,-1-1 0,-1 1 0,-14-24 1,15 30-32,0 1 0,-1 0 1,-1 0-1,1 1 0,-1 0 1,-1 1-1,1 0 0,-1 0 1,-1 0-1,1 1 0,-1 1 1,0 0-1,0 0 0,-1 1 1,1 0-1,-1 1 0,-15-3 1,9 3-54,-1 1 1,1 0-1,0 2 1,0 0 0,-1 1-1,1 1 1,0 0-1,0 1 1,-29 10-1,21-4 20,0 1 0,1 2 0,1 0-1,0 2 1,-35 27 0,17-8-582,2 2 1,-36 41 0,-54 77-4840,84-97 152</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37:40.589"/>
    </inkml:context>
    <inkml:brush xml:id="br0">
      <inkml:brushProperty name="width" value="0.025" units="cm"/>
      <inkml:brushProperty name="height" value="0.025" units="cm"/>
    </inkml:brush>
  </inkml:definitions>
  <inkml:trace contextRef="#ctx0" brushRef="#br0">198 293 11531,'0'0'4516,"-3"-8"-3779,2 5-659,-1 0 1,1 0-1,0 0 1,0 0-1,0 0 1,0 0-1,1 0 1,-1 0-1,1 0 1,0 0-1,-1 0 1,2 0-1,-1 0 1,0-1-1,1 1 0,-1 0 1,1 0-1,0 0 1,0 0-1,0 0 1,0 0-1,1 1 1,-1-1-1,1 0 1,0 1-1,-1-1 1,1 1-1,0-1 1,4-3-1,9-7 80,0 0 0,1 1 0,0 1 0,0 0 1,27-11-1,92-36 1957,-107 48-1830,1 2-1,-1 1 0,55-6 0,92 2 1196,-61 6-477,305 5 123,-210 6-218,161 23-26,17 0-109,-84-47-688,-301 18-85,133-4 128,-135 4-53,-39 0 325,-390 14-317,-564 92 0,-104 30-105,1041-134 54,28-1-327,64 4 67,151 12 175,303-12-1,-310-23 46,256-57 0,-145 19 3,-215 43 5,833-102 27,-1161 118 507,-210 11-556,-691 48 60,464-20-134,760-43-428,-1 3 0,84 13 0,71 5 558,330-33-46,-1-40 13,-91 6 10,-390 41-45,-61 6 32,-50 6 97,-502 29-23,-4-35-275,229-3-157,140 1-203,-282 12-3428,421-6 2837,-1 2-1,1 2 1,-38 13-1,-6 9-2373</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8.128"/>
    </inkml:context>
    <inkml:brush xml:id="br0">
      <inkml:brushProperty name="width" value="0.025" units="cm"/>
      <inkml:brushProperty name="height" value="0.025" units="cm"/>
    </inkml:brush>
  </inkml:definitions>
  <inkml:trace contextRef="#ctx0" brushRef="#br0">135 101 19603,'0'0'11562,"-9"0"-10985,3 0-557,0 1-1,0 0 1,1 1-1,-1-1 1,0 1-1,1 0 1,-1 1-1,1-1 1,-1 1-1,1 0 1,0 1-1,1-1 1,-1 1-1,0 0 0,1 0 1,0 0-1,0 0 1,0 1-1,1 0 1,-1 0-1,1 0 1,-4 8-1,6-11 5,-1 1-1,1 0 0,0-1 0,-1 1 0,1-1 0,1 1 0,-1 0 0,0 0 0,1 0 1,-1 0-1,1-1 0,0 1 0,0 0 0,0 0 0,1 3 0,-1-5-17,1 0 0,0 1 1,0-1-1,0 0 0,0 0 0,0 0 0,0 0 0,0 0 1,0 0-1,0-1 0,0 1 0,0 0 0,1-1 0,-1 1 0,0 0 1,0-1-1,1 1 0,-1-1 0,0 0 0,1 0 0,-1 1 1,1-1-1,-1 0 0,0 0 0,1 0 0,-1 0 0,1-1 1,-1 1-1,0 0 0,3-1 0,3-1-5,0 0 0,-1 0 1,1 0-1,0-1 0,-1 0 0,1-1 0,-1 1 0,0-1 1,0-1-1,-1 1 0,1-1 0,-1 0 0,0 0 0,0 0 1,0-1-1,3-6 0,-2 4-1,0 0-1,-1 0 1,0-1 0,-1 1-1,0-1 1,0 0 0,-1 0-1,0 0 1,0-1 0,-1 1-1,1-16 1,-3 25 0,0-1 0,0 1 0,0 0 0,0 0 0,0 0 0,0-1 0,0 1 0,0 0 0,0 0 0,0-1 0,0 1 0,0 0 0,0 0 0,0 0 0,0-1 0,0 1 0,0 0 0,0 0 0,0 0 0,0-1 0,0 1 0,-1 0 0,1 0 0,0 0 0,0 0 0,0-1 0,0 1 0,0 0 0,-1 0 0,1 0 0,0 0 0,0 0 0,0-1 0,-1 1 0,1 0 0,0 0 0,0 0 0,0 0 0,-1 0 0,1 0 0,0 0 0,0 0 0,0 0 0,-1 0 0,-10 7 0,-8 14 0,17-19 0,1 0 0,-1-1 0,1 2 0,0-1 0,0 0 0,0 0 0,0 0 0,0 0 0,0 1 0,1-1 0,-1 0 0,1 1 0,0-1 0,-1 1 0,1-1 0,0 1 0,0-1 0,1 0 0,-1 1 0,0-1 0,2 4 0,-1-4 0,1-1 0,-1 1 0,1-1 0,-1 1 0,1-1 0,0 0 0,-1 1 0,1-1 0,0 0 0,0 0 0,0 0 0,0-1 0,0 1 0,0 0 0,0-1 0,0 1 0,0-1 0,0 0 0,1 0 0,-1 0 0,0 0 0,0 0 0,4-1 0,0 1 0,1-2 0,-1 1 0,0-1 0,1 0 0,-1 0 0,0 0 0,0-1 0,0 0 0,-1 0 0,1-1 0,-1 0 0,0 0 0,6-5 0,-2 1 0,-1 0 0,0-1 0,0 0 0,-1 0 0,0-1 0,8-15 0,-33 53 0,15-24 0,-1 1 0,1-1 0,0 1 0,0 0 0,0 0 0,0 0 0,1 1 0,0-1 0,0 0 0,1 1 0,0-1 0,-1 1 0,2 0 0,-1-1 0,1 1 0,0 0 0,1 10 0,0-15 0,-1 0 0,1 0 0,0 0 0,0-1 0,0 1 0,0 0 0,1 0 0,-1-1 0,0 1 0,0 0 0,0-1 0,0 0 0,1 1 0,-1-1 0,0 0 0,1 1 0,-1-1 0,0 0 0,1 0 0,-1 0 0,0 0 0,0 0 0,1 0 0,1-1 0,34-5 0,-30 3 0,0-1 0,0 1 0,0-1 0,-1 0 0,0-1 0,0 1 0,0-1 0,0-1 0,5-5 0,-8 7 0,0 0 0,1 0 0,-1 0 0,0-1 0,-1 1 0,1-1 0,-1 1 0,0-1 0,0 0 0,-1 0 0,1 0 0,-1 0 0,0 0 0,0-6 0,-5 7 0,-6 9 0,-6 10 0,-16 36 0,31-48 0,-1-1 0,1 1 0,0 0 0,0 0 0,0 0 0,0-1 0,1 1 0,-1 0 0,1 0 0,0 0 0,0 0 0,0 0 0,0 0 0,0 0 0,1 0 0,-1 0 0,1 0 0,1 3 0,-1-5 0,1 0 0,0 0 0,-1 0 0,1 0 0,-1 0 0,1 0 0,0-1 0,0 1 0,-1-1 0,1 1 0,0-1 0,0 0 0,0 0 0,0 1 0,-1-1 0,1-1 0,2 1 0,41-2 0,-38 1 0,64-10 0,-53 7 0,1 0 0,-1 2 0,1 0 0,26 2 0,-45 0 0,1 1 0,-1-1 0,1 1 0,-1-1 0,0 1 0,1-1 0,-1 1 0,0-1 0,1 1 0,-1-1 0,0 1 0,0 0 0,1-1 0,-1 1 0,0-1 0,0 1 0,0 0 0,0-1 0,0 1 0,0 0 0,0-1 0,0 1 0,0 0 0,-1 3 0,0-16 0,-4-132 0,8 142 0,0 1 0,0 1 0,0-1 0,0 0 0,0 1 0,0-1 0,0 1 0,0 0 0,0 0 0,5 1 0,-4-1 0,25 0-2537,42 0-12126,-47 0 3068</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2:16.332"/>
    </inkml:context>
    <inkml:brush xml:id="br0">
      <inkml:brushProperty name="width" value="0.025" units="cm"/>
      <inkml:brushProperty name="height" value="0.025" units="cm"/>
    </inkml:brush>
  </inkml:definitions>
  <inkml:trace contextRef="#ctx0" brushRef="#br0">1 69 4644,'0'0'3641,"9"0"-2584,155-1 1517,-56-1-1403,204 22 1,191 24 886,5-44-867,-272-2-746,1242-22 1936,-245-6-2294,-768 21-46,312 2-22,449-15 688,705-14 729,-1683 52-2990,34 0-4691,-189-16-5057</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2:28.856"/>
    </inkml:context>
    <inkml:brush xml:id="br0">
      <inkml:brushProperty name="width" value="0.025" units="cm"/>
      <inkml:brushProperty name="height" value="0.025" units="cm"/>
    </inkml:brush>
  </inkml:definitions>
  <inkml:trace contextRef="#ctx0" brushRef="#br0">0 332 7976,'3'-45'7718,"-3"39"-4227,0 29-2481,-2 103 1563,7 164-347,-5-281-2088,1 0-1,1 1 0,0-1 1,0 0-1,1 0 0,5 13 0,-7-20-85,0-1 0,0 1-1,0 0 1,0-1-1,0 1 1,0 0-1,0-1 1,1 1-1,-1-1 1,0 0 0,1 0-1,-1 1 1,1-1-1,0 0 1,-1 0-1,1 0 1,0 0-1,0-1 1,0 1 0,-1 0-1,1-1 1,0 1-1,0-1 1,0 0-1,0 0 1,0 0-1,0 0 1,0 0-1,0 0 1,0 0 0,0 0-1,0-1 1,0 1-1,-1-1 1,1 0-1,0 1 1,3-3-1,4-2 237,-1 0 1,1-1-1,-1 0 0,-1 0 0,1-1 0,-1 0 0,0 0 0,6-10 0,51-74 1222,-52 72-1305,175-300 258,-36 56-381,-130 238-3644,0-1-4199,-18 16 282</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3:33.546"/>
    </inkml:context>
    <inkml:brush xml:id="br0">
      <inkml:brushProperty name="width" value="0.025" units="cm"/>
      <inkml:brushProperty name="height" value="0.025" units="cm"/>
    </inkml:brush>
  </inkml:definitions>
  <inkml:trace contextRef="#ctx0" brushRef="#br0">9 422 6887,'0'0'6779,"0"12"-5183,-5 114-616,1 104 2108,5-222-2978,-1 0 0,2 0 0,-1 0 0,1 0 0,0 0 0,1 0 0,-1 0 0,8 12 0,-9-18 22,1 1 0,0-1 0,-1 0 0,1 0 0,0-1 0,0 1 0,0 0 0,0 0 0,0-1 0,0 0 0,0 1 0,0-1 1,1 0-1,-1 0 0,1 0 0,-1 0 0,1 0 0,-1-1 0,1 1 0,-1-1 0,1 0 0,-1 0 0,1 0 0,0 0 0,-1 0 0,1 0 1,-1-1-1,1 1 0,-1-1 0,1 0 0,4-1 0,5-3 365,0-1 1,-1 0-1,1 0 1,-1-1-1,-1-1 0,13-10 1,61-62 1679,-50 47-1515,230-242 1570,-25 24-3237,-67 95-6068,-147 134 154,-3-2-3688</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3:39.373"/>
    </inkml:context>
    <inkml:brush xml:id="br0">
      <inkml:brushProperty name="width" value="0.025" units="cm"/>
      <inkml:brushProperty name="height" value="0.025" units="cm"/>
    </inkml:brush>
  </inkml:definitions>
  <inkml:trace contextRef="#ctx0" brushRef="#br0">0 212 6150,'0'0'6662,"1"13"-5925,0 103 902,-2-49-782,10 78-1,-9-141-777,1 0 0,-1 1 0,1-1 1,0 0-1,0 0 0,1 0 0,-1 0 0,1 0 0,0 0 0,0 0 0,0 0 0,1-1 0,-1 1 0,1-1 0,0 1 0,0-1 0,5 4 0,-5-5 27,0-1 0,0 0-1,1 0 1,-1 0 0,0 0 0,1-1-1,-1 1 1,1-1 0,-1 0 0,0 0-1,1 0 1,-1-1 0,0 1 0,1-1 0,-1 1-1,0-1 1,1 0 0,-1-1 0,0 1-1,0 0 1,0-1 0,0 0 0,4-2-1,32-23 493,0-2 0,-2-2 0,-1-1 0,37-43 0,-15 17-321,169-158-29,-128 126-2572,-56 47-4264,-29 26 1565</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3:41.603"/>
    </inkml:context>
    <inkml:brush xml:id="br0">
      <inkml:brushProperty name="width" value="0.025" units="cm"/>
      <inkml:brushProperty name="height" value="0.025" units="cm"/>
    </inkml:brush>
  </inkml:definitions>
  <inkml:trace contextRef="#ctx0" brushRef="#br0">1 375 4548,'0'0'9225,"1"-9"-8045,4-39 1932,8 67-2386,1 32-41,-10-34-483,0 0-1,2 0 1,0-1 0,15 28-1,-19-40-110,1 0 0,-1 0 0,1-1 0,0 1 0,1-1 0,-1 1 0,0-1 0,1 0 0,0-1 0,0 1 0,0-1 0,0 1 0,0-1 0,0 0-1,0-1 1,1 1 0,-1-1 0,1 0 0,-1 0 0,1 0 0,-1 0 0,10-1 0,-4-1 36,1 0 0,-1-1 0,1 0 0,-1-1 1,0 0-1,0 0 0,0-1 0,0-1 0,-1 1 0,0-1 0,11-9 0,15-11 89,44-43 0,-55 47-182,188-185-92,-146 130-2777,-8-1-4148,-35 45 300</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3:54.709"/>
    </inkml:context>
    <inkml:brush xml:id="br0">
      <inkml:brushProperty name="width" value="0.025" units="cm"/>
      <inkml:brushProperty name="height" value="0.025" units="cm"/>
    </inkml:brush>
  </inkml:definitions>
  <inkml:trace contextRef="#ctx0" brushRef="#br0">322 41 8456,'0'0'6000,"2"-8"-3160,-1 3-3096,4-20 3296,-6 23-1018,-6 17-811,-90 208 2349,-96 240 1565,185-445-4978,4-9-91,0 0 1,1 0-1,0 0 1,0 0-1,1 0 1,0 0 0,1 1-1,0-1 1,0 1-1,2 16 1,-1-25-57,0-1 0,1 1 0,-1 0 0,1 0 0,0-1 0,-1 1 0,1 0 0,-1-1 0,1 1 0,0-1 0,-1 1 0,1-1 0,0 1 0,0-1 0,-1 1 0,1-1 0,0 0 0,0 1 0,0-1 0,0 0 0,-1 0 0,1 0 0,0 0 0,0 0 0,0 0 0,0 0 0,1 0 0,28-2 0,-30 2 0,13-3 0,-1-1 0,1 1 0,-1-2 0,0 0 0,-1 0 0,22-14 0,66-52 0,-81 57 0,139-114 0,178-185 0,-329 307 0,60-68 0,-60 67 0,0-1 0,-1 0 0,0 0 0,-1-1 0,1 1 0,-2-1 0,1 0 0,2-11 0,-14 44 0,0-1 0,-2 0 0,0 0 0,-2-1 0,-20 29 0,2-2 0,-123 216 0,-246 459 0,385-688 0,-5-73-5862,5-4-5295,6 16 1879</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3:55.051"/>
    </inkml:context>
    <inkml:brush xml:id="br0">
      <inkml:brushProperty name="width" value="0.025" units="cm"/>
      <inkml:brushProperty name="height" value="0.025" units="cm"/>
    </inkml:brush>
  </inkml:definitions>
  <inkml:trace contextRef="#ctx0" brushRef="#br0">38 275 16592,'-4'10'1665,"-5"22"-514,1 0 0,2 0 1,1 1-1,2-1 0,1 1 0,4 65 0,5-27 288,2 0 0,26 92 0,-34-157-1304,1 0 1,0 0-1,0 0 1,0 0-1,1 0 1,0 0-1,0-1 1,8 10-1,-10-14-106,1 1 0,-1-1-1,1 0 1,0 1 0,0-1-1,-1 0 1,1 0-1,0 0 1,0 0 0,0-1-1,0 1 1,0 0-1,0-1 1,0 0 0,1 1-1,-1-1 1,0 0-1,0 0 1,0 0 0,0 0-1,0 0 1,0-1 0,1 1-1,-1-1 1,0 1-1,0-1 1,0 0 0,0 0-1,-1 0 1,1 0-1,2-1 1,17-12-29,-2-1 0,0 0 0,-1-1 0,0-1 0,-1 0 0,17-24 0,3-3 0,174-202-427,-101 112-1452,220-207 0,-296 311-3748,-7 10-2178</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4:14.129"/>
    </inkml:context>
    <inkml:brush xml:id="br0">
      <inkml:brushProperty name="width" value="0.025" units="cm"/>
      <inkml:brushProperty name="height" value="0.025" units="cm"/>
    </inkml:brush>
  </inkml:definitions>
  <inkml:trace contextRef="#ctx0" brushRef="#br0">2363 161 15919,'-56'-12'61,"-2"1"0,1 4 1,-1 1-1,-1 4 0,1 2 0,0 2 0,0 3 0,0 2 0,1 3 1,-107 33-1,44 1-50,1 6 0,2 4 1,3 6-1,3 4 0,2 5 0,4 5 1,3 4-1,-109 109 0,148-124 328,2 2 0,3 3-1,3 3 1,4 2 0,-76 142 0,109-176-80,2 0 0,1 2 0,2 0 0,2 0 0,-11 86 0,19-97-183,2 1 1,2 0 0,0 0 0,2-1 0,1 1 0,2-1 0,1 0 0,1 0 0,15 35 0,-8-32-74,1 0 1,2-1-1,1 0 0,1-2 0,2 0 1,27 27-1,-13-20-2,1-2 0,2-1 0,76 50 0,-26-32 76,2-3 1,2-5-1,175 58 1,-117-53 477,2-7 0,2-6 0,1-8 0,1-6 1,1-7-1,278-9 0,-345-14-427,-1-3 0,0-4 0,-2-4 0,0-4 1,-1-4-1,-1-4 0,-2-3 0,-1-4 0,137-86 0,-180 95-166,-1-1-1,-2-2 0,-1-2 1,-1-2-1,-2-1 1,-2-1-1,-1-2 1,-2-1-1,-2-1 1,33-73-1,-30 46-67,-4-2-1,-2 0 1,-3-2-1,-4 0 1,-3-1-1,5-100 1,-14 106 86,-4-1 0,-2 1 0,-3 0 0,-3 0 0,-28-108 1,21 124 174,-3 0 0,-2 1 0,-2 1 0,-2 1 0,-3 1 0,-1 1 0,-53-65 0,39 63 23,-1 2 0,-3 2 0,-1 2 0,-3 3 1,-1 1-1,-1 3 0,-2 2 0,-2 2 0,-95-38 0,64 38-201,-1 3 0,-2 4 1,-1 5-1,0 3 0,-186-9 0,-238 24-4749,254 9-1116</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01.754"/>
    </inkml:context>
    <inkml:brush xml:id="br0">
      <inkml:brushProperty name="width" value="0.025" units="cm"/>
      <inkml:brushProperty name="height" value="0.025" units="cm"/>
    </inkml:brush>
  </inkml:definitions>
  <inkml:trace contextRef="#ctx0" brushRef="#br0">5182 315 5830,'0'0'5866,"-8"-7"-5481,1 1-263,-1 0 0,0 0 1,-1 1-1,1 0 0,-1 1 1,0 0-1,0 0 0,0 1 0,0 0 1,-11-2-1,-205-15 1463,23 3-570,-200-19 738,57 7-816,-17-16-82,-280-30-596,-3 41-1,508 38 40,1 7-1,0 5 0,1 6 0,1 6 0,-139 49 0,183-49-305,-441 158 347,484-165-270,1 3 0,0 1 0,2 2 0,2 3-1,0 1 1,-62 61 0,77-65-21,1 2-1,2 1 0,0 1 1,3 1-1,0 0 0,2 2 1,2 1-1,1 0 1,-18 59-1,13-16-40,3 0 0,4 1 0,4 1 0,2 0 0,5 116 1,7-165-13,0 0 0,2 0 0,1 0 0,2-1 0,1 0 0,1-1 0,1 0 0,2-1 0,1 0 0,1-1 0,1-1 0,1-1 0,2 0 1,34 34-1,-11-18-8,1-2-1,2-2 1,1-2 0,2-2 0,2-2 0,99 44 0,-36-30 23,2-5 0,1-6 0,2-4 0,171 19 0,493-2 31,-611-44-30,1-8-1,297-47 1,-331 23-36,-3-6 0,-1-7 0,-1-5-1,235-120 1,-268 111-44,-3-4-1,-3-5 0,-2-3 0,-4-5 1,-3-3-1,108-124 0,-136 132 79,-3-2 0,49-81 0,-87 123 3,-1-1 1,-2-1-1,-1 0 1,-2 0-1,0-2 0,-3 1 1,0-1-1,6-64 1,-13 60 54,-1 0 0,-1 0 0,-2 0 0,-2 1-1,-1-1 1,-2 1 0,-2 1 0,0-1 0,-3 2 0,0 0 0,-3 0 0,-27-45 0,10 24 114,-1 1-1,-3 2 1,-1 1 0,-58-55-1,80 89-156,-2 0 0,0 2 1,-1 0-1,-1 1 0,0 0 0,0 2 0,-1 1 0,0 0 0,-1 2 1,0 0-1,-1 1 0,0 2 0,0 0 0,-40-2 0,21 7-664,0 2-1,0 2 0,0 2 1,-71 20-1,-53 18-4639</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1:57.609"/>
    </inkml:context>
    <inkml:brush xml:id="br0">
      <inkml:brushProperty name="width" value="0.025" units="cm"/>
      <inkml:brushProperty name="height" value="0.025" units="cm"/>
    </inkml:brush>
  </inkml:definitions>
  <inkml:trace contextRef="#ctx0" brushRef="#br0">1721 110 5381,'-3'-3'5051,"-10"-5"-2964,-4-2-386,-1 0 1,0 2 0,-32-11 0,2 5 150,-75-11 0,43 17-1671,-1 3-1,-117 9 1,62 0 211,55-3 15,-48-1-66,-244 31 0,355-27-279,0 0 0,1 1 0,0 1 1,0 0-1,0 1 0,1 1 0,0 1 0,0 0 0,1 1 0,1 1 0,-1 0 1,2 1-1,0 0 0,-22 28 0,23-24 11,1 1 0,0 0 0,2 0 0,0 2 0,1-1 0,0 1 0,2 0 0,0 0 0,2 0 0,0 1 0,1 0 0,1 0 0,0 24 0,2-33-59,0 0-1,1 0 1,0 0 0,1 0 0,0 0-1,1-1 1,0 1 0,0-1 0,7 13-1,-6-16 52,0-1-1,1 1 1,0-1-1,0 0 1,0 0 0,1 0-1,0-1 1,0 0-1,0 0 1,1 0-1,0-1 1,0 0-1,11 5 1,3-1 33,0-1 0,0-1 0,1 0 0,0-2 0,36 3 1,116-3 80,-118-5-114,65-2 11,-1-6 0,140-29 1,233-74 25,-458 103-58,0-2 1,39-17 0,-62 23 80,1-1-1,-1-1 1,-1 0 0,1-1 0,-1 0 0,-1 0 0,1-1 0,-1-1-1,8-10 1,-15 17-99,-1 0-1,0-1 0,1 1 0,-2-1 0,1 1 1,0-1-1,-1 0 0,1 0 0,-1 0 1,0 0-1,-1 0 0,1 0 0,-1 0 1,1 0-1,-1 0 0,0 0 0,-1-6 0,-1 4 45,0-1 0,0 1 0,0-1 0,-1 1 0,0 0 0,0 0-1,0 0 1,-1 0 0,-7-8 0,-8-6 132,-1 0 1,-1 2-1,0 0 1,-25-15-1,38 27-194,-18-12-157,1 2 1,-2 0-1,0 2 0,-35-14 1,54 25 30,-1 0 0,1 0 0,-1 1 0,0 0 0,1 0 0,-1 1 0,0 0 0,0 1 0,0 0 0,0 0 0,0 1 0,0 0 0,0 0 1,0 1-1,0 0 0,1 1 0,-1 0 0,-14 8 0,5 1-3197,0 2 0,-17 16-1,5-1-5951</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8.518"/>
    </inkml:context>
    <inkml:brush xml:id="br0">
      <inkml:brushProperty name="width" value="0.025" units="cm"/>
      <inkml:brushProperty name="height" value="0.025" units="cm"/>
    </inkml:brush>
  </inkml:definitions>
  <inkml:trace contextRef="#ctx0" brushRef="#br0">95 77 15214,'0'0'8109,"3"-9"-4986,-2 8-2815,13-45 3495,-14 45-3732,0 1 1,0-1-1,0 0 0,0 0 1,1 0-1,-1 0 0,0 0 1,-1 0-1,1 0 0,0 1 1,0-1-1,0 0 0,0 0 0,-1 0 1,1 0-1,-1 0 0,1 1 1,0-1-1,-1 0 0,1 0 1,-1 0-1,-1 1-43,1-1 0,0 1 0,0 0 0,0 0-1,0 0 1,0 0 0,-1 0 0,1 0 0,0 0 0,0 0 0,0 0-1,0 0 1,0 1 0,0-1 0,-1 1 0,1-1 0,0 1 0,0-1 0,0 1-1,0-1 1,1 1 0,-3 1 0,-2 1-28,0 0 0,0 1 0,0 0 0,0 0 0,1 0 0,0 0 0,0 1 0,0 0 0,0 0 0,1 0 0,-1 0 0,1 0 0,1 1 0,-1-1 0,1 1 0,0 0 0,-2 8 0,4-13 0,0 0 0,1 0 0,-1 0 0,0 0 0,0-1 0,1 1 0,-1 0 0,0 0 0,1-1 0,-1 1 0,1 0 0,-1-1 0,1 1 0,0 0 0,-1-1 0,1 1 0,0-1 0,-1 1 0,1-1 0,0 1 0,-1-1 0,1 1 0,0-1 0,0 0 0,0 0 0,-1 1 0,1-1 0,0 0 0,0 0 0,0 0 0,0 0 0,1 0 0,34 2 0,-29-2 0,55-2-151,-36 0 16,-1 1 1,1 1 0,42 7-1,-67-7 141,0 0 0,0 0-1,-1 0 1,1 0 0,0 0 0,0 0-1,0 0 1,0 1 0,-1-1-1,1 0 1,0 1 0,0-1 0,-1 0-1,1 1 1,0-1 0,-1 1-1,1-1 1,0 1 0,-1-1 0,1 1-1,0 0 1,-1-1 0,1 1-1,-1 0 1,0-1 0,1 1 0,-1 0-1,1 0 1,-1-1 0,0 1-1,0 0 1,1 0 0,-1 0 0,0 0-1,0-1 1,0 1 0,0 0-1,0 0 1,0 0 0,0 0 0,0-1-1,0 1 1,-1 0 0,1 0-1,0 0 1,0-1 0,-1 1 0,1 0-1,0 0 1,-1-1 0,1 1-1,-1 0 1,1-1 0,-1 1 0,0 0-1,0 0 1,-36 36 355,35-36-359,-54 41-2,-112 65 0,140-95 0,28-12 2,-1 0 0,1 0 0,0-1 0,-1 1 0,1 0 0,0 0 0,0 0 0,-1 0 0,1 0 0,0 0 0,0 0 0,-1 0 0,1-1 0,0 1 0,0 0 0,-1 0 0,1 0 0,0 0 1,0-1-1,-1 1 0,1 0 0,0 0 0,0-1 0,0 1 0,0 0 0,0 0 0,-1-1 0,1 1 0,0 0 0,0 0 0,0-1 0,0 1 0,0 0 0,0-1 0,0 1 0,0 0 0,0 0 0,0-1 0,0 1 0,0 0 0,0-1 0,0 1 0,0 0 0,0 0 0,0-1 0,1 1 0,-1 0 0,0 0 0,0-1 0,5-12-509,16-17-5897,-13 20 2110,12-16-8561</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2:06.158"/>
    </inkml:context>
    <inkml:brush xml:id="br0">
      <inkml:brushProperty name="width" value="0.025" units="cm"/>
      <inkml:brushProperty name="height" value="0.025" units="cm"/>
    </inkml:brush>
  </inkml:definitions>
  <inkml:trace contextRef="#ctx0" brushRef="#br0">1660 212 5605,'0'0'8248,"-3"-9"-6678,-23-83 3352,25 91-4791,0 0 0,0 0-1,0-1 1,0 1 0,0 0 0,0 0 0,0 0 0,0 0 0,0 1 0,0-1 0,-1 0 0,1 0 0,0 1 0,-1-1 0,1 1 0,0-1 0,-1 1 0,1-1 0,-1 1 0,1 0 0,-1 0 0,1 0 0,-2 0 0,-44 1 307,31-1 86,-113-2 1158,-121 4-1186,12 1 1041,157-5-1359,0 3 0,-89 13 0,107-4-193,-101 20 107,145-24-79,-1 0-1,2 1 1,-1 1 0,1 1-1,0 0 1,-22 17 0,19-11-6,2 0 0,0 1 0,1 1 0,0 1 1,2 0-1,0 2 0,1-1 0,-15 29 1,24-37-11,0 0 1,1 1 0,1 0 0,0 0 0,1 1 0,0-1 0,1 0 0,0 1-1,1 0 1,0-1 0,1 1 0,1 0 0,0 0 0,1-1 0,0 1 0,0-1-1,9 24 1,-6-25 9,0 1-1,0-1 1,1 0-1,0 0 0,1-1 1,1 1-1,-1-2 1,1 1-1,1-1 0,0 0 1,0-1-1,1 0 1,0 0-1,18 9 0,-10-7 19,2-2 0,-1 0-1,1-1 1,0-1 0,0-1 0,1-1-1,41 3 1,10-1 29,0-3 0,1-3 0,-1-4 1,0-3-1,0-3 0,107-29 0,362-153 74,-509 180-81,-2-1 1,1-1-1,-2-2 0,33-23 1,-53 32 40,0 1 0,-1-1 0,0-1 0,-1 1 0,0-1 0,0-1 0,-1 1 0,1-1 0,-2 0 0,1 0 0,-2-1 0,1 0 0,-1 0 0,-1 0 0,1 0 0,-2-1 0,2-11-1,-2 5-27,-1 1-1,-1-1 0,0 0 1,-2 1-1,0 0 0,0-1 0,-2 1 1,0 0-1,-1 0 0,0 1 1,-16-30-1,16 36-33,0 0 0,-1 0-1,0 1 1,-1 0 0,0 0 0,0 0 0,0 1 0,-1 0 0,0 1-1,-1-1 1,0 2 0,0-1 0,0 1 0,0 1 0,-1-1 0,0 2 0,1-1-1,-1 2 1,-1-1 0,-10-1 0,-7 1-528,0 1 1,-1 2-1,1 0 1,-55 9-1,67-6-15,-1 1-1,1 0 1,0 1 0,1 1-1,-1 0 1,1 2-1,0-1 1,1 2-1,-24 17 1,26-14-6247,7-6-3293</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2:10.384"/>
    </inkml:context>
    <inkml:brush xml:id="br0">
      <inkml:brushProperty name="width" value="0.025" units="cm"/>
      <inkml:brushProperty name="height" value="0.025" units="cm"/>
    </inkml:brush>
  </inkml:definitions>
  <inkml:trace contextRef="#ctx0" brushRef="#br0">239 254 8904,'-9'4'3214,"-3"1"-3081,1 0-1,0 1 1,0 1 0,0 0-1,1 0 1,0 1 0,1 0-1,0 1 1,0 0 0,1 0-1,0 1 1,-8 12-1,2 6 126,0 1 0,2 0 0,1 0-1,1 1 1,2 1 0,1 0 0,-5 55-1,5 16 423,8 104 0,0-159-612,3 0 0,18 88 0,-17-115-78,0-1 0,2 0-1,0 0 1,1 0 0,1-1 0,0 0-1,2-1 1,0 0 0,18 21 0,-25-33 3,0-1 0,0 0 0,1 0 0,-1 0 0,1-1 0,0 1 0,0-1 0,0 0 1,0-1-1,1 1 0,-1-1 0,1 0 0,0-1 0,-1 1 0,1-1 0,0 0 0,0 0 0,0-1 0,0 0 1,8-1-1,-5 0 94,-1-1-1,0 0 1,-1-1 0,1 0 0,0 0 0,-1 0 0,0-1 0,1 0 0,-1-1 0,-1 0 0,1 0-1,-1 0 1,0-1 0,6-7 0,11-15 302,-2 0 0,-1-1 0,-1-1 0,-1-1 0,-2-1 0,-2 0 0,19-59-1,-9 8 395,25-173 0,-37 163-474,-3-1 1,-4-1-1,-13-160 1,6 238-254,0 0 0,-2 0 0,0 0-1,-1 1 1,-1 0 0,0 0 0,-14-25 0,18 37-63,0 1 1,-1-1 0,1 1-1,-1-1 1,0 1 0,1 0-1,-2 0 1,1 0 0,0 0-1,-1 1 1,1-1 0,-1 1-1,1 0 1,-1 0 0,0 1-1,0-1 1,0 1 0,0-1 0,0 1-1,-1 0 1,1 1 0,0-1-1,0 1 1,-1 0 0,1 0-1,0 0 1,0 1 0,-1-1-1,1 1 1,0 0 0,0 0-1,0 1 1,0-1 0,0 1-1,-7 4 1,-2 1-302,1 0-1,1 2 1,-1-1-1,1 1 1,1 1-1,-14 15 1,-54 73-2507,58-71 1821,-44 59-3266,4-4-2675</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2:23.228"/>
    </inkml:context>
    <inkml:brush xml:id="br0">
      <inkml:brushProperty name="width" value="0.025" units="cm"/>
      <inkml:brushProperty name="height" value="0.025" units="cm"/>
    </inkml:brush>
  </inkml:definitions>
  <inkml:trace contextRef="#ctx0" brushRef="#br0">520 1 5958,'-13'5'6443,"-5"5"-6291,1 1-1,0 0 1,1 1 0,0 1-1,1 1 1,1 0-1,0 1 1,0 0 0,-15 24-1,-15 27 460,2 1-1,3 3 1,3 1-1,4 1 1,2 2-1,4 1 1,3 1-1,3 1 1,4 1-1,3 0 0,4 1 1,3 0-1,5 90 1,4-129-577,2 0 0,1 0 1,2 0-1,2-1 0,20 51 0,-21-69-35,0 1-1,1-1 0,2-1 1,0 0-1,1 0 0,1-1 1,0-1-1,2 0 0,0-2 0,29 25 1,-38-36 15,1 1 1,-1-1-1,1-1 1,0 0-1,0 0 1,0 0-1,1-1 1,0 0-1,-1-1 1,1 0-1,0 0 1,0-1 0,0 0-1,0-1 1,0 0-1,0 0 1,0-1-1,12-2 1,-10 0 133,0-1 1,0 0 0,-1-1 0,1 0 0,-1 0 0,0-2-1,0 1 1,-1-1 0,0 0 0,0-1 0,-1 0 0,0 0-1,12-17 1,6-11 484,-1-2 0,-3 0 0,-1-2 0,-2 0-1,-1-1 1,14-55 0,-2-13 155,20-145 0,-34 145-637,-4 1-1,-5-1 1,-5-1-1,-17-167 1,9 239-204,-1 0 1,-16-53-1,19 78 34,-1 1-1,0 0 0,-1 0 1,0 1-1,0-1 0,-1 1 1,-1 1-1,0-1 0,0 1 1,-17-14-1,22 21-75,-1 0 0,0 0 0,0 0 0,0 1 0,0 0 0,0-1 0,0 2 0,0-1 0,-1 0 0,1 1 0,-1 0 0,1 0 0,-1 0 0,0 0 0,1 1 0,-1 0 0,1 0-1,-1 0 1,0 1 0,1-1 0,-1 1 0,0 0 0,1 1 0,0-1 0,-1 1 0,1-1 0,0 1 0,0 1 0,0-1 0,-7 6 0,-4 4-1203,1 1 0,0 0 0,1 1 0,1 0 0,0 1-1,-10 19 1,-17 25-5380</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2:50.703"/>
    </inkml:context>
    <inkml:brush xml:id="br0">
      <inkml:brushProperty name="width" value="0.025" units="cm"/>
      <inkml:brushProperty name="height" value="0.025" units="cm"/>
    </inkml:brush>
  </inkml:definitions>
  <inkml:trace contextRef="#ctx0" brushRef="#br0">768 0 6919,'-41'17'719,"0"2"0,1 1 0,1 3 0,1 1 0,1 1 0,1 2 0,2 2 0,0 1 0,2 2 0,2 1 0,1 1 0,-45 69 0,37-44-497,3 2 0,2 1 0,3 1 0,3 1 0,2 2 0,4 0 0,2 2-1,4 0 1,2 0 0,3 1 0,4 1 0,2-1 0,8 82 0,-1-122-218,0 0 0,2 0 0,2-1 0,0 0 0,2 0 0,1-1 0,1 0 0,2 0 0,0-2-1,20 27 1,-24-38 37,1 0 0,1-1 0,0 0 0,0-1 0,2 0 0,-1-1 0,2-1 0,-1 0-1,1 0 1,1-2 0,-1 0 0,1-1 0,1 0 0,-1-2 0,1 0 0,0 0 0,34 3-1,-19-7 434,0-2 0,-1-1 1,1-2-1,-1 0 0,0-3 0,0 0 0,-1-2 0,0-1 0,0-2 0,-1 0 0,52-33 0,-29 12 19,-2-2 0,-1-2 1,-2-3-1,-2-1 0,50-60 1,-52 50-154,-3-2 0,-2-3 0,-3 0 0,-2-2 0,-2-2 0,29-83 0,-41 90-209,-3-1 0,-2-1-1,-2 0 1,-3-1 0,-2 0 0,-3 0 0,-5-104 0,0 139-130,-2 0 1,-1 0 0,-1 1-1,0-1 1,-2 1-1,0 0 1,-1 1 0,-16-27-1,17 34-13,-1 1-1,0-1 1,-1 1-1,-1 1 1,1-1-1,-2 2 1,1-1 0,-1 2-1,-1-1 1,0 1-1,0 1 1,0 0-1,-21-7 1,8 6-160,-1 1 1,-1 1-1,1 2 0,-1 1 1,0 0-1,1 2 1,-1 2-1,0 0 1,0 1-1,0 2 0,1 1 1,-47 14-1,-9 9-1643,2 4-1,-122 66 1,116-55-4105,23-14-6850</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3:14.896"/>
    </inkml:context>
    <inkml:brush xml:id="br0">
      <inkml:brushProperty name="width" value="0.025" units="cm"/>
      <inkml:brushProperty name="height" value="0.025" units="cm"/>
    </inkml:brush>
  </inkml:definitions>
  <inkml:trace contextRef="#ctx0" brushRef="#br0">357 154 5573,'0'0'684,"-1"-9"1355,1-4-1497,-6-53 2937,6 62-3139,-1 1 0,0-1-1,0 0 1,0 0 0,0 0 0,0 1 0,-1-1-1,1 0 1,-1 1 0,0 0 0,0-1-1,0 1 1,-1 0 0,-2-3 0,2 4-186,0 1 1,1 0-1,-1 0 1,0 0 0,0 0-1,1 0 1,-1 1-1,0-1 1,0 1-1,0 0 1,0 0-1,0 0 1,0 0 0,0 0-1,1 1 1,-1 0-1,0-1 1,0 1-1,0 0 1,1 0-1,-1 0 1,0 1 0,1-1-1,-1 0 1,1 1-1,0 0 1,-5 3-1,-6 6 96,1 0-1,-1 1 0,-13 18 0,24-27-187,-19 23 126,1 0 0,2 2 0,1 1 0,1 0-1,1 1 1,1 0 0,2 1 0,2 1 0,0 0 0,3 0 0,0 1-1,2 0 1,1 0 0,2 0 0,4 60 0,-1-85-183,0 1 0,0-1 1,1 0-1,0 0 1,0 0-1,1 0 0,0 0 1,1 0-1,0-1 0,0 1 1,0-1-1,1 0 0,9 10 1,-11-14 4,0 0 0,1 0 1,-1 0-1,1 0 0,0-1 0,0 1 1,0-1-1,0 0 0,0 0 0,0-1 1,1 1-1,-1-1 0,1 0 1,-1 0-1,1 0 0,-1-1 0,1 1 1,-1-1-1,1 0 0,0-1 0,-1 1 1,1-1-1,-1 0 0,1 0 1,-1 0-1,6-3 0,1-1 125,0-1 0,-1-1-1,1 1 1,-2-2 0,1 1 0,-1-1 0,0-1 0,-1 0-1,0 0 1,14-20 0,-5 2 319,0 0 0,-2-1 0,13-32 0,-8 7-66,-2 0-1,-3-1 0,-1 0 1,-3-1-1,-3-1 1,3-94-1,-11 148-378,0 0 0,0 0 0,0 0-1,0 0 1,-1 0 0,1 0 0,-1 0 0,1 0-1,-1 0 1,1 0 0,-1 0 0,0 1 0,0-1-1,0 0 1,0 1 0,0-1 0,0 0 0,-1 1 0,1-1-1,0 1 1,-4-3 0,2 3-61,1 0 0,-1-1 0,0 1 0,0 0 0,0 1 0,0-1-1,-1 0 1,1 1 0,0 0 0,0-1 0,0 1 0,-5 1 0,-10 2-1554,0 0 0,0 2 0,-32 12 0,32-11-1438,-15 4-3671</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3:47.136"/>
    </inkml:context>
    <inkml:brush xml:id="br0">
      <inkml:brushProperty name="width" value="0.025" units="cm"/>
      <inkml:brushProperty name="height" value="0.025" units="cm"/>
    </inkml:brush>
  </inkml:definitions>
  <inkml:trace contextRef="#ctx0" brushRef="#br0">3902 184 14798,'-67'-32'179,"0"3"0,-2 3 0,-1 3 1,-2 3-1,1 3 0,-2 3 0,0 4 0,-145-3 0,-130 23-91,-544 85 0,652-56 90,-290 85-1,414-88 66,1 5 0,2 5 0,2 5 0,-149 92 0,222-119-11,1 2 0,2 2 0,0 1-1,2 2 1,-54 63 0,71-73-180,1 1 1,2 0-1,0 1 0,1 1 0,1 0 1,1 0-1,1 1 0,2 0 0,0 0 0,2 1 1,-3 37-1,4-22-47,3-1 0,1 1 0,2-1 0,2 1 0,1-1 0,15 53 0,-14-71 19,2 0 0,0-1 0,2 0 0,0 0 0,1-1 0,1-1 0,1 1 0,1-2 0,0 0 0,2-1 0,-1 0 0,33 25 0,-14-19 144,1-1 0,1-2 0,0-1 0,2-2 0,0-2 0,0-1 0,43 9 0,27 1 49,153 14-1,-29-19-94,1-11-1,307-29 0,457-119-100,-317-25-27,-579 131 244,-1-5 1,-3-3-1,-1-5 0,137-90 0,-203 117-148,-1-2 0,0-1 0,-2-1 0,-1-2 0,-1 0 0,23-31 0,-41 47-72,0 1-1,-1-1 1,0-1 0,-1 1 0,0-1 0,0 0 0,-1 0 0,-1 0 0,0 0-1,0-1 1,-1 0 0,-1 1 0,0-1 0,0 0 0,-1 0 0,-1 1 0,0-1 0,-1 0-1,0 0 1,0 1 0,-2 0 0,-6-18 0,1 11-5,-2-1 0,0 2 0,-1 0 0,-1 0 0,0 1 0,-2 1 0,1 0 0,-2 1 1,-33-24-1,-5 2 14,0 3 1,-60-26-1,7 11-25,-2 6-1,-2 4 1,-1 5-1,-133-21 0,-111 2-2360,-1 18-4492,144 17-3206</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5:42.023"/>
    </inkml:context>
    <inkml:brush xml:id="br0">
      <inkml:brushProperty name="width" value="0.025" units="cm"/>
      <inkml:brushProperty name="height" value="0.025" units="cm"/>
    </inkml:brush>
  </inkml:definitions>
  <inkml:trace contextRef="#ctx0" brushRef="#br0">363 64 4420,'-10'-2'630,"-227"-58"4586,235 60-5175,0-1 1,1 1 0,-1 0 0,0-1 0,1 1-1,-1 0 1,0 0 0,1 0 0,-1 1-1,0-1 1,1 0 0,-1 1 0,0-1-1,1 1 1,-1-1 0,0 1 0,1 0-1,-1-1 1,1 1 0,0 0 0,-1 0 0,1 0-1,0 0 1,-1 1 0,1-1 0,0 0-1,0 0 1,0 1 0,0-1 0,0 1-1,0-1 1,1 1 0,-1-1 0,0 1-1,1-1 1,-2 4 0,-2 9-67,0 0-1,1 1 1,-3 21-1,3-15 125,-16 96-31,5 0 0,2 152-1,13-253-12,1-1 1,0 0-1,2 0 0,-1-1 0,1 1 0,1-1 0,1 1 0,0-2 0,1 1 0,0-1 1,1 0-1,12 15 0,-2-5 147,1 0 1,1-2 0,1 0-1,1-1 1,35 24 0,-50-39-195,-1-1 0,0 0 0,1 0 0,0-1 0,0 0-1,0 0 1,0-1 0,1 0 0,-1 0 0,0-1 0,1 1 0,0-2 0,12 1 0,-14-2-3,0 0 0,1 0 0,-1-1 0,0 0 0,0 0 0,0 0 1,0-1-1,0 0 0,0 0 0,-1 0 0,1-1 0,-1 0 0,0 0 0,0 0 0,-1-1 0,6-6 0,7-11 7,-1-1 0,-2 0 0,0-1-1,-1 0 1,-2-1 0,0-1-1,-2 1 1,-1-2 0,10-51-1,-6-3 143,-3 0-1,-2-86 0,-11 9 1469,2 137-1336,-1 0-1,-1 0 1,-1 0 0,-1 1 0,-11-28-1,16 47-260,1-1-1,-1 1 0,0 0 1,1-1-1,-1 1 0,0-1 1,0 1-1,0 0 0,0 0 1,0 0-1,0 0 0,0-1 1,-1 1-1,1 1 0,-3-3 1,4 3-21,-1 0 0,0 0 0,0 0 0,0 0-1,1 0 1,-1 0 0,0 0 0,0 0 0,0 0 0,0 0 0,1 0 0,-1 0 0,0 1 0,0-1 0,1 0 0,-1 0 0,0 1 0,0-1 0,1 1 0,-1-1 0,-1 2 0,-3 3-150,0 1 1,0 0-1,0 0 0,1 0 1,-5 10-1,-5 4-962,-19 11-1930,-15-8-2273</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04.994"/>
    </inkml:context>
    <inkml:brush xml:id="br0">
      <inkml:brushProperty name="width" value="0.025" units="cm"/>
      <inkml:brushProperty name="height" value="0.025" units="cm"/>
    </inkml:brush>
  </inkml:definitions>
  <inkml:trace contextRef="#ctx0" brushRef="#br0">7579 1210 17392,'-13'-11'280,"-119"-95"784,-178-109 0,-349-131-1099,473 265-9,-330-93 0,187 94 87,-492-56-1,-351 76 1400,959 65-1054,0 9 0,1 10 0,2 9 0,1 9 0,-250 85 0,299-72-344,3 8 1,3 6 0,4 7-1,2 6 1,5 7 0,3 6 0,-141 126-1,214-162-46,3 3-1,3 4 0,2 1 0,-91 140 1,122-161-12,3 2 0,1 1 1,2 0-1,3 2 1,1 0-1,3 1 1,3 1-1,1 0 0,-3 69 1,11-61 25,3-1-1,3 1 1,3-1 0,2 0 0,3-1-1,29 94 1,-15-83 19,2-1-1,4-1 1,3-2-1,82 121 1,-54-105-3,4-3 0,4-2-1,2-4 1,4-3 0,3-3 0,2-4 0,3-3 0,103 53 0,-25-29 54,3-8 1,4-8-1,2-7 0,3-7 1,208 36-1,-75-39 35,2-14-1,376-3 0,-304-39 120,381-57-1,369-131 276,-196-56-391,-755 186-110,-4-8 0,-2-7 0,172-107 0,-265 136 5,-2-4 0,-3-4 0,-2-2-1,-3-4 1,-3-3 0,75-93 0,-113 119 44,-2-2 1,-1 0-1,-3-2 1,-1-1-1,28-78 1,-40 87 72,-1-2 0,-2 1 0,-1-1 0,-2 0 0,-2-1 1,-1 1-1,-2-1 0,-6-43 0,1 49-60,-1 0 0,-2 1-1,-1 0 1,-1 0 0,-2 1 0,-1 0-1,-23-39 1,10 29-45,-1 1 0,-2 2-1,-1 0 1,-55-50 0,12 24-42,-4 3 1,-1 4-1,-4 3 1,-132-66-1,8 23 7,-5 9-1,-334-92 1,-463-50 7,396 122-690,156 30-1212,3-14-3778,159 21-4040</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54.721"/>
    </inkml:context>
    <inkml:brush xml:id="br0">
      <inkml:brushProperty name="width" value="0.025" units="cm"/>
      <inkml:brushProperty name="height" value="0.025" units="cm"/>
    </inkml:brush>
  </inkml:definitions>
  <inkml:trace contextRef="#ctx0" brushRef="#br0">1048 42 9865,'-52'-9'760,"-1"1"-1,1 3 1,-1 3-1,-71 5 1,93 0-595,-1 2 0,1 1 1,1 1-1,0 2 0,0 1 0,0 1 1,1 2-1,-43 25 0,40-17 82,1 2 0,1 1-1,2 1 1,0 1 0,1 2 0,2 1-1,1 0 1,1 2 0,-24 44-1,31-47-14,2 1 0,0 0 0,2 1-1,1 0 1,2 1 0,1 0-1,1 1 1,1 0 0,2 0 0,2 0-1,1 45 1,2-64-73,1 1-1,0 0 1,1-1-1,1 1 1,0-1-1,0 0 1,1 0-1,1 0 1,0-1-1,1 0 1,0 0 0,1-1-1,12 14 1,-7-12-62,1 1 0,1-2 0,0 0 0,0 0 0,2-2 0,-1 0 0,1-1 0,30 12 1,-4-6-28,0-3 0,1-1 1,1-2-1,0-3 1,0-1-1,0-2 0,61-4 1,-62-2 59,0-1 1,0-3 0,0-1-1,-1-3 1,-1-1 0,0-2-1,0-2 1,-2-1 0,0-3-1,38-24 1,-53 27 165,-1 0-1,-1-2 1,0 0-1,-1-1 1,-1-2-1,-2 0 1,0-1-1,-1-1 1,-1-1-1,-1 0 1,-2-1-1,0-1 1,-2 0 0,-1 0-1,14-53 1,-19 49-114,-1 0 0,-1 0 0,-2 0 0,-1-1 0,-1 1 0,-1 0-1,-3 0 1,0 0 0,-2 0 0,-18-56 0,18 71-165,0 0-1,-2 1 0,0 0 0,0 0 0,-2 1 0,0 0 1,0 1-1,-1 0 0,-18-15 0,18 19-27,0 0 0,-1 1 1,0 1-1,0 0 0,-1 1 0,1 0 1,-1 0-1,-1 2 0,1 0 0,-1 0 0,0 1 1,-21-1-1,18 3-184,-1 1 0,0 0 0,0 2 0,0 0 0,1 1-1,-1 0 1,1 2 0,0 0 0,0 1 0,-22 11 0,17-5-1189,0 0 0,1 1 0,0 2-1,1 0 1,1 1 0,-31 33 0,12 0-6789</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05.805"/>
    </inkml:context>
    <inkml:brush xml:id="br0">
      <inkml:brushProperty name="width" value="0.025" units="cm"/>
      <inkml:brushProperty name="height" value="0.025" units="cm"/>
    </inkml:brush>
  </inkml:definitions>
  <inkml:trace contextRef="#ctx0" brushRef="#br0">16 1 16784,'0'15'1537,"0"16"-960,0 15 864,-2 13 97,-1 12-706,0 6-511,-2 0-161,2-5-96,3-10-64,0-12-320,0-19-289,11-17-736,5-14-1089,4-9-802,3-27-1856</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8.996"/>
    </inkml:context>
    <inkml:brush xml:id="br0">
      <inkml:brushProperty name="width" value="0.025" units="cm"/>
      <inkml:brushProperty name="height" value="0.025" units="cm"/>
    </inkml:brush>
  </inkml:definitions>
  <inkml:trace contextRef="#ctx0" brushRef="#br0">1 1 9865,'0'0'22902,"51"80"-22902,-39-34 0,-2 2-705,-3-3-2306,-3-3-2850,-4-2-2915</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06.137"/>
    </inkml:context>
    <inkml:brush xml:id="br0">
      <inkml:brushProperty name="width" value="0.025" units="cm"/>
      <inkml:brushProperty name="height" value="0.025" units="cm"/>
    </inkml:brush>
  </inkml:definitions>
  <inkml:trace contextRef="#ctx0" brushRef="#br0">37 1 12172,'0'0'7238,"1"77"-5700,-2-17-545,-8 15-32,0 10-97,-2 6 1,6-4-96,3-9-449,2-13-320,0-16-224,4-17-609,7-16-1153,-2-11-1088,-3-5-1699,-6-9-3203</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06.493"/>
    </inkml:context>
    <inkml:brush xml:id="br0">
      <inkml:brushProperty name="width" value="0.025" units="cm"/>
      <inkml:brushProperty name="height" value="0.025" units="cm"/>
    </inkml:brush>
  </inkml:definitions>
  <inkml:trace contextRef="#ctx0" brushRef="#br0">52 78 9033,'0'0'9160,"-52"-44"-5380,57 44-3684,9 0-32,6 0 0,4 0-32,7 0-384,3-9-1602,0-2-2402,2-2-5317</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06.838"/>
    </inkml:context>
    <inkml:brush xml:id="br0">
      <inkml:brushProperty name="width" value="0.025" units="cm"/>
      <inkml:brushProperty name="height" value="0.025" units="cm"/>
    </inkml:brush>
  </inkml:definitions>
  <inkml:trace contextRef="#ctx0" brushRef="#br0">0 655 18898,'3'-12'2391,"18"-66"1230,49-115-1,-14 42-3173,9-54-255,-57 189-293,-4 31 68,-2 41 74,-3-49-28,-9 169 290,4-119-112,3-1 0,7 103-1,-4-157-302,0 0-1,1 0 1,-1-1-1,1 1 1,0 0-1,-1-1 1,1 1-1,0-1 1,0 1 0,0-1-1,0 1 1,0-1-1,0 1 1,1-1-1,-1 0 1,0 0-1,1 0 1,1 1-1,-3-1-93,1-1 0,-1 0-1,1 0 1,0 1 0,-1-1-1,1 0 1,-1 0 0,1 0-1,-1 0 1,1 0 0,0 0-1,-1 0 1,1 0 0,-1 0-1,1 0 1,0 0 0,-1 0-1,1 0 1,-1 0 0,1-1 0,-1 1-1,1 0 1,-1 0 0,1-1-1,-1 1 1,1 0 0,-1-1-1,1 1 1,-1 0 0,1-1-1,-1 1 1,0-1 0,1 1-1,-1-1 1,1 1 0,-1-1 0,0 1-1,0-1 1,1 1 0,-1-1-1,0 1 1,0-1 0,0 1-1,0-1 1,0 0 0,0 1-1,1-1 1,-1 1 0,-1-1-1,1 0 1,0 0 0,1-18-7925</inkml:trace>
  <inkml:trace contextRef="#ctx0" brushRef="#br0" timeOffset="1">64 294 15150,'0'0'9609,"62"-9"-9512,-34-1-65,2-4-1346,-2-2-2369,-1-3-2467</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07.211"/>
    </inkml:context>
    <inkml:brush xml:id="br0">
      <inkml:brushProperty name="width" value="0.025" units="cm"/>
      <inkml:brushProperty name="height" value="0.025" units="cm"/>
    </inkml:brush>
  </inkml:definitions>
  <inkml:trace contextRef="#ctx0" brushRef="#br0">9 1 16400,'0'0'1601,"0"66"-224,-3-22 193,1 5-898,-1 0-415,3 3-193,0-4-320,0-5-2371,2-8-2786,2-8-5798</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07.538"/>
    </inkml:context>
    <inkml:brush xml:id="br0">
      <inkml:brushProperty name="width" value="0.025" units="cm"/>
      <inkml:brushProperty name="height" value="0.025" units="cm"/>
    </inkml:brush>
  </inkml:definitions>
  <inkml:trace contextRef="#ctx0" brushRef="#br0">1 82 17232,'5'-9'2824,"-2"3"-2273,2 0 0,-1 0-1,1 0 1,0 1 0,0 0-1,0 0 1,1 0 0,0 0-1,8-4 1,-10 7-463,-1 0 0,0 0-1,1 0 1,0 1 0,-1 0 0,1-1-1,0 1 1,-1 1 0,1-1-1,0 1 1,0-1 0,0 1 0,-1 0-1,1 0 1,0 1 0,0-1 0,0 1-1,-1 0 1,1 0 0,0 0 0,-1 0-1,1 1 1,6 3 0,-8-3-41,1-1 1,0 1 0,-1 1-1,1-1 1,-1 0 0,0 0-1,0 1 1,0 0 0,0-1-1,0 1 1,0 0 0,-1 0-1,1 0 1,-1 0 0,0 0-1,2 6 1,-2-2 146,0-1 1,-1 1 0,0-1-1,0 1 1,0 0-1,-1-1 1,0 1-1,-1 6 1,-3 3 167,1-1 1,-2 0-1,0-1 1,-1 1-1,0-1 1,-12 17-1,66-44-544,-44 12 140,1 0 0,0 0 0,-1 0 0,1 1 0,0-1 0,-1 1-1,1 0 1,0 0 0,0 0 0,-1 1 0,1-1 0,0 1 0,-1 0-1,1 0 1,0 0 0,-1 1 0,1-1 0,-1 1 0,0 0 0,0 0-1,4 3 1,-4-1 15,0-1 0,0 1 0,-1 0 0,1 0 0,-1 1 0,0-1 0,0 0-1,-1 1 1,1-1 0,-1 1 0,0-1 0,0 1 0,0 0 0,-1 0 0,0-1 0,0 8 0,-1-4 79,1 1 1,-2-1 0,1 0 0,-1 0 0,0 0 0,-1 0-1,1-1 1,-2 1 0,1-1 0,-1 1 0,0-1 0,-1 0 0,0 0-1,-9 10 1,9-12-12,0 0 0,0-1 0,0 1 0,0-1 0,-1 0 0,0 0-1,1-1 1,-1 0 0,-1 0 0,1 0 0,0-1 0,-1 0 0,1 0 0,-1 0-1,0-1 1,0 0 0,1 0 0,-10-1 0,13-1-239,0 1 1,-1-1-1,1 0 1,0-1-1,0 1 1,0 0-1,0-1 1,0 0-1,0 1 1,0-1-1,1 0 1,-1-1-1,0 1 1,1 0-1,0-1 1,0 1-1,0-1 1,0 0-1,0 0 1,0 0-1,1 0 1,-1 0-1,1 0 1,0 0-1,0 0 0,0-1 1,0 1-1,1 0 1,-1-1-1,1 1 1,0 0-1,0-1 1,1-6-1,-1-7-7147</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07.959"/>
    </inkml:context>
    <inkml:brush xml:id="br0">
      <inkml:brushProperty name="width" value="0.025" units="cm"/>
      <inkml:brushProperty name="height" value="0.025" units="cm"/>
    </inkml:brush>
  </inkml:definitions>
  <inkml:trace contextRef="#ctx0" brushRef="#br0">0 84 21364,'0'0'3620,"54"0"-1442,-8-12-545,8-2-704,7-1-737,-2-1-224,-5 6-2050,-7 1-2722,-19 1-3268</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08.306"/>
    </inkml:context>
    <inkml:brush xml:id="br0">
      <inkml:brushProperty name="width" value="0.025" units="cm"/>
      <inkml:brushProperty name="height" value="0.025" units="cm"/>
    </inkml:brush>
  </inkml:definitions>
  <inkml:trace contextRef="#ctx0" brushRef="#br0">1 113 19026,'0'0'6694,"92"-9"-5124,-36-9-545,6-5-577,-1 1-384,-4-1-2978,-6 6-4934</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16.063"/>
    </inkml:context>
    <inkml:brush xml:id="br0">
      <inkml:brushProperty name="width" value="0.025" units="cm"/>
      <inkml:brushProperty name="height" value="0.025" units="cm"/>
    </inkml:brush>
  </inkml:definitions>
  <inkml:trace contextRef="#ctx0" brushRef="#br0">253 67 5541,'0'0'9599,"1"-9"-5339,1-28-1052,-2 35-3039,-1 1-1,1 0 1,-1 0 0,1 0-1,-1 0 1,0 0 0,1 0-1,-1 0 1,0 0 0,1 0-1,-1 0 1,0 0 0,0 1-1,0-1 1,0 0 0,0 1-1,0-1 1,0 0 0,0 1-1,0-1 1,0 1 0,0 0-1,-1-1 1,1 1-1,0 0 1,0 0 0,0-1-1,0 1 1,-1 0 0,1 0-1,0 1 1,0-1 0,-2 0-1,-2 1 83,0-1 0,0 1 0,0 0-1,0 0 1,1 0 0,-9 4 0,3 1-136,1 1 0,0 0 0,0 1 0,0-1 0,1 2 0,0-1 1,1 1-1,0 1 0,0-1 0,1 1 0,1 0 0,-6 11 0,-3 12 25,0 0 0,-13 56 0,21-67-130,1 1-1,1-1 0,1 1 1,1-1-1,2 1 0,0 0 0,3 25 1,-3-43-8,1 0 0,0 0-1,0 0 1,0 0 0,1 0 0,-1 0 0,1 0 0,0 0 0,1-1 0,-1 1-1,1-1 1,0 0 0,0 0 0,0 0 0,1 0 0,-1 0 0,1-1 0,0 1 0,0-1-1,0 0 1,0 0 0,1-1 0,-1 1 0,1-1 0,0 0 0,-1 0 0,1 0-1,0-1 1,0 0 0,0 0 0,0 0 0,1-1 0,-1 1 0,0-1 0,0 0 0,10-2-1,-12 1 13,1 1 0,-1-1 0,0 0 0,1 0 0,-1 0 0,0 0 0,0-1 0,0 1 0,0-1 0,0 0 0,0 0 0,0 0-1,-1 0 1,1-1 0,-1 1 0,0-1 0,1 1 0,-1-1 0,0 0 0,-1 0 0,1 0 0,1-3 0,0 1 6,-1-1 1,0 1 0,-1 0-1,1-1 1,-1 1-1,0-1 1,-1 1-1,1-1 1,-1 1 0,0-1-1,0 1 1,-1-1-1,-1-6 1,1 10-21,0 0 0,0 1 0,0-1 0,-1 0 0,1 0 0,-1 1 0,1-1 0,-1 1 0,1-1 0,-1 1 0,0 0 0,0 0 0,0 0 0,0 0 0,0 0 0,-4-1 0,6 1 0,-1 0 0,0 1 0,0-1 0,0 1 0,1 0 0,-1-1 0,0 1 0,0 0 0,0-1 0,0 1 0,0 0 0,0 0 0,0 0 0,0 0 0,0 0 0,0 0 0,0 0 0,0 0 0,1 0 0,-1 1 0,0-1 0,0 0 0,0 0 0,0 1 0,0-1 0,0 1 0,1-1 0,-1 1 0,0-1 0,0 1 0,1-1 0,-1 1 0,0 0 0,1-1 0,-2 3 0,2-3 0,0 0 0,0 0 0,0 1 0,1-1 0,-1 0 0,0 1 0,0-1 0,0 0 0,0 0 0,1 1 0,-1-1 0,0 0 0,0 0 0,1 0 0,-1 1 0,0-1 0,0 0 0,1 0 0,-1 0 0,0 0 0,1 0 0,-1 0 0,0 0 0,0 1 0,1-1 0,-1 0 0,0 0 0,1 0 0,-1 0 0,0 0 0,1 0 0,-1 0 0,0 0 0,1-1 0,-1 1 0,0 0 0,0 0 0,1 0 0,-1 0 0,0 0 0,1 0 0,-1-1 0,0 1 0,0 0 0,1 0 0,-1 0 0,0-1 0,1 1 0,14-7 0,19-25 0,-30 27 0,1 0 0,-1 0 0,1 1 0,0 0 0,0 0 0,0 0 0,0 0 0,9-4 0,-13 8 0,0 1 0,-1-1 0,1 0 0,-1 0 0,1 0 0,0 0 0,-1 0 0,1 1 0,-1-1 0,1 0 0,-1 0 0,1 1 0,-1-1 0,1 0 0,-1 1 0,1-1 0,-1 1 0,1-1 0,-1 1 0,1-1 0,-1 1 0,0-1 0,1 1 0,-1-1 0,0 1 0,0-1 0,1 1 0,-1-1 0,0 1 0,0 0 0,0-1 0,0 1 0,0 0 0,0-1 0,0 1 0,0 0 0,4 33 0,-3-26 0,0-4-44,1 11-1044,0 1 0,1-1 0,8 22 0,-10-35 890,0 0-1,0 0 1,0 0-1,0 0 1,0 0-1,0 0 1,0-1-1,0 1 1,1 0-1,-1-1 1,1 1-1,-1-1 1,1 0-1,0 1 1,2 0 0,-3-2 107,1 1 0,-1-1 0,0 0 1,1 0-1,-1 0 0,1 0 1,-1 0-1,0 0 0,1-1 1,-1 1-1,1 0 0,-1-1 1,0 1-1,1-1 0,-1 1 0,0-1 1,0 0-1,1 0 0,-1 1 1,0-1-1,0 0 0,0 0 1,0 0-1,0 0 0,0 0 1,0-2-1,16-21-4148,-4-7-1553</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16.424"/>
    </inkml:context>
    <inkml:brush xml:id="br0">
      <inkml:brushProperty name="width" value="0.025" units="cm"/>
      <inkml:brushProperty name="height" value="0.025" units="cm"/>
    </inkml:brush>
  </inkml:definitions>
  <inkml:trace contextRef="#ctx0" brushRef="#br0">1 0 20179,'0'0'4644,"0"77"-2401,0-43-1379,0 4-800,2-2 1,11 1-610,-2-4-1505,2-2-160,0-8 96,-2-1-320,-3-9-1410,-5-8-2306</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16.766"/>
    </inkml:context>
    <inkml:brush xml:id="br0">
      <inkml:brushProperty name="width" value="0.025" units="cm"/>
      <inkml:brushProperty name="height" value="0.025" units="cm"/>
    </inkml:brush>
  </inkml:definitions>
  <inkml:trace contextRef="#ctx0" brushRef="#br0">0 152 18257,'0'0'6433,"3"-8"-4324,-2 4-1974,0 1-1,1-1 1,0 0 0,0 1 0,0-1 0,0 1 0,1 0-1,-1 0 1,1 0 0,0 0 0,4-4 0,2 0 156,1 1-1,0 0 1,20-9 0,-6 3-146,1 2 1,0 1-1,1 0 0,-1 2 1,1 1-1,1 2 0,-1 0 1,33 0-1,-57 4-136,0 0-1,0 1 1,0-1 0,0 0 0,0 1 0,0 0 0,0-1-1,0 1 1,0 0 0,0 0 0,0 0 0,-1 0-1,1 0 1,0 1 0,-1-1 0,1 1 0,-1-1-1,1 1 1,-1-1 0,0 1 0,1 0 0,-1-1-1,0 1 1,0 0 0,0 0 0,-1 0 0,1 0-1,0 0 1,-1 0 0,1 0 0,-1 0 0,0 0-1,1 0 1,-1 1 0,0-1 0,-1 3 0,1-1 78,0 1 0,0 0 1,-1-1-1,1 1 1,-1 0-1,0-1 0,-1 1 1,1-1-1,-1 1 1,0-1-1,0 0 1,0 1-1,-1-1 0,1 0 1,-6 5-1,-3 1-53,1-2 0,-2 1 0,1-2 0,-1 1 0,-14 5-1,-12-4-3103</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9.324"/>
    </inkml:context>
    <inkml:brush xml:id="br0">
      <inkml:brushProperty name="width" value="0.025" units="cm"/>
      <inkml:brushProperty name="height" value="0.025" units="cm"/>
    </inkml:brush>
  </inkml:definitions>
  <inkml:trace contextRef="#ctx0" brushRef="#br0">1 35 4612,'0'0'24792,"47"-35"-47406</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17.217"/>
    </inkml:context>
    <inkml:brush xml:id="br0">
      <inkml:brushProperty name="width" value="0.025" units="cm"/>
      <inkml:brushProperty name="height" value="0.025" units="cm"/>
    </inkml:brush>
  </inkml:definitions>
  <inkml:trace contextRef="#ctx0" brushRef="#br0">1 0 17713,'0'0'9604,"5"11"-7816,9 24-951,-3 1-1,-1 0 1,11 72 0,5 16-446,-22-107-4084,-1-9-3949,-19-27 489,-7-6-5600</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17.579"/>
    </inkml:context>
    <inkml:brush xml:id="br0">
      <inkml:brushProperty name="width" value="0.025" units="cm"/>
      <inkml:brushProperty name="height" value="0.025" units="cm"/>
    </inkml:brush>
  </inkml:definitions>
  <inkml:trace contextRef="#ctx0" brushRef="#br0">1 127 16335,'0'0'6428,"6"-11"-4085,-2 4-2077,0 0-1,1 0 0,0 0 0,0 1 0,0-1 0,1 1 0,0 0 1,0 1-1,1 0 0,-1 0 0,1 0 0,0 1 0,1 0 0,11-5 1,-7 4-157,0 0 1,0 1 0,1 1 0,0 0 0,0 1 0,-1 0 0,1 1 0,0 1 0,14 0 0,-25 1-103,1 0-1,-1 0 0,0 0 1,1 0-1,-1 0 1,0 0-1,0 0 1,0 1-1,0 0 0,0-1 1,0 1-1,-1 0 1,1 0-1,0 0 0,-1 0 1,1 0-1,-1 0 1,0 0-1,0 0 1,0 0-1,0 1 0,0-1 1,0 1-1,-1-1 1,1 0-1,-1 1 0,1 4 1,1 10 445,-1 0 1,-2 35-1,0-28 50,1-2-441,-1 0 0,0 0-1,-2 0 1,-1 0 0,-1 0-1,-12 34 1,16-51-58,-1 0 1,0 0-1,0-1 0,-1 1 1,1-1-1,-1 1 0,0-1 1,0 0-1,0 0 0,-1-1 1,0 1-1,1-1 0,-1 1 1,0-1-1,-1 0 0,1-1 1,0 1-1,-1-1 0,1 0 1,-1 0-1,0 0 0,0-1 1,0 1-1,0-1 0,0 0 1,0-1-1,0 1 0,0-1 1,0 0-1,0-1 0,0 1 1,0-1-1,0 0 0,0 0 1,-6-2-1,7 2-197,0-1-1,1 1 1,-1-1 0,0 1-1,1-1 1,0-1 0,-1 1-1,1 0 1,-4-4 0,3 2-500,0-1 0,1 0 1,-1 1-1,1-1 1,0 0-1,0 0 0,1-1 1,-1 1-1,1-1 0,0 1 1,1-1-1,-1 1 0,1-1 1,0 0-1,0-11 0,1-3-7148</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17.934"/>
    </inkml:context>
    <inkml:brush xml:id="br0">
      <inkml:brushProperty name="width" value="0.025" units="cm"/>
      <inkml:brushProperty name="height" value="0.025" units="cm"/>
    </inkml:brush>
  </inkml:definitions>
  <inkml:trace contextRef="#ctx0" brushRef="#br0">0 0 24535,'0'0'7623,"6"48"-7559,0-19 1,0 3-1,0 2-128,3-3-353,1-2-159,1-1-834,2-2-319,-3-6-994,-1-5-1569,-4-5-3395</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18.260"/>
    </inkml:context>
    <inkml:brush xml:id="br0">
      <inkml:brushProperty name="width" value="0.025" units="cm"/>
      <inkml:brushProperty name="height" value="0.025" units="cm"/>
    </inkml:brush>
  </inkml:definitions>
  <inkml:trace contextRef="#ctx0" brushRef="#br0">7 158 18257,'0'0'2846,"-2"-10"4,1 6-2678,0 1-1,0-1 1,1 1 0,-1-1-1,1 1 1,0-1-1,0 1 1,0-1-1,1 1 1,-1-1 0,1 1-1,0 0 1,0-1-1,0 1 1,0 0-1,1-1 1,-1 1 0,1 0-1,0 0 1,0 0-1,0 0 1,0 1-1,0-1 1,1 0-1,-1 1 1,1 0 0,0-1-1,3-1 1,4-3-99,0 1-1,0 0 1,0 0 0,1 1 0,0 0 0,0 1 0,0 0 0,0 1-1,1 0 1,-1 1 0,1 0 0,0 1 0,0 0 0,-1 1 0,1 0-1,20 4 1,-29-3-63,0 0-1,0 0 1,-1 0-1,1 0 1,0 1 0,0-1-1,-1 1 1,1-1-1,-1 1 1,1 0-1,-1 0 1,0 0 0,0 1-1,0-1 1,0 1-1,0-1 1,-1 1-1,1-1 1,-1 1 0,1 0-1,-1 0 1,0-1-1,0 1 1,0 0-1,-1 0 1,1 0 0,-1 0-1,1 1 1,-1-1-1,-1 5 1,2-1 172,-2 1 0,1-1 0,-1 1 0,0-1 1,0 1-1,-1-1 0,0 0 0,-1 0 0,0 0 0,0 0 0,-6 10 1,4-8-259,-2 0 0,1-1 1,-1 0-1,0 0 0,-1-1 1,0 0-1,0 0 1,0-1-1,-1 0 0,0 0 1,-16 7-1</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18.654"/>
    </inkml:context>
    <inkml:brush xml:id="br0">
      <inkml:brushProperty name="width" value="0.025" units="cm"/>
      <inkml:brushProperty name="height" value="0.025" units="cm"/>
    </inkml:brush>
  </inkml:definitions>
  <inkml:trace contextRef="#ctx0" brushRef="#br0">0 303 4164,'0'0'24402,"10"-5"-23361,-3 0-935,0 0 1,-1 0 0,1-1 0,-1 1 0,0-2-1,0 1 1,-1-1 0,0 1 0,0-2-1,0 1 1,-1 0 0,-1-1 0,1 0-1,-1 0 1,3-9 0,27-128 967,-24 107-696,-10 90-358,0-16 1,4 50 0,-1-74-59,0-1 1,0 1-1,1-1 0,1 0 0,-1 0 1,2 0-1,0 0 0,8 13 0,-6-13-723,11 17-2865,-8-10-3501,-6-8-1676</inkml:trace>
  <inkml:trace contextRef="#ctx0" brushRef="#br0" timeOffset="1">59 251 20595,'0'0'8841,"19"-49"-8841,6 38-64,7 3 0,-2-2-1378,0 2-2049,-1-2-2819,-4-1-9897</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19.214"/>
    </inkml:context>
    <inkml:brush xml:id="br0">
      <inkml:brushProperty name="width" value="0.025" units="cm"/>
      <inkml:brushProperty name="height" value="0.025" units="cm"/>
    </inkml:brush>
  </inkml:definitions>
  <inkml:trace contextRef="#ctx0" brushRef="#br0">1 1 29596,'0'0'3171</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20.293"/>
    </inkml:context>
    <inkml:brush xml:id="br0">
      <inkml:brushProperty name="width" value="0.025" units="cm"/>
      <inkml:brushProperty name="height" value="0.025" units="cm"/>
    </inkml:brush>
  </inkml:definitions>
  <inkml:trace contextRef="#ctx0" brushRef="#br0">207 82 6694,'0'-9'10666,"0"3"-9827,1 1-76,-1-1 0,0 1-1,0 0 1,-1 0-1,1 0 1,-3-8-1,3 12-608,-1 0-1,1-1 1,-1 1-1,1 0 0,-1 0 1,0 0-1,0 0 1,1 0-1,-1 0 1,0 0-1,0 0 1,0 0-1,0 0 1,0 0-1,0 0 1,0 1-1,0-1 1,-1 0-1,1 1 1,0-1-1,0 1 1,0-1-1,-1 1 0,1 0 1,0-1-1,-1 1 1,1 0-1,0 0 1,-1 0-1,1 0 1,0 0-1,-1 0 1,1 0-1,0 1 1,-3 0-1,0 0-95,0 1 0,0 0 1,0 0-1,0 0 0,0 1 0,0-1 0,0 1 0,1 0 1,0 0-1,-1 0 0,1 1 0,0-1 0,1 1 0,-1 0 0,0-1 1,-2 7-1,-33 73-109,34-73 95,-9 25 2,1 1-1,3 0 1,0 0-1,2 1 0,2 1 1,2-1-1,1 44 0,2-74-41,1 1 1,0-1-1,0 0 0,1 0 0,0 0 0,0 0 0,0-1 0,1 1 0,0-1 0,0 1 0,1-1 0,0 0 0,0 0 0,0 0 0,7 5 0,-8-8 12,-1 0-1,2-1 1,-1 1-1,0-1 1,0 0-1,1 0 0,-1 0 1,1-1-1,0 1 1,-1-1-1,1 0 1,0 0-1,0 0 1,0 0-1,-1-1 1,1 0-1,0 0 0,0 0 1,0 0-1,0 0 1,0-1-1,0 0 1,0 1-1,0-1 1,-1-1-1,1 1 1,0-1-1,-1 1 0,5-4 1,-3 2 59,0-1 0,0 0 0,0 0 0,-1-1 0,0 1 0,1-1 0,-1 0 0,-1 0 0,1-1 0,-1 1 0,0-1 0,4-9 1,-5 10-26,0 0 0,-1 1 1,1-1-1,-1 0 0,0 0 0,0 0 1,0 0-1,-1 0 0,0 0 1,0 0-1,0 0 0,-1 0 1,1 0-1,-1 0 0,0 0 1,-4-8-1,4 11-50,-1 0 0,0 1 0,1-1 0,-1 1 0,0-1 0,0 1 0,0 0 0,0-1 0,0 1 0,0 0 0,0 1 0,0-1 0,-1 0 0,1 0 0,0 1 0,0-1 0,-1 1 0,1 0 0,0 0 0,-1 0 0,1 0 0,0 0 0,-1 0 0,1 1 0,0-1 0,0 1 0,-1 0 0,1-1 0,0 1 0,0 0 0,0 0 0,0 1 0,0-1 0,0 0 0,0 1 0,0-1 0,0 1 0,1-1 0,-1 1 0,1 0 0,-1 0 0,1 0 0,0 0 0,0 0 0,-1 0 0,2 0 0,-2 2 0,3-4 0,0 0 0,1 0 0,-1 0 0,0 0 0,1 0 0,-1-1 0,0 1 0,0 0 0,1-1 0,-1 1 0,0-1 0,0 0 0,0 1 0,0-1 0,0 0 0,2-1 0,6-7 0,0 0 0,0 0 0,-1-1 0,0 0 0,6-12 0,-8 12 0,0 0 0,1 1 0,0 0 0,1 1 0,-1-1 0,15-10 0,-21 18 0,-1 1 0,0 0 0,0 0 0,0 0 0,1 0 0,-1-1 0,0 1 0,1 0 0,-1 0 0,0 0 0,0 0 0,1 0 0,-1 0 0,0 0 0,1 0 0,-1 0 0,0 0 0,1 0 0,-1 0 0,0 0 0,1 0 0,-1 0 0,0 0 0,0 0 0,1 0 0,-1 0 0,0 0 0,1 1 0,-1-1 0,0 0 0,0 0 0,1 0 0,-1 0 0,0 1 0,0-1 0,0 0 0,1 0 0,-1 1 0,6 16 0,-3 27 0,-3-37 0,0 30 19,-1-26-37,0-1-1,1 1 1,1 0-1,0-1 1,0 1 0,1-1-1,5 15 1,-7-25-91,0 1 1,0-1-1,0 1 0,0-1 0,1 1 1,-1 0-1,0-1 0,0 1 1,1-1-1,-1 0 0,0 1 1,1-1-1,-1 1 0,1-1 1,-1 1-1,0-1 0,1 0 1,-1 1-1,1-1 0,-1 0 1,1 1-1,-1-1 0,1 0 1,-1 0-1,1 0 0,-1 1 1,1-1-1,0 0 0,-1 0 1,1 0-1,-1 0 0,1 0 1,-1 0-1,1 0 0,0 0 1,-1 0-1,1 0 0,-1-1 1,1 1-1,-1 0 0,1 0 0,-1 0 1,1-1-1,-1 1 0,1 0 1,-1 0-1,1-1 0,-1 1 1,1-1-1,-1 1 0,1 0 1,-1-1-1,1 0 0,17-28-9888,-9 1-2740</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20.649"/>
    </inkml:context>
    <inkml:brush xml:id="br0">
      <inkml:brushProperty name="width" value="0.025" units="cm"/>
      <inkml:brushProperty name="height" value="0.025" units="cm"/>
    </inkml:brush>
  </inkml:definitions>
  <inkml:trace contextRef="#ctx0" brushRef="#br0">1 0 23350,'0'0'7815,"0"65"-7238,7-40-545,5 1 32,4 2-160,1 1-705,-2-2-512,-1 0-769,-6-5-769,-2-1-992,-6-11-898</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21.020"/>
    </inkml:context>
    <inkml:brush xml:id="br0">
      <inkml:brushProperty name="width" value="0.025" units="cm"/>
      <inkml:brushProperty name="height" value="0.025" units="cm"/>
    </inkml:brush>
  </inkml:definitions>
  <inkml:trace contextRef="#ctx0" brushRef="#br0">8 133 11115,'0'0'11957,"-3"-10"-8764,2 8-3086,0 0 0,0-1 0,1 1 0,-1-1 0,1 1 0,-1-1 0,1 1 0,0-1 0,0 1 0,0-1 0,0 1 1,1-1-1,-1 0 0,1 1 0,-1-1 0,1 1 0,0 0 0,0-1 0,0 1 0,0 0 0,0-1 0,1 1 0,-1 0 0,1 0 0,-1 0 0,1 0 0,0 0 0,0 1 0,0-1 1,0 0-1,0 1 0,0 0 0,0-1 0,0 1 0,1 0 0,3-2 0,10-4 4,-1 0-1,1 1 1,0 1 0,0 1 0,1 0 0,-1 1-1,25-2 1,-30 4-117,-1 0 0,1 1 0,-1 0 0,1 1 0,-1 0-1,1 1 1,-1 0 0,0 1 0,0 0 0,0 0 0,0 1 0,0 0 0,10 7 0,-13-5 56,0 1 0,0-1 0,-1 1 1,0 1-1,0-1 0,-1 1 0,0 0 1,0 0-1,0 1 0,-2-1 0,1 1 1,-1 0-1,0 0 0,0 0 0,-1 1 1,1 14-1,-2-16-4,0 1 1,-1 0 0,0-1-1,0 1 1,-1-1 0,0 1-1,0-1 1,-1 1 0,0-1-1,-1 0 1,1 1 0,-2-1-1,1-1 1,-1 1-1,0 0 1,-1-1 0,0 0-1,-7 8 1,6-9-47,-1 0 0,1 0 0,-1 0 0,0-1 0,-1 0 0,1-1 0,-1 0 0,0 0 0,0 0 0,-1-1 0,1 0 0,-1-1 0,1 0 0,-1 0 0,0-1 0,1 0 0,-1-1 0,0 0 0,0 0 0,-14-2 0,20 1-363,1 0 1,0 0-1,-1 0 1,1 0-1,0 0 1,0 0-1,0-1 1,0 1-1,0-1 1,0 0-1,0 1 1,0-1-1,0 0 1,1 0-1,-3-4 1,3 5 82,1 0 0,-1 0 0,1 0 0,-1 0 0,1 0 0,0 0 0,0 0 0,-1 0 0,1 0 1,0 0-1,0-1 0,0 1 0,0 0 0,0 0 0,0 0 0,1 0 0,-1 0 0,0 0 0,1 0 0,-1 0 0,0 0 0,1 0 0,-1 0 1,1 0-1,-1 0 0,1 0 0,0 1 0,-1-1 0,1 0 0,0 0 0,0 0 0,0 1 0,-1-1 0,1 1 0,0-1 0,0 0 0,0 1 0,0-1 1,1 1-1,19-10-12415</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21.359"/>
    </inkml:context>
    <inkml:brush xml:id="br0">
      <inkml:brushProperty name="width" value="0.025" units="cm"/>
      <inkml:brushProperty name="height" value="0.025" units="cm"/>
    </inkml:brush>
  </inkml:definitions>
  <inkml:trace contextRef="#ctx0" brushRef="#br0">9 0 16464,'0'0'14637,"-8"59"-13355,8-25-898,0 3-384,6 3 0,7-3 0,2 1 0,0-3 0,2-5-224,0-7-1474,-2-2-192,-5-10-1152,-4-6-1667</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15.128"/>
    </inkml:context>
    <inkml:brush xml:id="br0">
      <inkml:brushProperty name="width" value="0.025" units="cm"/>
      <inkml:brushProperty name="height" value="0.025" units="cm"/>
    </inkml:brush>
  </inkml:definitions>
  <inkml:trace contextRef="#ctx0" brushRef="#br0">393 27 15887,'0'0'6171,"-11"-5"-4308,3 1-1700,0 1-1,-1 0 0,0 0 1,0 1-1,0 0 0,0 0 1,0 1-1,0 0 0,-1 1 1,1 0-1,0 0 1,0 1-1,-1 0 0,1 1 1,0 0-1,-13 5 0,7 0-30,1 1-1,0 1 1,0 0-1,1 1 1,0 1-1,0 0 1,2 0-1,-1 1 1,1 1-1,1 0 1,0 0-1,1 1 1,1 1-1,0-1 1,1 1 0,0 0-1,2 1 1,-1 0-1,2 0 1,0 0-1,-3 31 1,7-44-134,0-1 0,0 0 0,0 1 0,0-1 0,0 1 0,1-1 0,-1 0 0,1 1 0,-1-1 0,1 0 0,0 1 0,0-1 1,0 0-1,0 0 0,1 0 0,-1 0 0,1 0 0,-1 0 0,1 0 0,-1 0 0,1-1 0,0 1 0,3 1 0,-2-1-105,1 0 0,0-1 0,0 0-1,0 0 1,0 0 0,0 0 0,0 0 0,0-1-1,1 0 1,-1 0 0,0 0 0,7-1 0,4-2-831,0 0 1,0-1-1,0-1 1,0 0-1,-1-1 1,18-10-1,31-25-6423,3-8-4864</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21.718"/>
    </inkml:context>
    <inkml:brush xml:id="br0">
      <inkml:brushProperty name="width" value="0.025" units="cm"/>
      <inkml:brushProperty name="height" value="0.025" units="cm"/>
    </inkml:brush>
  </inkml:definitions>
  <inkml:trace contextRef="#ctx0" brushRef="#br0">13 177 19859,'0'0'2669,"-3"-9"587,2 5-3033,0 2-72,-1-1 0,1 1 0,0-1 0,0 1 0,1-1 0,-1 0-1,0 1 1,1-1 0,0 0 0,0 0 0,0 1 0,0-1-1,0 0 1,0 0 0,1 1 0,-1-1 0,1 0 0,0 1-1,-1-1 1,1 0 0,1 1 0,-1-1 0,0 1 0,1 0 0,-1-1-1,1 1 1,-1 0 0,1 0 0,0 0 0,0 0 0,3-2 0,12-7-41,0 0 1,1 2-1,1 0 1,-1 1-1,1 1 1,1 0 0,-1 2-1,1 0 1,0 1-1,0 1 1,1 1-1,-1 1 1,36 2 0,-55 0-105,1-1 0,-1 1 0,0-1 0,1 1 1,-1 0-1,0-1 0,1 1 0,-1 0 0,0 0 0,0 0 1,0 0-1,1 0 0,-1 0 0,0 0 0,-1 0 0,1 0 1,0 1-1,0-1 0,0 0 0,-1 1 0,1-1 1,-1 0-1,1 1 0,-1-1 0,1 1 0,-1-1 0,0 1 1,0-1-1,0 1 0,0-1 0,0 1 0,0-1 0,0 1 1,-1 2-1,1 1 11,-1 0-1,0 0 1,0-1 0,0 1 0,0 0 0,-1 0 0,0-1-1,0 1 1,-4 6 0,-6 3-17,-1-1 0,0 0 0,-1-1 0,0-1 0,-1 0 0,0-1 0,-1 0 0,-23 10 0,32-15-5046,22-2-19984</inkml:trace>
  <inkml:trace contextRef="#ctx0" brushRef="#br0" timeOffset="1">475 321 22742,'0'0'10025,"7"57"-10025,1-37 0,5-3 0,-5 0 0,5 1 0,-6-3 0,-1 1-1986,-1-5-1697,-5-2-1955</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22.185"/>
    </inkml:context>
    <inkml:brush xml:id="br0">
      <inkml:brushProperty name="width" value="0.025" units="cm"/>
      <inkml:brushProperty name="height" value="0.025" units="cm"/>
    </inkml:brush>
  </inkml:definitions>
  <inkml:trace contextRef="#ctx0" brushRef="#br0">1 186 9001,'0'0'11744,"2"-11"-7244,-1 4-4185,1 1 0,0-1 0,1 1 0,0-1 0,0 1 0,0 0 0,0 0 0,1 0 0,0 1 0,0-1 0,1 1 0,0 0 0,-1 0 0,2 1 0,-1-1 0,0 1 0,11-5 0,-3-1-178,1 2 1,1 0-1,-1 0 0,1 2 1,1 0-1,-1 0 1,1 1-1,0 1 1,0 1-1,0 1 1,26-2-1,-41 4-136,0 0 0,0 1 0,0-1 0,0 0 0,0 0-1,0 1 1,0-1 0,0 0 0,0 1 0,-1-1 0,1 1 0,0-1-1,0 1 1,0 0 0,-1-1 0,1 1 0,0 0 0,-1 0 0,1-1 0,-1 1-1,1 0 1,-1 0 0,1 0 0,-1 0 0,1 1 0,4 32 70,-6-23-50,0-1 1,0 1 0,-1-1 0,-4 13 0,-25 38-22,31-60 0,1-1 0,-1 1 0,1 0 0,-1-1 0,0 1 0,1-1 0,-1 1 0,1 0 0,0-1 0,-1 1 0,1-1 0,-1 1 0,1-1 0,0 0 0,-1 1 0,1-1 0,0 0 0,-1 1 0,1-1 0,0 0 0,0 0 0,-1 0 0,1 1 0,0-1 0,0 0 0,-1 0 0,3 0 0,22 4 0,-25-4 0,25 2 0,-16-2 0,0 1 0,0 0 0,0 1 0,0 0 0,0 0 0,10 4 0,-18-5 0,1 0 0,0 0 0,-1 0 0,1 0 0,-1 0 0,1 0 0,-1 1 0,1-1 0,-1 0 0,0 1 0,0 0 0,0-1 0,0 1 0,0-1 0,0 1 0,0 0 0,0 0 0,-1-1 0,1 1 0,-1 0 0,1 0 0,-1 0 0,0 0 0,0 0 0,0 0 0,0 0 0,0 0 0,0-1 0,0 1 0,-1 0 0,1 0 0,-1 0 0,1 0 0,-2 3 0,-4 7 0,-1-1 0,0 1 0,0-1 0,-1 0 0,-1-1 0,1 0 0,-2 0 0,1-1 0,-2 0 0,-13 9 0,19-14-50,-1-1 1,0 0-1,-1 0 0,1 0 1,0 0-1,-1-1 0,0 0 1,1-1-1,-1 0 1,0 0-1,0 0 0,0-1 1,0 1-1,-10-3 0,13 2-130,1-1 0,0 1 1,0-1-1,-1 0 0,1 0 0,0-1 0,0 1 0,0-1 0,0 1 0,0-1 0,0 0 0,1 0 0,-1 0 0,0 0 0,1-1 1,0 1-1,0-1 0,-1 1 0,1-1 0,1 0 0,-1 0 0,0 0 0,1 0 0,0 0 0,-1 0 0,1-1 0,0 1 1,1 0-1,-1 0 0,1-1 0,-1-3 0,0-18-13369</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1:03.830"/>
    </inkml:context>
    <inkml:brush xml:id="br0">
      <inkml:brushProperty name="width" value="0.025" units="cm"/>
      <inkml:brushProperty name="height" value="0.025" units="cm"/>
    </inkml:brush>
  </inkml:definitions>
  <inkml:trace contextRef="#ctx0" brushRef="#br0">123 1363 7751,'-9'7'3225,"-100"65"3469,104-66-3545,19-6-2174,24-7-76,21-19 330,0-2 0,80-53-1,-65 37-691,1373-724 1810,-1032 558-2212,-339 172-98,-2 3 23,-2-3 1,-1-4-1,85-65 0,-144 90 288,-12 17-357,0-1 1,0 1-1,-1-1 0,1 1 0,0 0 1,0-1-1,-1 1 0,1 0 0,0-1 1,-1 1-1,1 0 0,0-1 0,-1 1 1,1 0-1,0 0 0,-1 0 0,1-1 1,-1 1-1,1 0 0,-1 0 0,1 0 1,0 0-1,-1 0 0,1 0 0,-1 0 1,1-1-1,-1 1 0,0 1 0,-47 1-2312,33 0 603,-35-1-5660,-7-1-8477</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1:04.573"/>
    </inkml:context>
    <inkml:brush xml:id="br0">
      <inkml:brushProperty name="width" value="0.025" units="cm"/>
      <inkml:brushProperty name="height" value="0.025" units="cm"/>
    </inkml:brush>
  </inkml:definitions>
  <inkml:trace contextRef="#ctx0" brushRef="#br0">1 1 22998,'0'0'4612,"35"52"-3203,-17-23-928,2 7-385,4 5-32,0-1-320,1 1-1154,-4-5-1504,-4 0-1250,-4-9-1730,-10-6-2145</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1:04.937"/>
    </inkml:context>
    <inkml:brush xml:id="br0">
      <inkml:brushProperty name="width" value="0.025" units="cm"/>
      <inkml:brushProperty name="height" value="0.025" units="cm"/>
    </inkml:brush>
  </inkml:definitions>
  <inkml:trace contextRef="#ctx0" brushRef="#br0">12 269 19763,'0'0'4868,"-3"-12"-2764,1 5-1848,1 5-211,0-1 0,0 1 0,0-1 1,1 0-1,-1 1 0,1-1 0,-1 0 0,1 1 0,0-1 0,0 0 0,0 0 0,0 1 0,1-1 0,-1 0 1,1 1-1,-1-1 0,1 1 0,0-1 0,0 0 0,0 1 0,1 0 0,-1-1 0,1 1 0,-1 0 0,1 0 1,0-1-1,-1 1 0,5-3 0,23-16 24,0 1 1,2 1-1,0 1 0,1 2 1,1 1-1,0 2 1,1 1-1,0 2 0,1 1 1,0 2-1,54-5 1,-82 11-61,-1 1 0,0 0 0,1 0 0,-1 0 0,0 0 0,0 1 0,1 0 0,-1 0 0,0 1 0,0 0 0,0 0 0,0 1 0,0-1 0,-1 1 0,1 0 0,-1 1 1,0-1-1,0 1 0,0 0 0,0 0 0,-1 1 0,0-1 0,1 1 0,-2 0 0,1 0 0,0 1 0,-1-1 0,0 1 0,-1-1 0,1 1 0,-1 0 0,2 10 1,0-5 118,-1 0 1,-1 1-1,0-1 1,0 1-1,-1 0 1,-1 0 0,0-1-1,-1 1 1,0 0-1,0 0 1,-2-1 0,1 1-1,-5 11 1,4-16-59,0 0 0,0-1-1,-1 1 1,0-1 0,0 0 0,-1 0 0,0 0-1,0 0 1,0-1 0,-1 0 0,1 0 0,-1 0 0,0-1-1,-1 0 1,1 0 0,-1-1 0,0 1 0,0-1 0,0-1-1,0 1 1,-10 1 0,3-1-70,1-1 0,-1-1 0,0 0 0,-21-1 0,29 0 0,0-1 0,0 0 0,0 0 0,0 0 0,0-1 0,0 0 0,0 0 0,0 0 0,1-1 0,-1 0 0,1 0 0,-6-4 0,10 6-133,0 1 0,1 0 0,-1-1 0,0 1 0,1-1 0,-1 1 0,0-1 0,1 0 1,-1 1-1,1-1 0,-1 0 0,1 1 0,-1-1 0,1 0 0,0 1 0,-1-1 0,1 0 0,0 0 0,0 1 0,-1-1 0,1 0 0,0 0 0,0 0 0,0 0 1,0 1-1,0-1 0,0 0 0,0 0 0,0 0 0,1 1 0,-1-1 0,0 0 0,0 0 0,1 0 0,-1 1 0,0-1 0,1 0 0,-1 1 0,1-1 0,0-1 1,29-17-9579,-2 5 16</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1:05.294"/>
    </inkml:context>
    <inkml:brush xml:id="br0">
      <inkml:brushProperty name="width" value="0.025" units="cm"/>
      <inkml:brushProperty name="height" value="0.025" units="cm"/>
    </inkml:brush>
  </inkml:definitions>
  <inkml:trace contextRef="#ctx0" brushRef="#br0">144 152 1666,'0'0'30364,"18"66"-29883,-7-39-385,-2-2-32,3-3-192,1-6-1153,-4-4-1186,-1-6-1537</inkml:trace>
  <inkml:trace contextRef="#ctx0" brushRef="#br0" timeOffset="1">0 1 9225,'0'0'18417,"24"27"-24054,-6-22-897</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1:05.851"/>
    </inkml:context>
    <inkml:brush xml:id="br0">
      <inkml:brushProperty name="width" value="0.025" units="cm"/>
      <inkml:brushProperty name="height" value="0.025" units="cm"/>
    </inkml:brush>
  </inkml:definitions>
  <inkml:trace contextRef="#ctx0" brushRef="#br0">151 9 19635,'0'0'9940,"-9"-2"-8520,5 0-1377,0 1 0,1 0 1,-1 0-1,0 1 0,0-1 0,0 1 1,0 0-1,0 0 0,0 0 1,0 0-1,1 1 0,-1-1 1,0 1-1,0 0 0,0 1 0,1-1 1,-1 0-1,1 1 0,-1 0 1,1 0-1,-1 0 0,1 0 1,0 1-1,0-1 0,0 1 0,-4 4 1,3-2-80,0-3 3,1 1 1,0 0-1,0 0 1,0 0-1,1 0 1,-1 1-1,1-1 1,0 1-1,0-1 1,0 1-1,0 0 1,0 0-1,-1 5 1,35-12-694,-11-2 751,-6 2-315,1-1 0,0 2 0,-1 0 0,27 1-1,-40 1 265,1 0-1,-1 0 1,1 0 0,0 1-1,-1-1 1,0 1 0,1 0-1,-1-1 1,1 1-1,-1 0 1,0 0 0,1 1-1,-1-1 1,0 0-1,0 1 1,0-1 0,0 1-1,0 0 1,-1 0-1,1 0 1,0 0 0,-1 0-1,1 0 1,-1 0-1,0 0 1,0 0 0,0 1-1,0-1 1,0 1-1,0-1 1,-1 0 0,1 1-1,-1-1 1,0 1-1,1 3 1,-2 2 171,1-1-1,-1 1 1,0-1 0,-1 1-1,1-1 1,-2 0 0,1 0 0,-1 0-1,0 0 1,0 0 0,-1 0-1,0-1 1,0 0 0,0 0-1,-1 0 1,0 0 0,0-1-1,-1 1 1,0-1 0,1-1-1,-2 1 1,1-1 0,0 0 0,-1-1-1,0 1 1,0-1 0,0-1-1,-13 4 1,18-5-235,1-1 0,-1 0 0,0 0 0,0 0 0,1 0 0,-1 0 0,0 0 0,1 0 0,-1-1 0,0 1 0,1-1 0,-1 1 0,0-1 0,1 0 0,-1 1 0,1-1 0,-1 0 0,1 0 0,0 0 0,-1 0 0,1 0 0,0 0 0,-1-1 0,1 1 1,0 0-1,0-1 0,0 1 0,0-1 0,1 1 0,-1-1 0,0 1 0,1-1 0,-1 0 0,1 1 0,-1-1 0,0-2 0,0-8-1290,-1 0 0,1 0 0,1 0 0,1-17-1,0 6-1094,-1-38-6472</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1:06.194"/>
    </inkml:context>
    <inkml:brush xml:id="br0">
      <inkml:brushProperty name="width" value="0.025" units="cm"/>
      <inkml:brushProperty name="height" value="0.025" units="cm"/>
    </inkml:brush>
  </inkml:definitions>
  <inkml:trace contextRef="#ctx0" brushRef="#br0">12 0 21396,'0'9'1842,"0"22"-776,2 0 0,1 0-1,1 0 1,9 34 0,-7-47-599,0 0-1,1 0 1,0 0 0,2-1-1,0 0 1,0-1 0,2 0-1,18 21 1,57 46-1892,-130-114-3716,22 11 4102,-1-2-342,-37-26 0,51 42 1996,0 0 0,-1 0 0,0 1 0,-16-5 0,30 10-590,0 0 0,0 0 0,0 0 0,-1-1 0,1 1 0,0-1 0,0 0 0,5-2-1,3-1-157,35-9-2172,0-4-4738,-17 5-1616</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1:06.555"/>
    </inkml:context>
    <inkml:brush xml:id="br0">
      <inkml:brushProperty name="width" value="0.025" units="cm"/>
      <inkml:brushProperty name="height" value="0.025" units="cm"/>
    </inkml:brush>
  </inkml:definitions>
  <inkml:trace contextRef="#ctx0" brushRef="#br0">11 84 13581,'0'0'11627,"-1"10"-10394,-8 99 2136,9-109-3366,0 1 1,0-1 0,0 0 0,0 0 0,0 0-1,0 1 1,0-1 0,0 0 0,0 0-1,0 1 1,0-1 0,0 0 0,0 0 0,1 0-1,-1 1 1,0-1 0,0 0 0,0 0 0,0 0-1,0 1 1,1-1 0,-1 0 0,0 0 0,0 0-1,0 0 1,0 1 0,1-1 0,-1 0 0,0 0-1,0 0 1,0 0 0,1 0 0,-1 0 0,0 0-1,0 0 1,1 0 0,-1 0 0,0 0 0,0 0-1,1 0 1,-1 0 0,0 0 0,0 0 0,0 0-1,1 0 1,-1 0 0,0 0 0,17-8 123,11-13 23,-3-10-25,-21 25-115,-1 0 0,1 1 0,1-1-1,-1 1 1,1 0 0,0 1 0,0-1 0,0 1 0,9-5 0,-14 9 16,1 0 1,0 0-1,0 0 1,-1 0-1,1 0 1,0 0-1,0 0 1,-1 1-1,1-1 1,0 0-1,0 0 0,-1 1 1,1-1-1,0 0 1,-1 1-1,1-1 1,0 0-1,-1 1 1,1-1-1,-1 1 1,1-1-1,-1 1 1,1 0-1,-1-1 1,1 1-1,-1 0 0,1-1 1,-1 1-1,0 0 1,1-1-1,-1 1 1,0 0-1,0 0 1,0-1-1,1 1 1,-1 1-1,0-1-5,0 0-1,0 0 0,0-1 1,0 1-1,0 0 1,0-1-1,0 1 1,1 0-1,-1 0 0,0-1 1,1 1-1,-1 0 1,0-1-1,1 1 0,-1 0 1,1-1-1,-1 1 1,1-1-1,-1 1 1,1-1-1,-1 1 0,1-1 1,0 1-1,-1-1 1,1 0-1,-1 1 1,1-1-1,0 0 0,0 1 1,-1-1-1,1 0 1,0 0-1,-1 0 0,1 0 1,0 0-1,0 0 1,-1 0-1,1 0 1,0 0-1,0 0 0,-1 0 1,1 0-1,0 0 1,0-1-1,-1 1 0,1 0 1,0 0-1,-1-1 1,1 1-1,0-1 1,-1 1-1,1-1 0,0 0 1,6-5 23,0-1 1,-1 0 0,0 0-1,10-16 1,23-27-2,-36 48-166,-1-1 1,1 1 0,-1 0-1,1 0 1,0 1 0,0-1-1,0 0 1,0 1-1,0 0 1,0 0 0,0 0-1,0 0 1,1 0-1,-1 1 1,6-1 0,5 7-4799,-6 1-947,2-3-1638</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1:06.927"/>
    </inkml:context>
    <inkml:brush xml:id="br0">
      <inkml:brushProperty name="width" value="0.025" units="cm"/>
      <inkml:brushProperty name="height" value="0.025" units="cm"/>
    </inkml:brush>
  </inkml:definitions>
  <inkml:trace contextRef="#ctx0" brushRef="#br0">92 0 14382,'0'0'18145,"-10"4"-18103,6-2-39,0 0 0,0 0 0,0 0 0,0 1 0,0 0 0,0-1 0,0 1 0,1 1 0,-1-1 0,1 0 0,0 1 0,0 0 0,1-1 0,-1 1 0,1 0-1,-1 1 1,1-1 0,0 0 0,-1 5 0,0 2 26,-1-1-1,2 1 1,0 0-1,0 0 1,0 12-1,1-21-35,1 0-1,0-1 1,0 1-1,0 0 1,0 0-1,0 0 1,1-1-1,-1 1 1,0 0 0,1 0-1,-1-1 1,1 1-1,0 0 1,0 0-1,-1-1 1,1 1-1,0-1 1,0 1 0,1-1-1,-1 1 1,0-1-1,0 0 1,1 0-1,-1 0 1,1 1-1,-1-1 1,1 0 0,-1-1-1,1 1 1,0 0-1,-1 0 1,1-1-1,0 1 1,0-1-1,-1 1 1,1-1 0,3 0-1,3 1-519,-1-1 1,0-1-1,0 0 1,1 1-1,-1-2 0,0 1 1,0-1-1,12-5 0,-10 2-1419,-1 1 0,1-2-1,-1 1 1,0-1 0,0 0-1,7-8 1,9-12-8811</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15.499"/>
    </inkml:context>
    <inkml:brush xml:id="br0">
      <inkml:brushProperty name="width" value="0.025" units="cm"/>
      <inkml:brushProperty name="height" value="0.025" units="cm"/>
    </inkml:brush>
  </inkml:definitions>
  <inkml:trace contextRef="#ctx0" brushRef="#br0">136 0 15086,'0'0'12247,"-11"17"-11276,-12 24-445,2 1 0,-17 46 1,29-64-337,1 1 0,1 0 0,1 0 0,1 0 0,2 1 0,-2 34 1,5-57-166,0-1 1,0 1 0,0 0-1,1 0 1,-1 0 0,1-1-1,0 1 1,0 0 0,0-1-1,0 1 1,0 0 0,0-1 0,1 0-1,-1 1 1,1-1 0,-1 0-1,1 0 1,0 1 0,0-2-1,3 4 1,-2-3 9,1 0 1,0-1-1,0 1 1,-1-1-1,1 1 0,0-1 1,0 0-1,0-1 0,0 1 1,0-1-1,0 1 1,7-2-1,3 0 26,0-1-1,0 0 1,0-1-1,-1-1 1,1 0-1,-1-1 1,14-7 0,29-24-275,-46 29 188,-1 0 0,1 0 0,1 1 0,-1 0 0,1 1 0,0 1 0,20-7 0,-31 29 464,-4-8-429,0 0 1,-1 0-1,0 0 1,-1 0-1,0-1 1,-9 10-1,8-10-11,0 0 1,1-1-1,1 2 0,-1-1 0,1 1 0,-6 18 0,11-27 4,0-1 0,1 1 0,-1-1 0,0 1 0,0-1-1,1 0 1,-1 1 0,1-1 0,-1 1 0,0-1 0,1 0 0,-1 0 0,1 1 0,-1-1 0,0 0-1,1 0 1,-1 1 0,1-1 0,-1 0 0,1 0 0,-1 0 0,1 0 0,-1 0 0,1 0 0,-1 0-1,1 0 1,-1 0 0,1 0 0,-1 0 0,1 0 0,0 0 0,-1 0 0,0 0 0,1 0 0,-1-1-1,1 1 1,-1 0 0,1 0 0,0-1 0,24-6-382,4-10-2260,-1-5-3806,6-6-5112</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1:07.284"/>
    </inkml:context>
    <inkml:brush xml:id="br0">
      <inkml:brushProperty name="width" value="0.025" units="cm"/>
      <inkml:brushProperty name="height" value="0.025" units="cm"/>
    </inkml:brush>
  </inkml:definitions>
  <inkml:trace contextRef="#ctx0" brushRef="#br0">0 248 16239,'0'0'15161,"9"-3"-14424,0 0-700,0 0 0,0-1 0,0-1 0,0 1 0,-1-1 0,0-1 0,0 0 1,0 0-1,-1 0 0,0-1 0,0 0 0,0 0 0,-1-1 0,0 0 0,-1 0 0,7-12 0,-7 9-37,-1 1 0,0-1 0,0 0 0,-1-1 0,-1 1 0,0 0 0,-1-1 0,1-21 0,-2 32 0,0 1 0,0 0 0,0 0 0,0-1 0,0 1 0,0 0 0,0-1 0,0 1 0,0 0 0,0 0 0,0-1 0,0 1 0,0 0 0,0-1 0,0 1 0,0 0 0,0-1 0,-1 1 0,1 0 0,0 0 0,0-1 0,0 1 0,0 0 0,-1 0 0,1 0 0,0-1 0,0 1 0,-1 0 0,1 0 0,0 0 0,0-1 0,-1 1 0,1 0 0,0 0 0,0 0 0,-1 0 0,1 0 0,0 0 0,-1 0 0,1 0 0,-1 0 0,-13 7 0,-12 18 0,14-9 0,1 0 0,0 1 0,1 0 0,1 1 0,1 0 0,0 1 0,2-1 0,0 1 0,1 1 0,0-1 0,2 1 0,-1 22 0,4-40 0,0-1 0,0 0 0,0 1 0,0-1 1,0 1-1,0-1 0,1 0 0,-1 1 0,1-1 0,-1 1 0,1-1 0,-1 0 1,1 0-1,0 1 0,-1-1 0,1 0 0,0 0 0,0 0 0,0 0 0,0 0 0,0 0 1,0 0-1,0 0 0,1 0 0,-1-1 0,0 1 0,0 0 0,2 0 0,1 0 1,1 0-1,-1 0 0,0-1 1,1 1-1,-1-1 0,0 0 1,1 0-1,-1-1 0,7 0 1,4-2-8,0-1 0,0-1 1,0 0-1,21-11 0,20-19-1760,-2-8-6000,9-16-7079</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13.938"/>
    </inkml:context>
    <inkml:brush xml:id="br0">
      <inkml:brushProperty name="width" value="0.025" units="cm"/>
      <inkml:brushProperty name="height" value="0.025" units="cm"/>
    </inkml:brush>
  </inkml:definitions>
  <inkml:trace contextRef="#ctx0" brushRef="#br0">25 1 13132,'0'0'11062,"-1"16"-10796,-7 128 235,-7 239 3109,15-374-3512,0 0 0,1 0-1,0 0 1,0 0 0,1 0 0,0 0-1,1 0 1,4 11 0,-6-18-75,1 0 1,-1 0-1,0 0 1,1 0-1,-1 0 1,1 0-1,0 0 0,0 0 1,-1 0-1,1-1 1,0 1-1,0-1 1,1 0-1,-1 0 1,0 1-1,0-1 1,1-1-1,-1 1 1,0 0-1,1 0 0,-1-1 1,1 0-1,-1 1 1,1-1-1,-1 0 1,1 0-1,-1 0 1,1-1-1,-1 1 1,1 0-1,-1-1 1,1 0-1,-1 0 0,0 1 1,3-3-1,5-1 85,0-1-1,-1-1 1,1 0-1,-1 0 1,-1-1-1,1 0 0,-1 0 1,0-1-1,9-12 1,58-83 582,-74 101-677,9-15 223,-8 13-190,0 0-1,1 0 1,0-1 0,-1 2 0,1-1 0,0 0 0,1 0-1,-1 1 1,6-4 0,-9 7-46,1 0 0,-1 1 0,0-1 0,1 0 0,-1 1 0,1-1 0,-1 0 0,1 1 0,-1-1 0,0 1 0,1-1 0,-1 0 0,0 1 0,1-1 0,-1 1 0,0-1 0,0 1 0,0-1 0,1 1 0,-1-1 0,0 1 0,0 0 0,0-1 0,0 1 0,0-1 0,0 1 0,0-1 0,0 1 0,0-1 0,0 1 0,0 0 0,-1 0 0,2 26 0,-1-25 0,-2 36 0,1-27 0,-1 0 0,2 0 0,0 0 0,0 0 0,1-1 0,0 1 0,1 0 0,0 0 0,7 19 0,-9-29 0,1 0 0,0 0 0,0 0 0,0 0 0,0 0 0,0 0 0,0 0 0,0 0 0,1-1 0,-1 1 0,0 0 0,0-1 0,1 1 0,-1-1 0,0 1 0,1-1 0,-1 0 0,0 1 0,1-1 0,-1 0 0,1 0 0,-1 0 0,0 0 0,1 0 0,-1 0 0,1-1 0,-1 1 0,0 0 0,1-1 0,-1 1 0,0-1 0,3 0 0,1-2 0,1 0 0,0 0 0,-1-1 0,0 1 0,9-9 0,38-44 0,-39 41 0,1-1 0,0 2 0,20-16 0,-33 29 0,0 0 0,-1 0 0,1 0 0,0 1 0,0-1 0,-1 0 0,1 1 0,0-1 0,0 1 0,0-1 0,0 1 0,0-1 0,0 1 0,0 0 0,0-1 0,0 1 0,0 0 0,0 0 0,0 0 0,0 0 0,0-1 0,0 2 0,0-1 0,0 0 0,0 0 0,0 0 0,0 0 0,0 1 0,0-1 0,0 0 0,0 1 0,0-1 0,0 1 0,0-1 0,-1 1 0,1-1 0,0 1 0,0 0 0,0-1 0,-1 1 0,1 0 0,0 0 0,-1 0 0,1-1 0,-1 1 0,1 0 0,-1 0 0,1 2 0,2 6 0,-1 0 0,0 0 0,0 0 0,0 18 0,2 6 0,7-8-1883,-11-24 1623,1 0 0,-1 1 0,1-1 0,0 0 0,0 0 0,0 0-1,0 0 1,0 0 0,0 0 0,0-1 0,0 1 0,0 0 0,0 0 0,0-1 0,0 1-1,1-1 1,-1 1 0,0-1 0,0 1 0,1-1 0,-1 0 0,0 1 0,1-1-1,-1 0 1,0 0 0,1 0 0,1 0 0,8-4-7966</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14.903"/>
    </inkml:context>
    <inkml:brush xml:id="br0">
      <inkml:brushProperty name="width" value="0.025" units="cm"/>
      <inkml:brushProperty name="height" value="0.025" units="cm"/>
    </inkml:brush>
  </inkml:definitions>
  <inkml:trace contextRef="#ctx0" brushRef="#br0">251 0 10666,'0'0'8771,"-11"11"-7356,-2 2-1087,1 0 0,0 1 0,1 0-1,1 1 1,1 1 0,-14 26 0,-6 30 380,2 1 0,3 1-1,4 1 1,3 1 0,4 1 0,-6 93-1,18-153-670,1-1-1,1 1 1,0 0-1,1-1 1,0 1-1,1-1 1,8 22 0,-8-32-113,-1 1 1,2-1 0,-1 0 0,1 0 0,0 0-1,0-1 1,0 1 0,1-1 0,0 0 0,0 0-1,0 0 1,1-1 0,0 0 0,0 0-1,0 0 1,0-1 0,0 0 0,1 0 0,11 3-1,-1-2-1365,1 0 0,-1-1-1,36 1 1,-5-4-4116</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15.463"/>
    </inkml:context>
    <inkml:brush xml:id="br0">
      <inkml:brushProperty name="width" value="0.025" units="cm"/>
      <inkml:brushProperty name="height" value="0.025" units="cm"/>
    </inkml:brush>
  </inkml:definitions>
  <inkml:trace contextRef="#ctx0" brushRef="#br0">372 0 16752,'0'0'8936,"-38"55"-7847,6-9-448,-5 11 0,-7 5-161,-6 2-64,5-2 1,1-6-257,10-13-96,7-10-32,12-12-192,9-15-1089,6-26-5798,13-14-64</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15.839"/>
    </inkml:context>
    <inkml:brush xml:id="br0">
      <inkml:brushProperty name="width" value="0.025" units="cm"/>
      <inkml:brushProperty name="height" value="0.025" units="cm"/>
    </inkml:brush>
  </inkml:definitions>
  <inkml:trace contextRef="#ctx0" brushRef="#br0">0 0 16047,'0'0'3075,"0"67"-993,10-44-32,4 2-224,7-1-65,4-1-575,6 3-834,6-2-192,-1 3-256,2-2-2018,-5-2-2274,-5-9-3940</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16.181"/>
    </inkml:context>
    <inkml:brush xml:id="br0">
      <inkml:brushProperty name="width" value="0.025" units="cm"/>
      <inkml:brushProperty name="height" value="0.025" units="cm"/>
    </inkml:brush>
  </inkml:definitions>
  <inkml:trace contextRef="#ctx0" brushRef="#br0">0 1 15599,'0'0'17168,"67"13"-18930,-43-13-3619,-1-11-4388</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16.537"/>
    </inkml:context>
    <inkml:brush xml:id="br0">
      <inkml:brushProperty name="width" value="0.025" units="cm"/>
      <inkml:brushProperty name="height" value="0.025" units="cm"/>
    </inkml:brush>
  </inkml:definitions>
  <inkml:trace contextRef="#ctx0" brushRef="#br0">10 79 23158,'0'0'3518,"-2"11"-1655,-5 32-486,7-41-1357,0-1-1,0 1 1,0-1-1,0 1 0,0-1 1,1 0-1,-1 1 1,0-1-1,1 0 1,-1 1-1,1-1 0,0 0 1,-1 1-1,1-1 1,0 0-1,0 0 1,-1 0-1,1 0 0,0 0 1,0 0-1,0 0 1,1 0-1,-1 0 1,0 0-1,0 0 0,0-1 1,1 1-1,-1 0 1,0-1-1,1 1 0,-1-1 1,0 0-1,3 1 1,46 2-200,-45-3 132,2-1-112,0 1-1,0-2 1,0 1 0,0-1 0,0 0 0,0 0 0,0-1 0,-1 0 0,1 0 0,-1 0-1,0-1 1,10-8 0,3-4-452,-1-1 0,22-27 0,2-2 601,-42 45-1,1 1 1,-1-1 0,1 0-1,0 0 1,-1 1-1,1-1 1,0 0 0,-1 1-1,1-1 1,0 1-1,0-1 1,0 1 0,0 0-1,0-1 1,-1 1-1,1 0 1,0-1 0,0 1-1,0 0 1,2 0 0,1 14-80,-12 32 805,-10 3 368,-1 0 1,-38 68-1,34-75-452,2 1-1,3 1 1,-22 72-1,30-53-1236,13-38-3708,2-19-2929</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16.879"/>
    </inkml:context>
    <inkml:brush xml:id="br0">
      <inkml:brushProperty name="width" value="0.025" units="cm"/>
      <inkml:brushProperty name="height" value="0.025" units="cm"/>
    </inkml:brush>
  </inkml:definitions>
  <inkml:trace contextRef="#ctx0" brushRef="#br0">304 0 22357,'0'0'3876,"44"80"-801,-26-33-737,-2 7-1217,-1 9-1121,-4 9 0,-8 8 0,-3 6 0,-18 7 0,-17 4 0,-13 9 0,-9 0 0,-11-3 0,0-8-1666,5-14-6501,9-17-13966</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17.235"/>
    </inkml:context>
    <inkml:brush xml:id="br0">
      <inkml:brushProperty name="width" value="0.025" units="cm"/>
      <inkml:brushProperty name="height" value="0.025" units="cm"/>
    </inkml:brush>
  </inkml:definitions>
  <inkml:trace contextRef="#ctx0" brushRef="#br0">1 0 19474,'0'0'9353,"83"19"-8072,-5-19-480,13 0-545,8 0-191,-3 0-33,-6 0-833,-17 0-2402,-24 3-1506,-28 2-1569</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17.560"/>
    </inkml:context>
    <inkml:brush xml:id="br0">
      <inkml:brushProperty name="width" value="0.025" units="cm"/>
      <inkml:brushProperty name="height" value="0.025" units="cm"/>
    </inkml:brush>
  </inkml:definitions>
  <inkml:trace contextRef="#ctx0" brushRef="#br0">1 48 20435,'0'0'5670,"72"11"-3140,-13-11-960,9-6-1026,11-2-416,4 2-224,0-3-1730,-8-3-3170,-6-6-7336</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15.830"/>
    </inkml:context>
    <inkml:brush xml:id="br0">
      <inkml:brushProperty name="width" value="0.025" units="cm"/>
      <inkml:brushProperty name="height" value="0.025" units="cm"/>
    </inkml:brush>
  </inkml:definitions>
  <inkml:trace contextRef="#ctx0" brushRef="#br0">30 1 19635,'0'0'10409,"-26"62"-8423,23-38-1249,3-1-737,0 3 0,0-2 0,0-2 0,1 0 0,2-5 0,-1-3 0,3-6-961,0-6-2018,3-2-1953,2-11-1282,4-14-8712</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57.880"/>
    </inkml:context>
    <inkml:brush xml:id="br0">
      <inkml:brushProperty name="width" value="0.025" units="cm"/>
      <inkml:brushProperty name="height" value="0.025" units="cm"/>
    </inkml:brush>
  </inkml:definitions>
  <inkml:trace contextRef="#ctx0" brushRef="#br0">61 1 17424,'-9'14'1013,"1"0"-1,1 1 0,1 0 0,0 1 0,1-1 0,0 1 0,-3 27 0,4-17-574,2 0 1,1 1-1,5 52 0,-4-74-392,1 1 0,1 0-1,-1-1 1,1 1 0,-1-1 0,2 0 0,-1 0 0,0 0 0,1 0 0,0 0 0,0 0-1,1-1 1,-1 1 0,1-1 0,7 7 0,-8-10 57,-1 1 0,1 0 0,0-1 0,-1 1-1,1-1 1,0 0 0,0 0 0,0 0 0,0 0 0,0 0 0,0-1 0,0 1 0,0-1-1,0 0 1,0 0 0,0 0 0,0 0 0,0 0 0,0-1 0,0 0 0,0 1 0,0-1-1,0 0 1,-1 0 0,1-1 0,0 1 0,0-1 0,-1 1 0,1-1 0,2-2 0,4-5 112,0 1 0,-1-2 0,0 1 0,0-1 0,-1 0 0,8-15 0,-6 10-151,-7 22-64,0 0 0,0 0 0,-1 1 0,0-1 0,0 12 0,0-14 0,0 2 0,-1 1 0,1 0 0,0 0 0,0 0 0,1 0 0,0 0 0,6 13 0,-7-19 0,0-1 0,0 1 0,0-1 0,1 1 0,-1-1 0,0 0 0,1 0 0,-1 0 0,0 0 0,1 0 0,0 0 0,-1 0 0,1 0 0,-1 0 0,1-1 0,0 1 0,0-1 0,-1 1 0,1-1 0,0 0 0,0 1 0,0-1 0,0 0 0,-1 0 0,1 0 0,0-1 0,0 1 0,0 0 0,-1-1 0,1 1 0,0-1 0,0 0 0,-1 1 0,1-1 0,-1 0 0,1 0 0,1-1 0,8-4 0,-1-1 0,0 0 0,-1 0 0,10-9 0,-13 10 0,0 0 0,0 1 0,0 0 0,1 0 0,0 1 0,0-1 0,0 1 0,0 1 0,1 0 0,-1 0 0,1 0 0,8-1 0,-14 4 0,-1 0 0,0 0 0,1 1 0,-1-1 0,0 0 0,0 1 0,1-1 0,-1 1 0,0-1 0,0 1 0,0 0 0,0 0 0,0-1 0,0 1 0,0 0 0,0 0 0,0 0 0,0 0 0,0 0 0,-1 0 0,1 0 0,0 1 0,-1-1 0,1 0 0,-1 0 0,1 0 0,-1 1 0,1-1 0,-1 2 0,11 51 0,-6-24 0,-5-28-16,1-1-1,0 0 1,-1 1 0,1-1-1,0 1 1,0-1 0,-1 0-1,1 0 1,0 1 0,1-1-1,-1 0 1,0 0-1,0 0 1,0 0 0,1 0-1,-1 0 1,0-1 0,1 1-1,-1 0 1,0-1 0,1 1-1,-1-1 1,1 1 0,0-1-1,-1 0 1,1 1 0,-1-1-1,1 0 1,-1 0 0,1 0-1,-1 0 1,1-1-1,0 1 1,-1 0 0,3-1-1,2-1-439,1 0-1,-1-1 0,0 1 0,0-1 0,0 0 0,0-1 0,6-4 0,6-6-7567</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58.255"/>
    </inkml:context>
    <inkml:brush xml:id="br0">
      <inkml:brushProperty name="width" value="0.025" units="cm"/>
      <inkml:brushProperty name="height" value="0.025" units="cm"/>
    </inkml:brush>
  </inkml:definitions>
  <inkml:trace contextRef="#ctx0" brushRef="#br0">286 0 21172,'0'0'9753,"-5"13"-8210,-39 87-1373,-109 181 1,72-141-213,79-154-2095,1-26-6120,4-7-1112</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58.627"/>
    </inkml:context>
    <inkml:brush xml:id="br0">
      <inkml:brushProperty name="width" value="0.025" units="cm"/>
      <inkml:brushProperty name="height" value="0.025" units="cm"/>
    </inkml:brush>
  </inkml:definitions>
  <inkml:trace contextRef="#ctx0" brushRef="#br0">0 0 20756,'0'0'6822,"14"53"-3427,6-30-1601,10 4-1794,7 0 0,4 0 0,10-4 0,-1 3 0,-2-2 0,-5-6 0,-10-1-6054,-6-5-10345</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59.171"/>
    </inkml:context>
    <inkml:brush xml:id="br0">
      <inkml:brushProperty name="width" value="0.025" units="cm"/>
      <inkml:brushProperty name="height" value="0.025" units="cm"/>
    </inkml:brush>
  </inkml:definitions>
  <inkml:trace contextRef="#ctx0" brushRef="#br0">0 1 7399,'0'0'24637,"0"8"-23965,0 8-653,6 128 36,-4-129-57,1 0 0,0 0 0,0 0 0,2-1 0,0 1 1,0-1-1,14 24 0,-17-35-160,0 1 0,0-1 1,0-1-1,0 1 0,0 0 0,1-1 0,0 1 0,-1-1 0,1 0 1,0 1-1,0-1 0,0-1 0,0 1 0,0 0 0,1-1 1,-1 0-1,0 1 0,6 0 0,-9-3-2,0 1-1,1 0 1,-1 0-1,0 0 1,1-1-1,-1 1 1,0 0 0,1 0-1,-1-1 1,0 1-1,0 0 1,1-1-1,-1 1 1,0 0-1,0-1 1,1 1 0,-1 0-1,0-1 1,0 1-1,0-1 1,0 1-1,0 0 1,0-1-1,0 1 1,1-1-1,-1 1 1,0 0 0,-1-1-1,1 1 1,0-1-1,0 1 1,0 0-1,0-1 1,0 1-1,0-1 1,-5-17-3237,-11-10-3480,-9-4-5328</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59.509"/>
    </inkml:context>
    <inkml:brush xml:id="br0">
      <inkml:brushProperty name="width" value="0.025" units="cm"/>
      <inkml:brushProperty name="height" value="0.025" units="cm"/>
    </inkml:brush>
  </inkml:definitions>
  <inkml:trace contextRef="#ctx0" brushRef="#br0">1 122 13997,'0'0'15951,"62"14"-14125,-26-23-833,11-6-993,2-3 0,3-2-865,-4-1-2178,-5-5-3363,-11-1-3747</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59.837"/>
    </inkml:context>
    <inkml:brush xml:id="br0">
      <inkml:brushProperty name="width" value="0.025" units="cm"/>
      <inkml:brushProperty name="height" value="0.025" units="cm"/>
    </inkml:brush>
  </inkml:definitions>
  <inkml:trace contextRef="#ctx0" brushRef="#br0">35 1 21973,'-4'9'1329,"-3"12"-758,1 0 0,0 1-1,2-1 1,1 1 0,0 0 0,2 1-1,0-1 1,4 28 0,-2-41-298,0 0 0,1-1-1,0 1 1,0-1 0,1 0 0,0 0 0,1 0-1,-1 0 1,2 0 0,9 13 0,-10-16-203,0-1-1,0 0 1,0-1 0,1 1 0,-1-1 0,1 0 0,0 0 0,0 0-1,0 0 1,1-1 0,-1 0 0,1 0 0,-1-1 0,1 0 0,-1 1-1,1-2 1,0 1 0,7-1 0,-8 0-70,1 0 0,-1 0 0,0-1 0,1 0 0,-1 0 0,0-1 0,0 1 0,0-1 0,0 0 0,0-1 0,0 1 0,0-1 0,-1 0 0,1 0 0,4-4 0,4-6 0,0 0 0,-1 0 0,12-18 0,11-13 0,-35 43 0,1 0 0,0 1 0,-1-1 0,1 0 0,-1 1 0,1-1 0,0 0 0,0 1 0,-1-1 0,1 1 0,0-1 0,0 1 0,0-1 0,0 1 0,-1 0 0,1-1 0,0 1 0,0 0 0,0 0 0,0 0 0,0-1 0,1 1 0,-1 1 0,0-1 0,-1 1 0,1-1 0,0 1 0,-1-1 0,1 1 0,-1-1 0,1 1 0,-1 0 0,1-1 0,-1 1 0,1 0 0,-1-1 0,1 1 0,-1 0 0,0 0 0,0-1 0,1 1 0,-1 0 0,0 1 0,5 54 0,-4-40 0,-1-14 0,0 0 0,0 0 0,0-1 0,0 1 0,0 0 0,1-1 0,-1 1 0,1 0 0,-1-1 0,1 1 0,0-1 0,-1 1 0,1-1 0,0 1 0,0-1 0,0 1 0,0-1 0,0 0 0,1 0 0,-1 1 0,0-1 0,1 0 0,0 1 0,0-2 0,0 0 0,0 1 0,0-1 0,0 0 0,-1 0 0,1 0 0,0-1 0,0 1 0,0 0 0,0-1 0,-1 1 0,1-1 0,0 1 0,0-1 0,-1 0 0,1 0 0,2-1 0,10-8 0,-1 0 0,0-1 0,20-22 0,-24 24 0,11-13 0,-16 16 0,0 1 0,1-1 0,-1 1 0,1 0 0,0 0 0,1 1 0,-1-1 0,1 1 0,0 1 0,0-1 0,0 1 0,10-4 0,-16 8 0,1-1 0,0 0 0,-1 1 0,1-1 0,0 1 0,-1 0 0,1-1 0,-1 1 0,1-1 0,-1 1 0,1 0 0,-1-1 0,1 1 0,-1 0 0,1 0 0,-1-1 0,0 1 0,0 0 0,1 0 0,-1-1 0,0 1 0,0 0 0,0 0 0,0 0 0,0-1 0,0 1 0,0 0 0,0 2 0,0 35 0,0-25 0,0-10 10,0 0-1,1 1 1,-1-1 0,1 0-1,0 0 1,0 0 0,0 0 0,0 0-1,0 0 1,1 0 0,-1 0-1,1 0 1,0-1 0,4 6-1,-5-7-31,0 0 0,1 0 0,-1 0 0,1-1 0,-1 1 0,0 0 0,1 0 0,-1-1 0,1 1 0,0-1 0,-1 0 0,1 1 0,-1-1 0,1 0 0,0 0 0,-1 0 0,1 0 0,0 0 0,-1 0 0,1-1 0,-1 1 0,1 0 0,-1-1-1,1 1 1,0-1 0,-1 0 0,0 1 0,1-1 0,-1 0 0,1 0 0,-1 0 0,2-2 0,12-13-4131,-3-6-5558</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00.210"/>
    </inkml:context>
    <inkml:brush xml:id="br0">
      <inkml:brushProperty name="width" value="0.025" units="cm"/>
      <inkml:brushProperty name="height" value="0.025" units="cm"/>
    </inkml:brush>
  </inkml:definitions>
  <inkml:trace contextRef="#ctx0" brushRef="#br0">2 101 19571,'0'0'5092,"0"9"-848,0 4-3284,-1-4-524,1 0 0,0 0 0,0 0 0,3 13 0,-2-20-408,-1 0 0,1 0-1,0 0 1,-1 0 0,1 0-1,0 0 1,0 0 0,0 0-1,0 0 1,1 0 0,-1 0-1,0-1 1,1 1 0,-1 0-1,1-1 1,0 0 0,-1 1-1,1-1 1,0 0 0,0 0 0,0 0-1,0 0 1,0 0 0,0 0-1,3 0 1,3 1-32,0-2-1,0 1 1,0-1 0,0-1 0,0 1-1,0-1 1,0-1 0,0 1 0,0-1-1,0-1 1,0 1 0,-1-1 0,0-1-1,1 1 1,-1-1 0,-1-1 0,1 1-1,0-1 1,-1 0 0,0-1 0,6-6-1,11-14-83,0 0-1,-2-2 0,26-43 1,-46 70 82,9-8-961,-10 24 773,-10 29 560,-47 103 93,28-78 369,-30 110 0,53-151-1750,1 1 0,-3 43 0,8-49-1007,0-1 1,2 1-1,8 43 1,-7-47-18470</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04.946"/>
    </inkml:context>
    <inkml:brush xml:id="br0">
      <inkml:brushProperty name="width" value="0.025" units="cm"/>
      <inkml:brushProperty name="height" value="0.025" units="cm"/>
    </inkml:brush>
  </inkml:definitions>
  <inkml:trace contextRef="#ctx0" brushRef="#br0">41 1 14638,'0'0'3320,"6"13"-2631,70 168 2616,25 121-2553,-78-222-880,-4 0 0,-3 1-1,7 121 1,-21-145 105,-2-1-1,-2 1 1,-3-1-1,-3 0 0,-2 0 1,-17 54-1,-95 248 1508,17-53-4313,78-220-2766</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06.063"/>
    </inkml:context>
    <inkml:brush xml:id="br0">
      <inkml:brushProperty name="width" value="0.025" units="cm"/>
      <inkml:brushProperty name="height" value="0.025" units="cm"/>
    </inkml:brush>
  </inkml:definitions>
  <inkml:trace contextRef="#ctx0" brushRef="#br0">2 1 15214,'0'0'5307,"0"14"-3914,-1 77 959,7 219 971,-5-299-3271,0 0 0,1 0 0,0 0 0,1 0 0,0 0 0,1-1 0,0 1-1,7 11 1,-9-19-23,0-1 0,0 1 1,0-1-1,0 1 0,0-1 0,1 0 0,-1 0 0,1 0 0,-1 0 0,1 0 0,0 0 0,0-1 0,0 0 0,0 1 0,0-1 0,0 0 0,0 0 0,0-1 0,0 1 0,1-1 0,-1 1 0,0-1 0,0 0 0,0 0 0,1-1 0,-1 1 0,0-1 0,0 1 0,0-1 0,0 0 0,0 0 0,6-3 0,1-1 60,1 0 0,-1-1 0,0 0 0,-1 0 0,1-1 0,-1 0 0,13-15-1,55-69 85,-35 40 192,-41 49-310,0 1-1,0-1 0,0 1 0,0 0 1,1 0-1,-1 0 0,0-1 1,1 1-1,-1 0 0,1 1 0,-1-1 1,1 0-1,-1 0 0,4 0 0,-5 1-31,1 0-1,-1 0 0,1 0 1,-1 0-1,1 1 0,-1-1 1,1 0-1,-1 0 0,1 1 1,-1-1-1,0 0 0,1 0 1,-1 1-1,1-1 0,-1 1 1,0-1-1,1 0 0,-1 1 1,0-1-1,1 1 0,-1-1 1,0 1-1,0-1 0,0 1 1,1-1-1,-1 1 0,0-1 1,0 1-1,0-1 0,0 1 1,1 57 841,-1-40-768,0 70-59,0-88-37,0 1 0,0 0 0,0 0 0,0 0 0,0 0 0,0 0 0,1-1 0,-1 1 0,0 0 0,0 0 0,1 0 0,-1-1 0,1 1 0,-1 0 0,1 0 0,-1-1 0,1 1 0,-1 0 0,1-1 0,-1 1 0,1 0 0,0-1 0,-1 1 0,1-1 0,0 1 0,0-1 0,-1 0 0,3 1 0,-1-1 0,0 1 0,0-1 0,0 0 0,0 0 0,-1-1 0,1 1 0,0 0 0,0-1 0,0 1 0,0-1 0,0 0 0,2 0 0,4-4 0,1 1 0,-1-1 0,-1 0 0,10-8 0,22-26 0,23-19 0,-57 53 0,0 1 0,1 0 0,-1 1 0,1 0 0,0 0 0,0 0 0,0 0 0,1 1 0,10-3 0,-16 5 0,0 0 0,0 0 0,0 0 0,0 0 0,0 0 0,1 0 0,-1 0 0,0 0 0,0 0 0,0 1 0,0-1 0,0 0 0,0 1 0,0-1 0,0 1 0,0-1 0,0 1 0,0 0 0,0-1 0,0 1 0,0 0 0,0 0 0,-1-1 0,1 1 0,0 0 0,-1 0 0,1 0 0,0 0 0,-1 0 0,1 0 0,-1 0 0,0 0 0,1 0 0,-1 2 0,8 48 0,-8-46 0,0 1 0,0-1 0,1 0 0,-1 0 0,1 0 0,1 0 0,3 9 0,-4-12-283,1-1 0,0 1 0,0-1-1,0 0 1,1 1 0,-1-1 0,0 0 0,0-1 0,1 1-1,-1 0 1,0-1 0,1 1 0,-1-1 0,1 1 0,-1-1-1,0 0 1,1 0 0,-1-1 0,1 1 0,-1 0 0,1-1 0,-1 1-1,3-2 1,10-8-7303</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06.888"/>
    </inkml:context>
    <inkml:brush xml:id="br0">
      <inkml:brushProperty name="width" value="0.025" units="cm"/>
      <inkml:brushProperty name="height" value="0.025" units="cm"/>
    </inkml:brush>
  </inkml:definitions>
  <inkml:trace contextRef="#ctx0" brushRef="#br0">245 70 12940,'8'-10'2883,"0"-2"-1771,-5 8-635,0-1 0,0 1 0,0 0 0,0 0 0,0 0-1,1 0 1,0 1 0,0 0 0,0-1 0,7-3 0,-11 7-369,0 0-1,0 0 1,0 0 0,1-1 0,-1 1-1,0 0 1,0 0 0,1 0 0,-1 0-1,0 0 1,1 0 0,-1 0-1,0-1 1,0 1 0,1 0 0,-1 0-1,0 0 1,1 0 0,-1 0-1,0 0 1,0 0 0,1 0 0,-1 0-1,0 1 1,1-1 0,-1 0 0,0 0-1,0 0 1,1 0 0,-1 0-1,0 0 1,0 1 0,1-1 0,-1 0-1,0 0 1,0 0 0,0 0 0,1 1-1,-1-1 1,0 0 0,0 0-1,0 1 1,0-1 0,1 0 0,-1 0-1,0 1 1,1 20 1466,-11 22-663,-16 22-281,-2-1 0,-43 70 0,-88 112-155,159-245-599,0-1 0,0 1 0,-1 0 1,1 0-1,0-1 0,-1 1 0,1 0 0,0-1 0,-1 1 0,1-1 0,-1 1 0,1 0 0,-1-1 0,1 1 0,-1-1 0,0 1 0,1-1 0,-1 0 0,1 1 0,-1-1 0,0 1 0,1-1 0,-1 0 0,0 0 0,0 0 0,1 1 0,-3-1 0,0-20-8570,3 3 6115,-5-25-6667</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16.201"/>
    </inkml:context>
    <inkml:brush xml:id="br0">
      <inkml:brushProperty name="width" value="0.025" units="cm"/>
      <inkml:brushProperty name="height" value="0.025" units="cm"/>
    </inkml:brush>
  </inkml:definitions>
  <inkml:trace contextRef="#ctx0" brushRef="#br0">38 164 20179,'0'0'4340,"-3"9"-2172,-7 27-1021,2 0 1,1 0 0,-3 59 0,10-94-1125,0-1 1,1 1 0,-1 0 0,0 0 0,1-1 0,-1 1-1,0 0 1,1 0 0,-1-1 0,1 1 0,-1-1 0,1 1-1,0 0 1,-1-1 0,1 1 0,0-1 0,-1 1 0,1-1 0,0 0-1,-1 1 1,1-1 0,0 0 0,0 1 0,-1-1 0,1 0-1,0 0 1,0 0 0,0 1 0,-1-1 0,1 0 0,0 0-1,0 0 1,0-1 0,0 1 0,-1 0 0,1 0 0,0 0-1,0-1 1,0 1 0,38-11 475,-14-4-488,-2 0 1,1-1 0,29-28-1,-29 23-14,1 2 0,38-24 0,-62 42 3,0 0 0,0 1 0,0-1 0,0 0 0,-1 1 0,1-1 0,0 1 0,0 0 0,0-1 0,0 1 0,0-1 0,0 1 0,1 0 0,-1 0 0,0 0 0,0 0 0,0 0 0,0 0 0,0 0 0,0 0 0,0 0 0,0 0 0,0 1 0,0-1 0,0 0 0,2 1 0,-2 1 0,-1-1 0,1 0 0,-1 0 0,1 1 0,-1-1 0,0 0 0,1 1 0,-1-1 0,0 0 0,0 0 0,0 1 0,0-1 0,0 1 0,0-1 0,0 0 0,-1 0 0,0 3 0,-22 59 0,19-54-72,-5 10-1864,0 1 0,2 0 0,-7 23 1,16-57-4295,-1-10-1698</inkml:trace>
  <inkml:trace contextRef="#ctx0" brushRef="#br0" timeOffset="1">276 1 16944,'0'0'10314,"30"47"-13197,-15-26-4324</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07.233"/>
    </inkml:context>
    <inkml:brush xml:id="br0">
      <inkml:brushProperty name="width" value="0.025" units="cm"/>
      <inkml:brushProperty name="height" value="0.025" units="cm"/>
    </inkml:brush>
  </inkml:definitions>
  <inkml:trace contextRef="#ctx0" brushRef="#br0">0 1 20563,'0'0'3203,"28"56"1,4-26-1090,12 2-641,14-3-800,8 2-481,10-1-96,0-6-1377,-7-3-3492,-7-7-4131</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09.058"/>
    </inkml:context>
    <inkml:brush xml:id="br0">
      <inkml:brushProperty name="width" value="0.025" units="cm"/>
      <inkml:brushProperty name="height" value="0.025" units="cm"/>
    </inkml:brush>
  </inkml:definitions>
  <inkml:trace contextRef="#ctx0" brushRef="#br0">1 49 9129,'0'0'11445,"1"-8"-8792,-1 6-2454,9-28 2275,-9 29-2404,0 1 0,1-1 0,-1 1 0,1-1 0,-1 1 0,0-1 0,1 1 0,-1-1 0,1 1 0,-1-1 0,1 1 0,0 0 0,-1-1 0,1 1 0,-1 0 0,1-1 1,0 1-1,-1 0 0,1 0 0,0 0 0,-1 0 0,1 0 0,0-1 0,-1 1 0,1 0 0,0 0 0,-1 1 0,1-1 0,0 0 0,-1 0 0,1 0 0,0 0 0,-1 1 0,1-1 0,-1 0 0,1 0 0,0 1 0,-1-1 0,1 1 0,-1-1 0,1 0 1,-1 1-1,1-1 0,-1 1 0,1-1 0,-1 1 0,0-1 0,1 1 0,-1 0 0,0-1 0,1 1 0,-1 0 0,7 8 182,-1 0-1,0 1 1,-1-1 0,0 1 0,-1 0-1,0 0 1,0 1 0,-1-1 0,0 1-1,1 12 1,-2-9-206,1-1-1,1 0 1,0 0 0,1 0-1,12 24 1,-16-35-45,0-1 1,-1 0-1,1 0 1,0 1-1,0-1 1,0 0-1,0 0 1,0 0 0,0 0-1,0 0 1,0 0-1,1 0 1,-1-1-1,0 1 1,0 0-1,1 0 1,-1-1-1,1 1 1,-1-1-1,0 0 1,1 1-1,-1-1 1,1 0-1,2 0 1,-2 0 0,1-1 1,-1 0-1,0 0 1,0 0-1,1 0 1,-1 0-1,0 0 0,0 0 1,0-1-1,0 1 1,0-1-1,-1 0 1,4-3-1,4-7 8,0 0 0,0-1 0,11-24-1,-17 32-8,10-30-1,-11 28 0,0 1 0,1-1 0,-1 1 0,1 0 0,0-1 0,1 1 0,0 1 0,4-7 0,-7 12 0,-1 0 0,0 0 0,0 0 0,1 0 0,-1 0 0,0 0 0,0 0 0,1 0 0,-1 0 0,0 0 0,1 0 0,-1 0 0,0 0 0,0 0 0,1 0 0,-1 0 0,0 1 0,0-1 0,0 0 0,1 0 0,-1 0 0,0 0 0,0 1 0,0-1 0,1 0 0,-1 0 0,0 0 0,0 1 0,0-1 0,0 0 0,0 0 0,1 1 0,-1-1 0,0 0 0,0 0 0,0 1 0,0-1 0,0 0 0,0 0 0,0 1 0,0-1 0,0 0 0,0 1 0,0-1 0,0 0 0,0 0 0,0 1 0,0-1 0,0 0 0,0 0 0,-1 1 0,1-1 0,1 21 0,-1-20 0,-1 34 0,0-23 0,0-1 0,0 1 0,2-1 0,-1 1 0,1 0 0,1-1 0,0 0 0,1 1 0,0-1 0,6 12 0,-9-21-92,1-1 0,0 1 1,0-1-1,0 0 0,0 0 0,0 1 1,0-1-1,0 0 0,1 0 0,-1 0 1,0 0-1,1 0 0,-1-1 0,1 1 1,-1 0-1,1-1 0,-1 1 0,1-1 0,-1 1 1,1-1-1,-1 0 0,1 1 0,0-1 1,-1 0-1,1 0 0,-1 0 0,1-1 1,2 1-1,-1-1-496,0 0 0,-1 0 1,1 0-1,-1-1 0,1 1 0,-1 0 1,1-1-1,-1 0 0,0 1 1,0-1-1,0 0 0,0 0 0,0-1 1,0 1-1,2-3 0,17-33-17488</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11.589"/>
    </inkml:context>
    <inkml:brush xml:id="br0">
      <inkml:brushProperty name="width" value="0.025" units="cm"/>
      <inkml:brushProperty name="height" value="0.025" units="cm"/>
    </inkml:brush>
  </inkml:definitions>
  <inkml:trace contextRef="#ctx0" brushRef="#br0">32 0 12075,'0'0'14072,"-6"15"-12577,0 5-1061,1 0 0,0 1 0,1 0 0,-1 29 0,4-38-301,1 0-1,0 0 0,1 0 1,0-1-1,1 1 0,0 0 1,1-1-1,0 1 0,0-1 1,2 0-1,5 12 0,-9-21-112,0 1 0,1-1 0,-1 1-1,1-1 1,-1 0 0,1 0 0,0 0-1,0 0 1,0 0 0,0 0-1,0 0 1,0-1 0,0 1 0,1-1-1,-1 1 1,1-1 0,-1 0 0,1 0-1,-1 0 1,1 0 0,0-1 0,-1 1-1,1-1 1,0 0 0,0 1 0,-1-1-1,1 0 1,0-1 0,0 1-1,3-1 1,3-2 71,1-1 0,-1-1-1,0 1 1,0-1 0,-1-1-1,14-10 1,13-8 29,-35 24-120,1 0 0,0-1 0,0 1 0,0 0 0,0-1 0,0 1 0,-1 0 0,1 0 0,0 0 0,0-1 0,0 1 0,0 0 0,0 0 0,0 1 0,0-1 0,-1 0 0,1 0 0,0 0 0,0 1 0,0-1 0,0 0 0,0 1 0,-1-1 0,1 0 0,0 1 0,0-1 0,-1 1 0,1 0 0,0-1 0,-1 1 0,1-1 0,0 1 0,-1 0 0,1 0 0,-1-1 0,1 1 0,-1 0 0,1 1 0,15 40 0,-10-23 0,-5-15 0,1-1 0,0 1 0,-1-1 0,1 1 0,0-1 0,1 0 0,-1 0 0,0 0 0,1 0 0,0-1 0,0 1 0,0-1 0,5 4 0,-6-5 0,-1-1 0,1 1 0,0-1 0,0 0 0,0 0 0,0 1 0,0-1 0,0 0 0,0-1 0,0 1 0,0 0 0,-1 0 0,1-1 0,0 1 0,0-1 0,0 0 0,-1 0 0,1 1 0,0-1 0,0 0 0,-1 0 0,1-1 0,-1 1 0,1 0 0,-1 0 0,0-1 0,1 1 0,1-4 0,71-84 0,-74 88 0,1 0 0,-1 1 0,1-1 0,-1 0 0,1 0 0,-1 1 0,1-1 0,0 1 0,-1-1 0,1 0 0,0 1 0,0 0 0,-1-1 0,1 1 0,0-1 0,0 1 0,0 0 0,-1-1 0,1 1 0,0 0 0,0 0 0,0 0 0,0 0 0,0 0 0,0 0 0,-1 0 0,1 0 0,0 0 0,0 0 0,0 0 0,0 0 0,0 1 0,-1-1 0,1 0 0,0 1 0,0-1 0,0 1 0,-1-1 0,1 1 0,0-1 0,-1 1 0,1-1 0,0 1 0,-1 0 0,1-1 0,-1 1 0,1 0 0,0 1 0,3 5 0,-1 0 0,0 1 0,-1-1 0,3 15 0,2 2 0,-6-22-141,0 0 1,-1 0-1,2 0 1,-1 0-1,0 0 1,0 0-1,1 0 0,-1 0 1,1-1-1,-1 1 1,1-1-1,0 1 0,0-1 1,0 1-1,-1-1 1,1 0-1,1 0 1,-1 0-1,0 0 0,3 1 1,-3-2-162,0 0 0,0 0 0,-1 0 0,1 0 0,0 0 0,0 0 0,0-1 0,0 1 0,-1-1 0,1 1 0,0-1 0,0 1-1,-1-1 1,1 0 0,0 0 0,-1 0 0,1 0 0,-1 0 0,1 0 0,-1 0 0,0-1 0,1 1 0,-1-1 0,0 1 0,2-3 0,16-27-11635</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12.277"/>
    </inkml:context>
    <inkml:brush xml:id="br0">
      <inkml:brushProperty name="width" value="0.025" units="cm"/>
      <inkml:brushProperty name="height" value="0.025" units="cm"/>
    </inkml:brush>
  </inkml:definitions>
  <inkml:trace contextRef="#ctx0" brushRef="#br0">232 41 14894,'0'0'3470,"7"-8"-427,20-24-22,-27 32-2942,0 0 1,0 0-1,0 1 0,0-1 0,0 0 0,0 0 0,0 0 0,0 0 0,0 1 0,0-1 0,0 0 0,0 0 0,0 0 0,0 1 0,0-1 0,0 0 0,0 0 0,0 0 0,0 1 0,0-1 0,0 0 0,0 0 0,0 0 0,0 1 0,0-1 0,0 0 0,0 0 0,1 0 0,-1 0 0,0 0 0,0 1 0,0-1 1,0 0-1,0 0 0,1 0 0,-1 0 0,0 0 0,0 0 0,0 0 0,0 1 0,1-1 0,-1 0 0,0 0 0,0 0 0,0 0 0,1 0 0,-1 0 0,0 0 0,0 0 0,0 0 0,0 0 0,1 0 0,-1 0 0,0 0 0,0 0 0,0 0 0,1 0 0,-1-1 0,0 1 0,0 0 0,0 0 0,0 0 1,1 0-1,-1 0 0,-2 19 197,-12 15 204,-2 0 0,-1-1 1,-2 0-1,-36 48 0,27-40-132,4-7-391,8-12-338,1 0 0,1 1 1,1 1-1,1 0 0,-13 34 0,23-46-1494,1-23-13413</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12.607"/>
    </inkml:context>
    <inkml:brush xml:id="br0">
      <inkml:brushProperty name="width" value="0.025" units="cm"/>
      <inkml:brushProperty name="height" value="0.025" units="cm"/>
    </inkml:brush>
  </inkml:definitions>
  <inkml:trace contextRef="#ctx0" brushRef="#br0">0 1 3331,'0'0'22421,"57"50"-20403,-22-14-288,9 2-353,5 1-544,3-4-577,4-3-192,-5-5-544,-3-7-2083,-9-13-3907,-5-7-6662</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13.449"/>
    </inkml:context>
    <inkml:brush xml:id="br0">
      <inkml:brushProperty name="width" value="0.025" units="cm"/>
      <inkml:brushProperty name="height" value="0.025" units="cm"/>
    </inkml:brush>
  </inkml:definitions>
  <inkml:trace contextRef="#ctx0" brushRef="#br0">1 65 23606,'0'0'9161,"50"1"-9161,-33-11 0,-1-4 0,-2 0-3619,-5 0-3428,-3 0-4772</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13.773"/>
    </inkml:context>
    <inkml:brush xml:id="br0">
      <inkml:brushProperty name="width" value="0.025" units="cm"/>
      <inkml:brushProperty name="height" value="0.025" units="cm"/>
    </inkml:brush>
  </inkml:definitions>
  <inkml:trace contextRef="#ctx0" brushRef="#br0">207 0 16207,'0'0'14515,"-4"9"-14162,-101 206-159,17-44-164,83-157 844,1 2-3776,3-8-2162,7-20-549,2-12-1834</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14.106"/>
    </inkml:context>
    <inkml:brush xml:id="br0">
      <inkml:brushProperty name="width" value="0.025" units="cm"/>
      <inkml:brushProperty name="height" value="0.025" units="cm"/>
    </inkml:brush>
  </inkml:definitions>
  <inkml:trace contextRef="#ctx0" brushRef="#br0">1 1 19923,'0'0'10858,"59"51"-9449,-29-32-832,4-1-577,5-3 0,1-3 0,-1-5 0,-1-3-2723,-7-2-1889,-5-2-1954,-5 0-3428</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14.495"/>
    </inkml:context>
    <inkml:brush xml:id="br0">
      <inkml:brushProperty name="width" value="0.025" units="cm"/>
      <inkml:brushProperty name="height" value="0.025" units="cm"/>
    </inkml:brush>
  </inkml:definitions>
  <inkml:trace contextRef="#ctx0" brushRef="#br0">194 0 22966,'0'0'4196,"-16"63"-2018,-1-26-1025,-1 3-609,-2 3-255,2 0-161,2-1-128,1-5 64,2-5-96,2-8-289,2-5-383,0-6-641,4-9-1090,1-4-1472,-1-4-1571,4-19-7174</inkml:trace>
  <inkml:trace contextRef="#ctx0" brushRef="#br0" timeOffset="1">0 151 20403,'0'0'8648,"48"57"-7206,-18-41-673,8-5-577,4 0-96,0-7-1762,1-3-3042,1-1-3652</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14.821"/>
    </inkml:context>
    <inkml:brush xml:id="br0">
      <inkml:brushProperty name="width" value="0.025" units="cm"/>
      <inkml:brushProperty name="height" value="0.025" units="cm"/>
    </inkml:brush>
  </inkml:definitions>
  <inkml:trace contextRef="#ctx0" brushRef="#br0">0 235 26649,'0'0'6118,"60"-54"-6118,-30 39-4420,-6 1-4036,-3 2-4292</inkml:trace>
  <inkml:trace contextRef="#ctx0" brushRef="#br0" timeOffset="1">235 164 13997,'0'0'8296,"52"-28"-7335,-35 15-1121,0 2-1986,1 0-2915,-3 2-3683</inkml:trace>
  <inkml:trace contextRef="#ctx0" brushRef="#br0" timeOffset="2">393 87 9929,'0'0'17777,"55"-28"-17681,-30 15-64,1-2-1953,-4-1-642,5 2-6822</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29:28.534"/>
    </inkml:context>
    <inkml:brush xml:id="br0">
      <inkml:brushProperty name="width" value="0.025" units="cm"/>
      <inkml:brushProperty name="height" value="0.025" units="cm"/>
    </inkml:brush>
  </inkml:definitions>
  <inkml:trace contextRef="#ctx0" brushRef="#br0">7789 311 6278,'-12'-5'4474,"-23"-8"-4056,0 1 1,-1 2 0,-1 1-1,0 2 1,0 2 0,-43-1-1,-241 11-2056,-118-2 1088,-238-6 4403,-696-32-2790,702-5-664,71 7 766,3-34-876,392 35-260,-344-10 0,368 49-9,-1 7-1,-190 40 1,109-14 70,-44 8 535,218-30-400,-120 41-1,176-47-238,1 2 0,1 2 1,0 0-1,2 2 0,0 2 0,1 0 1,0 2-1,2 1 0,1 1 1,1 1-1,1 1 0,1 2 0,-24 38 1,41-58 31,0 1 0,1-1 1,-1 1-1,2 0 0,-1 0 0,1 0 1,1 0-1,0 1 0,0-1 1,1 1-1,0 0 0,0-1 0,1 1 1,1 9-1,2-5-5,-1 0 0,1-1 0,1 0 0,1 1 0,0-1 1,0-1-1,1 1 0,16 22 0,-6-13-36,1-1 0,1 0 1,1-1-1,0-2 0,2 0 1,0-1-1,1 0 0,0-2 1,38 18-1,-16-13-1,0-3-1,1-2 0,83 17 1,149 9 209,-75-14 32,93 30-90,-154-26-123,1-6 0,189 8 0,254-44 50,172 7 15,-683 8-69,896 35 0,-708-39 32,1043-7 384,-722-24-394,-236 9 20,4 16-24,158-12-9,-161-34-228,-343 51 240,0-1-1,0 0 1,0 0-1,0-1 1,0 1-1,-1-1 1,0 0-1,1 0 0,-1 0 1,0-1-1,0 1 1,3-6-1,41-56 55,-22 28-95,3-4 9,-25 34 9,-1 0 1,2 1-1,-1 0 1,1 0-1,0 0 0,0 0 1,0 1-1,1-1 1,0 1-1,0 1 1,0-1-1,1 1 1,-1 0-1,1 1 0,0 0 1,12-4-1,22-2-30,32-9-391,-68 17 404,-1-1 0,1 0 0,0 0 0,-1 0 0,1-1 0,-1 0 0,0 0 0,0 0 0,0 0 0,0 0 0,4-5 0,-6 2 89,0 0-1,-1 0 1,0 0 0,0 0 0,0 0 0,0 0-1,-1 0 1,0 0 0,-1 0 0,-1-10-1,1-7-19,1 3 13,-1 0 1,0 0-1,-5-21 1,4 33-5,0-1 1,-1 1-1,0 0 1,-1 0-1,0 0 1,0 1-1,0-1 1,-1 1-1,-10-11 1,-21-20 294,-2 2 0,-2 2 0,-1 2 0,-1 1 0,-76-41 0,95 61-333,-1 1-1,0 0 1,0 2 0,-1 1-1,0 1 1,0 1 0,-1 1-1,0 2 1,-47 0 0,17 5-413,1 2 0,-1 3 0,-78 20 0,92-17-2000,-68 9 1,33-17-4336</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16.542"/>
    </inkml:context>
    <inkml:brush xml:id="br0">
      <inkml:brushProperty name="width" value="0.025" units="cm"/>
      <inkml:brushProperty name="height" value="0.025" units="cm"/>
    </inkml:brush>
  </inkml:definitions>
  <inkml:trace contextRef="#ctx0" brushRef="#br0">149 48 20179,'0'0'3208,"-9"-1"-53,5 0-2871,0 0-102,0 0 0,0 0 1,0 0-1,0 0 0,0 1 0,0 0 0,0 0 0,0 0 0,0 0 1,0 0-1,0 1 0,1 0 0,-1 0 0,0 0 0,0 0 0,0 1 1,1-1-1,-1 1 0,1 0 0,-1 0 0,1 0 0,0 1 0,-5 4 1,3-2-136,1 0 0,0 1 1,0 0-1,1-1 1,-1 2-1,1-1 1,1 0-1,-1 0 1,1 1-1,0 0 0,1-1 1,-1 1-1,1 0 1,1 0-1,-1-1 1,1 1-1,1 11 1,0-16-36,0 0 0,0 0 0,0 0 0,0-1 1,0 1-1,1-1 0,-1 1 0,0-1 0,1 1 0,-1-1 1,1 0-1,0 0 0,-1 1 0,1-1 0,0 0 1,-1-1-1,1 1 0,0 0 0,0 0 0,0-1 0,0 1 1,0-1-1,0 0 0,0 1 0,0-1 0,0 0 0,0 0 1,0-1-1,0 1 0,0 0 0,2-1 0,5 0 35,-1 0-1,0 0 1,0-1-1,-1 0 1,1-1-1,12-5 1,-7 0-47,-1 0 0,0-1 0,-1 0 0,0-1 0,0 0 0,12-17 0,-17 21 0,-1 0 0,0-1 0,-1 0 0,1 0 0,-1 0 0,-1-1 0,1 1 0,-1-1 0,0 0 0,-1 0 0,0 0 0,1-14 0,-3 22 0,0-1 0,0 1 0,0-1 0,0 1 0,0-1 0,-1 1 0,1-1 0,0 1 0,0 0 0,-1-1 0,1 1 0,0-1 0,-1 1 0,1 0 0,0-1 0,-1 1 0,1 0 0,-1-1 0,1 1 0,0 0 0,-1 0 0,1-1 0,-1 1 0,1 0 0,-1 0 0,1 0 0,-1 0 0,1 0 0,-1 0 0,1 0 0,-1 0 0,1 0 0,-1 0 0,1 0 0,-1 0 0,1 0 0,-1 0 0,1 0 0,-1 0 0,1 0 0,0 1 0,-1-1 0,-24 9 0,18-3 0,-1 0 0,1 0 0,0 1 0,1 0 0,-1 0 0,1 0 0,1 1 0,0 0 0,-7 13 0,9-16 0,0 1 0,0 0 0,0 0 0,1 0 0,0 0 0,1 0 0,-1 1 0,1-1 0,0 1 0,1-1 0,-1 1 0,1-1 0,1 0 0,-1 1 0,2 7 0,0-11 4,0 0 0,0 0 1,-1 0-1,2 0 0,-1-1 0,0 1 0,0 0 1,1-1-1,0 1 0,-1-1 0,1 0 0,0 0 1,0 0-1,0-1 0,0 1 0,1-1 0,-1 1 1,0-1-1,1 0 0,4 1 0,7 1-114,0 0 0,0-1 0,20 1 0,19-4-2874,4-4-5243</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15.194"/>
    </inkml:context>
    <inkml:brush xml:id="br0">
      <inkml:brushProperty name="width" value="0.025" units="cm"/>
      <inkml:brushProperty name="height" value="0.025" units="cm"/>
    </inkml:brush>
  </inkml:definitions>
  <inkml:trace contextRef="#ctx0" brushRef="#br0">235 1 7175,'0'0'24439,"-40"60"-23286,14-23-1153,-2 7 0,0 1 0,-4-1 0,10-1 0,1-3 0,5-6 0,4-7-609,5-9-1473,4-8-1569</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15.538"/>
    </inkml:context>
    <inkml:brush xml:id="br0">
      <inkml:brushProperty name="width" value="0.025" units="cm"/>
      <inkml:brushProperty name="height" value="0.025" units="cm"/>
    </inkml:brush>
  </inkml:definitions>
  <inkml:trace contextRef="#ctx0" brushRef="#br0">0 0 8456,'0'0'22197,"72"13"-20211,-45-3-1858,4 1-128,0 0 0,0-1 0,0 2 0,-6-3-1441,-7-1-2691,-4-6-1890,-7-2-3107</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15.892"/>
    </inkml:context>
    <inkml:brush xml:id="br0">
      <inkml:brushProperty name="width" value="0.025" units="cm"/>
      <inkml:brushProperty name="height" value="0.025" units="cm"/>
    </inkml:brush>
  </inkml:definitions>
  <inkml:trace contextRef="#ctx0" brushRef="#br0">0 1 11723,'0'0'19437,"10"9"-18065,-7-6-1292,4 4-61,1 0 0,-1 1 1,0 0-1,0 1 1,-1-1-1,0 1 1,8 19-1,-13-26-19,0 1 0,0 0 0,0-1 0,0 1 0,1-1 0,-1 0 0,0 1 0,1-1 0,0 0 0,0 0 0,0 0 0,0 0 0,0 0 0,0 0 0,0-1 0,0 1 0,1-1 0,-1 1 0,1-1 0,-1 0 0,1 0 0,0 0 0,-1 0 0,1-1 0,0 1 0,-1-1 0,1 1 0,0-1 0,0 0 0,0 0 0,-1 0 0,1-1 0,0 1 0,0-1 0,-1 1 0,1-1 0,3-1 0,0 0 0,0-1 0,-1 0 0,1 0 0,-1 0 0,1 0 0,-1-1 0,0 0 0,0 0 0,-1-1 0,1 1 0,-1-1 0,0 0 0,0 0 0,0 0 0,3-8 0,-18 85-763,9-58-4005,1 0-4563</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16.543"/>
    </inkml:context>
    <inkml:brush xml:id="br0">
      <inkml:brushProperty name="width" value="0.025" units="cm"/>
      <inkml:brushProperty name="height" value="0.025" units="cm"/>
    </inkml:brush>
  </inkml:definitions>
  <inkml:trace contextRef="#ctx0" brushRef="#br0">0 833 19122,'0'0'5664,"11"-8"-2915,30-24-1872,2 3 1,1 1-1,1 3 0,1 1 0,88-31 0,-65 33-2625,0 3 0,1 3 0,131-13 0,-191 29 1339,255-29-5268,-208 20 5633,0-3-1,88-31 1,-42-2 811,-3-3 0,134-87 1,-3 0 1419,-213 126-1991,0 0-1,0 2 1,0 0 0,32-8-1,-42 13 118,0 1 0,0 0 0,0 1 0,0-1 0,0 1 0,0 1 0,1 0 0,-1 0 0,0 0 0,0 1 0,-1 1 0,1-1 0,13 7 0,-8-3-107,1-1 1,-1-1 0,0 0-1,1-1 1,0 0-1,0-2 1,0 1 0,0-1-1,17-2 1,0-1 109,0-1 0,-1-1 1,34-10-1,-29 5-316,0-2 0,0-1 0,36-19 0,-84 34-1846,-23 3-6456,20-5-1825</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17.163"/>
    </inkml:context>
    <inkml:brush xml:id="br0">
      <inkml:brushProperty name="width" value="0.025" units="cm"/>
      <inkml:brushProperty name="height" value="0.025" units="cm"/>
    </inkml:brush>
  </inkml:definitions>
  <inkml:trace contextRef="#ctx0" brushRef="#br0">0 0 18321,'0'0'8921,"9"9"-6679,-2 0-1949,0-1 0,-1 1 0,1 0 0,-2 0 1,1 1-1,-2 0 0,1 0 0,-1 0 0,-1 0 0,3 12 0,-5-16-287,1 0 1,-1 1-1,1-1 0,0 0 0,1 0 0,-1-1 0,1 1 0,0 0 0,1-1 0,-1 0 1,6 6-1,-7-9-7,1 0 1,-1-1-1,1 1 0,0 0 1,0-1-1,0 0 1,0 0-1,0 0 0,0 0 1,0 0-1,0-1 1,0 1-1,0-1 0,0 0 1,1 0-1,-1 0 1,0 0-1,0 0 1,0-1-1,0 1 0,0-1 1,0 0-1,0 0 1,4-2-1,7-4 1,0 0 0,-1-1 0,0-1 0,0 0 0,-1-1 0,0 0 0,-1-1 0,0 0 0,-1 0 0,13-20 0,34-32 0,-56 62 0,-1 1 0,0 0 0,0 0 0,0-1 0,0 1 0,0 0 0,1 0 0,-1-1 0,0 1 0,0 0 0,0 0 0,1 0 0,-1-1 0,0 1 0,0 0 0,1 0 0,-1 0 0,0 0 0,1 0 0,-1 0 0,0 0 0,0 0 0,1-1 0,-1 1 0,0 0 0,1 0 0,-1 0 0,0 0 0,0 0 0,1 0 0,-1 1 0,0-1 0,1 0 0,-1 0 0,0 0 0,0 0 0,1 0 0,-1 0 0,0 0 0,0 1 0,1-1 0,-1 0 0,0 0 0,0 0 0,1 1 0,-1-1 0,0 0 0,0 0 0,0 0 0,0 1 0,1-1 0,-1 1 0,3 23 0,-7 35 0,3-56 0,1-2-1,-5 57-1778,7-3-5062</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19.840"/>
    </inkml:context>
    <inkml:brush xml:id="br0">
      <inkml:brushProperty name="width" value="0.025" units="cm"/>
      <inkml:brushProperty name="height" value="0.025" units="cm"/>
    </inkml:brush>
  </inkml:definitions>
  <inkml:trace contextRef="#ctx0" brushRef="#br0">789 4246 9353,'0'0'6523,"1"-10"-5460,4-12-844,1-1 1,1 2 0,0-1-1,2 1 1,1 0 0,22-36-1,-18 35-146,-1-1-1,-1-1 1,-1 0-1,-1 0 1,-1-1-1,-2 0 1,0-1-1,-1 0 1,-2 0-1,-1 0 1,0-49-1,5-535 820,-10 562-880,-2-1 1,-2 1-1,-2 0 0,-16-49 1,-69-187 65,31 108-79,-108-548 997,70 247-172,73 379-363,-4 1 0,-62-131 0,-120-166 1695,188 349-1521,1 0-1,3-1 0,2-1 0,-24-88 0,38 129-2125,2 18-188,4 24-3479,8-19-447,3-2-3828</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20.216"/>
    </inkml:context>
    <inkml:brush xml:id="br0">
      <inkml:brushProperty name="width" value="0.025" units="cm"/>
      <inkml:brushProperty name="height" value="0.025" units="cm"/>
    </inkml:brush>
  </inkml:definitions>
  <inkml:trace contextRef="#ctx0" brushRef="#br0">97 450 15246,'-10'2'1372,"3"0"-775,-40 11 185,15 1 5575,44-22-5930,-1-1-1,0 0 1,0-1 0,-1 0 0,0-1 0,14-20-1,46-77 580,-3-30-588,-2 3-329,-53 124-276,-5 18 20,-1 32-4,-4-25 205,1 2-29,1 0 0,0 0 0,2-1 0,-1 1 0,2-1 0,0-1 0,1 1 0,1-1 0,0 0 0,0-1 1,2 0-1,-1-1 0,24 21 0,-19-21-383,0 0-1,1-1 1,1-1 0,28 13 0,-24-14-1117,1-1 0,0 0 0,40 6 0,31-2-7313</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26.655"/>
    </inkml:context>
    <inkml:brush xml:id="br0">
      <inkml:brushProperty name="width" value="0.025" units="cm"/>
      <inkml:brushProperty name="height" value="0.025" units="cm"/>
    </inkml:brush>
  </inkml:definitions>
  <inkml:trace contextRef="#ctx0" brushRef="#br0">1 81 16720,'0'0'13292,"80"0"-12715,-22-16-417,9-2-64,1-1-32,-1 4-224,-11 4-769,-8 9-736,-18 2-1186,-17 5-1217,-13 10-1505,-17 4-4260</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26.980"/>
    </inkml:context>
    <inkml:brush xml:id="br0">
      <inkml:brushProperty name="width" value="0.025" units="cm"/>
      <inkml:brushProperty name="height" value="0.025" units="cm"/>
    </inkml:brush>
  </inkml:definitions>
  <inkml:trace contextRef="#ctx0" brushRef="#br0">0 127 19186,'0'0'4196,"49"-3"-1345,-1-10-513,8-3-1281,9-2-865,-2 3-160,-1-1-448,-7 6-1346,-7-2-1409,-10 1-2210,-8-2-2819</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27.320"/>
    </inkml:context>
    <inkml:brush xml:id="br0">
      <inkml:brushProperty name="width" value="0.025" units="cm"/>
      <inkml:brushProperty name="height" value="0.025" units="cm"/>
    </inkml:brush>
  </inkml:definitions>
  <inkml:trace contextRef="#ctx0" brushRef="#br0">1 29 19506,'0'0'9102,"11"-5"-7906,37-15-459,-47 20-711,0-1 0,1 0 1,-1 1-1,1 0 0,-1-1 0,1 1 1,-1 0-1,1-1 0,-1 1 0,1 0 1,-1 0-1,1 0 0,-1 0 0,1 1 1,-1-1-1,1 0 0,-1 1 0,1-1 1,-1 1-1,1-1 0,-1 1 0,0 0 1,1-1-1,-1 1 0,2 1 0,-2 0-12,0 0 0,0 0-1,1 0 1,-1 0-1,-1 0 1,1 0-1,0 0 1,0 1-1,-1-1 1,1 0-1,-1 0 1,0 1-1,0-1 1,0 4-1,0 5 7,-1 0 0,-1 0-1,0 0 1,0 0 0,-5 12 0,-29 54 251,1-2-1288,21-23-5754,13-46-1722</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4.707"/>
    </inkml:context>
    <inkml:brush xml:id="br0">
      <inkml:brushProperty name="width" value="0.025" units="cm"/>
      <inkml:brushProperty name="height" value="0.025" units="cm"/>
    </inkml:brush>
  </inkml:definitions>
  <inkml:trace contextRef="#ctx0" brushRef="#br0">0 79 20692,'12'-7'1580,"13"-5"-539,1 1 0,0 0 0,0 2 0,1 2 0,1 0 0,-1 1 0,44-2 0,-69 8-1031,0 0 0,-1-1 0,1 1 0,0 1 0,0-1 0,0 0-1,0 0 1,0 1 0,0-1 0,0 1 0,0 0 0,-1-1 0,1 1 0,0 0 0,0 0 0,-1 0 0,1 0 0,-1 0 0,1 1 0,-1-1 0,1 0 0,-1 1 0,0-1 0,2 3 0,-2-1 27,0 0-1,0 0 1,-1-1-1,1 1 1,-1 0-1,0 0 1,0 0 0,0 0-1,0-1 1,-1 1-1,1 0 1,-1 0-1,1 0 1,-1-1-1,0 1 1,0 0 0,-2 2-1,-4 9 54,-2 0 0,0-1 0,0 0 0,-2 0 0,1-1 0,-1 0-1,-1-1 1,0-1 0,-17 12 0,13-10-30,1 1 0,0 0 1,1 2-1,0-1 0,-12 19 0,25-33-60,1 1 0,-1-1 0,1 1 0,-1-1 0,1 1 0,-1-1 0,1 1 0,0-1 0,-1 1 0,1 0 0,0-1 0,-1 1 0,1 0 0,0-1 0,0 1 0,-1 0 0,1-1 0,0 1 0,0 0 0,0-1 0,0 1 0,0 0 0,0 0 0,0-1 0,0 1 0,1 0 0,-1-1 0,0 1 0,0 0 0,0-1 0,1 1 0,-1 0 0,0-1 0,1 1 0,-1-1 0,1 1 0,-1-1 0,1 1 0,-1-1 0,1 1 0,-1-1 0,1 1 0,-1-1 0,1 1 0,-1-1 0,1 0 0,0 1 0,-1-1 0,1 0 0,0 0 0,1 1 0,42 1 0,-32-2 0,22-1-1222,58-8-1,-62 3-980,-1-1 0,36-13 0,-5-3-7577</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28.274"/>
    </inkml:context>
    <inkml:brush xml:id="br0">
      <inkml:brushProperty name="width" value="0.025" units="cm"/>
      <inkml:brushProperty name="height" value="0.025" units="cm"/>
    </inkml:brush>
  </inkml:definitions>
  <inkml:trace contextRef="#ctx0" brushRef="#br0">0 0 17713,'0'0'8829,"2"12"-7163,2 32-603,17 102 954,-21-144-2004,0-1 0,0 1 0,1 0 0,-1 0-1,1-1 1,-1 1 0,1 0 0,0 0 0,0-1-1,0 1 1,-1-1 0,2 1 0,-1-1 0,0 1 0,0-1-1,0 0 1,1 0 0,-1 1 0,0-1 0,1 0-1,-1 0 1,1 0 0,2 1 0,-2-2 15,1 0-1,-1 0 1,0 0 0,0 0 0,0-1-1,0 1 1,0-1 0,0 1 0,0-1 0,0 0-1,-1 0 1,1 1 0,0-1 0,0-1-1,0 1 1,-1 0 0,3-2 0,6-6 106,1-1 0,-2-1 0,1 1 1,11-19-1,44-77-134,-65 105 0,0 1 0,1-1 0,-1 1 0,0-1 0,0 1 0,1-1 0,-1 1 0,0-1 0,1 1 0,-1-1 0,0 1 0,1 0 0,-1-1 0,0 1 0,1 0 0,-1-1 0,1 1 0,-1 0 0,1 0 0,-1-1 0,1 1 0,-1 0 0,1 0 0,-1 0 0,1 0 0,-1 0 0,1-1 0,-1 1 0,1 0 0,0 0 0,-1 1 0,1-1 0,-1 0 0,1 0 0,-1 0 0,1 0 0,-1 0 0,1 0 0,-1 1 0,1-1 0,-1 0 0,1 0 0,-1 1 0,1-1 0,-1 0 0,0 1 0,1-1 0,-1 1 0,0-1 0,1 0 0,-1 1 0,0-1 0,1 1 0,-1-1 0,0 1 0,0-1 0,1 1 0,-1-1 0,0 1 0,0-1 0,0 1 0,0-1 0,0 1 0,0-1 0,0 1 0,0-1 0,0 2 0,10 44 0,-9-40 0,2 18 0,-3-15 0,1 0 0,1 0 0,0 0 0,0 0 0,0-1 0,5 10 0,-7-17-49,1-1 0,-1 1 0,1-1 0,0 1 0,-1-1-1,1 1 1,-1-1 0,1 1 0,0-1 0,-1 1 0,1-1 0,0 0 0,-1 0 0,1 1 0,0-1-1,0 0 1,-1 0 0,1 0 0,0 0 0,0 0 0,-1 0 0,1 0 0,0 0 0,0 0 0,0 0 0,-1 0-1,1 0 1,0-1 0,-1 1 0,1 0 0,0 0 0,0-1 0,-1 1 0,1-1 0,-1 1 0,1-1 0,0 1-1,-1-1 1,1 1 0,-1-1 0,1 0 0,24-23-5913,-10 6-3599</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28.815"/>
    </inkml:context>
    <inkml:brush xml:id="br0">
      <inkml:brushProperty name="width" value="0.025" units="cm"/>
      <inkml:brushProperty name="height" value="0.025" units="cm"/>
    </inkml:brush>
  </inkml:definitions>
  <inkml:trace contextRef="#ctx0" brushRef="#br0">1 0 15439,'0'0'13778,"0"12"-12705,-1 35-671,3 97 934,-1-124-1213,1 0 0,1 0 0,1 0 1,1 0-1,7 20 0,-11-38-123,-1 0 0,1 0 0,-1 0 0,1 0 0,0 0 0,0 0 0,0-1 0,0 1 0,0 0 0,0-1 0,0 1 0,1 0 0,-1-1 0,1 1 0,-1-1 0,1 0 0,-1 0 0,1 1 0,0-1 0,-1 0 0,1 0 0,0-1 0,0 1 0,0 0 0,0-1 0,0 1 0,0-1 0,0 1 0,0-1 0,0 0 0,0 0 0,0 0 0,0 0 0,0 0 0,0-1 0,0 1 0,0 0 0,0-1 0,2 0 0,1-2 0,1 0 0,-1-1 0,0 1 0,0-1 0,0 0 0,0 0 0,-1-1 0,1 1 0,-1-1 0,-1 0 0,6-8 0,5-12 0,20-51 0,-10 21 0,-24 55 0,0 0 0,0 0 0,0 0 0,0 0 0,0 0 0,0 0 0,0 0 0,0 1 0,0-1 0,0 0 0,0 0 0,0 0 0,0 0 0,0 0 0,0 0 0,0 0 0,0 1 0,0-1 0,0 0 0,0 0 0,0 0 0,0 0 0,0 0 0,0 0 0,1 0 0,-1 0 0,0 0 0,0 0 0,0 0 0,0 1 0,0-1 0,0 0 0,0 0 0,0 0 0,1 0 0,-1 0 0,0 0 0,0 0 0,0 0 0,0 0 0,0 0 0,0 0 0,0 0 0,1 0 0,-1 0 0,0 0 0,0 0 0,0 0 0,0 0 0,0 0 0,0 0 0,0 0 0,0-1 0,1 1 0,-1 0 0,0 0 0,2 22 0,0 28 0,-3-35 0,1-8 0,-1 0 0,1 0 0,1 0 0,-1-1 0,1 1 0,2 7 0,-3-14 0,0 1 0,1-1 0,-1 1 0,0-1 0,0 1 0,1-1 0,-1 1 0,0-1 0,1 1 0,-1-1 0,1 1 0,-1-1 0,0 0 0,1 1 0,-1-1 0,1 0 0,-1 1 0,1-1 0,-1 0 0,1 1 0,0-1 0,-1 0 0,1 0 0,-1 0 0,1 0 0,-1 1 0,1-1 0,0 0 0,1-1 0,1 1 0,-1-1 0,0 0 0,0 0 0,0 1 0,0-1 0,-1-1 0,1 1 0,0 0 0,0 0 0,-1-1 0,3-1 0,36-44 0,-36 40 0,1 0 0,1 0 0,-1 0 0,1 1 0,0 0 0,1 0 0,-1 0 0,1 1 0,14-9 0,-20 14 0,0 0 0,-1 0 0,1 0 0,0 0 0,-1 0 0,1 0 0,0 0 0,-1 1 0,1-1 0,0 0 0,-1 0 0,1 0 0,0 1 0,-1-1 0,1 0 0,0 1 0,-1-1 0,1 1 0,-1-1 0,1 0 0,-1 1 0,1-1 0,-1 1 0,1-1 0,-1 1 0,0 0 0,1-1 0,-1 1 0,0-1 0,1 1 0,-1 0 0,0-1 0,0 1 0,0 0 0,0-1 0,0 1 0,1 0 0,-1-1 0,0 1 0,0 0 0,0 0 0,-1-1 0,1 2 0,0 41 0,0-34 0,-1 18 62,0-19-135,0 0 1,1 1-1,1-1 0,-1 0 1,3 10-1,3-12-3110,0-7-2527,4-6-5586</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29.562"/>
    </inkml:context>
    <inkml:brush xml:id="br0">
      <inkml:brushProperty name="width" value="0.025" units="cm"/>
      <inkml:brushProperty name="height" value="0.025" units="cm"/>
    </inkml:brush>
  </inkml:definitions>
  <inkml:trace contextRef="#ctx0" brushRef="#br0">210 1 12460,'0'0'18476,"-2"9"-17894,-6 17-486,-2-1 1,-1-1-1,-1 0 0,0 0 1,-2-1-1,-22 27 1,18-24-110,0 0 1,2 1 0,0 1 0,-20 54 0,37-87-6414,-2-11 1262,0-20-1573,1-3-1431</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29.891"/>
    </inkml:context>
    <inkml:brush xml:id="br0">
      <inkml:brushProperty name="width" value="0.025" units="cm"/>
      <inkml:brushProperty name="height" value="0.025" units="cm"/>
    </inkml:brush>
  </inkml:definitions>
  <inkml:trace contextRef="#ctx0" brushRef="#br0">1 0 10698,'0'0'19378,"70"23"-17648,-38 9-769,3 3-961,1 3 0,6 1 0,-3 1 0,0-3 0,0-8-2787,-4-9-8263</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3:33.439"/>
    </inkml:context>
    <inkml:brush xml:id="br0">
      <inkml:brushProperty name="width" value="0.025" units="cm"/>
      <inkml:brushProperty name="height" value="0.025" units="cm"/>
    </inkml:brush>
  </inkml:definitions>
  <inkml:trace contextRef="#ctx0" brushRef="#br0">7997 1 14221,'-14'2'283,"1"1"0,-1 1 0,1 0 0,0 1-1,0 1 1,0 0 0,1 0 0,0 2 0,-15 10-1,-9 5-19,-448 224 2339,-18-33-536,97-44-787,-1968 995-280,-482 308-177,2706-1397-657,-324 156 475,-12-38-41,467-188-669,13-4-55,-1 1 1,1-1-1,-1-1 0,0 1 1,1-1-1,-1 0 0,0 0 0,0 0 1,0-1-1,-7 0 0,11-8-4535,2-13-4607</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3:33.905"/>
    </inkml:context>
    <inkml:brush xml:id="br0">
      <inkml:brushProperty name="width" value="0.025" units="cm"/>
      <inkml:brushProperty name="height" value="0.025" units="cm"/>
    </inkml:brush>
  </inkml:definitions>
  <inkml:trace contextRef="#ctx0" brushRef="#br0">575 0 13100,'0'0'4511,"-10"16"-2952,-265 403 4221,29-43-4556,239-365-1193,0-1 152,0 1 0,0-1 0,-8 22 0,15-32-172,0 1 0,0-1 0,-1 1 0,1-1 0,0 1 0,0-1 0,0 1 0,0-1 0,0 1 0,0-1 0,0 1 0,0-1 0,0 1 0,1-1 0,-1 1 0,0-1 0,0 1 0,0-1 0,1 1 0,-1-1 0,0 1 0,0-1 0,1 1 0,-1-1 0,0 0 0,1 1 0,-1-1 0,0 1 0,1-1 0,-1 0 0,1 1 0,-1-1 0,1 0 0,-1 0 0,1 0 0,-1 1 0,1-1 0,-1 0 0,1 0 0,-1 0 0,1 0 0,-1 0 0,1 0 0,-1 0 0,1 0 0,-1 0 0,1 0 0,-1 0 0,1 0 0,-1 0 0,1 0 0,0-1 0,34-5-37,-34 6 35,36-12 131,65-30 0,-21 7 7,397-128-769,-366 128-1873,1-2-3356</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3:35.012"/>
    </inkml:context>
    <inkml:brush xml:id="br0">
      <inkml:brushProperty name="width" value="0.025" units="cm"/>
      <inkml:brushProperty name="height" value="0.025" units="cm"/>
    </inkml:brush>
  </inkml:definitions>
  <inkml:trace contextRef="#ctx0" brushRef="#br0">0 1 17136,'0'0'7426,"4"10"-5424,2 9-1379,-1 0 0,-1 0 0,0 0 0,-2 1 1,0-1-1,-2 23 0,-11 134 302,0-11-628,11-163-288,0 0-1,0 0 1,0-1 0,0 1 0,0 0 0,0 0 0,1 0 0,-1-1-1,1 1 1,-1 0 0,1-1 0,0 1 0,-1 0 0,3 1 0,-3-2-2,0-1-1,1 0 1,-1 1 0,1-1 0,-1 0 0,1 0 0,-1 1 0,1-1 0,-1 0 0,1 0 0,-1 0 0,1 0 0,0 0 0,-1 0 0,1 0 0,-1 0 0,1 0 0,-1 0 0,1 0 0,-1 0 0,1 0 0,-1 0 0,1 0 0,0 0 0,-1-1 0,1 1 0,-1 0-1,0 0 1,2-1 0,1-2 21,1 0 0,0 0 0,-1 0-1,0 0 1,1-1 0,-1 0 0,-1 1-1,1-1 1,3-6 0,5-12-28,-1 0 0,0-1 0,-2 0 0,-1-1 0,8-45 0,5-143 0,-19 194 0,-1 24 0,1 1 0,1-1 0,-1 1 0,1-1 0,0 1 0,1-1 0,0 0 0,-1 0 0,2 0 0,-1-1 0,1 1 0,0-1 0,0 0 0,0 0 0,1 0 0,0 0 0,0-1 0,0 0 0,0 0 0,1 0 0,0-1 0,0 0 0,0 0 0,0 0 0,7 2 0,-5-4 0,0 0 0,0 0 0,0 0 0,0-1 0,0 0 0,0-1 0,0 0 0,-1 0 0,1-1 0,0 1 0,0-2 0,-1 1 0,1-1 0,-1 0 0,11-7 0,-14 7 0,0 0 0,0 0 0,0-1 0,0 1 0,0-1 0,-1 0 0,0 0 0,0 0 0,0-1 0,0 1 0,0-1 0,-1 1 0,0-1 0,0 0 0,-1 0 0,1 0 0,-1 0 0,0 0 0,0 0 0,-1-1 0,1 1 0,-1 0 0,0 0 0,-2-8 0,2 11 0,0 1 0,0-1 0,-1 1 0,1-1 0,0 1 0,-1-1 0,0 1 0,1 0 0,-1-1 0,0 1 0,0 0 0,0 0 0,1-1 0,-1 1 0,0 0 0,-1 0 0,1 0 0,0 0 0,0 0 0,0 1 0,-1-1 0,1 0 0,0 0 0,-1 1 0,1-1 0,0 1 0,-1-1 0,1 1 0,-1 0 0,1-1 0,-1 1 0,1 0 0,-3 0 0,1 0 0,0 0 0,0 1 0,0-1 0,0 0 0,0 1 0,0 0 0,0 0 0,0 0 0,0 0 0,0 0 0,0 1 0,1-1 0,-1 1 0,0 0 0,-3 3 0,-4 7 0,0 1 0,0 0 0,1 1 0,1 1 0,0-1 0,1 1 0,1 0 0,0 1 0,1-1 0,0 1 0,2 0 0,0 0 0,0 1 0,2-1 0,0 20 0,1-34-41,0 0 0,1 0 0,-1 0 0,1 0 0,-1 0 0,1 0 0,0 0 0,0 0 0,0 0 0,0-1 0,0 1 0,0 0 0,0 0 0,1-1 0,-1 1 0,1-1 0,-1 1 0,1-1 0,-1 0 0,4 2 0,0 0-244,0-1 1,0 0-1,0 0 0,0 0 0,1 0 1,-1-1-1,11 1 0,-1-1-879,0 0 1,0-2-1,0 1 0,0-2 0,20-4 0,13-11-7612</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3:35.341"/>
    </inkml:context>
    <inkml:brush xml:id="br0">
      <inkml:brushProperty name="width" value="0.025" units="cm"/>
      <inkml:brushProperty name="height" value="0.025" units="cm"/>
    </inkml:brush>
  </inkml:definitions>
  <inkml:trace contextRef="#ctx0" brushRef="#br0">133 1 13325,'0'0'13047,"-11"6"-10373,-1 2-2276,0 0-1,1 1 1,0 0-1,1 1 1,-18 20-1,24-25-333,0-1-1,1 1 1,-1-1 0,1 1-1,0 0 1,1 0-1,-1 1 1,1-1 0,0 0-1,0 1 1,1-1-1,-1 1 1,1 0 0,1 0-1,-1-1 1,1 1 0,0 0-1,0 0 1,0-1-1,3 10 1,-2-12-64,1-1 0,-1 0 0,1 0 0,-1 1 0,1-1 0,0 0 0,0-1 0,0 1 0,0 0 0,0-1 0,0 1 0,1-1 0,-1 1 0,0-1 0,1 0 0,-1 0 0,1 0 0,0 0 0,-1-1 0,1 1 0,-1-1 0,1 0 0,0 1 0,-1-1 0,1 0 0,0-1 0,0 1 0,4-1 0,0 0 0,0 0 0,0 0 0,0 0 0,0-1 0,0 0 0,0-1 0,0 0 0,-1 0 0,12-6 0,-3-7 0,0-1 0,-2 0 0,0-1 0,21-38 0,-29 48 0,-15 32 18,6-15-42,1 0 0,-1 0 1,1 0-1,1 0 0,0 0 1,0 0-1,1 1 0,0-1 1,0 20-1,2-28-150,-1 1-1,1-1 1,0 0 0,-1 0-1,1 1 1,0-1 0,0 0-1,0 0 1,0 0 0,0 0-1,0 0 1,0 0 0,0 0-1,1 0 1,-1 0 0,0-1-1,0 1 1,1 0 0,-1-1-1,1 1 1,-1-1 0,0 0-1,1 1 1,-1-1 0,1 0-1,-1 0 1,1 0-1,-1 0 1,2 0 0,46-5-6767,-15-12-464,3-10-2524</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3:35.669"/>
    </inkml:context>
    <inkml:brush xml:id="br0">
      <inkml:brushProperty name="width" value="0.025" units="cm"/>
      <inkml:brushProperty name="height" value="0.025" units="cm"/>
    </inkml:brush>
  </inkml:definitions>
  <inkml:trace contextRef="#ctx0" brushRef="#br0">169 1 9161,'0'0'10490,"-10"2"-7085,-3 2-2464,0 1 0,0 1 0,0 0 0,1 0 0,-15 11-1,22-14-715,0 0 0,0 0-1,0 1 1,1 0 0,-1 0-1,1 0 1,0 0 0,0 1 0,0 0-1,1-1 1,0 2 0,0-1-1,0 0 1,0 0 0,1 1-1,0 0 1,-2 6 0,4-12-225,1 1 1,-1 0 0,0 0 0,1 0 0,-1 0-1,1 0 1,-1 0 0,1-1 0,-1 1 0,1 0-1,-1 0 1,1-1 0,0 1 0,-1-1 0,1 1-1,0 0 1,0-1 0,-1 1 0,1-1 0,0 1-1,0-1 1,0 0 0,0 1 0,0-1 0,0 0-1,-1 0 1,1 0 0,0 1 0,0-1 0,0 0-1,0 0 1,1-1 0,41 3-26,-33-2-14,14 1-222,60 4-1956,-79-5 2098,-1 1 0,0 0 0,1 0 0,-1 0 0,0 1 0,0-1 0,0 1 0,0 0 0,0 0 0,0 0 0,-1 1 0,1-1 0,-1 1-1,0 0 1,5 5 0,-6-6 151,-1 0 0,0 0 0,0 0 0,1 0 0,-1 0 0,-1 0 0,1 1 0,0-1 0,-1 0 0,1 1 0,-1-1 0,1 0 0,-1 1 0,0-1 0,0 0 0,0 1 0,-1-1 0,1 1 0,0-1 0,-1 0 0,-1 4-1,0-1 108,0-1 0,-1 0 0,1 0-1,-1 0 1,0 0 0,0 0-1,-1 0 1,1-1 0,-1 0 0,-4 4-1,0-1 84,-1 0-1,1-1 0,-1 0 0,0-1 1,0 0-1,-1 0 0,1 0 0,-1-2 1,-18 4-1,27-6-321,-1 1 0,1-1-1,0 0 1,0-1 0,0 1 0,-1 0-1,1 0 1,0 0 0,0-1 0,0 1-1,0-1 1,0 1 0,-1-1 0,1 1-1,0-1 1,0 1 0,0-1 0,0 0-1,1 0 1,-1 0 0,0 1 0,0-1-1,0 0 1,1 0 0,-1 0 0,0 0-1,1 0 1,-1 0 0,1-1 0,-1 1-1,1 0 1,0 0 0,-1 0 0,1 0-1,0-1 1,0 1 0,0 0 0,0 0 0,0 0-1,0-1 1,0 1 0,0 0 0,0 0-1,1-2 1,0-2-543,0 1 0,0-1 0,0 1 0,0-1 0,1 1 0,0 0 0,0 0 0,0-1 0,0 1 0,6-7 0,11-6-5294,3 1-2647</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3:36.026"/>
    </inkml:context>
    <inkml:brush xml:id="br0">
      <inkml:brushProperty name="width" value="0.025" units="cm"/>
      <inkml:brushProperty name="height" value="0.025" units="cm"/>
    </inkml:brush>
  </inkml:definitions>
  <inkml:trace contextRef="#ctx0" brushRef="#br0">104 0 10890,'0'0'19144,"-8"1"-17964,3 0-1129,1-1 1,-1 1 0,1 1 0,-1-1-1,1 1 1,-1 0 0,1 0 0,0 0 0,0 0-1,0 1 1,0 0 0,0-1 0,1 2-1,-1-1 1,1 0 0,0 1 0,0-1 0,0 1-1,0 0 1,1 0 0,0 0 0,-1 0 0,1 0-1,1 1 1,-1-1 0,1 1 0,0-1-1,0 1 1,-1 8 0,2-12-52,0 0 0,0 0 0,0 1 0,0-1 0,0 0 0,0 0 0,0 1 0,1-1 0,-1 0 0,1 0 0,-1 1 0,1-1 0,-1 0 0,1 0 0,-1 0 0,1 0 0,0 0 0,0 0 0,0 0 0,-1 0 0,1 0 0,0 0 0,0 0 0,0-1 0,3 2 0,0 0 0,0 0 0,0-1 0,0 1 0,0-1 0,0 0 0,1 0 0,8 0 0,4 0 0,0-2 0,1 1 0,17-5 0,-11 0 0,0-2 0,33-13 0,-40 13 0,0 1 0,0 0 0,1 1 0,-1 1 0,1 1 0,20-1 0,-37 4 0,0 0 0,0 0 0,0 0 0,0 1 0,-1-1 0,1 0 0,0 1 0,0-1 0,0 0 0,-1 1 0,1-1 0,0 1 0,0 0 0,-1-1 0,1 1 0,0-1 0,-1 1 0,1 0 0,-1 0 0,1-1 0,-1 1 0,1 0 0,-1 0 0,0 0 0,1 0 0,-1-1 0,0 1 0,0 0 0,1 0 0,-1 0 0,0 0 0,0 0 0,0 0 0,0 0 0,0-1 0,0 1 0,-1 0 0,1 0 0,0 0 0,-1 1 0,1-1 0,0 1 0,-1-1 0,1 0 0,0 0 0,0 0 0,0 1 0,0-1 0,0 0 0,0 0 0,0 1 0,0-1 0,1 0 0,-1 0 0,0 0 0,1 0 0,-1 1 0,1-1 0,-1 0 0,1 0 0,-1 0 0,1 0 0,0 0 0,0 0 0,0 0 0,-1-1 0,1 1 0,0 0 0,0 0 0,0-1 0,0 1 0,0 0 0,0-1 0,0 1 0,1-1 0,-1 1 0,0-1 0,0 0 0,0 1 0,0-1 0,1 0 0,-1 0 0,2 0 0,4 0-122,0 0 0,-1-1 0,1 0 0,0 0 0,-1-1-1,1 1 1,-1-2 0,9-3 0,27-19-4795,-14 6-8509</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5.435"/>
    </inkml:context>
    <inkml:brush xml:id="br0">
      <inkml:brushProperty name="width" value="0.025" units="cm"/>
      <inkml:brushProperty name="height" value="0.025" units="cm"/>
    </inkml:brush>
  </inkml:definitions>
  <inkml:trace contextRef="#ctx0" brushRef="#br0">79 56 14221,'0'0'10202,"-4"10"-7554,-7 32-250,-12 84 1,12 56-1810,12-182-1049,3-10 22,2-17-682,-5 15 549,-1-65-3596,0 74 4081,0-1-1,0 0 0,-1 1 1,0-1-1,1 1 0,-1-1 0,-1 1 1,1-1-1,0 1 0,-1 0 0,0 0 1,0-1-1,0 1 0,0 0 0,0 1 1,0-1-1,-5-3 0,7 5 110,0 1 0,0 0 0,0 0 0,-1-1-1,1 1 1,0 0 0,0 0 0,0-1 0,-1 1 0,1 0 0,0 0-1,0 0 1,-1 0 0,1-1 0,0 1 0,-1 0 0,1 0 0,0 0-1,-1 0 1,1 0 0,0 0 0,0 0 0,-1 0 0,1 0-1,0 0 1,-1 0 0,1 0 0,0 0 0,-1 0 0,1 0 0,0 0-1,-1 0 1,1 0 0,0 0 0,0 1 0,-1-1 0,1 0 0,0 0-1,0 0 1,-1 0 0,1 1 0,0-1 0,0 0 0,-1 0 0,1 1-1,0-1 1,0 0 0,0 0 0,0 1 0,-1-1 0,1 0 0,0 0-1,0 1 1,0 0 0,0-1 6,0 1 1,0 0-1,0 0 0,0 0 0,1 0 1,-1 0-1,0-1 0,0 1 0,1 0 1,-1 0-1,1-1 0,-1 1 0,1 0 1,-1 0-1,1-1 0,-1 1 0,1-1 1,-1 1-1,1 0 0,0-1 0,1 1 1,5 3 167,1-1 1,0 0-1,0 0 1,0-1-1,1 0 1,-1-1-1,0 0 1,1 0-1,12-1 1,-7 0-113,0-1 1,0 0-1,0-1 0,0 0 1,14-5-1,-19 4 24,0-1-1,-1 0 1,1 0 0,-1 0-1,0-1 1,0-1-1,0 1 1,-1-1-1,1-1 1,-1 1-1,-1-1 1,0 0-1,0-1 1,0 1 0,-1-1-1,0 0 1,0-1-1,-1 1 1,0-1-1,0 0 1,-1 0-1,-1 0 1,1 0-1,-2-1 1,1 1 0,-1-1-1,0 1 1,-1-1-1,-1-13 1,1 22-94,0 0 0,0 0 1,-1 0-1,1 0 0,0 0 1,0 1-1,0-1 0,-1 0 1,1 0-1,0 0 0,-1 0 1,1 1-1,-1-1 0,1 0 1,-1 0-1,1 1 0,-1-1 1,1 0-1,-1 1 0,0-1 1,1 1-1,-1-1 0,0 1 1,0-1-1,1 1 0,-1-1 1,0 1-1,0 0 0,-1-1 1,1 1-3,-1 0 0,0 0-1,0 1 1,0-1 0,0 0 0,0 1 0,1-1 0,-1 1 0,0 0 0,0-1 0,1 1 0,-1 0-1,-1 1 1,-4 3 10,0 0 1,1 0-1,0 0 0,0 1 0,-7 8 0,6-5-7,-1 1-1,2 0 1,-1 0 0,2 0-1,-1 0 1,1 1-1,1 0 1,0 0 0,0 1-1,1-1 1,1 1-1,-2 15 1,4-25-16,1 0 0,-1-1 0,1 1 0,0-1 0,0 1 0,-1-1 0,1 0 0,0 1 0,0-1 0,0 0 0,0 0 0,0 1 0,1-1 0,-1 0 0,0 0 0,0 0 0,1 0 0,-1-1 0,1 1 0,-1 0 0,1-1 0,-1 1 0,1 0 0,-1-1 0,1 0 0,-1 1 0,1-1 0,0 0 0,-1 0 0,1 0 0,1 0 0,67 1 0,-51-2 0,12-1-28,-19 0-9,1 1 1,-1 1 0,22 2 0,-32-2 33,-1 0 0,1 0 0,0 1-1,0-1 1,0 0 0,-1 1 0,1 0 0,0-1 0,-1 1 0,1 0 0,0 0 0,-1 0 0,1 0 0,-1 0 0,1 0 0,-1 0 0,0 1 0,0-1 0,1 1 0,-1-1 0,0 0 0,0 1 0,0 0 0,0-1 0,-1 1 0,1 0 0,0-1 0,-1 1 0,1 0 0,0 3 0,-7 77-5042</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3:36.729"/>
    </inkml:context>
    <inkml:brush xml:id="br0">
      <inkml:brushProperty name="width" value="0.025" units="cm"/>
      <inkml:brushProperty name="height" value="0.025" units="cm"/>
    </inkml:brush>
  </inkml:definitions>
  <inkml:trace contextRef="#ctx0" brushRef="#br0">0 600 16752,'0'0'11936,"14"-6"-10126,16-11-1356,-1-1 0,-1-1-1,0-1 1,38-38 0,-21 15-454,69-88 0,-97 109 0,-1-1 0,-2-1 0,0 1 0,-2-2 0,0 0 0,12-41 0,-24 66 0,9-42 0,-8 40 0,-1 0 0,1 0 0,-1 0 0,0-1 0,1 1 0,-1 0 0,0-1 0,-1 1 0,1 0 0,0 0 0,-1-1 0,1 1 0,-1 0 0,-1-4 0,1 5 0,0 1 0,0 0 0,0 0 0,0 0 0,0 0 0,0 0 0,0 1 0,0-1 0,0 0 0,0 0 0,0 1 0,0-1 0,0 0 0,0 1 0,1-1 0,-1 1 0,0-1 0,0 1 0,0-1 0,1 1 0,-1 0 0,0 0 0,0-1 0,1 1 0,-1 0 0,1 0 0,-1-1 0,1 1 0,-1 0 0,1 0 0,-1 1 0,-20 32 0,21-34 0,-56 103 0,-49 126 0,82-166 0,2 0 0,3 0 0,-15 104 0,27-47 0,6-112 0,0-7 0,0-1 0,0 1 0,0-1 0,0 0 0,-1 1 0,1-1 0,0 1 0,0-1 0,0 0 0,0 1 0,0-1 0,0 1 0,0-1 0,0 1 0,0-1 0,0 0 0,0 1 0,1-1 0,-1 1 0,0-1 0,0 0 0,0 1 0,0-1 0,1 1 0,-1-1 0,0 0 0,0 1 0,1-1 0,-1 0 0,0 1 0,1-1 0,-1 0 0,0 0 0,1 1 0,-1-1 0,1 0 0,3-4 0,1-4-1087,-1 0-1,0 0 1,-1-1 0,1 0-1,-2 1 1,4-18 0,-1 7-1813,7-31-5455</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3:37.351"/>
    </inkml:context>
    <inkml:brush xml:id="br0">
      <inkml:brushProperty name="width" value="0.025" units="cm"/>
      <inkml:brushProperty name="height" value="0.025" units="cm"/>
    </inkml:brush>
  </inkml:definitions>
  <inkml:trace contextRef="#ctx0" brushRef="#br0">168 187 7623,'0'0'23687,"-11"-8"-22460,-38-20-997,47 27-230,0 0 0,-1 1 0,1-1 0,0 1 0,-1-1 0,1 1 0,0 0 0,-1 0 0,1 0 0,0 0 0,-1 0 0,1 1 0,0-1 0,-1 1 0,1 0 0,0-1 0,0 1 0,-1 0 0,1 0 0,0 0 0,0 1 0,0-1 0,0 1 0,1-1 0,-1 1 0,0-1 0,0 1 0,1 0 0,-3 3 0,-2 3 0,0 0 0,1 1 0,0-1 0,-8 19 0,12-25 0,0 0 0,0 1 0,0-1 0,0 0 0,1 1 0,-1-1 0,1 0 0,0 1 0,0-1 0,0 1 0,0-1 0,0 0 0,0 3 0,1-3 0,-1-1 0,1 0 0,-1 0 0,1 0 0,-1-1 0,1 1 0,0 0 0,-1 0 0,1 0 0,0 0 0,0 0 0,-1-1 0,1 1 0,0 0 0,0-1 0,0 1 0,0-1 0,0 1 0,0-1 0,2 1 0,3 1 0,1-1 0,-1-1 0,1 1 0,-1-1 0,1 0 0,-1-1 0,1 1 0,8-3 0,83-21 0,-75 16 0,1 2 0,0 0 0,0 2 0,38-2 0,-61 6 0,-1 0 0,1 0 0,0 0 0,-1 0 0,1 0 0,0 0 0,-1 0 0,1 0 0,0 0 0,-1 1 0,1-1 0,0 0 0,-1 1 0,1-1 0,-1 0 0,1 1 0,-1-1 0,1 1 0,-1-1 0,1 1 0,-1-1 0,1 1 0,-1-1 0,0 1 0,1-1 0,-1 1 0,0 0 0,1-1 0,-1 1 0,0-1 0,0 1 0,1 0 0,-1-1 0,0 1 0,0 0 0,0 0 0,0-1 0,2-12 0,8-78 0,-9 71 0,0 0 0,1 0 0,1 1 0,9-29 0,-12 46-8,1-1 0,0 1 0,1-1 0,-1 1-1,0 0 1,0-1 0,0 1 0,1 0 0,-1 0 0,1 0 0,-1 0 0,1 0-1,-1 1 1,1-1 0,-1 0 0,1 1 0,0-1 0,-1 1 0,1-1 0,0 1-1,0 0 1,-1 0 0,1 0 0,2 0 0,51 3-2992,-39-2 422,27 3-11212</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3:38.052"/>
    </inkml:context>
    <inkml:brush xml:id="br0">
      <inkml:brushProperty name="width" value="0.025" units="cm"/>
      <inkml:brushProperty name="height" value="0.025" units="cm"/>
    </inkml:brush>
  </inkml:definitions>
  <inkml:trace contextRef="#ctx0" brushRef="#br0">557 47 18578,'0'0'13767,"-9"6"-13393,-50 35-366,-2-3 0,-2-3 0,-2-3 0,0-2 0,-73 21 0,132-48-8,-1-2 0,1 1 0,0-1 0,-1 0 0,1 0 0,-1 0 0,-7-1 0,12-1 0,1 1 0,-1 0 0,1 0 0,-1-1 0,1 1 0,-1-1 0,1 0 0,-1 1 0,1-1 0,-1 0 0,1 0 0,0 0 0,-1 0 0,1 0 0,0 0 0,0 0 0,0 0 0,0 0 0,0 0 0,0-1 0,0 1 0,0-1 0,1 1 0,-1 0 0,0-1 0,1 1 0,-1-1 0,1 1 0,-1-1 0,1 0 0,0 1 0,0-3 0,-2-4 0,1-1 0,1 0 0,-1 0 0,1 0 0,1 0 0,0 0 0,0 0 0,1 1 0,0-1 0,0 0 0,1 1 0,0 0 0,1-1 0,-1 1 0,2 0 0,-1 1 0,1-1 0,0 1 0,1 0 0,0 0 0,0 1 0,0 0 0,1 0 0,0 0 0,0 1 0,0 0 0,1 0 0,-1 1 0,1 0 0,0 0 0,1 1 0,-1 0 0,10-2 0,-4 1 0,-1 0 0,1 1 0,-1 1 0,1 0 0,0 1 0,0 1 0,0 0 0,19 3 0,-28-2 0,1 0 0,-1 0 0,0 1 0,1 0 0,-1 0 0,0 0 0,0 1 0,0-1 0,0 1 0,0 1 0,-1-1 0,0 1 0,1-1 0,-1 1 0,-1 0 0,1 1 0,0-1 0,-1 0 0,0 1 0,0 0 0,0 0 0,-1 0 0,2 6 0,9 27 0,-10-26 0,1 0 0,0 0 0,12 20 0,-14-28 0,0 0 0,1-1 0,0 1 0,0-1 0,0 0 0,0 0 0,0 0 0,0-1 0,1 1 0,-1-1 0,1 1 0,0-1 0,0 0 0,0-1 0,5 3 0,62 14-1435,1-7-4716,-60-11-5129</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3:38.393"/>
    </inkml:context>
    <inkml:brush xml:id="br0">
      <inkml:brushProperty name="width" value="0.025" units="cm"/>
      <inkml:brushProperty name="height" value="0.025" units="cm"/>
    </inkml:brush>
  </inkml:definitions>
  <inkml:trace contextRef="#ctx0" brushRef="#br0">20 1 21428,'0'0'8232,"-12"62"-5125,7-38-3107,3-2 0,2 5 0,0-6 0,10-1 0,2-2-1217,-2-7-4324,1-5-5446</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3:38.967"/>
    </inkml:context>
    <inkml:brush xml:id="br0">
      <inkml:brushProperty name="width" value="0.025" units="cm"/>
      <inkml:brushProperty name="height" value="0.025" units="cm"/>
    </inkml:brush>
  </inkml:definitions>
  <inkml:trace contextRef="#ctx0" brushRef="#br0">7 940 13805,'0'0'17152,"-3"-17"-16031,1 4-1058,1-1 0,0 1-1,1-1 1,1 1-1,0-1 1,1 0 0,0 1-1,1 0 1,0 0-1,7-15 1,148-333-63,-135 316 0,3 1 0,1 2 0,3 0 0,1 2 0,62-62 0,-78 88 0,0 1 0,33-20 0,-43 30 0,1-1 0,0 1 0,0 1 0,0-1 0,0 1 0,1 0 0,-1 0 0,1 1 0,-1 0 0,1 0 0,12 1 0,-18 0 0,0 0 0,0 1 0,0-1 0,0 0 0,0 1 0,0-1 0,0 1 0,0 0 0,0-1 0,0 1 0,0 0 0,-1-1 0,1 1 0,0 0 0,0 0 0,-1 0 0,1 0 0,0 0 0,-1-1 0,1 1 0,-1 0 0,0 1 0,1-1 0,-1 0 0,0 0 0,1 0 0,-1 0 0,0 0 0,0 0 0,0 0 0,0 0 0,0 0 0,0 0 0,0 1 0,0-1 0,-1 0 0,1 0 0,0 0 0,-1 2 0,-1 3 0,1 0 0,-1 0 0,0 0 0,-1 0 0,1 0 0,-5 6 0,-5 4 0,-1 0 0,0-1 0,-21 19 0,-19 20 0,52-54 0,0 1 0,1 0 0,-1 0 0,0-1 0,1 1 0,-1 0 0,1 0 0,-1 0 0,1 0 0,-1 0 0,1 0 0,-1 0 0,1 0 0,0 0 0,0 0 0,-1 0 0,1 0 0,0 0 0,0 0 0,0 0 0,0 0 0,0 0 0,0 0 0,1 0 0,-1 0 0,0 0 0,0 0 0,1 0 0,-1 0 0,1 0 0,-1 0 0,1 0 0,-1 0 0,1-1 0,-1 1 0,1 0 0,0 0 0,-1 0 0,1-1 0,0 1 0,0 0 0,0-1 0,0 1 0,1 0 0,6 3 0,1 1 0,0-2 0,0 1 0,12 2 0,10 5 0,-23-7 0,0 0 0,0 0 0,-1 1 0,1 1 0,-1-1 0,-1 1 0,1 1 0,9 11 0,-14-16 0,0 0 0,-1 1 0,1-1 0,-1 0 0,0 1 0,0-1 0,0 1 0,0-1 0,0 1 0,-1 0 0,1-1 0,-1 1 0,0 0 0,1 0 0,-1-1 0,0 1 0,-1 0 0,1 0 0,0-1 0,-1 1 0,0 0 0,1-1 0,-1 1 0,0-1 0,0 1 0,-1-1 0,1 1 0,-1-1 0,1 0 0,-1 0 0,1 0 0,-1 1 0,-3 1 0,-5 5 0,0-1 0,-1 1 0,0-2 0,-1 0 0,0 0 0,0-1 0,0 0 0,-1-1 0,0-1 0,0 0 0,0-1 0,0 0 0,0-1 0,-1 0 0,1-1 0,-1-1 0,0 0 0,-19-3 0,31 3 0,1-1 0,-1 1 0,0-1 0,1 0 0,-1 0 0,1 0 0,-1 0 0,1 0 0,-1 0 0,1 0 0,0 0 0,-1 0 0,1-1 0,0 1 0,0-1 0,0 1 0,0-1 0,0 1 0,1-1 0,-1 1 0,0-1 0,1 0 0,-1 1 0,1-1 0,-1 0 0,1 0 0,0 1 0,0-1 0,0-3 0,0 2 0,0 1 0,0-1 0,0 0 0,1 1 0,0-1 0,-1 1 0,1-1 0,0 1 0,0-1 0,0 1 0,0-1 0,1 1 0,-1 0 0,0 0 0,1 0 0,0 0 0,0 0 0,3-4 0,30-10-2943,23 3-8624,-18 9-1757</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3:39.295"/>
    </inkml:context>
    <inkml:brush xml:id="br0">
      <inkml:brushProperty name="width" value="0.025" units="cm"/>
      <inkml:brushProperty name="height" value="0.025" units="cm"/>
    </inkml:brush>
  </inkml:definitions>
  <inkml:trace contextRef="#ctx0" brushRef="#br0">88 0 16400,'0'0'16367,"-51"67"-16367,38-43 0,0 3 0,5 1 0,6-1 0,2-6 0,0-4-2691,0-8-9064</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3:39.839"/>
    </inkml:context>
    <inkml:brush xml:id="br0">
      <inkml:brushProperty name="width" value="0.025" units="cm"/>
      <inkml:brushProperty name="height" value="0.025" units="cm"/>
    </inkml:brush>
  </inkml:definitions>
  <inkml:trace contextRef="#ctx0" brushRef="#br0">134 93 16432,'0'0'8963,"9"7"-7527,0 1-1232,-1 1-1,1 1 1,-2-1 0,1 1 0,-1 0 0,-1 1 0,0 0-1,0 0 1,-1 0 0,4 13 0,9 30 183,-3 0 0,-1 1 0,-4 1 0,6 77 0,-14-106-240,-2 0-1,0 0 1,-2 0-1,-1 0 1,-1 0-1,-2-1 1,0 1 0,-2-1-1,0-1 1,-2 0-1,-16 31 1,21-49-147,0 1 0,0-1 0,-1-1 0,1 1 0,-2-1 0,1 0 0,-1 0 0,1 0 0,-2-1 0,1 0 0,0-1 0,-1 0 0,-10 4 0,15-7 0,0 0 0,0 0 0,0 0 0,-1 0 0,1-1 0,0 0 0,0 0 0,-1 0 0,1 0 0,0 0 0,0 0 0,-1-1 0,1 0 0,0 0 0,0 0 0,0 0 0,0 0 0,0 0 0,0-1 0,0 1 0,0-1 0,1 0 0,-1 0 0,1 0 0,-1 0 0,1-1 0,0 1 0,0 0 0,0-1 0,0 0 0,0 1 0,0-1 0,1 0 0,0 0 0,-1 0 0,1 0 0,-1-6 0,-3-5 0,0 0 0,1 0 0,1 0 0,0-1 0,1 1 0,1-1 0,0 1 0,1-1 0,0 0 0,2 1 0,-1-1 0,5-14 0,-1 10 0,1 1 0,1 0 0,1 0 0,0 1 0,2 0 0,0 0 0,0 1 0,16-18 0,6 0 0,0 1 0,3 2 0,0 1 0,2 2 0,1 1 0,73-37 0,-45 30 0,-29 16 0,0-1 0,-2-2 0,59-45 0,-91 64 0,-1 0 0,1 0 0,-1 0 0,1 0 0,-1-1 0,0 1 0,0-1 0,0 0 0,0 0 0,0 0 0,-1 0 0,0 0 0,1 0 0,-1 0 0,0 0 0,0 0 0,-1 0 0,1-1 0,-1 1 0,1 0 0,-1-1 0,0 1 0,-1-5 0,0 4 0,-1 0 0,0 1 0,0-1 0,0 1 0,0-1 0,0 1 0,-1 0 0,1 0 0,-1 0 0,0 0 0,0 1 0,0-1 0,0 1 0,0 0 0,-1-1 0,1 2 0,-1-1 0,-6-2 0,-20-7 0,0 3 0,0 0 0,-1 2 0,0 1 0,0 2 0,0 1 0,0 1 0,-41 5 0,60-4-252,0 2 1,0-1-1,0 1 1,-16 5-1,24-5-184,0-1 1,1 1 0,-1-1-1,1 1 1,0 0-1,0 0 1,-1 1-1,1-1 1,1 1-1,-5 4 1,-1 9-11998</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05.092"/>
    </inkml:context>
    <inkml:brush xml:id="br0">
      <inkml:brushProperty name="width" value="0.025" units="cm"/>
      <inkml:brushProperty name="height" value="0.025" units="cm"/>
    </inkml:brush>
  </inkml:definitions>
  <inkml:trace contextRef="#ctx0" brushRef="#br0">218 345 6662,'-29'1'2073,"-150"17"8843,170-14-7750,22-2-2041,28-2-249,92-11 1327,204-44 0,-211 31-2061,-61 13-291,422-83 465,-246 38-1995,-5-11-3487,-166 41 1194,-20 0-1612</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05.421"/>
    </inkml:context>
    <inkml:brush xml:id="br0">
      <inkml:brushProperty name="width" value="0.025" units="cm"/>
      <inkml:brushProperty name="height" value="0.025" units="cm"/>
    </inkml:brush>
  </inkml:definitions>
  <inkml:trace contextRef="#ctx0" brushRef="#br0">134 50 15375,'15'-4'1484,"39"-10"132,1 3 0,0 2 0,65-1 0,-106 9-1420,-8 1-147,1 0-1,-1 0 1,0 0-1,1 0 1,10 3 0,-16-2-33,0-1 0,0 1 0,0-1 0,0 1 0,0-1 0,0 1-1,0-1 1,-1 1 0,1 0 0,0-1 0,0 1 0,0 0 0,-1 0 0,1 0 0,0-1 0,-1 1 0,1 0 0,-1 0 0,1 0 0,-1 0 0,1 0 0,-1 0 0,0 0 0,0 0 0,1 1 0,-1-1 0,0 0 0,0 0 0,0 0 0,0 0 0,0 0 0,0 0 0,0 0 0,-1 0 0,1 0 0,0 0 0,-1 0 0,1 0 0,-1 2 0,-4 6 280,0 0 1,0 0 0,-1 0-1,0-1 1,-1 0-1,0 0 1,0 0 0,-1-1-1,0 0 1,-15 10 0,-3 4 369,-65 54 944,-71 64-197,142-119-1548,0 0-1,2 2 1,0 0-1,2 1 0,-19 34 1,22-28-3041,9-13-3449</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06.341"/>
    </inkml:context>
    <inkml:brush xml:id="br0">
      <inkml:brushProperty name="width" value="0.025" units="cm"/>
      <inkml:brushProperty name="height" value="0.025" units="cm"/>
    </inkml:brush>
  </inkml:definitions>
  <inkml:trace contextRef="#ctx0" brushRef="#br0">25 255 6758,'0'0'17756,"15"1"-16694,5-1-818,-1-1 0,1-1 0,-1-1-1,1-1 1,-1 0 0,0-1 0,0-1-1,18-9 1,-12 3-70,-1-1 0,0-1 0,26-20 1,-45 31-145,1-1 1,-1 0 0,0 0 0,-1-1 0,1 0 0,-1 1-1,0-2 1,0 1 0,0 0 0,-1-1 0,1 1 0,-2-1 0,1 0-1,0 0 1,-1 0 0,0-1 0,-1 1 0,0 0 0,1-9 0,-2 14-22,0-1 0,0 1 0,-1-1 0,1 1 1,-1 0-1,1-1 0,-1 1 0,0 0 0,1 0 1,-1 0-1,0-1 0,0 1 0,0 0 1,0 0-1,0 0 0,0 0 0,0 0 0,0 1 1,0-1-1,0 0 0,-1 0 0,1 1 0,0-1 1,-1 1-1,1-1 0,0 1 0,-1 0 1,1-1-1,0 1 0,-1 0 0,1 0 0,-1 0 1,1 0-1,-1 0 0,1 0 0,0 0 0,-2 1 1,-5 0-14,1-1 1,0 2-1,0-1 1,0 1-1,0 0 1,-10 4-1,-3 5 28,0 1 0,1 1 1,0 1-1,1 0 0,1 1 0,-24 27 0,10-7 352,2 2 0,-31 49 0,52-73-172,0 1-1,1 0 0,1 0 1,-9 27-1,14-38-187,0-1 1,0 1-1,0 0 1,1 0-1,-1 0 1,1 0-1,0 0 1,0 0-1,0 0 0,0 0 1,0 0-1,0 0 1,1 0-1,0 0 1,-1 0-1,1 0 1,0 0-1,1 0 0,-1 0 1,0-1-1,1 1 1,0-1-1,-1 1 1,1-1-1,0 1 1,0-1-1,0 0 0,1 0 1,-1 0-1,0 0 1,4 1-1,4 2-66,1-2-1,0 1 1,0-1-1,0-1 1,0 0-1,1 0 1,-1-1-1,1 0 1,19-3-1,-10 1-852,1-2 1,-1 0-1,0-2 1,26-8-1,13-13-4745,-3-3-3187</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18.680"/>
    </inkml:context>
    <inkml:brush xml:id="br0">
      <inkml:brushProperty name="width" value="0.025" units="cm"/>
      <inkml:brushProperty name="height" value="0.025" units="cm"/>
    </inkml:brush>
  </inkml:definitions>
  <inkml:trace contextRef="#ctx0" brushRef="#br0">440 133 14350,'1'-12'3197,"1"2"-2778,-1 2 130,0 1 0,0-1 0,0 1 0,-1-1 0,0 1 0,-2-13-1,1 18-413,1-1 0,-1 1 0,0 0 0,0-1 0,0 1 0,0 0 0,0 0 0,-1 0-1,1 0 1,-1 0 0,1 0 0,-1 0 0,0 0 0,1 1 0,-1-1 0,0 1 0,0-1 0,0 1-1,-1 0 1,1-1 0,0 1 0,0 0 0,-1 1 0,1-1 0,0 0 0,-1 1 0,1-1-1,-4 1 1,-4-1-31,1 1 1,-1 1-1,1 0 0,0 0 0,-1 1 0,1 0 0,0 0 1,0 1-1,0 1 0,1-1 0,-1 1 0,1 1 0,0 0 1,0 0-1,0 0 0,1 1 0,0 0 0,-11 11 0,-5 7 50,2 1 0,0 1 1,1 0-1,-16 30 0,18-25 144,1 1 0,-23 59 0,35-79-216,1 1 1,1-1 0,0 1 0,0 0-1,2 0 1,-1 1 0,2-1 0,0 0-1,0 0 1,5 25 0,-4-34-78,0-1-1,0 1 1,0-1 0,1 1-1,0-1 1,-1 0-1,1 1 1,1-1 0,-1 0-1,0 0 1,1-1 0,-1 1-1,1 0 1,0-1 0,0 0-1,0 0 1,5 4 0,-1-3 12,0 0 1,-1-1 0,1 0-1,0 0 1,0 0-1,0-1 1,0 0 0,15 1-1,-12-2 2,0 0-1,0-1 1,0 0 0,0-1-1,0 0 1,0 0-1,0-1 1,-1 0-1,1-1 1,-1 0-1,0-1 1,0 0-1,11-8 1,-15 8 53,0 0 1,0 0-1,0-1 1,-1 0 0,0 0-1,0 0 1,-1 0-1,0 0 1,0-1-1,0 0 1,-1 0-1,0 1 1,1-11-1,-2 15-48,-1-1-1,0 1 0,0 0 0,0-1 1,0 1-1,0-1 0,0 1 0,-1 0 0,1-1 1,-1 1-1,0 0 0,1-1 0,-1 1 1,0 0-1,0 0 0,-1 0 0,1 0 1,0 0-1,-1 0 0,1 0 0,-1 0 0,0 1 1,1-1-1,-1 0 0,0 1 0,0 0 1,0-1-1,0 1 0,0 0 0,-1 0 0,1 0 1,0 0-1,0 1 0,-1-1 0,1 0 1,0 1-1,-1 0 0,1-1 0,-1 1 1,1 0-1,-4 1 0,1-1-23,0-1 0,1 1 0,-1 1 0,0-1 0,1 1 0,-1 0 0,1 0 0,-1 0 0,1 1 0,-1-1 0,1 1 0,0 0 0,0 1 0,0-1 0,0 1 0,0-1 0,0 1 0,1 0 0,-1 1 0,1-1 0,0 1 0,0-1 0,0 1 0,0 0 0,1 0 0,0 0 0,-2 5 0,3-9 0,1 1 0,0-1 0,0 1 0,0-1 0,0 1 0,0-1 0,0 0 0,0 1 0,0-1 0,0 1 0,0-1 0,0 1 0,0-1 0,0 1 0,0-1 0,0 1 0,0-1 0,0 1 0,1-1 0,-1 0 0,0 1 0,0-1 0,1 1 0,-1-1 0,0 0 0,1 1 0,-1-1 0,0 0 0,1 1 0,-1-1 0,0 0 0,1 1 0,-1-1 0,1 0 0,21 3 0,24-13 0,-13-2 0,-1-1 0,-1-2 0,52-33 0,-19 10 0,-63 38 0,-1-1 0,1 0 0,0 1 0,0 0 0,-1-1 0,1 1 0,0-1 0,0 1 0,-1 0 0,1 0 0,0-1 0,0 1 0,0 0 0,0 0 0,-1 0 0,1 0 0,0 0 0,0 0 0,0 0 0,0 0 0,-1 0 0,1 0 0,2 1 0,-1 15 0,-18 28 0,15-42 0,-33 62 0,22-44 0,2 0 0,0 1 0,1 0 0,-7 24 0,16-45-21,0 0 0,-1 1 1,1-1-1,0 0 0,0 1 0,0-1 1,0 0-1,0 1 0,0-1 0,0 0 1,-1 1-1,1-1 0,0 1 0,0-1 1,0 0-1,1 1 0,-1-1 0,0 0 1,0 1-1,0-1 0,0 1 0,0-1 1,0 0-1,0 1 0,1-1 0,-1 0 1,0 1-1,0-1 0,0 0 0,1 0 1,-1 1-1,0-1 0,0 0 0,1 0 1,-1 1-1,0-1 0,1 0 0,0 1 1,15-7-2147,15-19-4669,-9-2-2378</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06.684"/>
    </inkml:context>
    <inkml:brush xml:id="br0">
      <inkml:brushProperty name="width" value="0.025" units="cm"/>
      <inkml:brushProperty name="height" value="0.025" units="cm"/>
    </inkml:brush>
  </inkml:definitions>
  <inkml:trace contextRef="#ctx0" brushRef="#br0">220 0 19506,'0'0'1282,"-54"61"2081,23-11-993,-1 7-416,0 3-321,3 3-415,9-5-578,5-6-255,9-7-321,6-8 0,0-4-32,8-7-449,7-7-736,6-3-1601,0-11-2371,4-5-2787</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07.028"/>
    </inkml:context>
    <inkml:brush xml:id="br0">
      <inkml:brushProperty name="width" value="0.025" units="cm"/>
      <inkml:brushProperty name="height" value="0.025" units="cm"/>
    </inkml:brush>
  </inkml:definitions>
  <inkml:trace contextRef="#ctx0" brushRef="#br0">145 1 20435,'-13'8'2595,"-4"3"-1583,1 0 1,0 2 0,-17 16-1,28-25-806,1 1-1,-1-1 0,1 1 1,0 0-1,1 1 0,-1-1 1,1 1-1,0-1 0,1 1 0,-1 0 1,1 0-1,0 0 0,1 0 1,0 0-1,-1 1 0,2-1 0,-1 7 1,1-11-196,0-1 0,0 1 0,1-1 1,-1 1-1,0-1 0,1 1 0,0-1 0,-1 1 1,1-1-1,0 0 0,-1 1 0,1-1 0,0 0 1,0 0-1,0 1 0,0-1 0,0 0 0,0 0 1,0 0-1,1 0 0,-1 0 0,3 1 0,-1-1 6,1 1 0,0-1 0,0 0 0,0 0-1,0 0 1,1 0 0,-1 0 0,6-1 0,2 0 17,-1-1 0,1 0 1,0 0-1,-1-2 0,17-4 0,-16 3-17,-1-1 0,1-1 0,-1 0 0,0 0 0,-1-1 0,0-1 0,0 1 0,0-2 0,-1 1 0,0-1 1,-1-1-1,0 1 0,0-1 0,-1-1 0,0 1 0,-1-1 0,6-15 0,-82 124-80,63-85 164,0 0 0,1 0 0,1 0 0,-7 23 1,11-34-120,0 0 1,0 0-1,1 0 1,-1 0 0,1 0-1,0 0 1,0 0-1,-1 0 1,1 0-1,0 0 1,1 0 0,-1 0-1,0 0 1,0 0-1,1 0 1,-1-1-1,1 1 1,0 0 0,0 0-1,0 0 1,0 0-1,0-1 1,0 1-1,0 0 1,0-1 0,0 1-1,1-1 1,-1 0-1,1 1 1,-1-1-1,1 0 1,0 0 0,-1 0-1,1 0 1,0 0-1,0 0 1,-1 0 0,1-1-1,0 1 1,0-1-1,0 1 1,0-1-1,2 0 1,2 1-719,0-1-1,0 1 1,0-2 0,1 1 0,-1-1 0,0 0-1,0 0 1,-1 0 0,9-4 0,24-16-7591</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07.374"/>
    </inkml:context>
    <inkml:brush xml:id="br0">
      <inkml:brushProperty name="width" value="0.025" units="cm"/>
      <inkml:brushProperty name="height" value="0.025" units="cm"/>
    </inkml:brush>
  </inkml:definitions>
  <inkml:trace contextRef="#ctx0" brushRef="#br0">121 0 18161,'-12'7'3449,"0"0"-2431,-2 1 535,-1 0-1,1 2 1,1-1 0,-20 19-1,33-28-1537,-1 0 0,1 1-1,-1-1 1,1 0 0,-1 1-1,1-1 1,-1 1 0,1-1-1,0 1 1,-1-1 0,1 1-1,-1-1 1,1 1 0,0 0-1,0-1 1,-1 1-1,1-1 1,0 1 0,0 0-1,0-1 1,0 1 0,0 0-1,0-1 1,0 1 0,0-1-1,0 1 1,0 0 0,0-1-1,0 1 1,0 0 0,0-1-1,1 1 1,-1-1 0,0 1-1,0 0 1,1-1-1,-1 1 1,0-1 0,1 1-1,-1-1 1,1 1 0,-1-1-1,1 1 1,-1-1 0,1 0-1,-1 1 1,1-1 0,-1 1-1,1-1 1,-1 0 0,1 0-1,0 1 1,-1-1 0,1 0-1,-1 0 1,1 0-1,0 0 1,-1 0 0,1 0-1,0 0 1,-1 0 0,2 0-1,50 3 63,-42-3-36,-5 0-138,17 0-501,-1 1-1,0 1 1,38 8 0,-54-9 553,-1 1 1,1 0-1,0 0 1,0 0-1,-1 0 1,1 1-1,-1 0 1,1-1-1,4 6 1,-7-6 106,0 0 0,0 0 1,-1 1-1,1-1 0,-1 0 1,1 1-1,-1-1 0,0 1 1,0-1-1,0 1 1,0-1-1,-1 1 0,1 0 1,-1 0-1,1-1 0,-1 1 1,0 0-1,-1 4 0,0-3 27,0 0 0,0-1 0,0 1 0,-1-1 0,0 1-1,0-1 1,0 0 0,0 0 0,0 0 0,-1 0 0,1 0 0,-1 0-1,0-1 1,0 1 0,0-1 0,0 0 0,0 0 0,-6 3-1,-66 30 1309,74-34-1396,-9 4-1,-1-1 0,0 0 0,0-1 0,0 0 0,0 0 0,0-1 0,-1-1 0,1 0 0,-17-1 0,27 0-75,0 0 1,0-1-1,0 1 0,0-1 1,1 0-1,-1 1 1,0-1-1,0 0 0,0 1 1,0-1-1,1 0 0,-1 0 1,0 0-1,1 0 0,-1 0 1,1 0-1,-1 0 1,1 1-1,-1-2 0,1 1 1,0 0-1,0 0 0,-1 0 1,1 0-1,0 0 1,0 0-1,0 0 0,0 0 1,0 0-1,0 0 0,0 0 1,1 0-1,-1-1 0,0 1 1,1 0-1,-1 0 1,0 0-1,1-1 0,17-41-5998,8 7-2079,5-5-5621</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07.746"/>
    </inkml:context>
    <inkml:brush xml:id="br0">
      <inkml:brushProperty name="width" value="0.025" units="cm"/>
      <inkml:brushProperty name="height" value="0.025" units="cm"/>
    </inkml:brush>
  </inkml:definitions>
  <inkml:trace contextRef="#ctx0" brushRef="#br0">169 0 18802,'0'0'5600,"-3"11"-2750,-42 124-109,29-93-1816,2 0-1,-18 85 1,29-102-925,-1 1 0,-1-1 0,-1 0 0,-2-1 0,0 1 0,-17 31 0,30-88 0,22-57-182,9-21-170,-36 109 349,0 1-1,0-1 1,0 1-1,1-1 1,-1 1 0,0-1-1,0 1 1,1 0-1,-1-1 1,0 1-1,1-1 1,-1 1 0,0-1-1,1 1 1,-1 0-1,1-1 1,-1 1-1,0 0 1,1 0-1,-1-1 1,1 1 0,-1 0-1,1 0 1,-1-1-1,1 1 1,-1 0-1,1 0 1,0 0 0,-1 0-1,1 0 1,-1 0-1,1 0 1,-1 0-1,1 0 1,-1 0-1,1 0 1,-1 0 0,1 1-1,-1-1 1,1 0-1,-1 0 1,1 1-1,-1-1 1,1 0 0,-1 0-1,1 1 1,0 0-1,23 23 262,-13-12-73,-4-7-176,1 0 1,-1 0 0,1-1-1,1 0 1,-1 0-1,0-1 1,1 0 0,0 0-1,0-1 1,0-1-1,0 1 1,0-1 0,0-1-1,0 0 1,0 0 0,0-1-1,0 0 1,0 0-1,9-3 1,-2 0-4,-1 0 0,0-2-1,-1 1 1,0-2 0,1 0 0,-2 0 0,1-2 0,-1 1-1,-1-2 1,14-12 0,-10 6-6,-21 17 0,-26 28 0,21-19 0,1 1 0,1 1 0,0-1 0,1 2 0,0-1 0,0 1 0,2 0 0,-1 0 0,2 0 0,0 1 0,0 0 0,2 0 0,-1 0 0,1 17 0,2-30-98,0 1-1,0-1 1,0 0-1,1 1 1,-1-1-1,1 0 1,-1 0 0,1 0-1,-1 1 1,1-1-1,0 0 1,-1 0-1,1 0 1,0 0 0,0 0-1,0 0 1,0 0-1,0 0 1,0 0-1,0-1 1,0 1-1,0 0 1,0-1 0,0 1-1,1 0 1,-1-1-1,0 0 1,0 1-1,1-1 1,-1 0 0,0 0-1,1 1 1,-1-1-1,0 0 1,1 0-1,-1-1 1,0 1 0,1 0-1,-1 0 1,0 0-1,0-1 1,1 1-1,-1-1 1,0 1 0,0-1-1,1 0 1,-1 1-1,0-1 1,0 0-1,0 0 1,0 0 0,0 0-1,0 0 1,0 0-1,-1 0 1,2-2-1,14-20-7102</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08.072"/>
    </inkml:context>
    <inkml:brush xml:id="br0">
      <inkml:brushProperty name="width" value="0.025" units="cm"/>
      <inkml:brushProperty name="height" value="0.025" units="cm"/>
    </inkml:brush>
  </inkml:definitions>
  <inkml:trace contextRef="#ctx0" brushRef="#br0">1 0 20820,'0'0'11947,"33"48"-14606,-28-45-6405</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08.543"/>
    </inkml:context>
    <inkml:brush xml:id="br0">
      <inkml:brushProperty name="width" value="0.025" units="cm"/>
      <inkml:brushProperty name="height" value="0.025" units="cm"/>
    </inkml:brush>
  </inkml:definitions>
  <inkml:trace contextRef="#ctx0" brushRef="#br0">165 0 5862,'0'0'26697,"-7"7"-26505,-17 17-185,1 0-1,-23 33 1,37-46-7,1 0-1,1 1 1,0 0-1,0 1 1,2-1-1,-1 1 1,2 0-1,-7 25 1,11-37 0,0 0 0,0 0 0,0 0 0,0 0 0,-1 0 0,2 0 0,-1 0 0,0 0 0,0 1 0,0-1 0,0 0 0,1 0 0,-1 0 0,0 0 0,1 0 0,-1 0 0,1 0 0,-1-1 0,1 1 0,-1 0 0,1 0 0,0 0 0,0 0 0,-1-1 0,1 1 0,0 0 0,0-1 0,1 2 0,1-1 0,0 0 0,-1 0 0,1-1 0,0 1 0,0-1 0,0 0 0,-1 1 0,1-1 0,0 0 0,5-2 0,6 0 0,-1-1 0,0 0 0,22-10 0,-4 0-1381,-1 0 0,0-2 0,-1-1 0,-1-2-1,-1 0 1,45-40 0,-57 39-3370,-13 6-5483</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09.039"/>
    </inkml:context>
    <inkml:brush xml:id="br0">
      <inkml:brushProperty name="width" value="0.025" units="cm"/>
      <inkml:brushProperty name="height" value="0.025" units="cm"/>
    </inkml:brush>
  </inkml:definitions>
  <inkml:trace contextRef="#ctx0" brushRef="#br0">89 0 12107,'-1'1'13789,"-11"10"-12091,5-2-954,2 0 0,-1 0-1,1 1 1,1 0 0,-7 20 0,0-2-34,10-24-710,-4 6 0,0 1 0,1 0 0,1-1 0,0 2 0,-3 19 0,6-30-34,0-1 1,1 1-1,-1 0 0,0-1 1,1 1-1,-1 0 0,0-1 1,1 1-1,-1 0 0,1-1 1,-1 1-1,1-1 0,-1 1 1,1-1-1,-1 1 0,1-1 1,0 1-1,-1-1 0,1 1 1,0-1-1,-1 0 0,1 0 1,0 1-1,0-1 0,-1 0 1,1 0-1,0 0 0,0 0 1,-1 0-1,1 0 0,0 0 1,0 0-1,-1 0 0,1 0 1,0 0-1,0 0 0,-1 0 1,1-1-1,0 1 0,-1 0 1,1 0-1,0-1 0,1 0 1,34-15-3707,-15-3-1988,-1-2-2157</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09.923"/>
    </inkml:context>
    <inkml:brush xml:id="br0">
      <inkml:brushProperty name="width" value="0.025" units="cm"/>
      <inkml:brushProperty name="height" value="0.025" units="cm"/>
    </inkml:brush>
  </inkml:definitions>
  <inkml:trace contextRef="#ctx0" brushRef="#br0">61 1 5605,'0'0'15129,"9"1"-13089,-7 0-1927,0-1 1,0 0 0,0 1 0,0-1 0,-1 1 0,1 0 0,0-1 0,0 1 0,0 0-1,-1 0 1,1 0 0,0 0 0,-1 1 0,1-1 0,-1 0 0,1 1 0,-1-1 0,0 1 0,0-1-1,1 1 1,0 3 0,0 0 97,-1-1 0,0 1-1,-1 0 1,1 0 0,-1-1-1,0 1 1,0 0 0,0 0 0,-1 0-1,0-1 1,-1 7 0,-6 18 776,-1 0 1,-24 53 0,23-63-765,1 1 1,1 1-1,1-1 1,0 1-1,2 1 1,1-1-1,-3 31 1,7-51-222,0 0-1,0 0 1,0 0 0,0 0-1,0 0 1,0 0 0,0-1 0,0 1-1,1 0 1,-1 0 0,0 0-1,1 0 1,-1 0 0,1-1 0,-1 1-1,0 0 1,1 0 0,0 0-1,-1-1 1,1 1 0,-1 0 0,1-1-1,0 1 1,0-1 0,-1 1 0,1-1-1,0 1 1,0-1 0,0 1-1,-1-1 1,3 1 0,0-1 4,0 0 0,0 0 1,0 0-1,0 0 0,0 0 1,0 0-1,0-1 0,0 0 0,0 1 1,3-2-1,5-2 11,0-1 0,0 0-1,-1-1 1,14-8 0,-4-3-46,-1 0-1,-1-1 1,0-1 0,-2-1-1,28-42 1,-43 59-115,-7 22-187,-13 20 342,11-22 60,0 0 1,1 0 0,0 1 0,-6 32 0,12-45-59,1 1 1,-1 0-1,1-1 1,0 1-1,1 0 0,-1 0 1,1-1-1,0 1 0,1-1 1,-1 1-1,1-1 1,0 0-1,1 1 0,-1-1 1,1 0-1,0 0 0,0-1 1,0 1-1,1-1 1,5 6-1,3 2-42,-1 1 0,0 1 0,0 0 0,-2 0 0,0 1 0,0 1 0,-2-1 0,0 1 0,10 33 0,-14-38 22,-1 0 0,-1 0 0,1 0 0,-2 0 0,0 1 0,0-1-1,-1 0 1,0 0 0,-1 0 0,0 0 0,-1 0 0,0 0 0,-1 0-1,0-1 1,-1 0 0,-7 14 0,5-12 65,-1-1 0,0 0 0,0 0 0,-18 16 0,22-23-49,-1 0 0,0 0 1,0-1-1,0 0 0,0 0 1,0 0-1,-1 0 0,1-1 1,-1 0-1,0 0 0,0-1 1,-12 3-1,16-5-9,-1 1 0,0 0 0,1-1 0,-1 1 0,1-1 0,-1 0 0,0 0 0,1 0 0,-1 0 0,1 0 0,0 0 0,-1-1 0,1 1 0,0-1 0,0 1 0,0-1 0,0 0 0,0 0 0,0 0 0,1 0 0,-1-1 0,1 1 0,-1 0 0,1-1 0,0 1 0,0 0 0,0-1 0,0 0 0,0 1 0,1-1 0,-1-3 0,-4-12 0,2 0 0,0 0 0,0-23 0,3 39 0,-2-22 0,2-1 0,0 1 0,2 0 0,1 0 0,9-40 0,-9 55 0,0-1 0,0 1 0,1 0 0,0 0 0,1 0 0,0 0 0,0 1 0,1 0 0,0 0 0,1 0 0,-1 1 0,1 0 0,1 0 0,-1 1 0,1 0 0,14-8 0,45-17-2824,3 8-4837,-21 11-4211</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10.688"/>
    </inkml:context>
    <inkml:brush xml:id="br0">
      <inkml:brushProperty name="width" value="0.025" units="cm"/>
      <inkml:brushProperty name="height" value="0.025" units="cm"/>
    </inkml:brush>
  </inkml:definitions>
  <inkml:trace contextRef="#ctx0" brushRef="#br0">232 263 20692,'0'0'2872,"-12"-4"85,5 2-2599,3-1-213,-1 1 0,0 0 0,0 0 0,0 1 1,0 0-1,0 0 0,-1 0 0,1 0 0,0 1 0,-1 0 0,1 0 1,0 0-1,0 0 0,-1 1 0,1 0 0,0 0 0,0 1 1,0 0-1,0-1 0,-5 4 0,0 3 77,0 0 1,1 1-1,0 0 0,0 0 1,1 1-1,-13 20 0,18-26-154,0 1-1,0-1 1,1 1-1,-1 0 1,1 0 0,0 0-1,1 0 1,-1 1-1,1-1 1,0 0-1,0 1 1,1-1 0,-1 1-1,1-1 1,0 0-1,1 1 1,-1-1-1,3 10 1,-1-12-68,1 0 0,-1 0 0,0-1 0,1 1 0,0-1 0,-1 1 0,1-1 0,0 0 0,0 0 0,1 0 0,-1 0 0,0 0 0,0-1 0,1 0 0,-1 0 0,1 0 0,-1 0 0,1 0 0,0 0 0,-1-1 0,1 0 0,0 0 0,3 0 0,6 0 0,-1 0 0,0-1 0,0 0 0,0-1 0,22-6 0,-20 3 0,-1-1 0,0-1 0,0 0 0,0-1 0,-1 0 0,-1-1 0,1 0 0,16-19 0,-21 21 0,-1 0 0,0 0 0,0-1 0,-1 0 0,1 0 0,-2 0 0,0 0 0,0-1 0,0 1 0,-1-1 0,0 0 0,-1 0 0,0-1 0,2-15 0,-4 25 0,-1 1 0,1-1 0,0 0 0,0 1 0,0-1 0,-1 0 0,1 0 0,0 1 0,0-1 0,-1 0 0,1 0 0,0 1 0,0-1 0,-1 0 0,1 0 0,0 0 0,-1 0 0,1 0 0,0 1 0,-1-1 0,1 0 0,0 0 0,-1 0 0,1 0 0,0 0 0,-1 0 0,1 0 0,0 0 0,-1 0 0,1 0 0,0 0 0,-1 0 0,1 0 0,0-1 0,-1 1 0,1 0 0,0 0 0,-1 0 0,1 0 0,0-1 0,0 1 0,-1 0 0,1 0 0,0 0 0,0-1 0,-1 1 0,1 0 0,0-1 0,0 1 0,0 0 0,-1 0 0,1-1 0,0 1 0,0 0 0,0-1 0,0 1 0,0 0 0,0-1 0,0 1 0,0 0 0,0-1 0,0 1 0,0 0 0,0-1 0,0 1 0,0-1 0,-17 24 0,16-21 0,0 0 0,1 0 0,-1 0 0,1 0 0,-1-1 0,1 1 0,0 0 0,0 0 0,0 0 0,0 0 0,0 0 0,0 0 0,0 0 0,1 0 0,-1 0 0,1-1 0,-1 1 0,1 0 0,0 0 0,0 0 0,0-1 0,0 1 0,0 0 0,1 1 0,0-1 0,1-1 0,-1 1 0,1 0 0,0-1 0,0 1 0,-1-1 0,1 0 0,0 0 0,0 0 0,0 0 0,0-1 0,0 1 0,5 0 0,4-1 0,0 0 0,0-1 0,0 0 0,0 0 0,0-1 0,22-8 0,-15 2 0,1-1 0,-1-1 0,0 0 0,-1-2 0,0 0 0,-1-1 0,-1-1 0,0-1 0,-1 0 0,0-1 0,-1 0 0,-1-1 0,-1-1 0,0 0 0,-1 0 0,-1-2 0,9-23 0,-19 42 0,1-1 0,0 1 0,-1-1 0,1 1 0,-1-1 0,0 0 0,0 1 0,1-1 0,-1 1 0,0-1 0,0 0 0,0 1 0,-1-1 0,1-2 0,-1 4 0,1 0 0,0-1 0,-1 1 0,1 0 0,-1 0 0,1 0 0,0-1 0,-1 1 0,1 0 0,-1 0 0,1 0 0,0 0 0,-1 0 0,1 0 0,-1 0 0,1 0 0,0 0 0,-1 0 0,1 0 0,-1 0 0,1 0 0,0 0 0,-1 0 0,1 1 0,-1-1 0,1 0 0,0 0 0,-1 0 0,1 1 0,0-1 0,-1 0 0,1 0 0,-1 1 0,-4 3 0,1-1 0,-1 2 0,0-1 0,1 0 0,-7 10 0,-4 9 0,1 1 0,1 1 0,1 0 0,1 0 0,1 1 0,2 0 0,0 1 0,-6 49 0,6 5 0,5 134 0,-1 5 0,3-203 0,-2 0 0,0 0 0,0 0 0,-2 0 0,0-1 0,-1 0 0,-1 0 0,0-1 0,-19 29 0,26-43 0,-1 0 0,0 0 0,1 0 0,-1 0 0,0 0 0,1 0 0,-1 0 0,0 0 0,0 0 0,0 0 0,0-1 0,0 1 0,0 0 0,0-1 0,0 1 0,0-1 0,-1 1 0,1-1 0,0 1 0,0-1 0,0 0 0,-3 1 0,3-2 0,0 1 0,0-1 0,1 1 0,-1-1 0,0 0 0,0 1 0,0-1 0,0 0 0,0 1 0,1-1 0,-1 0 0,0 0 0,1 0 0,-1 0 0,1 0 0,-1 0 0,1 0 0,-1 0 0,1 0 0,-1-1 0,-2-10 0,0-1 0,0 1 0,0-18 0,2 22 0,-14-171 0,15 160 0,0 1 0,1 0 0,1-1 0,1 1 0,1 0 0,0 0 0,12-28 0,-12 38-10,0 1 0,0-1 0,1 1 0,0 0 0,1 0 0,0 0 0,0 1 0,0 0 0,1 0 0,-1 1 0,1 0 0,1 0 0,-1 0 0,1 1 0,10-4 0,9-2-437,1 1 1,0 1-1,36-4 0,-10 1-991,4-2-6259</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12.792"/>
    </inkml:context>
    <inkml:brush xml:id="br0">
      <inkml:brushProperty name="width" value="0.025" units="cm"/>
      <inkml:brushProperty name="height" value="0.025" units="cm"/>
    </inkml:brush>
  </inkml:definitions>
  <inkml:trace contextRef="#ctx0" brushRef="#br0">35 62 7559,'0'0'20174,"3"9"-18978,3 11-984,0 0 0,-2 0 1,-1 0-1,0 0 1,-1 1-1,-2-1 0,0 1 1,-1-1-1,-5 30 0,-45 196 73,48-234-243,11-98 599,22-177-560,-29 249-82,9 31-388,-4-4 396,1-1-1,0 1 0,14 16 1,-18-26 4,1 0 1,-1 0-1,1-1 1,0 1-1,0-1 1,0 0-1,0 0 1,0 0-1,0-1 1,0 1-1,1-1 1,-1 0-1,0 0 1,1-1-1,-1 1 1,1-1-1,-1 0 1,1 0-1,-1-1 1,0 1-1,1-1 1,-1 0-1,0 0 1,1 0 0,-1-1-1,0 0 1,0 0-1,0 0 1,0 0-1,6-5 1,2-1 30,-1 0 0,-1-1 0,0 0 0,0-1 1,-1 0-1,0-1 0,-1 1 0,14-24 0,-15 22-15,-1-1 0,-1 1-1,1-1 1,-2 0 0,0-1 0,0 1-1,-2-1 1,1 0 0,-2 1-1,1-25 1,-2 37-30,0 1 1,0-1-1,0 1 0,0 0 0,0-1 1,0 1-1,0-1 0,-1 1 0,1 0 1,0-1-1,0 1 0,0-1 0,0 1 1,0 0-1,-1-1 0,1 1 0,0 0 1,0-1-1,-1 1 0,1 0 0,0 0 1,0-1-1,-1 1 0,1 0 0,0 0 1,-1-1-1,1 1 0,-1 0 0,1 0 1,0 0-1,-1-1 0,1 1 1,0 0-1,-1 0 0,1 0 0,-1 0 1,1 0-1,0 0 0,-1 0 0,1 0 1,-1 0-1,1 0 0,0 0 0,-1 0 1,1 0-1,-1 1 0,1-1 0,0 0 1,-1 0-1,1 0 0,0 0 0,-1 1 1,1-1-1,-1 1 0,-18 15-204,1 10 227,1 0 0,1 1 0,1 1 0,2 0 0,1 1 0,1 1 0,-7 31 0,16-55-1,0 0 0,1 1 0,-1-1 0,2 1 0,-1-1 0,1 1-1,0 8 1,1-13-17,-1-1-1,1 1 0,-1-1 1,1 1-1,0-1 1,-1 0-1,1 1 0,0-1 1,0 0-1,0 0 0,0 1 1,0-1-1,1 0 1,-1 0-1,0 0 0,0 0 1,1 0-1,-1-1 0,1 1 1,-1 0-1,1-1 0,-1 1 1,1-1-1,-1 1 1,1-1-1,-1 0 0,1 0 1,-1 1-1,1-1 0,0 0 1,-1 0-1,1-1 1,2 1-1,51-4-1,-39 2 0,0 1 0,1 0 0,22 3 0,-37-1 0,0-1 0,0 1 0,-1 0 0,1 0 0,0 0 0,-1 0 0,1 0 0,-1 1 0,1-1 0,-1 0 0,1 1 0,-1-1 0,0 1 0,0-1 0,0 1 0,0-1 0,0 1 0,0 0 0,0 0 0,-1-1 0,1 1 0,-1 0 0,1 0 0,-1 0 0,1 0 0,-1 0 0,0 0 0,0 2 0,0 67 0,-1-50 0,2-21-114,0 0 1,0 0-1,0 0 1,1-1-1,-1 1 1,0-1-1,0 1 1,0-1-1,0 1 1,0-1-1,0 1 1,0-1-1,0 0 1,0 0-1,0 1 1,-1-1-1,1 0 1,1-2-1,4-6-1661,-1-1 0,0 0-1,0 0 1,-1 0-1,0-1 1,3-16 0,1-10-5550</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19.474"/>
    </inkml:context>
    <inkml:brush xml:id="br0">
      <inkml:brushProperty name="width" value="0.025" units="cm"/>
      <inkml:brushProperty name="height" value="0.025" units="cm"/>
    </inkml:brush>
  </inkml:definitions>
  <inkml:trace contextRef="#ctx0" brushRef="#br0">1 216 17969,'0'0'10127,"14"-2"-9342,13-2-254,1-1 1,-1-1 0,49-18 0,-66 21-422,0-1 0,-1 0 0,1-1 0,-1 0 0,0 0 0,-1-1 0,1 0 0,-1 0-1,-1-1 1,1 0 0,-1-1 0,0 0 0,-1 0 0,1 0 0,6-14 0,-12 20-110,0 0 0,0-1 0,0 1 0,0 0 0,0 0 0,-1 0 0,1 0 0,-1-1 0,0 1 0,1 0 0,-1 0 0,0-1 0,0 1 0,-1 0 0,1 0 0,0-1 0,-1 1 0,1 0 0,-2-2 0,1 2 0,0 1 0,0 0 0,0 0 0,0 0 0,0 0 0,0 0 0,-1 0 0,1 0 0,0 0 0,-1 0 0,1 0 0,-1 1 0,1-1 0,-1 1 0,1-1 0,-1 1 0,1-1 0,-1 1 0,0 0 0,-1 0 0,-4 0 0,1 0 0,0 0 0,0 1 0,0 0 0,0 1 0,0-1 0,0 1 0,0 0 0,0 0 0,1 1 0,-1 0 0,-7 5 0,-2 4 0,1 0 0,0 1 0,1 1 0,1 0 0,-14 20 0,19-24 0,0 1 0,1 0 0,0 0 0,1 1 0,0-1 0,1 1 0,0 0 0,-3 22 0,6-33 0,1 1 0,0-1 0,0 0 0,0 1 0,0-1 0,0 1 0,0-1 0,0 0 0,1 1 0,-1-1 0,0 0 0,1 1 0,-1-1 0,1 0 0,-1 1 0,1-1 0,0 0 0,0 0 0,-1 0 0,1 1 0,0-1 0,0 0 0,0 0 0,2 1 0,-1-1 0,1 0 0,-1 0 0,1 1 0,0-1 0,0-1 0,-1 1 0,1 0 0,0-1 0,0 1 0,0-1 0,4 0 0,4-1 0,1 0 0,0 0 0,-1-1 0,1-1 0,11-4 0,8-6 0,-1-2 0,0-1 0,-1-1 0,-1-1 0,34-30 0,-56 44 0,-5 3 0,-1 0 0,1 1 0,0-1 0,0 1 0,-1-1 0,1 0 0,0 1 0,0 0 0,0-1 0,-1 1 0,1-1 0,0 1 0,0 0 0,0 0 0,0-1 0,0 1 0,0 0 0,0 0 0,0 0 0,0 0 0,0 0 0,0 0 0,-1 0 0,3 1 0,-3-1 0,1 1 0,0 0 0,-1 0 0,1 0 0,-1 0 0,1-1 0,-1 1 0,1 0 0,-1 0 0,0 0 0,1 0 0,-1 0 0,0 0 0,0 0 0,0 0 0,0 0 0,0 0 0,0 0 0,0 1 0,-10 69 0,5-43 0,4-27 0,1 0 0,0-1 0,0 1 0,0 0 0,0-1 0,0 1 0,0-1 0,0 1 0,0 0 0,0-1 0,0 1 0,0 0 0,0-1 0,0 1 0,0-1 0,1 1 0,-1 0 0,0-1 0,0 1 0,1-1 0,-1 1 0,0-1 0,1 1 0,-1-1 0,1 1 0,-1-1 0,1 1 0,-1-1 0,1 1 0,-1-1 0,1 0 0,-1 1 0,1-1 0,-1 0 0,1 1 0,-1-1 0,2 0 0,0 0 0,1 0 0,-1-1 0,0 1 0,1-1 0,-1 1 0,0-1 0,0 0 0,0 0 0,1 0 0,3-3 0,56-43 0,-57 42 0,1 0 0,-1 0 0,-1 1 0,1 0 0,0 0 0,0 0 0,0 1 0,0 0 0,1 0 0,-1 0 0,1 1 0,0-1 0,-1 1 0,1 1 0,0-1 0,7 0 0,-12 2 0,0 1 0,0-1 0,0 1 0,-1-1 0,1 1 0,0 0 0,0-1 0,0 1 0,0 0 0,-1-1 0,1 1 0,0 0 0,-1 0 0,1 0 0,-1-1 0,1 1 0,-1 0 0,1 0 0,-1 0 0,1 2 0,14 16 0,-7-17 0,1-1 0,-1 1 0,0-1 0,1-1 0,-1 0 0,1 0 0,-1-1 0,0 0 0,1 0 0,-1 0 0,0-2 0,0 1 0,11-5 0,46-8 0,-64 15 0,0-1 0,1 1 0,-1 0 0,1 0 0,-1 0 0,0 0 0,1 0 0,-1 0 0,1 0 0,-1 0 0,0 0 0,1 1 0,-1-1 0,1 1 0,-1-1 0,0 1 0,1-1 0,-1 1 0,0 0 0,0 0 0,0 0 0,0-1 0,0 1 0,1 0 0,-2 0 0,1 1 0,0-1 0,0 0 0,0 0 0,0 0 0,-1 1 0,1-1 0,0 3 0,0 1 0,0 1 0,-1-1 0,0 0 0,0 1 0,-1-1 0,1 1 0,-1-1 0,-2 6 0,3-10 0,-1 0 0,1 0 0,-1 0 0,1-1 0,0 1 0,0 0 0,0 0 0,-1 0 0,1 0 0,0 0 0,0 0 0,0 0 0,0-1 0,0 1 0,1 0 0,-1 0 0,0 0 0,0 0 0,0 0 0,1 0 0,-1-1 0,0 1 0,1 0 0,-1 0 0,1 0 0,-1-1 0,1 1 0,0 0 0,-1-1 0,1 1 0,0 0 0,-1-1 0,1 1 0,0-1 0,-1 1 0,1-1 0,0 1 0,0-1 0,0 0 0,0 1 0,0-1 0,3 0 0,0 0 0,0 0 0,0-1 0,0 1 0,-1-1 0,1 0 0,0 0 0,-1 0 0,6-3 0,17-7-502,71-33-8061,-79 33 332</inkml:trace>
</inkml:ink>
</file>

<file path=ppt/ink/ink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13.155"/>
    </inkml:context>
    <inkml:brush xml:id="br0">
      <inkml:brushProperty name="width" value="0.025" units="cm"/>
      <inkml:brushProperty name="height" value="0.025" units="cm"/>
    </inkml:brush>
  </inkml:definitions>
  <inkml:trace contextRef="#ctx0" brushRef="#br0">0 50 6470,'0'0'5541,"6"8"-2135,-1-1-2837,0-1-1,0-1 1,0 1-1,0-1 1,1 0-1,0 0 1,0 0-1,1-1 1,7 4 0,-11-6-337,0-1 1,0 1 0,0-1 0,0 0 0,0 0 0,1 0 0,-1-1 0,0 1 0,0-1 0,0 1 0,1-1 0,-1 0 0,0-1 0,0 1 0,1 0-1,-1-1 1,0 0 0,0 0 0,0 0 0,0 0 0,0 0 0,0-1 0,0 1 0,0-1 0,-1 0 0,1 1 0,0-1 0,-1-1 0,3-1 0,-2 0-13,1-1 1,-1 1 0,0-1 0,0 0 0,0 0 0,-1 0 0,1 0 0,-1 0-1,0 0 1,-1-1 0,0 1 0,1-1 0,-2 1 0,1-1 0,-1-10 0,0 16-219,0-1 0,0 1 0,0 0 0,0-1 1,0 1-1,0-1 0,0 1 0,0 0 1,-1-1-1,1 1 0,0 0 0,0-1 1,0 1-1,-1 0 0,1-1 0,0 1 0,0 0 1,-1-1-1,1 1 0,0 0 0,-1 0 1,1-1-1,0 1 0,-1 0 0,1 0 0,-1 0 1,1 0-1,0-1 0,-1 1 0,1 0 1,-1 0-1,1 0 0,0 0 0,-1 0 1,1 0-1,-1 0 0,1 0 0,0 0 0,-1 0 1,1 0-1,-1 0 0,1 1 0,0-1 1,-1 0-1,1 0 0,-1 0 0,1 0 0,0 1 1,-1-1-1,1 0 0,0 0 0,-1 1 1,1-1-1,0 0 0,0 1 0,-1-1 0,1 1 1,-21 15-100,5 3 279,1 0 0,-20 36 1,30-48-132,1 1 0,0 0 0,1 0 1,0 1-1,0-1 0,1 1 0,0-1 0,1 1 1,-1 0-1,1 16 0,2-23-126,-1 0 1,1-1-1,0 1 0,-1 0 0,1-1 1,0 1-1,0 0 0,0-1 0,0 1 1,1-1-1,-1 0 0,0 1 0,0-1 1,1 0-1,-1 0 0,1 0 0,-1 0 1,1 0-1,0 0 0,-1 0 0,1 0 1,0-1-1,0 1 0,-1-1 1,1 1-1,0-1 0,0 0 0,0 1 1,0-1-1,3 0 0,5 0-1029,1 1 0,0-2 0,-1 1 0,13-3 0,12-7-6562</inkml:trace>
</inkml:ink>
</file>

<file path=ppt/ink/ink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13.669"/>
    </inkml:context>
    <inkml:brush xml:id="br0">
      <inkml:brushProperty name="width" value="0.025" units="cm"/>
      <inkml:brushProperty name="height" value="0.025" units="cm"/>
    </inkml:brush>
  </inkml:definitions>
  <inkml:trace contextRef="#ctx0" brushRef="#br0">68 32 15855,'0'0'11413,"-2"10"-10484,-13 65-230,-2 0 591,4 1 1,-6 123-1,19-199-1290,-1 1 0,1 0 0,0 0 0,0 0 0,0 0 0,0 0 0,0 0 0,0 0 0,0 0 0,0 0 0,0-1 0,0 1 0,1 0 0,-1 0 0,0 0 0,0 0 0,1 0 0,-1 0 0,1-1 0,-1 1 0,1 0 0,-1 0 0,1-1 0,-1 1 0,1 0 0,0-1 0,0 1 0,-1-1 0,1 1 0,0 0 0,0-1 0,-1 0 0,1 1 0,0-1 0,0 1 0,0-1 0,0 0 0,0 0 0,-1 0 0,1 1 0,0-1 0,0 0 0,0 0 0,0 0 0,0 0 0,0-1 0,0 1 0,1 0 0,2-1 0,-1-1 0,1 1 0,0-1 0,-1 0 0,0 0 0,1 0 0,-1-1 0,0 1 0,0-1 0,4-4 0,8-12 0,0 0 0,-1-1 0,0-1 0,-2-1 0,13-31 0,37-120 0,-20 50 0,-35 108-739,-3 14-1311,-2 26-4984,-2-8-2585</inkml:trace>
</inkml:ink>
</file>

<file path=ppt/ink/ink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14.325"/>
    </inkml:context>
    <inkml:brush xml:id="br0">
      <inkml:brushProperty name="width" value="0.025" units="cm"/>
      <inkml:brushProperty name="height" value="0.025" units="cm"/>
    </inkml:brush>
  </inkml:definitions>
  <inkml:trace contextRef="#ctx0" brushRef="#br0">160 83 18321,'0'0'13474,"-10"0"-13426,-3 0 31,1 0 0,-1 2 0,1-1 0,-1 2 0,-15 4 0,25-6-66,0-1 1,0 1-1,0 0 0,0 0 0,1 0 1,-1 0-1,0 1 0,1-1 0,-1 1 1,1 0-1,-1-1 0,1 1 0,0 0 0,0 1 1,-1-1-1,2 0 0,-1 1 0,0-1 1,0 1-1,1-1 0,0 1 0,-1 0 0,1-1 1,0 1-1,0 0 0,0 0 0,1 0 1,-1 0-1,1 0 0,0 0 0,-1 0 1,1 0-1,1 4 0,0-6-13,-1 0 0,1 0 0,0 0 0,0 0 0,0 0 0,0 0 0,0 0 0,0 0 0,0 0 0,0-1 0,0 1 0,0 0 0,0-1 0,0 1 0,1-1 0,-1 1 0,0-1 0,0 1 0,1-1 0,-1 0 0,0 0 0,1 0 0,-1 0 0,0 0 0,3 0 0,40-1 0,-38 0 0,13-1 0,-1-1 0,37-12 0,-42 11 0,0 0 0,0 0 0,0 2 0,0 0 0,1 0 0,-1 1 0,25 1 0,-37 1 0,0-1 0,0 0 0,0 1 0,0-1 0,0 1 0,-1-1 0,1 1 0,0-1 0,0 1 0,0 0 0,-1-1 0,1 1 0,0 0 0,-1 0 0,1-1 0,-1 1 0,1 0 0,0 1 0,4 4 0,0-17 0,8-29 0,23-68 0,-36 108 0,0-1 0,0 1 0,1 0 0,-1-1 0,0 1 0,0 0 0,0-1 0,0 1 0,1 0 0,-1-1 0,0 1 0,0 0 0,1 0 0,-1-1 0,0 1 0,0 0 0,1 0 0,-1 0 0,0-1 0,1 1 0,-1 0 0,0 0 0,1 0 0,-1 0 0,0 0 0,1 0 0,-1 0 0,0 0 0,1 0 0,-1 0 0,0 0 0,1 0 0,-1 0 0,0 0 0,1 0 0,-1 0 0,0 0 0,1 0 0,-1 0 0,0 0 0,1 0 0,-1 1 0,0-1 0,1 0 0,-1 0 0,0 0 0,1 1 0,-1-1 0,0 0 0,0 0 0,1 1 0,-1-1 0,0 0 0,0 1 0,18 23 0,-8-10 0,-6-11 0,0 1 0,0 0 0,0-1 0,0 0 0,1 0 0,-1 0 0,1-1 0,0 1 0,0-1 0,0 0 0,0-1 0,0 1 0,1-1 0,-1 0 0,0 0 0,1 0 0,-1-1 0,0 0 0,1 0 0,-1-1 0,0 1 0,1-1 0,-1 0 0,0-1 0,0 1 0,1-1 0,-1 0 0,-1 0 0,1 0 0,0-1 0,0 0 0,-1 0 0,6-5 0,10-8 0,-19 16 0,-1 1 0,0-1 0,0 0 0,0 0 0,1 0 0,-1 0 0,0 0 0,0 0 0,0 1 0,0-1 0,1 0 0,-1 0 0,0 0 0,0 0 0,0 1 0,0-1 0,0 0 0,0 0 0,0 1 0,1-1 0,-1 0 0,0 0 0,0 0 0,0 1 0,0-1 0,0 0 0,0 0 0,0 1 0,0-1 0,0 0 0,0 0 0,0 0 0,0 1 0,0-1 0,0 0 0,-1 0 0,1 1 0,0-1 0,0 0 0,0 0 0,0 0 0,0 1 0,0-1 0,-1 0 0,1 0 0,-21 45 0,-17 36-4009,45-102-3492,2-9-5236</inkml:trace>
</inkml:ink>
</file>

<file path=ppt/ink/ink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14.666"/>
    </inkml:context>
    <inkml:brush xml:id="br0">
      <inkml:brushProperty name="width" value="0.025" units="cm"/>
      <inkml:brushProperty name="height" value="0.025" units="cm"/>
    </inkml:brush>
  </inkml:definitions>
  <inkml:trace contextRef="#ctx0" brushRef="#br0">1 0 19474,'0'0'4965,"8"52"-4965,4-33-2819,1 2-4003</inkml:trace>
</inkml:ink>
</file>

<file path=ppt/ink/ink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14.993"/>
    </inkml:context>
    <inkml:brush xml:id="br0">
      <inkml:brushProperty name="width" value="0.025" units="cm"/>
      <inkml:brushProperty name="height" value="0.025" units="cm"/>
    </inkml:brush>
  </inkml:definitions>
  <inkml:trace contextRef="#ctx0" brushRef="#br0">126 82 7944,'0'0'13879,"-8"7"-11023,4-4-2692,-60 60 3410,58-57-3270,1 1 0,-1 0 1,1 0-1,0 0 0,1 1 0,0 0 0,0 0 1,1 0-1,-4 10 0,7-17-298,0 0 0,0-1-1,0 1 1,0 0 0,0-1-1,0 1 1,0 0 0,0-1 0,0 1-1,0 0 1,1-1 0,-1 1-1,0 0 1,0-1 0,1 1-1,-1 0 1,0-1 0,1 1 0,-1-1-1,1 1 1,-1-1 0,1 1-1,-1-1 1,1 1 0,-1-1 0,1 1-1,-1-1 1,1 0 0,-1 1-1,1-1 1,0 0 0,-1 0 0,1 1-1,0-1 1,-1 0 0,1 0-1,0 0 1,-1 0 0,1 0 0,0 0-1,-1 0 1,1 0 0,0 0-1,0 0 1,-1 0 0,1 0 0,0 0-1,-1-1 1,1 1 0,-1 0-1,1-1 1,0 1 0,0-1 0,38-15 176,-28 6-134,-1 1 0,-1-1 0,0-1 0,0 0 0,-1 0 0,0-1 1,-1 0-1,0 0 0,-1 0 0,0-1 0,-1 0 0,-1 0 0,0-1 0,-1 1 0,0-1 0,1-25 0,-4 39-48,1-1 0,-1 1 0,0 0 0,0-1 0,0 1 0,0 0 0,0 0 0,0-1 0,0 1 0,0 0 0,0-1 0,0 1 0,0 0 0,0-1 0,0 1 0,-1 0 0,1-1 0,0 1 0,0 0 0,0 0 0,0-1 0,0 1 0,-1 0 0,1 0 0,0-1 0,0 1 0,0 0 0,-1 0 0,1 0 0,0-1 0,0 1 0,-1 0 0,1 0 0,0 0 0,-1 0 0,1 0 0,0-1 0,0 1 0,-1 0 0,1 0 0,-14 8 0,-8 18 0,13-13 0,1 1 0,1 0 0,-11 26 0,16-33 0,0-1 0,0 1 0,0 0 0,1 0 0,0 0 0,1 0 0,-1 0 0,1 0 0,1 0 0,-1 0 0,3 7 0,-3-11-188,1-1 0,0 0 0,0 0 0,1 0 0,-1 0 0,0 0 0,1 0 0,-1 0 0,1-1 0,0 1-1,-1 0 1,1-1 0,0 0 0,0 1 0,0-1 0,0 0 0,0 0 0,1 0 0,-1 0 0,0 0 0,0-1 0,0 1 0,1 0 0,-1-1 0,0 0 0,1 0 0,-1 0 0,1 0 0,-1 0 0,3 0-1,0 0-404,-1-1-1,1 1 1,0-1-1,0 0 0,-1 0 1,1-1-1,-1 1 0,1-1 1,-1 0-1,1 0 1,-1 0-1,0-1 0,0 1 1,5-5-1,12-19-6389</inkml:trace>
</inkml:ink>
</file>

<file path=ppt/ink/ink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15.335"/>
    </inkml:context>
    <inkml:brush xml:id="br0">
      <inkml:brushProperty name="width" value="0.025" units="cm"/>
      <inkml:brushProperty name="height" value="0.025" units="cm"/>
    </inkml:brush>
  </inkml:definitions>
  <inkml:trace contextRef="#ctx0" brushRef="#br0">81 1 20243,'0'0'3299,"-5"9"-202,-12 32-1257,-22 72 0,34-94-1534,0 0 0,2 0 0,0 0 0,2 1 0,0-1 0,1 0 0,2 21 0,-2-39-306,1 0 0,-1 0 0,0 1 0,1-1 0,-1 0 0,1 0 0,-1 0 0,1 0 0,-1 0 0,1 0 0,0 0 0,0 0 0,-1 0 0,1 0 0,0 0 0,0 0 0,0 0 0,0-1 0,0 1 0,0 0 0,0-1 0,0 1 0,0-1 0,1 1 0,-1-1 0,0 0 0,0 1 0,0-1 0,1 0 0,-1 0 0,0 0 0,0 0 0,1 0 0,-1 0 0,0 0 0,0 0 0,0 0 0,1-1 0,-1 1 0,0-1 0,0 1 0,0-1 0,0 1 0,2-2 0,51-25 0,-53 27 0,6-5 0,-2 2 0,-1 0 0,1-1 0,0 2 0,0-1 0,1 1 0,-1 0 0,1 0 0,-1 0 0,10-1 0,-14 5 0,0-1 0,0 1 0,0 0 0,-1 0 0,1 0 0,-1 0 0,1 0 0,-1 0 0,0 1 0,0-1 0,0 0 0,0 0 0,0 0 0,0 0 0,-1 3 0,-2 4 0,1 1 0,-1-1 0,-1 0 0,0 0 0,0 0 0,-1 0 0,0-1 0,0 1 0,-1-1 0,-8 8 0,10-11 0,0 0 0,0 0 0,-1-1 0,0 1 0,0-1 0,0 0 0,0 0 0,-1-1 0,1 0 0,-1 0 0,0 0 0,0-1 0,0 1 0,0-1 0,0-1 0,-9 2 0,14-4-11,-1 1 0,1-1 0,0 0 0,-1 0 0,1 0 0,0 0 0,0 0 0,0 0 0,0 0 0,0 0 0,0 0 0,0-1 0,0 1 0,0 0 0,0-1 0,1 1 0,-1 0 0,1-1 0,-1 1 0,1-1 0,-1 1 0,1-1 0,0 1-1,0-1 1,0 0 0,0 1 0,0-1 0,0 1 0,0-1 0,1-1 0,2-53-2060,23-10-9962,-10 33 663</inkml:trace>
</inkml:ink>
</file>

<file path=ppt/ink/ink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15.677"/>
    </inkml:context>
    <inkml:brush xml:id="br0">
      <inkml:brushProperty name="width" value="0.025" units="cm"/>
      <inkml:brushProperty name="height" value="0.025" units="cm"/>
    </inkml:brush>
  </inkml:definitions>
  <inkml:trace contextRef="#ctx0" brushRef="#br0">115 1 10154,'0'0'22613,"-32"62"-22613,16-32 0,-1 7 0,2-1 0,3 4 0,2-4 0,5 3 0,0-6 0,2-3 0,3-5 0,0-8-3683,0-12-3396,9-5-7495</inkml:trace>
</inkml:ink>
</file>

<file path=ppt/ink/ink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16.034"/>
    </inkml:context>
    <inkml:brush xml:id="br0">
      <inkml:brushProperty name="width" value="0.025" units="cm"/>
      <inkml:brushProperty name="height" value="0.025" units="cm"/>
    </inkml:brush>
  </inkml:definitions>
  <inkml:trace contextRef="#ctx0" brushRef="#br0">29 74 10314,'0'0'17285,"9"9"-15293,27 28-754,-33-35-1181,0 0 1,0 0-1,0 0 0,0 0 1,0-1-1,0 1 0,0-1 1,1 0-1,-1 0 0,0 0 1,1 0-1,-1-1 0,1 1 1,-1-1-1,1 0 0,-1 0 1,0 0-1,1-1 0,-1 1 1,1-1-1,4-1 0,-2 0 5,-1 0-1,1-1 1,-1 1-1,0-1 1,0 0-1,0 0 1,0-1-1,-1 1 1,1-1 0,4-5-1,-5 4-61,-1 0 0,1 1 0,-1-2 0,0 1 0,0 0 0,0-1 0,-1 1 0,3-8 0,-5 12 0,1 0 0,-1 0 0,0-1 0,1 1 0,-1 0 0,0-1 0,0 1 0,0 0 0,0-1 0,0 1 0,0 0 0,-1-1 0,1 1 0,0 0 0,-1 0 0,1-1 0,-1 1 0,1 0 0,-1 0 0,0 0 0,1 0 0,-1-1 0,0 1 0,0 0 0,0 0 0,0 0 0,0 1 0,0-1 0,0 0 0,0 0 0,0 1 0,0-1 0,0 0 0,0 1 0,-1-1 0,1 1 0,0-1 0,0 1 0,-1 0 0,1 0 0,-3-1 0,-3 0 0,0 1 0,0 0 0,-1 0 0,1 0 0,0 1 0,0 0 0,-1 0 0,1 1 0,0 0 0,0 0 0,1 1 0,-1 0 0,0 0 0,1 0 0,0 1 0,-1 0 0,2 0 0,-1 1 0,-6 6 0,5-5 0,0 1 0,1 0 0,0 0 0,0 0 0,1 1 0,0 0 0,0 0 0,1 1 0,0-1 0,0 1 0,1 0 0,1 0 0,-1 0 0,-1 14 0,4-20-26,-1-1 0,1 0 0,0 0 0,0 1 0,1-1 0,-1 0 0,0 0 0,1 0 0,-1 1 0,1-1 0,0 0 0,0 0 0,0 0 0,0 0 0,0 0 0,0 0 0,0 0 0,0-1 0,1 1 0,-1 0 0,1-1 0,0 1 0,2 2 0,1-2-120,-1 1 0,1-1 1,0 0-1,-1-1 0,1 1 0,0-1 1,0 0-1,0 0 0,0 0 0,7-1 1,3 0-502,0 0 1,0-2-1,1 0 0,-2 0 1,1-1-1,21-8 1,8-7-4815,4-4-4394</inkml:trace>
</inkml:ink>
</file>

<file path=ppt/ink/ink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16.405"/>
    </inkml:context>
    <inkml:brush xml:id="br0">
      <inkml:brushProperty name="width" value="0.025" units="cm"/>
      <inkml:brushProperty name="height" value="0.025" units="cm"/>
    </inkml:brush>
  </inkml:definitions>
  <inkml:trace contextRef="#ctx0" brushRef="#br0">276 1 17200,'0'0'12006,"-9"-1"-10586,-32 2-758,39 0-650,0 0 0,0 0-1,0-1 1,0 1 0,1 0 0,-1 1-1,0-1 1,0 0 0,1 0-1,-1 1 1,1-1 0,0 1 0,-1-1-1,1 1 1,0 0 0,0 0 0,0-1-1,0 1 1,0 0 0,0 0-1,0 0 1,1 0 0,-1 0 0,1 0-1,-1 0 1,1 0 0,0 0-1,0 4 1,-1-2-12,1 0 0,0 1 1,0-1-1,0 0 0,0 0 0,1 0 0,0 1 0,-1-1 0,2 0 1,-1 0-1,0 0 0,3 4 0,24 21 164,-22-24-89,-1 0 1,0 0 0,0 0-1,0 1 1,0 0-1,-1 0 1,5 9 0,-8-13-65,-1 0 1,1 0 0,-1 1 0,0-1 0,1 0 0,-1 0 0,0 0 0,0 0 0,-1 1-1,1-1 1,0 0 0,-1 0 0,1 0 0,-1 0 0,0 0 0,0 0 0,0 0-1,0 0 1,0 0 0,0 0 0,0 0 0,0-1 0,-1 1 0,1-1 0,-1 1 0,1-1-1,-1 1 1,0-1 0,0 0 0,-3 3 0,-8 5-222,-1-1 0,0 0 0,0-1 0,-1 0-1,0-1 1,0-1 0,-1 0 0,1-1 0,-1-1 0,0 0 0,0-1 0,0-1 0,-21-1 0,21 0-8476</inkml:trace>
</inkml:ink>
</file>

<file path=ppt/ink/ink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9.533"/>
    </inkml:context>
    <inkml:brush xml:id="br0">
      <inkml:brushProperty name="width" value="0.025" units="cm"/>
      <inkml:brushProperty name="height" value="0.025" units="cm"/>
    </inkml:brush>
  </inkml:definitions>
  <inkml:trace contextRef="#ctx0" brushRef="#br0">47 0 19346,'0'0'10923,"28"49"-9322,-41-15-704,-5 2-897,0 2 0,3 0 0,5-2 0,9-1 0,1-4-96,14-5-2627,9-10-2690,8-7-3555</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0.365"/>
    </inkml:context>
    <inkml:brush xml:id="br0">
      <inkml:brushProperty name="width" value="0.025" units="cm"/>
      <inkml:brushProperty name="height" value="0.025" units="cm"/>
    </inkml:brush>
  </inkml:definitions>
  <inkml:trace contextRef="#ctx0" brushRef="#br0">242 5 21076,'0'0'6155,"-11"-1"-4532,3-1-1559,1 1 1,-1 1-1,0-1 1,0 1-1,1 1 1,-1 0-1,0 0 1,1 0-1,-1 1 1,1 0-1,-1 0 1,-10 6-1,4 0-12,1 0 1,1 0-1,0 2 0,-15 14 1,23-20-39,0 0 0,0 0 1,1 0-1,-1 0 0,1 1 1,0 0-1,0-1 0,1 1 1,0 0-1,0 0 0,0 0 1,0 1-1,1-1 1,0 0-1,-1 9 0,2-13-14,1-1 0,-1 1 0,1 0 0,0 0 0,-1 0-1,1 0 1,0-1 0,0 1 0,-1 0 0,1-1 0,0 1 0,0-1 0,0 1 0,0-1-1,0 1 1,0-1 0,0 1 0,0-1 0,0 0 0,0 0 0,0 0 0,0 1-1,0-1 1,0 0 0,0 0 0,0 0 0,0-1 0,0 1 0,1 0 0,-1 0-1,0-1 1,1 1 0,38-8-108,-32 4 58,0 0-1,-1 0 0,0-1 1,0 0-1,9-7 1,-10 6 219,0 1-1,0 1 1,1-1 0,0 1 0,11-5 0,-16 9-104,-1 0-1,0 1 1,0-1 0,0 1-1,1-1 1,-1 1 0,0 0-1,0-1 1,0 1 0,0 0-1,0 0 1,0 0 0,0 0-1,-1 0 1,1 0 0,0 0-1,0 0 1,-1 0-1,2 2 1,19 19 628,-16-21-693,1 1 0,-1-1 0,1 0 0,0-1 0,-1 1 0,1-1 0,0 0 0,0-1 0,-1 1 0,1-1 0,7-2 0,59-24 0,-29 9 0,-42 18 0,1 0 0,-1-1 0,1 1 0,-1 0 0,1 0 0,-1 0 0,0 0 0,1 0 0,-1 1 0,1-1 0,-1 0 0,1 1 0,-1-1 0,0 1 0,1-1 0,-1 1 0,0-1 0,1 1 0,-1 0 0,0 0 0,0 0 0,0 0 0,0 0 0,2 2 0,-2-2 0,1 0 0,-1 1 0,1-1 0,0 0 0,0 0 0,-1 0 0,1 0 0,0 0 0,0 0 0,0 0 0,3 0 0,4-1 0,0 0 0,1 0 0,-1-1 0,1 0 0,-1-1 0,0 0 0,0 0 0,0-1 0,0 0 0,12-7 0,-8 5 0,0 0 0,1 0 0,20-4 0,-33 9 0,-1 0 0,1 0 0,-1 0 0,1 1 0,0-1 0,-1 0 0,1 0 0,-1 0 0,1 0 0,-1 0 0,1 1 0,-1-1 0,1 0 0,-1 0 0,1 1 0,-1-1 0,1 0 0,-1 1 0,1-1 0,-1 1 0,0-1 0,1 0 0,-1 1 0,0-1 0,1 1 0,-1-1 0,0 1 0,0-1 0,1 1 0,-1-1 0,0 1 0,0-1 0,0 1 0,0 0 0,3 31 0,-11 31 0,2-22 0,2 1 0,3 0 0,5 75 0,0-4 0,-4-109 0,0 0 0,-1 0 0,0 0 0,0 0 0,0 0 0,0 0 0,0 0 0,-1 0 0,0-1 0,0 1 0,0 0 0,0-1 0,-1 0 0,1 1 0,-1-1 0,0 0 0,0 0 0,0-1 0,0 1 0,0 0 0,-1-1 0,1 0 0,-6 3 0,3-3 0,1 1 0,-1-1 0,0 0 0,0 0 0,0 0 0,0-1 0,-1 0 0,1 0 0,0-1 0,0 0 0,-1 0 0,1 0 0,0-1 0,0 0 0,-9-2 0,11 1 0,0 0 0,0 0 0,1 0 0,-1-1 0,0 1 0,1-1 0,0 0 0,0 0 0,-1-1 0,2 1 0,-1-1 0,0 1 0,1-1 0,0 0 0,0 0 0,0 0 0,0 0 0,0 0 0,1 0 0,0-1 0,0 1 0,0 0 0,0-5 0,0 0 0,0-1 0,0 1 0,0 0 0,2 0 0,-1 0 0,1-1 0,0 1 0,1 0 0,0 0 0,5-13 0,-2 13-158,0-1-1,1 1 1,1 1-1,-1-1 1,1 1-1,1 0 1,-1 1-1,1 0 1,1 0-1,-1 1 1,1-1-1,0 2 1,17-8-1,14-5-3290,85-26 0,-88 33 1040,20-7-12394</inkml:trace>
</inkml:ink>
</file>

<file path=ppt/ink/ink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9.876"/>
    </inkml:context>
    <inkml:brush xml:id="br0">
      <inkml:brushProperty name="width" value="0.025" units="cm"/>
      <inkml:brushProperty name="height" value="0.025" units="cm"/>
    </inkml:brush>
  </inkml:definitions>
  <inkml:trace contextRef="#ctx0" brushRef="#br0">160 4 18289,'-8'0'3673,"0"0"-3132,1 1 0,0 0 0,-1 0 0,1 0 1,0 1-1,0 0 0,0 0 0,0 1 0,0 0 0,0 0 0,1 0 0,-13 10 0,15-10-385,0 0 1,1 0-1,-1 1 1,1 0-1,-1-1 0,1 1 1,0 1-1,1-1 0,-1 0 1,1 1-1,0-1 0,0 1 1,0 0-1,0-1 1,1 1-1,0 0 0,0 0 1,1 0-1,-1 0 0,1 0 1,0 10-1,1-13-150,-1 1 0,1-1 1,-1 1-1,1-1 0,0 0 0,0 1 0,0-1 1,0 0-1,0 0 0,0 1 0,0-1 0,1 0 0,-1 0 1,1 0-1,0-1 0,0 1 0,-1 0 0,1-1 1,3 3-1,0-2 4,0 1 1,0-1 0,0 0-1,0 0 1,0 0-1,0-1 1,0 0-1,0 0 1,6 0 0,-3 0-4,-1-1 0,1 0 0,-1 0 1,0-1-1,1 1 0,-1-2 0,0 1 1,0-1-1,1 0 0,-1-1 0,-1 0 1,1 0-1,10-6 0,-11 4-7,-1-1 0,0 0 0,-1 0 0,1 0 0,-1 0 0,0-1 0,-1 0 0,1 1 0,-1-1 0,-1-1 0,1 1 0,-1 0 0,-1-1 0,2-10 0,-2 16 0,-1-1 0,0 1 0,0-1 0,0 1 0,0-1 0,0 1 0,0-1 0,0 1 0,-1 0 0,1-1 0,-1 1 0,0-1 0,0 1 0,0 0 0,0-1 0,0 1 0,0 0 0,-1 0 0,1 0 0,-1 0 0,1 0 0,-1 0 0,0 1 0,1-1 0,-1 0 0,0 1 0,0-1 0,-1 1 0,1 0 0,0 0 0,0 0 0,-1 0 0,1 0 0,0 0 0,-1 1 0,1-1 0,-1 1 0,1 0 0,-1-1 0,1 1 0,-1 0 0,1 0 0,-1 1 0,1-1 0,-4 1 0,3 0-193,0 0 0,0 0 0,-1 0 0,1 0 0,0 1 0,1-1 0,-1 1 0,0 0 0,0 0 0,1 0 0,-1 0 0,1 0 0,0 1 0,-1-1 0,1 1 0,0-1 0,1 1 0,-1 0 0,0 0 0,1-1 0,-1 1 0,-1 6 0,3-7-3,-1 0-1,0 0 0,1 0 1,-1 0-1,1 0 1,-1 0-1,1 0 0,0 0 1,0 0-1,0 0 1,0 0-1,0 0 1,1 0-1,-1 0 0,1 0 1,-1 0-1,1 0 1,0 0-1,-1 0 0,1 0 1,0 0-1,0 0 1,1-1-1,-1 1 1,0 0-1,0-1 0,1 1 1,-1-1-1,1 1 1,0-1-1,-1 0 1,1 0-1,0 1 0,0-1 1,0-1-1,2 2 1,32 8-6413</inkml:trace>
</inkml:ink>
</file>

<file path=ppt/ink/ink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50.234"/>
    </inkml:context>
    <inkml:brush xml:id="br0">
      <inkml:brushProperty name="width" value="0.025" units="cm"/>
      <inkml:brushProperty name="height" value="0.025" units="cm"/>
    </inkml:brush>
  </inkml:definitions>
  <inkml:trace contextRef="#ctx0" brushRef="#br0">183 1 11082,'-11'1'8852,"-8"3"-6846,0 0 1,0 1-1,-23 9 1,36-12-1521,-1 1 1,1 1-1,-1-1 1,1 1-1,0 1 1,-7 5-1,11-8-403,0 0-1,0 0 1,0 1-1,1-1 1,-1 0-1,0 1 0,1-1 1,0 1-1,0-1 1,-1 1-1,1 0 1,1-1-1,-1 1 1,0 0-1,1 0 1,-1 5-1,3-2-118,0 1 1,0-1-1,0 0 0,1 0 1,0-1-1,0 1 1,1-1-1,0 1 0,0-1 1,0 0-1,0 0 0,1-1 1,7 7-1,12 14-186,-18-18 177,16 20-289,-1 1 1,30 51-1,-47-72 321,0 1-1,0 0 0,-1 0 0,0 1 0,0-1 0,-1 1 1,0-1-1,0 1 0,-1 0 0,0 0 0,-1 0 0,0-1 0,-1 1 1,1 0-1,-2 0 0,-1 9 0,0-12 89,0 0 1,0 0-1,0 0 0,-1 0 0,0-1 0,0 0 1,0 0-1,-1 0 0,0 0 0,0-1 0,0 1 1,0-1-1,-7 3 0,8-4-27,1 0-1,-1-1 0,0 0 1,-1 0-1,1 0 1,0 0-1,-1-1 1,1 0-1,0 0 1,-1 0-1,0 0 0,1-1 1,-1 0-1,1 1 1,-1-2-1,0 1 1,1 0-1,-1-1 1,-7-2-1,9 1-47,1 0 0,-1 0 0,1 0 0,-1 0 0,1 0 0,0 0 0,0 0 0,0-1 0,0 1 0,0-1 0,1 0 0,-1 1 0,1-1 0,0 0 0,0 0 0,0 0 0,0 0 0,0 0 0,1 0 0,-1-6 0,-2-70 0,3 60 0,0 8-227,0 0-1,1 0 1,1 1-1,-1-1 1,2 1-1,-1-1 1,2 1-1,-1 0 1,1 0-1,1 0 1,0 1 0,0-1-1,12-15 1,-6 14-404,0 0 0,0 0 0,1 1 1,0 0-1,0 1 0,1 1 1,1 0-1,-1 0 0,16-5 0,27-10-6533</inkml:trace>
</inkml:ink>
</file>

<file path=ppt/ink/ink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50.577"/>
    </inkml:context>
    <inkml:brush xml:id="br0">
      <inkml:brushProperty name="width" value="0.025" units="cm"/>
      <inkml:brushProperty name="height" value="0.025" units="cm"/>
    </inkml:brush>
  </inkml:definitions>
  <inkml:trace contextRef="#ctx0" brushRef="#br0">464 16 18161,'0'0'6849,"-12"-4"-2231,2 1-4409,-1 1 1,1-1-1,0 2 0,-1-1 0,1 2 1,-1-1-1,0 1 0,1 1 0,-1 0 1,1 0-1,-1 1 0,1 1 0,0-1 1,-15 7-1,14-3-209,1 0 0,0 0 0,0 1 0,-12 11 0,20-17 0,0 1 0,0 0 0,0 0 0,0 1 0,0-1 0,0 0 0,0 1 0,1-1 0,-1 1 0,1-1 0,-1 1 0,1 0 0,0-1 0,0 1 0,1 0 0,-1 0 0,0 0 0,1 0 0,0 0 0,0-1 0,0 1 0,0 6 0,1-7-23,0 0 0,0 0 0,0-1 0,1 1 0,-1 0 0,0-1 0,1 1 0,-1-1 0,1 0 0,-1 1 0,1-1 0,0 0 0,-1 0 0,1 0 0,0 0 0,0 0 0,0 0 0,0-1 0,3 2 0,44 8-1104,-40-8 808,50 6-2077,-31-5 1924,-1 1 0,43 13 1,-69-17 525,1 0 0,-1 1 0,0-1 0,0 0 0,1 1 0,-1-1 0,0 1 0,0-1 0,0 1 0,0 0 0,0-1 0,1 1 0,-1 0 0,-1 0 0,1 0 0,0 0 0,0 0 0,0 0 0,0 0 0,-1 0 0,2 2 0,-2-2 27,0 0-1,-1-1 1,1 1 0,0 0 0,-1 0 0,1 0-1,-1 0 1,1-1 0,-1 1 0,1 0-1,-1-1 1,0 1 0,1 0 0,-1-1 0,0 1-1,1-1 1,-1 1 0,0-1 0,0 1-1,1-1 1,-1 1 0,-1-1 0,-60 21 2577,60-20-2645,-179 40 5,-12 3-6148,155-33-12005</inkml:trace>
</inkml:ink>
</file>

<file path=ppt/ink/ink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38.034"/>
    </inkml:context>
    <inkml:brush xml:id="br0">
      <inkml:brushProperty name="width" value="0.025" units="cm"/>
      <inkml:brushProperty name="height" value="0.025" units="cm"/>
    </inkml:brush>
  </inkml:definitions>
  <inkml:trace contextRef="#ctx0" brushRef="#br0">37 260 1730,'38'-158'6728,"-12"56"5014,-35 142-9507,-54 238 8097,51-205-10332,4 0 0,-1 111 0,9-181 0,0-1 0,0 1 0,0-1 0,1 0 0,-1 1 0,0-1 0,1 0 0,0 1 0,-1-1 0,1 0 0,0 0 0,0 1 0,1-1 0,-1 0 0,0 0 0,1 0 0,-1-1 0,1 1 0,-1 0 0,1 0 0,0-1 0,0 1 0,0-1 0,0 0 0,0 1 0,0-1 0,2 1 0,0-1 0,-1-1 0,0 1 0,0-1 0,1 0 0,-1 0 0,0 0 0,1 0 0,-1-1 0,0 1 0,0-1 0,1 0 0,-1 0 0,0 0 0,0 0 0,0-1 0,0 1 0,0-1 0,-1 0 0,6-3 0,15-16 0,0-1 0,-1-1 0,-1 0 0,-2-2 0,22-33 0,3-5 0,-43 63 0,-1-1 0,0 0 0,0 1 0,1-1 0,-1 1 0,0-1 0,1 0 0,-1 1 0,0-1 0,1 1 0,-1-1 0,1 1 0,-1-1 0,1 1 0,0 0 0,-1-1 0,1 1 0,-1 0 0,1-1 0,-1 1 0,1 0 0,0-1 0,-1 1 0,1 0 0,0 0 0,-1 0 0,1 0 0,0 0 0,-1 0 0,1 0 0,0 0 0,1 0 0,-1 1 0,0 1 0,-1-1 0,1 0 0,0 1 0,-1-1 0,1 1 0,-1-1 0,1 1 0,-1-1 0,0 1 0,0-1 0,1 1 0,-1-1 0,0 2 0,-4 73 0,3-63 0,0-9 0,1 1 0,-1-1 0,1 0 0,0 1 0,1-1 0,-1 1 0,1-1 0,0 0 0,0 1 0,3 7 0,-3-10 0,1-1 0,0 1 0,-1-1 0,1 1 0,0-1 0,0 0 0,0 0 0,0 0 0,0 0 0,0 0 0,0 0 0,0 0 0,0-1 0,0 1 0,0-1 0,1 0 0,-1 1 0,0-1 0,0 0 0,1 0 0,-1-1 0,4 0 0,2 1 0,0-1 0,1-1 0,-1 1 0,0-1 0,0-1 0,0 0 0,0 0 0,-1 0 0,9-6 0,64-46 0,-61 40 0,1 0 0,25-12 0,-44 26 0,0 0 0,0 1 0,0-1 0,0 1 0,0-1 0,1 1 0,-1 0 0,0 0 0,0-1 0,0 1 0,1 0 0,-1 0 0,0 0 0,0 0 0,0 0 0,1 1 0,-1-1 0,0 0 0,0 0 0,0 1 0,0-1 0,0 1 0,1-1 0,-1 1 0,0 0 0,0-1 0,0 1 0,0 0 0,0 0 0,-1-1 0,1 1 0,0 0 0,0 0 0,-1 0 0,1 0 0,0 0 0,-1 0 0,1 0 0,-1 0 0,1 1 0,-1-1 0,1 0 0,-1 2 0,1-1 0,0 0 0,0 0 0,1 0 0,-1 1 0,1-1 0,-1 0 0,1-1 0,-1 1 0,1 0 0,0 0 0,0-1 0,0 1 0,0-1 0,4 2 0,-3-1 0,0 0 0,0 0 0,0 0 0,-1 0 0,1 0 0,0 0 0,-1 1 0,0-1 0,1 1 0,-1 0 0,0 0 0,0 0 0,-1 0 0,1 0 0,-1 0 0,1 0 0,-1 0 0,0 1 0,0-1 0,0 0 0,-1 1 0,1-1 0,-1 6 0,1 4 0,-1 0 0,0 0 0,0 0 0,-6 26 0,25-86-5589,-13 12-1426,-3-8-3475</inkml:trace>
</inkml:ink>
</file>

<file path=ppt/ink/ink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38.376"/>
    </inkml:context>
    <inkml:brush xml:id="br0">
      <inkml:brushProperty name="width" value="0.025" units="cm"/>
      <inkml:brushProperty name="height" value="0.025" units="cm"/>
    </inkml:brush>
  </inkml:definitions>
  <inkml:trace contextRef="#ctx0" brushRef="#br0">1 52 21428,'0'0'11339,"42"-52"-19411</inkml:trace>
</inkml:ink>
</file>

<file path=ppt/ink/ink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38.906"/>
    </inkml:context>
    <inkml:brush xml:id="br0">
      <inkml:brushProperty name="width" value="0.025" units="cm"/>
      <inkml:brushProperty name="height" value="0.025" units="cm"/>
    </inkml:brush>
  </inkml:definitions>
  <inkml:trace contextRef="#ctx0" brushRef="#br0">2 182 5637,'0'0'25475,"0"1"-25446,0-1-1,0 0 1,0 0-1,0 0 1,0 0 0,-1 0-1,1 1 1,0-1-1,0 0 1,0 0 0,0 0-1,0 0 1,0 1-1,0-1 1,0 0 0,0 0-1,-1 0 1,1 1-1,0-1 1,0 0 0,0 0-1,0 0 1,0 1-1,0-1 1,0 0 0,0 0-1,1 0 1,-1 1-1,0-1 1,0 0 0,0 0-1,0 0 1,0 1-1,0-1 1,0 0 0,0 0-1,0 0 1,1 0-1,-1 1 1,0-1 0,0 0-1,0 0 1,0 0-1,0 0 1,1 0 0,-1 0-1,0 1 1,0-1-1,0 0 1,1 0 0,-1 0-1,0 0 1,0 0-1,0 0 1,1 0 0,6 2-23,-1-1 1,1 0 0,0 0-1,0 0 1,0-1 0,0 0-1,0-1 1,-1 1 0,11-3-1,64-19-19,-55 13 13,-1-2 0,39-21 0,-59 29 0,1 0 0,-1-1 0,0 1 0,0-1 0,0 0 0,0 0 0,-1 0 0,0-1 0,0 1 0,0-1 0,0 0 0,-1-1 0,0 1 0,0 0 0,0-1 0,-1 0 0,4-11 0,-6 16 0,0 0 0,1 1 0,-1-1 0,0 0 0,0 0 0,0 0 0,0 0 0,-1 1 0,1-1 0,0 0 0,0 0 0,0 0 0,-1 1 0,1-1 0,0 0 0,-1 0 0,1 1 0,0-1 0,-1 0 0,1 1 0,-1-1 0,1 0 0,-1 1 0,0-1 0,1 1 0,-1-1 0,0 1 0,1-1 0,-1 1 0,0-1 0,1 1 0,-2-1 0,-1 1 0,0-1 0,0 1 0,0-1 0,0 1 0,0 0 0,0 0 0,0 0 0,0 0 0,-4 2 0,-3 0 0,0 0 0,0 1 0,1 1 0,-1 0 0,-8 5 0,-14 11 0,1 2 0,-34 31 0,52-41 0,0 0 0,1 1 0,1 1 0,0 0 0,1 0 0,-17 31 0,25-42 0,1 0 0,-1 0 0,1 0 0,0 0 0,0 0 0,0 0 0,0 0 0,1 1 0,-1-1 0,1 0 0,0 0 0,0 0 0,0 1 0,0-1 0,1 0 0,-1 0 0,1 0 0,-1 1 0,1-1 0,3 5 0,-2-5 0,1 0 0,-1 0 0,1-1 0,0 1 0,0-1 0,0 0 0,0 0 0,0 0 0,0 0 0,1-1 0,-1 1 0,0-1 0,1 0 0,-1 0 0,1 0 0,0 0 0,5 0 0,71 6-1713,-59-7-72,-1-1 1,0 0-1,40-9 1,-10-6-6565</inkml:trace>
</inkml:ink>
</file>

<file path=ppt/ink/ink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39.390"/>
    </inkml:context>
    <inkml:brush xml:id="br0">
      <inkml:brushProperty name="width" value="0.025" units="cm"/>
      <inkml:brushProperty name="height" value="0.025" units="cm"/>
    </inkml:brush>
  </inkml:definitions>
  <inkml:trace contextRef="#ctx0" brushRef="#br0">204 8 21492,'0'0'6812,"-8"-3"-4623,5 2-2145,0 1 0,0-1 0,0 0 0,0 1 0,-1 0 0,1-1 0,0 1-1,0 1 1,0-1 0,0 0 0,-1 1 0,1-1 0,0 1 0,0 0 0,0 0 0,0 0 0,0 1 0,1-1 0,-1 1 0,0 0 0,1-1 0,-1 1 0,1 0 0,-1 0 0,1 1 0,0-1 0,0 0 0,0 1-1,-2 2 1,-4 5-7,-53 65 497,55-67-486,1 0 0,0 0 1,0 1-1,1-1 0,0 1 0,0 0 0,-3 14 0,7-22-48,0 0 0,0 0 0,1 0 0,-1 0 0,0 0 0,0 0 0,1 0 0,-1 0 0,1 0 0,-1 0 0,1 0 0,-1-1 0,1 1 0,0 0 0,-1 0 0,1-1 0,0 1 0,0 0 0,-1-1 0,1 1 0,0-1 0,0 1 0,0-1 0,0 1 0,0-1 0,0 1 0,0-1 0,0 0 0,0 0 0,0 1 0,0-1 0,0 0 0,0 0 0,0 0 0,0 0 0,0 0 0,0 0 0,2-1 0,49-2 0,-47 3 0,81-15 0,-57 9 0,1 2 0,44-3 0,-73 7 0,0 0 0,0 0 0,0 0 0,1 0 0,-1 0 0,0 0 0,0 0 0,0 0 0,0 0 0,1 1 0,-1-1 0,0 0 0,0 1 0,0-1 0,0 1 0,0-1 0,0 1 0,0 0 0,0-1 0,0 1 0,0 0 0,0 0 0,0-1 0,0 1 0,-1 0 0,1 0 0,0 0 0,-1 0 0,1 0 0,0 0 0,-1 0 0,0 1 0,1-1 0,-1 0 0,0 0 0,1 0 0,-1 2 0,11 19 0,-11-22 0,1 1 0,-1-1 0,0 0 0,0 0 0,0 0 0,0 0 0,0 0 0,1 0 0,-1 0 0,0 0 0,0 0 0,0 1 0,0-1 0,1 0 0,-1 0 0,0 0 0,0 0 0,0 0 0,1 0 0,-1 0 0,0 0 0,0 0 0,0 0 0,0 0 0,1 0 0,-1 0 0,0-1 0,0 1 0,0 0 0,0 0 0,1 0 0,-1 0 0,0 0 0,0 0 0,0 0 0,0 0 0,0-1 0,1 1 0,-1 0 0,0 0 0,0 0 0,0 0 0,0 0 0,0-1 0,0 1 0,0 0 0,6-14 0,0-15 0,-6 28 0,2-27 0,-1-1 0,-3-38 0,0 4 0,35 60 0,47 4 58,59-1-3896,-91-2-6603</inkml:trace>
</inkml:ink>
</file>

<file path=ppt/ink/ink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1.750"/>
    </inkml:context>
    <inkml:brush xml:id="br0">
      <inkml:brushProperty name="width" value="0.025" units="cm"/>
      <inkml:brushProperty name="height" value="0.025" units="cm"/>
    </inkml:brush>
  </inkml:definitions>
  <inkml:trace contextRef="#ctx0" brushRef="#br0">44 0 9673,'0'0'17617,"-9"67"-16240,0-28-704,2-1-385,-4 2-224,7-9 0,1-3-32,3-8-32,0-8-32,5-4-128,8-8-897,-4-2-1281,3-16-1570,-9-9-2370</inkml:trace>
</inkml:ink>
</file>

<file path=ppt/ink/ink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2.077"/>
    </inkml:context>
    <inkml:brush xml:id="br0">
      <inkml:brushProperty name="width" value="0.025" units="cm"/>
      <inkml:brushProperty name="height" value="0.025" units="cm"/>
    </inkml:brush>
  </inkml:definitions>
  <inkml:trace contextRef="#ctx0" brushRef="#br0">0 3 16047,'0'0'13837,"25"-2"-21460,-5 2 1089,4 0-8456</inkml:trace>
</inkml:ink>
</file>

<file path=ppt/ink/ink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2.422"/>
    </inkml:context>
    <inkml:brush xml:id="br0">
      <inkml:brushProperty name="width" value="0.025" units="cm"/>
      <inkml:brushProperty name="height" value="0.025" units="cm"/>
    </inkml:brush>
  </inkml:definitions>
  <inkml:trace contextRef="#ctx0" brushRef="#br0">60 3 15150,'0'0'3572,"10"0"239,6-1-2231,-5 0-559,0 1-1,0 0 0,0 0 0,16 4 1,-25-4-965,1 1 0,-1-1 1,1 1-1,-1 0 0,0 0 1,0 0-1,1 0 0,-1 0 1,0 0-1,0 0 0,0 1 1,0-1-1,0 1 0,0 0 1,-1 0-1,1-1 0,0 1 1,-1 0-1,0 0 0,1 1 1,-1-1-1,0 0 0,0 0 1,0 1-1,0-1 0,-1 0 0,1 3 1,1 5-9,-2-1 1,1 0 0,-1 1-1,-1-1 1,1 1 0,-2-1-1,1 1 1,-1-1-1,-1 0 1,0 0 0,0 0-1,-7 12 1,-5 7 271,-1-1 1,-29 35-1,-19 32 62,63-93-382,1 0 0,-1 0 0,1-1 0,-1 1 0,0 0 0,1 0 0,0 0 0,-1 0 0,1 0 0,0 0 0,-1 0 0,1 0 0,0 0 0,0 0 0,0 0 0,0 0 0,0 0 0,0 0 0,0 1 0,0-1 0,0 0 0,1 0 0,-1 0 0,0 0 0,1 0 0,-1 0 0,1-1 0,-1 1 0,1 0 0,0 1 0,1-1 0,0 0 0,0 1 0,0-2 0,0 1 0,0 0 0,0 0 0,0-1 0,0 1 0,0-1 0,0 1 0,1-1 0,-1 0 0,4 0 0,9-1 0,1 0 0,-1-1 0,17-5 0,-24 6-38,57-15-2653,-44 10-287,-1-1-1,32-14 1,-36 11-7235</inkml:trace>
  <inkml:trace contextRef="#ctx0" brushRef="#br0" timeOffset="1">1 214 14990,'0'0'7848,"59"-4"-7496,-10 1-288,9 0-416,2-3-3012,1 0-2593</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1.407"/>
    </inkml:context>
    <inkml:brush xml:id="br0">
      <inkml:brushProperty name="width" value="0.025" units="cm"/>
      <inkml:brushProperty name="height" value="0.025" units="cm"/>
    </inkml:brush>
  </inkml:definitions>
  <inkml:trace contextRef="#ctx0" brushRef="#br0">0 259 17681,'0'0'865,"10"-10"117,18-16-97,1 1-1,1 1 1,59-34 0,-63 44-370,-1-1-1,-1-1 1,0-1 0,39-37-1,-75 71-297,2-1-1,0 2 1,1-1-1,1 1 1,1 1 0,-6 21-1,8-28-82,-9 33 96,2 2 0,2-1 0,2 1 0,-2 54 0,7 193 1276,5-162-254,-2-129-1204,0 0 0,0 0 0,0 0 0,-1 0 0,1 0 0,-1-1 0,0 1 0,0 0 0,0 0 0,0-1 0,0 1 0,0 0 0,-1-1 0,1 1 0,-1-1 0,0 0 0,0 1 0,1-1 0,-6 3 0,6-4-29,-1 0-1,0 0 1,1-1-1,-1 1 1,0-1-1,0 1 1,0-1-1,1 0 0,-1 0 1,0 0-1,0 0 1,0 0-1,1 0 1,-1 0-1,0-1 0,0 1 1,0-1-1,1 1 1,-1-1-1,0 0 1,1 0-1,-1 1 1,1-1-1,-1 0 0,1 0 1,-1-1-1,1 1 1,0 0-1,-1 0 1,1-1-1,0 1 1,-2-4-1,-7-8-18,0-1 0,1 0 0,0 0 0,1-1 0,1 0 0,0-1 0,1 0 0,1 0 0,-4-19 0,4 14 0,2-1 0,0 0 0,1-1 0,1 1 0,1 0 0,5-33 0,-5 52-160,1 0 0,0 0 1,0 0-1,0 0 0,0 0 0,0 0 0,1 0 1,-1 1-1,1-1 0,0 1 0,0-1 0,0 1 0,0-1 1,0 1-1,0 0 0,1 0 0,-1 0 0,1 0 1,-1 0-1,1 1 0,0-1 0,0 1 0,0 0 1,0 0-1,4-1 0,7-2-1389,1 2 0,-1 0 0,0 1-1,20 0 1,-18 1 259,28 0-6723</inkml:trace>
</inkml:ink>
</file>

<file path=ppt/ink/ink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3.170"/>
    </inkml:context>
    <inkml:brush xml:id="br0">
      <inkml:brushProperty name="width" value="0.025" units="cm"/>
      <inkml:brushProperty name="height" value="0.025" units="cm"/>
    </inkml:brush>
  </inkml:definitions>
  <inkml:trace contextRef="#ctx0" brushRef="#br0">134 324 18866,'0'0'7634,"-10"4"-5985,0 0-1382,1 1 1,-1 1-1,1-1 0,0 1 0,1 1 0,-1 0 0,-7 8 0,12-10-188,0-1-1,0 1 0,0 0 1,0 0-1,1 1 0,0-1 1,0 1-1,0 0 0,1 0 0,0 0 1,0 0-1,0 0 0,1 0 1,0 0-1,-1 11 0,2-16-95,0 0 0,0 0 0,0 1 0,0-1 1,1 0-1,-1 0 0,0 0 0,1 0 0,-1 1 0,0-1 0,1 0 0,-1 0 0,1 0 0,0 0 0,-1 0 0,1 0 0,0 0 0,0 0 1,0 0-1,-1 0 0,1-1 0,0 1 0,0 0 0,0-1 0,3 2 0,-2-1-14,1 0-1,1 0 1,-1 0-1,0-1 1,0 1-1,0-1 1,0 0-1,0 0 1,0 0-1,4-1 1,1 0-28,-1 0-1,0-1 1,1 0 0,-1 0 0,0-1 0,0 0 0,0 0 0,8-6 0,-6 1 46,1 0 1,-1-1-1,-1-1 1,1 1-1,-2-1 1,1-1-1,-2 1 1,1-1-1,-1-1 1,-1 1 0,7-21-1,-23 65-282,-9 34 755,19-63-421,0 1-1,0-1 1,0 1 0,1-1-1,0 1 1,0-1 0,0 1-1,1-1 1,0 1 0,-1-1-1,1 0 1,2 6-1,-1-9-29,-1 1 0,1 0 0,-1-1 0,1 1-1,-1-1 1,1 1 0,0-1 0,0 1 0,0-1 0,0 0-1,0 0 1,0 0 0,0 0 0,0-1 0,0 1-1,0-1 1,0 1 0,1-1 0,-1 1 0,0-1-1,0 0 1,4-1 0,2 2 55,0-2 0,0 1 0,-1-1 0,1-1 1,12-3-1,-6-1 2,-1 0 1,0-1 0,0-1 0,-1 0-1,0 0 1,0-1 0,-1-1-1,0 0 1,-1-1 0,0 0 0,12-18-1,4-7 148,-2-2-1,28-61 1,-33 59-214,-2-1 0,-1-1 0,12-53 0,-30 87 0,-7 14 0,-9 16 0,-5 12 0,2 0 0,1 2 0,-28 68 0,41-85 0,1 0 0,1 1 0,0-1 0,2 1 0,0 0 0,1 0 0,1 0 0,1 0 0,4 37 0,-4-56 0,0 1 0,0-1 0,0 1 0,1-1 0,-1 1 0,0-1 0,1 0 0,-1 1 0,0-1 0,1 0 0,0 1 0,-1-1 0,1 0 0,0 1 0,0-1 0,0 0 0,0 0 0,0 0 0,0 0 0,0 0 0,0 0 0,0 0 0,0 0 0,0-1 0,1 1 0,-1 0 0,0-1 0,1 1 0,-1-1 0,0 1 0,1-1 0,-1 0 0,3 1 0,-2-1 0,0-1 0,0 0 0,0 1 0,0-1 0,-1 0 0,1 0 0,0 0 0,0 0 0,-1 0 0,1 0 0,-1 0 0,1-1 0,-1 1 0,1 0 0,-1-1 0,0 0 0,0 1 0,0-1 0,0 0 0,0 1 0,0-1 0,0 0 0,1-2 0,4-16 0,-1 0 0,0 0 0,-2 0 0,0-1 0,-2 1 0,0-1 0,-3-39 0,-2 53 0,-2 15 0,-1 16 0,6-20 0,1-1 0,-1 0 0,1 0 0,0 1 0,0-1 0,1 0 0,-1 0 0,1 0 0,-1 1 0,1-1 0,0 0 0,0 0 0,0 0 0,1 0 0,-1 0 0,1-1 0,0 1 0,-1 0 0,1-1 0,0 1 0,1-1 0,-1 0 0,0 1 0,1-1 0,-1 0 0,1 0 0,0-1 0,-1 1 0,1-1 0,0 1 0,0-1 0,0 0 0,0 0 0,0 0 0,1 0 0,-1-1 0,0 1 0,5-1 0,2 1 0,0 0 0,0-1 0,1 0 0,-1-1 0,0 0 0,0-1 0,0 0 0,0 0 0,0-1 0,0-1 0,-1 1 0,10-6 0,-3-1 0,-1 0 0,0 0 0,-1-2 0,0 0 0,22-25 0,-36 56 0,-20 34 0,14-38 0,0 0 0,1 0 0,1 1 0,0-1 0,1 1 0,-2 29 0,5-43 0,0-1 0,0 0 0,0 1 0,0-1 0,0 1 0,0-1 0,1 1 0,-1-1 0,0 0 0,1 1 0,0-1 0,-1 0 0,1 1 0,0-1 0,-1 0 0,1 0 0,0 1 0,0-1 0,0 0 0,0 0 0,0 0 0,0 0 0,0 0 0,1-1 0,-1 1 0,0 0 0,0 0 0,1-1 0,-1 1 0,0-1 0,1 1 0,-1-1 0,1 0 0,-1 1 0,0-1 0,1 0 0,-1 0 0,1 0 0,2 0 0,0-1 0,-1 1 0,1-1 0,0 1 0,0-1 0,-1 0 0,1-1 0,-1 1 0,1-1 0,-1 1 0,0-1 0,1 0 0,-1 0 0,0-1 0,5-3 0,20-38-2666,-22 31 391,-1-1 0,0 1 0,4-22 0,1-23-6330</inkml:trace>
</inkml:ink>
</file>

<file path=ppt/ink/ink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3.511"/>
    </inkml:context>
    <inkml:brush xml:id="br0">
      <inkml:brushProperty name="width" value="0.025" units="cm"/>
      <inkml:brushProperty name="height" value="0.025" units="cm"/>
    </inkml:brush>
  </inkml:definitions>
  <inkml:trace contextRef="#ctx0" brushRef="#br0">44 1 17232,'0'0'10987,"-44"60"-10923,47-45-288,12 1-1987,2 0-1184,4-3-1089,0 0-2819</inkml:trace>
</inkml:ink>
</file>

<file path=ppt/ink/ink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3.837"/>
    </inkml:context>
    <inkml:brush xml:id="br0">
      <inkml:brushProperty name="width" value="0.025" units="cm"/>
      <inkml:brushProperty name="height" value="0.025" units="cm"/>
    </inkml:brush>
  </inkml:definitions>
  <inkml:trace contextRef="#ctx0" brushRef="#br0">1 0 9865,'0'0'14579,"3"10"-11130,2 7-2474,-1-1 0,-1 1-1,-1-1 1,1 31 0,-2-46-974,-1-1-1,1 1 1,-1 0-1,1 0 1,-1 0-1,1 0 1,-1-1-1,1 1 1,0 0-1,0 0 1,-1-1-1,1 1 1,0-1-1,0 1 1,0-1-1,0 1 1,0-1-1,-1 1 1,1-1-1,0 0 1,0 1-1,0-1 1,0 0-1,0 0 1,0 0 0,0 0-1,0 0 1,0 0-1,0 0 1,0 0-1,0 0 1,0-1-1,0 1 1,0 0-1,2-1 1,39-9-95,-18 2-204,-6 1 256,0 1 0,1 1 0,-1 0 0,1 2 0,0 0 0,19 0 0,-36 3 54,0 0 1,-1 0 0,1 1 0,-1-1-1,1 1 1,-1-1 0,1 1-1,-1-1 1,1 1 0,-1 0-1,1 0 1,-1 0 0,0 0 0,1 0-1,-1 0 1,0 0 0,0 0-1,0 0 1,0 1 0,0-1-1,0 0 1,0 1 0,0-1 0,-1 1-1,1-1 1,0 1 0,0 2-1,-1-2 3,1 0-1,0 0 0,0 0 0,-1-1 0,1 1 0,1 0 1,-1-1-1,0 1 0,0 0 0,0-1 0,1 1 0,-1-1 1,1 0-1,-1 1 0,1-1 0,0 0 0,0 0 0,-1 0 1,1 0-1,0-1 0,2 2 0,12 0-14,0-1 0,-1-1 0,1 0 0,0-1 0,-1-1 0,1 0 0,27-8 0,-22 5 0,0 0 0,1 2 0,22-1 0,-43 5-39,-1-1 0,1 0-1,-1 0 1,1 0 0,-1 1 0,1-1-1,-1 0 1,0 1 0,1-1 0,-1 0-1,0 1 1,1-1 0,-1 1 0,0-1-1,1 0 1,-1 1 0,0-1 0,0 1-1,1-1 1,-1 1 0,0-1 0,0 1-1,0-1 1,0 1 0,0-1 0,0 1-1,0-1 1,0 1 0,0-1 0,0 1-1,0 0 1,0 22-4661,0-16 1159</inkml:trace>
</inkml:ink>
</file>

<file path=ppt/ink/ink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4.362"/>
    </inkml:context>
    <inkml:brush xml:id="br0">
      <inkml:brushProperty name="width" value="0.025" units="cm"/>
      <inkml:brushProperty name="height" value="0.025" units="cm"/>
    </inkml:brush>
  </inkml:definitions>
  <inkml:trace contextRef="#ctx0" brushRef="#br0">1 88 16752,'0'0'7858,"9"-10"-5797,0 1-1516,1 0 1,-1 1 0,2 0 0,-1 1 0,13-7 0,-16 11-333,0-1 1,0 1 0,0 1 0,0-1-1,0 1 1,0 1 0,1-1 0,-1 1-1,1 0 1,-1 1 0,1 0 0,10 1-1,-17-1-211,1 1 0,-1-1 0,1 1 0,-1 0-1,0-1 1,1 1 0,-1 0 0,0 0 0,1 0-1,-1 0 1,0 0 0,0 0 0,0 0 0,0 0-1,0 1 1,0-1 0,0 0 0,-1 1 0,1-1-1,0 0 1,-1 1 0,1-1 0,-1 1 0,1-1-1,-1 1 1,0-1 0,0 1 0,1 2 0,-1 54-9,0-38 4,0 101 3,0-119 0,0 0 0,0 1 0,1-1 0,-1 0 0,1 1 0,0-1 0,-1 0 0,1 0 0,0 0 0,0 0 0,1 0 0,-1 0 0,0 0 0,1 0 0,-1 0 0,1 0 0,0-1 0,-1 1 0,1-1 0,0 1 0,0-1 0,0 0 0,0 1 0,0-1 0,0 0 0,1 0 0,-1-1 0,0 1 0,0 0 0,1-1 0,-1 0 0,0 1 0,1-1 0,-1 0 0,0 0 0,4-1 0,3 2 0,0-2 0,0 1 0,0-1 0,0-1 0,-1 0 0,1 0 0,0 0 0,14-8 0,-15 6 0,-1-1 0,1 1 0,-1-2 0,-1 1 0,1-1 0,-1 0 0,0 0 0,0 0 0,-1-1 0,0 0 0,0 0 0,-1-1 0,0 1 0,0-1 0,0 0 0,-1 0 0,-1 0 0,1-1 0,-1 1 0,-1-1 0,1 1 0,-1-1 0,-1 1 0,0-1 0,0 0 0,-1 1 0,-2-13 0,1 20 0,-3 9 0,-1 10 0,5-17 5,1-1 0,0 1 0,0 0 0,0-1 0,0 1 0,0-1 0,0 1 0,0 0 0,1-1-1,-1 1 1,0-1 0,0 1 0,0-1 0,1 1 0,-1 0 0,0-1 0,0 1 0,1-1 0,-1 1 0,0-1 0,1 1 0,-1-1 0,1 0 0,-1 1 0,1-1 0,-1 1 0,1-1-1,-1 0 1,1 0 0,-1 1 0,1-1 0,-1 0 0,2 1 0,21-7 163,-19 3-378,1 0 0,0 0 0,-1 0 0,0-1-1,0 1 1,0-1 0,7-8 0,-3-4-6517</inkml:trace>
</inkml:ink>
</file>

<file path=ppt/ink/ink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5.262"/>
    </inkml:context>
    <inkml:brush xml:id="br0">
      <inkml:brushProperty name="width" value="0.025" units="cm"/>
      <inkml:brushProperty name="height" value="0.025" units="cm"/>
    </inkml:brush>
  </inkml:definitions>
  <inkml:trace contextRef="#ctx0" brushRef="#br0">149 161 3107,'11'-5'2835,"-3"2"-1751,0-1 0,0 0 0,0 0 0,-1-1 0,0 0 0,9-8 0,-14 11-634,0 0 0,1 0-1,-1-1 1,0 1 0,0-1 0,-1 0-1,1 0 1,-1 1 0,1-1 0,-1 0-1,0 0 1,0 0 0,0-1 0,-1 1 0,1 0-1,-1 0 1,1 0 0,-1 0 0,0-1-1,0 1 1,-1 0 0,1 0 0,-1 0-1,1-1 1,-2-3 0,1 5-282,0 0 0,0 0 1,1 0-1,-1 0 0,0 0 1,-1 0-1,1 0 0,0 1 0,0-1 1,-1 0-1,1 1 0,-1-1 1,0 1-1,1-1 0,-1 1 0,0 0 1,0 0-1,0 0 0,0 0 1,0 0-1,0 0 0,0 0 0,0 1 1,0-1-1,0 1 0,0-1 1,-1 1-1,1 0 0,0 0 0,0 0 1,0 0-1,-1 0 0,1 0 1,0 1-1,-4 0 0,0 1-129,0 0-1,0 0 0,-1 1 1,1-1-1,1 1 1,-1 1-1,0-1 0,1 1 1,0 0-1,-8 7 1,12-10-39,-19 20 47,-29 39 1,45-54-42,-1 0 0,1 1-1,1 0 1,-1-1 0,1 2 0,1-1 0,-1 0 0,1 0 0,0 1-1,1-1 1,-2 14 0,3-20-5,1 1-1,-1-1 1,0 1-1,0-1 1,1 0-1,-1 1 1,1-1-1,-1 1 1,1-1-1,0 0 1,-1 0 0,1 1-1,0-1 1,0 0-1,0 0 1,0 0-1,0 0 1,0 0-1,0 0 1,0 0-1,2 1 1,35 13 25,-22-12-14,0-1 0,30 1 1,-41-3 22,0 0 0,0 0 0,0-1 0,0 0 0,-1 0 0,1 0 0,0 0 0,0-1 1,-1 0-1,1 0 0,-1 0 0,0 0 0,0-1 0,0 1 0,0-1 0,0 0 0,0-1 0,-1 1 0,1-1 0,-1 1 0,0-1 1,5-8-1,-4 3-186,1 0 0,-2 0 0,1 0 0,-2 0 0,1-1 0,-1 1 0,0-1 0,-1 1 0,0-1 0,-1-11 0</inkml:trace>
</inkml:ink>
</file>

<file path=ppt/ink/ink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5.777"/>
    </inkml:context>
    <inkml:brush xml:id="br0">
      <inkml:brushProperty name="width" value="0.025" units="cm"/>
      <inkml:brushProperty name="height" value="0.025" units="cm"/>
    </inkml:brush>
  </inkml:definitions>
  <inkml:trace contextRef="#ctx0" brushRef="#br0">58 1 18738,'0'0'13778,"-3"12"-13554,-34 226-192,21-118-37,15-106-3234,1-14 3091,0 0 0,0 0 0,0 0 0,0 0 1,0 0-1,1 0 0,-1 0 0,0 0 0,0 0 0,0 0 0,0 0 0,0 0 1,0 0-1,0 0 0,1 0 0,-1 0 0,0 0 0,0 0 0,0 0 0,0 0 0,0 0 1,0 0-1,0 0 0,1 0 0,-1 0 0,0 0 0,0 0 0,0 0 0,0 1 1,0-1-1,0 0 0,0 0 0,0 0 0,0 0 0,0 0 0,0 0 0,1 0 1,-1 0-1,0 1 0,0-1 0,0 0 0,0 0 0,0 0 0,0 0 0,0 0 0,4-12-8227</inkml:trace>
</inkml:ink>
</file>

<file path=ppt/ink/ink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6.794"/>
    </inkml:context>
    <inkml:brush xml:id="br0">
      <inkml:brushProperty name="width" value="0.025" units="cm"/>
      <inkml:brushProperty name="height" value="0.025" units="cm"/>
    </inkml:brush>
  </inkml:definitions>
  <inkml:trace contextRef="#ctx0" brushRef="#br0">85 61 9993,'0'0'2237,"12"-3"470,62-17 867,-35 10 653,-31 9-643,-11 3 1308,-16 6-4831,1 1 1,0 1 0,0 1-1,-28 22 1,36-25-48,0 1 1,0 0-1,1 1 0,0-1 1,1 2-1,0-1 1,1 1-1,-10 18 0,16-28-6,0 0 0,0 1 1,1-1-1,-1 0 0,0 1 0,1-1 0,-1 1 0,1-1 0,-1 1 0,1-1 0,0 1 0,-1 0 0,1-1 0,0 1 0,0-1 1,0 1-1,0 0 0,1-1 0,-1 1 0,0-1 0,1 1 0,-1-1 0,1 1 0,-1-1 0,1 1 0,0-1 0,-1 1 1,1-1-1,0 0 0,0 0 0,0 1 0,0-1 0,0 0 0,1 0 0,-1 0 0,0 0 0,0 0 0,1 0 0,-1 0 1,0-1-1,1 1 0,-1 0 0,1-1 0,-1 1 0,1-1 0,-1 0 0,1 1 0,0-1 0,1 0 0,5 1 36,1-1-1,-1 0 1,1 0-1,-1-1 1,0 0-1,1 0 1,-1-1-1,12-4 1,-5-1-25,-1-1-1,1 0 1,-1-1 0,-1-1 0,0 0 0,0-1 0,-1 0-1,0-1 1,-1 0 0,0-1 0,-1 0 0,-1 0 0,0-2-1,-1 1 1,0-1 0,10-28 0,-12 21-19,-7 22 0,1 1 0,0-1 0,0 0 0,-1 1 0,1-1 0,0 0 0,-1 0 0,1 1 0,0-1 0,0 0 0,-1 0 0,1 0 0,-1 0 0,1 1 0,0-1 0,-1 0 0,1 0 0,0 0 0,-1 0 0,1 0 0,-1 0 0,1 0 0,0 0 0,-1 0 0,1 0 0,0 0 0,-1 0 0,1 0 0,-1 0 0,1-1 0,0 1 0,-1 0 0,1 0 0,0 0 0,-1 0 0,1-1 0,0 1 0,0 0 0,-1 0 0,1-1 0,0 1 0,-1 0 0,1-1 0,0 1 0,0 0 0,0 0 0,-1-1 0,1 1 0,0-1 0,0 1 0,0 0 0,0-1 0,0 1 0,0 0 0,0-1 0,0 1 0,0-1 0,0 1 0,0 0 0,0-1 0,0 1 0,0 0 0,0-1 0,0 1 0,0-1 0,0 1 0,-8 8 0,-1 0 0,1 1 0,1 0 0,-1 0 0,2 1 0,-1 0 0,-7 18 0,5-10 0,1 1 0,0 0 0,-7 34 0,13-46 0,1-1 0,0 1 0,0-1 0,1 1 0,0-1 0,0 1 0,2 11 0,-1-16 0,-1 0 0,1 0 0,0 0 0,0 0 0,0 0 0,0 0 0,0 0 0,0 0 0,1 0 0,-1 0 0,1-1 0,-1 1 0,1-1 0,-1 1 0,1-1 0,0 1 0,0-1 0,0 0 0,0 0 0,0 0 0,0 0 0,0 0 0,0-1 0,0 1 0,4 0 0,7 2-124,1-1-1,-1-1 1,1 0-1,0 0 1,-1-2-1,24-3 1,-29 3-206,0 0 1,0-1-1,-1 0 1,1 0 0,-1-1-1,1 0 1,-1-1 0,0 1-1,-1-1 1,1-1 0,0 1-1,-1-1 1,6-6-1,6-14-9145</inkml:trace>
</inkml:ink>
</file>

<file path=ppt/ink/ink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7.434"/>
    </inkml:context>
    <inkml:brush xml:id="br0">
      <inkml:brushProperty name="width" value="0.025" units="cm"/>
      <inkml:brushProperty name="height" value="0.025" units="cm"/>
    </inkml:brush>
  </inkml:definitions>
  <inkml:trace contextRef="#ctx0" brushRef="#br0">88 0 12075,'0'0'12861,"3"16"-9968,4 24-1905,-3 0-1,-1 0 1,-1 0-1,-7 60 1,-4-29-988,-14 168 0,-7-314-474,23 62 305,1 0 0,1 0 0,0 0 0,0 0 0,2-1 0,0 0 0,-3-24 0,7 37 136,-1-1-1,1 1 1,0 0-1,0 0 0,-1 0 1,1-1-1,0 1 1,0 0-1,0 0 1,0 0-1,0 0 1,1 1-1,-1-1 0,0 0 1,0 0-1,1 1 1,-1-1-1,0 1 1,1-1-1,-1 1 0,0 0 1,1-1-1,-1 1 1,1 0-1,-1 0 1,0 0-1,1 0 1,-1 0-1,1 0 0,1 1 1,52 3-518,26 19-4604,1 0-4242,-41-15 2831</inkml:trace>
</inkml:ink>
</file>

<file path=ppt/ink/ink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7.776"/>
    </inkml:context>
    <inkml:brush xml:id="br0">
      <inkml:brushProperty name="width" value="0.025" units="cm"/>
      <inkml:brushProperty name="height" value="0.025" units="cm"/>
    </inkml:brush>
  </inkml:definitions>
  <inkml:trace contextRef="#ctx0" brushRef="#br0">102 29 13132,'0'0'14574,"-9"0"-13383,6 0-1130,0 0 1,-1 0 0,1 1 0,0-1-1,0 1 1,-1 0 0,1 0 0,0 0-1,0 0 1,0 0 0,0 1 0,0-1 0,0 1-1,1 0 1,-1 0 0,-3 3 0,2 0 98,0-1 1,1 1 0,0 0 0,-1 0 0,2 0-1,-1 1 1,0-1 0,1 1 0,0 0 0,-1 7-1,2-11-141,0-1-1,1 1 0,-1 0 1,1-1-1,-1 1 0,1 0 0,0-1 1,0 1-1,-1 0 0,1-1 1,0 1-1,1 0 0,-1 0 1,0-1-1,0 1 0,1 0 1,-1-1-1,1 1 0,-1-1 0,1 1 1,0-1-1,0 1 0,0-1 1,-1 1-1,1-1 0,1 1 1,-1-1-1,0 0 0,0 0 1,0 0-1,1 0 0,-1 0 0,0 0 1,1 0-1,-1 0 0,1 0 1,0-1-1,2 2 0,1-1 8,1-1 0,-1 1 0,0-1 0,1 0 0,-1 0 0,0-1 0,1 0 0,-1 0 0,0 0 0,0 0 0,1-1 0,4-2 0,1-2-33,0-1-1,0 0 1,0-1-1,-1 0 1,0 0 0,-1-1-1,0 0 1,13-17-1,-10 11-19,-1-1-1,15-27 1,-30 54 21,-1 0 0,1 0 0,1 0 0,0 1 0,0-1 1,1 1-1,1-1 0,0 1 0,1 0 0,1 19 0,0-29-60,0-1-1,-1 1 0,1 0 0,0 0 1,1-1-1,-1 1 0,0-1 0,0 1 1,1-1-1,-1 0 0,0 1 0,1-1 0,0 0 1,-1 0-1,1 0 0,0 0 0,-1 0 1,1 0-1,0-1 0,0 1 0,0-1 1,0 1-1,-1-1 0,1 0 0,0 1 1,0-1-1,0 0 0,0 0 0,4-1 0,0 1-252,-1-1-1,1 1 0,-1-1 1,1 0-1,-1-1 0,1 1 1,-1-1-1,0 0 1,9-5-1,-5 0-816,0 0 1,0-1-1,-1 0 1,0-1 0,-1 0-1,1 0 1,-2 0-1,1-1 1,6-15-1,10-26-4133</inkml:trace>
</inkml:ink>
</file>

<file path=ppt/ink/ink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8.133"/>
    </inkml:context>
    <inkml:brush xml:id="br0">
      <inkml:brushProperty name="width" value="0.025" units="cm"/>
      <inkml:brushProperty name="height" value="0.025" units="cm"/>
    </inkml:brush>
  </inkml:definitions>
  <inkml:trace contextRef="#ctx0" brushRef="#br0">76 1 10922,'0'0'13517,"-4"11"-11878,-11 29-524,1 0 0,3 0 0,1 1-1,2 1 1,-4 61 0,12-102-1115,-1 1 0,1 0 0,0-1 0,0 1 0,0 0 0,0-1 0,0 1 0,0 0 0,1-1 0,-1 1 0,0-1 0,1 1 0,-1 0 0,1-1 0,0 1 0,0-1 0,-1 0 0,1 1 0,0-1 0,0 1 0,0-1 0,0 0 0,1 0 0,-1 0 0,0 0 0,0 0 0,1 0 0,-1 0 0,1 0 0,-1 0 0,1-1 0,-1 1 0,1 0 0,-1-1 0,1 1 0,0-1 0,-1 0 0,1 0 0,-1 1 0,1-1 0,0 0 0,-1 0 0,3-1 0,1 0 0,0 0 0,0 0 0,0-1 0,-1 0 0,1 0 0,-1 0 0,1 0 0,-1-1 0,0 0 0,0 0 0,0 0 0,0 0 0,5-7 0,11-16 0,-2-1 0,-1-1 0,-1-1 0,18-45 0,17-31 0,-46 102-123,-3 12-295,-2 12-1587,-4-9-443,0 0 0,0-1 1,-1 1-1,-9 14 1,10-19 890,-11 20-4940</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1.780"/>
    </inkml:context>
    <inkml:brush xml:id="br0">
      <inkml:brushProperty name="width" value="0.025" units="cm"/>
      <inkml:brushProperty name="height" value="0.025" units="cm"/>
    </inkml:brush>
  </inkml:definitions>
  <inkml:trace contextRef="#ctx0" brushRef="#br0">243 48 12876,'0'0'12086,"-10"-8"-10185,-34-24-1175,41 31-717,1 0 0,0 0 0,-1 0 0,1 0 0,-1 0-1,1 1 1,-1-1 0,1 1 0,-1 0 0,0 0 0,1 0 0,-1 0 0,1 0 0,-1 0 0,1 1 0,-1-1 0,1 1 0,-1 0 0,1 0 0,-1 0 0,1 0 0,0 0 0,-4 2 0,-2 3 15,0 0 0,0 1 0,0 0 1,-8 9-1,10-10 19,-5 6 287,0 0 0,-17 27 1,25-35-223,0 0 0,1 0 1,0 0-1,0 0 0,0 0 0,0 1 0,1-1 1,0 1-1,0-1 0,0 1 0,0 0 0,1-1 1,0 1-1,0-1 0,0 6 0,1-9-89,-1 1 0,1-1-1,0 0 1,0 0-1,0 0 1,0 0 0,0 0-1,0 0 1,0-1-1,0 1 1,0 0 0,0 0-1,1-1 1,-1 1-1,0-1 1,0 1-1,1-1 1,-1 1 0,0-1-1,1 0 1,-1 0-1,0 0 1,1 0 0,-1 0-1,0 0 1,1 0-1,1 0 1,40-5 592,-24 0-513,-1-1 0,0-1 0,-1-1-1,1 0 1,-2-1 0,1-1 0,26-21 0,-27 18-70,0 0 0,-1 0 0,0-2 0,22-27 1,-47 59-408,1 1 0,1 0 0,-9 27 0,15-36-869,0 0-1,0 0 1,1 0 0,0 1-1,0 15 1,1-24 1081,0-1 1,0 1 0,0-1-1,0 1 1,0 0-1,0-1 1,0 1-1,0-1 1,0 1 0,1-1-1,-1 1 1,0-1-1,0 1 1,0-1 0,1 1-1,-1-1 1,0 1-1,0-1 1,1 1-1,-1-1 1,1 1 0,-1-1-1,0 0 1,1 1-1,-1-1 1,1 0-1,-1 1 1,1-1 0,-1 0-1,1 0 1,-1 1-1,1-1 1,-1 0 0,1 0-1,-1 0 1,1 0-1,-1 0 1,1 1-1,-1-1 1,1 0 0,-1 0-1,1-1 1,0 1-1,-1 0 1,1 0 0,19 0-6022</inkml:trace>
</inkml:ink>
</file>

<file path=ppt/ink/ink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8.477"/>
    </inkml:context>
    <inkml:brush xml:id="br0">
      <inkml:brushProperty name="width" value="0.025" units="cm"/>
      <inkml:brushProperty name="height" value="0.025" units="cm"/>
    </inkml:brush>
  </inkml:definitions>
  <inkml:trace contextRef="#ctx0" brushRef="#br0">4 20 9001,'0'0'5194,"-1"10"-1046,-1 30-1004,2-39-2940,0 1-1,0-1 1,0 1-1,1 0 1,-1-1-1,0 1 1,1-1 0,-1 0-1,1 1 1,0-1-1,-1 1 1,1-1-1,0 0 1,0 1-1,0-1 1,0 0 0,0 0-1,0 0 1,0 0-1,1 0 1,-1 0-1,0 0 1,0 0 0,1 0-1,-1-1 1,1 1-1,-1 0 1,1-1-1,-1 1 1,1-1-1,-1 0 1,1 1 0,-1-1-1,1 0 1,-1 0-1,1 0 1,2-1-1,4 2 135,0-1-1,-1-1 0,1 0 0,0 0 0,14-4 1,-6-2 26,0-1-1,0 0 1,16-12 0,36-19-444,-63 36 37,1 1 0,0 0 0,-1 0 0,1 0 0,0 1 0,0 0 0,0 0 0,0 0-1,10 1 1,-15 0 29,0 0 0,0 1 0,-1-1 0,1 1 0,0-1 0,-1 1 0,1-1 0,0 1 0,-1-1 0,1 1 0,-1 0 0,1-1 0,-1 1 0,1 0-1,-1 0 1,1-1 0,-1 1 0,0 0 0,1 0 0,-1-1 0,0 1 0,0 0 0,0 0 0,0 0 0,0 0 0,1-1 0,-2 1 0,1 1-1,0 33-28,0-26 57,0 8 24,-1-12 8,1 0 1,0 1-1,0-1 1,1 0-1,-1 0 1,1 0-1,0 0 1,2 6-1,-2-9-25,0-1-1,1 1 1,-1 0-1,0-1 1,1 1 0,-1-1-1,1 1 1,0-1 0,-1 0-1,1 0 1,0 0-1,0 0 1,0 0 0,0 0-1,-1 0 1,1-1-1,0 1 1,1-1 0,-1 1-1,0-1 1,0 0-1,0 1 1,0-1 0,3-1-1,11 1-15,0-2 0,0 1 0,0-2 0,0 0 0,0-1 0,-1-1 0,0 0 0,0-2 0,25-13 0,39-14-12,-78 34 7,0 0 0,0 0 0,0 1 0,-1-1 0,1 0 0,0 0 0,0 1 0,-1-1 0,1 0 0,0 1 0,0-1 0,-1 1 0,1-1 0,0 1 0,-1-1 0,1 1 0,-1-1 0,1 1 0,-1-1 0,1 1 0,-1 0 0,1-1 0,-1 1 0,0 0 0,1 0 0,-1-1 0,0 1 0,0 0 0,1 0 0,-1 0 0,0-1 0,0 1 0,0 0 0,0 0 0,0 0 0,0-1 0,0 2 0,0 0 0,0 0 0,1 0 0,-1-1 0,1 1 0,-1 0 0,1 0 0,0 0 0,0-1 0,-1 1 0,1 0 0,1-1 0,-1 1 0,0-1 0,0 1 0,0-1 0,1 0 0,-1 1 0,3 0 0,24 3-2640,-24-5 1763,-1-1 1,1 1-1,0-1 0,0 0 0,0 0 1,-1 0-1,1-1 0,0 1 0,-1-1 1,1 0-1,-1 0 0,0 0 1,0 0-1,5-5 0,13-14-4856</inkml:trace>
</inkml:ink>
</file>

<file path=ppt/ink/ink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8.836"/>
    </inkml:context>
    <inkml:brush xml:id="br0">
      <inkml:brushProperty name="width" value="0.025" units="cm"/>
      <inkml:brushProperty name="height" value="0.025" units="cm"/>
    </inkml:brush>
  </inkml:definitions>
  <inkml:trace contextRef="#ctx0" brushRef="#br0">1 1 14830,'0'0'17937,"65"2"-31998</inkml:trace>
</inkml:ink>
</file>

<file path=ppt/ink/ink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9.177"/>
    </inkml:context>
    <inkml:brush xml:id="br0">
      <inkml:brushProperty name="width" value="0.025" units="cm"/>
      <inkml:brushProperty name="height" value="0.025" units="cm"/>
    </inkml:brush>
  </inkml:definitions>
  <inkml:trace contextRef="#ctx0" brushRef="#br0">174 55 21332,'0'0'3822,"-9"-8"-378,-31-25-1400,39 32-1994,-1-1-1,0 1 1,0 0 0,0-1-1,-1 1 1,1 0-1,0 0 1,0 0 0,-1 1-1,1-1 1,0 0-1,-1 1 1,1 0-1,-1-1 1,1 1 0,-1 0-1,1 0 1,0 0-1,-1 1 1,1-1-1,-1 1 1,1-1 0,0 1-1,-1 0 1,1 0-1,0 0 1,0 0 0,0 0-1,0 0 1,0 1-1,0-1 1,0 1-1,0-1 1,0 1 0,0 0-1,1-1 1,-1 1-1,1 0 1,0 0-1,-3 5 1,3-6-53,0 1-1,-1 0 1,1 0-1,0 1 1,0-1-1,0 0 1,0 0-1,1 0 1,-1 1-1,1-1 1,-1 0-1,1 1 1,0-1-1,0 0 1,0 1-1,0-1 1,0 0-1,1 1 1,-1-1-1,1 0 1,-1 1-1,1-1 1,0 0 0,0 0-1,0 0 1,0 1-1,0-1 1,0 0-1,1-1 1,-1 1-1,1 0 1,-1 0-1,1-1 1,0 1-1,0-1 1,0 1-1,2 1 1,60 14-991,-53-15 440,1 0-1,-1 1 1,0 0 0,0 1 0,13 7 0,-20-9 417,-1 0 0,0 0 0,0 0 0,0 1 0,-1-1 0,1 1 0,0 0 0,-1 0 0,0 0 0,0 0 0,0 0 0,0 1 0,0-1 0,-1 0 0,1 1 0,-1 0 0,0-1 0,0 1 0,0 0 0,0 5 0,0 8 193,-1 0 0,0 0 0,-1-1 0,-1 1 0,-1-1 0,0 1 0,-1-1 0,-1 0 0,-1 0 0,0-1 0,-14 26 0,12-26 749,-2 0 1,0 0-1,0-1 0,-1-1 1,-1 1-1,-20 17 1,30-29-786,0 0 1,1-1 0,-1 1 0,0-1 0,0 1 0,0-1 0,0 1 0,-1-1-1,1 0 1,0 0 0,0 0 0,-1-1 0,1 1 0,0 0 0,-1-1-1,1 1 1,-1-1 0,1 0 0,-1 0 0,1 0 0,-1 0 0,-3-1-1,4-1 0,-1 1-1,1 0 0,0-1 1,0 0-1,0 1 0,1-1 1,-1 0-1,0 0 0,1 0 1,-1 0-1,1 0 0,0-1 1,-1 1-1,1 0 0,0-1 0,0 1 1,0-5-1,-4-11 38,2 0-1,0 0 1,1-1-1,1-27 1,1 32-57,0 1 0,1-1 0,0 1 0,1-1 0,6-18 0,-6 26 0,0 1 0,0 0 0,1 0 0,-1 1 0,1-1 0,0 0 0,1 1 0,-1 0 0,1 0 0,0 0 0,0 0 0,0 0 0,0 1 0,1 0 0,-1 0 0,8-4 0,11-3-1167,1 1 0,34-9 0,-33 10-1199,24-8-6533</inkml:trace>
</inkml:ink>
</file>

<file path=ppt/ink/ink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53.543"/>
    </inkml:context>
    <inkml:brush xml:id="br0">
      <inkml:brushProperty name="width" value="0.025" units="cm"/>
      <inkml:brushProperty name="height" value="0.025" units="cm"/>
    </inkml:brush>
  </inkml:definitions>
  <inkml:trace contextRef="#ctx0" brushRef="#br0">45 0 7399,'0'0'22106,"2"13"-20942,3 21-938,-2 1-1,-2-1 1,-3 51 0,-22 119 607,2-6-471,19-164-362,1-12 0,0 1 0,1 0 0,2 0 0,0 0 0,7 36 0,-8-57 0,0 0 0,1 0 0,-1 0 0,1 0 0,-1 0 0,1 0 0,0 0 0,0 0 0,0 0 0,0 0 0,0 0 0,0-1 0,0 1 0,1 0 0,-1-1 0,0 1 0,1-1 0,0 1 0,-1-1 0,1 0 0,0 0 0,0 1 0,-1-1 0,1-1 0,0 1 0,0 0 0,0 0 0,0-1 0,0 1 0,1-1 0,-1 1 0,0-1 0,0 0 0,0 0 0,0 0 0,0 0 0,0-1 0,3 0 0,1-1 0,0 0 0,0-1 0,0 0 0,0 0 0,-1-1 0,0 1 0,1-1 0,-1 0 0,-1-1 0,1 1 0,5-8 0,22-31 0,35-60 0,13-19 0,-79 120 0,1-1 0,0 1 0,0 0 0,0 0 0,0-1 0,0 1 0,1 1 0,-1-1 0,1 0 0,-1 0 0,1 1 0,-1 0 0,1-1 0,3 0 0,-5 2 0,0 0 0,1 0 0,-1 0 0,0 1 0,0-1 0,0 0 0,1 1 0,-1-1 0,0 1 0,0-1 0,0 1 0,0-1 0,0 1 0,0 0 0,0-1 0,0 1 0,0 0 0,0 0 0,0 0 0,-1 0 0,1 0 0,0 0 0,-1 0 0,1 0 0,0 0 0,-1 0 0,1 0 0,-1 0 0,0 0 0,1 0 0,-1 1 0,0-1 0,0 0 0,0 0 0,0 2 0,20 148 0,-20-150 0,0 0 0,1 1 0,-1-1 0,1 0 0,-1 0 0,1 1 0,-1-1 0,1 0 0,-1 0 0,1 1 0,0-1 0,0 0 0,0 0 0,0 0 0,0 0 0,0 0 0,0 0 0,0-1 0,0 1 0,0 0 0,0 0 0,1-1 0,-1 1 0,0-1 0,2 1 0,0 0 0,0-1 0,0 0 0,0 0 0,0 0 0,0-1 0,0 1 0,0-1 0,0 1 0,0-1 0,0 0 0,3-2 0,9-3 0,-1-2 0,-1 1 0,18-15 0,-28 20 0,45-39 0,-37 30 0,1 1 0,0 0 0,0 1 0,27-15 0,-38 24 0,-1 0 0,1 0 0,0 0 0,-1 0 0,1 0 0,0 0 0,-1 0 0,1 0 0,0 0 0,-1 0 0,1 0 0,-1 0 0,1 1 0,0-1 0,-1 0 0,1 1 0,-1-1 0,1 0 0,-1 1 0,1-1 0,-1 0 0,1 1 0,-1-1 0,1 1 0,-1-1 0,1 1 0,-1-1 0,0 1 0,1 0 0,-1-1 0,0 1 0,0-1 0,0 1 0,1 0 0,-1-1 0,0 1 0,0 0 0,0-1 0,0 1 0,0-1 0,0 1 0,0 0 0,0-1 0,0 1 0,0 0 0,-1 0 0,1 46 0,0-34 0,-1 7 67,1 41-516,0-59 287,0 0 0,0 0 0,0 0 0,1 0 0,-1 0 0,1 0 0,-1 0 0,1 0-1,0-1 1,-1 1 0,1 0 0,0 0 0,0-1 0,0 1 0,1 0 0,-1-1 0,0 1 0,1-1 0,-1 0 0,1 1 0,-1-1 0,1 0 0,2 2 0,6-2-11838</inkml:trace>
</inkml:ink>
</file>

<file path=ppt/ink/ink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54.397"/>
    </inkml:context>
    <inkml:brush xml:id="br0">
      <inkml:brushProperty name="width" value="0.025" units="cm"/>
      <inkml:brushProperty name="height" value="0.025" units="cm"/>
    </inkml:brush>
  </inkml:definitions>
  <inkml:trace contextRef="#ctx0" brushRef="#br0">265 55 641,'29'-49'19343,"-29"44"-11333,-18 32-6819,-47 82-237,-53 124-1,100-192-714,2 1 1,2 1-1,2 0 0,1 1 0,3 0 1,-5 72-1,12-105-250,1 1 1,0 0-1,1 0 0,0-1 1,1 1-1,1 0 0,-1-1 1,2 0-1,0 0 0,0 0 1,1 0-1,0 0 0,1-1 1,0 0-1,0 0 0,1-1 0,1 0 1,-1 0-1,2 0 0,-1-1 1,1 0-1,0-1 0,1 0 1,0-1-1,0 1 0,13 5 1,41 16-2551,-19-15-2678,3-4-6564</inkml:trace>
</inkml:ink>
</file>

<file path=ppt/ink/ink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55.752"/>
    </inkml:context>
    <inkml:brush xml:id="br0">
      <inkml:brushProperty name="width" value="0.025" units="cm"/>
      <inkml:brushProperty name="height" value="0.025" units="cm"/>
    </inkml:brush>
  </inkml:definitions>
  <inkml:trace contextRef="#ctx0" brushRef="#br0">395 69 14157,'0'0'3374,"10"-9"-379,32-25-246,-41 34-2571,-1 0 0,1-1 0,0 1 0,-1-1 0,1 1 0,0-1 0,-1 1 0,1-1 0,-1 1 0,1-1 0,-1 0 0,1 1 0,-1-1 0,1 0-1,-1 1 1,1-1 0,-1 0 0,0 0 0,0 1 0,1-1 0,-1 0 0,0 0 0,0 0 0,0 1 0,0-1 0,0 0 0,0-1 0,-1 1-112,0 0 0,1 1 0,-1-1 0,0 1 0,0-1 0,0 1 0,0-1 0,0 1 0,0 0 0,0 0 0,0-1 0,0 1 0,0 0 0,0 0 0,0 0 0,-1 0 0,0 0 0,-46 5-268,27 2 301,0 1 0,1 0 0,0 2 0,1 0 0,0 1 0,1 1 0,-19 15 0,6-1 298,2 0 0,1 2 1,-27 33-1,43-46-213,1 0 1,0 1 0,-10 20 0,18-30-156,0-1 0,1 1-1,0 0 1,0 0 0,0 0 0,1 0-1,0 1 1,0-1 0,0 0 0,1 0 0,0 1-1,0-1 1,2 9 0,-1-12-29,0 0 0,0-1 0,1 1 0,-1-1 0,1 1 0,-1-1 0,1 0 0,0 0 0,0 1 0,0-1 0,0-1 0,0 1 0,0 0 0,0 0 0,1-1 0,-1 1 0,1-1 0,-1 0 0,1 0 0,0 0 0,-1 0 0,1 0 0,0 0 0,0-1 0,3 1 0,11 1 0,1 0 0,33-1 0,-34-1 0,-11 0-3,24 0-1012,1 0 1,0-2-1,-1-1 0,57-14 0,-20-6-6272</inkml:trace>
</inkml:ink>
</file>

<file path=ppt/ink/ink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56.979"/>
    </inkml:context>
    <inkml:brush xml:id="br0">
      <inkml:brushProperty name="width" value="0.025" units="cm"/>
      <inkml:brushProperty name="height" value="0.025" units="cm"/>
    </inkml:brush>
  </inkml:definitions>
  <inkml:trace contextRef="#ctx0" brushRef="#br0">445 21 7559,'0'0'10517,"-11"-5"-6706,3 2-3614,0 0-1,0 1 1,0 0-1,-1 0 1,1 0-1,-1 1 1,0 1-1,1-1 0,-1 1 1,0 1-1,1 0 1,-1 0-1,0 0 1,-11 5-1,-3 4-110,1 2 0,0 1 0,1 0-1,0 2 1,1 0 0,1 1 0,0 1 0,1 1 0,1 1-1,1 0 1,0 1 0,-17 31 0,29-44-26,0 1-1,0-1 1,1 0 0,0 1-1,1 0 1,0 0 0,0 0-1,1 0 1,-2 12 0,3-17-51,1 0 0,-1 0 1,0 0-1,1 0 1,0-1-1,0 1 1,-1 0-1,2 0 0,-1 0 1,0-1-1,0 1 1,1-1-1,0 1 1,-1-1-1,1 1 0,0-1 1,0 0-1,0 0 1,1 0-1,-1 0 1,0 0-1,1-1 0,-1 1 1,1-1-1,0 1 1,-1-1-1,1 0 1,5 1-1,6 2 44,0 0-1,-1-2 1,2 1 0,-1-2 0,0 0-1,19-1 1,-24 0-33,-1-1 0,1 0 0,-1 0 0,1-1 0,-1 0 0,0-1 0,0 1 0,0-2 0,0 1 0,0-1 0,12-8 0,-19 11-5,1 0 1,-1 0 0,1 0 0,-1-1-1,0 1 1,0 0 0,1-1-1,-1 1 1,0-1 0,0 1 0,0-1-1,0 1 1,-1-1 0,1 0 0,0 1-1,-1-1 1,1 0 0,0-2 0,-2 3 29,1 0 0,0 0 0,0 0 0,-1 0 0,1 0 0,0 0 0,-1-1 0,1 1 0,-1 0 0,1 0 0,-1 0 0,0 1 0,1-1 0,-1 0 0,0 0 0,0 0 0,0 0 0,0 1 0,0-1 0,-1-1 0,-3-1 82,-1 1 0,1 0 0,0 0 0,-1 0 0,1 0 0,-1 1 0,1 0 0,-1 0 0,-7 0 0,6 0-40,4 1-62,0-1 0,0 1 0,0 0 0,0 0 0,0 0 0,0 0 0,0 0 0,0 1-1,0-1 1,0 1 0,0 0 0,-3 1 0,42 1-14,-24-4-35,-1 0-1,0-1 1,-1 0 0,1 0 0,0-2 0,-1 1-1,12-6 1,42-13-487,-63 22 497,0 0 0,-1 0 1,1 0-1,0 0 0,-1 0 0,1 0 1,0 0-1,-1 1 0,1-1 0,-1 0 0,1 0 1,0 0-1,-1 1 0,1-1 0,-1 0 0,1 1 1,-1-1-1,1 0 0,-1 1 0,1-1 0,-1 1 1,1-1-1,-1 1 0,0-1 0,1 1 0,-1-1 1,0 1-1,1-1 0,-1 1 0,0 0 0,0-1 1,1 1-1,-1-1 0,0 1 0,0 0 1,0-1-1,0 1 0,0 0 0,0-1 0,0 1 1,0 0-1,0-1 0,0 1 0,0-1 0,-1 1 1,1 0-1,0-1 0,-1 2 0,-8 38-92,8-38 125,-4 15-17,1-1 0,1 1 0,0 0 0,-1 26 0,4-42-172,0 0 0,0 0 1,0 0-1,0-1 0,0 1 0,0 0 0,0 0 0,1 0 0,-1 0 0,0 0 0,0 0 0,1-1 0,-1 1 0,0 0 0,1 0 0,-1 0 0,1-1 0,-1 1 1,1 0-1,0-1 0,-1 1 0,1 0 0,0-1 0,-1 1 0,1-1 0,0 1 0,0-1 0,-1 1 0,1-1 0,0 0 0,0 1 0,0-1 0,0 0 0,-1 0 1,1 1-1,0-1 0,0 0 0,0 0 0,0 0 0,0 0 0,0 0 0,0 0 0,0-1 0,-1 1 0,1 0 0,0 0 0,1-1 0,17-3-5782</inkml:trace>
</inkml:ink>
</file>

<file path=ppt/ink/ink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57.334"/>
    </inkml:context>
    <inkml:brush xml:id="br0">
      <inkml:brushProperty name="width" value="0.025" units="cm"/>
      <inkml:brushProperty name="height" value="0.025" units="cm"/>
    </inkml:brush>
  </inkml:definitions>
  <inkml:trace contextRef="#ctx0" brushRef="#br0">111 0 128,'0'0'25881,"-25"66"-23223,12-36-800,3 0-897,0 2-577,6-4-320,2-2-224,2-2-929,0-3-480,-5-3-1570,-3-5-1410,-7-4-2433,-3-9-6759</inkml:trace>
</inkml:ink>
</file>

<file path=ppt/ink/ink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57.677"/>
    </inkml:context>
    <inkml:brush xml:id="br0">
      <inkml:brushProperty name="width" value="0.025" units="cm"/>
      <inkml:brushProperty name="height" value="0.025" units="cm"/>
    </inkml:brush>
  </inkml:definitions>
  <inkml:trace contextRef="#ctx0" brushRef="#br0">1 63 13132,'0'0'4314,"12"-9"-1165,-1 1-2477,-4 3-335,-1 0 0,1 1 0,-1 0 0,1 0-1,1 0 1,-1 1 0,0 0 0,1 0 0,0 1 0,-1 0-1,9-1 1,1 1 263,-1 1-1,0 1 1,1 0-1,-1 1 1,1 0-1,-1 1 1,28 8-1,-39-8-580,0 0 0,0 0 0,1 0 0,-1 1-1,0 0 1,-1 0 0,1 0 0,0 0 0,-1 1-1,0 0 1,0 0 0,0 0 0,0 0 0,-1 0-1,1 1 1,-1 0 0,-1 0 0,1 0 0,0 0-1,-1 0 1,0 0 0,-1 1 0,1-1 0,-1 1-1,2 10 1,-3-8 39,0 1 0,-1-1 0,0 1 0,0-1-1,-1 1 1,0-1 0,0 0 0,-1 0 0,0 0-1,0 0 1,-1 0 0,0-1 0,0 1 0,-1-1-1,0 0 1,0-1 0,-1 1 0,-10 8 0,-3 4 157,-2-2-1,0-1 1,-1-1 0,-39 22 0,56-34-215,0 0 0,0-1 0,0 1 0,0-1 0,0 0 0,0-1 0,-1 1 0,1-1 0,0 0 0,-1 0 0,-8-1 0,13 0-12,0-1 0,0 0-1,1 1 1,-1-1 0,0 0 0,0 0-1,0 0 1,1 0 0,-1 0 0,0 0 0,1 0-1,-1 0 1,1 0 0,-1 0 0,1 0 0,-1 0-1,1 0 1,0 0 0,0-1 0,-1 1-1,1 0 1,0 0 0,0 0 0,0-1 0,1-1-1,0-39-1810,-1 36 1055,5-24-5137,6-4-2930</inkml:trace>
</inkml:ink>
</file>

<file path=ppt/ink/ink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58.018"/>
    </inkml:context>
    <inkml:brush xml:id="br0">
      <inkml:brushProperty name="width" value="0.025" units="cm"/>
      <inkml:brushProperty name="height" value="0.025" units="cm"/>
    </inkml:brush>
  </inkml:definitions>
  <inkml:trace contextRef="#ctx0" brushRef="#br0">86 1 21524,'0'0'10250,"-26"55"-9769,11-22 31,0 5-512,1 0 0,4-1 0,5-2 0,5-2-320,0-6-833,0-5-225,0-2-960,0-10-641,0-7-1697</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2.234"/>
    </inkml:context>
    <inkml:brush xml:id="br0">
      <inkml:brushProperty name="width" value="0.025" units="cm"/>
      <inkml:brushProperty name="height" value="0.025" units="cm"/>
    </inkml:brush>
  </inkml:definitions>
  <inkml:trace contextRef="#ctx0" brushRef="#br0">92 21 21300,'-5'9'2119,"-9"16"-1536,2 2-1,1-1 0,1 2 0,1-1 0,1 1 0,2 0 0,1 1 0,-2 41 0,3 21 1472,11 132 1,-2-216-2055,3-16 0,5-18 0,91-280 0,-37 97 0,-64 201-124,1-1 0,0 1 0,0 1 0,1-1-1,7-9 1,-11 16 92,0 1-1,0-1 0,1 1 0,-1-1 0,0 1 1,1-1-1,-1 1 0,1 0 0,-1 0 0,1 0 1,0 0-1,0 0 0,-1 0 0,1 0 1,0 0-1,0 1 0,0-1 0,0 1 0,0-1 1,0 1-1,0 0 0,0 0 0,0 0 1,0 0-1,0 0 0,0 0 0,-1 1 0,1-1 1,0 0-1,0 1 0,4 1 0,-4 0-34,0 0 1,1 0-1,-1 1 0,0-1 0,0 0 0,0 1 0,0 0 0,0-1 0,-1 1 1,1 0-1,-1 0 0,0 0 0,0 0 0,0 0 0,0 0 0,0 0 0,-1 0 0,0 0 1,1 0-1,-1 6 0,0 0 26,0 0 1,0 0 0,-1 0-1,0-1 1,-1 1 0,-3 13-1,1-14 201,0 0 0,0-1-1,-1 0 1,1 0 0,-2 0-1,1-1 1,-1 1 0,0-1-1,0-1 1,-14 10 0,17-12-82,-1 0 0,0 0 1,0-1-1,0 1 1,-1-1-1,1 0 0,0-1 1,-1 1-1,1-1 0,-1 0 1,0 0-1,1 0 1,-1 0-1,0-1 0,0 0 1,1 0-1,-1 0 0,0-1 1,1 0-1,-1 0 1,-5-1-1,8 0-263,-1 1 0,1-1 0,0 1 0,0-1 0,0 0 0,0 0 0,0 0 0,0 0 0,0-1 0,1 1 0,-1 0 0,1-1 0,0 1 0,0-1 0,-1 1 0,2-1 0,-1 0 0,0 1 0,0-1 0,1 0 0,0 1 0,-1-1 0,1-5 0,0 5-212,0-1 0,0 1 0,1-1 0,-1 1 0,1 0 0,-1-1 0,1 1 0,0 0 0,0 0 0,1 0 0,-1-1 0,1 1 0,-1 0 0,1 1 0,0-1 0,0 0 0,0 0 0,0 1 0,4-4 0,14-6-7722</inkml:trace>
</inkml:ink>
</file>

<file path=ppt/ink/ink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58.361"/>
    </inkml:context>
    <inkml:brush xml:id="br0">
      <inkml:brushProperty name="width" value="0.025" units="cm"/>
      <inkml:brushProperty name="height" value="0.025" units="cm"/>
    </inkml:brush>
  </inkml:definitions>
  <inkml:trace contextRef="#ctx0" brushRef="#br0">0 60 15278,'0'0'3273,"4"-8"229,-3 5-3235,1 0 1,-1-1-1,1 1 1,0 1-1,0-1 1,0 0-1,0 0 1,1 1-1,-1-1 1,1 1-1,0 0 1,-1 0-1,1 0 1,0 0-1,0 0 1,0 1-1,0-1 1,1 1-1,-1 0 1,0 0-1,1 0 1,-1 0-1,0 1 1,1-1-1,-1 1 1,1 0-1,5 0 1,1 0 131,17-1 343,0 1 1,42 4-1,-63-3-754,0 0 0,-1 0 1,1 0-1,0 1 0,0 0 0,-1 0 0,1 0 0,-1 1 0,0 0 0,1 0 1,-1 0-1,-1 1 0,1-1 0,0 1 0,-1 0 0,0 1 0,7 7 1,-10-10-8,0 1 1,0-1 0,-1 1-1,1-1 1,0 1-1,-1-1 1,1 1 0,-1-1-1,0 1 1,0-1 0,0 1-1,0 0 1,-1-1 0,1 1-1,-1-1 1,1 1 0,-1-1-1,0 1 1,0-1 0,0 0-1,0 1 1,0-1 0,-1 0-1,1 0 1,-1 0 0,1 0-1,-1 0 1,0 0 0,0 0-1,0 0 1,0-1-1,-3 3 1,-11 8 80,1-1 0,-1-1 0,-23 12 0,24-15-89,-20 12-23,16-10-454,1 1 0,0 1 0,-24 19 0,33-19-3252,9-11 3585,0 1 0,0-1 0,0 0 1,0 1-1,0-1 0,1 0 1,-1 0-1,0 1 0,0-1 0,0 0 1,1 0-1,-1 1 0,0-1 0,0 0 1,0 0-1,1 0 0,-1 1 0,0-1 1,0 0-1,1 0 0,-1 0 0,0 0 1,1 0-1,-1 0 0,0 1 0,0-1 1,1 0-1,-1 0 0,0 0 1,1 0-1,-1 0 0,0 0 0,1 0 1,-1 0-1,0 0 0,0-1 0,1 1 1,-1 0-1,0 0 0,1 0 0,17 0-6726</inkml:trace>
  <inkml:trace contextRef="#ctx0" brushRef="#br0" timeOffset="1">541 255 19923,'0'0'6694,"-36"58"-3619,10-30-1473,-6 6-930,1 1-255,-1 0-225,4-1-128,5-3 64,3-6-128,7-4 0,4-11 0,7-5-673,19-25-11498,4-9-449</inkml:trace>
</inkml:ink>
</file>

<file path=ppt/ink/ink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58.719"/>
    </inkml:context>
    <inkml:brush xml:id="br0">
      <inkml:brushProperty name="width" value="0.025" units="cm"/>
      <inkml:brushProperty name="height" value="0.025" units="cm"/>
    </inkml:brush>
  </inkml:definitions>
  <inkml:trace contextRef="#ctx0" brushRef="#br0">118 1 9289,'0'0'10826,"-23"61"-8744,12-34 192,2 1-256,3 2-833,3-1-416,3 1-513,0-1-160,0 2-64,0-4 0,0-5-1121,0-3-160,0-10-865,0-4-961</inkml:trace>
  <inkml:trace contextRef="#ctx0" brushRef="#br0" timeOffset="1">18 247 6758,'0'0'6342,"-18"-59"-4003,18 46 127,4 4-352,11 4 256,3 2-704,5 3-898,5 0-639,0 0-129,2-2-2178,-2-6-6375</inkml:trace>
</inkml:ink>
</file>

<file path=ppt/ink/ink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59.062"/>
    </inkml:context>
    <inkml:brush xml:id="br0">
      <inkml:brushProperty name="width" value="0.025" units="cm"/>
      <inkml:brushProperty name="height" value="0.025" units="cm"/>
    </inkml:brush>
  </inkml:definitions>
  <inkml:trace contextRef="#ctx0" brushRef="#br0">262 0 14478,'0'0'6555,"9"1"-4265,-7-1-2134,0 0 0,1 0 0,-1 0 0,0 1 0,0-1 0,0 1 0,1 0-1,-1-1 1,0 1 0,0 0 0,0 0 0,0 0 0,0 0 0,-1 1 0,1-1 0,0 1-1,0-1 1,-1 1 0,3 3 0,-2-2 4,-1 0-1,0 0 1,0 0-1,0 0 1,0 0 0,-1 0-1,1 1 1,-1-1-1,0 0 1,0 0 0,0 0-1,0 1 1,-1-1-1,1 0 1,-1 0-1,0 0 1,0 0 0,-2 4-1,-1 4 12,-1-1-1,0 0 1,0 0-1,-1-1 1,-1 0-1,0 0 0,0 0 1,0-1-1,-1 0 1,-10 7-1,0 0 114,0-2 0,0 0 0,-1-1-1,-23 10 1,38-20-284,0 0 0,0 0 0,-1 0 0,1-1 0,0 1 0,-1-1 0,1 0 0,-1-1 0,1 1 0,-1-1 0,1 0 0,-1 0 0,1 0 0,-1-1 0,1 1 0,-7-3 0,8 2 0,0-1 0,1 1 0,-1-1 0,1 0 0,0 0 0,0 0 0,0 0 0,0-1 0,0 1 0,0 0 0,0-1 0,1 1 0,-1-1 0,1 0 0,0 1 0,0-1 0,0 0 0,0 0 0,0 0 0,0 0 0,1 0 0,0 0 0,-1 0 0,2-6 0,-2 3-98,1 0 0,-1-1 0,2 1 0,-1 0 0,1-1 0,0 1 0,0 0 0,1 0 0,4-12 0,-5 16 66,0 0 0,1 0 0,-1 0 0,1 1 0,0-1 0,-1 0 0,1 1-1,0 0 1,0-1 0,0 1 0,0 0 0,0 0 0,0 0 0,1 0 0,-1 0 0,0 0-1,0 1 1,1-1 0,-1 1 0,0 0 0,1 0 0,-1 0 0,0 0 0,1 0 0,-1 0-1,0 0 1,1 1 0,-1-1 0,0 1 0,3 1 0,-2-1 48,0 0 1,0 0 0,0 0-1,-1 1 1,1 0 0,-1-1-1,1 1 1,-1 0 0,1 0-1,-1 0 1,0 1 0,0-1-1,0 0 1,2 5 0,25 44 780,-14-24-253,-11-20-523,1 0 1,0 0 0,0 0 0,0 0 0,1-1 0,0 0 0,0 0-1,1-1 1,-1 0 0,1 0 0,12 6 0,-14-9-671,0 0 1,1 0 0,-1-1 0,1 1-1,0-1 1,9 0 0,9 0-7536</inkml:trace>
</inkml:ink>
</file>

<file path=ppt/ink/ink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00.599"/>
    </inkml:context>
    <inkml:brush xml:id="br0">
      <inkml:brushProperty name="width" value="0.025" units="cm"/>
      <inkml:brushProperty name="height" value="0.025" units="cm"/>
    </inkml:brush>
  </inkml:definitions>
  <inkml:trace contextRef="#ctx0" brushRef="#br0">380 31 7111,'0'0'12945,"-9"-6"-10927,3 1-1631,5 4-303,-1-1-1,0 0 0,0 1 1,0-1-1,0 1 0,0-1 1,0 1-1,-1 0 0,1 0 1,0 0-1,-1 0 0,1 0 1,0 0-1,-1 1 0,1 0 1,-1-1-1,1 1 0,-1 0 1,1 0-1,-1 0 0,0 0 1,1 1-1,-1-1 0,1 1 1,0-1-1,-4 2 0,-21 13 557,1 0 0,1 2 0,0 1 0,1 0 0,1 2-1,-34 39 1,47-47-493,0 0 0,1 0-1,0 1 1,1 0-1,1 1 1,0-1 0,1 2-1,0-1 1,1 1 0,1-1-1,0 1 1,1 1-1,1-1 1,-1 30 0,4-38-150,-1-1 0,1 1 0,1 0 0,-1 0 0,1-1 0,1 1 0,-1-1 0,1 0 0,0 1 0,0-1 0,1-1 0,0 1 0,0 0 0,0-1 0,0 0 0,1 0 0,0 0 0,0-1 0,1 1 0,-1-1 0,1 0 0,0-1 0,9 5 0,-5-4 15,0 1 1,1-1 0,-1-1 0,1 0 0,0-1-1,0 0 1,1 0 0,-1-1 0,0-1-1,0 0 1,1 0 0,-1-1 0,20-5-1,-23 4 34,-2 0-1,1-1 1,0 0-1,-1-1 0,1 1 1,-1-1-1,0 0 0,0-1 1,0 1-1,-1-1 1,0-1-1,0 1 0,0-1 1,0 1-1,-1-1 0,0-1 1,0 1-1,-1-1 1,0 1-1,0-1 0,0 0 1,-1 0-1,0 0 0,-1 0 1,1 0-1,-1-1 1,0-11-1,-1 18-45,0-1 0,0 0 0,0 1 0,0-1 0,0 0 0,-1 1 0,1-1 0,-1 0 0,1 1 0,-1-1 0,1 1 0,-1-1 0,0 1 0,0-1 0,0 1 0,1 0 0,-1-1 0,-1 1 0,1 0 0,0 0 0,0 0 0,0 0 0,-1 0 0,-1-2 0,0 2 0,0 0 0,0 0 0,-1 0 0,1 1 0,0-1 0,0 1 0,0 0 0,0-1 0,0 2 0,-1-1 0,1 0 0,-4 1 0,0 1 0,0-1 0,0 1 0,0 0 0,0 1 0,1 0 0,-1 0 0,1 0 0,0 1 0,0 0 0,0 0 0,-6 5 0,11-7 0,-1-1 0,0 1 0,1-1 0,0 1 0,-1 0 0,1-1 0,0 1 0,0 0 0,0 0 0,0 0 0,0 0 0,0 0 0,1 0 0,-1 0 0,1 0 0,-1 1 0,1 1 0,0-3 0,1 0 0,-1-1 0,1 1 0,-1 0 0,1-1 0,-1 1 0,1-1 0,-1 1 0,1-1 0,0 1 0,-1-1 0,1 1 0,0-1 0,0 0 0,-1 1 0,1-1 0,0 0 0,0 0 0,-1 1 0,1-1 0,0 0 0,0 0 0,0 0 0,-1 0 0,1 0 0,0 0 0,0 0 0,1-1 0,6 1 0,-1-2 0,1 1 0,-1-1 0,0 0 0,0-1 0,0 1 0,0-1 0,9-6 0,1-2 0,-1-1 0,0-1 0,-1 0 0,0-1 0,25-32 0,-125 174 0,82-122 2,1 0-1,1 1 1,-1-1 0,1 0 0,0 0-1,0 1 1,1-1 0,0 1 0,0-1-1,0 0 1,1 1 0,0-1-1,0 0 1,4 9 0,2 39-188,-8-43-310,0 11-1686,4-10-3623,1-11-702</inkml:trace>
</inkml:ink>
</file>

<file path=ppt/ink/ink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00.945"/>
    </inkml:context>
    <inkml:brush xml:id="br0">
      <inkml:brushProperty name="width" value="0.025" units="cm"/>
      <inkml:brushProperty name="height" value="0.025" units="cm"/>
    </inkml:brush>
  </inkml:definitions>
  <inkml:trace contextRef="#ctx0" brushRef="#br0">127 1 19442,'0'0'1986,"-30"67"929,14-20 672,1 5-1024,-3 4-609,6-6-1634,4-3-320,3-6 0,5-7 0,0-5 0,0-6 0,0-4-1057,0-6-1057,0-7-833,0-3-960,-9-3-1731,-5-9-4163</inkml:trace>
</inkml:ink>
</file>

<file path=ppt/ink/ink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01.284"/>
    </inkml:context>
    <inkml:brush xml:id="br0">
      <inkml:brushProperty name="width" value="0.025" units="cm"/>
      <inkml:brushProperty name="height" value="0.025" units="cm"/>
    </inkml:brush>
  </inkml:definitions>
  <inkml:trace contextRef="#ctx0" brushRef="#br0">3 136 13901,'0'-9'2835,"-1"2"-2533,1 4 15,-1 0-1,1-1 1,0 1 0,0 0 0,0-1-1,0 1 1,1 0 0,-1-1-1,1 1 1,0 0 0,0 0-1,0 0 1,0 0 0,0 0-1,1 0 1,0 0 0,-1 0-1,1 0 1,0 0 0,0 1-1,1-1 1,-1 1 0,0 0 0,1 0-1,3-3 1,9-2 356,1 1 1,-1 0 0,1 1-1,0 1 1,1 1-1,26-3 1,102 2 1340,-128 5-1691,-4-1-271,-1 1-1,0 0 1,0 2 0,1-1-1,-2 1 1,23 9 0,-32-11-50,1-1 0,-1 1 0,0 0 0,1 0 0,-1 1-1,0-1 1,0 0 0,0 1 0,0-1 0,0 1 0,0-1 0,-1 1 0,1 0 0,0 0 0,-1 0 0,1 0 0,-1 0 0,0 0 0,0 1 0,0-1 0,0 0 0,0 1 0,0-1 0,0 0 0,-1 1 0,0-1 0,1 1 0,-1-1 0,0 1 0,0-1 0,0 1 0,0-1 0,-1 1 0,1-1 0,-1 1 0,1-1 0,-1 0 0,0 1 0,0-1 0,-2 4 0,-2 1-2,0 0 0,-1-1 0,1 0 0,-1 0 0,0-1 0,-1 1 0,0-1 0,1 0 0,-1-1 0,-1 0 0,-12 5 0,0 1 0,-1-2 0,-1-1 0,-24 6 0,-1-6-5212,32-6 352,34-6-31,2 1-5610</inkml:trace>
</inkml:ink>
</file>

<file path=ppt/ink/ink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01.625"/>
    </inkml:context>
    <inkml:brush xml:id="br0">
      <inkml:brushProperty name="width" value="0.025" units="cm"/>
      <inkml:brushProperty name="height" value="0.025" units="cm"/>
    </inkml:brush>
  </inkml:definitions>
  <inkml:trace contextRef="#ctx0" brushRef="#br0">68 0 12940,'0'0'12780,"-5"81"-10121,-2-41-801,-2 5-673,1 1-352,1 1-481,4-5-192,0-5-160,1-1-288,2-5-929,0-8-833,0-2-1217,-6-11-449,-1-9-1313,-3-1-3106</inkml:trace>
</inkml:ink>
</file>

<file path=ppt/ink/ink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01.954"/>
    </inkml:context>
    <inkml:brush xml:id="br0">
      <inkml:brushProperty name="width" value="0.025" units="cm"/>
      <inkml:brushProperty name="height" value="0.025" units="cm"/>
    </inkml:brush>
  </inkml:definitions>
  <inkml:trace contextRef="#ctx0" brushRef="#br0">0 81 13485,'0'0'6304,"14"-8"-3875,-8 4-2187,5-3 162,1 0 0,0 0 0,1 2 1,0-1-1,0 1 0,0 1 0,18-3 1,9-1 620,1 2 0,0 2 0,-1 2 0,81 5-1,-118-3-1014,0 1-1,1-1 1,-1 1-1,0 0 1,0 0-1,0 0 0,0 0 1,0 0-1,0 1 1,0-1-1,0 1 0,0 0 1,-1 0-1,1 0 1,-1 0-1,1 1 0,-1-1 1,0 1-1,0-1 1,0 1-1,0 0 0,0 0 1,-1 0-1,1-1 1,0 6-1,-1-5 1,-1 1 0,1 0 0,-1 0 0,0 0 0,-1-1 0,1 1 0,0 0 0,-1 0 0,0-1 0,0 1 0,0 0 0,-1-1 0,1 1 0,-1-1 0,0 0 0,0 1 0,0-1 0,0 0 0,0 0 0,-1 0 1,1 0-1,-4 2 0,-16 14 240,-2 0 0,0-2 1,0-1-1,-31 15 0,0 1-28,54-31-281,0-1-1,0 1 1,0-1-1,1 0 1,-1 1-1,0 0 1,0-1 0,1 1-1,-1-1 1,0 1-1,1 0 1,-1-1 0,1 1-1,-1 0 1,1 0-1,-1 0 1,1-1-1,0 1 1,-1 0 0,1 1-1,10 9-3189,32-1-6288,-37-9 7663,23 4-11590</inkml:trace>
</inkml:ink>
</file>

<file path=ppt/ink/ink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02.291"/>
    </inkml:context>
    <inkml:brush xml:id="br0">
      <inkml:brushProperty name="width" value="0.025" units="cm"/>
      <inkml:brushProperty name="height" value="0.025" units="cm"/>
    </inkml:brush>
  </inkml:definitions>
  <inkml:trace contextRef="#ctx0" brushRef="#br0">82 0 15503,'0'0'5861,"-32"60"-2658,18-28-96,-1 2-833,3 0-1089,6-3-864,4-4-257,2-2-96,0-5-673,0-4-896,0-7-1218</inkml:trace>
</inkml:ink>
</file>

<file path=ppt/ink/ink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02.622"/>
    </inkml:context>
    <inkml:brush xml:id="br0">
      <inkml:brushProperty name="width" value="0.025" units="cm"/>
      <inkml:brushProperty name="height" value="0.025" units="cm"/>
    </inkml:brush>
  </inkml:definitions>
  <inkml:trace contextRef="#ctx0" brushRef="#br0">45 123 10570,'0'-11'4933,"-1"7"-4514,1 0 0,0 0 0,0 0 0,0 0 0,0 0 0,1 0 0,-1 0-1,1 0 1,0 0 0,0 0 0,1 1 0,-1-1 0,1 0 0,0 1 0,0-1 0,0 1 0,0-1 0,1 1 0,-1 0 0,1 0 0,0 0 0,0 0 0,0 1 0,0-1 0,0 1 0,1 0 0,-1 0 0,1 0 0,-1 0 0,6-1 0,1 0-197,-1 1 1,0 0 0,1 1-1,-1 0 1,1 1-1,-1 0 1,1 0-1,0 1 1,-1 0-1,0 1 1,13 3-1,-19-4-179,0 0-1,0 0 0,0 0 0,-1 0 1,1 1-1,0 0 0,-1-1 0,1 1 1,-1 0-1,1 0 0,-1 0 0,0 0 1,0 1-1,0-1 0,0 0 0,0 1 1,0 0-1,-1-1 0,0 1 0,1 0 1,-1 0-1,0 0 0,0 0 0,0 0 1,-1 0-1,1 0 0,-1 0 1,0 0-1,1 0 0,-2 0 0,1 0 1,0 0-1,0 1 0,-1-1 0,0 0 1,1 0-1,-4 5 0,2-2-42,0-1 0,-1 1 0,0-1 0,0 0 0,0 0 0,-1 0 0,0 0 0,0 0 0,0-1 0,-10 8 0,-58 38 0,21-15 0,50-35-1,1 0 0,0 0 0,0 1 0,0-1 0,-1 0 0,1 0 0,0 0 0,0 0 0,0 0 0,0 1 0,0-1 0,-1 0-1,1 0 1,0 0 0,0 0 0,0 1 0,0-1 0,0 0 0,0 0 0,0 0 0,0 0 0,0 1 0,0-1 0,0 0 0,0 0 0,0 0 0,0 1 0,0-1 0,0 0 0,0 0 0,0 0 0,0 1 0,0-1 0,0 0 0,0 0 0,0 0-1,0 1 1,0-1 0,0 0 0,0 0 0,1 0 0,-1 0 0,0 1 0,0-1 0,0 0 0,14 6-118,25 3-183,-30-8 216,2 2-2,1-1 0,-2 2 0,1 0 0,0 0 0,15 9 0,-24-12 77,-1-1 0,1 1 0,0 0 0,-1 0 0,1 0 0,-1 1 0,1-1 0,-1 0 0,1 1 0,-1-1 0,0 0-1,0 1 1,0 0 0,0-1 0,0 1 0,0 0 0,0-1 0,0 1 0,-1 0 0,1 0 0,-1 0 0,1-1-1,-1 1 1,0 0 0,0 0 0,0 0 0,0 0 0,0 0 0,0 0 0,0 0 0,0 0 0,-1 0 0,1-1 0,-1 1-1,0 0 1,1 0 0,-1 0 0,0-1 0,0 1 0,0-1 0,-3 4 0,-2 3 97,-2-1 0,1 0 0,-1 0 0,0-1 0,0 0 0,-1 0 0,1-1 0,-20 8 0,14-6 43,0-2 0,-1 0 0,0 0 0,0-1 0,-21 2 0,34-6-187,0 1 0,-1-1 0,1 0 0,0 0 0,0 0-1,0 0 1,-1 0 0,1 0 0,0 0 0,0-1 0,0 1 0,-1-1 0,1 0 0,0 0 0,0 0 0,0 0-1,0 0 1,0 0 0,1 0 0,-1 0 0,0-1 0,0 1 0,1-1 0,-1 0 0,1 1 0,0-1 0,-1 0-1,1 0 1,0 0 0,-1-2 0,-1-5-687,1 1-1,1-1 1,-1 0-1,1 0 1,1 1-1,0-15 0,1 12-226,-1-48-8364</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3.104"/>
    </inkml:context>
    <inkml:brush xml:id="br0">
      <inkml:brushProperty name="width" value="0.025" units="cm"/>
      <inkml:brushProperty name="height" value="0.025" units="cm"/>
    </inkml:brush>
  </inkml:definitions>
  <inkml:trace contextRef="#ctx0" brushRef="#br0">237 27 15983,'0'0'11355,"-10"-6"-9545,5 3-1658,3 1-117,0 0 1,0 0-1,-1 1 0,1-1 1,0 1-1,-1 0 0,1 0 1,-1-1-1,0 2 0,1-1 1,-1 0-1,0 0 1,0 1-1,1 0 0,-1-1 1,0 1-1,0 0 0,0 0 1,1 1-1,-1-1 0,0 1 1,0-1-1,1 1 1,-1 0-1,0 0 0,1 0 1,-5 2-1,-6 7 9,-1 1 1,1 0-1,1 1 1,0 0-1,-15 21 0,20-24 48,1 0 0,0 0 0,0 1 0,1 0 0,1 0 0,-1 0 0,2 0-1,-1 1 1,-2 16 0,6-25-82,-1-1 0,1 1 0,0-1 1,0 1-1,0-1 0,0 1 0,0-1 0,0 1 0,0-1 0,1 1 0,-1-1 0,0 1 0,1-1 1,-1 1-1,1-1 0,0 1 0,-1-1 0,1 0 0,0 1 0,0-1 0,0 0 0,0 0 1,0 0-1,0 0 0,0 0 0,0 0 0,2 2 0,0-2 24,0 0-1,1 0 0,-1-1 1,0 1-1,0 0 1,0-1-1,1 0 1,-1 0-1,0 0 1,0 0-1,1 0 1,3-2-1,7-1 63,0-1-1,0 0 1,-1-1 0,0-1-1,14-7 1,2-5-96,-1-1 0,-1-1 0,0-2 0,-2 0 0,-1-2 0,-1 0 0,23-31 0,-58 71 0,1-4 0,2 1 0,0 0 0,0 1 0,1-1 0,1 2 0,0-1 0,1 1 0,1 0 0,-4 16 0,9-30 0,0 1 0,-1-1 0,1 0 0,0 0 0,0 1 0,1-1 0,-1 0 0,0 0 0,0 1 0,0-1 0,1 0 0,-1 0 0,1 1 0,-1-1 0,1 0 0,-1 0 0,1 0 0,0 0 0,0 0 0,-1 0 0,1 0 0,0 0 0,0 0 0,1 1 0,1-1 0,-1 0 0,1 0 0,-1 0 0,1 0 0,-1 0 0,1 0 0,0-1 0,-1 1 0,1-1 0,0 0 0,2 0 0,7 0 0,-1-1 0,0 0 0,1-1 0,17-6 0,0-3 0,-1-1 0,0-2 0,-1-1 0,-1-1 0,48-38 0,-66 51 0,-10 13 0,-17 27 0,10-21 0,8-15 0,1 0 0,-1-1 0,1 1 0,0 0 0,-1-1 0,1 1 0,-1 0 0,1-1 0,0 1 0,0 0 0,-1 0 0,1 0 0,0-1 0,0 1 0,0 0 0,0 0 0,0 0 0,0-1 0,0 1 0,0 0 0,0 0 0,0 0 0,1-1 0,-1 1 0,0 0 0,0 0 0,1-1 0,-1 1 0,1 0 0,-1-1 0,0 1 0,1 0 0,-1-1 0,1 1 0,0 0 0,-1-1 0,2 1 0,1 0 0,-1-1 0,1 1 0,0-1 0,-1 0 0,1 0 0,0 0 0,-1-1 0,1 1 0,0-1 0,-1 1 0,5-2 0,80-35 0,-81 34 0,41-22 0,-29 15 0,0 0 0,34-12 0,-52 22 0,1 0 0,-1 1 0,0-1 0,1 0 0,-1 0 0,0 1 0,1-1 0,-1 0 0,0 1 0,0-1 0,1 0 0,-1 1 0,0-1 0,0 0 0,0 1 0,1-1 0,-1 1 0,0-1 0,0 0 0,0 1 0,0-1 0,0 1 0,0-1 0,0 0 0,0 1 0,0-1 0,0 1 0,0-1 0,0 1 0,0-1 0,0 0 0,0 1 0,0-1 0,0 1 0,-1-1 0,1 0 0,0 1 0,-1 0 0,-19 37 35,17-32-62,-1 0 0,1 1 0,-1-1 0,2 1 0,-1-1-1,-2 14 1,5-16-2183</inkml:trace>
</inkml:ink>
</file>

<file path=ppt/ink/ink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03.152"/>
    </inkml:context>
    <inkml:brush xml:id="br0">
      <inkml:brushProperty name="width" value="0.025" units="cm"/>
      <inkml:brushProperty name="height" value="0.025" units="cm"/>
    </inkml:brush>
  </inkml:definitions>
  <inkml:trace contextRef="#ctx0" brushRef="#br0">32 632 5317,'0'0'9171,"-1"8"-6838,0 25-411,0-33-1737,1-1 1,0 1-1,0-1 0,0 1 1,-1-1-1,1 1 0,0-1 1,-1 1-1,1-1 0,-1 1 1,1-1-1,0 1 0,-1-1 1,1 1-1,-1 0 0,1-1 1,-1 1-1,1 0 0,-1-1 1,1 1-1,-1 0 0,0 0 1,1 0-1,-1 0 0,1-1 1,-1 1-1,0 0 0,1 0 1,-1 0-1,1 0 0,-1 0 1,0 0-1,1 0 0,-1 1 1,1-1-1,-1 0 0,0 0 1,1 0-1,-1 0 0,1 1 1,-1-1-1,1 0 0,-1 1 1,1-1-1,-1 0 0,1 1 1,-1-1-1,1 1 0,0-1 1,-1 1-1,1-1 0,0 1 1,-1-1-1,1 1 0,0-1 1,-1 1-1,1-1 0,0 1 1,0-1-1,0 1 0,0 0 1,-1-1-1,1 1 0,0-1 1,0 1-1,0 1 0,-1-13-72,1 0 1,-1 0-1,2 0 0,-1 1 1,2-1-1,-1 0 0,1 0 1,1 1-1,5-15 0,7-13 105,24-42-1,-14 29-178,144-336-39,-204 467 0,20-55 0,8-16 0,1 2 0,0-1 0,0 1 0,1 0 0,1 0 0,-4 13 0,8-22 0,0-1 0,0 0 0,1 1 0,-1-1 0,0 0 0,0 0 0,1 1 0,-1-1 0,1 0 0,-1 0 0,1 0 0,0 0 0,0 0 0,-1 0 0,1 0 0,0 0 0,0 0 0,0 0 0,0 0 0,0 0 0,0 0 0,0-1 0,0 1 0,0 0 0,0-1 0,0 1 0,1-1 0,-1 0 0,0 1 0,0-1 0,2 1 0,52 10 0,-34-7 0,-13-2 0,0 0 0,-1 1 0,1-1 0,-1 2 0,0-1 0,0 1 0,0 0 0,10 8 0,-16-11 0,0 0 0,0 0 0,0 0 0,0 1 0,0-1 0,0 0 0,0 0 0,0 1 0,-1-1 0,1 1 0,-1-1 0,1 1 0,-1-1 0,1 1 0,-1-1 0,0 1 0,1-1 0,-1 1 0,0 2 0,-1-2 0,0 0 0,1 1 0,-1-1 0,0 0 0,0 0 0,-1 0 0,1 0 0,0 0 0,-1 0 0,1 0 0,-1 0 0,0 0 0,1-1 0,-1 1 0,0-1 0,-4 3 0,-6 4-142,-1-1 0,1 0 1,-1 0-1,-1-2 0,1 0 0,-1 0 0,0-1 0,-27 4 1,-67-1-3948,91-7-5824</inkml:trace>
</inkml:ink>
</file>

<file path=ppt/ink/ink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03.741"/>
    </inkml:context>
    <inkml:brush xml:id="br0">
      <inkml:brushProperty name="width" value="0.025" units="cm"/>
      <inkml:brushProperty name="height" value="0.025" units="cm"/>
    </inkml:brush>
  </inkml:definitions>
  <inkml:trace contextRef="#ctx0" brushRef="#br0">47 155 8488,'0'0'4207,"-8"3"-1335,-24 9-342,32-12-2489,0 0-1,-1 0 1,1-1-1,0 1 1,0 0-1,0 0 1,-1 0-1,1 0 1,0 0-1,0 1 1,-1-1-1,1 0 1,0 0-1,0 0 1,-1 0-1,1 0 1,0 0-1,0 0 1,0 0-1,-1 0 1,1 1-1,0-1 1,0 0-1,0 0 1,0 0-1,-1 0 1,1 1-1,0-1 1,0 0-1,0 0 1,0 0-1,0 1 1,0-1-1,-1 0 1,1 0-1,0 1 1,0-1-1,0 0 1,0 0-1,0 0 1,0 1-1,0-1 1,0 0-1,0 0 1,0 1-1,0-1 1,0 0-1,0 0 1,0 1-1,0-1 1,1 0-1,-1 0 1,0 0-1,0 1 1,0-1-1,0 0 1,12 4 981,16 2 411,0-1 1,34 0-1,125-7 805,-117 0-1702,472-34 1226,-65 3-1282,1030 30-773,-806 12 180,-623-9 155,204-3 266,-219-1 343,-1-3-1,91-22 0,-144 26-618,0 0 0,0 0 0,1-1 0,10-8 0,-18 12-33,-1-1 0,0 0 0,0 0 0,1 0 0,-1 0 0,0 0 0,0 0 0,0 0 0,0 0 0,0 0 0,0-1 0,-1 1 0,1 0 0,0-1 0,0 0 0,-1 1 0,0 0 1,0 0-1,0 0 1,-1 0-1,1 1 1,0-1-1,0 0 1,-1 0-1,1 0 1,0 1-1,-1-1 1,1 0-1,-1 1 1,1-1-1,-1 0 0,1 1 1,-1-1-1,0 0 1,1 1-1,-1-1 1,0 1-1,1-1 1,-1 1-1,0 0 1,0-1-1,1 1 1,-1 0-1,0-1 0,-1 1 1,-73-20-6054,61 15-1569</inkml:trace>
</inkml:ink>
</file>

<file path=ppt/ink/ink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04.111"/>
    </inkml:context>
    <inkml:brush xml:id="br0">
      <inkml:brushProperty name="width" value="0.025" units="cm"/>
      <inkml:brushProperty name="height" value="0.025" units="cm"/>
    </inkml:brush>
  </inkml:definitions>
  <inkml:trace contextRef="#ctx0" brushRef="#br0">0 0 20724,'0'0'2082,"1"54"544,-1-20-448,0 5-704,0 0-514,-1-2-447,1-1-417,0 0-64,0-5-192,0-2-929,1-3-1345,-1-9-2211,0-7-2722</inkml:trace>
</inkml:ink>
</file>

<file path=ppt/ink/ink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04.469"/>
    </inkml:context>
    <inkml:brush xml:id="br0">
      <inkml:brushProperty name="width" value="0.025" units="cm"/>
      <inkml:brushProperty name="height" value="0.025" units="cm"/>
    </inkml:brush>
  </inkml:definitions>
  <inkml:trace contextRef="#ctx0" brushRef="#br0">120 109 2883,'0'-8'13388,"0"5"-12802,-1 0-290,1 1 0,-1-1 0,1 0 0,0 0 0,0 0-1,0 1 1,0-1 0,0 0 0,1 0 0,-1 1 0,1-1 0,0 0 0,0 1 0,0-1 0,0 0-1,0 1 1,1 0 0,-1-1 0,1 1 0,-1 0 0,1-1 0,0 1 0,0 0 0,0 0 0,0 1-1,0-1 1,1 0 0,-1 1 0,1-1 0,2-1 0,11-2 66,1 1 0,-1 0 0,1 0 0,-1 2 0,28-1-1,87 8 164,-109-3-517,0 2-1,-1 0 1,1 1 0,-1 1 0,0 1-1,-1 1 1,0 1 0,22 13 0,-33-17 62,0 1 1,-1-1-1,0 1 0,-1 1 1,1-1-1,-1 1 0,0 1 1,-1-1-1,0 1 1,0 0-1,0 1 0,-1 0 1,-1-1-1,1 1 1,-2 1-1,1-1 0,-1 0 1,0 1-1,-1 0 1,1 10-1,-2-11 30,-1 0-1,0 0 1,0 0 0,-1 0 0,0 0-1,0 0 1,-1 0 0,-1 0-1,1-1 1,-1 1 0,-1-1 0,0 1-1,0-1 1,0-1 0,-1 1 0,0 0-1,-1-1 1,1 0 0,-1-1-1,-1 1 1,1-1 0,-1 0 0,-1-1-1,-10 8 1,-5 2-100,-1-1 0,0-1 0,-1-1 0,0-1 0,-1-1 0,0-1 0,-40 8 0,16-8 0,1-3 0,-1-1 0,-60-3 0,98-3 0,0 0 0,1 0 0,-1-2 0,1 1 0,-1-1 0,-19-9 0,28 10 0,0 1 0,0-1 0,0 0 0,0 0 0,0 0 0,0 0 0,1 0 0,-1-1 0,1 1 0,-1-1 0,1 0 0,-2-3 0,3 4 0,0 0 0,0 0 0,1 0 0,-1-1 0,1 1 0,-1 0 0,1 0 0,0 0 0,0 0 0,0 0 0,0-1 0,0 1 0,1 0 0,-1 0 0,1 0 0,-1 0 0,1 0 0,0 0 0,-1 0 0,1 0 0,2-3 0,1-1-275,0 1 0,0 0 0,1 1 0,-1-1 0,1 1 0,0-1 0,0 1 0,1 1 0,7-5 0,62-30-7081,-43 22 2296,26-13-12029</inkml:trace>
</inkml:ink>
</file>

<file path=ppt/ink/ink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05.069"/>
    </inkml:context>
    <inkml:brush xml:id="br0">
      <inkml:brushProperty name="width" value="0.025" units="cm"/>
      <inkml:brushProperty name="height" value="0.025" units="cm"/>
    </inkml:brush>
  </inkml:definitions>
  <inkml:trace contextRef="#ctx0" brushRef="#br0">127 79 6406,'0'0'12561,"-8"5"-7527,0 2-4294,0 0-1,1 0 0,0 0 1,1 1-1,-1 0 1,-9 17-1,14-22-601,0 0 0,0 1 0,0-1 0,1 1 0,-1-1 0,1 1 0,0 0 1,0-1-1,0 1 0,1 0 0,-1 0 0,1 0 0,0 0 0,0-1 0,0 1 0,0 0 0,1 0 0,0 0 0,0 0 1,0-1-1,0 1 0,0 0 0,1-1 0,0 1 0,2 4 0,6 2-157,0 0 0,0-1 0,1 0 0,0 0 0,1-1 0,0-1 0,18 9 0,-16-9-43,-1 1 0,1 0-1,-1 1 1,-1 0 0,0 1 0,11 12 0,-21-21 42,-1 1 1,1-1-1,-1 1 1,1-1-1,-1 1 0,0 0 1,0 0-1,0 0 1,0 0-1,0 0 1,0 0-1,0 0 0,-1 0 1,1 0-1,-1 0 1,1 0-1,-1 1 1,0-1-1,0 0 1,0 0-1,0 0 0,0 1 1,-1-1-1,1 0 1,0 0-1,-1 0 1,0 0-1,0 0 0,1 0 1,-1 0-1,0 0 1,-1 0-1,1 0 1,0 0-1,0-1 1,-1 1-1,1 0 0,-1-1 1,0 1-1,1-1 1,-1 0-1,0 1 1,0-1-1,0 0 1,-3 1-1,-6 4 55,0-1 1,-1 0-1,1-1 1,-1 0-1,0-1 1,-24 3-1,25-4 79,0-1 0,0 0 0,-1-1 0,1-1 0,0 1 0,-20-5-1,28 4-100,1 0 0,-1 0-1,1 0 1,-1 0-1,1 0 1,-1-1-1,1 1 1,0-1-1,0 1 1,0-1-1,0 0 1,0 0-1,0 0 1,0 0-1,1 0 1,-1 0-1,1 0 1,-1-1-1,1 1 1,0-1-1,0 1 1,0-1-1,0 1 1,0-1-1,1 1 1,-1-1-1,1 0 1,0 0-1,0 1 1,0-1-1,0 0 1,0 1-1,1-5 1,1 0-27,-1 0 1,1 0-1,1 0 0,-1 1 1,1-1-1,0 1 0,1-1 0,0 1 1,0 0-1,0 0 0,0 1 1,1-1-1,0 1 0,8-7 1,12-9 73,51-32 0,-58 41 14,19-11-52,-18 12-18,0-1-1,31-27 1,-46 36-4,0-1-1,-1 0 1,1 0 0,-1 0-1,0 0 1,0 0 0,0-1-1,-1 1 1,1-1 0,-1 0-1,0 0 1,-1 0 0,1 0-1,-1 0 1,0 0 0,0 0-1,0-7 1,-1 9 0,-1 0 0,1 0 0,-1-1 0,0 1 0,0 0 0,0 0 0,0 0 0,-1 0 0,1 0 0,-1 0 0,0 1 0,0-1 0,0 0 0,0 1 0,0-1 0,-1 1 0,1 0 0,-1 0 0,1 0 0,-4-2 0,0 0 0,0 1 0,0 0 0,0 0 0,0 0 0,0 1 0,-1 0 0,1 0 0,-1 0 0,-6 0 0,13 2-42,-1 0 0,1 0 0,0 0-1,0-1 1,0 1 0,0 0 0,0 0 0,-1 0 0,1 0 0,0 0-1,0 0 1,0 0 0,-1 0 0,1 0 0,0 0 0,0 0 0,0 0 0,0 0-1,-1 0 1,1 0 0,0 0 0,0 0 0,0 0 0,-1 0 0,1 0-1,0 0 1,0 0 0,0 0 0,0 0 0,-1 0 0,1 0 0,0 0-1,0 1 1,0-1 0,0 0 0,0 0 0,-1 0 0,1 0 0,0 0 0,0 0-1,0 1 1,0-1 0,0 0 0,0 0 0,0 0 0,-1 0 0,1 1-1,0-1 1,0 0 0,0 0 0,0 0 0,0 1 0,0-1 0,0 0-1,0 0 1,0 0 0,0 0 0,0 1 0,0-1 0,0 0 0,0 0-1,0 0 1,1 1 0,-1-1 0,0 0 0,0 0 0,0 0 0,13 8-7508,6-7-3623</inkml:trace>
</inkml:ink>
</file>

<file path=ppt/ink/ink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05.697"/>
    </inkml:context>
    <inkml:brush xml:id="br0">
      <inkml:brushProperty name="width" value="0.025" units="cm"/>
      <inkml:brushProperty name="height" value="0.025" units="cm"/>
    </inkml:brush>
  </inkml:definitions>
  <inkml:trace contextRef="#ctx0" brushRef="#br0">649 0 9225,'0'0'9224,"60"32"-7910,-27 15 1024,2 19-480,2 19-225,-10 17 834,-11 16-514,-16 9-351,-13 7-449,-33 9-1153,-20 8 0,-21 2 0,-19 5 0,-8-1 0,0-7 0,4-15 0,5-16-4965,10-19-4612</inkml:trace>
</inkml:ink>
</file>

<file path=ppt/ink/ink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10.424"/>
    </inkml:context>
    <inkml:brush xml:id="br0">
      <inkml:brushProperty name="width" value="0.025" units="cm"/>
      <inkml:brushProperty name="height" value="0.025" units="cm"/>
    </inkml:brush>
  </inkml:definitions>
  <inkml:trace contextRef="#ctx0" brushRef="#br0">1 1 12588,'0'0'13325,"82"42"-11083,-31-40-449,9-2-447,11 0-546,1-11-575,2 0-161,-8 2-32,-12 4-128,-15 4-705,-15 1-865,-18 1-1313,-6 11-864,-15-1-738,-13 0-2593</inkml:trace>
</inkml:ink>
</file>

<file path=ppt/ink/ink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10.782"/>
    </inkml:context>
    <inkml:brush xml:id="br0">
      <inkml:brushProperty name="width" value="0.025" units="cm"/>
      <inkml:brushProperty name="height" value="0.025" units="cm"/>
    </inkml:brush>
  </inkml:definitions>
  <inkml:trace contextRef="#ctx0" brushRef="#br0">1 0 13613,'0'0'9513,"56"16"-6694,-11-16 63,7 0-960,6-5-769,3-1-736,0 1-353,-3 5-32,-7 0-385,-11 10-1633,-12 3-3683,-7-2-7015</inkml:trace>
</inkml:ink>
</file>

<file path=ppt/ink/ink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36.987"/>
    </inkml:context>
    <inkml:brush xml:id="br0">
      <inkml:brushProperty name="width" value="0.025" units="cm"/>
      <inkml:brushProperty name="height" value="0.025" units="cm"/>
    </inkml:brush>
  </inkml:definitions>
  <inkml:trace contextRef="#ctx0" brushRef="#br0">56 0 11883,'0'0'12882,"-4"15"-11622,-12 54-46,2 2 0,4-1-1,3 2 1,2 118 0,6-183-1187,-1-1 0,1 0-1,-1 1 1,2-1 0,-1 0 0,1 0-1,0 0 1,0 0 0,0 0-1,1 0 1,0-1 0,0 1-1,1-1 1,8 10 0,-9-12-14,1 0 1,0 0 0,1 0-1,-1 0 1,0-1-1,1 0 1,-1 0 0,1 0-1,0 0 1,0-1-1,0 0 1,0 0 0,0 0-1,-1-1 1,2 1 0,-1-1-1,0-1 1,0 1-1,7-2 1,-6 1-14,0 0 0,0-1 0,0 0 0,0 0 0,0-1 0,0 0 0,0 0 0,-1 0 0,1 0 0,-1-1 0,0 0 0,0 0 0,6-7 0,5-8 0,0 0 0,15-25 0,-1 1 0,-29 42 0,-1 1 0,0 0 0,0 0 0,0 0 0,0 0 0,0-1 0,0 1 0,0 0 0,0 0 0,0 0 0,1 0 0,-1 0 0,0 0 0,0-1 0,0 1 0,0 0 0,0 0 0,1 0 0,-1 0 0,0 0 0,0 0 0,0 0 0,0 0 0,1 0 0,-1 0 0,0 0 0,0 0 0,0 0 0,0 0 0,1 0 0,-1 0 0,0 0 0,0 0 0,0 0 0,0 0 0,1 0 0,-1 0 0,0 0 0,0 0 0,0 0 0,0 0 0,1 0 0,-1 0 0,0 1 0,0-1 0,0 0 0,0 0 0,0 0 0,1 0 0,-1 0 0,0 0 0,0 1 0,0-1 0,0 0 0,0 0 0,0 0 0,0 0 0,0 1 0,0-1 0,0 0 0,0 0 0,0 0 0,0 0 0,0 1 0,0-1 0,0 0 0,0 0 0,0 1 0,4 23 0,-4-20 0,0 0 0,0 0 0,1 0 0,-1-1 0,1 1 0,0 0 0,0 0 0,0-1 0,1 1 0,-1-1 0,1 1 0,0-1 0,4 6 0,-1-7 0,0 0 0,0 0 0,1 0 0,-1-1 0,1 0 0,0 0 0,-1-1 0,1 1 0,0-1 0,-1 0 0,1-1 0,9-1 0,-3 0 0,1-1 0,-1 0 0,0-1 0,18-9 0,32-25 0,-49 28 0,1 0 0,0 2 0,18-9 0,-31 17 0,-1 0 0,1-1 0,-1 1 0,0 0 0,1 0 0,-1 0 0,1 0 0,-1 0 0,1 0 0,-1 0 0,1 0 0,-1 0 0,0 0 0,1 0 0,-1 0 0,1 0 0,-1 0 0,1 0 0,-1 0 0,1 1 0,-1-1 0,0 0 0,1 0 0,-1 0 0,0 1 0,1-1 0,-1 0 0,0 1 0,1-1 0,-1 0 0,0 1 0,1-1 0,5 20 0,-6 33 0,-1-37 0,1-14-151,0 0 1,-1 0-1,1 0 0,0 0 0,1 1 1,-1-1-1,0 0 0,1 0 1,-1 0-1,1 0 0,-1 0 0,1 0 1,0 0-1,0 0 0,0 0 0,0-1 1,0 1-1,1 0 0,-1 0 1,0-1-1,1 1 0,-1-1 0,1 0 1,0 1-1,-1-1 0,1 0 1,0 0-1,0 0 0,3 2 0,10-2-7723</inkml:trace>
</inkml:ink>
</file>

<file path=ppt/ink/ink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37.390"/>
    </inkml:context>
    <inkml:brush xml:id="br0">
      <inkml:brushProperty name="width" value="0.025" units="cm"/>
      <inkml:brushProperty name="height" value="0.025" units="cm"/>
    </inkml:brush>
  </inkml:definitions>
  <inkml:trace contextRef="#ctx0" brushRef="#br0">346 1 18161,'0'0'13357,"-14"5"-12273,-19 10-1066,1 1 0,0 2 1,2 1-1,0 1 0,1 1 1,2 2-1,0 1 1,-35 41-1,58-61-18,1 0 0,0 0 0,0 0 0,1 1 0,-1-1 0,1 1 0,0 0 0,0 0 0,0 0 0,1 0 0,-1 5 0,2-8 0,0-1 0,0 1 0,0 0 0,0 0 0,0-1 0,1 1 0,-1 0 0,1 0 0,-1-1 0,1 1 0,0-1 0,0 1 0,0-1 0,0 1 0,0-1 0,0 1 0,0-1 0,0 0 0,0 1 0,0-1 0,1 0 0,-1 0 0,1 0 0,-1 0 0,1 0 0,-1 0 0,1-1 0,-1 1 0,1 0 0,0-1 0,0 1 0,-1-1 0,1 0 0,3 1 0,36 4-15,-1-1 0,1-2 0,0-1 0,42-6 0,-25-4-2538,-20-3-5095,8-5-7668</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3:51.014"/>
    </inkml:context>
    <inkml:brush xml:id="br0">
      <inkml:brushProperty name="width" value="0.025" units="cm"/>
      <inkml:brushProperty name="height" value="0.025" units="cm"/>
    </inkml:brush>
  </inkml:definitions>
  <inkml:trace contextRef="#ctx0" brushRef="#br0">0 1 3171,'0'0'416</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6.454"/>
    </inkml:context>
    <inkml:brush xml:id="br0">
      <inkml:brushProperty name="width" value="0.025" units="cm"/>
      <inkml:brushProperty name="height" value="0.025" units="cm"/>
    </inkml:brush>
  </inkml:definitions>
  <inkml:trace contextRef="#ctx0" brushRef="#br0">79 55 18578,'0'0'6608,"14"-7"-6282,2-1-83,0 1-1,1 0 1,0 2-1,0 0 1,1 1-1,34-4 1,-37 7 86,-9 0-232,0 0 1,0 1-1,-1-1 1,1 1-1,0 0 1,0 1-1,0-1 1,7 3-1,-13-2-61,0 0 1,1 0-1,-1 0 0,0 0 0,0 0 0,0 0 0,0-1 1,-1 1-1,1 0 0,0 0 0,0 0 0,-1 0 1,1 0-1,0 0 0,-1-1 0,1 1 0,-1 0 0,1 0 1,-1 0-1,1-1 0,-1 1 0,1 0 0,-1-1 1,0 1-1,1 0 0,-2 0 0,-18 14 431,-1-1 1,0-1-1,-1-1 0,0-1 0,-37 13 0,-9 6 104,76-27-571,23 0 0,36 5 0,-61-5 0,0-1 0,-1 1 0,1 0 0,-1 0 0,0 0 0,0 1 0,0 0 0,-1 0 0,1 0 0,-1 0 0,0 1 0,0 0 0,-1 0 0,1 0 0,-1 0 0,0 0 0,0 1 0,-1-1 0,3 8 0,-4-9 0,0 1 0,0 0 0,0 0 0,0 0 0,-1 0 0,1 0 0,-1-1 0,-1 1 0,1 0 0,-1 0 0,0 0 0,0 0 0,0-1 0,0 1 0,-1 0 0,0-1 0,0 1 0,0-1 0,-1 0 0,1 1 0,-1-1 0,0-1 0,-7 8 0,2-4 0,0-1 0,0 0 0,0 0 0,-1-1 0,0 0 0,0 0 0,0-1 0,0 0 0,-1-1 0,0 0 0,1-1 0,-1 0 0,0 0 0,0-1 0,0 0 0,-1-1 0,1 0 0,0-1 0,0 0 0,-11-2 0,20 2-4,-1 1 0,0-1 0,0 1 0,1-1 0,-1 0 0,0 1 0,1-1 0,-1 0 0,1 0 0,-1 0 0,1 0 0,-1-1 0,1 1 0,0 0 0,-1-1 0,1 1 0,0 0 0,0-1 0,0 0 0,0 1 0,0-1 0,1 1 0,-1-1 0,0 0 0,1 0 0,0 1 0,-1-1 0,1 0 0,0 0 0,-1 0 0,1 1 0,0-1 0,1 0 0,-1 0 0,0 0 0,0 1 0,1-1 0,-1 0 0,1 0 0,-1 1 0,1-1 0,0 0 0,0 1 0,0-1 0,0 1 0,0-1 0,0 1 0,0-1 0,0 1 0,1 0 0,-1-1 0,1 1 0,-1 0 0,0 0 0,4-1 0,26-10-3077,11-5-8946,-16 5-3038</inkml:trace>
</inkml:ink>
</file>

<file path=ppt/ink/ink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37.980"/>
    </inkml:context>
    <inkml:brush xml:id="br0">
      <inkml:brushProperty name="width" value="0.025" units="cm"/>
      <inkml:brushProperty name="height" value="0.025" units="cm"/>
    </inkml:brush>
  </inkml:definitions>
  <inkml:trace contextRef="#ctx0" brushRef="#br0">0 1 19410,'0'0'8136,"6"49"-6310,-6-13-353,-2 4-768,2 5-545,0-2-96,2-2-64,14-7-609,4-7-768,0-9-929,-5-7-1377,-4-11-2371</inkml:trace>
</inkml:ink>
</file>

<file path=ppt/ink/ink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38.340"/>
    </inkml:context>
    <inkml:brush xml:id="br0">
      <inkml:brushProperty name="width" value="0.025" units="cm"/>
      <inkml:brushProperty name="height" value="0.025" units="cm"/>
    </inkml:brush>
  </inkml:definitions>
  <inkml:trace contextRef="#ctx0" brushRef="#br0">0 1 17424,'0'0'5285,"68"0"-2434,-25 0-737,7 0-865,7 0-928,0 0-289,6 2-1121,-7-2-2371,-3 0-3138</inkml:trace>
</inkml:ink>
</file>

<file path=ppt/ink/ink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38.699"/>
    </inkml:context>
    <inkml:brush xml:id="br0">
      <inkml:brushProperty name="width" value="0.025" units="cm"/>
      <inkml:brushProperty name="height" value="0.025" units="cm"/>
    </inkml:brush>
  </inkml:definitions>
  <inkml:trace contextRef="#ctx0" brushRef="#br0">439 0 19795,'0'0'2413,"-4"10"117,-6 13-1944,-1-1 0,0 0 0,-2-1 0,-1 0 0,-1-1-1,0-1 1,-20 19 0,3-5 250,-2-2-1,-1-1 1,-44 28-1,73-53-835,-1 0 0,0-1 0,0 0 0,0 0 0,-1-1 0,0 0 0,1 0 0,-1-1 0,0 0 0,0 0 0,-12 1 0,18-4 0,1 1 1,-1 0-1,1-1 1,0 1-1,-1-1 1,1 1-1,0-1 0,-1 0 1,1 1-1,0-1 1,0 0-1,-1 0 0,1 0 1,0 0-1,0 0 1,0 0-1,0 0 1,1 0-1,-1-1 0,0 1 1,0 0-1,1 0 1,-1-1-1,1 1 0,-1 0 1,1-1-1,-1 1 1,1-1-1,0 1 1,0-1-1,0 1 0,0-1 1,0 1-1,0-3 1,4-57-75,-2 43-248,2 0 0,0 1 1,1 0-1,1 0 0,1 0 0,0 1 0,1 0 0,1 0 0,21-28 0,-30 43 329,1 1 0,0-1-1,-1 0 1,1 0 0,0 0-1,0 1 1,0-1 0,-1 0 0,1 1-1,0-1 1,0 1 0,0-1-1,0 1 1,0 0 0,0-1 0,0 1-1,0 0 1,0 0 0,0-1-1,0 1 1,1 0 0,-1 0-1,0 0 1,0 0 0,0 1 0,0-1-1,0 0 1,0 0 0,0 1-1,0-1 1,0 0 0,0 1-1,0-1 1,0 1 0,0-1 0,0 1-1,0 0 1,-1-1 0,1 1-1,0 0 1,0 0 0,-1-1 0,2 3-1,4 5 272,-1 0 0,0 0 0,0 1 0,4 12 0,3 4 488,-1-10-645,-1-1 0,2-1 0,0 0 0,0-1 0,1 0 0,1-1 0,0 0 1,0-1-1,30 15 0,-31-18-650,1-2 1,-1 1 0,1-1-1,1-1 1,-1-1-1,0 0 1,21 1-1,-11-3-8311</inkml:trace>
</inkml:ink>
</file>

<file path=ppt/ink/ink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39.629"/>
    </inkml:context>
    <inkml:brush xml:id="br0">
      <inkml:brushProperty name="width" value="0.025" units="cm"/>
      <inkml:brushProperty name="height" value="0.025" units="cm"/>
    </inkml:brush>
  </inkml:definitions>
  <inkml:trace contextRef="#ctx0" brushRef="#br0">29 0 18738,'0'12'1126,"-14"152"5972,7-116-5844,2 1-1,3-1 1,5 76 0,-3-120-1238,0-1 1,1 1-1,0-1 0,0 0 1,0 1-1,0-1 1,0 0-1,1 1 0,0-1 1,-1 0-1,1 0 1,0 0-1,1 0 0,-1-1 1,0 1-1,1-1 0,-1 1 1,1-1-1,0 0 1,0 0-1,0 0 0,0 0 1,0 0-1,0-1 1,1 0-1,-1 1 0,0-1 1,7 1-1,-5-2 1,0 1-1,0-1 1,1 0-1,-1 0 1,0-1 0,0 1-1,0-1 1,0 0-1,0-1 1,0 1-1,0-1 1,0 0 0,0 0-1,0-1 1,-1 1-1,0-1 1,1 0-1,6-7 1,10-13-17,15-13 0,-35 39 0,1 0 0,-1-1 0,0 1 0,0 0 0,0 0 0,0-1 0,0 1 0,-1 0 0,1 0 0,-1 0 0,0 0 0,0 3 0,4 19 0,-2-22 0,-1-1 0,0-1 0,1 1 0,0 0 0,-1 0 0,1-1 0,0 1 0,0 0 0,0-1 0,0 0 0,0 1 0,0-1 0,0 0 0,0 0 0,1-1 0,-1 1 0,0 0 0,1-1 0,-1 1 0,0-1 0,1 0 0,-1 1 0,1-1 0,-1-1 0,5 1 0,0-1 0,1 1 0,0-1 0,0 0 0,0-1 0,-1 0 0,13-5 0,25-19 0,-38 21 0,1 0 0,-1 1 0,1 0 0,0 0 0,0 0 0,1 1 0,-1 0 0,1 1 0,-1 0 0,15-2 0,-22 4 0,0 0 0,0 0 0,0 0 0,0 1 0,0-1 0,-1 0 0,1 0 0,0 1 0,0-1 0,0 1 0,0-1 0,-1 1 0,1-1 0,0 1 0,-1-1 0,1 1 0,0-1 0,-1 1 0,1 0 0,0-1 0,-1 1 0,1 0 0,-1 0 0,0 0 0,1-1 0,-1 1 0,0 0 0,1 0 0,-1 0 0,0 0 0,1 1 0,2 37 0,-4-34 0,1-1 0,0 0 0,1 0 0,-1 0 0,1 0 0,-1 0 0,1 1 0,3 5 0,-3-8-99,-1-1 0,1 0 0,0-1 0,0 1 0,0 0-1,0 0 1,0 0 0,0-1 0,1 1 0,-1 0 0,0-1 0,0 1 0,0-1 0,1 1 0,1 0-1,21-4-6642,-2-12-6390</inkml:trace>
</inkml:ink>
</file>

<file path=ppt/ink/ink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40.288"/>
    </inkml:context>
    <inkml:brush xml:id="br0">
      <inkml:brushProperty name="width" value="0.025" units="cm"/>
      <inkml:brushProperty name="height" value="0.025" units="cm"/>
    </inkml:brush>
  </inkml:definitions>
  <inkml:trace contextRef="#ctx0" brushRef="#br0">338 85 13196,'4'-9'6663,"1"-1"-5194,-2 7-1054,-1-1 1,0 1 0,-1-1 0,1 0 0,-1 0 0,0 0 0,0 0 0,0 0 0,0 0-1,-1 0 1,1-6 0,-1 9-341,0 1 0,0-1 1,0 1-1,0-1 0,0 0 0,-1 1 0,1-1 0,0 1 0,0-1 0,0 1 1,0-1-1,-1 1 0,1-1 0,0 1 0,-1-1 0,1 1 0,0-1 0,-1 1 0,1 0 1,-1-1-1,1 1 0,0-1 0,-1 1 0,1 0 0,-1 0 0,1-1 0,-1 1 1,1 0-1,-1 0 0,0-1 0,0 1 0,-23 1 1020,-24 17-94,22 2-838,1 2-1,1 0 1,0 1-1,2 1 0,1 1 1,1 1-1,1 1 1,2 1-1,0 1 0,2 0 1,-12 32-1,23-50-162,0 0 0,0 0 0,1 0 0,1 0 0,0 1 0,-1 19 0,3-29 0,0 1 0,0-1 0,0 1 0,1-1 0,-1 1 0,0-1 0,1 1 0,0-1 0,0 0 0,0 1 0,0-1 0,0 0 0,0 0 0,0 0 0,1 0 0,-1 0 0,1 0 0,-1 0 0,1 0 0,0 0 0,0-1 0,0 1 0,0-1 0,0 1 0,0-1 0,0 0 0,0 0 0,1 0 0,-1 0 0,0 0 0,1 0 0,-1-1 0,1 1 0,-1-1 0,1 0 0,2 0 0,0 1 0,-1-1 0,1 0 0,0 0 0,-1 0 0,1-1 0,0 0 0,-1 0 0,1 0 0,-1 0 0,1-1 0,-1 0 0,1 0 0,-1 0 0,0 0 0,0-1 0,0 1 0,-1-1 0,1 0 0,0 0 0,-1-1 0,0 1 0,0-1 0,0 1 0,0-1 0,-1 0 0,1 0 0,-1 0 0,0-1 0,0 1 0,-1-1 0,1 1 0,-1-1 0,0 1 0,0-1 0,0 1 0,-1-1 0,0 0 0,0 0 0,0 1 0,0-1 0,-1 0 0,0 1 0,-2-10 0,2 12 0,0-1 0,0 1 0,-1 0 0,1-1 0,-1 1 0,1 0 0,-1 0 0,0 0 0,0 0 0,0 0 0,0 0 0,0 1 0,0-1 0,0 1 0,-1-1 0,1 1 0,0 0 0,-1 0 0,1 0 0,-1 0 0,0 0 0,1 1 0,-1-1 0,0 1 0,1-1 0,-1 1 0,0 0 0,1 0 0,-4 1 0,6-1 0,-1 0 0,1 0 0,0 0 0,0 0 0,0 0 0,-1 0 0,1 0 0,0 0 0,0 0 0,0 0 0,-1 0 0,1 0 0,0 0 0,0 1 0,0-1 0,-1 0 0,1 0 0,0 0 0,0 0 0,0 0 0,0 0 0,-1 1 0,1-1 0,0 0 0,0 0 0,0 0 0,0 1 0,0-1 0,0 0 0,0 0 0,0 0 0,0 1 0,-1-1 0,1 0 0,0 0 0,0 0 0,0 1 0,0-1 0,0 0 0,0 0 0,0 0 0,0 1 0,0-1 0,1 0 0,-1 0 0,0 0 0,0 1 0,0-1 0,0 0 0,0 0 0,0 0 0,0 1 0,0-1 0,1 0 0,-1 0 0,0 0 0,11 10 0,8-7 0,0 0 0,0-1 0,0 0 0,0-2 0,0-1 0,0 0 0,23-5 0,-5-3-281,10-1-372,-47 13 603,1-1 0,-1 0 0,1 1 0,-1-1 1,0 0-1,0 1 0,0-1 0,0 0 0,0 1 1,-1-1-1,1 0 0,-1 0 0,1 1 0,-3 3 0,-4 11-155,-11 40 30,17-55-264,1 1-1,-1 0 0,1 0 0,0 0 0,0 0 0,0 0 0,0 0 0,0 0 0,0 0 1,1-1-1,-1 1 0,1 0 0,0 0 0,0 0 0,0-1 0,2 5 0,12 5-6387</inkml:trace>
</inkml:ink>
</file>

<file path=ppt/ink/ink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40.662"/>
    </inkml:context>
    <inkml:brush xml:id="br0">
      <inkml:brushProperty name="width" value="0.025" units="cm"/>
      <inkml:brushProperty name="height" value="0.025" units="cm"/>
    </inkml:brush>
  </inkml:definitions>
  <inkml:trace contextRef="#ctx0" brushRef="#br0">58 0 993,'0'0'27098,"-14"52"-25241,7-19-672,1 4-480,1 0-321,5 2-319,0 3-97,0-2-641,-3-2-576,-1 0-513,-1-5 64,-2-7-2273,1-10-1539</inkml:trace>
</inkml:ink>
</file>

<file path=ppt/ink/ink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41.005"/>
    </inkml:context>
    <inkml:brush xml:id="br0">
      <inkml:brushProperty name="width" value="0.025" units="cm"/>
      <inkml:brushProperty name="height" value="0.025" units="cm"/>
    </inkml:brush>
  </inkml:definitions>
  <inkml:trace contextRef="#ctx0" brushRef="#br0">4 120 13293,'-1'-11'6075,"1"6"-5657,-1 2-83,1 0 1,-1 0-1,1 0 1,0 0-1,0 0 1,0 0-1,0 0 1,0 0-1,1 0 1,-1 0-1,1 0 1,0 0 0,0 0-1,0 1 1,0-1-1,1 0 1,-1 1-1,1-1 1,-1 1-1,1-1 1,0 1-1,0-1 1,0 1-1,0 0 1,1 0-1,-1 0 1,1 1-1,4-4 1,7 0-109,0 0 1,1 1-1,-1 1 0,1 0 1,0 1-1,0 0 0,0 1 1,21 2-1,-24-1-127,-1 1 1,1 1-1,-1 0 1,1 0-1,-1 1 0,0 1 1,0 0-1,0 0 1,-1 1-1,0 0 1,15 11-1,-22-14-139,-1 0-1,1 0 1,-1 1-1,1-1 1,-1 1-1,0-1 1,0 1-1,0 0 1,0 0-1,-1 0 1,1 0-1,-1 0 1,0 1-1,1-1 1,-1 0-1,-1 1 1,1-1-1,-1 0 1,1 1-1,-1-1 1,0 1 0,0-1-1,0 1 1,-1-1-1,1 1 1,-1-1-1,0 0 1,0 1-1,0-1 1,0 0-1,-1 0 1,1 0-1,-1 0 1,0 0-1,0 0 1,0 0-1,-4 4 1,1-1-203,0-1 0,0 1 1,0-1-1,-1 0 0,1 0 1,-1-1-1,0 0 0,-1 0 1,1 0-1,-1-1 0,1 0 0,-1 0 1,0-1-1,0 0 0,0 0 1,0 0-1,-9 0 0,7-4-8374,4-8-7698</inkml:trace>
</inkml:ink>
</file>

<file path=ppt/ink/ink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41.394"/>
    </inkml:context>
    <inkml:brush xml:id="br0">
      <inkml:brushProperty name="width" value="0.025" units="cm"/>
      <inkml:brushProperty name="height" value="0.025" units="cm"/>
    </inkml:brush>
  </inkml:definitions>
  <inkml:trace contextRef="#ctx0" brushRef="#br0">24 1 14798,'0'0'10490,"-1"12"-8483,-9 78 968,4-57-2356,2 1 0,2 0 0,2 63 0,1-94-705,0-1 0,0 1 1,0-1-1,0 0 0,0 1 0,0-1 1,1 0-1,-1 0 0,1 0 1,-1 0-1,1 0 0,0 0 1,0 0-1,0 0 0,0-1 1,0 1-1,0-1 0,1 0 0,-1 1 1,0-1-1,4 1 0,-4-2-201,-1 1-1,1-1 0,-1 1 0,1-1 0,0 0 0,0 0 1,-1 1-1,1-1 0,0-1 0,-1 1 0,1 0 0,0 0 1,-1-1-1,3 0 0,-3 1-116,0-1 0,1 0-1,-1 1 1,0-1 0,0 0 0,0 0-1,0 0 1,0 0 0,0 0 0,-1 0 0,1 0-1,0 0 1,0 0 0,-1 0 0,1 0 0,0 0-1,-1-1 1,0 1 0,1 0 0,0-2-1,2-25-7976</inkml:trace>
</inkml:ink>
</file>

<file path=ppt/ink/ink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41.738"/>
    </inkml:context>
    <inkml:brush xml:id="br0">
      <inkml:brushProperty name="width" value="0.025" units="cm"/>
      <inkml:brushProperty name="height" value="0.025" units="cm"/>
    </inkml:brush>
  </inkml:definitions>
  <inkml:trace contextRef="#ctx0" brushRef="#br0">7 4 11755,'0'0'17921,"4"-1"-17093,6 0-734,0 0 0,0 0 0,1 1 0,-1 1-1,0 0 1,0 0 0,0 1 0,0 0 0,-1 1 0,1 0 0,0 0 0,-1 1 0,11 6 0,-14-7-52,0 0-1,-1 0 0,1 1 0,-1 0 0,0-1 1,0 2-1,0-1 0,0 1 0,-1-1 0,0 1 1,0 1-1,0-1 0,-1 0 0,0 1 0,0 0 1,0 0-1,0 0 0,-1 0 0,0 0 0,-1 0 1,1 0-1,0 9 0,-2-11-41,1 0 0,-1 0 0,0 0 0,0 0 0,0 0 0,-1 0 0,0 0 0,1 0 0,-1 0 0,-1-1 0,1 1 0,0 0 0,-1 0 0,0-1 0,0 1 0,0-1 0,0 0 0,-1 1 0,1-1 0,-1 0 0,0-1 0,0 1 0,0 0 0,0-1 0,0 0 0,0 1 0,-1-1 0,1 0 0,-1-1 0,0 1 0,1-1 0,-1 0 0,0 1 0,0-2 0,0 1 0,-5 0 0,-6 3 0,0-2 0,0 1 0,0-2 0,0 0 0,0-1 0,0 0 0,-26-5 0,40 5-84,0-1 0,0 1 0,0 0 0,0-1-1,0 1 1,0-1 0,1 1 0,-1-1 0,0 1 0,0-1 0,1 1 0,-1-1 0,0 0 0,1 1-1,-1-1 1,1 0 0,-1 0 0,1 0 0,-1 1 0,1-1 0,-1-1 0,1 0-206,-1 1 0,1 0 1,0 0-1,0 0 1,0-1-1,0 1 0,0 0 1,0 0-1,1 0 0,-1-1 1,0 1-1,0 0 0,1 0 1,-1 0-1,1 0 0,-1 0 1,1 0-1,0 0 1,-1 0-1,1 0 0,0 0 1,0 0-1,-1 0 0,2-1 1,13-9-7628</inkml:trace>
</inkml:ink>
</file>

<file path=ppt/ink/ink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42.854"/>
    </inkml:context>
    <inkml:brush xml:id="br0">
      <inkml:brushProperty name="width" value="0.025" units="cm"/>
      <inkml:brushProperty name="height" value="0.025" units="cm"/>
    </inkml:brush>
  </inkml:definitions>
  <inkml:trace contextRef="#ctx0" brushRef="#br0">300 1 8008,'0'0'17974,"-5"14"-16084,-17 28-1009,-1-1-1,-1-1 1,-56 67 0,-65 70-966,178-211-6589,4-3 2847,6-17-2189,0-6-2947</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6.815"/>
    </inkml:context>
    <inkml:brush xml:id="br0">
      <inkml:brushProperty name="width" value="0.025" units="cm"/>
      <inkml:brushProperty name="height" value="0.025" units="cm"/>
    </inkml:brush>
  </inkml:definitions>
  <inkml:trace contextRef="#ctx0" brushRef="#br0">45 1 19603,'0'0'11344,"-1"13"-10266,-16 99-591,6-45-360,-5 104 1,19-190-5636,1-17-6489,-4 6 6120</inkml:trace>
</inkml:ink>
</file>

<file path=ppt/ink/ink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43.197"/>
    </inkml:context>
    <inkml:brush xml:id="br0">
      <inkml:brushProperty name="width" value="0.025" units="cm"/>
      <inkml:brushProperty name="height" value="0.025" units="cm"/>
    </inkml:brush>
  </inkml:definitions>
  <inkml:trace contextRef="#ctx0" brushRef="#br0">223 0 4837,'0'0'14958,"-15"59"-12076,-5-20-1088,-4 3-577,6 3 0,5 0-63,3 0-162,10-5-447,0-5-417,8-6-160,7-6-705,2-10-1633,-8-5-2498</inkml:trace>
  <inkml:trace contextRef="#ctx0" brushRef="#br0" timeOffset="1">0 222 18225,'0'0'5894,"89"-7"-3492,-36 3-1281,12 1-801,4 0-255,1-3-2212,-6-3-4323,-8 0-10666</inkml:trace>
</inkml:ink>
</file>

<file path=ppt/ink/ink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43.570"/>
    </inkml:context>
    <inkml:brush xml:id="br0">
      <inkml:brushProperty name="width" value="0.025" units="cm"/>
      <inkml:brushProperty name="height" value="0.025" units="cm"/>
    </inkml:brush>
  </inkml:definitions>
  <inkml:trace contextRef="#ctx0" brushRef="#br0">229 1 16848,'0'0'641,"-38"63"1152,22-17 1634,3 9-1120,3-1 351,7 2-1056,3-5-545,2-4-641,11-7-352,4-7-32,-3-6-1345,-1-11-1666,-5-4-320</inkml:trace>
  <inkml:trace contextRef="#ctx0" brushRef="#br0" timeOffset="1">74 341 7655,'0'0'5670,"-53"-65"-1987,37 41-864,11 7-65,5 9-191,13 6-930,16 2-480,6 0-320,14 0-545,8 7-191,4-4-514,3-3-3138,0 0-5574</inkml:trace>
</inkml:ink>
</file>

<file path=ppt/ink/ink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44.269"/>
    </inkml:context>
    <inkml:brush xml:id="br0">
      <inkml:brushProperty name="width" value="0.025" units="cm"/>
      <inkml:brushProperty name="height" value="0.025" units="cm"/>
    </inkml:brush>
  </inkml:definitions>
  <inkml:trace contextRef="#ctx0" brushRef="#br0">1 838 10218,'0'0'10484,"4"-9"-7729,93-160 2685,67-89-4455,-35 56-769,-104 160-207,31-47-13,-51 81 0,1 1 0,0-1 0,0 2 0,1-1 0,0 1-1,0 0 1,0 0 0,9-5 0,2 8-106,-13 13-60,-15 24 39,1-18 225,-2-1-1,-18 22 1,18-25 115,1 0-1,1 1 1,0 0-1,-10 21 1,18-33-212,1 0 1,0-1 0,0 1-1,-1 0 1,1 0-1,0 0 1,0-1 0,0 1-1,0 0 1,-1 0-1,1-1 1,1 1 0,-1 0-1,0 0 1,0 0 0,0-1-1,0 1 1,0 0-1,1 0 1,-1-1 0,0 1-1,1 0 1,-1-1 0,0 1-1,1 0 1,-1-1-1,1 1 1,-1 0 0,1-1-1,-1 1 1,1-1 0,0 1-1,-1-1 1,1 1-1,0-1 1,-1 0 0,1 1-1,0-1 1,0 0 0,-1 1-1,1-1 1,0 0-1,0 0 1,-1 0 0,1 0-1,1 0 1,49 2-322,-31-2 82,-7 1 113,-1 1 0,-1 0 0,1 1 0,0 0 0,0 0 0,-1 1 0,0 1 0,19 10 0,-27-13 152,0 0 0,0 0 0,0 0 0,0 0 0,0 0 0,-1 0-1,1 1 1,-1-1 0,0 1 0,1 0 0,-1 0 0,0 0 0,-1 0 0,1 0 0,0 0 0,-1 0 0,0 1 0,0-1 0,0 1 0,0-1 0,0 1 0,-1-1 0,0 1 0,1-1 0,-1 1-1,0-1 1,-1 1 0,1-1 0,-1 1 0,0-1 0,1 1 0,-1-1 0,-1 0 0,-2 7 0,0-5 85,1 1 1,-2 0-1,1-1 0,-1 0 0,0 0 1,0 0-1,0-1 0,0 1 1,-1-1-1,0-1 0,0 1 0,0-1 1,0 0-1,-9 3 0,0 0 132,-1-1 0,0 0 0,-1-1 0,-30 3 0,38-6-225,1-1-1,0 0 1,-1 0-1,1-1 1,0 0-1,-1 0 1,1-1-1,-13-4 1,18 5-40,0-1-1,0 1 1,0-1 0,1 1 0,-1-1 0,1 0 0,-1 0 0,1 0-1,0-1 1,-1 1 0,1-1 0,0 1 0,1-1 0,-1 1 0,0-1-1,1 0 1,0 0 0,-1 0 0,1 0 0,0 0 0,1 0-1,-1 0 1,0 0 0,1-1 0,0-3 0,0 5-439,0 0 1,0 1-1,1-1 1,-1 0-1,1 1 1,-1-1 0,1 0-1,-1 1 1,1-1-1,0 1 1,0-1-1,0 1 1,0-1-1,0 1 1,0 0-1,1-1 1,-1 1-1,0 0 1,1 0-1,-1 0 1,1 0 0,-1 0-1,1 0 1,-1 0-1,1 1 1,-1-1-1,1 0 1,3 0-1,-3 1 4,25-12-8178</inkml:trace>
</inkml:ink>
</file>

<file path=ppt/ink/ink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44.739"/>
    </inkml:context>
    <inkml:brush xml:id="br0">
      <inkml:brushProperty name="width" value="0.025" units="cm"/>
      <inkml:brushProperty name="height" value="0.025" units="cm"/>
    </inkml:brush>
  </inkml:definitions>
  <inkml:trace contextRef="#ctx0" brushRef="#br0">77 0 19955,'0'0'9422,"-5"11"-8552,-13 30-116,-18 56 0,32-84-652,0 1-1,1-1 0,1 1 0,0 0 0,1 0 0,0-1 1,1 1-1,0 0 0,4 22 0,-3-34-101,0 0 0,-1 0 0,1 0 0,0-1 0,0 1 0,0 0 0,0 0 0,0 0 0,0-1 0,1 1 0,-1 0 0,0-1 0,1 1 0,-1-1 0,1 0 0,0 1 0,0-1 0,-1 0 0,1 0 0,3 1 0,-1 0 0,1-1 0,-1 0 0,1 0 0,-1-1 0,1 1 0,-1-1 0,1 0 0,-1 0 0,6-1 0,2-1 0,-1 0 0,-1-1 0,1 0 0,0 0 0,-1-1 0,1-1 0,9-5 0,20-23 0,-33 27 0,0-1 0,0 1 0,0 1 0,1 0 0,0 0 0,10-5 0,-14 60 0,-5-33 0,1-12 0,0 0 0,0 1 0,0-1 0,0 0 0,1 0 0,0 1 0,3 9 0,-3-14 0,0 1 0,0 0 0,0-1 0,1 1 0,-1-1 0,0 1 0,1-1 0,0 0 0,-1 0 0,1 1 0,-1-1 0,1 0 0,0 0 0,0-1 0,0 1 0,0 0 0,0-1 0,-1 1 0,1-1 0,0 1 0,0-1 0,0 0 0,0 0 0,0 0 0,4-1 0,11 1 0,0-2 0,0 0 0,0-1 0,0-1 0,0 0 0,22-10 0,2 1 0,-40 13 0,0-1 0,0 0 0,0 1 0,0-1 0,0 1 0,0 0 0,0-1 0,1 1 0,-1 0 0,0 0 0,0 0 0,0 0 0,1 0 0,-1 0 0,0 0 0,0 0 0,0 0 0,0 0 0,1 1 0,-1-1 0,0 1 0,0-1 0,0 0 0,0 1 0,0 0 0,0-1 0,0 1 0,0 0 0,0 0 0,0-1 0,1 2 0,-1 2 0,0-1 0,0 0 0,-1 0 0,1 1 0,-1-1 0,0 0 0,0 1 0,0-1 0,-1 5 0,1 15 0,0-23-77,0 1 0,0-1-1,0 0 1,0 0 0,0 1 0,0-1-1,0 0 1,0 0 0,0 1 0,0-1-1,0 0 1,0 0 0,0 1 0,0-1-1,0 0 1,0 0 0,0 0 0,1 1 0,-1-1-1,0 0 1,0 0 0,0 1 0,0-1-1,0 0 1,1 0 0,-1 0 0,0 0-1,0 1 1,0-1 0,1 0 0,-1 0-1,0 0 1,0 0 0,0 0 0,1 0 0,-1 0-1,0 0 1,0 1 0,1-1 0,-1 0-1,0 0 1,0 0 0,1 0 0,-1 0-1,0 0 1,1 0 0,5 0-7824</inkml:trace>
</inkml:ink>
</file>

<file path=ppt/ink/ink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45.490"/>
    </inkml:context>
    <inkml:brush xml:id="br0">
      <inkml:brushProperty name="width" value="0.025" units="cm"/>
      <inkml:brushProperty name="height" value="0.025" units="cm"/>
    </inkml:brush>
  </inkml:definitions>
  <inkml:trace contextRef="#ctx0" brushRef="#br0">278 55 6534,'0'0'10896,"1"-9"-5681,-1 7-5054,0-29 3687,0 30-3766,0 0 0,-1 0 0,1 0 0,-1 1 0,1-1 0,-1 0 0,0 1 1,1-1-1,-1 0 0,0 1 0,1-1 0,-1 1 0,0-1 0,0 1 0,1-1 0,-1 1 0,0 0 0,0-1 0,0 1 0,0 0 1,1 0-1,-1 0 0,0-1 0,0 1 0,0 0 0,0 0 0,0 0 0,0 0 0,0 1 0,0-1 0,1 0 0,-1 0 0,0 0 1,0 1-1,0-1 0,0 0 0,1 1 0,-1-1 0,0 1 0,0-1 0,1 1 0,-2 1 0,-8 3 78,0 1 1,0 1-1,1 0 0,0 0 0,0 1 1,1 0-1,-8 10 0,-50 67 437,54-70-542,1 1-1,0 0 0,2 1 0,0 0 0,0 0 1,2 1-1,0 0 0,1 0 0,1 1 0,1-1 1,0 1-1,0 20 0,4-36-54,0 0 0,0 1 0,1-1 0,0 0 0,-1 0 0,1 0 0,0 0 0,0 0 0,1-1 0,-1 1 0,0 0 0,1 0 0,0-1 0,0 1 0,0-1 0,0 1 0,0-1 0,0 0 0,0 0 0,1 0 0,-1 0 0,1 0 0,0-1 0,-1 1 0,1-1 0,0 0 0,0 0 0,0 0 0,0 0 0,0 0 0,0 0 0,0-1 0,5 1 0,-1 0 0,0-1 0,0 0 0,0 0 0,0 0 0,-1-1 0,1 0 0,0 0 0,0-1 0,-1 0 0,1 0 0,-1 0 0,1-1 0,-1 0 0,9-6 0,-8 5 0,-1-1 0,0 0 0,0 0 0,0-1 0,-1 0 0,0 0 0,0 0 0,0-1 0,-1 1 0,0-1 0,0 0 0,-1-1 0,0 1 0,0 0 0,-1-1 0,1 0 0,-2 1 0,1-1 0,0-11 0,-2 19 0,0 0 0,0-1 0,-1 1 0,1-1 0,0 1 0,0 0 0,0-1 0,0 1 0,-1-1 0,1 1 0,0 0 0,0-1 0,0 1 0,-1 0 0,1-1 0,0 1 0,-1 0 0,1-1 0,0 1 0,-1 0 0,1 0 0,0 0 0,-1-1 0,1 1 0,-1 0 0,1 0 0,0 0 0,-1 0 0,1 0 0,-1-1 0,1 1 0,-1 0 0,1 0 0,0 0 0,-1 0 0,1 0 0,-1 0 0,1 1 0,-1-1 0,1 0 0,0 0 0,-1 0 0,1 0 0,-1 0 0,1 1 0,0-1 0,-1 0 0,1 0 0,0 1 0,-1-1 0,1 0 0,-1 1 0,-19 14 0,19-12 0,-1-1 0,1 0 0,-1 1 0,1-1 0,0 1 0,0-1 0,0 1 0,0-1 0,1 1 0,-1 0 0,1-1 0,0 1 0,-1 0 0,1 0 0,0-1 0,1 1 0,-1 0 0,1 2 0,0-3 0,0 0 0,0-1 0,0 1 0,0-1 0,1 0 0,-1 1 0,0-1 0,1 0 0,-1 0 0,1 0 0,-1 0 0,1 0 0,-1 0 0,1 0 0,0 0 0,0-1 0,-1 1 0,1-1 0,0 1 0,0-1 0,0 0 0,0 0 0,-1 0 0,1 0 0,0 0 0,3 0 0,-4 0-165,1-1 1,-1 1-1,1 0 1,0 0-1,-1 0 1,1 0-1,-1 1 1,1-1-1,-1 0 1,1 1-1,-1-1 1,1 1-1,-1-1 1,1 1-1,-1 0 1,0-1-1,1 1 1,-1 0-1,0 0 1,3 2-1,-4-1-378,1 1 0,0-1 0,-1 0 0,1 1 0,-1-1 0,0 0 0,1 1 0,-1-1 0,0 1-1,-1-1 1,1 3 0,-1 15-1795,1-9-3930</inkml:trace>
</inkml:ink>
</file>

<file path=ppt/ink/ink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45.853"/>
    </inkml:context>
    <inkml:brush xml:id="br0">
      <inkml:brushProperty name="width" value="0.025" units="cm"/>
      <inkml:brushProperty name="height" value="0.025" units="cm"/>
    </inkml:brush>
  </inkml:definitions>
  <inkml:trace contextRef="#ctx0" brushRef="#br0">127 0 1794,'0'0'13036,"-52"81"-10153,32-39-609,-1 2 577,3 1-257,7-3-256,6-2-1377,5-5-801,0-7-192,12-8-1281,0-8-1602,-2-9-1857</inkml:trace>
</inkml:ink>
</file>

<file path=ppt/ink/ink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46.180"/>
    </inkml:context>
    <inkml:brush xml:id="br0">
      <inkml:brushProperty name="width" value="0.025" units="cm"/>
      <inkml:brushProperty name="height" value="0.025" units="cm"/>
    </inkml:brush>
  </inkml:definitions>
  <inkml:trace contextRef="#ctx0" brushRef="#br0">1 32 13389,'0'0'7030,"9"-5"-3944,2 0-2614,-1 1 0,1 0 1,0 1-1,0 0 0,0 0 1,0 1-1,1 1 0,-1 0 0,1 1 1,-1 0-1,0 0 0,1 1 0,-1 1 1,14 3-1,1 2-187,0 2-1,-1 0 1,25 14 0,-41-19-257,0 1 0,-1 0 0,0 0-1,0 1 1,0 0 0,0 0 0,-1 1 0,0 0 0,-1 0 0,0 1-1,10 14 1,-14-18-21,0 1-1,0-1 0,-1 1 0,1-1 1,-1 1-1,0 0 0,0 0 0,0-1 1,-1 1-1,0 0 0,0 0 1,0 0-1,0 0 0,-1 0 0,0-1 1,0 1-1,0 0 0,-2 4 0,-1-1 19,0-1-1,0 0 0,0 0 0,-1 0 0,0-1 0,0 1 0,-1-1 0,0 0 1,-12 9-1,1-3 19,0 0 0,-1-2 0,0 0 0,0-1 0,-1-1 0,0-1 0,-37 9 0,-16-7-146,35-14-226,36 5 301,0-1 0,0 1 0,0-1 1,0 1-1,0-1 0,0 1 0,0-1 1,0 0-1,0 1 0,1-1 0,-1 0 0,0 0 1,0 0-1,1 0 0,-1 1 0,0-1 1,1 0-1,-1 0 0,1 0 0,-1 0 1,1 0-1,0-1 0,-1 1 0,1-1 1,0-1-391,0 1 1,1 0-1,-1-1 1,1 1 0,-1-1-1,1 1 1,0 0 0,0-1-1,0 1 1,0 0-1,0 0 1,1 0 0,-1 0-1,1 0 1,-1 0 0,1 0-1,0 0 1,0 0-1,2-1 1,47-33-7969,-40 30 5869,34-23-9873</inkml:trace>
</inkml:ink>
</file>

<file path=ppt/ink/ink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46.525"/>
    </inkml:context>
    <inkml:brush xml:id="br0">
      <inkml:brushProperty name="width" value="0.025" units="cm"/>
      <inkml:brushProperty name="height" value="0.025" units="cm"/>
    </inkml:brush>
  </inkml:definitions>
  <inkml:trace contextRef="#ctx0" brushRef="#br0">198 145 14414,'0'0'12780,"-10"68"-11147,-2-26-352,1 3-256,1 3-288,2-2 32,1 0-641,4-1-128,3-9 0,0-4-1602,0-11-1729,9-12-1761,0-9-3172</inkml:trace>
  <inkml:trace contextRef="#ctx0" brushRef="#br0" timeOffset="1">1 39 16944,'0'0'7767,"10"-7"-4590,0 2-2881,-1 0 0,1 1 0,1 0 0,-1 1 0,1 0 0,-1 0 0,1 1 0,0 1 0,0 0 0,-1 0 1,1 1-1,13 1 0,-1 2-148,0 0 1,0 1 0,0 1-1,27 11 1,-38-12-120,0 1-1,0 0 1,0 1 0,-1 0 0,0 1-1,0 1 1,-1-1 0,0 2-1,11 10 1,-19-17-29,0 0 0,0 0 0,0 0 0,0 1 0,-1-1 0,1 0 0,-1 1 0,1-1 0,-1 1 0,0-1 0,0 1 0,0-1 0,0 1 0,-1 0 0,1-1 0,-1 1 0,1 0 0,-1 0 0,0 0 0,0-1 0,0 1 0,-1 0 0,1 0 0,-1-1 0,1 1 0,-1 0 0,0 0 0,0-1 0,0 1 0,-1-1 0,1 1 0,0-1 0,-1 0 0,0 1 0,1-1 0,-1 0 0,0 0 0,0 0 0,0 0 0,0-1 0,-1 1 0,1 0 0,-4 1 0,-8 5 0,0 0 0,0-1 0,-1-1 0,1 0 0,-1-1 0,-22 4 0,36-9-5,-64 10-3748,63-9 3348,-1-1-1,0 0 1,1 1-1,-1-1 1,0 0-1,1 0 1,-1-1-1,0 1 1,1-1-1,-1 1 1,1-1-1,-1 0 1,1 0-1,-1 0 1,1 0-1,0 0 1,-1 0-1,1-1 1,0 1-1,0-1 1,-2-2-1,0-6-12699</inkml:trace>
</inkml:ink>
</file>

<file path=ppt/ink/ink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49.354"/>
    </inkml:context>
    <inkml:brush xml:id="br0">
      <inkml:brushProperty name="width" value="0.025" units="cm"/>
      <inkml:brushProperty name="height" value="0.025" units="cm"/>
    </inkml:brush>
  </inkml:definitions>
  <inkml:trace contextRef="#ctx0" brushRef="#br0">1 21 21428,'0'0'10538,"85"33"-10089,-32-34-353,0-8-352,-1-6-1955,-8 1-3010,-11-1-4163</inkml:trace>
</inkml:ink>
</file>

<file path=ppt/ink/ink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51.292"/>
    </inkml:context>
    <inkml:brush xml:id="br0">
      <inkml:brushProperty name="width" value="0.025" units="cm"/>
      <inkml:brushProperty name="height" value="0.025" units="cm"/>
    </inkml:brush>
  </inkml:definitions>
  <inkml:trace contextRef="#ctx0" brushRef="#br0">176 1 9545,'4'70'8158,"9"-3"-3475,-1-23-3365,2-1 0,31 63 0,-31-78-1283,-2 0 0,-2 1 0,0 0 0,-2 0 0,8 59 0,-15-77 10,0 1 0,-1 0 1,-1 0-1,0 0 1,0 0-1,-1-1 1,0 1-1,-1-1 0,-1 1 1,0-1-1,0 0 1,-1 0-1,-1-1 0,0 1 1,0-1-1,-1 0 1,0-1-1,-9 10 1,7-10 218,1 0 1,-2 0-1,1-1 1,-1-1-1,-1 0 1,1 0-1,-1-1 1,0 0 0,-1-1-1,1 0 1,-1-1-1,0 0 1,0-1-1,0 0 1,-1-1-1,1 0 1,-18-1-1,29-1-253,-1 0 0,0 0 0,0 0 0,0 0 0,1-1 0,-1 1 0,0-1-1,0 1 1,1-1 0,-1 0 0,0 1 0,1-1 0,-1 0 0,1 0 0,-1 0 0,1-1-1,0 1 1,-1 0 0,1 0 0,0-1 0,0 1 0,-1-2 0,0-1 6,1 1 0,-1 0-1,1-1 1,0 1 0,0 0 0,1-1 0,-1 0 0,1 1 0,-1-1 0,1-6 0,2-2 9,-1-1 0,1 1 0,1-1 0,0 1 0,9-21 0,7-8-29,2 1 0,2 0 0,52-68 0,103-98-12,-27 34 26,-147 168-6,0 0-4,0 0-1,0 0 1,-1-1 0,1 1-1,-1-1 1,0 0 0,-1 0 0,1 0-1,-1 0 1,0 0 0,0-1-1,0 1 1,-1 0 0,0-1-1,1-8 1,-3 14-2,1-1 0,-1 0 0,1 1 0,-1-1 1,1 0-1,-1 1 0,1-1 0,-1 1 0,0-1 0,1 1 0,-1-1 0,0 1 1,1-1-1,-1 1 0,0 0 0,1-1 0,-1 1 0,0 0 0,0 0 0,0-1 1,1 1-1,-1 0 0,0 0 0,0 0 0,0 0 0,-1 0 0,-29 0-252,23 1 18,3-1-686,-20 1-148,16-3-8013,8-4 2441</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7.154"/>
    </inkml:context>
    <inkml:brush xml:id="br0">
      <inkml:brushProperty name="width" value="0.025" units="cm"/>
      <inkml:brushProperty name="height" value="0.025" units="cm"/>
    </inkml:brush>
  </inkml:definitions>
  <inkml:trace contextRef="#ctx0" brushRef="#br0">0 240 2210,'0'0'21487,"8"0"-19939,13 3-670,0-2 1,1 0-1,-1-1 0,22-4 0,-34 2-642,1 0-1,-1 0 1,0-1-1,0 0 1,0-1-1,0 0 1,-1 0-1,0-1 1,0 0-1,0 0 1,0-1-1,9-9 1,-11 9-232,1-1 0,-1 0 0,-1-1 0,1 0 0,-1 1 0,0-2 0,-1 1 0,0 0 0,0-1 0,-1 0 1,0 0-1,-1 0 0,1 0 0,-2 0 0,1-1 0,-1-15 0,-1 24-4,0 0 0,0 0 0,0 0 0,0 1 0,0-1 0,0 0 0,0 0 0,-1 0 0,1 0 0,0 0 0,-1 0 0,1 1 0,0-1 0,-1 0 0,1 0 0,-1 0 0,1 1 0,-1-1 0,1 0 0,-1 1 0,0-1 0,1 1 0,-1-1 0,0 0 0,0 1 0,1-1 0,-1 1 0,0 0 0,0-1 0,0 1 0,0 0 0,1-1 0,-1 1 0,0 0 0,0 0 0,0 0 0,0 0 0,0 0 0,0 0 0,0 0 0,0 0 0,1 0 0,-1 0 0,-1 1 0,-2 0 0,1 0 0,-1 0 0,0 0 0,1 1 0,0 0 0,-1-1 0,1 1 0,0 0 0,0 1 0,-3 2 0,-10 11 0,0 1 0,2 1 0,0 0 0,-16 27 0,25-36 0,0 0 0,0 0 0,0 1 0,2 0 0,-1 0 0,1 0 0,0 0 0,1 0 0,0 1 0,1-1 0,0 20 0,2-29 0,0 1 0,0 0 0,-1-1 0,1 1 0,1-1 0,-1 1 0,0-1 0,0 1 0,1-1 0,-1 0 0,0 1 0,1-1 0,-1 0 0,1 0 0,0 0 0,-1 0 0,1-1 0,0 1 0,0 0 0,-1-1 0,1 1 0,0-1 0,0 1 0,0-1 0,0 0 0,0 0 0,-1 0 0,1 0 0,3-1 0,62-3 0,-46-1 0,-1 0 0,31-13 0,-33 11 0,1 1 0,0 0 0,26-4 0,-44 10 1,-1 0-1,0 0 1,0 0 0,1 0-1,-1 0 1,0 0 0,1-1-1,-1 1 1,0 0 0,1 0 0,-1 0-1,0 1 1,1-1 0,-1 0-1,0 0 1,1 0 0,-1 0-1,0 0 1,1 0 0,-1 0-1,0 1 1,1-1 0,-1 0-1,0 0 1,0 0 0,1 1-1,-1-1 1,0 0 0,0 0 0,0 0-1,1 1 1,-1-1 0,0 0-1,0 1 1,0-1 0,0 0-1,1 1 1,-1-1 0,0 0-1,0 1 1,-5 16 27,-17 15-308,1-7-1803,7-10-2059,1-1-4079</inkml:trace>
</inkml:ink>
</file>

<file path=ppt/ink/ink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52.098"/>
    </inkml:context>
    <inkml:brush xml:id="br0">
      <inkml:brushProperty name="width" value="0.025" units="cm"/>
      <inkml:brushProperty name="height" value="0.025" units="cm"/>
    </inkml:brush>
  </inkml:definitions>
  <inkml:trace contextRef="#ctx0" brushRef="#br0">75 0 15503,'0'0'10095,"-8"8"-8659,1 0-1254,1-1 0,1 1 0,-1 1 1,1-1-1,0 1 0,1 0 0,0 0 1,1 0-1,0 0 0,0 1 1,1-1-1,0 1 0,-1 11 0,-5 93 624,8 174 1,0-284-801,0 1 1,0-1-1,0 0 1,1 0-1,0 0 1,0 0-1,0 0 1,0-1-1,0 1 1,1 0-1,0 0 1,0-1 0,0 1-1,3 3 1,-3-6 14,0 1 0,0-1 0,0 1 0,0-1 0,0 0 0,0 0 0,1 0 0,-1 0 0,0-1 0,1 1 0,-1 0 0,1-1 1,-1 0-1,0 1 0,1-1 0,-1 0 0,1-1 0,-1 1 0,1 0 0,-1-1 0,1 1 0,-1-1 0,0 0 0,1 1 0,1-3 0,8-1 15,-1-2 0,0 1 0,-1-2 0,1 1 0,-1-1 0,-1-1 0,14-13-1,-3 2 12,-2-1 0,22-31 0,-40 60 33,-1 38 182,1-45-254,0 0 0,0 0 0,0 0 0,0 0 0,1 0 0,-1 0 1,0 0-1,1 0 0,-1 0 0,1 0 0,0 0 0,0-1 0,0 1 0,0 0 1,0 0-1,0-1 0,0 1 0,2 1 0,2-1-8,-1 0 0,1-1 0,-1 1 0,1-1 0,0-1 0,-1 1 0,1-1 0,0 1 0,0-1 0,-1 0 0,1-1 0,0 1 0,0-1 0,-1 0 0,1-1 0,0 1 0,-1-1 0,7-2 0,5-5 0,1-1 0,-2 0 0,22-18 0,2-1 0,-39 29 0,0 0 0,0 0 0,0 0 0,1 0 0,-1 0 0,0 0 0,0-1 0,0 1 0,1 0 0,-1 0 0,0 0 0,0 0 0,1 0 0,-1 0 0,0 0 0,0 0 0,1 0 0,-1 0 0,0 0 0,0 0 0,1 0 0,-1 0 0,0 0 0,0 0 0,1 0 0,-1 1 0,0-1 0,0 0 0,0 0 0,1 0 0,-1 0 0,0 0 0,0 1 0,0-1 0,1 0 0,-1 0 0,0 0 0,0 1 0,0-1 0,0 0 0,0 0 0,1 0 0,-1 1 0,0-1 0,0 0 0,0 0 0,0 1 0,0-1 0,0 0 0,0 0 0,0 1 0,0-1 0,1 25 0,-7 23 0,3-32 0,1 0 0,0 1 0,1-1 0,1 1 0,2 19 0,11-19-2593,-13-16 2446,1-1 1,-1 0 0,0 0-1,0 1 1,1-1 0,-1 0-1,0 1 1,1-1-1,-1 0 1,0 0 0,0 0-1,1 1 1,-1-1 0,1 0-1,-1 0 1,0 0-1,1 0 1,-1 0 0,0 0-1,1 0 1,-1 0 0,0 0-1,1 0 1,-1 0-1,1 0 1,-1 0 0,0 0-1,1 0 1,-1 0 0,0 0-1,1 0 1,-1 0-1,0-1 1,1 1 0,-1 0-1,0 0 1,1 0-1,-1-1 1,0 1 0,1 0-1,-1 0 1,0-1 0,0 1-1,1 0 1,-1 0-1,0-1 1,0 1 0,0 0-1,0-1 1,1 1 0,-1 0-1,0-1 1,3-13-12565</inkml:trace>
</inkml:ink>
</file>

<file path=ppt/ink/ink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58.656"/>
    </inkml:context>
    <inkml:brush xml:id="br0">
      <inkml:brushProperty name="width" value="0.025" units="cm"/>
      <inkml:brushProperty name="height" value="0.025" units="cm"/>
    </inkml:brush>
  </inkml:definitions>
  <inkml:trace contextRef="#ctx0" brushRef="#br0">1 0 23286,'0'0'5125,"1"50"-3235,-1-15-673,0 12-801,4 6-320,8 6-64,8 0-256,-2 1-288,-3-5-641,-5-9-833,-8-7-1153,-2-10 1089,-11-11 640,-9-14-1889,-3-4-3491</inkml:trace>
</inkml:ink>
</file>

<file path=ppt/ink/ink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58.999"/>
    </inkml:context>
    <inkml:brush xml:id="br0">
      <inkml:brushProperty name="width" value="0.025" units="cm"/>
      <inkml:brushProperty name="height" value="0.025" units="cm"/>
    </inkml:brush>
  </inkml:definitions>
  <inkml:trace contextRef="#ctx0" brushRef="#br0">0 17 18834,'0'0'5061,"13"-3"-3433,25-3-838,1 2 1,-1 1 0,1 3 0,0 1-1,-1 1 1,64 13 0,-55-5-637,-1 1 0,0 3 0,-1 2 0,0 1 0,53 31 0,-86-42-146,0 1 0,-1 1 0,0 0 0,0 0 0,-1 1-1,0 1 1,-1 0 0,0 0 0,-1 1 0,0 0 0,0 0 0,-1 1 0,6 12-1,-9-14 4,-1 0-1,0 0 0,-1 0 0,1 1 0,-2-1 1,0 0-1,0 1 0,-1 0 0,0-1 0,-1 1 1,0-1-1,0 1 0,-1-1 0,-1 0 0,0 0 0,0 0 1,-6 13-1,-2-3 8,0-1 0,-1 0-1,-1-1 1,0 0 0,-1 0 0,-2-2 0,1 0 0,-2-1 0,0 0-1,-1-1 1,0-2 0,-1 1 0,0-2 0,-1-1 0,-34 13-1,11-7 13,-1-2-1,0-1 1,-1-3-1,0-2 0,-1-2 1,-73 1-1,113-6 3,0-1 0,0 0-1,0-1 1,0 1 0,1-1 0,-1-1-1,0 1 1,1-1 0,-1 0 0,-5-2 0,10 3-50,0 0 1,0 1-1,0-1 1,0 0-1,0 0 1,0 0-1,0 0 1,1 0-1,-1 0 1,0 0-1,0 0 1,1 0-1,-1-1 1,1 1-1,-1 0 1,1 0-1,0 0 1,-1-1-1,1 0 1,0-1-100,0 0 1,0 0-1,0 0 1,1 0-1,0 0 1,-1 0-1,1 1 1,0-1-1,0 0 0,0 0 1,3-4-1,29-35-9465,12-6-11756</inkml:trace>
</inkml:ink>
</file>

<file path=ppt/ink/ink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01.112"/>
    </inkml:context>
    <inkml:brush xml:id="br0">
      <inkml:brushProperty name="width" value="0.025" units="cm"/>
      <inkml:brushProperty name="height" value="0.025" units="cm"/>
    </inkml:brush>
  </inkml:definitions>
  <inkml:trace contextRef="#ctx0" brushRef="#br0">2 21 11819,'0'12'1564,"0"-2"-1246,-1 3 210,0-1 0,1 1-1,1-1 1,0 0 0,5 19-1,-5-27-440,0 0 0,1 0 0,-1-1 0,1 1-1,0 0 1,0 0 0,0-1 0,1 0 0,-1 1 0,1-1-1,0 0 1,0 0 0,0 0 0,0-1 0,1 1 0,-1-1-1,1 0 1,-1 1 0,1-2 0,0 1 0,0 0 0,0-1-1,4 1 1,10 2 52,1-1-1,-1 0 1,1-2 0,-1 0-1,1-2 1,-1 0-1,1 0 1,-1-2 0,1 0-1,-1-2 1,19-6 0,28-13 79,104-54 0,-34 13-22,-124 60-35,0 1 1,1 0 0,-1 0 0,24-3-1,-32 7-115,0-1-1,0 1 0,0 0 1,0 0-1,-1 1 1,1-1-1,0 0 0,0 1 1,0 0-1,-1 0 1,1 0-1,0 0 0,-1 0 1,1 0-1,-1 1 0,1-1 1,-1 1-1,0-1 1,0 1-1,0 0 0,0 0 1,0 0-1,0 0 1,0 1-1,-1-1 0,3 4 1,0 1 31,1 0 0,0 0 0,0-1 1,1 1-1,0-1 0,0 0 0,0-1 1,1 1-1,-1-1 0,2-1 0,-1 1 0,0-1 1,1 0-1,0-1 0,-1 0 0,1 0 1,1-1-1,10 2 0,14 1 3,0-2 0,0-1 0,49-3 0,29 1-63,-93 2 93,1 1-1,0 2 1,-1 0 0,0 0 0,21 11-1,6 1 947,-32-13-962,1-1 0,-1 0 1,1-1-1,-1-1 0,1 0 0,0-1 1,0 0-1,-1-1 0,21-4 1,44-14-1853,-6-8-3737,-22 3-2630</inkml:trace>
</inkml:ink>
</file>

<file path=ppt/ink/ink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01.935"/>
    </inkml:context>
    <inkml:brush xml:id="br0">
      <inkml:brushProperty name="width" value="0.025" units="cm"/>
      <inkml:brushProperty name="height" value="0.025" units="cm"/>
    </inkml:brush>
  </inkml:definitions>
  <inkml:trace contextRef="#ctx0" brushRef="#br0">59 52 6438,'-9'-1'160,"-1"2"-164,6-1 1,1 0 0,-1 0-1,1 0 1,0 0 0,-1 0-1,1-1 1,-1 1 0,1-1-1,-6-2 1,12 10 8964,2 8-5809,14 25-1273,-10-32-1593,-1 0 0,1-1 1,1-1-1,-1 1 0,1-2 0,0 1 0,0-1 1,1-1-1,0 0 0,-1 0 0,1-1 1,1-1-1,-1 0 0,15 1 0,14 0 34,0-1 0,71-8 0,-59-1-248,1-4 0,81-26 1,-90 23-51,0 2 1,1 1 0,0 3 0,54-4 0,-88 13 145,1 0-1,0 1 1,-1 0 0,0 0 0,1 2 0,-1-1-1,0 1 1,13 7 0,-11-5 50,0 0 0,0-1 0,1-1 0,-1 0 0,16 1 0,3-3-70,-1-1 0,1-2-1,-1-1 1,1-1 0,59-15-1,-20-2-2221,96-41 1,-137 47-3186,-7 1-3261</inkml:trace>
</inkml:ink>
</file>

<file path=ppt/ink/ink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02.762"/>
    </inkml:context>
    <inkml:brush xml:id="br0">
      <inkml:brushProperty name="width" value="0.025" units="cm"/>
      <inkml:brushProperty name="height" value="0.025" units="cm"/>
    </inkml:brush>
  </inkml:definitions>
  <inkml:trace contextRef="#ctx0" brushRef="#br0">0 0 3011,'0'0'14152,"1"11"-12011,-2-5-1887,1-1 0,1 0 1,-1 1-1,1-1 0,0 0 1,0 1-1,0-1 0,1 0 0,0 0 1,0 0-1,0 0 0,1-1 1,0 1-1,-1 0 0,2-1 1,-1 0-1,0 0 0,1 0 1,0 0-1,0 0 0,0-1 1,0 0-1,1 0 0,7 4 1,1-1-83,1-2 1,0 0 0,0 0-1,0-2 1,1 0 0,-1 0-1,1-1 1,-1-1 0,23-2-1,0-3-108,0-1-1,53-15 0,-47 8-40,-17 5 2,-1 0 0,2 2 0,38-4 0,-62 10-30,1 1 0,-1-1 0,1 1 0,-1 0-1,1 0 1,-1 1 0,0-1 0,0 1 0,1-1 0,-1 1 0,0 0 0,-1 0 0,1 0 0,0 1 0,0-1 0,-1 1 0,0-1 0,1 1-1,-1 0 1,0 0 0,2 4 0,30 30 170,-22-31-89,0 0 0,0 0 0,1-1 0,-1 0 0,1-1 0,0-1 0,0 0 0,1 0 0,19 0 0,20-1 166,55-4 0,-87 1-237,25-3-70,1-1 1,-1-2-1,0-3 0,0-1 0,78-31 0,-122 41-47,30-16-775,-31 16 678,0 1 0,0-1 0,0 1 0,-1-1 1,1 0-1,0 0 0,-1 1 0,1-1 0,-1 0 0,1 0 1,-1 0-1,1 0 0,-1 1 0,1-1 0,-1 0 1,0 0-1,1 0 0,-1 0 0,0 0 0,0 0 0,0 0 1,0 0-1,0 0 0,0 0 0,0 0 0,0 0 1,0 0-1,-1 0 0,1 0 0,0 0 0,0 0 0,-2-1 1,-14-19-9209</inkml:trace>
</inkml:ink>
</file>

<file path=ppt/ink/ink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06.097"/>
    </inkml:context>
    <inkml:brush xml:id="br0">
      <inkml:brushProperty name="width" value="0.025" units="cm"/>
      <inkml:brushProperty name="height" value="0.025" units="cm"/>
    </inkml:brush>
  </inkml:definitions>
  <inkml:trace contextRef="#ctx0" brushRef="#br0">32 679 11082,'-8'18'340,"4"-11"-90,1 0 1,0 0-1,0 1 0,0-1 0,1 1 1,0-1-1,1 1 0,0 0 0,0 0 0,0 0 1,1 0-1,1 9 0,0-16-148,0 1 0,-1 0 0,1-1 0,0 1-1,0-1 1,1 1 0,-1-1 0,0 0 0,0 1 0,1-1-1,-1 0 1,1 0 0,-1 0 0,1 0 0,-1 0 0,1 0-1,0-1 1,-1 1 0,1-1 0,0 1 0,0-1 0,0 1-1,-1-1 1,4 0 0,50 2 1119,-39-2-883,86-5 467,101-18 0,16-1 516,425 9 237,3 36 813,144 0-753,127-62 314,-898 40-1852,37-6 113,-54 7-162,1-1-1,0 0 0,-1 0 1,1 0-1,-1 0 0,0-1 1,1 0-1,-1 1 0,0-1 1,0 0-1,0-1 0,3-1 1,-5-1 10,1 1 1,-1 0 0,1-1 0,-1 1 0,0-1-1,-1 0 1,1 1 0,-1-1 0,0 1 0,0-1-1,-1 0 1,0-6 0,0-10 18,4-3-45,1 0 0,1 0 0,1 1 0,1 0 0,18-40 0,5-16 2,-21 52 54,-1-2 1,-1 1 0,-1-1 0,1-36 0,-6 55-47,-1-1 1,-1 1-1,1-1 1,-2 1-1,0-1 1,0 1-1,0-1 1,-2 1-1,1 0 1,-1 1-1,-1-1 1,1 1 0,-2-1-1,-11-15 1,-21-19 48,38 43-266,27 15-10314,-4-7 294</inkml:trace>
</inkml:ink>
</file>

<file path=ppt/ink/ink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06.797"/>
    </inkml:context>
    <inkml:brush xml:id="br0">
      <inkml:brushProperty name="width" value="0.025" units="cm"/>
      <inkml:brushProperty name="height" value="0.025" units="cm"/>
    </inkml:brush>
  </inkml:definitions>
  <inkml:trace contextRef="#ctx0" brushRef="#br0">1 849 10954,'0'0'4928,"13"-1"-3775,407 24 5589,-121-1-5322,620-15-400,-350-46-893,-437 20-98,0-6 0,156-51-1,-254 65 289,-1-1 0,-1-1 0,46-26 0,-66 31-63,-1 0-1,1 0 0,-2-1 1,1-1-1,-1 0 0,-1 0 1,0-1-1,0 0 0,-1 0 1,0-1-1,8-18 0,-7 8-193,0-1-1,-2 1 1,-1-1-1,-1-1 0,0 1 1,1-29-1,-4 16-39,-2 1 1,-1-1-1,-8-53 0,7 77-32,0 0 0,0 0 1,-1 1-1,-1-1 0,0 1 0,0-1 1,-1 1-1,-1 1 0,-10-17 0,14 25-272,1 1 0,-1 0-1,0 0 1,1 0-1,-1 0 1,0 0 0,0 0-1,0 0 1,0 1-1,0-1 1,0 0 0,0 1-1,0 0 1,0-1-1,0 1 1,0 0 0,0 0-1,0 0 1,-3 1-1,-5-1-2499,-13 0-5383</inkml:trace>
</inkml:ink>
</file>

<file path=ppt/ink/ink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07.668"/>
    </inkml:context>
    <inkml:brush xml:id="br0">
      <inkml:brushProperty name="width" value="0.025" units="cm"/>
      <inkml:brushProperty name="height" value="0.025" units="cm"/>
    </inkml:brush>
  </inkml:definitions>
  <inkml:trace contextRef="#ctx0" brushRef="#br0">0 0 18770,'0'0'8840,"2"10"-7281,0 1-1277,2 8 159,0 1 0,2-1 0,0 0-1,10 22 1,-14-36-401,1-1 0,-1 1-1,0-1 1,1 0-1,0 0 1,0 0-1,0 0 1,1-1-1,-1 1 1,1-1 0,0 0-1,0 0 1,0 0-1,0 0 1,1-1-1,-1 0 1,1 0-1,-1 0 1,1 0-1,0-1 1,0 0 0,-1 0-1,1 0 1,6 0-1,-2-1-33,-1-1 0,0 1 0,1-2 0,-1 1 0,0-1 0,0 0 0,0-1 0,0 0 0,0 0 0,7-5 0,5-4 8,-1-1 1,21-19-1,37-23 0,-75 54-14,-1 0 0,1 0 0,-1 0 0,1 0 0,-1 0 0,1 0 0,-1 1 0,1-1 0,0 1 0,0-1 0,-1 1 0,1 0 0,0 0 0,0-1 0,-1 1 0,1 0 0,0 1 0,0-1 0,-1 0 0,1 0 0,0 1 0,0-1 0,2 2 0,-2-1 0,-1 1 0,1-1 0,-1 1 0,0 0 0,0-1 0,1 1 0,-1 0 0,0 0 0,0 0 0,-1 0 0,1 0 0,0 0 0,-1 0 0,1 0 0,-1 0 0,1 4 0,0 10 0,-1 0 0,0 1 0,-5 30 0,4-46 0,-8 35 3,7-31-5,0 0 0,0 0 1,1 1-1,0-1 0,0 1 0,0-1 0,1 1 0,0-1 0,0 7 0,0-11-41,1-1 1,-1 0-1,0 0 0,1 1 0,-1-1 1,0 0-1,1 0 0,-1 0 1,0 1-1,1-1 0,-1 0 1,0 0-1,1 0 0,-1 0 1,1 0-1,-1 0 0,0 0 0,1 0 1,-1 0-1,1 0 0,-1 0 1,0 0-1,1 0 0,-1 0 1,0 0-1,1 0 0,-1-1 0,1 1 1,-1 0-1,0 0 0,1 0 1,-1-1-1,0 1 0,1 0 1,-1 0-1,0-1 0,0 1 0,1 0 1,-1-1-1,0 1 0,0-1 1,15-11-3023,-1-11-3208,0-7-3720</inkml:trace>
</inkml:ink>
</file>

<file path=ppt/ink/ink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07.997"/>
    </inkml:context>
    <inkml:brush xml:id="br0">
      <inkml:brushProperty name="width" value="0.025" units="cm"/>
      <inkml:brushProperty name="height" value="0.025" units="cm"/>
    </inkml:brush>
  </inkml:definitions>
  <inkml:trace contextRef="#ctx0" brushRef="#br0">1 164 11115,'0'0'9390,"9"5"-5990,-5-2-3138,0 0-1,0-1 0,0 1 1,0-1-1,1 0 1,-1 0-1,1-1 0,-1 0 1,1 1-1,0-1 0,0-1 1,-1 1-1,1-1 1,0 0-1,0 0 0,0 0 1,0-1-1,-1 1 0,1-1 1,0 0-1,-1-1 1,1 1-1,-1-1 0,1 0 1,6-4-1,2-2-127,-1-1-1,0-1 1,0 1-1,14-18 1,-22 23-79,-1 0 0,1-1 0,-1 1 0,0 0 0,0-1 0,-1 0 0,1 0 0,-1 0 0,0 0 0,-1 0 0,1 0 0,-1 0 0,0-1 0,0 1 0,0-10 0,-1 13-44,-1 1 0,1 0 0,-1-1 0,1 1 0,-1 0-1,1 0 1,-1 0 0,0-1 0,0 1 0,0 0 0,1 0 0,-1 0 0,0 0-1,0 0 1,-1 0 0,1 1 0,0-1 0,0 0 0,0 0 0,0 1 0,-1-1 0,1 1-1,0-1 1,-1 1 0,1 0 0,0-1 0,-1 1 0,1 0 0,0 0 0,-1 0-1,1 0 1,-2 0 0,-3 0 12,0 0 0,0 0-1,0 1 1,1 0 0,-1 0-1,-10 3 1,6 1-23,1-1 0,0 2 0,0-1 0,1 2 0,-1-1 0,1 1 0,1 0 0,0 0 0,0 1 0,0 0 0,1 1 0,-10 15 0,9-12 0,1 0 0,0 0 0,0 1 0,1 0 0,1 0 0,0 0 0,1 1 0,0-1 0,0 18 0,3-28 1,0-1-1,0 1 1,0 0-1,0 0 1,1-1-1,-1 1 1,1-1-1,0 1 1,0 0-1,0-1 1,0 0 0,0 1-1,1-1 1,-1 0-1,1 1 1,-1-1-1,1 0 1,0 0-1,0 0 1,0 0-1,0-1 1,0 1 0,0 0-1,0-1 1,1 0-1,-1 1 1,1-1-1,-1 0 1,1 0-1,-1 0 1,1-1 0,-1 1-1,4 0 1,11 1-101,-1 0 1,1-1-1,-1-1 1,24-2-1,-15 0-248,43-5-5360,-23-6-2544,-12-1-4891</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8.009"/>
    </inkml:context>
    <inkml:brush xml:id="br0">
      <inkml:brushProperty name="width" value="0.025" units="cm"/>
      <inkml:brushProperty name="height" value="0.025" units="cm"/>
    </inkml:brush>
  </inkml:definitions>
  <inkml:trace contextRef="#ctx0" brushRef="#br0">61 51 17328,'0'0'3769,"8"-10"43,22-28-396,-23 35-539,-6 14-2180,-5 13-587,-39 85 432,32-87-569,1 0 1,1 1 0,1 0-1,1 0 1,2 1 0,-4 28 0,8-51 13,1 0 0,0 0 0,0 0 0,0 0 0,0 0 1,0 0-1,0 0 0,0 0 0,1 0 0,-1 0 0,0 0 1,1 0-1,-1 0 0,0 0 0,1-1 0,-1 1 0,1 0 1,-1 0-1,1 0 0,0 0 0,-1-1 0,1 1 0,0 0 1,-1-1-1,1 1 0,0 0 0,0-1 0,1 1 0,0 0-2,1 0 1,-1-1-1,1 0 0,-1 1 0,1-1 0,-1 0 0,1 0 0,-1 0 0,0 0 0,1-1 1,3 0-1,5-2-60,-1 0 1,1-1-1,0 0 1,11-7-1,11-10-599,38-31 0,-19 14 218,-53 53-334,-4 4 790,-2 0 1,0 0-1,-1-1 0,-12 22 1,11-25 3,1 1 0,0 1 1,1-1-1,1 1 0,1 0 0,-4 21 1,9-37-119,-1 0 0,1 0 0,0 0 1,0 0-1,0 1 0,0-1 0,0 0 1,0 0-1,0 0 0,0 1 0,0-1 0,0 0 1,1 0-1,-1 0 0,1 0 0,-1 0 1,1 0-1,-1 0 0,1 0 0,-1 0 1,1 0-1,0 0 0,0 0 0,-1 0 0,1 0 1,0 0-1,0 0 0,2 0 0,-1 0-402,0-1-1,0 1 1,0-1-1,0 0 1,1 1 0,-1-1-1,0 0 1,0-1-1,0 1 1,1 0-1,-1-1 1,0 1-1,0-1 1,0 1-1,3-3 1,23-13-9115</inkml:trace>
</inkml:ink>
</file>

<file path=ppt/ink/ink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08.916"/>
    </inkml:context>
    <inkml:brush xml:id="br0">
      <inkml:brushProperty name="width" value="0.025" units="cm"/>
      <inkml:brushProperty name="height" value="0.025" units="cm"/>
    </inkml:brush>
  </inkml:definitions>
  <inkml:trace contextRef="#ctx0" brushRef="#br0">30 27 15086,'0'0'9444,"-4"11"-8318,-17 78 1109,19-78-2053,1 0 1,0-1-1,1 1 1,0 0-1,0-1 0,1 1 1,5 18-1,-6-26-153,1-1-1,0 0 0,0 0 1,0 1-1,0-1 0,1 0 0,-1 0 1,1 0-1,-1-1 0,1 1 0,-1 0 1,1 0-1,0-1 0,0 1 1,0-1-1,0 0 0,0 1 0,0-1 1,4 1-1,-1 0 28,-1-1-1,1 0 1,-1-1 0,1 1-1,0-1 1,-1 0-1,1 0 1,-1-1 0,10-1-1,-2-1 51,0 0-1,-1-1 0,1 0 0,-1-1 0,1-1 0,19-12 0,-9 0-40,-1-1 1,0-1-1,32-40 0,-40 45-59,-13 15-7,0-1 1,0 1-1,0 0 0,0 0 1,0 0-1,0 0 0,0-1 1,0 1-1,0 0 0,0 0 1,1 0-1,-1 0 0,0 0 1,0 0-1,0-1 0,0 1 1,0 0-1,1 0 0,-1 0 1,0 0-1,0 0 0,0 0 1,0 0-1,1 0 0,-1 0 0,0 0 1,0 0-1,0 0 0,0 0 1,1 0-1,-1 0 0,0 0 1,0 0-1,0 0 0,0 0 1,1 0-1,-1 0 0,0 0 1,0 0-1,0 0 0,0 0 1,1 0-1,-1 0 0,0 0 1,0 1-1,0-1 0,0 0 1,0 0-1,1 0 0,-1 0 1,0 0-1,0 0 0,0 1 1,0-1-1,0 0 0,0 0 0,0 0 1,0 0-1,0 1 0,0-1 1,0 0-1,0 0 0,1 0 1,-1 0-1,0 1 0,1 21-95,-5 28-30,2-35 132,0-1 0,1 1 0,1 0-1,0 0 1,4 27 0,-3-39 17,0 0-1,0 1 1,0-1-1,0 0 1,0 0 0,1 0-1,0 0 1,-1 0-1,1 0 1,0 0 0,1 0-1,-1-1 1,0 1-1,1-1 1,-1 0 0,1 1-1,0-1 1,0 0-1,0-1 1,0 1 0,0-1-1,0 1 1,0-1-1,0 0 1,1 0 0,-1 0-1,0 0 1,1-1-1,-1 1 1,1-1 0,3 0-1,0 0 3,0 0 0,1-1 0,-1 0-1,0 0 1,0-1 0,0 1 0,1-2 0,-2 1-1,1-1 1,0 0 0,-1 0 0,1-1-1,-1 0 1,0 0 0,0 0 0,0-1 0,-1 0-1,0 0 1,0 0 0,5-8 0,-4 6-8,-1-1 1,0 0-1,0 0 1,-1-1-1,0 0 1,0 1-1,-1-1 1,-1 0-1,1-1 1,-1 1-1,-1 0 1,0-1-1,0 1 1,-1-1-1,-1-14 1,0 18-18,-1 1 0,0 0 0,0-1 0,-1 1 0,1 0 0,-1 0 0,0 1 0,-1-1 0,1 1 0,-1-1 0,0 1 0,-5-5 0,-3-2 0,0 1 0,0 0 0,-17-9 0,16 14-3454,19 12-5381,17 6-4532</inkml:trace>
</inkml:ink>
</file>

<file path=ppt/ink/ink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09.773"/>
    </inkml:context>
    <inkml:brush xml:id="br0">
      <inkml:brushProperty name="width" value="0.025" units="cm"/>
      <inkml:brushProperty name="height" value="0.025" units="cm"/>
    </inkml:brush>
  </inkml:definitions>
  <inkml:trace contextRef="#ctx0" brushRef="#br0">38 1 12748,'0'0'12081,"-2"11"-10287,-4 16-688,-18 107 2307,21-115-3171,1 0 1,2 1-1,0-1 0,1 0 1,3 23-1,-3-39-238,-1 0-1,1 0 1,0 0-1,0 0 1,0 0-1,1 0 1,-1 0-1,1-1 1,-1 1-1,1 0 1,0-1-1,0 1 1,0-1-1,0 0 1,0 0-1,1 0 1,-1 0-1,1 0 1,-1 0-1,1 0 1,0-1-1,0 0 1,0 1-1,0-1 1,0 0-1,0 0 1,0-1-1,0 1 1,0-1 0,0 1-1,0-1 1,0 0-1,0 0 1,1 0-1,-1-1 1,0 1-1,4-2 1,1 0-1,0 0-1,0 0 1,0-1 0,0 0 0,0 0 0,0-1 0,-1 0 0,0 0 0,0-1-1,0 0 1,0 0 0,10-12 0,-9 6-3,0 0 0,-2 0 0,1-1 0,-1 0 0,-1 0 0,0 0 0,-1-1 0,0 0 0,-1 0 0,0 0 0,-1 0 0,-1 0 0,0 0 0,-1-1 0,-2-22 0,1 33 0,0 0 0,0 0 0,0-1 0,0 1 0,0 0 0,-1 0 0,1 1 0,-1-1 0,0 0 0,0 0 0,0 1 0,0-1 0,0 1 0,-1 0 0,1 0 0,-5-4 0,6 5 0,0 1 0,0-1 0,0 0 0,0 1 0,0-1 0,0 1 0,0-1 0,0 1 0,0-1 0,0 1 0,-1 0 0,1-1 0,0 1 0,0 0 0,0 0 0,-1 0 0,1 0 0,0 0 0,0 0 0,0 0 0,0 1 0,-1-1 0,1 0 0,0 1 0,0-1 0,0 0 0,0 1 0,0 0 0,0-1 0,0 1 0,0-1 0,0 1 0,0 0 0,0 0 0,0 0 0,1 0 0,-1-1 0,0 1 0,0 0 0,1 0 0,-1 0 0,1 0 0,-1 1 0,1-1 0,-1 2 0,0-2-26,1-1 0,0 1-1,0 0 1,0 0 0,-1-1 0,1 1 0,0 0-1,0-1 1,0 1 0,0 0 0,0 0 0,0-1-1,0 1 1,0 0 0,1 0 0,-1-1 0,0 1-1,0 0 1,1-1 0,-1 1 0,0 0 0,1-1-1,-1 1 1,0 0 0,1-1 0,-1 1 0,1-1-1,-1 1 1,1-1 0,0 1 0,-1-1 0,1 1-1,-1-1 1,1 0 0,0 1 0,37 7-2329,-22-7 324,0-1 1,29-5-1,-6-6-5635,3-5-8045</inkml:trace>
</inkml:ink>
</file>

<file path=ppt/ink/ink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0.347"/>
    </inkml:context>
    <inkml:brush xml:id="br0">
      <inkml:brushProperty name="width" value="0.025" units="cm"/>
      <inkml:brushProperty name="height" value="0.025" units="cm"/>
    </inkml:brush>
  </inkml:definitions>
  <inkml:trace contextRef="#ctx0" brushRef="#br0">175 37 16656,'-13'4'3229,"1"-1"-2406,-5 1 495,0 1-1,1 0 1,0 1-1,-21 11 1,34-16-1228,0 1 0,0-1 1,0 1-1,1 0 0,-1 0 0,1 0 1,-1 0-1,1 0 0,-1 0 0,1 1 1,0-1-1,0 1 0,0-1 0,1 1 1,-1 0-1,0 0 0,1 0 0,0 0 1,0 0-1,0 0 0,0 0 0,0 0 1,1 1-1,-1-1 0,1 0 0,0 0 1,0 1-1,0-1 0,1 0 0,-1 0 0,1 0 1,1 5-1,-1-6-61,0-1 1,0 1-1,0-1 1,0 1-1,1-1 0,-1 1 1,1-1-1,-1 0 1,1 0-1,0 1 0,-1-1 1,1-1-1,0 1 1,0 0-1,-1 0 0,1-1 1,0 1-1,0-1 1,0 1-1,0-1 1,0 0-1,4 0 0,53 1 570,-43-2-545,53 0 55,78 3-111,-143-1 4,-1-1 1,0 1-1,1 0 1,-1 0-1,0 0 1,0 0-1,0 0 1,0 1-1,0 0 1,0-1-1,0 1 1,0 0-1,-1 0 1,4 4-1,6 4 126,-10-8-111,0-1-1,0 0 1,0-1-1,0 1 0,1 0 1,-1-1-1,0 1 0,0-1 1,0 1-1,1-1 0,-1 0 1,0 0-1,0 0 0,1 0 1,-1-1-1,0 1 0,0-1 1,0 1-1,1-1 0,-1 0 1,0 1-1,0-1 0,0 0 1,0-1-1,0 1 0,0 0 1,-1 0-1,4-4 0,4-2 68,-1 0-1,0-1 1,0 0-1,9-12 1,-10 7-84,1 0 0,-2-1 0,0 0 0,5-18 0,1 1 0,-8 25 0,-1 8 0,-1 1 0,0 0 0,0 0 0,1-1 0,0 1 0,-1 0 0,1-1 0,0 0 0,0 1 0,0-1 0,0 0 0,1-1 0,-1 1 0,0-1 0,1 1 0,-1-1 0,1 0 0,0 0 0,-1 0 0,1-1 0,0 1 0,-1-1 0,6 0 0,1 0 0,0 1 0,0-1 0,0-1 0,0 0 0,0 0 0,0-1 0,13-4 0,-19 4 0,1 0 0,0 0 0,0-1 0,-1 0 0,0 0 0,1 0 0,-1 0 0,0-1 0,-1 0 0,1 1 0,-1-1 0,1-1 0,-1 1 0,0 0 0,-1-1 0,1 1 0,-1-1 0,0 0 0,2-6 0,-20 31 0,10-6 0,0 0 0,1 0 0,1 0 0,0 1 0,1 0 0,0-1 0,1 1 0,1 20 0,7-17-2614,-5-17 2360,-1-1 1,1 1-1,-1-1 1,1 0-1,0 1 1,-1-1-1,1 1 0,0-1 1,-1 0-1,1 1 1,0-1-1,0 0 1,-1 0-1,1 0 1,0 1-1,0-1 1,-1 0-1,1 0 0,0 0 1,0 0-1,0-1 1,-1 1-1,1 0 1,0 0-1,0 0 1,-1 0-1,1-1 1,0 1-1,-1 0 0,1-1 1,0 1-1,-1-1 1,1 1-1,0-1 1,-1 1-1,2-1 1,11-17-9565</inkml:trace>
</inkml:ink>
</file>

<file path=ppt/ink/ink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0.719"/>
    </inkml:context>
    <inkml:brush xml:id="br0">
      <inkml:brushProperty name="width" value="0.025" units="cm"/>
      <inkml:brushProperty name="height" value="0.025" units="cm"/>
    </inkml:brush>
  </inkml:definitions>
  <inkml:trace contextRef="#ctx0" brushRef="#br0">23 0 11659,'0'0'11499,"-22"54"-10250,23-33-897,17 2-223,1-4-1218,3 1-2787,-1-4-3203</inkml:trace>
</inkml:ink>
</file>

<file path=ppt/ink/ink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1.409"/>
    </inkml:context>
    <inkml:brush xml:id="br0">
      <inkml:brushProperty name="width" value="0.025" units="cm"/>
      <inkml:brushProperty name="height" value="0.025" units="cm"/>
    </inkml:brush>
  </inkml:definitions>
  <inkml:trace contextRef="#ctx0" brushRef="#br0">151 246 20307,'0'0'9887,"-11"-2"-9471,7 1-402,1 1-1,-1-1 0,1 1 1,-1 0-1,1 0 0,-1 0 1,1 0-1,-1 0 0,1 1 1,0 0-1,-1 0 0,1 0 1,-1 0-1,-2 2 0,1 0 35,0 0-1,1 1 0,-1-1 1,1 1-1,0 1 0,0-1 1,1 0-1,-1 1 0,1 0 1,-4 7-1,1-3 73,2 0-1,-1 0 1,1 0 0,0 0-1,1 1 1,0-1 0,1 1-1,0 0 1,0 0 0,1 0-1,1 19 1,0-27-120,0-1 0,0 1 0,1-1 0,-1 0 0,1 1 0,0-1 0,-1 1 0,1-1 0,0 0 0,0 1 0,0-1 0,0 0 0,0 0 0,0 0 0,0 0 0,0 0 0,0 0 0,1 0 0,-1 0 0,0 0 0,1 0 0,-1-1 0,0 1 0,1-1 0,-1 1 0,1-1 0,-1 1 0,1-1 0,-1 0 0,1 0 0,-1 0 0,1 1 0,-1-2 0,1 1 0,0 0 0,-1 0 0,1 0 0,-1-1 0,2 0 0,4 0 0,0 0 0,-1-1 0,1 0 0,-1-1 0,1 1 0,-1-1 0,10-6 0,8-9 0,-2-1 0,-1-1 0,0-1 0,-1-1 0,-2 0 0,32-50 0,-60 89-144,2 0-1,0 0 1,-6 20-1,12-29-1,0-1 0,0 0-1,0 1 1,1-1 0,0 1 0,0-1-1,1 1 1,0 0 0,1-1 0,-1 1-1,3 8 1,-2-15-69,-1 0 1,1 0-1,-1 1 0,1-1 0,0 0 0,-1 0 1,1 0-1,0 0 0,0 0 0,0-1 1,0 1-1,0 0 0,0 0 0,0 0 1,0-1-1,0 1 0,0-1 0,1 1 0,-1-1 1,0 1-1,0-1 0,0 0 0,1 1 1,-1-1-1,0 0 0,1 0 0,-1 0 0,0 0 1,0 0-1,1 0 0,-1-1 0,2 1 1,2-1-528,-1 0 0,0 0 1,1-1-1,-1 1 0,0-1 1,0 0-1,0 0 0,6-4 1,3-4-2153,-1-1 0,22-23 0,19-35 540,33-79 6569,-80 136-3784,14-24 1177,-11 22-77,0-1 0,-1 0 0,-1 0 0,-1-1 0,7-21 0,-17 46 2406,-8 4-3060,1-1-363,-10 19 1225,-33 65 0,49-87-1517,1 0-1,0 1 1,1-1 0,0 1 0,1-1 0,-1 1 0,2 0 0,0 0 0,0 0 0,0 0 0,2 0 0,1 17 0,-1-25-226,0 0 1,0 0-1,1 0 1,-1 0-1,1 0 1,-1 0-1,1 0 1,0-1-1,-1 1 0,1-1 1,0 1-1,0-1 1,0 1-1,1-1 1,-1 0-1,0 0 1,0 0-1,0 0 0,1-1 1,-1 1-1,1-1 1,-1 1-1,0-1 1,1 0-1,-1 0 1,4 0-1,68-2-352,-71 2 322,50-8-859,23-2 596,-76 11 329,1-1 1,-1 0-1,0 0 0,0 1 1,1-1-1,-1 0 0,0 0 1,0 1-1,0-1 1,1 0-1,-1 1 0,0-1 1,0 0-1,0 1 0,0-1 1,0 0-1,0 1 1,1-1-1,-1 0 0,0 1 1,0-1-1,0 0 0,0 1 1,0-1-1,-1 1 1,1-1-1,0 0 0,0 1 1,0-1-1,0 0 0,0 1 1,0-1-1,-1 0 1,1 1-1,0-1 0,0 0 1,-1 1-1,-6 14 334,-4-3-361,0 0-1,-1 0 1,-1-2 0,0 1-1,0-2 1,-1 0 0,0 0 0,-1-1-1,0-1 1,0-1 0,-1 0-1,1-1 1,-1 0 0,0-1 0,0-1-1,-24 1 1,39-3-27,-1-1-1,1 0 1,-1 0 0,1 0 0,-1 0-1,1 0 1,-1-1 0,0 1 0,1 0-1,-1-1 1,1 1 0,-1-1 0,1 1-1,0-1 1,-1 0 0,1 0 0,0 0-1,-1 0 1,1 1 0,0-2-1,-2-1 1,2 2-43,1-1-1,-1 1 1,1 0 0,-1-1-1,1 1 1,0-1-1,0 1 1,0-1 0,0 1-1,0-1 1,0 1-1,0-1 1,0 1 0,0-1-1,1 1 1,-1-1-1,1 1 1,0-2 0,2-4-358,0 0 0,1 0 0,0 1 1,0-1-1,1 1 0,0 0 1,8-8-1,90-70-11669,-61 53 6781</inkml:trace>
</inkml:ink>
</file>

<file path=ppt/ink/ink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1.750"/>
    </inkml:context>
    <inkml:brush xml:id="br0">
      <inkml:brushProperty name="width" value="0.025" units="cm"/>
      <inkml:brushProperty name="height" value="0.025" units="cm"/>
    </inkml:brush>
  </inkml:definitions>
  <inkml:trace contextRef="#ctx0" brushRef="#br0">90 0 14061,'0'0'18306,"-2"14"-17927,1 2-376,-1 0 1,-1 0-1,-1-1 1,0 1-1,-10 21 1,2-9-88,2 0 0,1 1 0,1 0 0,1 0 0,2 1 0,1 0-1,-1 51 1,16-90-12626,1-9-3023</inkml:trace>
</inkml:ink>
</file>

<file path=ppt/ink/ink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2.093"/>
    </inkml:context>
    <inkml:brush xml:id="br0">
      <inkml:brushProperty name="width" value="0.025" units="cm"/>
      <inkml:brushProperty name="height" value="0.025" units="cm"/>
    </inkml:brush>
  </inkml:definitions>
  <inkml:trace contextRef="#ctx0" brushRef="#br0">1 81 18610,'0'0'6918,"9"8"-3747,-2-2-2860,1-1-1,-1 0 0,1 0 1,0-1-1,0 0 1,0 0-1,0-1 1,1 0-1,-1 0 1,1-1-1,0 0 1,12 1-1,4-2-300,0-1 0,0-1 0,28-6 0,-42 5-11,0 0 0,-1-1 1,1 0-1,-1-1 0,1 0 0,-1-1 0,-1 0 1,1-1-1,13-10 0,-21 15 1,0-1 0,0 0 0,0 0 0,0 1 0,-1-1 0,1 0 0,-1-1 0,1 1 0,-1 0 0,0 0 0,0-1 0,1 1 0,-2 0 0,1-1 0,0 1 0,-1-1 0,1 1 0,-1-1 0,1-4 0,-2 6 0,1-1 0,0 0 0,-1 1 0,1-1 0,-1 1 0,1-1 0,-1 1 0,0 0 0,0-1 0,1 1 0,-1 0 0,0-1 0,0 1 0,0 0 0,-1 0 0,1 0 0,0 0 0,0 0 0,-1 0 0,1 0 0,0 0 0,-1 1 0,1-1 0,-1 0 0,1 1 0,-1-1 0,1 1 0,-1 0 0,1-1 0,-1 1 0,-1 0 0,-9-1 0,0 1 0,0 0 0,0 1 0,0 1 0,1 0 0,-1 0 0,0 1 0,1 0 0,0 1 0,0 0 0,0 1 0,-19 12 0,22-12 0,0-1 0,1 1 0,-1 1 0,1 0 0,1 0 0,-1 0 0,1 1 0,0 0 0,0 0 0,1 0 0,0 1 0,1 0 0,-1 0 0,1 0 0,1 0 0,0 1 0,-4 13 0,7-19-7,-1 0-1,1-1 1,0 1 0,0 0-1,0 0 1,0 0-1,1 0 1,-1 0 0,1 0-1,-1 0 1,1 0 0,0 0-1,0-1 1,1 1-1,-1 0 1,0-1 0,1 1-1,0-1 1,-1 1 0,1-1-1,3 2 1,-1 0-74,1 0 1,0-1-1,-1 0 0,2 0 1,-1 0-1,0-1 0,0 0 1,1 0-1,0 0 1,7 1-1,2 0-713,1-1 1,-1-1-1,1 0 0,0-1 0,-1 0 1,1-2-1,23-4 0,-1-8-13011</inkml:trace>
</inkml:ink>
</file>

<file path=ppt/ink/ink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2.453"/>
    </inkml:context>
    <inkml:brush xml:id="br0">
      <inkml:brushProperty name="width" value="0.025" units="cm"/>
      <inkml:brushProperty name="height" value="0.025" units="cm"/>
    </inkml:brush>
  </inkml:definitions>
  <inkml:trace contextRef="#ctx0" brushRef="#br0">217 0 21556,'0'0'10490,"-10"5"-9833,5-3-636,-12 6-1,0 0-1,-27 19 1,40-24-21,-1 1-1,1 0 1,0 0 0,0 0 0,0 0 0,-5 8-1,8-10 2,0-1 0,0 1-1,0 0 1,0 0-1,1-1 1,-1 1 0,0 0-1,1 0 1,0 0 0,-1 0-1,1 0 1,0 0 0,0 0-1,0 0 1,0 0-1,0-1 1,1 1 0,-1 0-1,2 3 1,-1-2 0,0-1 0,1 1 0,0-1 0,0 0 0,-1 0 0,1 0 0,1 0 0,-1 0 0,0 0 0,0 0 0,1-1 0,-1 1 0,1-1 0,-1 0 0,5 2 0,46 14 0,-39-13 0,69 13-198,-61-13 133,0 0-1,-1 1 1,32 12 0,-53-17 68,0 0 1,1 0 0,-1 0-1,0 0 1,0 0-1,1 0 1,-1 0-1,0 0 1,0 0-1,1 0 1,-1 0 0,0 0-1,0 0 1,1 0-1,-1 0 1,0 0-1,0 1 1,0-1-1,1 0 1,-1 0 0,0 0-1,0 0 1,0 1-1,1-1 1,-1 0-1,0 0 1,0 0-1,0 1 1,0-1 0,0 0-1,0 0 1,1 1-1,-1-1 1,0 0-1,0 0 1,0 1-1,0-1 1,0 0 0,0 0-1,0 1 1,0-1-1,0 0 1,0 0-1,0 1 1,0-1 0,0 0-1,0 0 1,0 1-1,-1-1 1,1 0-1,0 0 1,0 1-1,0-1 1,0 0 0,0 0-1,-1 0 1,1 1-1,0-1 1,0 0-1,0 0 1,-1 0-1,1 0 1,0 1 0,0-1-1,0 0 1,-1 0-1,1 0 1,0 0-1,-1 0 1,-19 8 201,18-8-200,-65 18 11,-200 65-4356,232-69-5878</inkml:trace>
</inkml:ink>
</file>

<file path=ppt/ink/ink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3.104"/>
    </inkml:context>
    <inkml:brush xml:id="br0">
      <inkml:brushProperty name="width" value="0.025" units="cm"/>
      <inkml:brushProperty name="height" value="0.025" units="cm"/>
    </inkml:brush>
  </inkml:definitions>
  <inkml:trace contextRef="#ctx0" brushRef="#br0">1 91 19635,'0'0'3523,"86"18"-3363,-4-23-64,13-6 32,13-5-96,6-3-512,-2 2-2435,-10-1-1633,-17-4-3075</inkml:trace>
</inkml:ink>
</file>

<file path=ppt/ink/ink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3.462"/>
    </inkml:context>
    <inkml:brush xml:id="br0">
      <inkml:brushProperty name="width" value="0.025" units="cm"/>
      <inkml:brushProperty name="height" value="0.025" units="cm"/>
    </inkml:brush>
  </inkml:definitions>
  <inkml:trace contextRef="#ctx0" brushRef="#br0">54 33 15471,'0'0'4100,"-54"37"-1858,54-28-897,26-5-544,19-3 224,22-1-417,18 0-448,13-9-64,9-2-64,0 0 1,-8 0-1,-8 3-673,-17-1-2338,-15-2-2178,-18-3-6342</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8.352"/>
    </inkml:context>
    <inkml:brush xml:id="br0">
      <inkml:brushProperty name="width" value="0.025" units="cm"/>
      <inkml:brushProperty name="height" value="0.025" units="cm"/>
    </inkml:brush>
  </inkml:definitions>
  <inkml:trace contextRef="#ctx0" brushRef="#br0">105 0 12492,'0'0'13356,"-33"48"-11145,19-17-1219,1 2-319,1 1-192,2 2-353,0-4-32,4-1-32,2-4-32,2-6-224,2-3-673,0-7-576,0-2-1378,0-5-1505</inkml:trace>
</inkml:ink>
</file>

<file path=ppt/ink/ink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3.804"/>
    </inkml:context>
    <inkml:brush xml:id="br0">
      <inkml:brushProperty name="width" value="0.025" units="cm"/>
      <inkml:brushProperty name="height" value="0.025" units="cm"/>
    </inkml:brush>
  </inkml:definitions>
  <inkml:trace contextRef="#ctx0" brushRef="#br0">0 0 23286,'0'0'737,"9"6"523,13 6 460,49 20 0,-52-25-1542,1 1 0,-1 1 0,-1 1 0,1 0 0,-2 1 1,29 24-1,-41-30-155,-2 0 0,1 0 0,0 0-1,-1 1 1,0-1 0,0 1 0,-1 0 0,0-1 0,0 1 0,0 1 0,0-1 0,-1 0 0,0 0 0,-1 0 0,1 1 0,-1-1 0,0 0 0,-1 1 0,1-1 0,-1 0-1,-1 0 1,1 0 0,-1 0 0,-5 11 0,-3 8 201,-2-1 0,0 0-1,-2 0 1,-22 28 0,-1 2-211,-20 27-193,17-35-4548,30-38-2789</inkml:trace>
</inkml:ink>
</file>

<file path=ppt/ink/ink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4.597"/>
    </inkml:context>
    <inkml:brush xml:id="br0">
      <inkml:brushProperty name="width" value="0.025" units="cm"/>
      <inkml:brushProperty name="height" value="0.025" units="cm"/>
    </inkml:brush>
  </inkml:definitions>
  <inkml:trace contextRef="#ctx0" brushRef="#br0">213 0 18674,'0'0'7650,"-10"7"-6679,6-4-855,-1 0-8,0 0 0,1 1 0,-1-1 0,1 1 0,-1 0 0,1 0 0,0 1 0,1 0 0,-1-1 0,1 1 0,0 0 0,0 0 0,-4 11 0,-2 14 254,2 1 0,1-1-1,2 1 1,0 0-1,3 62 1,28 155 703,-22-222-1027,-1 0-1,-1 0 1,-1 1-1,-2 0 0,-5 48 1,5-74-33,0 0 1,0 0-1,0 1 1,0-1-1,-1 0 1,1 0-1,0 0 0,-1 0 1,1 1-1,-1-1 1,1 0-1,-1 0 1,0 0-1,0 0 1,1 0-1,-1 0 1,0 0-1,0 0 1,0 0-1,0-1 1,0 1-1,0 0 1,0-1-1,0 1 1,0 0-1,0-1 1,0 1-1,0-1 1,-1 0-1,1 1 0,0-1 1,0 0-1,0 0 1,-1 0-1,1 0 1,0 0-1,-2 0 1,1-1 4,-1 1 1,1-1-1,-1-1 0,1 1 1,0 0-1,0-1 0,-1 1 1,1-1-1,0 1 0,0-1 1,1 0-1,-1 0 1,0 0-1,0 0 0,1 0 1,-3-5-1,-9-22-38,0 0-1,2-2 1,2 1 0,0-1 0,2-1-1,2 1 1,1-1 0,1 0-1,2-48 1,1 78 21,0 0 0,-1 0 0,1 0 0,1 0 0,-1 0 0,0 0 0,0 0 0,1 0 0,-1 0 0,1 0 0,0 0 0,0 0 0,-1 0 0,1 0 0,0 0 0,1 0 0,-1 1 0,0-1 0,0 0 0,1 1 0,-1-1 0,1 1 0,-1 0 0,1-1 0,0 1 0,0 0 0,2-1 0,0 1-3,0 0-1,0 0 1,0 1-1,0 0 1,0 0 0,0 0-1,0 0 1,0 0-1,0 1 1,0 0-1,0 0 1,0 0 0,-1 0-1,5 2 1,28 11 6,1 0 12,49 13 0,-73-24-3,0-1 0,0 0 0,1-1 1,-1 0-1,1-1 0,-1-1 0,24-3 0,-31 2 12,0 1-1,0-2 0,-1 1 1,1-1-1,0 0 0,-1 0 1,0 0-1,0-1 1,0 0-1,0 0 0,0 0 1,-1-1-1,0 1 1,0-1-1,0 0 0,-1 0 1,5-9-1,-1 2 41,-1 0 1,0-1-1,-1 0 1,6-25-1,-19 70-57,3-15 0,1 0 0,0 0 0,2 0 0,0 0 0,1 0 0,0 0 0,3 27 0,-1-42-236,-1 0 1,1 0-1,0 0 0,0 0 1,0 0-1,0 0 1,0 0-1,1 0 0,-1 0 1,0-1-1,1 1 0,-1-1 1,1 1-1,0-1 1,-1 1-1,1-1 0,0 0 1,0 0-1,0 0 0,0 0 1,0 0-1,0 0 1,0-1-1,0 1 0,0-1 1,1 1-1,-1-1 0,0 0 1,0 0-1,0 0 0,1 0 1,-1 0-1,0 0 1,0-1-1,3 0 0,12-4-5086</inkml:trace>
</inkml:ink>
</file>

<file path=ppt/ink/ink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4.939"/>
    </inkml:context>
    <inkml:brush xml:id="br0">
      <inkml:brushProperty name="width" value="0.025" units="cm"/>
      <inkml:brushProperty name="height" value="0.025" units="cm"/>
    </inkml:brush>
  </inkml:definitions>
  <inkml:trace contextRef="#ctx0" brushRef="#br0">0 0 21044,'0'0'8808,"49"25"-12940,-32-15-1441,-1-1-6470</inkml:trace>
</inkml:ink>
</file>

<file path=ppt/ink/ink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5.328"/>
    </inkml:context>
    <inkml:brush xml:id="br0">
      <inkml:brushProperty name="width" value="0.025" units="cm"/>
      <inkml:brushProperty name="height" value="0.025" units="cm"/>
    </inkml:brush>
  </inkml:definitions>
  <inkml:trace contextRef="#ctx0" brushRef="#br0">97 0 17424,'0'0'8569,"0"12"-7235,-3 69-235,-15 80-1,4-46-273,14-114-852,-3 19 216,1 0 0,1 1 0,1-1 0,5 38 0,-4-53-306,1 1-1,-1-1 0,1 0 0,0 0 0,0 0 0,1 0 1,-1-1-1,1 1 0,6 7 0,-5-8-344,-1-1-1,1 0 1,-1 0-1,1 0 0,0 0 1,0-1-1,0 0 1,1 0-1,-1 0 1,0 0-1,1-1 1,8 3-1,-7-7-6046,-7-7 3843,-7-10 321,-45-61 2797,-5-10 6387,52 81-6000,1 0 1,0-1 0,1 0 0,0 0 0,1 0 0,-4-20 0,7 30-746,0-1 1,-1 1 0,1 0-1,0 0 1,0 0 0,0 0-1,1 0 1,-1-1 0,0 1 0,0 0-1,1 0 1,-1 0 0,0 0-1,1 0 1,-1 0 0,1 0-1,0 0 1,-1 0 0,1 0-1,0 0 1,-1 0 0,1 1 0,0-1-1,0 0 1,0 0 0,1 0-1,1-1-34,0 1 0,0 0-1,0 0 1,0 0 0,0 1-1,0-1 1,0 1 0,0 0-1,0 0 1,4 0 0,5 1-109,1 0 0,-1 1 0,0 1 0,16 4 0,1 3-450,89 26-6567,-64-27-98</inkml:trace>
</inkml:ink>
</file>

<file path=ppt/ink/ink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6.030"/>
    </inkml:context>
    <inkml:brush xml:id="br0">
      <inkml:brushProperty name="width" value="0.025" units="cm"/>
      <inkml:brushProperty name="height" value="0.025" units="cm"/>
    </inkml:brush>
  </inkml:definitions>
  <inkml:trace contextRef="#ctx0" brushRef="#br0">1 0 15439,'0'0'4970,"0"13"-1762,0 105-884,3 75 2159,-1-167-4093,1 0 1,1-1-1,1 0 1,2 0-1,12 32 1,-22-120-621,-13-15-349,8 42 466,1 0 0,-2-43 0,9 78 114,0 1 0,0-1 0,0 1 0,0-1-1,0 1 1,0 0 0,0-1 0,0 1 0,0-1 0,0 1 0,1 0-1,-1-1 1,0 1 0,0 0 0,0-1 0,1 1 0,-1 0-1,0-1 1,0 1 0,1 0 0,-1-1 0,0 1 0,1 0-1,-1 0 1,0 0 0,1-1 0,-1 1 0,0 0 0,1 0 0,-1 0-1,1 0 1,-1-1 0,0 1 0,1 0 0,-1 0 0,1 0-1,-1 0 1,0 0 0,1 0 0,-1 0 0,1 0 0,-1 0 0,0 0-1,1 1 1,-1-1 0,1 0 0,-1 0 0,0 0 0,1 0-1,-1 1 1,25 10 21,-22-10 9,15 8 7,0-2-1,1 0 0,0-1 0,1-1 0,0 0 1,-1-2-1,1 0 0,0-2 0,40-1 1,-50 0-27,1 0 1,0-2-1,0 1 1,-1-1-1,1-1 1,-1 0-1,1 0 1,-1-1-1,0-1 1,-1 1 0,1-1-1,-1-1 1,0 0-1,0 0 1,-1-1-1,0 0 1,0-1-1,0 0 1,12-16 0,-18 20-3,1 0 0,-1-1 0,0 1 1,0 0-1,-1-1 0,1 1 1,-1-1-1,0 1 0,0-1 0,-1 0 1,1 1-1,-1-6 0,-1 8-11,1 1 0,0-1 1,-1 1-1,1-1 0,-1 1 0,1 0 0,-1 0 0,0-1 0,1 1 1,-1 0-1,0 0 0,0 0 0,0-1 0,0 1 0,0 0 1,0 0-1,0 1 0,0-1 0,0 0 0,-1 0 0,1 0 0,0 1 1,-1-1-1,1 1 0,0-1 0,-1 1 0,1 0 0,-1-1 0,1 1 1,0 0-1,-1 0 0,1 0 0,-1 0 0,1 0 0,-1 0 0,1 0 1,-1 1-1,1-1 0,0 0 0,-1 1 0,-1 0 0,-3 1 12,0 1 0,0-1 0,0 1 0,1 0-1,-1 0 1,1 1 0,0-1 0,0 1 0,0 1 0,0-1-1,1 0 1,0 1 0,0 0 0,0 0 0,0 1 0,1-1-1,0 0 1,-2 7 0,0-4 7,1 1 0,1-1 0,0 1-1,0 0 1,1-1 0,0 1 0,0 0 0,1 1 0,0-1-1,1 0 1,0 0 0,1 10 0,-1-18-17,0 0 0,1 1 0,-1-1 0,1 1 0,-1-1 0,1 0 0,0 0 0,0 1 0,-1-1 0,1 0 0,0 0 0,0 0 0,0 0 0,0 0 0,0 0 0,1 0 0,-1 0 0,0 0 0,0-1 0,1 1 0,-1 0 0,3 0 0,0 0 0,1 1 0,-1-1 0,1-1 0,0 1 0,0-1 0,-1 0 0,7 0 0,2-1 0,0-1 0,0 0 0,0-1 0,17-6 0,-7-1 0,-12 5 0,1 0 0,0 1 0,0 0 0,21-3 0,-32 7 0,-1 0 0,1 0 0,0 0 0,-1 0 0,1 0 0,0 0 0,-1 0 0,1 0 0,0 1 0,-1-1 0,1 0 0,0 0 0,-1 0 0,1 1 0,0-1 0,-1 0 0,1 1 0,-1-1 0,1 1 0,-1-1 0,1 0 0,-1 1 0,1-1 0,-1 1 0,1 0 0,-1-1 0,1 1 0,-1-1 0,1 2 0,1 23 0,-16 25 0,4-27 0,5-13 0,1-1 0,0 1 0,0 1 0,1-1 0,1 0 0,-1 1 0,0 14 0,3-25-75,0 1 0,0-1 0,1 1 0,-1-1-1,0 1 1,0-1 0,1 1 0,-1-1 0,0 1 0,1-1 0,-1 1 0,1-1 0,-1 0-1,0 1 1,1-1 0,-1 0 0,1 1 0,-1-1 0,1 0 0,-1 1 0,1-1 0,-1 0-1,1 0 1,-1 0 0,1 0 0,-1 0 0,1 1 0,-1-1 0,1 0 0,0 0 0,-1 0 0,1 0-1,-1-1 1,1 1 0,-1 0 0,1 0 0,-1 0 0,1 0 0,-1 0 0,1-1 0,-1 1-1,2-1 1,24-11-8407,-6-7-4117</inkml:trace>
</inkml:ink>
</file>

<file path=ppt/ink/ink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6.357"/>
    </inkml:context>
    <inkml:brush xml:id="br0">
      <inkml:brushProperty name="width" value="0.025" units="cm"/>
      <inkml:brushProperty name="height" value="0.025" units="cm"/>
    </inkml:brush>
  </inkml:definitions>
  <inkml:trace contextRef="#ctx0" brushRef="#br0">1 129 18706,'0'0'3875,"9"2"-234,2 1-3173,1-1-1,-1-1 1,1 0-1,-1 0 1,1-1-1,0 0 1,-1-1-1,1-1 1,-1 0-1,0 0 1,1-1-1,-1-1 1,17-7-1,-24 8-467,54-32 0,-56 33 0,1 0 0,-1 0 0,0 0 0,1-1 0,-1 1 0,0-1 0,-1 1 0,1-1 0,0 0 0,-1 0 0,1 1 0,-1-1 0,0 0 0,0 0 0,0 0 0,0-1 0,-1 1 0,1-4 0,-1 6 0,-1-1 0,1 1 0,-1 0 0,1 0 0,-1 0 0,1 0 0,-1 0 0,1 0 0,-1 0 0,0 0 0,0 1 0,1-1 0,-1 0 0,0 0 0,0 0 0,0 1 0,0-1 0,0 1 0,0-1 0,0 0 0,0 1 0,0 0 0,0-1 0,0 1 0,-1 0 0,1-1 0,0 1 0,0 0 0,0 0 0,0 0 0,0 0 0,-1 0 0,0 1 0,-45 2 0,39-1 0,0 0 0,0 1 0,0 0 0,1 0 0,-1 1 0,1 0 0,0 0 0,0 0 0,1 1 0,-1 0 0,1 1 0,0-1 0,-9 12 0,11-12 0,0 0 0,0 1 0,1-1 0,-1 1 0,1-1 0,1 1 0,-1 0 0,1 0 0,0 0 0,0 1 0,1-1 0,0 0 0,0 1 0,0-1 0,1 1 0,0-1 0,0 1 0,1 6 0,0-10-35,0 0 1,1 0-1,-1 0 0,0 0 1,1 0-1,0 0 0,-1 0 0,1-1 1,1 1-1,-1-1 0,0 1 1,0-1-1,1 0 0,-1 0 0,1 0 1,0 0-1,0-1 0,-1 1 1,1-1-1,0 1 0,0-1 1,1 0-1,-1 0 0,3 0 1,7 2-906,0 0 1,0-2 0,0 1 0,24-2 0,10-2-8808</inkml:trace>
</inkml:ink>
</file>

<file path=ppt/ink/ink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7.162"/>
    </inkml:context>
    <inkml:brush xml:id="br0">
      <inkml:brushProperty name="width" value="0.025" units="cm"/>
      <inkml:brushProperty name="height" value="0.025" units="cm"/>
    </inkml:brush>
  </inkml:definitions>
  <inkml:trace contextRef="#ctx0" brushRef="#br0">341 269 15054,'0'0'5259,"0"-9"-1197,0 5-3668,1 0 0,-1 1 0,-1-1 0,1 0 0,0 0 0,-1 0 0,0 0 0,0 1 0,0-1 0,-1 0 0,1 1 0,-1-1 1,0 1-1,0 0 0,0-1 0,0 1 0,0 0 0,-5-5 0,-30-15 431,27 18-818,-1 1 0,0 1 0,0 0 1,0 1-1,-1 0 0,1 0 0,0 1 0,-1 1 0,1 0 0,-1 0 1,1 1-1,-1 1 0,-15 4 0,21-5-8,1 1 1,-1 0-1,1 0 0,-1 0 1,1 1-1,0-1 0,0 1 0,0 1 1,1-1-1,-1 1 0,1-1 1,0 1-1,0 0 0,0 1 1,0-1-1,1 1 0,0 0 1,0 0-1,0 0 0,0 0 0,1 0 1,0 0-1,0 1 0,0-1 1,1 1-1,0 0 0,0-1 1,0 8-1,1-11 1,0 0 0,0-1 0,0 1 0,0 0 0,0 0 0,1 0 0,-1-1 0,1 1 0,-1 0 0,1 0 0,0-1 0,-1 1 0,1 0 0,0-1 0,0 1 0,0-1 0,0 1 0,1-1 0,-1 0 0,0 1 0,3 1 0,0-1 0,0 0 0,0 0 0,0 0 0,0 0 0,0-1 0,0 0 0,0 0 0,0 0 0,6 1 0,5-1 0,0-1 0,0 0 0,1-1 0,25-5 0,-16-1 0,1-1 0,-2-2 0,1-1 0,-2 0 0,1-2 0,-2 0 0,0-2 0,0-1 0,-1 0 0,-1-1 0,-1-2 0,-1 0 0,0-1 0,-2 0 0,18-29 0,-9-3 0,-26 46 0,-7 10 0,-8 12 0,4 3 0,1-1 0,0 2 0,2 0 0,0 0 0,1 0 0,1 1 0,1 0 0,1 1 0,1-1 0,1 1 0,0 0 0,2 0 0,3 43 0,-1-61-180,0 0 0,0 0 0,0 0 0,0 0 0,1 0 0,0 0 0,0 0 0,0-1 0,0 1 0,1 0 0,-1-1 0,1 0 0,0 0 0,0 0 0,0 0 0,0 0 0,1 0 0,-1-1 0,1 0 0,-1 1 0,1-2 0,0 1 0,0 0 0,0-1 0,6 2 0,-4-1-387,1-1 0,0 0 1,0 0-1,0-1 0,0 0 1,0 0-1,0 0 0,0-1 1,0 0-1,0-1 0,0 1 1,0-1-1,-1-1 0,13-5 1,21-17-7939</inkml:trace>
</inkml:ink>
</file>

<file path=ppt/ink/ink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7.801"/>
    </inkml:context>
    <inkml:brush xml:id="br0">
      <inkml:brushProperty name="width" value="0.025" units="cm"/>
      <inkml:brushProperty name="height" value="0.025" units="cm"/>
    </inkml:brush>
  </inkml:definitions>
  <inkml:trace contextRef="#ctx0" brushRef="#br0">173 156 19378,'0'0'3283,"-13"3"-672,4-1-2322,-1 1-1,1 1 1,0-1 0,0 1-1,1 1 1,-1-1-1,1 2 1,0-1 0,0 1-1,1 0 1,0 1 0,0-1-1,-9 13 1,11-13-73,1-1 0,1 1 0,-1 0-1,1 0 1,0 1 0,0-1 0,1 1 0,0-1 0,0 1 0,0 0-1,-1 11 1,4-15-195,-1-1-1,0 0 1,0 1 0,1-1-1,-1 0 1,1 1-1,0-1 1,0 0 0,0 0-1,0 0 1,0 1-1,0-1 1,1 0 0,-1-1-1,1 1 1,-1 0 0,1 0-1,0-1 1,-1 1-1,1-1 1,0 1 0,0-1-1,0 0 1,0 1-1,1-1 1,-1 0 0,0-1-1,0 1 1,1 0-1,-1-1 1,0 1 0,1-1-1,-1 0 1,0 0-1,1 0 1,3 0 0,8 0-108,-1 0 0,1-2 1,0 1-1,0-2 1,-1 0-1,1 0 1,-1-1-1,0-1 0,0 0 1,-1-1-1,1 0 1,-1-1-1,-1-1 1,1 0-1,-1 0 0,0-1 1,-1 0-1,0-1 1,-1 0-1,0-1 0,0 0 1,9-17-1,-20 41 149,0 1 0,0-1 0,1 0 0,1 18 0,0-28-44,0-1 0,1 0 0,-1 1 0,0-1 0,1 0 0,-1 0 0,1 0 0,-1 1 0,1-1 0,0 0 0,0 0 0,0 0 0,0 0 0,1 0 0,-1 0 0,0-1 0,1 1 0,-1 0 0,1-1 0,0 1 0,2 1 0,-1-1 32,0-1 0,1 1 0,-1-1 0,1 1 0,0-1 0,-1 0 0,1-1 0,0 1 0,0-1 0,-1 1 0,8-1 0,-2-1 28,0 0 1,1 0 0,-1-1 0,0 0-1,0-1 1,-1 0 0,1 0 0,-1-1-1,16-9 1,-9 2-79,0-1 0,-1 0 0,-1-1 0,0-1 0,0 0 0,-2 0 0,0-2 0,0 1 0,-2-1 0,0-1 0,-1 1 0,0-2 0,-1 1 0,-1-1 0,-1 0 0,-1 0 0,0-1 0,1-32 0,-5 51 0,0 0 0,0 0 0,0 0 0,0 1 0,0-1 0,0 0 0,-1 0 1,1 0-1,0 0 0,0 0 0,0 1 0,0-1 0,0 0 0,-1 0 0,1 0 0,0 0 0,0 0 0,0 0 0,-1 0 0,1 0 0,0 0 0,0 0 1,0 0-1,-1 0 0,1 0 0,0 0 0,0 0 0,0 0 0,-1 0 0,1 0 0,0 0 0,0 0 0,0 0 0,-1 0 0,1 0 0,0 0 0,0 0 1,0 0-1,0 0 0,-1 0 0,1-1 0,0 1 0,0 0 0,0 0 0,0 0 0,0 0 0,-1 0 0,1-1 0,0 1 0,0 0 0,0 0 0,0 0 1,0 0-1,0-1 0,0 1 0,0 0 0,0 0 0,0 0 0,-1-1 0,1 1 0,0 0 0,-11 15-20,0 9 21,1 1 1,1 0-1,0 1 1,3-1-1,0 2 1,1-1-1,2 0 1,0 1-1,2 0 1,5 52-1,-3-74-1,0 0 0,0 0 0,1 0 0,0 0 0,0 0 0,1-1 0,-1 1 0,1-1 0,0 0 0,3 5 0,-5-8 0,0 1 0,0-1 0,0 0 0,0 1 0,0-1 0,1 0 0,-1 0 0,0 0 0,1 0 0,-1 0 0,0 0 0,1 0 0,-1-1 0,1 1 0,-1 0 0,1-1 0,0 1 0,-1-1 0,1 0 0,0 1 0,-1-1 0,1 0 0,0 0 0,-1 0 0,1 0 0,0 0 0,-1-1 0,1 1 0,0 0 0,-1-1 0,1 1 0,-1-1 0,1 0 0,1-1 0,-1 1 0,-1-1 0,0 1 0,0-1 0,0 1 0,0-1 0,-1 0 0,1 1 0,0-1 0,-1 0 0,1 0 0,-1 1 0,0-1 0,1 0 0,-1 0 0,0 0 0,0 0 0,0 0 0,-1 1 0,1-1 0,0 0 0,-1 0 0,1 0 0,-1 1 0,1-1 0,-2-2 0,-21-44 0,20 45 0,-8-13 0,-1 1 0,-1 0 0,-21-18 0,104 43-459,-50-10-2680,2 0-3833</inkml:trace>
</inkml:ink>
</file>

<file path=ppt/ink/ink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8.363"/>
    </inkml:context>
    <inkml:brush xml:id="br0">
      <inkml:brushProperty name="width" value="0.025" units="cm"/>
      <inkml:brushProperty name="height" value="0.025" units="cm"/>
    </inkml:brush>
  </inkml:definitions>
  <inkml:trace contextRef="#ctx0" brushRef="#br0">157 7 17681,'0'0'3528,"-9"-2"-250,4 1-2964,0 0-1,0 0 0,0 0 1,0 1-1,0-1 1,0 1-1,-1 0 1,1 1-1,0-1 1,0 1-1,0 0 0,0 0 1,0 1-1,0 0 1,0-1-1,0 2 1,1-1-1,-1 0 1,1 1-1,-5 3 0,5-3-218,1 0-1,0 0 0,0 0 1,0 0-1,1 0 0,-1 1 1,1-1-1,-1 1 0,1 0 1,0-1-1,0 1 0,1 0 0,-1 0 1,1 0-1,0 0 0,0 1 1,0 5-1,1-9-94,1 0 0,-1 0 0,0 0 0,1 0 0,0 0 0,-1 0 0,1 0 0,0 0 0,-1-1 0,1 1 0,0 0 0,0 0 0,0 0 0,0-1 0,0 1 0,-1-1 0,1 1 0,0 0 0,1-1 0,-1 0 0,0 1 0,0-1 0,0 0 0,0 1 0,0-1 0,0 0 0,0 0 0,1 0 0,-1 0 0,0 0 0,2 0 0,42-2 0,-43 2 0,8-2 0,1 0 0,0-1 0,-1 0 0,0 0 0,0-1 0,0-1 0,0 1 0,11-9 0,3-3 0,40-35 0,-63 55 0,-1 0 0,1-1 0,-1 1 0,0-1 0,0 1 0,-1 0 0,0 6 0,-1 0-51,1 0 0,0-1 0,0 1 0,1 0 0,1 0 0,0-1 0,0 1 0,0 0 0,6 16 0,-4-21-118,-1 1 0,0-1-1,1 0 1,0-1 0,0 1-1,1 0 1,-1-1 0,1 0 0,0 0-1,0 0 1,1 0 0,-1-1-1,1 1 1,0-1 0,-1 0 0,1 0-1,1-1 1,5 2 0,31 8-6931</inkml:trace>
</inkml:ink>
</file>

<file path=ppt/ink/ink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9.519"/>
    </inkml:context>
    <inkml:brush xml:id="br0">
      <inkml:brushProperty name="width" value="0.025" units="cm"/>
      <inkml:brushProperty name="height" value="0.025" units="cm"/>
    </inkml:brush>
  </inkml:definitions>
  <inkml:trace contextRef="#ctx0" brushRef="#br0">0 1 15919,'0'0'13410,"7"9"-12759,21 26-320,-25-33-310,-1-1 1,1 1-1,0-1 0,0 1 0,0-1 0,0 0 0,0 0 1,0 0-1,0 0 0,0-1 0,0 0 0,0 1 0,0-1 0,1 0 1,-1 0-1,0-1 0,0 1 0,5-2 0,6 1-12,19-2 11,-23 2-26,-1-1 1,1 2-1,0 0 0,0 0 0,13 2 1,-21-2 9,0 1 0,0-1 0,0 1 1,0 0-1,0 0 0,-1 0 0,1 0 1,0 0-1,0 0 0,0 0 0,-1 0 0,1 1 1,-1-1-1,1 1 0,-1-1 0,1 1 1,-1-1-1,0 1 0,0 0 0,0 0 0,0 0 1,0 0-1,0 0 0,-1 0 0,1 0 1,0 0-1,-1 0 0,0 0 0,1 3 1,0 11 53,-1 0 1,-1 0 0,-4 27 0,-2 24 31,7-66-87,0 0 0,0-1-1,0 1 1,0 0 0,0-1-1,1 1 1,-1 0 0,0-1-1,0 1 1,0 0 0,1-1-1,-1 1 1,0 0 0,1-1 0,-1 1-1,0-1 1,1 1 0,-1-1-1,1 1 1,-1-1 0,1 1-1,-1-1 1,1 1 0,-1-1-1,1 0 1,-1 1 0,1-1 0,0 0-1,-1 1 1,2-1 0,26-1 121,25-21 47,-40 14-193,0-1 0,0 0 0,-1-1 0,0-1 0,-1 0-1,0 0 1,-1-1 0,0-1 0,0 1 0,-2-1 0,0-1 0,0 0 0,10-26 0,-21 47 43,-1 7 145,0 1 0,1-1-1,1 0 1,-2 26-1,4-38-147,0 1 0,0-1 1,0 1-1,0 0 0,0-1 0,0 1 0,1-1 0,-1 1 0,1 0 0,0-1 0,0 1 0,0-1 1,0 0-1,0 1 0,0-1 0,1 0 0,-1 0 0,1 0 0,0 0 0,-1 0 0,1 0 0,0 0 1,0 0-1,0-1 0,1 1 0,-1-1 0,0 0 0,0 1 0,1-1 0,-1 0 0,1 0 0,-1-1 1,1 1-1,-1 0 0,1-1 0,-1 0 0,5 1 0,-2-2-18,1 1 0,0-1 0,-1 0 0,1-1 0,0 1 0,-1-1 0,0 0 0,1 0 0,-1-1 0,0 1 0,0-1 0,0 0 0,-1-1 0,1 1 0,-1-1 0,0 0 0,0 0 0,0 0 0,0-1 0,4-7 0,-1 3 0,-2-1 0,1 1 0,-1-1 0,0 0 0,-1 0 0,0-1 0,-1 1 0,0-1 0,3-20 0,-18 72 0,12-39 0,-1 1 0,1-1 0,0 1 0,1-1 0,-1 1 0,0-1 0,1 1 0,-1-1 0,1 0 0,-1 1 0,1-1 0,0 0 0,0 1 0,0-1 0,1 0 0,-1 0 0,0 0 0,1 0 0,0 0 0,2 2 0,-1-2 0,1 0 0,-1-1 0,1 1 0,-1-1 0,1 0 0,-1 0 0,1 0 0,0-1 0,-1 1 0,1-1 0,0 0 0,0 0 0,6-1 0,-4-1 0,1 1 0,-1-1 0,1-1 0,-1 1 0,0-1 0,0-1 0,0 1 0,0-1 0,-1 0 0,1 0 0,-1 0 0,0-1 0,-1 0 0,1 0 0,-1 0 0,0 0 0,0-1 0,0 0 0,3-7 0,-18 33-348,-17 33-2018,27-50 2170,0 0 0,0 0-1,0 0 1,1 0 0,-1 0 0,1 0 0,-1 1 0,1-1 0,0 0 0,0 0-1,1 0 1,-1 1 0,1-1 0,-1 0 0,1 0 0,2 4 0,5 0-4710,7-6-1404</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8.726"/>
    </inkml:context>
    <inkml:brush xml:id="br0">
      <inkml:brushProperty name="width" value="0.025" units="cm"/>
      <inkml:brushProperty name="height" value="0.025" units="cm"/>
    </inkml:brush>
  </inkml:definitions>
  <inkml:trace contextRef="#ctx0" brushRef="#br0">0 315 14061,'0'0'7469,"11"2"-6444,-1 0-673,0 0 0,0-1 1,1 0-1,-1-1 0,0 0 1,1 0-1,-1-1 0,0-1 1,0 0-1,0 0 0,0-1 1,0 0-1,0 0 0,15-9 1,-5-4 38,-1-1 0,0 0 0,-2-1 0,0-1 0,-1-1 1,-1 0-1,0-1 0,-2 0 0,-1-2 0,16-36 0,-27 58-384,0 0 0,-1-1-1,1 1 1,0-1-1,-1 0 1,1 1-1,0-1 1,-1 0 0,0 1-1,1-1 1,-1 0-1,0 1 1,0-1-1,0 0 1,0 1 0,0-1-1,0 0 1,-1 0-1,1 1 1,-1-1-1,1 1 1,-2-4 0,1 4-8,-1 1 0,1-1 0,0 1 0,0-1 0,-1 1 0,1 0 0,-1-1 0,1 1 0,0 0 0,-1 0 0,1 0 0,0 0 0,-1 0 0,1 0 0,0 1 0,-1-1 0,1 0 0,0 1 1,-1-1-1,1 1 0,-2 0 0,-10 5-13,-1 0 0,1 2 0,-21 13 0,16-8 43,0 1 0,1 0-1,0 1 1,1 1 0,1 1-1,1 0 1,-20 30 0,32-45-25,1 0-1,0 0 1,0 0 0,0 0 0,0 1 0,0-1 0,0 0 0,1 1-1,-1-1 1,1 1 0,0-1 0,-1 0 0,1 1 0,0-1 0,0 1-1,1-1 1,-1 1 0,1 2 0,0-4 1,0 1 0,0-1 0,0 1-1,0-1 1,0 1 0,0-1 0,1 1 0,-1-1 0,1 0-1,-1 0 1,1 0 0,-1 0 0,1 0 0,-1 0 0,1 0-1,0 0 1,0-1 0,2 1 0,10 2 19,0-1 0,0 0 0,1-1 0,-1-1 0,15-1 0,-5 0-13,10-1-33,-24 1 9,0 0 0,-1 1-1,1 0 1,0 0 0,-1 1-1,1 0 1,12 4 0,-20-4 15,-1 0-1,1 0 1,-1 0-1,0 0 1,0 0 0,1 0-1,-1 1 1,0-1 0,0 1-1,0-1 1,0 0 0,0 1-1,-1 0 1,1-1 0,0 1-1,-1-1 1,1 1 0,-1 0-1,1 0 1,-1-1-1,0 1 1,0 0 0,0-1-1,0 1 1,0 0 0,0 0-1,0-1 1,-1 1 0,1 0-1,-1-1 1,1 1 0,-1 0-1,-1 2 1,-1 5 12,-1 1 1,0-1-1,0 1 1,-8 9-1,-23 34-2891</inkml:trace>
</inkml:ink>
</file>

<file path=ppt/ink/ink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0.112"/>
    </inkml:context>
    <inkml:brush xml:id="br0">
      <inkml:brushProperty name="width" value="0.025" units="cm"/>
      <inkml:brushProperty name="height" value="0.025" units="cm"/>
    </inkml:brush>
  </inkml:definitions>
  <inkml:trace contextRef="#ctx0" brushRef="#br0">86 17 17585,'0'0'10981,"-8"14"-9860,-4 4-733,2 1 0,0 0 0,2 1 0,0 0 1,1 0-1,-5 24 0,6 3-267,2 0-1,3 76 1,2-65-120,1-53-1,3-12 0,3-10 0,5-57-215,-11 56 66,1-1 0,10-34 0,-12 51 134,-1 1 0,1-1 0,0 1 0,0 0 0,0-1 0,0 1 0,1 0 0,-1 0 0,0 0-1,0 0 1,1 0 0,-1 0 0,1 0 0,-1 1 0,0-1 0,1 0 0,0 1 0,-1-1 0,1 1 0,-1-1 0,1 1 0,-1 0 0,3 0 0,47-1 205,-20 1 13,-10-3-157,0-2 1,0 0-1,-1-1 1,0-1-1,0-1 0,0-1 1,19-11-1,-26 12-22,-1 1-1,1-2 1,-1 0-1,-1 0 1,0-1-1,0 0 1,-1-1-1,0 0 1,-1-1-1,15-24 1,-22 34-24,-1 0 0,0-1 0,0 1 0,0 0 0,0-1 0,0 1 0,-1-1 0,1 1 0,-1-1 0,1 1 0,-1-1 0,0 0 0,0 1 0,0-1 0,0 1 0,-1-1 0,0-2 0,0 3 0,1 1 0,-1 0 0,0 0 0,0 0 0,0 0 0,0-1 0,0 1 0,0 1 0,0-1 0,0 0 0,0 0 0,0 0 0,-1 1 0,1-1 0,0 0 0,0 1 0,-1-1 0,1 1 0,0 0 0,-1-1 0,1 1 0,-3 0 0,-1-1 0,-1 1 0,1 1 0,-1-1 0,0 1 0,1 0 0,0 0 0,-1 1 0,1-1 0,0 1 0,-1 0 0,1 1 0,0-1 0,1 1 0,-6 4 0,0 1 0,1 0 0,0 1 0,1 0 0,0 0 0,0 1 0,-11 21 0,16-26 0,0 0 0,1-1 0,-1 1 0,2 1 0,-1-1 0,0 0 0,1 0 0,0 1 0,0-1 0,0 0 0,1 1 0,0-1 0,0 1 0,0-1 0,1 1 0,0-1 0,0 0 0,2 7 0,-1-9 0,0 0 1,0 0-1,0-1 1,0 1-1,0-1 0,0 1 1,1-1-1,-1 0 1,1 0-1,0 0 0,0 0 1,0 0-1,0-1 0,0 0 1,0 1-1,0-1 1,0 0-1,0 0 0,6 0 1,71 7-24,-65-7 6,-2-1-60,-4 0-90,-1 0 1,0 0 0,0 1 0,1 0-1,-1 1 1,0-1 0,0 1 0,0 1 0,0 0-1,13 7 1,-20-10 125,0 1-1,0 0 0,0 0 1,0 0-1,-1 0 1,1 0-1,0 0 1,0 0-1,-1 0 1,1 0-1,-1 0 0,1 0 1,-1 0-1,1 0 1,-1 1-1,0-1 1,0 0-1,0 0 1,1 1-1,-1-1 0,0 0 1,0 0-1,-1 1 1,1-1-1,0 0 1,0 0-1,0 0 0,-1 1 1,1-1-1,-1 0 1,1 0-1,-1 0 1,1 0-1,-1 0 1,0 0-1,0 0 0,1 0 1,-1 0-1,0 0 1,0 0-1,0 0 1,0-1-1,-1 2 0,-2 1-383,0 1-1,-1-1 1,1 0-1,-1 0 1,0 0-1,0-1 1,0 1-1,-8 1 0,-43 2-8499,25-6-1747</inkml:trace>
</inkml:ink>
</file>

<file path=ppt/ink/ink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0.487"/>
    </inkml:context>
    <inkml:brush xml:id="br0">
      <inkml:brushProperty name="width" value="0.025" units="cm"/>
      <inkml:brushProperty name="height" value="0.025" units="cm"/>
    </inkml:brush>
  </inkml:definitions>
  <inkml:trace contextRef="#ctx0" brushRef="#br0">1 0 17521,'0'0'3363,"68"6"-11243</inkml:trace>
</inkml:ink>
</file>

<file path=ppt/ink/ink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0.828"/>
    </inkml:context>
    <inkml:brush xml:id="br0">
      <inkml:brushProperty name="width" value="0.025" units="cm"/>
      <inkml:brushProperty name="height" value="0.025" units="cm"/>
    </inkml:brush>
  </inkml:definitions>
  <inkml:trace contextRef="#ctx0" brushRef="#br0">83 158 12780,'2'-9'5130,"5"-10"-3307,1-1 0,1 2 0,0-1 0,18-24 0,-24 38-1152,-2 4-591,0 0 1,-1 0-1,1 1 1,0-1 0,-1 0-1,1 0 1,-1 0-1,1 0 1,-1 0 0,0 0-1,1-1 1,-1 1-1,0 0 1,0 0 0,0 0-1,0 0 1,0 0-1,0 0 1,0-2 0,0 3-18,-1 0 1,1-1-1,-1 1 1,1 0-1,-1 0 1,1-1 0,-1 1-1,0 0 1,1 0-1,-1 0 1,1 0-1,-1 0 1,1 0-1,-1 0 1,0 0-1,1 0 1,-1 0 0,1 0-1,-1 0 1,1 0-1,-1 0 1,1 0-1,-1 1 1,1-1-1,-2 0 1,-38 22 1743,26-12-1807,1 1 0,0 1 0,-12 14 0,21-21 0,0 0 0,1 0 0,0 0 0,0 0 0,0 0 0,0 0 0,1 1 0,0 0 0,0-1 0,0 1 0,1 0 0,-1 9 0,2-14 0,0 0 0,0 1 0,0-1 0,0 1 0,1-1 0,-1 0 0,1 1 0,-1-1 0,1 0 0,-1 1 0,1-1 0,-1 0 0,1 0 0,0 0 0,0 1 0,0-1 0,0 0 0,0 0 0,0 0 0,0 0 0,0-1 0,0 1 0,0 0 0,0 0 0,1-1 0,-1 1 0,0 0 0,1-1 0,-1 1 0,0-1 0,1 0 0,-1 1 0,3-1 0,55 2 0,-50-2 0,6-1 0,0-1 0,0-1 0,0 0 0,0-1 0,-1 0 0,1-2 0,18-8 0,-25 10 0,1-1 0,-1 1 0,0-1 0,-1-1 0,1 1 0,-1-1 0,0-1 0,0 1 0,-1-1 0,0 0 0,0-1 0,-1 1 0,6-11 0,-7 4 0,-12 19 0,-11 20 0,16-20-131,0 1 0,1 0 0,0-1 0,0 1-1,0 0 1,1 0 0,0 1 0,0-1 0,1 0 0,0 0 0,0 0 0,0 0-1,1 1 1,-1-1 0,3 7 0,-2-10-72,1 1 1,-1-1-1,1 1 0,0-1 1,0 0-1,0 1 0,0-1 1,1 0-1,-1-1 0,1 1 1,0 0-1,0-1 1,0 1-1,0-1 0,0 0 1,0 0-1,1 0 0,-1 0 1,1-1-1,-1 1 0,1-1 1,0 0-1,-1 0 0,1-1 1,5 1-1,28 1-7228</inkml:trace>
</inkml:ink>
</file>

<file path=ppt/ink/ink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2.588"/>
    </inkml:context>
    <inkml:brush xml:id="br0">
      <inkml:brushProperty name="width" value="0.025" units="cm"/>
      <inkml:brushProperty name="height" value="0.025" units="cm"/>
    </inkml:brush>
  </inkml:definitions>
  <inkml:trace contextRef="#ctx0" brushRef="#br0">1 0 16784,'2'9'8213,"-1"15"-7614,-2-19 353,2 148 3682,-2-151-4617,1 0 0,0-1 0,0 1 1,0 0-1,1 0 0,-1-1 1,0 1-1,1 0 0,-1 0 0,1-1 1,-1 1-1,1 0 0,0-1 1,0 1-1,0-1 0,0 1 1,0-1-1,0 0 0,0 1 0,0-1 1,1 0-1,-1 0 0,0 0 1,2 2-1,0-3 18,-1 1 0,1 0 0,-1-1 0,1 1 0,0-1 0,-1 0 0,1 0 0,-1 0 0,1 0 0,0 0 0,-1 0 0,1-1-1,-1 1 1,4-2 0,5-2 55,0 0 0,-1-1 0,0 0 0,0 0-1,-1-1 1,14-11 0,-6 2-90,-1-1 0,0 0 0,-1-1 0,-1-1 0,17-28 0,-40 89 0,6-34 0,-4 5 0,1 1 0,1 0 0,1 0 0,0 0 0,-3 27 0,7-42 0,0 1 0,1 0 0,-1-1 0,0 1 0,1-1 0,-1 1 0,0 0 0,1-1 0,-1 1 0,1-1 0,-1 1 0,1-1 0,-1 0 0,1 1 0,-1-1 0,1 1 0,0-1 0,-1 0 0,1 1 0,-1-1 0,1 0 0,0 0 0,-1 0 0,1 1 0,0-1 0,-1 0 0,1 0 0,0 0 0,0 0 0,-1 0 0,1 0 0,0 0 0,-1-1 0,1 1 0,0 0 0,-1 0 0,1 0 0,0-1 0,-1 1 0,1 0 0,-1-1 0,2 0 0,32-12 0,-2-9 0,-1-2 0,42-40 0,-60 51 0,-13 13 0,1-1 0,-1 1 0,0-1 0,1 1 0,-1 0 0,0-1 0,1 1 0,-1 0 0,0-1 0,1 1 0,-1 0 0,1 0 0,-1 0 0,0-1 0,1 1 0,-1 0 0,1 0 0,-1 0 0,1 0 0,-1 0 0,1 0 0,-1-1 0,1 1 0,-1 0 0,1 1 0,-1-1 0,1 0 0,-1 0 0,0 0 0,1 0 0,-1 0 0,1 0 0,-1 0 0,1 1 0,0-1 0,5 19 0,-6 43 0,0-46 0,-1-13 0,1 0 0,0 1 0,1-1 0,-1 0 0,1 0 0,-1 0 0,1 0 0,0 0 0,0 0 0,0 0 0,0-1 0,1 1 0,2 4 0,-3-6 0,0 0 0,1 0 0,-1 0 0,0 0 0,1 0 0,-1-1 0,1 1 0,-1 0 0,1-1 0,-1 1 0,1-1 0,-1 0 0,1 1 0,0-1 0,-1 0 0,1 0 0,-1 0 0,1 0 0,0 0 0,-1-1 0,1 1 0,-1 0 0,1-1 0,-1 1 0,1-1 0,-1 0 0,1 1 0,-1-1 0,3-1 0,-1 0-296,1-1-1,0 1 1,-1 0 0,1-1 0,-1 0-1,0 0 1,0 0 0,4-5 0,-2 1-1179,0-1 0,0 0 0,0 0 1,-1 0-1,4-13 0,-2 3-6420</inkml:trace>
</inkml:ink>
</file>

<file path=ppt/ink/ink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3.088"/>
    </inkml:context>
    <inkml:brush xml:id="br0">
      <inkml:brushProperty name="width" value="0.025" units="cm"/>
      <inkml:brushProperty name="height" value="0.025" units="cm"/>
    </inkml:brush>
  </inkml:definitions>
  <inkml:trace contextRef="#ctx0" brushRef="#br0">57 7 10762,'0'0'17067,"-4"10"-14702,-10 26-1374,7-20-728,0 1 1,1 1 0,0-1 0,2 1-1,-5 35 1,9-52-264,0 1 0,0-1 0,0 0 0,1 1 0,-1-1 0,0 1 0,1-1 0,-1 0 0,1 1 0,-1-1 0,1 0 0,0 0 0,-1 1 0,1-1 0,0 0 0,0 0 0,0 0 0,0 0 0,0 0 0,0 0 0,0 0 0,0 0 0,1-1 0,-1 1 0,0 0 0,0-1 0,1 1 0,-1-1 0,0 1 0,1-1 0,-1 1 0,1-1 0,-1 0 0,0 0 0,1 0 0,-1 0 0,1 0 0,-1 0 0,0 0 0,1 0 0,-1-1 0,3 0 0,1 0 0,0 0 0,1 0 0,-1 0 0,0-1 0,0 0 0,0 0 0,0 0 0,0-1 0,-1 0 0,7-5 0,6-7 0,-2-2 0,0 0 0,15-23 0,-23 30 0,-1 0 0,-1 0 0,1-1 0,-1 0 0,-1 1 0,0-2 0,-1 1 0,3-12 0,-24 41 0,10-5 0,1 1 0,0 0 0,1 0 0,1 1 0,0-1 0,1 1 0,0 0 0,1 1 0,1-1 0,0 23 0,2-37 0,0 0 0,0 0 0,0 0 0,1 0 0,-1 0 0,0 0 0,1 0 0,-1 0 0,1 0 0,-1 0 0,1-1 0,0 1 0,-1 0 0,1 0 0,0 0 0,0-1 0,-1 1 0,1 0 0,0-1 0,0 1 0,0-1 0,0 1 0,0-1 0,0 1 0,0-1 0,0 0 0,0 1 0,0-1 0,0 0 0,0 0 0,0 0 0,0 1 0,0-1 0,0-1 0,0 1 0,0 0 0,0 0 0,0 0 0,0 0 0,2-1 0,0 0 0,1 1 0,-1-1 0,0 0 0,0 0 0,1 0 0,-1-1 0,0 1 0,0-1 0,0 1 0,0-1 0,4-4 0,-4 3-341,0-1 1,-1 0-1,1 0 1,-1 0-1,0 0 0,0 0 1,0 0-1,0-1 1,-1 1-1,0 0 1,0-1-1,0 0 0,0 1 1,-1-10-1,0 5-7522</inkml:trace>
</inkml:ink>
</file>

<file path=ppt/ink/ink6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3.539"/>
    </inkml:context>
    <inkml:brush xml:id="br0">
      <inkml:brushProperty name="width" value="0.025" units="cm"/>
      <inkml:brushProperty name="height" value="0.025" units="cm"/>
    </inkml:brush>
  </inkml:definitions>
  <inkml:trace contextRef="#ctx0" brushRef="#br0">80 1 18033,'0'0'13020,"1"11"-12176,-2 9-747,-1 1 1,0 0-1,-2-1 0,0 0 1,-2 1-1,-13 32 0,9-26-49,2 0-1,0 1 0,-7 56 0,14-79-47,1 0 0,-1 0 0,1 0 0,0 0 0,1 1 0,-1-1 0,1 0 0,0 0 0,1 0 0,-1-1 0,1 1 0,4 9 0,-4-12 0,0 1 0,1-1 0,-1 0 0,1 0 0,0 0 0,-1-1 0,1 1 0,0 0 0,0-1 0,0 0 0,0 0 0,1 0 0,-1 0 0,0 0 0,0-1 0,0 1 0,1-1 0,-1 0 0,0 0 0,6-1 0,-3 1-415,1-1 0,0 0-1,-1 0 1,1 0 0,-1-1 0,0 0-1,0 0 1,1-1 0,-2 0 0,1 0-1,0 0 1,0-1 0,7-6 0,-3 2-1162,-1-1 1,0 0-1,-1-1 1,0 0 0,0 0-1,7-13 1,5-13-10916</inkml:trace>
</inkml:ink>
</file>

<file path=ppt/ink/ink6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4.084"/>
    </inkml:context>
    <inkml:brush xml:id="br0">
      <inkml:brushProperty name="width" value="0.025" units="cm"/>
      <inkml:brushProperty name="height" value="0.025" units="cm"/>
    </inkml:brush>
  </inkml:definitions>
  <inkml:trace contextRef="#ctx0" brushRef="#br0">96 1 16239,'0'0'3753,"-5"8"-443,-10 20-2363,2 2-1,1-1 1,1 2-1,1-1 1,2 1-1,1 1 1,1 0-1,2 0 0,0 56 1,4-86-947,0 0 0,0 0 0,0 0 0,1 0 0,-1 0 0,1 0 0,0 0 0,-1 0 0,1 0 0,0 0 0,0-1 0,0 1 0,0 0 0,0 0 0,1-1 0,-1 1 0,0-1 0,1 1 0,0-1 0,2 3 0,-3-4 0,-1 0 0,1 1 0,-1-1 0,1 0 0,0 0 0,-1 0 0,1 1 0,-1-1 0,1 0 0,0 0 0,-1 0 0,1 0 0,0 0 0,-1 0 0,1 0 0,0 0 0,-1 0 0,1-1 0,-1 1 0,1 0 0,0 0 0,-1 0 0,1-1 0,0 0 0,0 0 0,0 0 0,0 0 0,0 0 0,0 0 0,0 0 0,0 0 0,-1-1 0,1 1 0,0 0 0,-1-1 0,0 1 0,1 0 0,-1-1 0,1 1 0,-1-3 0,2-10-112,-1 0 0,0 1 0,-1-1 0,-2-17-1,1 24 67,0 1-1,0 0 0,-1 0 1,1 0-1,-1 0 0,-1 0 0,1 1 1,-1-1-1,0 1 0,0-1 1,-7-7-1,2 8 170,6 10 161,8 15 243,-2-16-517,0-1-1,0 0 1,1 0 0,-1 0-1,1 0 1,-1-1-1,1 1 1,0-1-1,0-1 1,0 1 0,0-1-1,0 1 1,1-2-1,-1 1 1,6 0 0,3 0-4,1 0 1,-1-2 0,0 1-1,22-5 1,-23 1-7,-1-1 0,1 0 0,-1-1 0,0 0 0,0-1 0,-1 0 0,0-1 0,0 0 0,-1-1 0,0 0 0,0-1 0,12-15 0,-27 71 0,-1-26 0,1 1 0,1 0 0,0 0 0,2 0 0,0 0 0,3 36 0,-1-55-7,1 0 0,0 0 1,0 0-1,-1 0 0,1 0 0,0-1 1,1 1-1,-1 0 0,0 0 0,0-1 0,1 1 1,-1-1-1,1 1 0,-1-1 0,1 0 1,0 0-1,-1 1 0,1-1 0,0 0 0,0-1 1,0 1-1,0 0 0,0 0 0,0-1 0,0 1 1,0-1-1,0 0 0,0 0 0,0 1 1,0-1-1,0 0 0,0-1 0,0 1 0,1 0 1,-1-1-1,3 0 0,1-8-2571,-7-9-5691,-1 6 725</inkml:trace>
</inkml:ink>
</file>

<file path=ppt/ink/ink6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4.443"/>
    </inkml:context>
    <inkml:brush xml:id="br0">
      <inkml:brushProperty name="width" value="0.025" units="cm"/>
      <inkml:brushProperty name="height" value="0.025" units="cm"/>
    </inkml:brush>
  </inkml:definitions>
  <inkml:trace contextRef="#ctx0" brushRef="#br0">1 1 21941,'0'0'9353,"1"59"-8457,3-46-639,1-1-161,1 0-64,-2-2-545,-3-5-1184,-1-2-1987</inkml:trace>
</inkml:ink>
</file>

<file path=ppt/ink/ink6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4.815"/>
    </inkml:context>
    <inkml:brush xml:id="br0">
      <inkml:brushProperty name="width" value="0.025" units="cm"/>
      <inkml:brushProperty name="height" value="0.025" units="cm"/>
    </inkml:brush>
  </inkml:definitions>
  <inkml:trace contextRef="#ctx0" brushRef="#br0">99 1 21364,'0'0'3657,"-4"12"21,-8 35-2997,2 0 0,3 0 1,-3 56-1,7-53-345,-2-1-1,-3 1 1,-24 85 0,24-119-336,12-37 0,12-41 0,5-2 0,-7 15 0,2 2 0,2-1 0,3 2 0,42-71 0,-58 110 0,-1 1 0,2 0 0,-1 0 0,1 0 0,0 0 0,10-6 0,-14 10 0,1 0 0,0 0 0,0 1 0,0 0 0,0-1 0,0 1 0,0 0 0,0 1 0,0-1 0,0 0 0,1 1 0,-1 0 0,0 0 0,0 0 0,1 0 0,-1 0 0,0 0 0,6 3 0,-7-3 0,-1 1 0,0-1 0,1 1 0,-1 0 0,0 0 0,1 0 0,-1 0 0,0 0 0,0 0 0,0 0 0,0 0 0,0 0 0,0 0 0,0 1 0,0-1 0,0 0 0,-1 1 0,1-1 0,-1 1 0,1-1 0,-1 1 0,1-1 0,-1 1 0,0-1 0,1 1 0,-1-1 0,0 1 0,0-1 0,0 1 0,-1-1 0,1 1 0,0-1 0,0 1 0,-1-1 0,1 1 0,-2 1 0,1 3 0,-1-1 0,0 0 0,0 0 0,-1 0 0,1-1 0,-1 1 0,0-1 0,0 1 0,-4 3 0,-13 10 0,0-2 0,0 0 0,-2-2 0,0 0 0,-27 12 0,48-25-48,1-1 0,-1 1 0,1-1 0,-1 0 0,1 1 0,-1-1 0,1 0 0,-1 1 0,0-1-1,1 0 1,-1 0 0,1 0 0,-1 1 0,0-1 0,1 0 0,-1 0 0,1 0 0,-1 0 0,0 0 0,1 0 0,-1 0 0,0-1 0,1 1 0,-1 0 0,1 0 0,-1 0 0,0-1 0,1 1-1,-2-1 1,9-16-3492,30-32-5135,-32 43 7176,24-28-5734</inkml:trace>
</inkml:ink>
</file>

<file path=ppt/ink/ink6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5.171"/>
    </inkml:context>
    <inkml:brush xml:id="br0">
      <inkml:brushProperty name="width" value="0.025" units="cm"/>
      <inkml:brushProperty name="height" value="0.025" units="cm"/>
    </inkml:brush>
  </inkml:definitions>
  <inkml:trace contextRef="#ctx0" brushRef="#br0">68 1 11563,'0'0'14478,"3"56"-12589,-18-27-543,-2 1-578,-1 1-383,6-1-225,5-1-96,5-4-32,2-1-64,2-5-961,12-9-1569,1-5-2595,3-5-5477</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9.984"/>
    </inkml:context>
    <inkml:brush xml:id="br0">
      <inkml:brushProperty name="width" value="0.025" units="cm"/>
      <inkml:brushProperty name="height" value="0.025" units="cm"/>
    </inkml:brush>
  </inkml:definitions>
  <inkml:trace contextRef="#ctx0" brushRef="#br0">37 0 8520,'-6'10'4362,"2"-2"-4124,0-1 1,0 1 0,0 1 0,1-1 0,0 1-1,1-1 1,0 1 0,0 0 0,1-1 0,0 1 0,1 0-1,0 0 1,0 0 0,1 0 0,0 0 0,0 0 0,1-1-1,3 10 1,1-6-177,0 0-1,1-1 0,0 0 1,1 0-1,0 0 0,0-1 1,1 0-1,1-1 0,-1 0 1,2-1-1,-1 0 0,1 0 1,0-1-1,1-1 0,-1 0 1,1 0-1,1-1 0,-1-1 1,18 5-1,17 2-37,0-2-1,0-3 1,0-1 0,51-2-1,64-2-752,1-6-1,237-40 1,139-70 1100,-14 3 3143,-370 86-970,221-8 1,-354 34-2366,46-3 716,116 11 1,-164-5-855,1 0 0,-1 1 0,0 2 1,-1-1-1,1 2 0,-1 1 0,0 0 0,-1 2 1,0 0-1,18 14 0,8 12-301,-30-22 526,2-2-1,-1 1 0,2-2 0,22 12 1,-34-20-507,0-1 0,0 0 0,0 0 0,0-1 0,1 1 0,-1-1 0,1-1 0,-1 1 0,1-1 0,-1 1 0,1-2 0,-1 1 1,1-1-1,-1 1 0,0-2 0,1 1 0,-1 0 0,0-1 0,0 0 0,6-4 0,23-16-7307</inkml:trace>
</inkml:ink>
</file>

<file path=ppt/ink/ink6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5.530"/>
    </inkml:context>
    <inkml:brush xml:id="br0">
      <inkml:brushProperty name="width" value="0.025" units="cm"/>
      <inkml:brushProperty name="height" value="0.025" units="cm"/>
    </inkml:brush>
  </inkml:definitions>
  <inkml:trace contextRef="#ctx0" brushRef="#br0">1 55 16816,'0'0'10474,"5"8"-8099,-5-8-2373,2 4 136,0 0 0,1-1 1,-1 1-1,1-1 0,0 0 0,0 0 1,0 0-1,0 0 0,0 0 0,1-1 1,-1 0-1,1 1 0,-1-1 0,1 0 1,0-1-1,0 1 0,0-1 0,0 0 1,0 0-1,0 0 0,6 0 0,7 0-123,0-1 0,-1-1-1,1 0 1,25-7 0,-36 7-16,0 0 0,-1-1 0,1 0 0,-1 0 0,0 0 1,1-1-1,-1 1 0,0-1 0,-1-1 0,1 1 0,0-1 0,-1 0 0,0 0 1,0 0-1,0 0 0,6-10 0,-9 13 1,-1 0 0,1 0 0,0 0 0,-1 0 0,1 0 0,0 0 0,-1 0 0,0-1 0,1 1 0,-1 0 0,0 0 0,1 0 0,-1-1 0,0 1 0,0 0 0,0 0 0,0-1 0,0 1 0,0 0 0,-1 0 0,1 0 0,0-1 0,-1 1 0,1 0 0,-1 0 0,1 0 0,-1 0 0,-1-3 0,0 3 0,1 0 0,-1 0 0,0 0 0,0 0 0,0 0 0,-1 0 0,1 0 0,0 1 0,0-1 0,0 1 0,-1-1 0,1 1 0,0 0 0,-4 0 0,-2 0 0,0 1 0,0-1 0,0 2 0,1-1 0,-1 1 0,0 0 0,1 0 0,-14 7 0,9 0 0,1 0 0,-1 0 0,2 2 0,-1-1 0,-16 24 0,23-31 0,1 1 0,0 0 0,1 0 0,-1 1 0,1-1 0,0 1 0,0-1 0,0 1 0,1-1 0,0 1 0,0 0 0,0 0 0,0 0 0,1 0 0,-1 0 0,1 0 0,1-1 0,-1 1 0,1 0 0,-1 0 0,4 9 0,-1-11-122,-1 1 1,1-1-1,0 0 1,0 1-1,0-1 1,0-1-1,1 1 0,-1 0 1,1-1-1,0 0 1,0 0-1,0 0 0,0 0 1,0-1-1,0 1 1,0-1-1,7 1 1,77 11-6325,-85-13 6079,47 4-10491</inkml:trace>
</inkml:ink>
</file>

<file path=ppt/ink/ink6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6.321"/>
    </inkml:context>
    <inkml:brush xml:id="br0">
      <inkml:brushProperty name="width" value="0.025" units="cm"/>
      <inkml:brushProperty name="height" value="0.025" units="cm"/>
    </inkml:brush>
  </inkml:definitions>
  <inkml:trace contextRef="#ctx0" brushRef="#br0">12 66 15439,'2'-10'2712,"0"-3"-1498,10-29 4084,-13 49-1768,2 8-2892,1 1-498,-17 164 1671,8-129-1211,2 1-1,2 61 0,4-109-594,-1 0-1,0 0 1,1 0-1,0-1 1,0 1-1,0 0 1,1-1-1,-1 1 1,1 0-1,0-1 1,-1 0-1,2 1 1,-1-1-1,0 0 1,1 0-1,-1 0 1,1-1-1,0 1 1,0 0-1,0-1 1,0 0-1,1 0 1,-1 0-1,0 0 1,1 0 0,-1-1-1,1 0 1,0 1-1,0-1 1,-1-1-1,1 1 1,0 0-1,7-1 1,-4 0-3,1 1 0,-1-2 0,1 1-1,-1-1 1,1 0 0,-1-1 0,0 0 0,0 0 0,1 0 0,-2-1 0,1 0 0,0 0 0,0-1 0,-1 0 0,0 0 0,11-10 0,15-32-102,-19 25 14,-13 21 85,0 0 0,0 0 0,0 0 0,0 0 0,0 0 0,0 0 0,0 0 0,1 0 0,-1 0 0,0 0 0,0 1 0,0-1 0,0 0 0,0 0 0,0 0 0,0 0 0,1 0-1,-1 0 1,0 0 0,0 0 0,0 0 0,0 0 0,0 0 0,0 0 0,1 0 0,-1 0 0,0 0 0,0 0 0,0 0 0,0 0 0,0 0 0,0-1 0,1 1 0,-1 0 0,0 0 0,0 0 0,0 0 0,0 0 0,0 0 0,0 0 0,0 0 0,0 0 0,0 0 0,1-1 0,-1 1 0,0 0 0,0 0 0,0 0 0,0 0 0,0 0 0,0 0 0,0 0 0,0-1 0,0 1 0,0 0 0,0 0-1,0 0 1,0 11 17,0-1-1,0 1 0,1 0 0,1-1 1,0 1-1,5 14 0,-6-23-10,0 1-1,0-1 1,0 1-1,1-1 1,-1 1-1,1-1 1,-1 0-1,1 0 0,0 0 1,0 0-1,0 0 1,0-1-1,1 1 1,-1 0-1,0-1 1,1 0-1,-1 1 1,1-1-1,-1 0 1,1 0-1,-1-1 1,1 1-1,0 0 1,-1-1-1,1 0 1,0 1-1,0-1 1,-1 0-1,1-1 0,3 1 1,12-4-5,-1-1 0,0 0 0,0-1 0,0-1 0,-1-1 0,1 0 0,-2-1 0,18-13 0,27-13 0,-48 28 0,-9 4 0,1 1 0,0 0 0,0 0 0,0 0 0,0 0 0,0 1 0,0-1 0,0 1 0,0 0 0,1 0 0,-1 1 0,0-1 0,6 1 0,-9 4 0,1-1 0,-1 0 0,-1 1 0,1-1 0,0 1 0,-1 0 0,0-1 0,0 1 0,0-1 0,0 1 0,-1 3 0,0 0 0,-1 34 0,2-41 0,0 1 0,0-1 0,0 0 0,1 1 0,-1-1 0,0 1 0,1-1 0,-1 0 0,0 1 0,1-1 0,-1 0 0,0 1 0,1-1 0,-1 0 0,0 0 0,1 1 0,-1-1 0,1 0 0,-1 0 0,1 0 0,-1 1 0,1-1 0,-1 0 0,1 0 0,-1 0 0,0 0 0,1 0 0,-1 0 0,1 0 0,-1 0 0,1 0 0,-1 0 0,1 0 0,0-1 0,15 0 0,0-3-387,-1 0 0,0-1 0,19-9 0</inkml:trace>
</inkml:ink>
</file>

<file path=ppt/ink/ink6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6.663"/>
    </inkml:context>
    <inkml:brush xml:id="br0">
      <inkml:brushProperty name="width" value="0.025" units="cm"/>
      <inkml:brushProperty name="height" value="0.025" units="cm"/>
    </inkml:brush>
  </inkml:definitions>
  <inkml:trace contextRef="#ctx0" brushRef="#br0">1 1 20788,'0'0'8808,"63"12"-11755,-39 4-1793,5 4-1794,-1 2-5254</inkml:trace>
</inkml:ink>
</file>

<file path=ppt/ink/ink6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7.054"/>
    </inkml:context>
    <inkml:brush xml:id="br0">
      <inkml:brushProperty name="width" value="0.025" units="cm"/>
      <inkml:brushProperty name="height" value="0.025" units="cm"/>
    </inkml:brush>
  </inkml:definitions>
  <inkml:trace contextRef="#ctx0" brushRef="#br0">59 158 15375,'0'0'16212,"11"1"-15630,-8 0-565,1-1 0,0 1 0,0-1 0,0 0 1,0 0-1,0-1 0,-1 1 0,1-1 0,0 0 0,0 0 0,-1 0 0,1 0 0,-1-1 0,1 1 0,-1-1 0,1 0 1,-1 0-1,0 0 0,0-1 0,0 1 0,0-1 0,0 1 0,-1-1 0,1 0 0,-1 0 0,0 0 0,0-1 0,0 1 1,0 0-1,0-1 0,-1 1 0,1-1 0,-1 0 0,1-5 0,-1 6-17,-1-1 0,1 0 0,-1 1 0,0-1 0,0 0 0,0 1 0,0-1 0,-1 0 0,0 1 0,1-1 0,-1 1 0,-1-1 0,1 1 0,0-1 0,-1 1 0,0 0 0,1 0 0,-1 0 0,-3-4 0,3 6 0,1-1 0,-1 1 0,0 0 0,0-1 0,0 1 0,0 0 0,0 0 0,0 0 0,0 1 0,0-1 0,0 0 0,0 1 0,-1-1 0,1 1 0,0 0 0,0 0 0,-1 0 0,1 0 0,0 0 0,0 0 0,0 0 0,-1 1 0,1-1 0,0 1 0,0 0 0,0 0 0,0 0 0,0 0 0,0 0 0,0 0 0,0 0 0,0 0 0,-2 3 0,-3 3 0,-1 0 0,1 1 0,0 0 0,0 0 0,1 0 0,1 1 0,-1 0 0,1 0 0,1 1 0,0 0 0,0-1 0,1 1 0,0 0 0,0 1 0,1-1 0,1 0 0,0 1 0,0 14 0,1-23-31,0 1 0,0 0-1,1 0 1,-1-1 0,1 1 0,-1 0 0,1 0 0,0-1-1,0 1 1,0-1 0,0 1 0,1-1 0,-1 1 0,1-1-1,-1 0 1,1 1 0,0-1 0,0 0 0,0 0 0,3 2-1,0-1-135,-1 0-1,1-1 1,0 0-1,0 1 1,1-2-1,-1 1 0,0 0 1,1-1-1,10 1 1,-3-1-354,1-1 1,0 0-1,-1-1 1,0 0-1,1-1 1,-1-1-1,0 0 1,14-5-1,19-15-4983,-1-4-1387</inkml:trace>
</inkml:ink>
</file>

<file path=ppt/ink/ink6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7.406"/>
    </inkml:context>
    <inkml:brush xml:id="br0">
      <inkml:brushProperty name="width" value="0.025" units="cm"/>
      <inkml:brushProperty name="height" value="0.025" units="cm"/>
    </inkml:brush>
  </inkml:definitions>
  <inkml:trace contextRef="#ctx0" brushRef="#br0">124 58 4901,'0'0'14920,"-10"5"-12229,-56 39 842,62-41-3269,0 0 1,0 1-1,1-1 1,-1 1-1,1 0 1,0 0-1,0 0 1,0 0-1,0 0 1,1 1-1,0-1 0,0 1 1,0 0-1,0-1 1,1 1-1,-1 6 1,3-10-242,-1 1-1,1-1 1,0 0 0,1 0 0,-1 0 0,0 0-1,0 0 1,0 0 0,0-1 0,1 1 0,-1 0-1,0-1 1,1 1 0,-1-1 0,1 1 0,-1-1-1,1 0 1,-1 1 0,1-1 0,-1 0 0,1 0-1,-1 0 1,1 0 0,-1 0 0,0 0 0,3-1-1,49-2 69,-53 3-87,34-4-11,71-4-17,-97 7 33,0 2-1,0-1 1,-1 1-1,1 0 1,-1 1 0,1 0-1,-1 0 1,1 0 0,-1 1-1,11 6 1,-16-8 41,-1 1-1,1-1 1,-1 1-1,0-1 1,0 1-1,1 0 1,-1 0 0,0-1-1,0 1 1,-1 0-1,2 4 1,5 6 530,-6-12-568,0-1-1,-1 1 1,1 0-1,0-1 1,-1 1-1,1 0 1,0-1-1,-1 1 1,1-1-1,0 1 1,-1-1-1,1 1 1,-1-1 0,1 1-1,-1-1 1,0 0-1,1 1 1,-1-1-1,0 0 1,1 1-1,-1-1 1,0 0-1,1 0 1,3-10-12,1 0 0,-2 0 0,0-1 0,0 1 0,-1-1 0,0 1 0,-1-1 0,0 0 0,-1 1 0,-1-13 0,2-32 0,-1 54-7,0 1 0,0 0 1,0-1-1,1 1 0,-1-1 0,1 1 1,-1-1-1,1 1 0,0 0 0,-1 0 1,1-1-1,0 1 0,0 0 0,0 0 1,0 0-1,0 0 0,0 0 0,0 0 0,0 0 1,0 0-1,1 0 0,-1 0 0,0 1 1,1-1-1,-1 0 0,0 1 0,1-1 1,-1 1-1,1 0 0,-1-1 0,1 1 1,-1 0-1,1 0 0,-1 0 0,1 0 1,1 0-1,9 1-382,0 0 1,0 1 0,20 6-1,-6-3-1165,11-1-6720,2-4-8217</inkml:trace>
</inkml:ink>
</file>

<file path=ppt/ink/ink6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8.055"/>
    </inkml:context>
    <inkml:brush xml:id="br0">
      <inkml:brushProperty name="width" value="0.025" units="cm"/>
      <inkml:brushProperty name="height" value="0.025" units="cm"/>
    </inkml:brush>
  </inkml:definitions>
  <inkml:trace contextRef="#ctx0" brushRef="#br0">1 43 18834,'0'0'2605,"2"12"550,-2-11-3144,3 17 968,0 0 1,-2 0-1,0 0 1,0 1 0,-2-1-1,0 0 1,-6 26-1,7-43-835,13-33 38,-7 9-182,0 0 0,-2 0 0,-1 0 0,0 0 0,-2-1 0,-1-28 0,0 58 0,1 1 0,0-1 0,1 1 0,-1-1 0,1 0 0,1 0 0,-1 0 0,1 0 0,0 0 0,0-1 0,1 1 0,-1-1 0,1 0 0,1 0 0,-1 0 0,1 0 0,6 4 0,-3-1 0,1-2 0,0 1 0,0-1 0,1-1 0,-1 0 0,1 0 0,0-1 0,1 0 0,16 4 0,-21-7 0,1 1 0,0-1 0,0-1 0,-1 1 0,1-1 0,0-1 0,0 1 0,-1-1 0,1 0 0,0 0 0,-1-1 0,1 0 0,-1 0 0,0-1 0,1 0 0,-1 0 0,8-6 0,-10 6 0,0-1 0,-1 0 0,1 1 0,-1-2 0,0 1 0,0 0 0,0-1 0,-1 1 0,1-1 0,-1 0 0,0 0 0,-1 0 0,1 0 0,-1 0 0,0 0 0,0 0 0,-1-1 0,1 1 0,-1 0 0,0-1 0,-1 1 0,-1-10 0,2 14 0,0 0 0,-1-1 0,1 1 0,0-1 0,-1 1 0,1 0 0,-1 0 0,1-1 0,-1 1 0,0 0 0,0 0 0,1 0 0,-1 0 0,0 0 0,0 0 0,0 0 0,0 0 0,0 0 0,0 0 0,0 0 0,-1 0 0,1 1 0,0-1 0,0 1 0,-1-1 0,1 1 0,0-1 0,-1 1 0,1 0 0,0-1 0,-1 1 0,1 0 0,0 0 0,-1 0 0,1 0 0,-3 1 0,0-1 0,0 1 0,1 0 0,-1 0 0,0 0 0,0 0 0,1 0 0,-1 1 0,1 0 0,0 0 0,-1 0 0,1 0 0,-4 3 0,-6 8 0,1 1 0,0 0 0,-15 23 0,23-31 0,0-1 0,1 1 0,0 0 0,0 0 0,1 0 0,0 0 0,0 1 0,0-1 0,1 1 0,-1-1 0,2 1 0,-1 0 0,1 7 0,0-13 2,1 1-1,-1-1 1,1 1-1,0-1 1,0 0 0,-1 1-1,1-1 1,0 0-1,0 0 1,0 1 0,0-1-1,1 0 1,-1 0-1,0 0 1,0 0 0,1 0-1,-1-1 1,0 1-1,1 0 1,-1-1 0,1 1-1,-1-1 1,1 1-1,-1-1 1,1 1 0,-1-1-1,4 0 1,50 2-456,-42-2 100,6-1-1689,1 0 0,-1-1 0,0-1 0,0-1 1,0-1-1,0-1 0,0 0 0,19-11 0,6-4-8084</inkml:trace>
</inkml:ink>
</file>

<file path=ppt/ink/ink6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8.830"/>
    </inkml:context>
    <inkml:brush xml:id="br0">
      <inkml:brushProperty name="width" value="0.025" units="cm"/>
      <inkml:brushProperty name="height" value="0.025" units="cm"/>
    </inkml:brush>
  </inkml:definitions>
  <inkml:trace contextRef="#ctx0" brushRef="#br0">230 1 14830,'0'0'7442,"-10"6"-5344,-6 5-1319,0 0 1,1 1 0,0 1-1,1 0 1,-17 22 0,27-30-638,-1 0 0,1 0 0,1 0 0,-1 0 0,1 1-1,-1 0 1,2-1 0,-1 1 0,1 0 0,-1 1 0,2-1 0,-1 0 0,1 0 0,0 1 0,0-1 0,1 1 0,0-1 0,0 1 0,0-1 0,1 1 0,0-1 0,3 10 0,0-8-122,2 1 0,-1-1 0,1 0-1,1 0 1,-1 0 0,1-1 0,1 0 0,15 11-1,-12-9-51,0 0-1,-1 1 1,14 15-1,-23-23 35,0-1 0,-1 0 0,1 0 0,0 0 0,0 0 0,-1 0 0,1 1 0,-1-1 0,1 0 0,-1 0 0,0 1 0,1-1 0,-1 0 0,0 1 1,0-1-1,0 0 0,0 1 0,0-1 0,0 1 0,0-1 0,0 0 0,-1 1 0,1-1 0,0 0 0,-1 0 0,0 2 0,-1 0 9,0-1 1,0 1 0,0-1-1,0 0 1,0 0 0,-1 0 0,1 0-1,-1-1 1,1 1 0,-1-1-1,-4 2 1,-5 2 30,0 0 0,0-2 1,0 1-1,-20 2 0,28-6-42,0 1 0,0 0 0,0-1 0,0 0 0,0 0 0,0 0 0,0 0 0,0-1 0,0 0 0,0 0 0,0 0 0,0 0 0,0 0 0,1-1 0,-1 0 0,0 1 0,1-1 0,-5-4 0,6 4 0,0-1 0,0-1 0,0 1 0,0 0 0,1 0 0,0-1 0,-1 1 0,1-1 0,0 1 0,0-1 0,1 1 0,-1-1 0,1 0 0,0 1 0,0-1 0,0 0 0,0 0 0,1 1 0,-1-1 0,3-4 0,-1 0-5,1 0 1,-1 0-1,2 0 1,-1 1-1,1-1 1,1 1-1,-1 0 1,1 0-1,0 1 1,1-1-1,-1 1 1,1 0-1,1 1 1,-1-1-1,13-7 1,-2 2-11,0 1 1,0 1-1,1 1 0,0 0 1,32-9-1,-41 14 11,1 0 0,0 1 1,0 0-1,0 1 0,0 0 0,0 0 1,0 1-1,1 1 0,16 2 0,-25-1 12,-1 0 0,1 0 0,-1 0 0,1 0 0,-1 0 0,0 0 0,0 0-1,0 1 1,0-1 0,0 0 0,0 1 0,-1-1 0,1 1 0,-1-1 0,0 1-1,0-1 1,0 1 0,0-1 0,0 0 0,0 1 0,-1-1 0,0 4 0,1 4 8,0-9-16,0-1 0,0 0 0,0 0 0,0 0 0,0 0 0,0 0 0,0 1 0,0-1 0,1 0 0,-1 0 0,0 0 0,0 0 0,0 0 0,0 0 0,0 1 0,0-1 0,1 0 0,-1 0 0,0 0 0,0 0 0,0 0 0,0 0 0,0 0 0,1 0 0,-1 0 0,0 0 0,0 0 0,0 0 0,0 0 0,1 0 0,-1 0 0,0 0 0,0 0 0,0 0 0,0 0 0,1 0 0,-1 0 0,0 0 0,0 0 0,0 0 0,0 0 0,0 0 0,1 0 0,-1 0 0,0-1 0,0 1 0,0 0 0,0 0 0,0 0 0,0 0 0,1 0 0,-1 0 0,0-1 0,0 1 0,0 0 0,0 0 0,0 0 0,0 0 0,0 0 0,0-1 0,0 1 0,0 0 0,0 0 0,0 0 0,0 0 0,0-1 0,0 1 0,0 0 0,0 0 0,8-12 0,-1-4 0,-2 0 0,0 0 0,-1 0 0,0-1 0,-2 0 0,0 0 0,0-25 0,19 51 0,-7-2 0,0 0 0,1-2 0,-1 1 0,1-2 0,0 0 0,0-1 0,0-1 0,1 0 0,-1-1 0,1 0 0,28-4 0,-40 3 0,0-1 0,0 1 0,-1-1 0,1 0 0,0 0 0,-1-1 0,1 1 0,-1-1 0,1 0 0,-1 0 0,0 0 0,0 0 0,0 0 0,0-1 0,0 1 0,0-1 0,-1 0 0,1 0 0,-1 0 0,0 0 0,0 0 0,0-1 0,0 1 0,0-1 0,-1 1 0,0-1 0,0 1 0,0-1 0,0 0 0,0 0 0,-1 1 0,1-1 0,-1 0 0,0 0 0,-1 0 0,1-4 0,-1 8 0,1-1 0,0 0 0,-1 0 0,1 0 0,-1 0 0,1 0 0,-1 0 0,1 0 0,-1 0 0,0 1 0,1-1 0,-1 0 0,0 0 0,0 1 0,1-1 0,-1 1 0,0-1 0,0 1 0,0-1 0,0 1 0,0-1 0,0 1 0,0 0 0,0-1 0,0 1 0,0 0 0,0 0 0,0 0 0,0 0 0,0 0 0,0 0 0,0 0 0,0 0 0,0 0 0,0 0 0,0 1 0,0-1 0,0 0 0,0 1 0,0-1 0,1 1 0,-1-1 0,-1 1 0,-40 21 0,31-12 0,0 0 0,1 1 0,0 0 0,-8 13 0,15-19 0,0-1 0,0 1 0,1-1 0,0 1 0,0 0 0,0 0 0,0 0 0,1 0 0,0 0 0,0 0 0,0 1 0,1-1 0,-1 0 0,2 10 0,0-13-70,0 1 0,0-1 0,1-1 0,-1 1 0,1 0 0,-1 0 1,1 0-1,0-1 0,-1 1 0,1-1 0,0 1 0,0-1 0,0 0 0,0 0 0,0 0 0,0 0 0,1 0 0,-1 0 0,0 0 1,0-1-1,1 1 0,-1-1 0,0 0 0,1 0 0,-1 0 0,1 0 0,2 0 0,9 0-918,1 0 0,-1 0 0,16-4 0,-17 1-1043,0-1-1,-1 0 0,0-1 0,22-11 0,9-8-6626</inkml:trace>
</inkml:ink>
</file>

<file path=ppt/ink/ink6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9.203"/>
    </inkml:context>
    <inkml:brush xml:id="br0">
      <inkml:brushProperty name="width" value="0.025" units="cm"/>
      <inkml:brushProperty name="height" value="0.025" units="cm"/>
    </inkml:brush>
  </inkml:definitions>
  <inkml:trace contextRef="#ctx0" brushRef="#br0">128 52 4228,'0'0'9695,"2"-8"-4256,7-25-1184,-9 32-4138,0 1 1,0-1-1,0 1 0,0-1 1,0 1-1,0 0 1,0-1-1,0 1 0,-1-1 1,1 1-1,0 0 0,0-1 1,0 1-1,-1 0 0,1-1 1,0 1-1,0-1 1,-1 1-1,1 0 0,0 0 1,-1-1-1,1 1 0,0 0 1,-1 0-1,1-1 0,0 1 1,-1 0-1,1 0 1,-1 0-1,1 0 0,-1 0 1,1-1-1,0 1 0,-1 0 1,1 0-1,-1 0 0,1 0 1,-1 0-1,1 0 1,0 0-1,-1 1 0,1-1 1,-1 0-1,1 0 0,-1 0 1,-19 4 259,12-1-159,-1 1-1,1 0 0,0 0 1,0 1-1,1 0 1,-11 9-1,15-11-135,-1-1 1,1 1-1,0 0 0,0 0 0,1 0 1,-1 1-1,1-1 0,-1 1 0,1-1 1,0 1-1,1 0 0,-1 0 0,0 0 1,1 0-1,0 0 0,-1 5 0,2-8-107,1 0 0,-1 0-1,1 0 1,-1 0 0,0 0-1,1 0 1,0 0 0,-1 0-1,1 0 1,0 0 0,-1-1-1,1 1 1,0 0 0,0 0-1,0-1 1,0 1 0,0-1-1,-1 1 1,1 0 0,0-1-1,0 0 1,1 1 0,-1-1-1,0 0 1,0 1 0,0-1-1,0 0 1,0 0 0,0 0-1,0 0 1,2 0 0,44 0-1560,-34 0 1284,98-4-270,-110 4 569,-1 0 0,1 0 0,0 0 1,0 0-1,0 0 0,0 0 0,0 0 0,0 0 0,-1 1 0,1-1 0,0 0 0,0 0 0,0 1 1,-1-1-1,1 1 0,0-1 0,0 0 0,-1 1 0,1-1 0,0 1 0,-1 0 0,1-1 0,0 1 1,-1 0-1,1-1 0,-1 1 0,1 0 0,-1-1 0,1 1 0,-1 0 0,0 0 0,1 0 1,-1-1-1,0 1 0,0 0 0,0 0 0,0 0 0,1 0 0,-1 0 0,0-1 0,0 1 0,-1 0 1,1 0-1,0 0 0,0 0 0,0 0 0,-1 1 0,0 1 75,0-1-1,0 1 0,0 0 1,-1 0-1,1-1 1,-1 1-1,1-1 1,-1 0-1,0 1 1,0-1-1,0 0 1,-1 0-1,-1 2 1,-7 3 206,0 0 1,0-1 0,-1-1 0,0 1-1,0-2 1,0 0 0,0 0 0,-1-1-1,-22 2 1,35-4-316,-1-1 1,1 0-1,0 0 1,-1 0-1,1 0 0,0 0 1,-1 0-1,1 0 1,0-1-1,-1 1 1,1 0-1,0 0 0,-1 0 1,1 0-1,0 0 1,-1 0-1,1-1 0,0 1 1,0 0-1,-1 0 1,1 0-1,0-1 0,0 1 1,-1 0-1,1 0 1,0-1-1,0 1 1,0 0-1,-1 0 0,1-1 1,0 1-1,0 0 1,0-1-1,0 1 0,0 0 1,0-1-1,0 1 1,0 0-1,0-1 0,0 1 1,0-1-1,7-18-3769,18-14-6659,2 10-1991</inkml:trace>
</inkml:ink>
</file>

<file path=ppt/ink/ink6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9.575"/>
    </inkml:context>
    <inkml:brush xml:id="br0">
      <inkml:brushProperty name="width" value="0.025" units="cm"/>
      <inkml:brushProperty name="height" value="0.025" units="cm"/>
    </inkml:brush>
  </inkml:definitions>
  <inkml:trace contextRef="#ctx0" brushRef="#br0">138 1 17200,'0'0'7458,"-12"1"-6465,0-1-644,0 2 1,0 0-1,0 0 1,-14 6-1,24-8-266,-1 1 0,0-1-1,1 1 1,-1 0-1,1 0 1,-1 1 0,1-1-1,0 0 1,-1 1-1,1-1 1,0 1 0,0 0-1,0 0 1,0 0-1,0 0 1,0 0 0,1 0-1,-1 0 1,1 1-1,0-1 1,-1 0 0,1 1-1,0-1 1,0 1-1,1 0 1,-1-1 0,0 1-1,1 0 1,0-1-1,-1 5 1,2-6-69,0 0 0,-1 0 0,1 0 1,0 0-1,-1 0 0,1 0 0,0 0 0,0 0 0,0-1 0,0 1 0,0 0 1,0-1-1,0 1 0,0-1 0,0 1 0,0-1 0,0 1 0,0-1 0,1 0 1,-1 1-1,0-1 0,2 0 0,37 6 51,-25-5-55,5 2-34,-13-2 24,0-1 0,0 1 0,-1 0 1,1 1-1,0-1 0,-1 1 0,1 1 1,-1-1-1,0 1 0,0 0 1,0 1-1,9 6 0,-14-9 35,0 0 0,-1 0 0,1 0 0,0 0 0,-1 0 0,1 1 1,-1-1-1,1 0 0,-1 0 0,0 0 0,1 1 0,-1-1 0,0 0 0,0 0 0,0 1 0,0-1 0,0 0 0,0 1 0,0-1 0,0 0 0,-1 0 1,1 1-1,0-1 0,-1 0 0,1 0 0,-1 0 0,1 0 0,-1 1 0,0-1 0,0 0 0,1 0 0,-1 0 0,0 0 0,0 0 0,0-1 0,0 1 1,0 0-1,-2 1 0,-44 26 1040,44-27-1110,-88 34 35,90-35-518,7-1-4661,27-7-2075,-5-3-530</inkml:trace>
</inkml:ink>
</file>

<file path=ppt/ink/ink6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9.934"/>
    </inkml:context>
    <inkml:brush xml:id="br0">
      <inkml:brushProperty name="width" value="0.025" units="cm"/>
      <inkml:brushProperty name="height" value="0.025" units="cm"/>
    </inkml:brush>
  </inkml:definitions>
  <inkml:trace contextRef="#ctx0" brushRef="#br0">26 135 16111,'0'0'8232,"0"50"-6502,-7-23-705,-4-1-353,7-1-31,1-6-417,3-5-128,0-7-256,6-7-4164,3-10-1890,1-9-9353</inkml:trace>
  <inkml:trace contextRef="#ctx0" brushRef="#br0" timeOffset="1">62 0 10730,'0'0'8520,"34"64"-16239</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0.623"/>
    </inkml:context>
    <inkml:brush xml:id="br0">
      <inkml:brushProperty name="width" value="0.025" units="cm"/>
      <inkml:brushProperty name="height" value="0.025" units="cm"/>
    </inkml:brush>
  </inkml:definitions>
  <inkml:trace contextRef="#ctx0" brushRef="#br0">1 261 17296,'11'-15'369,"3"-5"22,1 0 0,1 1 0,1 1 0,0 0 0,2 2 0,0 0 0,30-20 0,-19 22-163,1 1 0,1 1 0,0 2 0,1 1 0,0 1-1,0 2 1,1 1 0,-1 2 0,1 1 0,0 2 0,37 4 0,19 7-74,-1 3 0,169 49 1,-121-15-174,162 79 0,-160-65-2,-100-46 143,2-1 1,-1-3-1,2-1 0,0-2 1,0-2-1,0-2 1,1-2-1,0-2 0,51-4 1,-9-6 819,1-5 0,-2-3-1,127-42 1,-118 29-383,50-18 520,246-47 1,-386 95-1216,1-1 1,-1 1-1,0-1 1,0 0 0,0 0-1,1 0 1,-1-1-1,0 1 1,3-3 0,-5 3-148,0 0 1,0 0 0,0 0 0,0 0 0,0 0 0,0 0 0,-1 0 0,1 0 0,0-1 0,-1 1 0,1 0 0,-1 0 0,1-1 0,-1 1 0,1-3 0,0-21-6786</inkml:trace>
</inkml:ink>
</file>

<file path=ppt/ink/ink6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30.260"/>
    </inkml:context>
    <inkml:brush xml:id="br0">
      <inkml:brushProperty name="width" value="0.025" units="cm"/>
      <inkml:brushProperty name="height" value="0.025" units="cm"/>
    </inkml:brush>
  </inkml:definitions>
  <inkml:trace contextRef="#ctx0" brushRef="#br0">103 0 15791,'0'0'12401,"-10"4"-11542,1 0-516,0 1 0,-1-1 0,2 2 0,-1-1 0,-8 8 0,15-11-283,-1-1-1,1 1 0,0 0 0,0 0 0,0 0 1,0 1-1,0-1 0,0 0 0,1 1 0,-1-1 1,1 1-1,-1 0 0,1-1 0,0 1 0,0 0 1,0 0-1,1 0 0,-1-1 0,1 1 0,-1 0 1,1 0-1,0 0 0,0 0 0,0 0 0,1 0 1,-1 0-1,2 3 0,-1-5-59,1 0 0,-1 0 0,1 0 0,-1 0 0,1 0 0,-1-1 0,1 1 0,0 0 0,-1-1 0,1 1 0,0-1 0,0 0 0,-1 0 0,1 0 0,0 0 0,0 0 0,0 0 0,3-1 0,35-3 0,-24 0 0,0-1 0,0-1 0,25-14 0,-31 14 0,1 0 0,1 1 0,-1 1 0,1-1 0,0 2 0,0 0 0,0 0 0,16-1 0,-26 8 0,-1-1 0,0 1 0,0 0 0,0-1 0,0 1 0,-1 0 0,0 0 0,1 0 0,-1-1 0,-1 1 0,0 7 0,1-4 0,0-5 0,-1-1 0,1 0 0,0 0 0,0 0 0,0 0 0,0 0 0,1 1 0,-1-1 0,0 0 0,0 0 0,1 0 0,-1 0 0,1 0 0,-1 0 0,1 0 0,-1 0 0,1 0 0,-1 0 0,1 0 0,0 0 0,0 0 0,1 1 0,24 1 0,-11-4 0,14 0-54,0-2 1,42-10-1,-42 7-209,0 2 0,44-3 0,-13 7-12918,-40-4 5499</inkml:trace>
</inkml:ink>
</file>

<file path=ppt/ink/ink6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30.616"/>
    </inkml:context>
    <inkml:brush xml:id="br0">
      <inkml:brushProperty name="width" value="0.025" units="cm"/>
      <inkml:brushProperty name="height" value="0.025" units="cm"/>
    </inkml:brush>
  </inkml:definitions>
  <inkml:trace contextRef="#ctx0" brushRef="#br0">81 1 14638,'0'0'18129,"-21"72"-18129,15-42 0,1 1-128,5-6-3171,0-4-4132,0-6-9641</inkml:trace>
  <inkml:trace contextRef="#ctx0" brushRef="#br0" timeOffset="1">21 411 22838,'0'0'8456,"-21"67"-6983,21-48-1473,3-6 0,7-4-448,5-9-6919</inkml:trace>
</inkml:ink>
</file>

<file path=ppt/ink/ink6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9:44.651"/>
    </inkml:context>
    <inkml:brush xml:id="br0">
      <inkml:brushProperty name="width" value="0.025" units="cm"/>
      <inkml:brushProperty name="height" value="0.025" units="cm"/>
    </inkml:brush>
  </inkml:definitions>
  <inkml:trace contextRef="#ctx0" brushRef="#br0">7315 724 4901,'0'0'2776,"-3"-8"-2275,-8-25-388,10 32-138,1 0 1,0-1 0,0 1 0,0 0 0,-1 0 0,1 0 0,1 0 0,-1-1-1,0 1 1,0 0 0,0 0 0,1 0 0,-1 0 0,0 0 0,1 0 0,-1 0-1,1 0 1,-1 0 0,1 0 0,0 0 0,-1 0 0,3-2 0,-3 3 20,0 0 1,1 0-1,-1-1 1,0 1-1,1 0 1,-1-1-1,0 1 1,1 0-1,-1-1 1,0 1-1,0-1 1,0 1-1,1 0 1,-1-1-1,0 1 1,0-1 0,0 1-1,0 0 1,0-1-1,0 1 1,1-1-1,-1 1 1,0-1-1,0 1 1,-1-1-1,1 1 1,0 0-1,0-1 1,0 1-1,0-1 1,0 1-1,0-1 1,-1 1-1,1 0 1,0-1 0,0 1-1,0 0 1,-1-1-1,1 1 1,0-1-1,-1 1 1,1 0-1,0 0 1,-1-1-1,1 1 1,0 0-1,-1 0 1,1-1-1,-1 1 1,1 0-1,0 0 1,-1 0-1,1 0 1,-1 0-1,1-1 1,-1 1 0,1 0-1,0 0 1,-2 0-1,-18-6 489,0 0 0,0 2-1,-1 0 1,0 1 0,-31 0-1,-43-7 703,-123-38 1252,-53-10-1462,-223-29-644,-234-35 1518,212 47-1291,-815-104 625,1083 156-1003,-399 14-1,474 22-31,-304 63-1,-155 101 140,479-123-205,-250 126 0,322-135-87,2 2 0,2 5 1,3 2-1,-103 97 0,146-119-6,2 1 0,0 1 0,3 1 0,1 1 0,-39 75 0,52-86 5,1 1 0,1 0 1,2 0-1,0 1 0,2 0 0,0 1 0,2-1 1,2 1-1,0 0 0,4 41 0,1-51 0,0-1 0,2 0 0,0 0 0,1-1-1,1 1 1,0-1 0,1-1 0,1 0 0,0 0 0,1 0-1,1-1 1,0-1 0,20 19 0,9 5 28,2-2 0,1-1 0,52 30 0,38 14 2,4-5 1,3-6 0,3-7 0,182 52-1,617 107 49,-367-132 45,628 15 0,754-123 8,-1691-3-231,304-68-1,247-118 135,-701 173 146,204-94 0,-267 105-46,-2-3 1,-1-2-1,-1-2 0,-2-2 1,80-78-1,-115 100-63,-1 0 0,0-1-1,0 0 1,-1-1 0,-1 0-1,-1 0 1,0-1 0,-1 0 0,-1-1-1,0 1 1,-1-1 0,5-34-1,-9 34-13,0 1 0,-1 0 0,-1 0-1,-1-1 1,0 1 0,-1 0 0,0 1 0,-2-1-1,0 0 1,0 1 0,-2 0 0,0 0 0,0 1 0,-12-16-1,-20-23 88,-1 2 0,-4 2-1,-1 2 1,-2 1 0,-2 3-1,-2 2 1,-59-36 0,-409-213 575,238 155-967,-419-139 0,594 237-3467,-105-52 0,63 12-7279</inkml:trace>
</inkml:ink>
</file>

<file path=ppt/ink/ink6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9:49.755"/>
    </inkml:context>
    <inkml:brush xml:id="br0">
      <inkml:brushProperty name="width" value="0.025" units="cm"/>
      <inkml:brushProperty name="height" value="0.025" units="cm"/>
    </inkml:brush>
  </inkml:definitions>
  <inkml:trace contextRef="#ctx0" brushRef="#br0">215 1 10794,'-8'0'1308,"-5"-1"-618,0 2 0,0-1 0,0 2 0,1 0 0,-24 6 0,31-6-563,1 0 0,-1 0 0,0 1-1,1-1 1,-1 1 0,1 0 0,0 0 0,0 1 0,0-1 0,0 1 0,1 0 0,0 0 0,-1 0 0,1 0 0,1 1 0,-1-1 0,1 1 0,-1 0-1,-1 6 1,-3 13 339,0 0 0,2 1 0,1-1-1,-2 32 1,4 104 593,2-101-1041,0-34-70,1 0-1,5 30 1,-5-49 44,0 0 0,1 0 0,-1 0 1,1 0-1,0 0 0,1-1 0,-1 1 0,1-1 0,0 1 0,1-1 1,-1 0-1,1-1 0,0 1 0,0 0 0,5 3 0,-7-6 52,1-1-1,-1 1 1,0-1 0,1 0-1,-1 0 1,1 0-1,-1 0 1,1 0-1,0 0 1,-1-1-1,1 1 1,0-1 0,-1 0-1,1 0 1,0 0-1,0 0 1,-1 0-1,5-1 1,-2-1 129,0 0 1,0 0 0,0 0-1,0-1 1,0 1-1,-1-1 1,1 0-1,7-7 1,2-4 306,-1 0-1,0-1 1,-2 0 0,13-20 0,-3 0 43,-1 0 1,-2-2-1,23-69 0,-33 82-397,-1 0-1,-2-1 0,0 0 1,-2-1-1,0 1 0,-2-1 1,-2-30-1,1 54-93,0-1-1,-1 0 1,1 0 0,0 1-1,-1-1 1,1 0 0,-1 1-1,0-1 1,0 1 0,0-1-1,0 1 1,-1-1 0,1 1-1,-1-1 1,1 1 0,-1 0-1,0 0 1,0 0 0,0 0-1,0 0 1,0 1 0,0-1-1,0 0 1,-1 1 0,1 0-1,-1-1 1,1 1-1,-1 0 1,1 0 0,-1 1-1,1-1 1,-1 0 0,0 1-1,0 0 1,1-1 0,-6 1-1,-2 1-321,0 1 0,-1 0 0,1 0-1,0 1 1,0 0 0,0 0-1,0 1 1,-10 7 0,18-10-256,0 0 0,1 0 0,-1 0 0,0-1 0,1 1 0,-1 0 0,0-1 0,0 1 0,0-1 0,0 1 0,0-1 1,0 0-1,1 0 0,-3 0 0,-3-4-9875</inkml:trace>
</inkml:ink>
</file>

<file path=ppt/ink/ink6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9:50.749"/>
    </inkml:context>
    <inkml:brush xml:id="br0">
      <inkml:brushProperty name="width" value="0.025" units="cm"/>
      <inkml:brushProperty name="height" value="0.025" units="cm"/>
    </inkml:brush>
  </inkml:definitions>
  <inkml:trace contextRef="#ctx0" brushRef="#br0">433 33 4420,'0'0'7821,"-10"-6"-6337,4 2-1194,0 1-1,0 0 1,-1 0-1,1 0 1,-1 1-1,1-1 1,-1 2-1,0-1 1,0 1-1,0 0 1,0 0 0,0 1-1,0 0 1,0 0-1,0 1 1,0 0-1,0 0 1,0 1-1,1-1 1,-12 6-1,1 3 34,1 1-1,0 1 0,1 0 0,0 1 0,1 0 0,0 2 0,1-1 1,-19 30-1,14-17-145,2 0 0,1 2 0,1-1 0,-17 50 0,25-59-126,1 0 0,1 0-1,0 0 1,2 0-1,0 0 1,1 32 0,1-45-36,0-1-1,1 1 1,0 0 0,0-1 0,0 1-1,1-1 1,0 1 0,0-1 0,0 0-1,0 0 1,1 0 0,0 0 0,0 0-1,1-1 1,-1 1 0,1-1 0,0 0-1,0 0 1,0 0 0,1 0 0,-1-1-1,1 0 1,0 0 0,0 0 0,0-1-1,7 3 1,4 0 176,0-2 0,1 0 0,0-1 0,-1-1 0,1 0 0,0-1 0,-1-1 0,1 0 0,-1-2 0,1 0 0,-1 0 0,0-2 0,0 0 1,0-1-1,25-13 0,-11 3 128,0-1 1,0-1 0,-2-2 0,-1-1 0,0-1 0,38-41 0,-56 52-151,0 1 0,-1-1 1,0-1-1,0 0 0,-2 0 1,1-1-1,-2 1 0,1-1 1,-2 0-1,0-1 0,4-22 1,-7 29-138,0 0 1,-1 0-1,0 0 1,0 0-1,-1-1 1,1 1-1,-2 0 1,1 0-1,-1 0 1,0 0 0,0 1-1,-1-1 1,0 1-1,0-1 1,-1 1-1,1 0 1,-1 0-1,-1 0 1,1 1-1,-1-1 1,0 1-1,0 0 1,-1 0 0,-5-3-1,1 1-379,-1 1-1,1 0 1,-1 1-1,0 0 1,-1 1 0,1 0-1,-1 1 1,-20-3-1,-11 1-4087,-1 3-3895,23 1-3457</inkml:trace>
</inkml:ink>
</file>

<file path=ppt/ink/ink6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9:51.788"/>
    </inkml:context>
    <inkml:brush xml:id="br0">
      <inkml:brushProperty name="width" value="0.025" units="cm"/>
      <inkml:brushProperty name="height" value="0.025" units="cm"/>
    </inkml:brush>
  </inkml:definitions>
  <inkml:trace contextRef="#ctx0" brushRef="#br0">375 87 11211,'1'-9'2941,"0"3"-2601,0-34 1957,-1 38-2139,0 1-1,0 0 0,0-1 0,0 1 1,-1 0-1,1-1 0,0 1 1,-1 0-1,0 0 0,1-1 1,-1 1-1,0 0 0,1 0 0,-1 0 1,0 0-1,0 0 0,0 0 1,0 0-1,0 0 0,0 0 1,0 0-1,0 0 0,0 1 1,-1-1-1,1 0 0,0 1 0,0-1 1,-1 1-1,-2-1 0,-3 1-103,0 0 0,0 0-1,0 1 1,0-1 0,0 2-1,0-1 1,0 1 0,0 0-1,0 1 1,1-1 0,-1 1-1,1 1 1,0-1 0,0 1-1,0 0 1,0 1 0,-7 7-1,-5 5-66,1 0 0,0 2-1,-25 37 1,25-30 8,0 0 0,2 2-1,1 0 1,1 0 0,2 1-1,1 1 1,1 0 0,1 0-1,2 1 1,1 0 0,1 0-1,2 61 1,2-87-2,1 0 0,-1 0 0,1 0 0,0 0 0,1 0 0,-1 0 0,1 0 0,0 0 0,1 0 0,-1-1 0,1 1 0,-1-1 0,1 0 0,1 0 0,-1 0 0,1 0 0,5 4 0,-4-4 56,2 0 0,-1 0-1,0-1 1,1 0 0,0 0 0,-1 0 0,1-1 0,0 0 0,0-1-1,1 0 1,8 1 0,3-1 208,0-1 0,0-1-1,0-1 1,0-1 0,0 0-1,0-2 1,-1 0 0,29-12-1,-26 8-53,0-2-1,0-1 1,-1-1-1,-1 0 1,-1-1-1,1-1 1,-2-1-1,0-1 1,20-26-1,-30 34-79,0-1 0,0 1 0,-1-2 0,0 1 0,-1-1 0,0 0 0,0 0 0,-2 0 0,1-1 0,-1 1 0,-1-1 0,0 0 0,-1 0 0,0 0 0,-1 0 0,0 0 0,-1 0 0,0 0 0,-1 0 0,-3-14-1,2 19-113,0 0 0,-1 0-1,0 0 1,0 1 0,0-1-1,0 1 1,-1 0 0,0 0-1,-1 1 1,1 0 0,-1 0-1,0 0 1,0 0-1,-1 1 1,1 0 0,-1 0-1,0 1 1,0 0 0,0 0-1,0 1 1,-1 0 0,1 0-1,-12-1 1,12 2-453,-1 0 0,1 1 0,0-1 0,-1 2 0,1-1 0,0 1 0,-1 0 0,1 1 0,0-1-1,0 2 1,0-1 0,0 1 0,1 0 0,-1 0 0,-8 6 0,-10 9-7088,5-4-6263</inkml:trace>
</inkml:ink>
</file>

<file path=ppt/ink/ink6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49:53.125"/>
    </inkml:context>
    <inkml:brush xml:id="br0">
      <inkml:brushProperty name="width" value="0.025" units="cm"/>
      <inkml:brushProperty name="height" value="0.025" units="cm"/>
    </inkml:brush>
  </inkml:definitions>
  <inkml:trace contextRef="#ctx0" brushRef="#br0">417 171 4676,'0'0'2365,"3"-11"966,0 1-2715,3-10 948,0-1-1,-2 0 1,4-40 0,-8 60-1498,0 0 0,-1-1 0,1 1 0,0 0 0,-1 0 0,1-1 0,-1 1 0,0 0 0,1 0 0,-1 0 0,0 0 0,0 0 0,0 0 0,1 0-1,-1 0 1,0 0 0,0 0 0,-1 0 0,1 1 0,0-1 0,0 0 0,0 1 0,0-1 0,-1 1 0,1-1 0,0 1 0,0 0 0,-1-1 0,1 1 0,0 0 0,-1 0 0,1 0 0,0 0 0,-1 0 0,1 0 0,-2 1 0,-5-1 82,1 0 1,-1 1-1,0 0 0,0 1 1,-8 2-1,0 3 61,0 0 0,0 1-1,1 0 1,1 1 0,-1 1 0,1 1-1,1 0 1,-16 16 0,3 1 223,0 1 1,-35 53-1,42-54-99,-27 57-1,41-73-321,0 1 0,1 0 0,0 0 0,1 0 0,0 0 0,1 0 0,0 22 0,2-31-8,0-1 0,1 0 1,-1 1-1,1-1 0,0 0 0,0 1 0,1-1 0,-1 0 0,1 0 0,-1 0 1,1 0-1,0-1 0,0 1 0,0 0 0,0-1 0,1 1 0,-1-1 0,1 0 0,0 0 1,-1 0-1,1 0 0,0 0 0,0 0 0,0-1 0,0 1 0,0-1 0,1 0 1,-1 0-1,0-1 0,1 1 0,3 0 0,15 3 82,0-1 0,0-1 0,37-2 0,-40 0-12,10-1 36,-1-1 0,0-2 0,1 0 0,-2-2 0,1-1 0,-1-1 0,40-18 0,-50 19 102,-1-1 0,0-1 1,0 0-1,-1-2 0,0 1 1,-1-2-1,0 0 0,-1 0 1,0-2-1,-1 1 0,-1-2 1,18-28-1,-24 35-88,-1 0 0,0 0 0,-1-1 0,0 1 0,0-1 0,-1 0 0,0 0 0,-1 0-1,0 0 1,0 0 0,-1 0 0,0-1 0,-1 1 0,0 0 0,0 0 0,-1 0 0,0 0 0,-3-8 0,1 9-90,1 1 0,-2-1 0,1 1 1,-1 0-1,1 0 0,-2 1 0,1 0 1,-1 0-1,0 0 0,0 0 0,-1 1 0,0 0 1,0 1-1,0-1 0,0 1 0,-1 1 1,1-1-1,-1 1 0,-15-3 0,5 1-3,-1 2 1,0 0-1,1 1 0,-1 1 0,0 0 0,-37 5 0,43-2-37,0 0-1,0 1 1,0 1-1,1 0 1,0 0-1,-1 1 1,2 1-1,-1 0 0,1 0 1,-20 16-1,29-21-44,0 1-1,0 0 0,0-1 0,0 1 0,0 0 1,1 0-1,-1 0 0,1 0 0,-1 0 1,1 1-1,0-1 0,-1 0 0,1 1 0,1-1 1,-1 1-1,0-1 0,1 1 0,-1-1 1,1 1-1,-1-1 0,1 1 0,0 0 0,1 4 1,0-5-203,0 0 1,0-1-1,0 1 1,0-1 0,0 1-1,1-1 1,-1 1 0,0-1-1,1 1 1,-1-1 0,1 0-1,-1 0 1,1 0 0,0 0-1,0 0 1,-1 0-1,1-1 1,0 1 0,0-1-1,0 1 1,0-1 0,0 1-1,0-1 1,0 0 0,-1 0-1,1 0 1,0 0 0,0 0-1,0-1 1,0 1-1,3-1 1,29-6-4999</inkml:trace>
</inkml:ink>
</file>

<file path=ppt/ink/ink6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0:01.908"/>
    </inkml:context>
    <inkml:brush xml:id="br0">
      <inkml:brushProperty name="width" value="0.025" units="cm"/>
      <inkml:brushProperty name="height" value="0.025" units="cm"/>
    </inkml:brush>
  </inkml:definitions>
  <inkml:trace contextRef="#ctx0" brushRef="#br0">1 449 6887,'93'-6'4484,"46"-17"-4617,-76 12 458,538-64 5168,-384 70-4860,286 30-1,-27 3-238,27 3 809,530 44-873,-198-77-124,-1-50 69,-14-51-201,351-31 108,-1115 130-55,-2 1 112,0-2 0,91-21 0,-142 25-191,0 0 0,0 0 0,-1-1 1,1 1-1,0-1 0,-1 1 1,1-1-1,-1 0 0,0 0 0,1 0 1,-1-1-1,0 1 0,-1 0 0,1-1 1,0 1-1,0-1 0,-1 1 0,0-1 1,1 0-1,-1 0 0,0 0 1,-1 0-1,1 0 0,0 1 0,-1-1 1,1-5-1,13-38-6567,12-1-4745</inkml:trace>
</inkml:ink>
</file>

<file path=ppt/ink/ink6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0:14.532"/>
    </inkml:context>
    <inkml:brush xml:id="br0">
      <inkml:brushProperty name="width" value="0.025" units="cm"/>
      <inkml:brushProperty name="height" value="0.025" units="cm"/>
    </inkml:brush>
  </inkml:definitions>
  <inkml:trace contextRef="#ctx0" brushRef="#br0">1 110 5221,'0'0'11264,"13"-4"-10058,8-1-809,0 1 0,1 1 0,-1 1 0,1 1 0,28 2-1,183 6 1363,298-28 0,33 11-924,1 32 527,-45 0 595,221-49-1466,-215-17 363,707 32 0,-1133 18-477,78 3 84,-178-31-8912,-5 1 1816</inkml:trace>
</inkml:ink>
</file>

<file path=ppt/ink/ink6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0:07.345"/>
    </inkml:context>
    <inkml:brush xml:id="br0">
      <inkml:brushProperty name="width" value="0.025" units="cm"/>
      <inkml:brushProperty name="height" value="0.025" units="cm"/>
    </inkml:brush>
  </inkml:definitions>
  <inkml:trace contextRef="#ctx0" brushRef="#br0">451 923 5381,'0'0'2947,"0"-10"-1527,0-37-151,0 6 2416,-10 87-2107,0-12-1469,-90 402 1191,-22 121-972,115-514-155,1-1 0,2 1 0,2 0 0,4 53 0,-1-91-134,0 0 0,0 0 1,0 1-1,1-1 0,0 0 0,0 0 1,0-1-1,1 1 0,0 0 0,-1-1 1,2 0-1,-1 1 0,0-1 1,1 0-1,0-1 0,0 1 0,0-1 1,0 0-1,1 1 0,-1-2 0,1 1 1,-1-1-1,1 1 0,0-1 0,0-1 1,0 1-1,1-1 0,-1 0 0,0 0 1,8 0-1,10 1 12,0-1-1,1-1 1,-1-1 0,1-1 0,37-8-1,46-8-135,0 6-1,1 3 1,0 6 0,0 5-1,158 21 1,28 0-19,310-16-1,-347-9 79,146 0 34,754 16 464,694-12-183,-1378-16-286,912-38 15,-124-9 48,1149-73 119,-1151 68 637,-1240 65-773,38 0 41,102-17 0,-145 15 112,1 0 0,-1-1 0,1-1 0,-1 0 0,0 0 0,-1-2 0,0 0 0,0 0 1,0-1-1,-1-1 0,0 0 0,12-12 0,-12 6-170,-1-1-1,-1-1 1,0 0-1,-1 0 1,-1-1-1,-1 1 1,7-26-1,4-7-59,89-255-21,-42 112 93,-55 165-44,-1-1 0,-2 1-1,-1-1 1,5-55 0,-10 70-4,-1 0 0,-1 0 0,0-1 0,-1 1 0,-1 0 0,0 0 0,-1 0 0,0 1 0,-1 0 0,0-1 0,-2 1 0,-7-12 0,-2 1 4,-2 0 1,-1 1 0,-1 1 0,-29-26-1,-99-71 102,91 76-90,16 14-29,0 2 0,-2 2 0,-1 2 1,0 2-1,-2 1 0,-88-24 0,-301-41-158,364 74 57,-944-102-821,-8 68 885,-334 41-410,-2543 325-1,912 95 529,1525-235-32,1403-173-75,20-5-64,0 2 0,0 2 1,1 2-1,-65 23 1,100-30-194,-20 10-1272,15 1-2503,10-7-2310</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1.869"/>
    </inkml:context>
    <inkml:brush xml:id="br0">
      <inkml:brushProperty name="width" value="0.025" units="cm"/>
      <inkml:brushProperty name="height" value="0.025" units="cm"/>
    </inkml:brush>
  </inkml:definitions>
  <inkml:trace contextRef="#ctx0" brushRef="#br0">147 63 12332,'5'-9'5162,"21"-44"224,-33 79-1946,-2 4-3266,-37 84 507,-59 222 0,102-319-662,0-1 0,1 1 0,0 0 1,2 31-1,0-46-28,0 0 0,1 0 0,-1 1 0,0-1 1,1 0-1,0-1 0,-1 1 0,1 0 0,0 0 0,0 0 0,0 0 1,0 0-1,0-1 0,1 1 0,-1-1 0,0 1 0,1-1 0,-1 1 1,1-1-1,0 0 0,-1 1 0,1-1 0,3 1 0,0 0-43,-1-1 0,1 0-1,-1 0 1,1 0 0,-1-1 0,1 0-1,0 1 1,-1-2 0,1 1 0,6-1-1,5-3-319,1 0 0,-1 0 0,0-2 0,29-13 0,-19 4-1617,0 0 1,-1-2-1,-1 0 0,0-2 1,24-26-1,-36 33 1143,0-2 0,-1 1 0,-1-2-1,0 1 1,10-23 0,-15 27 1197,-1-1-1,0 0 1,-1 0 0,0 0-1,2-14 1,-5 24-223,0 0 1,1 1-1,-1-1 0,0 1 0,0-1 0,0 0 0,0 1 1,0-1-1,0 0 0,0 1 0,0-1 0,0 0 0,0 1 1,0-1-1,0 1 0,-1-1 0,1 0 0,0 1 0,0-1 1,-1 1-1,1-1 0,0 0 0,-1 1 0,1-1 0,0 1 1,-1-1-1,1 1 0,-1 0 0,1-1 0,-1 0 0,-17 7 1955,-17 26-126,11-3 77,-33 56 0,51-75-1667,0 1 1,0 0 0,2 0 0,-1 0 0,1 0 0,1 1 0,0 0-1,1 0 1,-2 17 0,4-28-356,0 0 0,0-1-1,0 1 1,0 0 0,0 0-1,0-1 1,0 1 0,1 0 0,-1-1-1,0 1 1,0 0 0,1-1-1,-1 1 1,0 0 0,1-1 0,-1 1-1,1 0 1,-1-1 0,1 1-1,-1-1 1,1 1 0,-1-1 0,1 1-1,-1-1 1,1 0 0,0 1 0,-1-1-1,1 0 1,1 1 0,25-1 238,-19-3-163,0 1 1,0-1-1,-1 0 1,1 0-1,7-6 0,8-7 71,-1-1 0,-1-1 0,25-27 0,-37 36-131,-1-1-1,0 0 1,0-1-1,-1 0 1,0 0-1,-1-1 1,0 1-1,-1-1 1,5-15-1,-10 27-29,-1 0-1,1 0 1,0 0-1,0 0 0,0 0 1,0 0-1,0 0 1,0 0-1,0 0 1,0 0-1,-1 0 0,1 0 1,0 0-1,0 0 1,0 0-1,0 0 0,0 0 1,0 0-1,0 0 1,0-1-1,0 1 1,-1 0-1,1 0 0,0 0 1,0 0-1,0 0 1,0 0-1,0 0 0,0 0 1,0 0-1,0 0 1,0 0-1,0-1 1,0 1-1,0 0 0,0 0 1,0 0-1,0 0 1,0 0-1,0 0 0,0 0 1,0 0-1,0 0 1,0-1-1,0 1 1,0 0-1,0 0 0,0 0 1,0 0-1,0 0 1,0 0-1,0 0 0,-11 12-155,-11 23 44,9-14 200,7-13 2,0 1 0,1 0 1,0 0-1,0 1 0,1-1 0,0 1 0,1 0 1,0 0-1,0 0 0,1 0 0,-1 16 1,4-25-77,-1-1 0,1 1 1,-1 0-1,1-1 0,-1 1 1,1 0-1,-1-1 1,1 1-1,0 0 0,-1-1 1,1 1-1,0-1 0,0 1 1,-1-1-1,1 1 1,0-1-1,0 0 0,0 1 1,-1-1-1,1 0 0,0 0 1,0 0-1,0 0 0,0 1 1,0-1-1,-1 0 1,1-1-1,0 1 0,0 0 1,0 0-1,0 0 0,0 0 1,1-1-1,32-7 281,50-34 96,4-2-319,-80 41-78,0 0 1,0 1 0,0 0-1,0 0 1,1 1 0,-1 0-1,1 0 1,-1 1 0,11 1-1,-18-1 9,1 1 0,-1-1 0,0 0 0,1 1-1,-1-1 1,0 1 0,0-1 0,1 1 0,-1 0 0,0 0-1,0-1 1,0 1 0,0 0 0,0 0 0,0 0 0,0 0-1,0 0 1,0 0 0,0 1 0,-1-1 0,1 0 0,0 0-1,-1 1 1,1-1 0,-1 0 0,1 2 0,4 42 809,-3-22 287,6-68-130,-1-173-966,28 256-2669,-30-32 1742,1 0-1,-1-1 1,2 0 0,-1 0 0,0 0 0,1-1-1,0 0 1,0 0 0,0-1 0,0 0 0,1 0-1,-1 0 1,1-1 0,0 0 0,14 1-1,14-2-6294</inkml:trace>
</inkml:ink>
</file>

<file path=ppt/ink/ink6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0:08.714"/>
    </inkml:context>
    <inkml:brush xml:id="br0">
      <inkml:brushProperty name="width" value="0.025" units="cm"/>
      <inkml:brushProperty name="height" value="0.025" units="cm"/>
    </inkml:brush>
  </inkml:definitions>
  <inkml:trace contextRef="#ctx0" brushRef="#br0">2349 112 6951,'-115'-35'4901,"-61"0"-3601,-121 4-1651,151 21 1077,-262 15 0,349 2-422,2 3-1,-1 3 0,2 2 1,-98 39-1,54-9 407,-153 93 0,225-121-616,2 2 0,0 1 1,1 1-1,1 1 0,1 1 0,0 1 1,2 1-1,2 1 0,0 0 1,1 2-1,2 0 0,1 1 1,1 1-1,-12 38 0,-15 54-19,6 1 0,-28 183-1,60-289-79,1 1-1,0 0 0,2 0 0,0 0 0,0 0 0,7 31 0,-5-41 7,1 0 0,0 0 0,0 0 0,0-1 0,1 0-1,1 1 1,-1-1 0,1-1 0,0 1 0,1-1 0,-1 0 0,1 0-1,1 0 1,-1-1 0,1 0 0,12 7 0,8 3 104,1-1 0,0-2 0,1-1 0,0-1 0,52 10-1,156 14 190,-50-17-265,1-9 0,-1-8 0,1-8 0,-1-8 0,-1-8 0,203-54 0,-332 62 206,-1-2 0,-1-2-1,0-3 1,-2-2 0,-1-3 0,66-46-1,-82 47-61,-1-1 0,-2-1 0,-1-2-1,-1-2 1,-2 0 0,-1-2-1,-2-1 1,42-78 0,-46 72 11,-2 0 1,-2-2-1,-2 0 0,-2-1 0,13-71 1,-24 99-154,-1 0 0,-1 0 0,0-1 0,-2 1 0,0 0 1,0 0-1,-2 0 0,0 0 0,-1 0 0,0 0 0,-2 1 1,0 0-1,-1 0 0,0 1 0,-1 0 0,-1 0 0,-1 0 0,-15-18 0,5 13-58,-1 0-1,-1 1 0,0 1 0,-2 1 0,0 1 1,-1 1-1,0 2 0,-1 0 0,-1 2 0,0 0 1,0 2-1,-1 1 0,-46-6 0,-26 1-2430,-2 4-1,-153 8 1,194 2 277,-138 3-9526</inkml:trace>
</inkml:ink>
</file>

<file path=ppt/ink/ink6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0:19.486"/>
    </inkml:context>
    <inkml:brush xml:id="br0">
      <inkml:brushProperty name="width" value="0.025" units="cm"/>
      <inkml:brushProperty name="height" value="0.025" units="cm"/>
    </inkml:brush>
  </inkml:definitions>
  <inkml:trace contextRef="#ctx0" brushRef="#br0">457 132 609,'1'-1'604,"-1"0"1,0 0-1,0 0 1,0 0-1,0 0 1,0 0-1,0 0 1,0 0-1,-1 0 1,1-1-1,0 1 1,0 0-1,-1 0 1,1 0-1,-1 0 1,1 0-1,-1 0 1,1 1-1,-1-1 1,0 0-1,1 0 1,-1 0-1,0 0 1,0 1-1,1-1 1,-1 0-1,0 1 1,-2-2-1,2 2-240,-1 0 1,0 0-1,0 0 1,0 0-1,0 0 1,0 1-1,1-1 1,-1 1-1,0-1 0,0 1 1,1-1-1,-1 1 1,0 0-1,1 0 1,-3 1-1,-10 8 240,0 0 1,-22 22-1,32-27 369,-20 16-663,2 1-1,0 0 1,2 2-1,0 1 1,2 0 0,1 2-1,0 0 1,3 0 0,-17 43-1,-1 27-151,4 2 0,5 1-1,-12 121 1,20-50-44,7 190 1,9-339-85,1 0 1,1-1-1,1 0 1,1 1-1,9 26 1,-11-39-20,0 0 1,1 0 0,0-1-1,1 1 1,-1-1-1,2 0 1,-1 0 0,1 0-1,0-1 1,1 0 0,0 0-1,0-1 1,0 0 0,11 7-1,-12-11-4,1 1 0,-1-1 0,1-1 0,-1 1 0,1-1 0,0 0 0,-1-1 0,1 1 0,0-1 1,0-1-1,-1 1 0,1-1 0,0 0 0,-1-1 0,1 0 0,-1 0 0,1 0 0,-1-1 0,8-4 0,13-7 44,0-2 0,43-33 0,-67 48-51,28-23 74,-1-2-1,-2-1 1,0-1-1,-2-1 1,-1-1-1,-1-1 1,-2-2-1,23-44 1,-37 62-53,27-47 340,35-91-1,-32 61-360,-22 57 0,-2-1 0,-1-1 0,-1 0 0,10-67 0,-14 24 0,-3-1 0,-3 0 0,-12-100 0,7 167 0,0 0 0,-2 1 0,1-1 0,-2 1 0,0 0 0,0 1 0,-1-1 0,-1 1 0,0 0 0,-1 1 0,-18-19 0,-30-45 0,50 65 0,-1 0 0,-1 1 0,1 0 0,-1 0 0,-1 1 0,0 0 0,0 1 0,0 0 0,-1 1 0,-21-10 0,2 3 0,-1 2 0,-62-14 0,86 23 0,1 1 0,0 0 0,-1 1 0,1 0 0,-1 0 0,1 0 0,0 0 0,-1 1 0,1 0 0,0 1 0,-1-1 0,1 1 0,0 1 0,0-1 0,-10 7 0,1 1 0,0 1 0,0 1 0,2 0 0,-14 16 0,-7 6 0,29-29 0,0 1 0,0 0 0,1 0 0,0 0 0,0 1 0,0-1 0,1 1 0,0 0 0,-3 9 0,-14 71 0,14-54 0,-13 84 0,-5 221 0,23-316 0,-4 95 0,-6 275 0,3-239 0,3-94 0,5 108 0,0-165 0,0 1 0,1 0 0,-1-1 0,1 1 0,0 0 0,-1-1 0,1 1 0,0-1 0,1 1 0,-1-1 0,0 0 0,1 1 0,-1-1 0,1 0 0,0 0 0,0 0 0,0 0 0,0 0 0,0 0 0,3 1 0,0 0 0,-1-1 0,1 0 0,0-1 0,0 1 0,-1-1 0,1 0 0,0 0 0,0 0 0,0-1 0,7 0 0,4-1 0,0 0 0,-1-2 0,1 0 0,-1 0 0,0-1 0,18-8 0,-13 3-24,0-1 0,-1 0-1,0-1 1,-1-2 0,0 0 0,29-27 0,-24 16-21,-1-1 1,-2-1-1,33-55 1,-12 13 50,-4-3 0,-3-1-1,-4-1 1,-2-1 0,-4-2 0,-3-1 0,-3 0 0,-4-1-1,-3-1 1,1-116 0,-13 174 3,-1 1 1,-1 0-1,-1 0 1,-1 0-1,0 0 1,-2 1-1,0 0 0,-1 0 1,-14-23-1,9 19-1,-1 0 0,-2 1 0,0 1 0,-1 0 0,-1 1 0,-34-28 0,44 43 23,0 0-1,0 0 1,0 0 0,-1 1 0,0 1 0,-12-5 0,-6-1-1706,1-4-3315,17 5-781,5-5-2952</inkml:trace>
</inkml:ink>
</file>

<file path=ppt/ink/ink6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0:32.888"/>
    </inkml:context>
    <inkml:brush xml:id="br0">
      <inkml:brushProperty name="width" value="0.025" units="cm"/>
      <inkml:brushProperty name="height" value="0.025" units="cm"/>
    </inkml:brush>
  </inkml:definitions>
  <inkml:trace contextRef="#ctx0" brushRef="#br0">6011 205 6951,'0'0'2397,"-3"-8"-983,2 5-1348,0 0 0,-1 0 0,1 0-1,0 0 1,-1 1 0,0-1 0,1 1-1,-1-1 1,0 1 0,0 0 0,-1-1 0,1 1-1,0 0 1,-1 0 0,-4-2 0,0 1 22,0 0 1,0 1 0,-1 0-1,1 0 1,0 0 0,-1 1-1,-8 0 1,-559-13 338,126 9 1238,-144-7-809,160 7-473,-126-45-241,-5 1 42,-411 45 56,794 11-75,1 8 0,-223 47 1,271-32-62,1 5 0,2 6 0,-204 96 1,317-130-89,-24 11 19,2 2-1,0 2 1,-69 51 0,105-71-37,-1 0 1,1 1 0,-1-1-1,1 1 1,0-1 0,0 1-1,0 0 1,0-1 0,1 1-1,-1 0 1,1 0 0,-1 1-1,1-1 1,0 0 0,1 0-1,-1 0 1,0 1 0,1-1-1,-1 6 1,2-4 8,0 0 1,0-1-1,0 1 1,1-1-1,0 1 1,-1-1-1,1 0 1,1 0-1,-1 0 1,1 0 0,-1 0-1,6 5 1,6 5 26,0-1 0,1 0 1,0-1-1,1-1 1,28 15-1,13 3 48,2-3 0,1-3 0,0-2-1,100 21 1,260 25 88,-408-66-162,767 68 351,4-38 449,-70-3-688,-533-18-116,650 28 35,-2-31-13,-721-11-4,0-5 1,-1-4-1,-1-5 0,0-5 0,-2-4 0,169-68 0,-248 84-10,-1-1 0,0 0 0,-1-2 0,0 0 0,-1-2 0,22-20 0,-37 30 21,0 0 0,-1 0 1,0-1-1,0 0 0,0 0 0,-1 0 0,0-1 0,0 1 0,-1-1 0,3-9 0,-5 12 35,0-1-1,0 0 0,-1 0 0,0 0 0,0 1 1,0-1-1,-1 0 0,1 0 0,-1 1 0,-1-1 1,1 0-1,-1 1 0,0-1 0,0 1 1,-1 0-1,-3-7 0,-2 0-12,-1 0 1,0 0-1,-1 0 0,0 1 1,-1 1-1,0 0 1,-14-10-1,-95-58 107,77 52 18,40 24-168,-206-117 1227,180 105-1314,1 2 0,-2 2 0,0 0 0,0 2 0,-53-7-1,27 6-2491,-1-5-2243</inkml:trace>
</inkml:ink>
</file>

<file path=ppt/ink/ink6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0:46.682"/>
    </inkml:context>
    <inkml:brush xml:id="br0">
      <inkml:brushProperty name="width" value="0.025" units="cm"/>
      <inkml:brushProperty name="height" value="0.025" units="cm"/>
    </inkml:brush>
  </inkml:definitions>
  <inkml:trace contextRef="#ctx0" brushRef="#br0">7080 442 4388,'0'0'4127,"-9"-8"-3332,0 0-540,0 0 0,-1 0 1,0 1-1,0 0 0,-1 0 0,0 1 0,0 1 1,0 0-1,-20-6 0,-120-20-27,-209-17 0,-158 18 2377,44 4-819,-393-77-1235,-199-14-488,-105 110 743,993 21-736,-263 56-1,339-46-18,2 5-1,0 4 1,-184 89 0,138-39 16,3 6 0,4 7 1,5 5-1,-135 131 0,231-197 97,2 2-1,1 1 1,2 2-1,-53 84 1,74-104-168,1 1 0,2 0 0,0 1 0,1-1 1,1 2-1,1-1 0,1 1 0,1 0 0,1 0 0,1 0 0,1 0 0,2 0 0,3 32 1,0-37 3,0 0 0,2 1 1,0-2-1,1 1 0,1-1 1,0 0-1,1-1 0,1 0 1,1 0-1,0-1 1,22 22-1,1-2 19,2-1 0,1-3 0,53 35 0,302 163 210,-280-169-213,56 26 214,3-8 0,197 61-1,377 62 166,-473-150-224,372 23 0,282-56 138,-47-97-218,-596 45-70,-165 21 0,-1-6-1,-1-4 0,-1-6 0,189-73 1,-141 26 202,-4-7 0,-4-6 0,-4-7 0,160-133 0,-275 200-170,-2-1-1,0-2 0,-3-1 0,0-1 0,37-56 0,-52 64 0,0-2 0,-2 0 0,-1 0 0,-2-1-1,0-1 1,-2 0 0,-1 0 0,7-60 0,-11 42 172,-1 1 0,-3-1 0,-1 0 0,-3 1-1,-2-1 1,-2 1 0,-22-71 0,17 79-5,-2 1 0,-1 1 1,-3 0-1,0 1 0,-3 1 0,0 1 0,-3 1 0,0 1 0,-36-33 0,23 29-68,-2 2 1,-1 2-1,-2 2 0,-1 1 0,-90-42 0,45 33-1761,-2 4 0,-121-28 0,101 33-4503,3-2-5936</inkml:trace>
</inkml:ink>
</file>

<file path=ppt/ink/ink6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36.778"/>
    </inkml:context>
    <inkml:brush xml:id="br0">
      <inkml:brushProperty name="width" value="0.025" units="cm"/>
      <inkml:brushProperty name="height" value="0.025" units="cm"/>
    </inkml:brush>
  </inkml:definitions>
  <inkml:trace contextRef="#ctx0" brushRef="#br0">184 148 5926,'32'-34'10082,"-28"28"-9256,0 1 0,0-1 1,-1 0-1,0 0 1,0 0-1,-1 0 1,0-1-1,0 1 1,0-1-1,0 1 1,-1-1-1,0 1 1,-1-12-1,0 18-779,0-1-1,0 1 1,0-1 0,0 0-1,0 1 1,0-1 0,0 1 0,0-1-1,0 1 1,0-1 0,0 0-1,-1 1 1,1-1 0,0 1-1,0-1 1,-1 1 0,1-1-1,0 1 1,-1-1 0,1 1-1,0 0 1,-1-1 0,1 1-1,-1-1 1,1 1 0,-1 0-1,1-1 1,-1 1 0,1 0-1,-1 0 1,1-1 0,-1 1 0,1 0-1,-1 0 1,0 0 0,1 0-1,-1 0 1,1 0 0,-1 0-1,1 0 1,-1 0 0,0 0-1,1 0 1,-1 0 0,1 0-1,-1 0 1,1 0 0,-1 1-1,0-1 1,1 0 0,-1 0-1,1 1 1,-1-1 0,1 0-1,-1 1 1,0 0 0,-28 22-76,16-4 84,0 0-1,2 1 1,1 1 0,0 0-1,1 0 1,2 1 0,0 0-1,1 0 1,2 1-1,0-1 1,1 1 0,1 0-1,1 0 1,2 0 0,0 0-1,1 0 1,1 0 0,2 0-1,0-1 1,12 33 0,-13-45 56,-1 0 1,0 1-1,0-1 0,-1 1 1,-1 0-1,0-1 1,0 12-1,-1-21-116,0-1 0,-1 1 0,1-1 0,0 1-1,-1-1 1,1 0 0,-1 1 0,1-1 0,-1 0 0,1 1-1,-1-1 1,1 0 0,-1 1 0,1-1 0,-1 0 0,1 0 0,-1 0-1,1 0 1,-1 1 0,0-1 0,1 0 0,-1 0 0,1 0-1,-1 0 1,0 0 0,1 0 0,-1 0 0,1-1 0,-1 1-1,1 0 1,-1 0 0,1 0 0,-1-1 0,1 1 0,-1 0 0,0-1-1,-23-11-838,15 4 611,2-1 0,-1-1 0,1 0 1,1 0-1,0 0 0,0 0 1,-7-22-1,-24-83-8,34 107 256,3 6 16,-1-1-1,0 1 1,1 0-1,-1-1 1,1 1 0,0 0-1,0-1 1,0 1-1,0-1 1,0 1-1,1 0 1,-1-1 0,1-2-1,0 4-16,-1 0 0,1 0 0,0 0 0,-1 0 0,1 1 0,0-1 0,-1 0 0,1 0 0,0 1 0,0-1 0,0 0 0,0 1 0,-1-1 0,1 1 0,0-1 0,0 1 0,0-1 0,0 1 0,0 0 0,3-1 0,4 1-80,0 0-1,-1 0 1,1 1 0,0 0 0,0 0 0,11 4 0,-12-4-81,53 7-3768,1-6-4208,-18-2-1390</inkml:trace>
</inkml:ink>
</file>

<file path=ppt/ink/ink6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37.120"/>
    </inkml:context>
    <inkml:brush xml:id="br0">
      <inkml:brushProperty name="width" value="0.025" units="cm"/>
      <inkml:brushProperty name="height" value="0.025" units="cm"/>
    </inkml:brush>
  </inkml:definitions>
  <inkml:trace contextRef="#ctx0" brushRef="#br0">148 0 17457,'0'0'7383,"-10"5"-6903,-1 1-214,1 1 0,0 0 0,0 1 1,1 0-1,0 1 0,1-1 0,0 2 0,0-1 0,0 1 1,2 0-1,-1 1 0,1 0 0,-5 12 0,8-15-38,0 0 0,0 0 1,1 1-1,0-1 0,1 1 0,-1-1 0,2 1 0,-1 16 0,2-22-253,-1 0 0,0 1 0,1-1 0,0 0-1,0 0 1,0 1 0,0-1 0,0 0 0,1 0 0,0 0-1,-1-1 1,1 1 0,0 0 0,0-1 0,0 1 0,1-1-1,-1 1 1,1-1 0,-1 0 0,1 0 0,0 0 0,-1-1-1,1 1 1,0-1 0,6 3 0,42 6-3788,2-9-4017,-16-3-818</inkml:trace>
</inkml:ink>
</file>

<file path=ppt/ink/ink6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37.509"/>
    </inkml:context>
    <inkml:brush xml:id="br0">
      <inkml:brushProperty name="width" value="0.025" units="cm"/>
      <inkml:brushProperty name="height" value="0.025" units="cm"/>
    </inkml:brush>
  </inkml:definitions>
  <inkml:trace contextRef="#ctx0" brushRef="#br0">217 1 18449,'0'0'5488,"-5"11"-3908,1-2-1189,-71 148 2827,59-128-3075,-2-1 0,0 0 0,-34 39-1,43-59-288,2-7-5051,2-21-4610,3-5 0</inkml:trace>
  <inkml:trace contextRef="#ctx0" brushRef="#br0" timeOffset="1">0 140 11563,'0'0'12364,"60"-8"-11051,-37 8-769,4 5-480,2 4-32,-1 2-1377,-2-1-2210,-3-5-3236</inkml:trace>
</inkml:ink>
</file>

<file path=ppt/ink/ink6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37.852"/>
    </inkml:context>
    <inkml:brush xml:id="br0">
      <inkml:brushProperty name="width" value="0.025" units="cm"/>
      <inkml:brushProperty name="height" value="0.025" units="cm"/>
    </inkml:brush>
  </inkml:definitions>
  <inkml:trace contextRef="#ctx0" brushRef="#br0">86 1 16528,'0'0'4265,"2"9"-2706,19 50 1086,-12-39-1867,-2 0 0,0 0 0,-1 1 0,-1 0 0,3 27 0,-8-39-655,0 0-1,-1 0 0,0 0 1,0-1-1,-1 1 0,0 0 1,0-1-1,-1 1 0,0-1 1,-1 1-1,0-1 0,0-1 1,-7 11-1,5-11-385,0 1-1,-1-1 1,0 0-1,0 0 1,0-1-1,-1 0 1,-13 7-1,-2-3-4812,2-9-4224</inkml:trace>
</inkml:ink>
</file>

<file path=ppt/ink/ink6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38.442"/>
    </inkml:context>
    <inkml:brush xml:id="br0">
      <inkml:brushProperty name="width" value="0.025" units="cm"/>
      <inkml:brushProperty name="height" value="0.025" units="cm"/>
    </inkml:brush>
  </inkml:definitions>
  <inkml:trace contextRef="#ctx0" brushRef="#br0">0 25 18449,'0'0'6919,"53"9"-5285,-8-9-449,9 0-673,6-2-288,2-9-160,-5 0-32,-9 2-288,-13 8-1505,-20 1-2211</inkml:trace>
</inkml:ink>
</file>

<file path=ppt/ink/ink6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38.786"/>
    </inkml:context>
    <inkml:brush xml:id="br0">
      <inkml:brushProperty name="width" value="0.025" units="cm"/>
      <inkml:brushProperty name="height" value="0.025" units="cm"/>
    </inkml:brush>
  </inkml:definitions>
  <inkml:trace contextRef="#ctx0" brushRef="#br0">1 40 21620,'0'0'6503,"59"-11"-5542,-15 2-161,6-2-543,-1 6-161,1 1-160,-2 4-1826,-7 0-3395,-7 0-2499</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2.336"/>
    </inkml:context>
    <inkml:brush xml:id="br0">
      <inkml:brushProperty name="width" value="0.025" units="cm"/>
      <inkml:brushProperty name="height" value="0.025" units="cm"/>
    </inkml:brush>
  </inkml:definitions>
  <inkml:trace contextRef="#ctx0" brushRef="#br0">173 93 8136,'0'0'11979,"-8"8"-10543,1 1-1107,0 0-1,0 0 1,1 1 0,0-1 0,1 1-1,0 1 1,0-1 0,1 1-1,1 0 1,-1 0 0,2 0-1,0 0 1,-1 14 0,3 16 308,1-1 1,3 0-1,1 0 1,20 75-1,-25-111-616,7 21 325,-2 1-1,-1 0 0,-1-1 1,-1 33-1,-2-52-240,0 0 0,-1 0 0,0 0 0,0 0 0,-1-1 0,0 1 1,0 0-1,0-1 0,0 0 0,-6 10 0,5-12-78,1 0 1,-1-1-1,1 1 1,-1-1 0,0 1-1,0-1 1,0 0-1,0 0 1,0 0-1,-1 0 1,1-1-1,0 0 1,-1 1-1,0-1 1,1 0-1,-1-1 1,1 1-1,-8 0 1,9-1-28,0 0 0,-1 0 0,1 0 0,0 0 0,0 0 0,-1 0 0,1-1 0,0 1 0,0-1 0,0 0 0,0 0 0,0 1 0,0-1 0,0 0 0,0-1 0,0 1 0,0 0 0,0-1 0,1 1 0,-1-1 0,-2-3 0,1 2 0,1-2 0,0 1 0,0 0 0,0 0 0,0-1 0,1 1 0,-1-1 0,1 1 0,0-1 0,0-5 0,0-6 0,1 1 0,1-1 0,0 0 0,0 0 0,7-22 0,-2 16 0,2 1 0,0 1 0,1 0 0,1 0 0,1 0 0,0 1 0,20-24 0,113-114 0,-96 110 0,46-61 0,-90 102 0,30-44 0,-33 48 0,1-1 0,-1 1 0,0 0 0,0-1 0,0 1 0,0-1 0,0 1 0,-1-1 0,1 0 0,-1 1 0,1-1 0,-1 1 0,0-1 0,0 0 0,-1 1 0,1-1 0,0 0 0,-2-2 0,2 4 0,-1 0 0,0 0 0,0 1 0,0-1 0,1 0 0,-1 1 0,0-1 0,0 0 0,0 1 0,0-1 0,0 1 0,0 0 0,0-1 0,0 1 0,0 0 0,0 0 0,0 0 0,-1-1 0,1 1 0,0 0 0,0 0 0,0 1 0,0-1 0,0 0 0,0 0 0,0 0 0,-2 2 0,-30 9 0,22-3 0,-1 0 0,1 1 0,0 0 0,1 1 0,0 0 0,0 0 0,1 1 0,-9 14 0,12-17 0,1 1 0,-1 0 0,2 0 0,-1 0 0,1 1 0,1 0 0,0-1 0,0 1 0,1 0 0,0 0 0,-1 21 0,3-30-27,1 0 0,-1 1 1,0-1-1,0 0 0,1 0 0,-1 0 1,0 0-1,1 0 0,-1 0 0,1 1 1,-1-1-1,1 0 0,0 0 0,0-1 0,-1 1 1,1 0-1,0 0 0,0 0 0,0 0 1,0-1-1,0 1 0,0 0 0,0-1 0,1 1 1,2 1-185,0-1 1,0 0 0,-1 0 0,1 0-1,0 0 1,0-1 0,7 1-1,1-2-901,1 0 0,0 0-1,24-6 1,-23 2-1188,0-1 0,0 0 1,-1-1-1,19-12 0,14-11-8676</inkml:trace>
</inkml:ink>
</file>

<file path=ppt/ink/ink6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39.787"/>
    </inkml:context>
    <inkml:brush xml:id="br0">
      <inkml:brushProperty name="width" value="0.025" units="cm"/>
      <inkml:brushProperty name="height" value="0.025" units="cm"/>
    </inkml:brush>
  </inkml:definitions>
  <inkml:trace contextRef="#ctx0" brushRef="#br0">15 1 11371,'0'0'15561,"0"13"-15214,-6 100 771,-2 46 642,8-157-1741,0-1 0,0 1 1,0 0-1,0-1 1,1 1-1,-1 0 0,0-1 1,1 1-1,0 0 1,-1-1-1,1 1 0,0-1 1,0 1-1,-1-1 1,1 0-1,0 1 1,1-1-1,-1 0 0,0 0 1,0 0-1,0 0 1,1 0-1,1 1 0,-1-1 46,1 0 0,0 0 0,-1 0-1,1 0 1,0-1 0,0 1-1,0-1 1,0 0 0,-1 0-1,1 0 1,0 0 0,4-1 0,2-1 90,0 0 1,-1-1-1,1 0 1,-1 0 0,1-1-1,-1 0 1,13-9-1,108-105-96,-123 119-59,-3 10 0,-1 25 0,-2-20 0,0-15 0,1 0 0,0 0 0,-1 0 0,1 0 0,0 0 0,-1 0 0,1 0 0,0 0 0,0-1 0,0 1 0,0 0 0,0-1 0,0 1 0,0 0 0,0-1 0,0 1 0,0-1 0,0 0 0,0 1 0,0-1 0,0 0 0,0 0 0,0 0 0,1 1 0,-1-1 0,0 0 0,0-1 0,0 1 0,0 0 0,0 0 0,0 0 0,2-1 0,40-9 0,6-13 0,-39 18 0,0-1 0,0 1 0,0 1 0,1 0 0,-1 1 0,1 0 0,13-2 0,-23 5 0,0 0 0,0 1 0,0-1 0,0 1 0,0-1 0,-1 1 0,1 0 0,0-1 0,-1 1 0,1 0 0,0-1 0,-1 1 0,1 0 0,-1 0 0,1 0 0,-1 0 0,1-1 0,-1 1 0,0 0 0,1 0 0,-1 0 0,0 0 0,0 0 0,0 0 0,0 0 0,1 0 0,-1 0 0,-1 0 0,1 0 0,0 1 0,0 43 0,-1-33 0,1-2-49,2 16-719,-2-25 710,0-1 0,1 1 0,-1-1 0,1 1 0,-1-1 0,0 1-1,1-1 1,0 1 0,-1-1 0,1 1 0,-1-1 0,1 0 0,-1 1-1,1-1 1,0 0 0,-1 0 0,1 0 0,0 1 0,-1-1 0,1 0 0,0 0-1,-1 0 1,1 0 0,0 0 0,-1 0 0,1 0 0,0 0 0,-1 0-1,1 0 1,0-1 0,-1 1 0,1 0 0,-1 0 0,1-1 0,0 1 0,13-9-4603,-2-6-2759</inkml:trace>
</inkml:ink>
</file>

<file path=ppt/ink/ink6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40.877"/>
    </inkml:context>
    <inkml:brush xml:id="br0">
      <inkml:brushProperty name="width" value="0.025" units="cm"/>
      <inkml:brushProperty name="height" value="0.025" units="cm"/>
    </inkml:brush>
  </inkml:definitions>
  <inkml:trace contextRef="#ctx0" brushRef="#br0">337 16 12716,'32'-15'8216,"-32"14"-8134,1 1 1,-1 0 0,0 0 0,0 0 0,0 0-1,0 0 1,1 0 0,-1 0 0,0 0 0,0 0-1,0 0 1,0 1 0,0-1 0,1 0 0,-1 0-1,0 0 1,0 0 0,0 0 0,0 0 0,0 0-1,1 0 1,-1 0 0,0 0 0,0 0 0,0 1-1,0-1 1,0 0 0,0 0 0,0 0 0,0 0-1,1 0 1,-1 1 0,0-1 0,0 0 0,0 0-1,0 0 1,0 0 0,0 0 0,0 1 0,0-1-1,0 0 1,0 0 0,0 0 0,0 0 0,0 0-1,0 1 1,0-1 0,0 0 0,0 0 0,0 0-1,-1 1 1,-10 18 1110,-19 16-169,-1-2-1,-2-1 1,-70 53-1,57-49-2050,-65 66 0,105-97 408,4-3-2142</inkml:trace>
</inkml:ink>
</file>

<file path=ppt/ink/ink6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41.221"/>
    </inkml:context>
    <inkml:brush xml:id="br0">
      <inkml:brushProperty name="width" value="0.025" units="cm"/>
      <inkml:brushProperty name="height" value="0.025" units="cm"/>
    </inkml:brush>
  </inkml:definitions>
  <inkml:trace contextRef="#ctx0" brushRef="#br0">1 20 11115,'0'0'15919,"49"-19"-14670,-22 20-224,9 12-257,7 6-511,1 2-161,2 5-64,-2-1-1089,-6-3-2499,-7-6-2914,-5-6-7687</inkml:trace>
</inkml:ink>
</file>

<file path=ppt/ink/ink6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49.050"/>
    </inkml:context>
    <inkml:brush xml:id="br0">
      <inkml:brushProperty name="width" value="0.025" units="cm"/>
      <inkml:brushProperty name="height" value="0.025" units="cm"/>
    </inkml:brush>
  </inkml:definitions>
  <inkml:trace contextRef="#ctx0" brushRef="#br0">213 229 6854,'0'0'4965,"9"-11"-1436,-5 7-3346,59-82 6267,-57 78-5690,-1-1 0,0 1 0,-1-1-1,0 0 1,0-1 0,-1 1 0,0-1 0,-1 1 0,3-21 0,-5 29-735,-1 0 0,1 0 0,-1 1 0,1-1 0,-1 0 0,1 0 0,-1 0 0,0 0 0,1 0 0,-1 1 0,0-1 0,0 0 0,1 1 0,-1-1 0,0 0 0,0 1 0,0-1 0,0 1 0,0 0 0,0-1 0,0 1 0,0 0 0,0-1 0,0 1 0,0 0 0,0 0 0,0 0 0,0 0 0,0 0 0,0 0 0,0 0 0,0 0 0,0 0 0,0 1 0,0-1 0,-1 1 0,-42 10-224,34-5 189,0 1 1,1 0-1,0 0 1,0 1-1,1 0 1,-1 1-1,2 0 1,0 0-1,0 0 0,0 1 1,1 0-1,1 1 1,0-1-1,0 1 1,-6 22-1,3-4 3,1 1 1,2-1-1,1 1 0,-1 60 0,7-69 14,0 0 1,1 0-1,2-1 0,12 38 0,-11-41 13,-1 0-1,-1 0 1,0 0-1,-1 0 1,-1 1-1,0 0 1,-2 20-1,0-37-59,0 0 0,-1 0 0,1 0 1,0-1-1,-1 1 0,1 0 0,-1 0 0,0-1 0,1 1 0,-1 0 0,1-1 0,-1 1 0,0 0 0,0-1 0,1 1 0,-1-1 0,0 1 0,0-1 0,0 0 0,1 1 0,-1-1 0,0 0 0,0 1 0,0-1 1,0 0-1,0 0 0,0 0 0,0 0 0,0 0 0,0 0 0,1 0 0,-1 0 0,0 0 0,-1-1 0,-33-8-4562,24 0 2058,0-1-1,0 0 1,1 0 0,-18-23 0,4 1-3441</inkml:trace>
</inkml:ink>
</file>

<file path=ppt/ink/ink6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49.409"/>
    </inkml:context>
    <inkml:brush xml:id="br0">
      <inkml:brushProperty name="width" value="0.025" units="cm"/>
      <inkml:brushProperty name="height" value="0.025" units="cm"/>
    </inkml:brush>
  </inkml:definitions>
  <inkml:trace contextRef="#ctx0" brushRef="#br0">1 121 4036,'0'0'13260,"20"-55"-11786,0 43-161,5 3 0,1 0-256,6 3-512,-2 1-417,1 3-96,1-3-1217,-2-1-2691,-2-5-4260</inkml:trace>
</inkml:ink>
</file>

<file path=ppt/ink/ink6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49.753"/>
    </inkml:context>
    <inkml:brush xml:id="br0">
      <inkml:brushProperty name="width" value="0.025" units="cm"/>
      <inkml:brushProperty name="height" value="0.025" units="cm"/>
    </inkml:brush>
  </inkml:definitions>
  <inkml:trace contextRef="#ctx0" brushRef="#br0">20 1 11403,'0'0'10185,"-20"60"-9160,20-31-224,0 0-384,0 3-225,0-2-96,5 1-32,-2-4-737,3-4-1889,3-8-2275,-2-10-6662</inkml:trace>
</inkml:ink>
</file>

<file path=ppt/ink/ink6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50.140"/>
    </inkml:context>
    <inkml:brush xml:id="br0">
      <inkml:brushProperty name="width" value="0.025" units="cm"/>
      <inkml:brushProperty name="height" value="0.025" units="cm"/>
    </inkml:brush>
  </inkml:definitions>
  <inkml:trace contextRef="#ctx0" brushRef="#br0">206 1 12075,'0'0'8152,"-11"9"-7832,-11 12 223,2 1 0,1 0 0,0 2 0,2 0 0,0 1 0,-19 40 0,29-52-297,1 0 0,0 1-1,0 0 1,2 0-1,0 0 1,0 1-1,1-1 1,1 1-1,0 0 1,1 26 0,2-38-276,0 0 0,0 0 0,0 0 0,0 0 0,0 0 0,1 0 0,0-1 0,-1 1 0,1 0 1,0-1-1,0 0 0,0 1 0,0-1 0,1 0 0,-1 0 0,0 0 0,1 0 0,0-1 0,-1 1 1,1-1-1,0 1 0,0-1 0,0 0 0,0 0 0,0 0 0,4 0 0,40 6-3686,-5-7-4199,-11-2-3877</inkml:trace>
</inkml:ink>
</file>

<file path=ppt/ink/ink6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50.483"/>
    </inkml:context>
    <inkml:brush xml:id="br0">
      <inkml:brushProperty name="width" value="0.025" units="cm"/>
      <inkml:brushProperty name="height" value="0.025" units="cm"/>
    </inkml:brush>
  </inkml:definitions>
  <inkml:trace contextRef="#ctx0" brushRef="#br0">224 0 14221,'0'0'7784,"-1"10"-6471,-2 5-943,0-1 1,-1 1-1,-1-1 0,-1 1 1,0-2-1,0 1 0,-2-1 1,-13 20-1,3-7-245,-2 0 0,0-2 0,-34 31 0,28-38-1910,14-17-2678,5-13-3414,4-8-2074</inkml:trace>
  <inkml:trace contextRef="#ctx0" brushRef="#br0" timeOffset="1">19 80 10346,'0'0'10922,"49"23"-9320,-31-7-513,4-1-385,2 4-415,-2 0-193,1 0-32,-2-3-1442,-2 1-2273,-4-7-3364</inkml:trace>
</inkml:ink>
</file>

<file path=ppt/ink/ink6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51.055"/>
    </inkml:context>
    <inkml:brush xml:id="br0">
      <inkml:brushProperty name="width" value="0.025" units="cm"/>
      <inkml:brushProperty name="height" value="0.025" units="cm"/>
    </inkml:brush>
  </inkml:definitions>
  <inkml:trace contextRef="#ctx0" brushRef="#br0">95 1 12812,'0'0'5301,"9"4"-4062,6 5-783,1 1 0,-2 0 0,1 1 1,-2 0-1,1 1 0,-2 1 1,1 0-1,-2 1 0,20 29 0,-26-35-382,0 1-1,-1-1 0,0 1 0,-1 0 0,0 0 0,0 0 0,-1 0 0,0 0 0,0 1 1,-1-1-1,-1 0 0,1 1 0,-1-1 0,-1 1 0,0-1 0,0 1 0,-1-1 0,0 0 0,-1 0 1,0 0-1,-7 15 0,1-8 96,0 0 0,-2 0 0,0-1 0,0-1 1,-1 0-1,-1 0 0,-16 12 0,18-17-424,0-1 0,0 0 0,-1-1 0,-16 8 0,20-12-778,0 0 1,0 0-1,0-1 0,0 0 0,0 0 1,-1-1-1,-13 1 0,9-2-6601</inkml:trace>
</inkml:ink>
</file>

<file path=ppt/ink/ink6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51.402"/>
    </inkml:context>
    <inkml:brush xml:id="br0">
      <inkml:brushProperty name="width" value="0.025" units="cm"/>
      <inkml:brushProperty name="height" value="0.025" units="cm"/>
    </inkml:brush>
  </inkml:definitions>
  <inkml:trace contextRef="#ctx0" brushRef="#br0">0 1 11787,'0'0'14446,"65"28"-13774,-21-28-383,5 0-193,-4 0 0,-6-4-96,-6 1-1409,-4 0-1026,-14 2-512,-13 1-416,-15 0-7527</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3:51.964"/>
    </inkml:context>
    <inkml:brush xml:id="br0">
      <inkml:brushProperty name="width" value="0.025" units="cm"/>
      <inkml:brushProperty name="height" value="0.025" units="cm"/>
    </inkml:brush>
  </inkml:definitions>
  <inkml:trace contextRef="#ctx0" brushRef="#br0">27 73 1281,'0'0'1255,"-6"2"-433,-12 2-531,15-3-744,6 0 1406,18 3 8591,-2 5-7617,-17-8-1865,0 0-1,0 0 1,0 0-1,0 0 1,0 0 0,0 0-1,0-1 1,0 1-1,0-1 1,0 1 0,1-1-1,2 0 1,-2 0-16,1 0-1,0-1 1,-1 0-1,1 0 1,-1 0 0,1 0-1,-1-1 1,0 0 0,5-2-1,-6 2 0,0 1 1,0 0-1,0-1 0,1 1 0,-1 0 0,0 0 1,0 0-1,1 1 0,-1-1 0,0 0 0,1 1 0,-1-1 1,1 1-1,-1 0 0,1 0 0,-1 0 0,0 0 0,1 1 1,-1-1-1,1 1 0,-1-1 0,0 1 0,1 0 1,-1 0-1,0 0 0,3 1 0,24 18 228,-25-16-236,2 0 0,-1 0 1,0 0-1,1-1 0,0 0 1,-1 0-1,1 0 0,1-1 1,-1 0-1,0 0 0,0-1 1,1 1-1,-1-1 1,9 0-1,9 0 131,0 1-1,35 8 1,-43-6-147,1 0-1,0-2 1,0 0-1,0-1 1,0-1-1,0 0 1,17-3-1,-26 2 29,-1 1-1,1 0 1,0 0-1,0 1 1,-1 0-1,1 0 1,0 1-1,-1 0 0,1 0 1,-1 1-1,0 0 1,9 4-1,-7-2-33,0-1 0,0-1-1,0 0 1,0 0 0,1-1-1,-1 0 1,16 1 0,234-23 262,-253 20-255,0-2 0,0 1 0,0 0 0,-1-1 0,1 0 0,0-1 1,-1 1-1,1-1 0,-1 0 0,0 0 0,0-1 0,0 1 0,8-9 0,-6 6 44,1 0 0,0 0 0,0 1 0,0 0 0,13-6 0,5 0 8,45-27 0,-58 30-49,0 0 1,1 0-1,0 1 0,0 1 1,0 0-1,1 1 0,0 1 1,0 0-1,0 1 1,19-2-1,-28 6-17,1-1 1,-1 1-1,0 0 0,1 0 1,-1 0-1,0 1 0,0 0 1,0 0-1,0 1 0,8 4 1,15 13-5141</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2.678"/>
    </inkml:context>
    <inkml:brush xml:id="br0">
      <inkml:brushProperty name="width" value="0.025" units="cm"/>
      <inkml:brushProperty name="height" value="0.025" units="cm"/>
    </inkml:brush>
  </inkml:definitions>
  <inkml:trace contextRef="#ctx0" brushRef="#br0">120 55 6758,'0'0'16896,"-8"-6"-14926,8 6-1959,-1-1 67,-1-1 0,1 1 1,-1-1-1,1 1 1,-1 0-1,0-1 0,0 1 1,1 0-1,-1 0 0,0 0 1,0 1-1,0-1 0,0 0 1,0 1-1,0-1 0,0 1 1,0 0-1,0 0 0,0-1 1,0 1-1,0 1 0,0-1 1,0 0-1,0 0 0,0 1 1,0-1-1,0 1 0,0 0 1,0-1-1,0 1 0,0 0 1,0 0-1,1 0 0,-1 1 1,0-1-1,1 0 0,-1 1 1,1-1-1,-1 1 0,1-1 1,0 1-1,-2 2 0,-23 36 514,25-38-587,0 0 0,0 1 0,0-1 0,0 0 1,0 0-1,1 0 0,-1 0 0,1 1 0,0-1 0,-1 0 0,1 0 0,0 1 0,0-1 1,0 0-1,1 0 0,-1 1 0,1-1 0,0 4 0,3-4-1,-1-1-1,0 1 1,0-1 0,1 0-1,-1 0 1,1 0 0,-1 0-1,1-1 1,-1 1-1,1-1 1,-1 0 0,1 0-1,-1-1 1,1 1 0,4-1-1,5 0-34,27 0-279,-12 0-403,47 3 0,-69-1 696,1-1 0,-1 1 0,0 1 1,0-1-1,0 1 0,-1 0 1,1 0-1,0 1 0,-1 0 1,1 0-1,-1 0 0,0 1 1,6 5-1,-9-8 54,-1 0 0,1 1-1,-1-1 1,0 1 0,0 0 0,0 0 0,0-1 0,0 1-1,0 0 1,0 0 0,-1 0 0,1 0 0,-1 0 0,1 0-1,-1 0 1,0 0 0,1 0 0,-1 0 0,0 0 0,-1 0-1,1 0 1,-1 2 0,0 1 119,-1-1 0,1 0 1,-1 0-1,0 0 0,0-1 0,-1 1 0,1 0 0,-1-1 1,0 0-1,-3 4 0,-6 4 335,-1 0-1,-1 0 1,0-2-1,-19 11 1,27-16-501,0-1 0,0 0 0,-1 0-1,1-1 1,-1 1 0,1-1 0,-1-1 0,0 0 0,-13 2 0,19-4-47,1 1-1,-1 0 1,1 0 0,-1 0 0,0 0 0,1-1 0,-1 1 0,1 0 0,-1 0 0,1-1 0,-1 1 0,1-1 0,-1 1 0,1 0 0,-1-1 0,1 1 0,0-1 0,-1 1 0,1-1 0,0 1 0,-1-1 0,1 1 0,0-1 0,-1 0 0,1 1 0,0-1 0,0 1-1,0-1 1,0 1 0,0-1 0,0 0 0,0 1 0,0-1 0,0 0 0,0 0 0,4-25-2160,6 3 411,0 2 1,2 0-1,1 0 1,21-26-1,4-7-1930,3-10-1757,2-3-1986</inkml:trace>
</inkml:ink>
</file>

<file path=ppt/ink/ink7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51.793"/>
    </inkml:context>
    <inkml:brush xml:id="br0">
      <inkml:brushProperty name="width" value="0.025" units="cm"/>
      <inkml:brushProperty name="height" value="0.025" units="cm"/>
    </inkml:brush>
  </inkml:definitions>
  <inkml:trace contextRef="#ctx0" brushRef="#br0">1 46 9577,'0'0'15599,"88"20"-14222,-35-31-800,4-2-449,-2 0-64,-6 4-128,-5 0-2338,-8 4-3396,-8-1-5284</inkml:trace>
</inkml:ink>
</file>

<file path=ppt/ink/ink7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8:58.161"/>
    </inkml:context>
    <inkml:brush xml:id="br0">
      <inkml:brushProperty name="width" value="0.025" units="cm"/>
      <inkml:brushProperty name="height" value="0.025" units="cm"/>
    </inkml:brush>
  </inkml:definitions>
  <inkml:trace contextRef="#ctx0" brushRef="#br0">0 439 16592,'0'0'7650,"11"-10"-7042,28-30-206,120-125 135,-121 122 113,-2-1-1,32-53 1,-56 75-176,-3 4 1974,-7 35-1590,-9 25-770,-15 52 1,13-63 65,2 0 1,1 1 0,-4 60-1,9-76-386,1 30 832,0-45-693,0-1 0,0 1 0,0 0 0,0 0 0,0 0 0,0 0-1,1 0 1,-1 0 0,0-1 0,0 1 0,1 0 0,-1 0 0,0 0 0,1-1 0,-1 1 0,1 0 0,-1 0 0,1-1 0,-1 1 0,1 0 0,-1-1 0,1 1 0,0-1 0,-1 1 0,1-1 0,0 1 0,0-1 0,-1 1 0,1-1 0,0 0 0,0 1 0,0-1-1,0 0 1,-1 0 0,1 1 0,2-1 0,-3 0-180,1-1-1,0 1 0,-1 0 1,1-1-1,-1 1 0,1 0 1,0-1-1,-1 1 0,1-1 1,-1 1-1,1-1 0,-1 1 0,0-1 1,1 1-1,-1-1 0,1 1 1,-1-1-1,0 1 0,0-1 1,1 0-1,-1 1 0,0-1 1,0 0-1,0 1 0,1-1 1,-1 0-1,0 1 0,0-1 1,0-1-1,0 0-516,1-17-7661</inkml:trace>
</inkml:ink>
</file>

<file path=ppt/ink/ink7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8:58.504"/>
    </inkml:context>
    <inkml:brush xml:id="br0">
      <inkml:brushProperty name="width" value="0.025" units="cm"/>
      <inkml:brushProperty name="height" value="0.025" units="cm"/>
    </inkml:brush>
  </inkml:definitions>
  <inkml:trace contextRef="#ctx0" brushRef="#br0">0 146 21556,'0'0'7528,"98"-18"-6087,-32-2-672,11-5-513,1 1-224,-7 3-32,-5 7-897,-12 4-1153,-13 3-1633,-11 4-1186,-11 0-2722</inkml:trace>
</inkml:ink>
</file>

<file path=ppt/ink/ink7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8:59.296"/>
    </inkml:context>
    <inkml:brush xml:id="br0">
      <inkml:brushProperty name="width" value="0.025" units="cm"/>
      <inkml:brushProperty name="height" value="0.025" units="cm"/>
    </inkml:brush>
  </inkml:definitions>
  <inkml:trace contextRef="#ctx0" brushRef="#br0">200 0 11723,'0'0'14222,"-6"13"-13352,-52 108-159,-32 71-301,76-156-3018,-15 62 0,29-106-6996,-3-14-277</inkml:trace>
</inkml:ink>
</file>

<file path=ppt/ink/ink7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8:59.621"/>
    </inkml:context>
    <inkml:brush xml:id="br0">
      <inkml:brushProperty name="width" value="0.025" units="cm"/>
      <inkml:brushProperty name="height" value="0.025" units="cm"/>
    </inkml:brush>
  </inkml:definitions>
  <inkml:trace contextRef="#ctx0" brushRef="#br0">1 0 19346,'0'0'2947,"29"66"-481,6-44-736,8 0-577,11-3-833,5 1-191,2-4-1026,-2-3-1954,-7-3-2146,-13-3-4612</inkml:trace>
</inkml:ink>
</file>

<file path=ppt/ink/ink7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0:58.853"/>
    </inkml:context>
    <inkml:brush xml:id="br0">
      <inkml:brushProperty name="width" value="0.025" units="cm"/>
      <inkml:brushProperty name="height" value="0.025" units="cm"/>
    </inkml:brush>
  </inkml:definitions>
  <inkml:trace contextRef="#ctx0" brushRef="#br0">290 423 6182,'9'-16'6033,"10"-33"1161,-16 28-1374,-53 20-3231,41 1-2527,0 0 0,1 1 0,-1 0 0,0 0 0,1 1 0,-1 0 0,1 1-1,-1 0 1,1 0 0,0 1 0,0 0 0,1 0 0,-1 1 0,1 0 0,0 0 0,0 1 0,1 0-1,0 0 1,0 0 0,0 1 0,0 0 0,1 0 0,1 1 0,-1-1 0,1 1 0,0 0 0,1 0-1,0 0 1,0 1 0,1-1 0,0 1 0,0 0 0,1-1 0,0 1 0,1 0 0,0 9-1,0-17-55,0 1-1,0-1 0,1 0 0,-1 1 0,0-1 0,1 1 0,-1-1 0,1 0 0,-1 1 0,1-1 0,0 0 0,0 0 0,-1 0 0,1 1 0,0-1 0,0 0 0,0 0 0,0 0 0,0 0 0,1-1 0,-1 1 0,0 0 0,2 1 0,0-1 20,0 0 1,0-1-1,0 1 0,0 0 1,0-1-1,1 0 0,-1 0 1,0 0-1,0 0 0,5-1 1,0 0 50,1-1 0,0 0 1,-1-1-1,1 0 1,-1 0-1,15-9 1,-3-2 5,0 0 0,-1-2 0,-1 0 0,0-1 0,-1-1 0,-1 0 0,-1-1 1,0-1-1,-2-1 0,0 0 0,-1 0 0,-1-1 0,-2-1 0,0 1 0,-1-2 0,-1 1 1,-1-1-1,-2 0 0,0 0 0,1-37 0,-5 57-82,-1 0 0,1 0 0,0 0 0,-1 0 0,0 0 0,0 0 0,0 1 0,-1-1 0,1 0 0,-1 1 0,0-1 0,0 1 0,0 0 0,0-1 0,0 1 0,-1 0 0,0 0 0,0 1 0,1-1 0,-1 1 0,-1-1 0,1 1 0,0 0 0,-1 0 0,1 0 0,-1 0 0,1 1 0,-1 0 0,0-1 0,0 1 0,1 1 0,-1-1 0,0 0 0,-7 1 0,-4-1 0,0 0 0,-1 1 0,1 1 0,-1 1 0,1 0 0,0 1 0,-26 8 0,13-1 0,0 1 0,-29 16 0,48-22 0,-1 1 0,1 0 0,1 0 0,-1 1 0,1 0 0,0 1 0,0-1 0,1 2 0,-8 10 0,14-17-99,0-1-1,0 1 1,0 0 0,0-1-1,0 1 1,0 0 0,0 0 0,1-1-1,-1 1 1,1 0 0,-1 0-1,1 0 1,0 0 0,0 0-1,0 0 1,0 0 0,0 0 0,0 0-1,0 0 1,0 0 0,2 2-1,-1-2-108,0-1 0,0 0 0,0 1 0,1-1 0,-1 0-1,0 0 1,1 0 0,-1 0 0,1 0 0,-1 0 0,1-1 0,-1 1-1,1 0 1,0-1 0,-1 1 0,1-1 0,0 0 0,-1 1 0,1-1-1,0 0 1,0 0 0,-1 0 0,3-1 0,24 1-6577</inkml:trace>
</inkml:ink>
</file>

<file path=ppt/ink/ink7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00.393"/>
    </inkml:context>
    <inkml:brush xml:id="br0">
      <inkml:brushProperty name="width" value="0.025" units="cm"/>
      <inkml:brushProperty name="height" value="0.025" units="cm"/>
    </inkml:brush>
  </inkml:definitions>
  <inkml:trace contextRef="#ctx0" brushRef="#br0">1 110 11243,'0'0'11872,"10"1"-10863,31 1 73,0-2 0,1-2 0,50-10 1,134-33 368,-63 11-691,-123 26-315,1 3-1,55-1 1,-96 7-488,0-1 0,0 1 0,0 0 0,0 0-1,1-1 1,-1 1 0,0 0 0,-1 0 0,1-1-1,0 1 1,0 0 0,0 0 0,0-1 0,0 1-1,-1 0 1,1 0 0,0-1 0,-1 1 0,1 0-1,-1-1 1,1 1 0,0-1 0,-1 1 0,1 0-1,-1-1 1,0 1 0,1-1 0,-1 1 0,1-1 0,-1 0-1,0 1 1,0 0 0,-11-1-3779,1-4-2526</inkml:trace>
</inkml:ink>
</file>

<file path=ppt/ink/ink7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01.666"/>
    </inkml:context>
    <inkml:brush xml:id="br0">
      <inkml:brushProperty name="width" value="0.025" units="cm"/>
      <inkml:brushProperty name="height" value="0.025" units="cm"/>
    </inkml:brush>
  </inkml:definitions>
  <inkml:trace contextRef="#ctx0" brushRef="#br0">285 326 4516,'0'0'11382,"4"-9"-9711,2-1-930,6-13-220,-9-2 4420,-3 24-4814,-1 1-1,0-1 1,1 0 0,-1 1-1,0-1 1,0 1 0,0 0-1,0-1 1,1 1 0,-1-1-1,0 1 1,0 0 0,0 0-1,0 0 1,0 0 0,0-1 0,0 1-1,0 0 1,0 0 0,0 1-1,-1-1 1,-24 1 59,18 1-159,0 0 0,1 0 0,-1 1-1,1 0 1,-1 1 0,1-1 0,0 1 0,1 1-1,-1-1 1,1 1 0,-1 0 0,2 1 0,-1-1-1,0 1 1,1 0 0,0 1 0,-7 12 0,1-2-6,1 1 0,1 1 0,0-1 0,2 1 0,-10 36 0,14-45-19,1 1 1,0-1-1,1 1 0,0-1 1,1 1-1,0 0 0,0-1 1,3 16-1,-2-23 8,0-1-1,-1 1 1,1-1 0,0 0-1,1 1 1,-1-1-1,0 0 1,0 0 0,1 0-1,-1 0 1,1 0 0,0 0-1,0 0 1,0-1 0,0 1-1,3 1 1,-2-1 39,0-1 0,0 0 1,1 0-1,-1 0 0,1 0 0,-1-1 1,1 1-1,0-1 0,-1 0 0,1 0 1,-1 0-1,1 0 0,-1-1 0,7-1 0,-2-1 140,0 0 0,-1 0 0,1-1-1,-1 1 1,0-2 0,0 1 0,0-1-1,-1 0 1,1-1 0,-1 1 0,-1-1-1,8-10 1,10-13 391,26-44-1,-46 68-545,18-29 138,-1-1 1,27-67-1,-40 81-125,-1 0-1,0 0 1,-1 0-1,-2-1 1,0 0-1,0-39 1,-3 56-47,0 1 0,-1-1 0,1 1 0,-1-1 0,0 1 0,0-1 0,-1 1 0,1 0 0,-1-1 0,0 1 0,0 0 0,0 0 0,-1 0 0,0 1 0,1-1 0,-1 1 0,0-1 0,-1 1 0,1 0 0,0 0 0,-1 0 0,0 1 0,0-1 0,0 1 0,0 0 0,0 0 0,0 0 0,0 1 0,-1-1 0,1 1 0,-1 0 0,1 0 0,-1 1 0,-6-1 0,-3 0 0,0 1 0,-1 1 0,1 0 0,0 0 0,0 2 0,1 0 0,-1 0 0,0 1 0,1 1 0,-16 8 0,26-12 0,-88 50 0,83-46 0,1 0 0,-1 1 0,1 0 0,0 0 0,1 1 0,-1-1 0,1 1 0,1 1 0,-6 8 0,10-15-105,0 0 0,1 0 0,-1 0 0,0 0 0,1 0 0,-1 0 0,1 0 0,-1 1 0,1-1-1,0 0 1,-1 0 0,1 1 0,0-1 0,0 0 0,0 0 0,0 1 0,0-1 0,0 0 0,0 0 0,0 1 0,0-1 0,1 0 0,-1 0 0,1 1 0,-1-1 0,1 0 0,-1 0 0,1 0 0,-1 0-1,1 0 1,0 0 0,0 0 0,0 0 0,0 0 0,-1 0 0,1 0 0,0 0 0,0-1 0,1 1 0,-1 0 0,1 0 0,4 1-909,-1 0 0,1-1 0,0 0 0,0 0 0,0 0 0,0-1 0,8 1 0,25-1-7730</inkml:trace>
</inkml:ink>
</file>

<file path=ppt/ink/ink7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02.488"/>
    </inkml:context>
    <inkml:brush xml:id="br0">
      <inkml:brushProperty name="width" value="0.025" units="cm"/>
      <inkml:brushProperty name="height" value="0.025" units="cm"/>
    </inkml:brush>
  </inkml:definitions>
  <inkml:trace contextRef="#ctx0" brushRef="#br0">28 56 11499,'4'-15'2652,"-3"10"-1476,0 0 0,1 1 0,-1-1 0,1 1 0,0 0-1,0 0 1,3-6 0,-1 40 1333,-6 51-1587,-4 1 0,-21 104 0,18-129-14,6-30-3362,-2-42-11188</inkml:trace>
</inkml:ink>
</file>

<file path=ppt/ink/ink7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02.890"/>
    </inkml:context>
    <inkml:brush xml:id="br0">
      <inkml:brushProperty name="width" value="0.025" units="cm"/>
      <inkml:brushProperty name="height" value="0.025" units="cm"/>
    </inkml:brush>
  </inkml:definitions>
  <inkml:trace contextRef="#ctx0" brushRef="#br0">1 83 13485,'0'0'7276,"8"-9"-6326,-7 6-908,3-1 56,-1 0 0,1-1 0,-1 1 0,1 0 0,0 1 0,1-1 0,-1 1 0,1 0 0,-1 0 0,1 0 0,0 1 1,0-1-1,0 1 0,0 0 0,1 1 0,6-2-1,157-14 1870,-147 16-1863,1 1-1,-1 2 1,1 0 0,-1 1 0,32 9 0,-46-9-87,0 0 0,0 0 1,0 0-1,0 1 1,-1 1-1,1-1 0,-1 1 1,0 0-1,-1 1 1,1 0-1,-1 0 1,0 0-1,-1 1 0,1-1 1,-1 1-1,4 10 1,-5-10 98,-2-1 0,1 2 0,-1-1 0,0 0 1,0 0-1,-1 1 0,0-1 0,0 1 0,-1-1 1,0 1-1,0-1 0,-1 0 0,0 1 0,0-1 1,-1 1-1,0-1 0,0 0 0,-7 13 0,-7 11 239,-1-1-1,-2-1 1,-1-1 0,-1 0-1,-1-2 1,-1 0-1,-2-2 1,0-1-1,-2 0 1,0-2-1,-36 20 1,55-36-355,0-1 0,-1 0 0,1 0 0,-1 0 0,1-1 0,-1-1 0,0 0 0,0 0 0,0 0 0,-1-1 0,-14 0 0,19-2 0,1 1 0,0-1 0,0 0 0,0 0 0,0-1 0,0 1 0,0-1 0,0 0 0,0 0 0,1 0 0,-1 0 0,1 0 0,-1-1 0,1 0 0,0 0 0,0 0 0,0 0 0,0 0 0,1-1 0,-1 1 0,1-1 0,0 1 0,0-1 0,0 0 0,1 0 0,-3-7 0,3 6-296,-1 0 0,1-1 0,0 1 0,0-1 0,0 1 0,1-1 0,0 1 1,1-9-1,0 9-440,0 0 1,0 0 0,1-1 0,0 1 0,0 0-1,1 0 1,-1 1 0,1-1 0,0 1 0,0-1-1,1 1 1,-1 0 0,5-4 0,12-14-11805</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3.037"/>
    </inkml:context>
    <inkml:brush xml:id="br0">
      <inkml:brushProperty name="width" value="0.025" units="cm"/>
      <inkml:brushProperty name="height" value="0.025" units="cm"/>
    </inkml:brush>
  </inkml:definitions>
  <inkml:trace contextRef="#ctx0" brushRef="#br0">179 1 11050,'0'0'15599,"-4"14"-14323,-6 27-706,2 1 0,2 1 0,-2 51 0,7-56-477,2 0 0,2 0 1,1 0-1,1-1 1,18 58-1,-23-93-194,-5-18-193,-9-9 266,0 1 0,-2 0 1,-21-24-1,20 26 488,0 0 0,1-2 0,-16-31 1,31 52-433,-1 0-1,1 0 1,0 1 0,0-1 0,0 0 0,0 0 0,1 0 0,-1 0 0,1 0 0,0 0-1,-1-1 1,2 1 0,-1 0 0,0 0 0,0 0 0,2-3 0,-1 4-10,0 0 0,0 0 1,0 0-1,0 1 1,0-1-1,1 0 0,-1 1 1,1-1-1,-1 1 0,1-1 1,0 1-1,-1 0 0,1 0 1,0 0-1,0 0 1,0 0-1,0 0 0,2 0 1,10-2-203,0 0 0,0 1 0,0 1 0,0 0 0,24 2 0,-10-1-966,32-2-4055,2-2-3539</inkml:trace>
</inkml:ink>
</file>

<file path=ppt/ink/ink7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04.833"/>
    </inkml:context>
    <inkml:brush xml:id="br0">
      <inkml:brushProperty name="width" value="0.025" units="cm"/>
      <inkml:brushProperty name="height" value="0.025" units="cm"/>
    </inkml:brush>
  </inkml:definitions>
  <inkml:trace contextRef="#ctx0" brushRef="#br0">48 42 9225,'0'0'7554,"2"-9"-5195,-2 5-2892,6-23 5131,-4 26-1652,-2 20-1955,-26 222 2025,-4 106-1110,29-346-1902,1 0-1,0 0 0,0-1 1,0 1-1,0 0 0,0 0 0,0-1 1,0 1-1,0 0 0,0-1 1,0 1-1,0 0 0,0 0 1,1-1-1,-1 1 0,0 0 0,1-1 1,-1 1-1,0 0 0,1-1 1,-1 1-1,1 0 0,-1-1 1,1 1-1,-1-1 0,1 1 0,-1-1 1,1 1-1,0-1 0,0 0 10,0 0-1,1 0 0,-1-1 0,0 1 0,0-1 1,0 1-1,0-1 0,0 1 0,0-1 1,0 1-1,0-1 0,0 0 0,0 0 0,-1 0 1,1 1-1,1-3 0,37-48 366,-35 43-358,17-22-20,74-100 0,-83 115 0,1 1 0,0 1 0,0 0 0,2 1 0,-1 1 0,24-14 0,-37 24 0,1 0 0,-1 0 0,1 0 0,-1 0 0,1 0 0,-1 1 0,1-1 0,0 0 0,-1 1 0,1 0 0,0-1 0,-1 1 0,1 0 0,0 0 0,0 0 0,-1 0 0,1 0 0,0 0 0,0 1 0,-1-1 0,1 0 0,0 1 0,-1 0 0,1-1 0,1 2 0,-1 0 0,0 0 0,-1 0 0,1 0 0,-1 0 0,0 0 0,1 0 0,-1 0 0,0 0 0,0 1 0,0-1 0,-1 0 0,1 1 0,0-1 0,-1 1 0,1 3 0,-1 9 0,1 0 0,-2 0 0,0 1 0,-4 22 0,-7 3 0,9-33 0,0 1 0,1 0 0,0-1 0,0 1 0,0 12 0,3-21 0,0 1 0,-1-1 0,1 0 0,0 1 0,0-1 0,-1 0 0,1 1 0,0-1 0,0 0 0,0 0 0,-1 0 0,1 1 0,0-1 0,0 0 0,0 0 0,0 0 0,-1-1 0,1 1 0,0 0 0,0 0 0,0 0 0,0-1 0,-1 1 0,1 0 0,0-1 0,0 1 0,-1 0 0,2-2 0,14-9 0,-1-1 0,-1 0 0,0-1 0,0-1 0,-2 0 0,15-21 0,2 1 0,-3 0 0,-18 23 0,0 1 0,1-1 0,0 1 0,0 1 0,1 0 0,16-12 0,-26 21 0,1 0 0,-1 0 0,0 0 0,1 0 0,-1-1 0,0 1 0,1 0 0,-1 0 0,1 0 0,-1 0 0,0 0 0,1 0 0,-1 0 0,1 0 0,-1 0 0,0 0 0,1 0 0,-1 0 0,1 1 0,-1-1 0,0 0 0,1 0 0,-1 0 0,0 0 0,1 1 0,-1-1 0,0 0 0,1 0 0,-1 1 0,0-1 0,1 0 0,-1 0 0,0 1 0,0-1 0,0 0 0,1 1 0,-1-1 0,0 0 0,0 1 0,0-1 0,0 1 0,1-1 0,-1 0 0,0 1 0,0-1 0,0 1 0,0-1 0,0 0 0,0 1 0,0-1 0,0 1 0,0-1 0,-1 1 0,1 31 0,0-23 0,-1 11 0,-1 0 0,-9 37 0,6-38 0,2 1 0,-3 38 0,6-57-91,0 0 0,0-1 0,0 1 0,1-1 0,-1 1 0,0-1 0,1 0 0,-1 1 0,0-1 0,1 1 0,-1-1 0,0 1 0,1-1 0,-1 0 0,1 1 0,-1-1 0,1 0 0,-1 0 0,1 1 0,-1-1 0,1 0 0,-1 0 0,1 0 0,-1 1 0,1-1 0,-1 0 0,1 0 0,0 0 0,-1 0 0,1 0 0,-1 0 0,1 0 0,-1 0 0,1 0 0,-1-1 0,1 1 0,-1 0 0,1 0 0,-1 0 0,1-1 0,-1 1 0,1 0 0,-1 0 0,2-1 0,9-10-6288</inkml:trace>
</inkml:ink>
</file>

<file path=ppt/ink/ink7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9:21.643"/>
    </inkml:context>
    <inkml:brush xml:id="br0">
      <inkml:brushProperty name="width" value="0.025" units="cm"/>
      <inkml:brushProperty name="height" value="0.025" units="cm"/>
    </inkml:brush>
  </inkml:definitions>
  <inkml:trace contextRef="#ctx0" brushRef="#br0">481 1 4548,'-9'0'1933,"-1"-1"-1502,-74 4 2241,76-2-2518,0 0-1,0 1 1,0 0-1,0 0 1,1 1 0,-1 0-1,0 1 1,1-1-1,-9 7 1,-1 4-17,0 1 0,0 1 0,2 1-1,0 0 1,1 1 0,1 0 0,1 1 0,0 0 0,-9 23 0,-3 12 269,2 2 1,-18 70 0,25-69-373,2 0-1,4 0 1,1 1-1,3 0 1,3 0-1,7 87 1,-2-125-35,1 1 1,0-1-1,2 0 1,0 0 0,1 0-1,1-1 1,1 0-1,1-1 1,18 27-1,-23-37-23,1 0-1,0 0 1,0-1 0,1 0-1,0 0 1,0-1-1,1 0 1,-1 0 0,1-1-1,0 0 1,1 0-1,0-1 1,-1 0 0,1-1-1,0 0 1,1 0-1,-1-1 1,0 0 0,1 0-1,-1-1 1,1-1-1,15 0 1,-17-1 16,0-1 1,0 0-1,0-1 1,0 0-1,-1 0 0,1 0 1,-1-1-1,0 0 0,0-1 1,-1 1-1,1-1 1,-1-1-1,0 1 0,7-9 1,9-11 58,-1-2 0,19-33 0,-37 56-37,46-74 438,-4-3 0,41-100 0,-62 120 119,-2-2 0,-2-1 1,19-116-1,-35 153-477,-1 0 0,-2 0-1,0 0 1,-2 0 0,-1 0 0,-5-27-1,5 46-85,0 0-1,0 0 0,0 1 0,-1-1 1,0 0-1,-1 1 0,0 0 1,0 0-1,0 0 0,-1 0 0,0 1 1,0 0-1,0 0 0,-1 0 0,0 1 1,0-1-1,-1 2 0,0-1 1,0 1-1,0-1 0,0 2 0,0-1 1,-1 1-1,-8-2 0,3 2-72,0 0-1,0 1 1,-1 0 0,1 1-1,-1 1 1,1 0-1,-1 1 1,1 1-1,0 0 1,-1 0 0,1 1-1,0 1 1,1 0-1,-17 8 1,-6 6-1122,0 2 1,2 1-1,-48 40 0,48-38-2523,13-15-4282</inkml:trace>
</inkml:ink>
</file>

<file path=ppt/ink/ink7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0:21.168"/>
    </inkml:context>
    <inkml:brush xml:id="br0">
      <inkml:brushProperty name="width" value="0.025" units="cm"/>
      <inkml:brushProperty name="height" value="0.025" units="cm"/>
    </inkml:brush>
  </inkml:definitions>
  <inkml:trace contextRef="#ctx0" brushRef="#br0">2741 172 4356,'0'0'3064,"0"-6"-1868,0 5-1129,0 0 0,0-1 0,0 1-1,0 0 1,0 0 0,0-1 0,0 1-1,-1 0 1,1 0 0,0-1 0,-1 1 0,1 0-1,-1 0 1,1 0 0,-1 0 0,0 0 0,1 0-1,-1 0 1,0 0 0,0 0 0,0 0 0,0 0-1,0 0 1,0 1 0,0-1 0,0 0 0,-2 0-1,-2-1 252,-1 1-1,-1 0 0,1 0 1,0 1-1,-12 0 0,-266 10 5545,245-11-5392,-63-13 0,64 8 322,-65-3 1,65 10-714,0 1 0,0 1 0,1 3 0,-43 10 0,-718 129 305,785-143-387,-296 55 332,149-25-117,123-27-136,0 1 0,0 3-1,0 0 1,1 3 0,1 1-1,-36 18 1,47-18-75,-11 6 8,1 0 0,-51 41 0,75-51-6,0 0-1,1 0 1,0 1-1,1 1 1,0-1-1,0 1 1,1 1 0,1-1-1,0 1 1,0 0-1,-6 23 1,10-30-3,-5 18-7,0 1 1,2 0-1,0 1 1,-1 36 0,8-56 14,0 0 1,1 0 0,-1 0-1,1 0 1,0 0 0,1 0-1,-1-1 1,1 0 0,0 1-1,0-1 1,0-1 0,0 1-1,8 4 1,4 6-7,8 10 23,49 35 0,-61-50-17,1-2 0,1 0 0,-1 0 0,1-1 0,0-1 0,23 6 0,27 5 110,4 2-86,0-3 0,79 6 0,-70-14-9,0 3-1,-2 4 1,82 25 0,-127-32-18,1 0 1,0-2-1,0-1 1,0-1-1,0-2 1,0-1-1,44-6 1,16-9 63,105-30-1,-173 39-57,74-15-9,199-15 1,-261 32 62,-1-2 0,0-2 0,-1-1 0,0-1 0,0-2 0,-1-1 0,36-21 0,207-139 615,-223 137-641,-36 26 13,0-1 0,-1-1 0,0-1 0,-2 0 0,1 0 0,-1-1 0,-1-1 1,-1-1-1,0 1 0,-1-2 0,0 1 0,-2-1 0,0-1 0,-1 1 0,0-1 0,-2-1 1,0 1-1,-1-1 0,-1 0 0,1-31 0,-4 31 114,-1-1 0,0 1-1,-2 0 1,0 0 0,-1 0 0,-1 0 0,-1 1-1,-1 0 1,0 0 0,-1 0 0,-1 1-1,-1 0 1,0 1 0,-1 0 0,-1 1 0,-1 0-1,-19-18 1,21 22-191,-1 1 0,0 0 0,0 1 1,-1 0-1,-1 1 0,-21-10 0,-5 2-2912,-44-11 1,63 21 938,-20-7-3410</inkml:trace>
</inkml:ink>
</file>

<file path=ppt/ink/ink7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0:24.908"/>
    </inkml:context>
    <inkml:brush xml:id="br0">
      <inkml:brushProperty name="width" value="0.025" units="cm"/>
      <inkml:brushProperty name="height" value="0.025" units="cm"/>
    </inkml:brush>
  </inkml:definitions>
  <inkml:trace contextRef="#ctx0" brushRef="#br0">1 33 15855,'0'0'4757,"8"-1"-3636,36-7 321,126-15 886,-148 22-2246,-1 1 0,1 1 0,0 1 0,0 0 1,-1 2-1,26 7 0,-38-8-207,43 11 80,-50-13-271,0-1 1,1 1 0,-1-1 0,1 0-1,-1 0 1,1 0 0,-1 0-1,1 0 1,-1-1 0,1 1 0,-1-1-1,1 0 1,-1 1 0,0-1-1,1 0 1,-1 0 0,3-2-1,6-13-5534</inkml:trace>
</inkml:ink>
</file>

<file path=ppt/ink/ink7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0:26.059"/>
    </inkml:context>
    <inkml:brush xml:id="br0">
      <inkml:brushProperty name="width" value="0.025" units="cm"/>
      <inkml:brushProperty name="height" value="0.025" units="cm"/>
    </inkml:brush>
  </inkml:definitions>
  <inkml:trace contextRef="#ctx0" brushRef="#br0">223 29 4100,'0'0'16848,"-9"-6"-16261,7 4-495,-1-1 1,-1 1-1,1 0 1,0 0-1,0 0 0,-1 1 1,1-1-1,-1 1 1,1 0-1,-1-1 1,0 2-1,0-1 0,1 0 1,-1 1-1,0 0 1,0 0-1,0 0 0,1 0 1,-1 1-1,0-1 1,0 1-1,1 0 0,-1 0 1,0 0-1,1 1 1,-1-1-1,1 1 1,-5 3-1,-3 2 216,1 0-1,0 1 1,1 1 0,0-1 0,0 1-1,-14 20 1,20-25-277,0 0 0,1 0 0,-1 0 1,1 1-1,-1-1 0,1 1 0,1-1 0,-1 1 0,1 0 0,0 0 1,0 0-1,0 0 0,0 0 0,1 0 0,0 0 0,0 0 0,1-1 0,-1 1 1,1 0-1,2 7 0,-2-10-59,0 0 1,1 0-1,-1 0 0,1 0 1,0 0-1,0-1 1,0 1-1,0-1 0,0 1 1,0-1-1,0 0 1,0 0-1,0 1 0,0-2 1,1 1-1,-1 0 0,0 0 1,1-1-1,-1 1 1,1-1-1,2 0 0,57 3-2854,-56-3 2347,37-5-3885,3-10-3076</inkml:trace>
</inkml:ink>
</file>

<file path=ppt/ink/ink7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0:29.226"/>
    </inkml:context>
    <inkml:brush xml:id="br0">
      <inkml:brushProperty name="width" value="0.025" units="cm"/>
      <inkml:brushProperty name="height" value="0.025" units="cm"/>
    </inkml:brush>
  </inkml:definitions>
  <inkml:trace contextRef="#ctx0" brushRef="#br0">192 9 7111,'0'0'4084,"-11"-3"1216,-14-2-3607,17 4-1464,0 1 1,0 1-1,0 0 1,0 0-1,0 0 0,0 1 1,0 0-1,0 0 1,-10 6-1,13-5-99,1 0 0,-1 0 0,1 1 0,0-1-1,0 1 1,1 0 0,-1 0 0,1 0 0,0 1 0,0-1 0,0 1 0,1 0-1,0 0 1,0 0 0,-3 7 0,3-4-32,0 1-1,0 0 1,1 0-1,0 0 1,0 0-1,1 0 1,0 0 0,2 15-1,-2-22-70,0 0 0,1 0-1,-1 0 1,0 0 0,1 0 0,0 0-1,-1 0 1,1 0 0,0 0 0,0 0-1,0 0 1,0-1 0,0 1 0,0 0-1,1-1 1,-1 1 0,0-1 0,1 1 0,-1-1-1,1 1 1,0-1 0,-1 0 0,1 0-1,0 0 1,0 0 0,0 0 0,0 0-1,0-1 1,0 1 0,0-1 0,0 1-1,0-1 1,0 0 0,0 0 0,0 0-1,0 0 1,0 0 0,0 0 0,0 0-1,1-1 1,-1 1 0,3-2 0,-1 0 79,-1 0 0,1 0 0,0 0 1,-1 0-1,1-1 0,-1 1 0,0-1 1,0 0-1,0 0 0,0 0 1,3-6-1,30-45 458,-23 32-236,-7 13-314,0 1-1,1 0 1,0 0-1,0 1 1,0 0 0,1 0-1,15-9 1,-20 13-27,1 1 0,0-1 0,0 1 0,1 0 0,-1 1 0,0-1 0,1 1 1,-1 0-1,1 0 0,-1 0 0,1 0 0,-1 1 0,1 0 0,-1 0 0,1 0 0,0 0 0,-1 1 0,1 0 0,7 2 1,-11-2 2,1 1 1,-1-1 0,0 0 0,1 1-1,-1-1 1,0 0 0,0 1 0,0 0 0,0-1-1,0 1 1,-1 0 0,1-1 0,0 1 0,-1 0-1,1 0 1,-1-1 0,0 1 0,1 0 0,-1 0-1,0 0 1,0 0 0,0 0 0,0-1 0,-1 1-1,1 0 1,-1 0 0,0 2 0,0 4 48,-1-1 1,1 1-1,-2-1 0,1 1 1,-5 7-1,-4 2 268,8-13-199,0-1 1,1 1 0,0-1-1,0 1 1,0 0 0,0 0-1,0 0 1,1 0 0,-2 7-1,25-20 293,43-45-70,-55 44-359,0 0 0,1 1 0,0 0 1,0 0-1,1 2 0,0-1 0,0 2 1,1-1-1,16-4 0,-29 10 19,1 1 0,-1 0-1,0 0 1,1 0-1,-1 0 1,1 0 0,-1 0-1,1 0 1,-1 0 0,1 0-1,-1 0 1,1 0 0,-1 0-1,0 0 1,1 0-1,-1 0 1,1 0 0,-1 0-1,1 1 1,-1-1 0,0 0-1,1 0 1,-1 1 0,1-1-1,-1 0 1,0 0-1,1 1 1,-1-1 0,0 0-1,0 1 1,1-1 0,-1 1-1,0-1 1,0 0 0,1 1-1,-1 0 1,0 21-66,-15 23 219,6-28-87,5-12-55,1 0 0,1-1 0,-1 1 0,0 0 0,1 0 0,0 1 0,1-1 0,-1 0 0,1 1 0,0-1 0,0 1 0,1-1 0,-1 9 0,3-14-422,-1 1 0,1-1-1,0 1 1,-1-1 0,1 0 0,-1 0 0,1 0-1,0 0 1,-1 0 0,1 0 0,0 0 0,-1 0-1,1-1 1,-1 1 0,1-1 0,0 1 0,-1-1-1,1 1 1,-1-1 0,3-1 0,13-15-7561</inkml:trace>
</inkml:ink>
</file>

<file path=ppt/ink/ink7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0:29.943"/>
    </inkml:context>
    <inkml:brush xml:id="br0">
      <inkml:brushProperty name="width" value="0.025" units="cm"/>
      <inkml:brushProperty name="height" value="0.025" units="cm"/>
    </inkml:brush>
  </inkml:definitions>
  <inkml:trace contextRef="#ctx0" brushRef="#br0">179 4 9545,'-8'-3'9498,"-30"7"-6504,16 1-1449,16-5-1219,0 1 0,0 1 0,0-1 0,0 1 0,0 0 0,1 1 0,-12 5 0,17-8-329,0 0 0,0 0 0,0 0 0,-1 0 0,1 1 0,0-1 0,0 0 0,0 0 0,-1 0 0,1 0 0,0 1 0,0-1 0,0 0 0,0 0 0,0 0 0,0 1 0,-1-1 0,1 0 0,0 0 0,0 0 0,0 1 0,0-1 0,0 0 0,0 0 0,0 1 0,0-1 0,0 0 0,0 0 0,0 1 0,0-1 0,0 0 0,0 0 0,0 0 0,0 1 0,1-1 0,-1 0 0,0 0 0,0 1 0,0-1 0,0 0 0,0 0 0,0 0 0,1 0 0,-1 1 0,0-1 0,15 5-22,18-2 97,1-4 11,39 2-203,-68-1 87,-1 0-1,0 1 0,0 0 1,0-1-1,1 2 1,-1-1-1,0 0 1,0 1-1,-1 0 0,1 0 1,0 0-1,0 0 1,3 4-1,-6-6 25,0 1 0,0 0 1,-1 0-1,1 0 0,0 1 0,0-1 0,-1 0 0,1 0 0,-1 0 0,1 0 0,-1 1 0,1-1 1,-1 0-1,0 0 0,1 1 0,-1-1 0,0 0 0,0 1 0,0-1 0,0 0 0,0 1 0,0-1 1,-1 2-1,0 1 10,-1-1 1,1 0 0,-1 0 0,1 0 0,-1-1 0,0 1-1,0 0 1,0-1 0,-3 4 0,-4 2 90,-1 0 1,0 0-1,0-1 1,-11 6-1,6-4 294,0 0 0,0-1 0,-1-1 0,0-1 0,0 0 0,-1-1 0,1 0 0,-1-1 0,-25 1 0,42-5-396,-1 0-1,1 0 1,-1 0 0,1 0 0,-1 0 0,1 0 0,-1 0 0,1 0-1,-1 0 1,1-1 0,0 1 0,-1 0 0,1 0 0,-1-1 0,1 1-1,0 0 1,-1 0 0,1-1 0,0 1 0,-1-1 0,1 1-1,0 0 1,0-1 0,-1 1 0,1 0 0,0-1 0,0 1 0,0-1-1,-1 1 1,1-1 0,0 1 0,0-1 0,0 1 0,0 0-1,0-1 1,0 1 0,0-1 0,0 1 0,0-1 0,0 1 0,0-1-1,0 1 1,1-1 0,-1 1 0,0 0 0,0-1 0,0 1-1,1-1 1,-1 1 0,0 0 0,0-1 0,1 1 0,-1-1 0,1 1-1,15-26-2041,45-37-5475,-25 23 1527</inkml:trace>
</inkml:ink>
</file>

<file path=ppt/ink/ink7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0:30.301"/>
    </inkml:context>
    <inkml:brush xml:id="br0">
      <inkml:brushProperty name="width" value="0.025" units="cm"/>
      <inkml:brushProperty name="height" value="0.025" units="cm"/>
    </inkml:brush>
  </inkml:definitions>
  <inkml:trace contextRef="#ctx0" brushRef="#br0">0 0 14990,'0'0'7784,"69"18"-7496,-27-6-224,-2-1-513,-1-7-3138,-3-2-4356</inkml:trace>
</inkml:ink>
</file>

<file path=ppt/ink/ink7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0:30.659"/>
    </inkml:context>
    <inkml:brush xml:id="br0">
      <inkml:brushProperty name="width" value="0.025" units="cm"/>
      <inkml:brushProperty name="height" value="0.025" units="cm"/>
    </inkml:brush>
  </inkml:definitions>
  <inkml:trace contextRef="#ctx0" brushRef="#br0">0 1 22517,'0'0'6534</inkml:trace>
</inkml:ink>
</file>

<file path=ppt/ink/ink7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10.228"/>
    </inkml:context>
    <inkml:brush xml:id="br0">
      <inkml:brushProperty name="width" value="0.025" units="cm"/>
      <inkml:brushProperty name="height" value="0.025" units="cm"/>
    </inkml:brush>
  </inkml:definitions>
  <inkml:trace contextRef="#ctx0" brushRef="#br0">185 63 5605,'0'0'8616,"7"-8"-4905,15-24-1892,-10 14 877,-9 14 3716,-131 252-4373,105-196-1813,2 0 0,-25 108 1,42-146-208,2 0 1,0 0-1,0 1 1,1-1-1,1 1 1,1-1-1,2 19 1,-2-29-86,0 0 1,0 1-1,0-1 0,1 0 1,0 0-1,0 0 0,0-1 1,0 1-1,0 0 0,1-1 1,0 1-1,-1-1 1,1 0-1,1 0 0,-1 0 1,0 0-1,1-1 0,-1 0 1,1 1-1,0-1 0,0 0 1,0-1-1,0 1 0,0-1 1,0 1-1,0-1 1,8 1-1,1 0-979,1-1 0,-1 0 0,1-1 1,17-1-1,24-12-5764,-8-10-3013</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3.733"/>
    </inkml:context>
    <inkml:brush xml:id="br0">
      <inkml:brushProperty name="width" value="0.025" units="cm"/>
      <inkml:brushProperty name="height" value="0.025" units="cm"/>
    </inkml:brush>
  </inkml:definitions>
  <inkml:trace contextRef="#ctx0" brushRef="#br0">339 24 18385,'0'0'1282,"-11"-5"517,10 5-1769,-3-3 121,-1 1 0,0-1-1,0 1 1,0 0 0,0 1 0,0-1 0,0 1 0,-1 0 0,1 0 0,0 1 0,-1 0 0,1-1 0,-1 2 0,1-1 0,0 1 0,0 0 0,-1 0 0,1 0 0,0 1 0,0-1 0,0 1 0,-9 5 0,-3 6 99,0 1 0,2 1 1,-1 0-1,2 1 0,0 0 0,1 1 1,1 1-1,0 0 0,1 1 1,2 0-1,-1 0 0,2 1 1,1 0-1,0 0 0,2 1 1,0 0-1,-2 32 0,7-48-209,0 1 0,1-1 0,-1 1 0,1 0-1,1-1 1,-1 1 0,1-1 0,0 0 0,0 0 0,0 1 0,1-1-1,0-1 1,0 1 0,0 0 0,0-1 0,1 1 0,0-1-1,0 0 1,0 0 0,0-1 0,1 1 0,0-1 0,-1 0-1,1 0 1,0-1 0,0 1 0,1-1 0,-1 0 0,0-1 0,1 1-1,-1-1 1,1 0 0,0 0 0,-1-1 0,1 0 0,-1 0-1,1 0 1,0 0 0,-1-1 0,1 0 0,-1 0 0,10-4 0,-11 3 2,0 0 0,1 0 1,-1 0-1,-1 0 1,1-1-1,0 0 1,-1 1-1,1-2 1,-1 1-1,0 0 1,0 0-1,0-1 1,0 0-1,-1 0 1,1 0-1,-1 0 1,0 0-1,0 0 0,-1 0 1,2-6-1,-2 7-27,0 1 0,-1 0-1,1-1 1,-1 1-1,0 0 1,0-1 0,0 1-1,0 0 1,0-1 0,0 1-1,-1 0 1,1-1-1,-1 1 1,0 0 0,1-1-1,-1 1 1,0 0-1,0 0 1,-1 0 0,1 0-1,0 0 1,-1 0 0,1 0-1,-1 1 1,1-1-1,-1 0 1,0 1 0,0-1-1,0 1 1,0 0-1,0 0 1,0-1 0,0 1-1,0 1 1,0-1 0,-1 0-1,1 0 1,0 1-1,-5-1 1,-2 0-16,1 0 0,0 0 0,0 1 0,-1 0 0,-7 1 0,14-1 0,1 0 0,0 0 0,-1 0 0,1 0 0,0 1 0,-1-1 0,1 0 0,0 1 0,-1-1 0,1 1 0,0-1 0,0 1 0,0-1 0,-1 1 0,1 0 0,0-1 0,0 1 0,0 0 0,0 0 0,0 0 0,0 0 0,1 0 0,-1 0 0,0 0 0,0 0 0,1 1 0,-1-1 0,1 0 0,-1 0 0,1 0 0,-1 1 0,1-1 0,0 0 0,-1 1 0,1-1 0,0 0 0,0 1 0,0-1 0,0 3 0,1-4 0,0 1 0,0 0 0,0-1 0,1 1 0,-1 0 0,0-1 0,0 0 0,0 1 0,0-1 0,0 1 0,1-1 0,-1 0 0,0 0 0,0 0 0,0 0 0,1 0 0,-1 0 0,0 0 0,0 0 0,0 0 0,1-1 0,0 1 0,31-6 0,-1-6 0,1-1 0,-2-2 0,44-27 0,21-10 0,-61 41 0,-35 11 0,1 0 0,0 0 0,0 0 0,-1 0 0,1 1 0,0-1 0,0 0 0,-1 1 0,1-1 0,0 1 0,-1-1 0,1 0 0,0 1 0,-1-1 0,1 1 0,-1 0 0,1-1 0,-1 1 0,1-1 0,-1 1 0,0 0 0,1-1 0,-1 1 0,0 0 0,1 0 0,-1-1 0,0 1 0,0 0 0,1 0 0,-1-1 0,0 1 0,0 0 0,0 0 0,0-1 0,0 1 0,0 0 0,-1 0 0,1 0 0,0 0 0,-2 17 0,0-1 0,-1 0 0,0 0 0,-2 0 0,0 0 0,-1 0 0,-12 22 0,0 6 0,13-26-1367,5-18 1299,0-1 1,0 0 0,0 0 0,1 0-1,-1 0 1,0 0 0,0 1-1,0-1 1,0 0 0,0 0 0,0 0-1,1 0 1,-1 0 0,0 0-1,0 0 1,0 0 0,0 0 0,0 1-1,1-1 1,-1 0 0,0 0-1,0 0 1,0 0 0,0 0-1,1 0 1,-1 0 0,0 0 0,0 0-1,0 0 1,0 0 0,1 0-1,-1 0 1,0 0 0,0 0 0,0-1-1,0 1 1,1 0 0,-1 0-1,0 0 1,0 0 0,0 0 0,0 0-1,0 0 1,1 0 0,-1-1-1,0 1 1,0 0 0,0 0 0,26-27-7489,-1-9 974</inkml:trace>
</inkml:ink>
</file>

<file path=ppt/ink/ink7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10.867"/>
    </inkml:context>
    <inkml:brush xml:id="br0">
      <inkml:brushProperty name="width" value="0.025" units="cm"/>
      <inkml:brushProperty name="height" value="0.025" units="cm"/>
    </inkml:brush>
  </inkml:definitions>
  <inkml:trace contextRef="#ctx0" brushRef="#br0">240 41 6246,'0'0'3828,"8"-5"-524,1 1-2165,23-12 974,-11 1 4105,-36 26 483,-16 6-5389,1-2-895,0 3-268,-6 3 267,-45 35 0,72-50-374,2 1 1,-1 0-1,1 0 0,0 1 1,0-1-1,1 1 0,0 1 1,0-1-1,1 1 0,0 0 1,-4 11-1,8-17-42,0 0 0,0 0 0,1 0 0,-1 1 0,1-1 0,-1 0 0,1 0 0,0 0 0,0 1 0,0-1 0,1 0 0,1 5 0,-2-6 0,1 0 0,0 0 0,0-1 0,0 1 0,0-1 0,0 1 0,0-1 0,0 1 0,0-1 0,1 0 0,-1 0 0,1 1 0,-1-1 0,1 0 0,-1 0 0,4 1 0,4 1 0,0-1 0,0 0 0,0 0 0,0-1 0,1 0 0,-1 0 0,13-2 0,-3 1-832,1-1-1,28-5 1,-37 4-130,0-1 0,0 0 0,-1-1 1,0 0-1,0-1 0,10-5 0,17-16-9635</inkml:trace>
</inkml:ink>
</file>

<file path=ppt/ink/ink7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12.999"/>
    </inkml:context>
    <inkml:brush xml:id="br0">
      <inkml:brushProperty name="width" value="0.025" units="cm"/>
      <inkml:brushProperty name="height" value="0.025" units="cm"/>
    </inkml:brush>
  </inkml:definitions>
  <inkml:trace contextRef="#ctx0" brushRef="#br0">0 0 11723,'0'0'13127,"10"11"-12230,0 2-566,0-1 0,-1 2 0,0-1 0,-1 2 0,-1-1 0,7 18 0,-10-20-389,0 4 382,2-1 1,0 0 0,9 17 0,-14-30-464,0 0 1,1 1-1,-1-1 1,0 0-1,1 0 1,-1 0-1,1 0 1,0 0-1,-1 0 1,1-1-1,0 1 1,0-1-1,0 1 1,0-1-1,1 0 1,-1 1-1,0-1 1,0 0-1,1-1 1,-1 1-1,1 0 1,-1-1-1,1 1 1,-1-1-1,1 0 1,-1 0-1,5 0 1,-5-1-297,0 1 1,-1-1 0,1 0-1,-1 1 1,1-1-1,-1 0 1,0 0 0,1 0-1,-1-1 1,0 1 0,0 0-1,1 0 1,-1-1-1,0 1 1,0-1 0,-1 1-1,1-1 1,1-2 0,10-20-6907</inkml:trace>
</inkml:ink>
</file>

<file path=ppt/ink/ink7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13.373"/>
    </inkml:context>
    <inkml:brush xml:id="br0">
      <inkml:brushProperty name="width" value="0.025" units="cm"/>
      <inkml:brushProperty name="height" value="0.025" units="cm"/>
    </inkml:brush>
  </inkml:definitions>
  <inkml:trace contextRef="#ctx0" brushRef="#br0">205 1 17649,'0'0'3598,"-9"10"-1927,-15 24-654,2 1 0,1 1 0,-31 76 0,29-59-936,14-36-71,0 1-1,2 0 0,0 0 0,2 0 0,-1 1 0,2 0 0,-2 26 0,6-45-77,0 1 0,0 0 0,0 0 0,0-1 0,0 1 0,0 0-1,1-1 1,-1 1 0,0-1 0,0 1 0,1 0 0,-1-1 0,1 1 0,-1-1-1,0 1 1,1-1 0,-1 1 0,1-1 0,-1 1 0,1-1 0,-1 1 0,1-1-1,0 0 1,-1 1 0,1-1 0,-1 0 0,1 1 0,0-1 0,-1 0 0,1 0-1,0 0 1,-1 0 0,1 1 0,0-1 0,-1 0 0,1 0 0,0 0 0,0-1-1,0 1 1,30-9-5705,-10-9-1114</inkml:trace>
</inkml:ink>
</file>

<file path=ppt/ink/ink7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14.416"/>
    </inkml:context>
    <inkml:brush xml:id="br0">
      <inkml:brushProperty name="width" value="0.025" units="cm"/>
      <inkml:brushProperty name="height" value="0.025" units="cm"/>
    </inkml:brush>
  </inkml:definitions>
  <inkml:trace contextRef="#ctx0" brushRef="#br0">6 292 11723,'-6'13'10973,"20"-22"-8191,19-22-2027,10-16 308,-2-2 1,-2-1 0,40-68 0,-88 164-1048,-5-5 86,4-15 24,1-1-1,1 1 0,1 1 0,2-1 0,-5 54 1</inkml:trace>
</inkml:ink>
</file>

<file path=ppt/ink/ink7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14.775"/>
    </inkml:context>
    <inkml:brush xml:id="br0">
      <inkml:brushProperty name="width" value="0.025" units="cm"/>
      <inkml:brushProperty name="height" value="0.025" units="cm"/>
    </inkml:brush>
  </inkml:definitions>
  <inkml:trace contextRef="#ctx0" brushRef="#br0">1 33 18161,'0'0'8969,"59"-1"-8585,-39-5-352,0-1-480,-3 3-1602,-5-3-2082,-6 0-4100</inkml:trace>
</inkml:ink>
</file>

<file path=ppt/ink/ink7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15.118"/>
    </inkml:context>
    <inkml:brush xml:id="br0">
      <inkml:brushProperty name="width" value="0.025" units="cm"/>
      <inkml:brushProperty name="height" value="0.025" units="cm"/>
    </inkml:brush>
  </inkml:definitions>
  <inkml:trace contextRef="#ctx0" brushRef="#br0">0 1 20019,'0'0'9449,"31"9"-12492,-19-13-865,-6-1-2177</inkml:trace>
</inkml:ink>
</file>

<file path=ppt/ink/ink7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15.477"/>
    </inkml:context>
    <inkml:brush xml:id="br0">
      <inkml:brushProperty name="width" value="0.025" units="cm"/>
      <inkml:brushProperty name="height" value="0.025" units="cm"/>
    </inkml:brush>
  </inkml:definitions>
  <inkml:trace contextRef="#ctx0" brushRef="#br0">40 1 16976,'0'0'7618,"-5"9"-5387,2-3-1990,-21 44 1926,22-47-2081,1 0-1,0 0 0,0 1 1,0-1-1,1 0 1,-1 1-1,1-1 0,0 1 1,-1-1-1,2 1 1,-1-1-1,0 0 0,1 1 1,-1-1-1,1 1 1,1 3-1,0-6-88,-1 1 0,1-1 1,0 1-1,-1-1 0,1 0 0,0 0 0,0 0 0,0 0 1,0 0-1,0 0 0,0 0 0,0 0 0,0-1 0,0 1 1,0-1-1,1 0 0,-1 0 0,0 0 0,0 0 0,0 0 1,0 0-1,4-1 0,1 0-403,0 1 1,-1-2-1,1 1 1,-1-1-1,1 0 1,7-3-1,-1-4-2138,0 1-1,0-2 1,-1 0 0,16-16 0,-3 1-4669</inkml:trace>
</inkml:ink>
</file>

<file path=ppt/ink/ink7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15.804"/>
    </inkml:context>
    <inkml:brush xml:id="br0">
      <inkml:brushProperty name="width" value="0.025" units="cm"/>
      <inkml:brushProperty name="height" value="0.025" units="cm"/>
    </inkml:brush>
  </inkml:definitions>
  <inkml:trace contextRef="#ctx0" brushRef="#br0">229 0 9417,'0'0'11921,"-9"10"-10208,-25 29 581,1 2 0,-42 67 0,64-91-2093,1 2 0,1-1 1,0 1-1,1 0 1,1 1-1,1 0 0,1 0 1,1 0-1,0 1 0,0 20 1,4-40-267,0-1 0,0 1 0,0-1 0,-1 1 0,1 0 0,0-1 0,0 1 0,0-1 0,0 1 0,0 0 0,0-1 0,1 1 0,-1-1 0,0 1 0,0-1 0,0 1 0,0 0 1,1-1-1,-1 1 0,0-1 0,1 1 0,-1-1 0,0 1 0,1-1 0,-1 1 0,1-1 0,-1 0 0,0 1 0,1-1 0,-1 0 0,1 1 0,-1-1 0,1 0 0,0 1 0,-1-1 0,1 0 0,-1 0 0,1 0 0,-1 0 0,1 1 1,0-1-1,-1 0 0,1 0 0,-1 0 0,1 0 0,-1 0 0,1 0 0,1-1 0,-1 1-592,1-1 0,0 0 0,-1 0 0,1 0 0,-1 0 1,1 0-1,-1 0 0,0 0 0,1 0 0,-1 0 0,0-1 0,0 1 0,0 0 1,0-1-1,2-2 0,3-13-8125</inkml:trace>
  <inkml:trace contextRef="#ctx0" brushRef="#br0" timeOffset="1">293 245 14382,'0'0'16143,"-7"71"-16079,2-48-64,-3 0-64,2-4-737,0-3-768,3-4-738,0-6-992,-5-2-1377,3-4-2595</inkml:trace>
</inkml:ink>
</file>

<file path=ppt/ink/ink7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16.253"/>
    </inkml:context>
    <inkml:brush xml:id="br0">
      <inkml:brushProperty name="width" value="0.025" units="cm"/>
      <inkml:brushProperty name="height" value="0.025" units="cm"/>
    </inkml:brush>
  </inkml:definitions>
  <inkml:trace contextRef="#ctx0" brushRef="#br0">41 60 15182,'0'0'8061,"10"-7"-5642,-1 1-1900,1-1 1,-1 1 0,2 1 0,-1 0-1,0 0 1,1 1 0,0 0 0,0 1 0,0 0-1,19-1 1,-29 4-520,-1 0 0,0 0 0,1 0 0,-1 0 0,0 0 0,0 0 0,1 0 0,-1 0 0,0 0 0,0 0 0,1 0 0,-1 0 0,0 0 0,0 0 0,0 0 0,1 1 0,-1-1 0,0 0 0,0 0 0,1 0 0,-1 0 0,0 1 0,0-1 0,0 0 0,0 0 0,1 0 0,-1 1 0,0-1 0,0 0 0,0 0 0,0 1 0,0-1 0,0 0 0,0 0 0,0 1 0,0-1 0,0 0 0,0 0 0,0 1 0,0-1 0,-4 15 22,-11 10 138,-98 93 1046,112-118-1206,0 0 0,1 1 0,-1-1 0,1 0 0,-1 1 0,1-1 0,-1 1 0,1-1 0,-1 1 0,1-1 0,0 1 0,-1-1 0,1 1 0,0 0 0,-1-1 0,1 1 0,0 0 0,0-1 0,-1 1 0,1 0 0,0-1 0,0 1 0,0 0 0,0-1 0,0 1 0,0 0 0,0-1 0,0 1 0,0 0 0,0-1 0,1 1 0,-1 0 0,0-1 0,0 1 0,1 1 0,1-2 0,0 1 0,-1-1 0,1 0 0,0 0 0,0 1 0,-1-1 0,1 0 0,0 0 0,0-1 0,-1 1 0,1 0 0,3-1 0,55-18 0,-54 16 0,0 1 0,1 0 0,-1 0 0,0 1 0,1 0 0,0 0 0,-1 0 0,1 1 0,10 1 0,-15-1 0,-1 0 0,1 0 0,-1 1 0,0-1 0,1 0 0,-1 1 0,0 0 0,1-1 0,-1 1 0,0 0 0,0-1 0,0 1 0,1 0 0,-1 0 0,0 0 0,0 0 0,0 0 0,0 0 0,1 2 0,-2-1 0,1 0 0,-1 0 0,1 0 0,-1 0 0,0 0 0,0 0 0,0 0 0,0 0 0,0 0 0,0 0 0,0 0 0,-1 0 0,1 0 0,-1 0 0,1 0 0,-1 0 0,0 0 0,-1 2 0,-3 5 0,-1 1 0,0-1 0,-1-1 0,0 1 0,-1-1 0,1 0 0,-1 0 0,-1-1 0,0-1 0,0 1 0,0-1 0,0-1 0,-1 1 0,0-2 0,0 1 0,-1-1 0,1-1 0,-1 0 0,0-1 0,0 0 0,-17 1 0,27-3-28,0 0 1,0-1-1,0 1 1,-1 0-1,1-1 0,0 1 1,0-1-1,0 0 0,0 1 1,0-1-1,0 0 1,0 0-1,0 1 0,0-1 1,0 0-1,1 0 0,-1 0 1,0 0-1,0 0 1,1 0-1,-1-1 0,1 1 1,-1 0-1,1 0 1,-1 0-1,1 0 0,0-1 1,0 1-1,-1 0 0,1 0 1,0-1-1,0 1 1,0 0-1,1 0 0,-1-3 1,0 0-389,1-1 0,-1 1 1,1 0-1,0-1 0,0 1 0,0 0 1,0 0-1,1 0 0,2-5 0,5-5-7180</inkml:trace>
</inkml:ink>
</file>

<file path=ppt/ink/ink7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17.555"/>
    </inkml:context>
    <inkml:brush xml:id="br0">
      <inkml:brushProperty name="width" value="0.025" units="cm"/>
      <inkml:brushProperty name="height" value="0.025" units="cm"/>
    </inkml:brush>
  </inkml:definitions>
  <inkml:trace contextRef="#ctx0" brushRef="#br0">1 111 10090,'0'0'7842,"11"3"-6422,8 3-675,1-2 0,1 0 0,-1-1 1,0-1-1,28-1 0,118-11 1560,-48 2-1138,554-37 1038,88 23 816,-605 23-2775,-150-1-246,0-1 0,0 1 0,-1-1 0,1 0 0,0 0 0,-1 0 0,1-1 0,-1 0 0,1 1 0,-1-2 0,0 1 0,0 0 0,0-1 0,0 0 0,5-4 0,-9 7-22,0-1 0,0 1 0,0-1 0,-1 1 1,1 0-1,0-1 0,0 1 0,0 0 0,-1-1 0,1 1 0,0 0 0,0-1 0,0 1 1,-1 0-1,1-1 0,0 1 0,-1 0 0,1 0 0,0 0 0,-1-1 0,1 1 1,0 0-1,-1 0 0,1 0 0,0 0 0,-1-1 0,1 1 0,-1 0 0,1 0 0,0 0 1,-1 0-1,1 0 0,-1 0 0,1 0 0,0 0 0,-1 0 0,0 1 0,-22-4-2410,19 2 1404,-21-3-4508,-3-1-2669</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4.076"/>
    </inkml:context>
    <inkml:brush xml:id="br0">
      <inkml:brushProperty name="width" value="0.025" units="cm"/>
      <inkml:brushProperty name="height" value="0.025" units="cm"/>
    </inkml:brush>
  </inkml:definitions>
  <inkml:trace contextRef="#ctx0" brushRef="#br0">106 0 18514,'0'0'2049,"-23"65"354,4-20-289,2 4-545,4 3-288,3-3-736,3-2-449,6-8-801,1-6-1377,-3-9-1153,-1-12-1089,-5-7-2242</inkml:trace>
</inkml:ink>
</file>

<file path=ppt/ink/ink7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18.115"/>
    </inkml:context>
    <inkml:brush xml:id="br0">
      <inkml:brushProperty name="width" value="0.025" units="cm"/>
      <inkml:brushProperty name="height" value="0.025" units="cm"/>
    </inkml:brush>
  </inkml:definitions>
  <inkml:trace contextRef="#ctx0" brushRef="#br0">109 1 12940,'0'0'6961,"-4"12"-4820,-16 50 1587,-14 85-1,24-50-5742,10-97 1552,-1 1 0,1-1 1,-1 1-1,1 0 0,-1-1 0,0 1 0,1-1 1,-1 0-1,0 1 0,1-1 0,-1 1 0,0-1 1,1 0-1,-1 0 0,0 1 0,0-1 0,1 0 1,-1 0-1,0 0 0,0 0 0,1 0 0,-1 0 1,0 0-1,0 0 0,1 0 0,-1 0 0,0 0 1,0-1-1,1 1 0,-1 0 0,-1-1 0,1 1-102,-15-5-10453</inkml:trace>
</inkml:ink>
</file>

<file path=ppt/ink/ink7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18.503"/>
    </inkml:context>
    <inkml:brush xml:id="br0">
      <inkml:brushProperty name="width" value="0.025" units="cm"/>
      <inkml:brushProperty name="height" value="0.025" units="cm"/>
    </inkml:brush>
  </inkml:definitions>
  <inkml:trace contextRef="#ctx0" brushRef="#br0">74 83 5669,'0'0'16443,"3"-9"-14639,-3 6-1692,1 0 1,0 0-1,1 0 1,-1 0-1,0 0 1,1 0-1,-1 0 1,1 1-1,0-1 1,0 1-1,0-1 1,0 1-1,4-3 1,-1 2 93,0 0 0,0 1 0,0 0 0,0 0 0,0 0 0,1 0 0,-1 1 0,1 0 0,7-1 0,30-4 237,-1 2 1,1 2-1,81 6 0,-118-3-415,-1 0 0,1 0 0,-1 0 0,1 1 0,-1 0 0,0 0 0,0 0 0,0 0 0,0 1 0,0 0 0,0 0 0,-1 1 0,0-1 0,1 1 0,-1 0 0,-1 0 0,1 0 0,0 0 0,-1 1 0,0 0 0,0-1 0,2 7 0,-1-2 186,-1 1 1,0 0-1,-1 0 0,0 0 0,0 0 0,-1 0 0,-1 0 0,1 0 0,-2 0 0,1 0 0,-4 15 0,1-15-198,0 0 0,0 0 0,-1 0 0,-1-1 0,0 1 0,0-1 0,-1 0 0,0-1 0,0 1 0,-1-1-1,0 0 1,-12 10 0,-4 1-10,0 0 0,-2-1-1,-28 16 1,35-24-6,0 0 0,0-2 0,-1 0 0,0 0 0,-1-2 0,1 0 0,-1-2 0,-1 0 0,1-1 0,0-1 0,-39-1 0,57-1-2,-1-1 1,0 1-1,1 0 1,-1-1-1,1 1 1,-1-1-1,1 0 1,-1 1-1,1-1 1,-1-1-1,1 1 0,0 0 1,0 0-1,0-1 1,-1 0-1,1 1 1,1-1-1,-1 0 1,0 0-1,0 0 0,1 0 1,-1 0-1,1 0 1,-2-4-1,2 4-40,1 0-1,-1-1 0,1 1 1,-1 0-1,1-1 0,0 1 1,0 0-1,0-1 0,1 1 1,-1 0-1,0-1 0,1 1 1,0 0-1,-1 0 0,1 0 1,0-1-1,0 1 0,0 0 1,0 0-1,1 0 1,-1 0-1,0 1 0,1-1 1,0 0-1,-1 0 0,5-2 1,24-22-3882,3-1-3870,6-4-6684</inkml:trace>
</inkml:ink>
</file>

<file path=ppt/ink/ink7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19.780"/>
    </inkml:context>
    <inkml:brush xml:id="br0">
      <inkml:brushProperty name="width" value="0.025" units="cm"/>
      <inkml:brushProperty name="height" value="0.025" units="cm"/>
    </inkml:brush>
  </inkml:definitions>
  <inkml:trace contextRef="#ctx0" brushRef="#br0">155 46 9065,'0'0'9374,"8"-8"-7383,27-23 38,-35 30-1875,0 1 1,1-1 0,-1 1-1,0 0 1,1-1 0,-1 1 0,0-1-1,1 1 1,-1 0 0,1-1-1,-1 1 1,1 0 0,-1 0 0,1-1-1,-1 1 1,1 0 0,-1 0-1,1 0 1,-1-1 0,1 1 0,-1 0-1,1 0 1,-1 0 0,1 0-1,-1 0 1,1 0 0,-1 0 0,1 0-1,-1 1 1,1-1 0,0 0 0,1 17 1427,-13 22-610,-1-20-660,0 1-1,-2-2 1,0 0-1,-1 0 0,-1-1 1,0-1-1,-1-1 1,-37 26-1,53-41-317,0 1 0,1-1 0,-1 1 0,0-1-1,1 1 1,-1-1 0,0 1 0,1-1 0,-1 0 0,0 1 0,0-1 0,1 0-1,-1 0 1,0 1 0,0-1 0,0 0 0,0 0 0,1 0 0,-1 0 0,0 0-1,0 0 1,0 0 0,1-1 0,-1 1 0,0 0 0,0 0 0,0-1 0,1 1-1,-1 0 1,0-1 0,1 1 0,-1-1 0,0 1 0,1-1 0,-1 1 0,0-1-1,1 1 1,-1-1 0,1 0 0,-1 1 0,1-1 0,-1 0 0,1 1 0,0-1-1,-1 0 1,1 0 0,0 1 0,-1-1 0,1 0 0,0 0 0,0 0 0,0 1-1,0-1 1,0 0 0,0 0 0,0 0 0,0 1 0,0-1 0,0 0 0,0 0 0,1 0-1,-1-1 1,1-4-69,0 0 0,0 0 0,0 0-1,0 0 1,1 0 0,0 1 0,4-9-1,-1 7-48,0-1-1,1 1 1,0 0-1,0 0 1,9-7-1,-13 12 87,0 0-1,0 1 0,1-1 0,-1 0 0,0 1 0,1 0 1,-1-1-1,1 1 0,-1 0 0,1 0 0,0 0 0,-1 1 0,1-1 1,0 1-1,0-1 0,0 1 0,-1 0 0,1 0 0,0 0 1,0 1-1,4 0 0,-6 0 36,0 0 0,0 0 1,1 0-1,-1 0 0,0 0 1,0 0-1,0 0 0,0 0 0,-1 0 1,1 1-1,0-1 0,0 0 1,-1 1-1,1-1 0,-1 1 1,1-1-1,-1 1 0,1 1 0,5 35 248,-3-22 48,-1-9-129,-1-1 0,2 1 0,-1 0 0,1-1 0,0 0 0,0 0 0,1 0 0,-1 0 0,2 0 0,8 9 0,-11-13-202,0 0-1,1 0 0,-1 0 0,1-1 0,-1 1 0,1-1 0,0 0 0,-1 1 0,1-1 1,0 0-1,0-1 0,3 2 0,-3-2-284,0 0 0,0 0 1,0 0-1,0 0 0,0-1 0,0 1 1,0-1-1,-1 0 0,1 0 1,0 0-1,0 0 0,0 0 0,4-4 1,11-10-6528</inkml:trace>
</inkml:ink>
</file>

<file path=ppt/ink/ink7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24.977"/>
    </inkml:context>
    <inkml:brush xml:id="br0">
      <inkml:brushProperty name="width" value="0.025" units="cm"/>
      <inkml:brushProperty name="height" value="0.025" units="cm"/>
    </inkml:brush>
  </inkml:definitions>
  <inkml:trace contextRef="#ctx0" brushRef="#br0">30 339 7207,'-1'11'9584,"-2"-2"-3346,2-8-6074,1-1 1,0 0 0,-1 1 0,1-1-1,0 0 1,-1 1 0,1-1-1,0 0 1,-1 1 0,1-1 0,-1 0-1,1 0 1,-1 1 0,1-1 0,0 0-1,-1 0 1,1 0 0,-1 0 0,1 0-1,-1 1 1,1-1 0,-1 0 0,1 0-1,-1 0 1,1 0 0,-1-1 0,1 1-1,-1 0 1,1 0 0,-1 0-1,1 0 1,-1 0 0,1-1 0,-1 1-1,1 0 1,0 0 0,-1-1 0,1 1-1,-1 0 1,1-1 0,-2-2-23,1-1-1,0 1 1,0-1-1,0 0 1,0 1 0,1-1-1,-1 1 1,1-1 0,0 0-1,0 0 1,1 1 0,-1-1-1,1-3 1,0 0-27,1-9-91,1 1-1,1-1 1,0 0 0,1 1 0,0 0 0,15-28 0,-4 15-21,0 1 0,31-39 0,-43 61-9,0 1-1,0 0 1,0 1-1,0-1 1,1 1-1,-1-1 1,1 1 0,0 1-1,0-1 1,8-2-1,-12 4 3,0 1 0,0 0-1,1-1 1,-1 1 0,0 0-1,0 0 1,1 0 0,-1 0 0,0 0-1,1 0 1,-1 0 0,0 0-1,1 0 1,-1 1 0,0-1-1,0 1 1,1-1 0,-1 1-1,0-1 1,0 1 0,0-1-1,0 1 1,0 0 0,0 0 0,0 0-1,0 0 1,0 0 0,0 0-1,0 0 1,0 0 0,-1 0-1,1 0 1,0 0 0,-1 0-1,1 0 1,-1 1 0,1-1-1,-1 0 1,0 0 0,1 1 0,-1-1-1,0 0 1,0 1 0,0-1-1,0 0 1,0 1 0,-1 1-1,2 7 16,-1-1 0,-1 0 0,1 1-1,-1-1 1,-1 0 0,-5 18 0,6-22 14,-1-1 0,0 1 1,0-1-1,0 0 0,-1 1 1,0-1-1,1 0 0,-2 0 1,1-1-1,0 1 0,-1-1 1,1 1-1,-1-1 0,0 0 1,-5 3-1,9-6-15,-1 0 0,1 0 1,0 0-1,0 0 0,-1 0 0,1 0 1,0 0-1,0 0 0,0 0 0,-1 0 1,1 0-1,0 0 0,0 0 0,-1 0 1,1 0-1,0 0 0,0 0 0,0 0 1,-1 0-1,1 0 0,0-1 0,0 1 1,0 0-1,-1 0 0,1 0 0,0 0 1,0 0-1,0-1 0,-1 1 0,1 0 1,0 0-1,0 0 0,0 0 0,0-1 1,0 1-1,0 0 0,0 0 0,-1 0 1,1-1-1,0 1 0,0 0 0,0 0 1,0-1-1,0 1 0,0 0 0,0 0 1,0-1-1,0 1 0,0 0 0,0 0 1,0 0-1,0-1 0,1 1 0,-1-1-12,0 1 0,0-1 0,0 1 0,0-1 0,1 0 0,-1 1 0,0-1-1,0 1 1,1-1 0,-1 1 0,0-1 0,1 1 0,-1 0 0,0-1 0,1 1-1,-1-1 1,1 1 0,-1 0 0,1-1 0,-1 1 0,1 0 0,-1 0 0,1-1 0,-1 1-1,1 0 1,-1 0 0,1 0 0,0-1 0,-1 1 0,1 0 0,0 0 0,1 0-7,-1 0 0,1 1 1,0-1-1,-1 0 1,1 1-1,-1-1 0,1 1 1,-1-1-1,1 1 1,-1 0-1,1 0 0,-1 0 1,0-1-1,0 1 1,1 1-1,-1-1 0,0 0 1,0 0-1,0 0 1,0 0-1,0 1 0,0-1 1,0 1-1,-1-1 1,1 0-1,0 1 0,-1-1 1,1 1-1,-1 0 0,1-1 1,-1 1-1,0-1 1,0 1-1,0 0 0,0 1 1,0 1 25,1-1 0,-1 1 0,0-1 0,0 0 0,-1 1 0,1-1 0,-1 0 0,1 1 0,-1-1 0,0 0 0,-1 0-1,1 0 1,0 0 0,-1 0 0,0 0 0,-3 5 0,-2-2-8,0 0 0,-1-1 0,0 1 0,1-2 0,-15 7 0,18-9-10,0 0 0,0-1 1,0 0-1,0 0 0,0 0 0,0 0 1,0-1-1,0 1 0,0-1 1,0 0-1,0 0 0,-1-1 0,1 1 1,-8-3-1,12 3-7,-1 0 1,0-1-1,1 1 1,-1 0-1,0-1 1,0 1-1,1-1 0,-1 1 1,1 0-1,-1-1 1,0 0-1,1 1 0,-1-1 1,1 1-1,0-1 1,-1 0-1,1 1 0,-1-1 1,1 0-1,0 0 1,-1 1-1,1-1 1,0 0-1,0 0 0,0 1 1,0-1-1,0 0 1,0 0-1,0 1 0,0-1 1,0 0-1,0 0 1,0 0-1,0 1 1,0-1-1,0 0 0,1 0 1,-1 1-1,0-1 1,1 0-1,-1 1 0,1-1 1,-1 0-1,1 1 1,-1-1-1,1 0 0,-1 1 1,1-1-1,-1 1 1,1-1-1,0 1 1,-1-1-1,1 1 0,0 0 1,-1-1-1,2 1 1,6-1-1124,11 0-4234,-2-2-4699,-5-1-4942</inkml:trace>
</inkml:ink>
</file>

<file path=ppt/ink/ink7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26.377"/>
    </inkml:context>
    <inkml:brush xml:id="br0">
      <inkml:brushProperty name="width" value="0.025" units="cm"/>
      <inkml:brushProperty name="height" value="0.025" units="cm"/>
    </inkml:brush>
  </inkml:definitions>
  <inkml:trace contextRef="#ctx0" brushRef="#br0">24 54 10442,'0'9'2270,"1"-1"0,0 1 0,0-1 0,5 15 0,30 62 2502,-26-65-4460,-1 0 1,-1 1-1,8 30 0,-15-49-252,-1 0 0,1 0 0,-1 0 0,1 0 0,-1 0-1,0 0 1,0-1 0,0 1 0,0 0 0,0 0 0,-1 0 0,1 0 0,0 0 0,-1 0 0,0 0 0,1 0 0,-1 0 0,0-1-1,0 1 1,0 0 0,0-1 0,0 1 0,0 0 0,-1-1 0,1 0 0,0 1 0,-1-1 0,1 0 0,-1 1 0,0-1-1,1 0 1,-3 1 0,-3 0 184,1 0 0,-1 0 0,0 0 0,0-1 0,0 0 0,0-1 0,-13 0 0,19 0-238,0 0 0,-1-1-1,1 1 1,0-1 0,0 1 0,0-1 0,0 0-1,0 1 1,0-1 0,0 0 0,1 0-1,-1 1 1,0-1 0,0 0 0,1 0 0,-1 0-1,0 0 1,1 0 0,-1 0 0,1 0-1,-1-1 1,1 1 0,-1 0 0,1 0 0,0 0-1,0 0 1,0 0 0,0-1 0,-1 1-1,2 0 1,-1 0 0,0 0 0,0-1 0,0 0-1,0-3-13,1 1 0,-1 0 0,1-1 1,-1 1-1,1 0 0,0 0 0,1-1 0,-1 1 0,3-4 0,10-11-9,0 2 1,1 0 0,33-29-1,-31 32 40,-1-1 0,-1-1-1,0-1 1,15-23 0,-28 38-13,-1 0-1,0 0 1,0 0 0,0 0 0,0 0 0,0 0-1,0 0 1,-1-1 0,1 1 0,-1 0-1,1 0 1,-1 0 0,0-1 0,0-3 0,0 5 2,0 0 0,-1 0 0,1 0 1,-1 0-1,1 0 0,-1 0 0,1 0 1,-1 0-1,0 0 0,1 0 0,-1 1 1,0-1-1,0 0 0,0 0 0,1 1 1,-1-1-1,0 1 0,0-1 0,0 0 1,0 1-1,-2-1 0,-4-1 50,-1 0-1,0 1 1,-1 0-1,1 0 1,0 0-1,-10 2 1,10-1-55,16-3-2109,18-12-9879,-5 1 3322</inkml:trace>
</inkml:ink>
</file>

<file path=ppt/ink/ink7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1:27.250"/>
    </inkml:context>
    <inkml:brush xml:id="br0">
      <inkml:brushProperty name="width" value="0.025" units="cm"/>
      <inkml:brushProperty name="height" value="0.025" units="cm"/>
    </inkml:brush>
  </inkml:definitions>
  <inkml:trace contextRef="#ctx0" brushRef="#br0">433 1 15759,'47'142'7550,"-35"-96"-5584,4 52 0,-11-56-1583,-3 1-1,-1-1 1,-2 1 0,-2 0-1,-2-1 1,-1 0 0,-3 0-1,-17 52 1,-10 10 126,-76 156 0,91-219-981,-2-1 0,-2-1 1,-2-1-1,-1-1 0,-1-2 0,-50 46 0,41-50-3091,12-15-1842,4-9-4002</inkml:trace>
</inkml:ink>
</file>

<file path=ppt/ink/ink7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9:02.183"/>
    </inkml:context>
    <inkml:brush xml:id="br0">
      <inkml:brushProperty name="width" value="0.025" units="cm"/>
      <inkml:brushProperty name="height" value="0.025" units="cm"/>
    </inkml:brush>
  </inkml:definitions>
  <inkml:trace contextRef="#ctx0" brushRef="#br0">0 0 5061,'0'0'8200,"0"9"-7277,0 14-579,7 187 2001,-4-176-2209,2-1 0,1 1 0,2-2 0,17 48 0,-21-70-126,0 0 1,1 0 0,0 0 0,1-1 0,0 0 0,0 0 0,1 0-1,12 12 1,-13-16 39,0 0-1,-1-1 0,2 0 1,-1-1-1,1 1 0,-1-1 1,1 0-1,0-1 1,0 0-1,0 0 0,0 0 1,0-1-1,0 0 0,8 0 1,6 0 66,-1-2 0,1 0 1,-1-1-1,1-1 1,-1-1-1,0-1 0,0-1 1,23-10-1,13-10 349,74-45-1,-92 47-218,1 2-1,1 2 0,1 1 0,64-19 1,-98 36-240,0 0 1,-1 1 0,1 0-1,0 0 1,0 1 0,0 0-1,0 0 1,0 0 0,9 2-1,-14-1-3,1 0 0,0 1 0,0-1-1,-1 0 1,1 1 0,-1-1 0,1 1 0,-1 0-1,0 0 1,0 0 0,0 0 0,0 0 0,0 0-1,0 0 1,0 1 0,-1-1 0,1 1 0,-1 0-1,0-1 1,0 1 0,0 0 0,0-1-1,1 7 1,1 5 83,-2 1-1,1-1 0,-2 1 1,-1 20-1,0-21-1042,1 0 1,0 1-1,1-1 1,4 20-1,-4-32 546,4 9-5910,0-10-26</inkml:trace>
</inkml:ink>
</file>

<file path=ppt/ink/ink7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9:02.569"/>
    </inkml:context>
    <inkml:brush xml:id="br0">
      <inkml:brushProperty name="width" value="0.025" units="cm"/>
      <inkml:brushProperty name="height" value="0.025" units="cm"/>
    </inkml:brush>
  </inkml:definitions>
  <inkml:trace contextRef="#ctx0" brushRef="#br0">1 469 11627,'0'0'2061,"6"-12"-321,3-2-1079,0 0 0,0 0 0,1 1-1,1 0 1,0 1 0,1 0 0,1 1 0,-1 0 0,28-16 0,-22 17-347,1 0-1,0 1 1,25-8 0,-37 15-315,0 0 0,0 0-1,0 1 1,0 0 0,1 0 0,-1 1 0,0-1-1,1 2 1,-1-1 0,0 1 0,0 0 0,0 0 0,8 3-1,-11-1-4,0-1-1,0 1 0,0 0 1,-1 0-1,0 0 0,1 1 1,-1-1-1,0 1 0,-1-1 1,1 1-1,-1 0 1,1 0-1,2 7 0,-4-8 83,0 0 0,0 1 0,1-1-1,-1 0 1,1 0 0,0 0 0,0 0 0,0-1 0,1 1-1,-1-1 1,1 1 0,-1-1 0,1 0 0,0 0-1,-1 0 1,1 0 0,0 0 0,1-1 0,-1 1 0,0-1-1,6 2 1,3-3 230,-1-1 1,0-1-1,1 1 0,-1-2 0,0 0 0,0 0 1,0-1-1,-1 0 0,1-1 0,-1 0 0,15-10 1,15-12-147,50-43 1,-71 54-84,90-83 79,-40 33-55,-57 57-96,-4 2-3048,-4-9-5109,-4-4-4137</inkml:trace>
</inkml:ink>
</file>

<file path=ppt/ink/ink7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9:03.352"/>
    </inkml:context>
    <inkml:brush xml:id="br0">
      <inkml:brushProperty name="width" value="0.025" units="cm"/>
      <inkml:brushProperty name="height" value="0.025" units="cm"/>
    </inkml:brush>
  </inkml:definitions>
  <inkml:trace contextRef="#ctx0" brushRef="#br0">24 1 14862,'0'0'5573,"15"76"-4772,-20-25-385,-4 8-255,-4 4-97,5-4-64,4-9 0,4-12-385,0-15-512,14-20-31,12-9 95,4-30-512,8-14-1634,3-12-1409,0-8-5734</inkml:trace>
</inkml:ink>
</file>

<file path=ppt/ink/ink7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9:03.691"/>
    </inkml:context>
    <inkml:brush xml:id="br0">
      <inkml:brushProperty name="width" value="0.025" units="cm"/>
      <inkml:brushProperty name="height" value="0.025" units="cm"/>
    </inkml:brush>
  </inkml:definitions>
  <inkml:trace contextRef="#ctx0" brushRef="#br0">307 0 8168,'0'0'9032,"-47"81"-8167,25-26-384,1 5-97,3 2 96,10-4 97,8-4-321,0-4-160,11-5-961,8-10-1281,2-12-1761,-3-9-4005</inkml:trace>
  <inkml:trace contextRef="#ctx0" brushRef="#br0" timeOffset="1">39 290 12075,'0'0'6791,"-39"-49"-3460,41 49-3203,21 0-384,9 0 384,15 0-128,7 0 96,8 0 0,2 0-672,3-7-2051,-6-7-2914</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4.450"/>
    </inkml:context>
    <inkml:brush xml:id="br0">
      <inkml:brushProperty name="width" value="0.025" units="cm"/>
      <inkml:brushProperty name="height" value="0.025" units="cm"/>
    </inkml:brush>
  </inkml:definitions>
  <inkml:trace contextRef="#ctx0" brushRef="#br0">0 116 18417,'2'-9'2686,"-1"4"-2412,0 1 1,0 0 0,0-1-1,1 1 1,0 0-1,0 0 1,0 0 0,0 0-1,0 0 1,1 1 0,0-1-1,0 1 1,0 0-1,0-1 1,0 1 0,1 1-1,-1-1 1,1 0 0,0 1-1,0 0 1,0 0-1,0 0 1,0 0 0,0 1-1,0 0 1,7-2 0,13-3 52,0 1 0,0 1 0,0 1 0,0 1 0,0 1 0,0 1 1,0 1-1,26 5 0,-36-4-321,0 1 0,0 0 0,-1 1 0,0 0 1,0 1-1,0 0 0,0 2 0,-1-1 0,0 1 0,0 1 1,-1 0-1,0 1 0,0 0 0,-1 0 0,12 15 1,-18-18 12,0-1 1,0 1-1,0-1 1,-1 1-1,0 0 1,-1 0 0,1 1-1,-1-1 1,0 0-1,-1 1 1,1-1-1,-1 1 1,-1 0 0,1-1-1,-1 1 1,0 0-1,-1-1 1,0 1-1,0 0 1,0-1 0,0 1-1,-1-1 1,-1 0-1,1 1 1,-1-1-1,0 0 1,0 0 0,0-1-1,-5 7 1,-3 1 36,0 0 0,-1-1 1,0 0-1,-1-1 0,0 0 1,-1-1-1,0 0 0,0-1 0,-1-1 1,-21 9-1,7-6-56,-1 0 0,-40 8 0,57-16 0,1-1 0,-1 0 0,0-1 0,0-1 0,0 0 0,0 0 0,0-1 0,-17-4 0,26 4-28,1-1 0,-1 1 0,1-1 0,-1 0 1,1 0-1,0 0 0,0 0 0,0-1 0,0 1 0,0-1 0,0 0 0,1 1 0,-1-1 0,1 0 1,0-1-1,0 1 0,0 0 0,0-1 0,1 1 0,-3-7 0,3 8-40,1-1-1,-1 1 0,0-1 1,1 1-1,0-1 0,0 1 1,-1-1-1,2 1 1,-1-1-1,0 0 0,0 1 1,1-1-1,-1 1 1,1 0-1,0-1 0,0 1 1,0-1-1,0 1 1,0 0-1,0 0 0,1 0 1,-1-1-1,1 2 1,0-1-1,-1 0 0,1 0 1,0 0-1,0 1 1,0-1-1,0 1 0,3-2 1,77-29-8090,-78 31 7716,51-17-5954</inkml:trace>
</inkml:ink>
</file>

<file path=ppt/ink/ink7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0:37.261"/>
    </inkml:context>
    <inkml:brush xml:id="br0">
      <inkml:brushProperty name="width" value="0.025" units="cm"/>
      <inkml:brushProperty name="height" value="0.025" units="cm"/>
    </inkml:brush>
  </inkml:definitions>
  <inkml:trace contextRef="#ctx0" brushRef="#br0">0 0 480,'0'0'705</inkml:trace>
</inkml:ink>
</file>

<file path=ppt/ink/ink7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0:37.819"/>
    </inkml:context>
    <inkml:brush xml:id="br0">
      <inkml:brushProperty name="width" value="0.025" units="cm"/>
      <inkml:brushProperty name="height" value="0.025" units="cm"/>
    </inkml:brush>
  </inkml:definitions>
  <inkml:trace contextRef="#ctx0" brushRef="#br0">955 111 801,'0'0'10890,"5"-9"-8514,16-28-930,-20 36-1344,0 0 0,-1-1 0,1 1 0,-1 0 0,1-1-1,-1 1 1,1-1 0,-1 1 0,0-1 0,0 1 0,0-1 0,0 1-1,0 0 1,0-1 0,0 1 0,-1-1 0,1 1 0,0-1 0,-1 1-1,1 0 1,-1-1 0,1 1 0,-1 0 0,0-1 0,0 1-1,0 0 1,1 0 0,-1 0 0,0-1 0,-1 1 0,1 0 0,0 0-1,0 1 1,0-1 0,0 0 0,-1 0 0,0 0 0,-3-2 95,0 1-1,0 0 1,0 0 0,0 1 0,0-1 0,0 1 0,-10-1-1,-25 1 17,1 2 0,0 1 0,-1 3 0,-38 9 0,7 3-43,-87 33-1,130-39-61,0 1-1,1 2 1,1 1-1,0 1 1,1 1-1,1 1 1,0 1-1,2 1 0,0 1 1,1 1-1,2 1 1,0 1-1,1 0 1,2 1-1,0 1 0,2 1 1,1 0-1,1 1 1,1 0-1,2 1 1,0 0-1,2 1 0,-6 59 1,12-70-91,1 1 0,0 0 1,1-1-1,1 1 0,1 0 0,1-1 1,1 0-1,13 35 0,-14-44-1,2 1-1,-1-1 1,2 0 0,-1 0 0,1-1-1,1 0 1,0 0 0,0-1-1,0 0 1,1 0 0,0-1-1,1 0 1,0-1 0,0 0-1,0 0 1,14 5 0,-1-3 27,0-2 0,1 0 0,-1-1 0,1-1-1,0-1 1,1-1 0,-1-2 0,0 0 0,0-1 0,0-2 0,39-8 0,-21 0 73,-1-1 0,0-2 0,-1-2 0,0-1 0,62-39 0,-71 36 116,-1-2 0,-1 0-1,-1-2 1,-1-2-1,-1 0 1,-1-1 0,-2-2-1,22-33 1,-32 42-166,-1-1-1,-1 0 1,0 0 0,-2-1 0,0-1 0,-2 1-1,0-1 1,-2-1 0,0 1 0,-2-1 0,0 0-1,-2 1 1,-2-36 0,0 52-74,0 0 0,0 0 0,-1 0 0,0 0 0,0 1-1,0-1 1,-1 1 0,0-1 0,-1 1 0,1 0 0,-1 0 0,0 0 0,-1 1 0,-9-10 0,6 8 36,1 1 1,-1 1 0,-1-1 0,1 2 0,-1-1 0,0 1-1,0 0 1,0 1 0,-18-4 0,8 3-415,0 2 0,1 0 0,-1 1 0,0 1 0,0 0 0,0 2 0,1 0 0,-1 1 0,1 1 0,-32 11 0,3 4-3687,9-4-2781</inkml:trace>
</inkml:ink>
</file>

<file path=ppt/ink/ink7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0:40.142"/>
    </inkml:context>
    <inkml:brush xml:id="br0">
      <inkml:brushProperty name="width" value="0.025" units="cm"/>
      <inkml:brushProperty name="height" value="0.025" units="cm"/>
    </inkml:brush>
  </inkml:definitions>
  <inkml:trace contextRef="#ctx0" brushRef="#br0">154 91 11179,'0'0'2242,"3"-9"374,9-29-42,-9 10 39,-3 28-2485,0-1 0,0 1 0,0-1 0,0 0 0,0 1 0,-1-1 0,1 1 0,0-1 0,0 0 0,0 1 0,-1-1 0,1 1 0,0-1 0,0 1 0,-1-1 0,1 1 0,-1-1 0,1 1 0,0-1 0,-1 1 0,1 0 0,-1-1 0,1 1 0,-1 0 0,1-1 0,-1 1 0,1 0 0,-1-1 0,0 1 0,0 0 0,-3-1-88,0 1 0,0 0 0,0-1 1,1 2-1,-1-1 0,0 0 0,0 1 0,0-1 1,0 1-1,0 0 0,1 1 0,-1-1 0,0 1 1,1-1-1,-1 1 0,1 0 0,-6 5 0,4-3 31,0 1-1,0 1 0,1-1 0,-1 1 1,1 0-1,0 0 0,1 0 1,-1 0-1,-2 9 0,-1 3 233,2 1-1,-1 1 1,2-1 0,1 1-1,0 0 1,1 23 0,2-17-155,1-1 1,1 1 0,1 0-1,2-1 1,0 1 0,17 44 0,-13-42-1082,-9-20-2026,-9-18-474,-22-35-6955,12 15 3448</inkml:trace>
</inkml:ink>
</file>

<file path=ppt/ink/ink7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0:40.487"/>
    </inkml:context>
    <inkml:brush xml:id="br0">
      <inkml:brushProperty name="width" value="0.025" units="cm"/>
      <inkml:brushProperty name="height" value="0.025" units="cm"/>
    </inkml:brush>
  </inkml:definitions>
  <inkml:trace contextRef="#ctx0" brushRef="#br0">0 23 10474,'0'0'12780,"50"-18"-11339,-7 19-512,11 3-705,5-1-159,-2-3-770,-4 0-4292,-2-13-7270</inkml:trace>
</inkml:ink>
</file>

<file path=ppt/ink/ink7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0:41.465"/>
    </inkml:context>
    <inkml:brush xml:id="br0">
      <inkml:brushProperty name="width" value="0.025" units="cm"/>
      <inkml:brushProperty name="height" value="0.025" units="cm"/>
    </inkml:brush>
  </inkml:definitions>
  <inkml:trace contextRef="#ctx0" brushRef="#br0">234 7 16464,'0'0'6833,"-8"-3"-5910,5 2-896,1 1 0,-1-1 0,1 0-1,-1 1 1,0 0 0,1-1 0,-1 1-1,1 0 1,-1 0 0,0 0 0,1 1-1,-1-1 1,1 1 0,-1-1 0,1 1-1,-1 0 1,-2 1 0,-1 2-9,1 0 0,0-1 1,1 2-1,-1-1 0,1 0 0,-1 1 1,1 0-1,-4 7 0,-9 11 149,1 2 0,2 0 0,0 1-1,2 0 1,0 1 0,2 0 0,1 1 0,1 0 0,2 0-1,1 1 1,-3 39 0,8-65-160,0-1 1,1 1-1,-1 0 0,1 0 0,0 0 0,-1 0 1,1 0-1,1-1 0,-1 1 0,0 0 0,1-1 1,-1 1-1,1-1 0,0 0 0,-1 1 0,1-1 1,0 0-1,1 0 0,-1 0 0,0 0 1,1-1-1,-1 1 0,1-1 0,-1 1 0,1-1 1,-1 0-1,1 0 0,0 0 0,0 0 0,0-1 1,0 1-1,-1-1 0,1 1 0,4-1 1,7 1-284,1 0 1,0-1 0,0-1 0,-1 0 0,26-6-1,-30 4-441,0 0-1,-1 0 1,1-1 0,9-5-1,16-13-4476,6-9-6273</inkml:trace>
</inkml:ink>
</file>

<file path=ppt/ink/ink7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0:41.824"/>
    </inkml:context>
    <inkml:brush xml:id="br0">
      <inkml:brushProperty name="width" value="0.025" units="cm"/>
      <inkml:brushProperty name="height" value="0.025" units="cm"/>
    </inkml:brush>
  </inkml:definitions>
  <inkml:trace contextRef="#ctx0" brushRef="#br0">321 1 22357,'0'0'2242,"-48"66"-1313,23-30-256,-7 6-161,-1 4-416,0 2-32,0-2-64,1-5-32,7-6-384,4-10-193,4-7-416,6-10-832,4-8-1218,4 0-2242,3-18-7976</inkml:trace>
</inkml:ink>
</file>

<file path=ppt/ink/ink7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0:42.167"/>
    </inkml:context>
    <inkml:brush xml:id="br0">
      <inkml:brushProperty name="width" value="0.025" units="cm"/>
      <inkml:brushProperty name="height" value="0.025" units="cm"/>
    </inkml:brush>
  </inkml:definitions>
  <inkml:trace contextRef="#ctx0" brushRef="#br0">0 194 0,'0'0'25816,"72"45"-25655,-43-29-97,1-3-1121,0-2-2499,-1-8-3362</inkml:trace>
  <inkml:trace contextRef="#ctx0" brushRef="#br0" timeOffset="1">410 1 17521,'0'0'4083,"8"9"-2129,10 13-981,36 45 1024,-49-60-1938,-1-1 0,0 1 0,0 0 1,-1 0-1,0 1 0,0-1 0,0 1 0,2 15 0,-4-12 18,-1 1 0,-1-1-1,1 1 1,-2-1-1,1 0 1,-2 0 0,0 1-1,0-1 1,-1-1-1,0 1 1,0-1 0,-2 1-1,-7 11 1,-1-1-5,-1-1 0,-1-1 0,-1 0 0,-1-1 1,-20 16-1,10-13-1342,7-12-2841,7-8-3571</inkml:trace>
</inkml:ink>
</file>

<file path=ppt/ink/ink7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0:42.696"/>
    </inkml:context>
    <inkml:brush xml:id="br0">
      <inkml:brushProperty name="width" value="0.025" units="cm"/>
      <inkml:brushProperty name="height" value="0.025" units="cm"/>
    </inkml:brush>
  </inkml:definitions>
  <inkml:trace contextRef="#ctx0" brushRef="#br0">1 45 16496,'0'0'5189,"59"-24"-3716,-20 18-288,9 0-352,2 1-641,-2 3-192,0 0 64,-8 2-256,-6 0-1057,-7 0-1282,-8 0-1472,-8 0-1699</inkml:trace>
</inkml:ink>
</file>

<file path=ppt/ink/ink7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0:43.022"/>
    </inkml:context>
    <inkml:brush xml:id="br0">
      <inkml:brushProperty name="width" value="0.025" units="cm"/>
      <inkml:brushProperty name="height" value="0.025" units="cm"/>
    </inkml:brush>
  </inkml:definitions>
  <inkml:trace contextRef="#ctx0" brushRef="#br0">0 79 20083,'0'0'2723,"76"1"-97,-24-10-672,7-5-1249,4 4-577,-3-2-96,-3 0-2370,-15 0-3876,-5 2-7848</inkml:trace>
</inkml:ink>
</file>

<file path=ppt/ink/ink7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0:44.279"/>
    </inkml:context>
    <inkml:brush xml:id="br0">
      <inkml:brushProperty name="width" value="0.025" units="cm"/>
      <inkml:brushProperty name="height" value="0.025" units="cm"/>
    </inkml:brush>
  </inkml:definitions>
  <inkml:trace contextRef="#ctx0" brushRef="#br0">285 78 2274,'16'-23'13220,"-8"1"-5138,-8 21-7927,0 0 0,0-1 0,0 1 0,0 0 0,0 0 0,0 0 0,-1-1-1,1 1 1,-1 0 0,1 0 0,-1 0 0,1 0 0,-1 0 0,1 0 0,-1 0 0,0 0 0,0 0-1,0 0 1,1 0 0,-1 0 0,0 0 0,0 1 0,0-1 0,0 0 0,0 1 0,-1-1 0,1 1-1,0-1 1,0 1 0,0 0 0,0-1 0,-1 1 0,1 0 0,0 0 0,0 0 0,0 0 0,-1 0-1,-1 0 1,-13-2-64,1 1 0,-1 1 0,0 0-1,0 1 1,0 1 0,0 0 0,1 1-1,0 1 1,-1 0 0,1 1 0,0 1-1,1 0 1,0 1 0,-25 17 0,37-24-88,1 1 1,-1 0 0,1 0-1,0 0 1,-1 0 0,1 0-1,0 1 1,0-1 0,-1 0 0,1 1-1,0-1 1,0 1 0,0-1-1,1 1 1,-1-1 0,0 1-1,1 0 1,-1-1 0,1 1-1,-1 3 1,1-4 1,1 0 1,-1 0-1,1 0 1,-1 0-1,1 0 0,0 0 1,-1 0-1,1 0 1,0 0-1,0-1 0,0 1 1,0 0-1,0 0 0,0-1 1,0 1-1,0 0 1,0-1-1,0 0 0,0 1 1,0-1-1,0 1 0,2-1 1,9 3 37,1-1 0,0 0 0,0 0 0,14-2 0,21 2-299,78-3 993,-112 0-1378,-1 0 1,0-1-1,0-1 0,0 0 1,0-1-1,-1 0 0,14-7 1,-12 1-3871,-8-1-2771</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4.794"/>
    </inkml:context>
    <inkml:brush xml:id="br0">
      <inkml:brushProperty name="width" value="0.025" units="cm"/>
      <inkml:brushProperty name="height" value="0.025" units="cm"/>
    </inkml:brush>
  </inkml:definitions>
  <inkml:trace contextRef="#ctx0" brushRef="#br0">359 139 18610,'0'0'11653,"-9"16"-11455,-17 36 70,3 1 0,2 0 1,-25 103-1,38-117-176,-2 47 1,10-32-2435,0-55 2202,0 1 1,0 0-1,0 0 0,0 0 0,0 0 1,1 0-1,-1 0 0,0 0 0,0 0 1,0 0-1,0 0 0,0 0 0,1 0 0,-1 0 1,0 0-1,0 0 0,0 0 0,0 0 1,0 0-1,1 0 0,-1 0 0,0 0 1,0 0-1,0 0 0,0 0 0,1 0 1,-1 0-1,0 0 0,0 0 0,0 0 1,0 0-1,0 0 0,0 0 0,1 1 0,-1-1 1,0 0-1,0 0 0,0 0 0,0 0 1,0 0-1,0 0 0,0 0 0,0 1 1,0-1-1,1 0 0,-1 0 0,0 0 1,0 0-1,0 1 0,0-1 0,0 0 1,0 0-1,0 0 0,0 0 0,0 0 1,0 1-1,0-1 0,0 0 0,0 0 0,-1 0 1,4-13-6972</inkml:trace>
  <inkml:trace contextRef="#ctx0" brushRef="#br0" timeOffset="1">1 158 12716,'0'0'5483,"6"-11"-1677,-3 6-3430,0-2 44,1 1-1,0-1 0,1 1 0,-1 0 1,1 1-1,0-1 0,1 1 0,-1 0 1,1 0-1,0 0 0,13-7 1,10 0-59,1 0 1,0 2-1,1 1 1,0 2-1,1 1 1,-1 1-1,1 2 1,0 1 0,0 2-1,38 3 1,-58-1-277,0 0 1,1 1-1,-2 0 0,1 0 1,0 1-1,-1 1 1,0 0-1,19 12 0,-26-15-67,-1 0 0,0 0 0,0 0 0,0 0 0,0 1 0,0-1 0,-1 1 0,1 0 0,-1 0-1,0 0 1,0 0 0,0 0 0,0 0 0,0 0 0,-1 1 0,1-1 0,-1 1 0,0-1 0,0 1-1,0 0 1,-1-1 0,1 1 0,-1 0 0,0-1 0,0 1 0,0 0 0,0 0 0,-1-1 0,0 1-1,1 0 1,-1-1 0,-1 1 0,-1 4 0,-1-1-18,-1 0 0,0 0 0,0 0 0,-1 0 0,0-1 0,0 0 0,0 0 0,-1 0 0,0-1 0,-11 7 0,-9 4 0,-45 19 0,56-28 0,0 0 0,-1-1 0,0-1 0,0 0 0,0-1 0,0-1 0,-1-1 0,-31 0 0,47-2-50,1 0 0,0 0 0,0 0 0,0 0 0,-1 0 0,1 0 0,0-1 1,0 1-1,0 0 0,0-1 0,0 1 0,0-1 0,0 0 0,0 1 0,0-1 0,0 0 0,0 0 0,0 1 0,0-1 0,0 0 0,0 0 0,1 0 0,-2-2 1,-2-27-5042,4 3-4187</inkml:trace>
</inkml:ink>
</file>

<file path=ppt/ink/ink7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0:44.885"/>
    </inkml:context>
    <inkml:brush xml:id="br0">
      <inkml:brushProperty name="width" value="0.025" units="cm"/>
      <inkml:brushProperty name="height" value="0.025" units="cm"/>
    </inkml:brush>
  </inkml:definitions>
  <inkml:trace contextRef="#ctx0" brushRef="#br0">1 76 11115,'0'0'8835,"15"3"-7026,42 5-267,1-1 0,-1-4 1,63-3-1,194-23-621,-203 13-820,461-54 630,-571 64-885,-70 1-10641,48-1 4331</inkml:trace>
</inkml:ink>
</file>

<file path=ppt/ink/ink7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0:45.402"/>
    </inkml:context>
    <inkml:brush xml:id="br0">
      <inkml:brushProperty name="width" value="0.025" units="cm"/>
      <inkml:brushProperty name="height" value="0.025" units="cm"/>
    </inkml:brush>
  </inkml:definitions>
  <inkml:trace contextRef="#ctx0" brushRef="#br0">21 1 14029,'0'0'16624,"15"63"-15791,-15-38-321,0 1-320,0 1-95,-2-3-33,-1 0-128,-2-4-1058,2-5-671,1-3-770,-3-5-480,-1-6-1441,-4-1-2242</inkml:trace>
</inkml:ink>
</file>

<file path=ppt/ink/ink7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0:45.822"/>
    </inkml:context>
    <inkml:brush xml:id="br0">
      <inkml:brushProperty name="width" value="0.025" units="cm"/>
      <inkml:brushProperty name="height" value="0.025" units="cm"/>
    </inkml:brush>
  </inkml:definitions>
  <inkml:trace contextRef="#ctx0" brushRef="#br0">1 39 18193,'0'0'10613,"9"-6"-9556,-4 2-950,0 0 1,0 1 0,0 0-1,1 0 1,-1 0-1,1 0 1,0 1-1,0 0 1,0 1-1,0-1 1,0 1-1,1 0 1,8 0-1,43 1 389,103 14-1,-135-10-487,0 1 0,-1 2 0,0 0 0,0 2 0,0 0 0,31 18 0,-51-24 5,0 1 0,0-1-1,-1 1 1,1 0 0,-1 0 0,0 0 0,0 1 0,0-1 0,-1 1 0,1 0 0,-1 0 0,3 7 0,-5-10-7,0 0 0,0 1 0,0-1 0,-1 1 1,1 0-1,-1-1 0,0 1 0,1-1 0,-1 1 0,0 0 0,0-1 1,-1 1-1,1-1 0,0 1 0,-1-1 0,0 1 0,0-1 0,1 1 0,-2-1 1,1 1-1,0-1 0,0 0 0,-1 0 0,1 1 0,-1-1 0,1 0 1,-1 0-1,0-1 0,-2 3 0,-9 5-6,1 0 0,-1-1 0,-1 0 0,1-1 0,-1-1 0,-1 0 0,1-1 0,-1-1 0,-24 5 0,19-6 0,-1 0 0,0-1 0,0-2 0,0 0 0,0-1 0,-30-5 0,8-8 0,42 14 0,-1 0 0,1-1 0,0 1 0,0-1 0,-1 1 0,1-1 0,0 0 0,0 0 0,0 1 0,0-1 0,-1 0 0,1 0 0,0 0 0,1 0 0,-1 0 0,0 0 0,0 0 0,0 0 0,1-1 0,-1 1 0,0 0 0,1 0 0,-1-1 0,1 1 0,0 0 0,-1-1 0,1 1 0,0-2 0,1 2-160,-1 0 0,1 0 0,0 0 0,0 0 0,0 0 0,0 0 0,0 1 0,0-1 0,0 0 0,0 1 0,0-1 0,1 1 0,-1-1 0,0 1 0,0-1 1,2 1-1,28-9-6412,-17 5 1844,14-5-7934</inkml:trace>
</inkml:ink>
</file>

<file path=ppt/ink/ink7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0:46.740"/>
    </inkml:context>
    <inkml:brush xml:id="br0">
      <inkml:brushProperty name="width" value="0.025" units="cm"/>
      <inkml:brushProperty name="height" value="0.025" units="cm"/>
    </inkml:brush>
  </inkml:definitions>
  <inkml:trace contextRef="#ctx0" brushRef="#br0">33 65 11243,'0'0'15476,"4"8"-14676,11 14-569,0 0-1,1-1 1,2-1-1,24 23 1,-21-21-215,-20-21-9,1 0-1,-1 0 1,0 0-1,0 0 1,0 0-1,0 0 1,0 1-1,0-1 1,-1 0-1,1 1 1,0-1-1,-1 0 1,1 1-1,0-1 1,-1 1-1,0-1 1,1 1-1,-1-1 1,0 1-1,0-1 1,0 1-1,0-1 1,0 1-1,0 1 1,-1-1 11,0-1 0,0 0 0,0 1 0,-1-1 0,1 0 0,0 1 0,0-1-1,-1 0 1,1 0 0,-1 0 0,1 0 0,-1-1 0,1 1 0,-1 0 0,1-1 0,-1 1 0,-2 0 0,-9 2 204,0-1 1,0 0-1,0-1 0,-14 0 0,21-1-67,0-1 0,1 0 0,-1 0 1,1 0-1,-1 0 0,1-1 0,0 0 1,-7-3-1,11 5-134,0-1 0,0 1 0,0-1-1,0 0 1,0 1 0,0-1 0,0 0 0,0 1 0,1-1 0,-1 0 0,0 0-1,1 0 1,-1 0 0,0 0 0,1 0 0,-1 0 0,1 0 0,-1 0-1,1 0 1,0 0 0,-1 0 0,1 0 0,0 0 0,0 0 0,0 0 0,0 0-1,0 0 1,0-1 0,0 1 0,0 0 0,0 0 0,1 0 0,-1 0-1,0 0 1,1 0 0,-1 0 0,1 0 0,-1 0 0,1 0 0,-1 0 0,1 0-1,0 0 1,-1 0 0,1 1 0,0-1 0,0 0 0,0 0 0,-1 1-1,1-1 1,0 1 0,1-1 0,13-10-21,0 2 0,0 0 0,1 0 0,0 2 0,0 0 0,1 1 0,21-5 0,3-3 0,-9 3 0,-8 3 0,-1-1 0,28-14 0,-49 23 0,-1-1 0,0 1 0,0-1 0,0 1 0,0-1 0,0 1 0,0-1 0,0 0 0,-1 1 0,1-1 0,0 0 0,0 0 0,0 0 0,-1 0 0,1 0 0,0 1 0,-1-1 0,1 0 0,-1-1 0,1 1 0,-1 0 0,1 0 0,-1 0 0,0 0 0,0 0 0,1-1 0,-2 0 0,0 1 0,1 0 0,-1 0 0,0 0 0,0-1 0,1 1 0,-1 0 0,0 0 0,0 0 0,0 1 0,0-1 0,0 0 0,-1 0 0,1 0 0,0 1 0,0-1 0,-3 0 0,-7-3 0,0 0 0,0 1 0,-19-4 0,-58-4 0,88 11-10,0 0-1,-1 0 1,1 0 0,0 0-1,0 0 1,0 0 0,0 0-1,-1 0 1,1 0 0,0 0 0,0 0-1,0 0 1,0 0 0,-1 0-1,1 0 1,0 0 0,0 0-1,0 0 1,0 0 0,-1-1-1,1 1 1,0 0 0,0 0-1,0 0 1,0 0 0,0 0-1,0-1 1,-1 1 0,1 0-1,0 0 1,0 0 0,0 0 0,0-1-1,0 1 1,0 0 0,0 0-1,0 0 1,0 0 0,0-1-1,0 1 1,0 0 0,0 0-1,0 0 1,0-1 0,0 1-1,0 0 1,0 0 0,0 0-1,0 0 1,0-1 0,0 1-1,1 0 1,-1 0 0,0 0 0,0 0-1,0-1 1,0 1 0,0 0-1,0 0 1,0 0 0,1 0-1,-1 0 1,0 0 0,0 0-1,0-1 1,1 1 0,11-6-4862,13-2-6285</inkml:trace>
</inkml:ink>
</file>

<file path=ppt/ink/ink7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0:49.282"/>
    </inkml:context>
    <inkml:brush xml:id="br0">
      <inkml:brushProperty name="width" value="0.025" units="cm"/>
      <inkml:brushProperty name="height" value="0.025" units="cm"/>
    </inkml:brush>
  </inkml:definitions>
  <inkml:trace contextRef="#ctx0" brushRef="#br0">12 163 4805,'0'0'9518,"-4"-9"-8226,3 7-1214,0 0 0,0 0 1,0-1-1,0 1 0,0 0 1,1-1-1,-1 1 0,1-1 1,-1 1-1,1-1 0,0 1 1,0-1-1,0 1 0,1-4 1,1 3-3,-1 1 0,1-1 0,-1 1 1,1-1-1,0 1 0,0 0 1,0-1-1,0 1 0,1 0 0,-1 1 1,0-1-1,1 0 0,-1 1 1,1-1-1,0 1 0,3-2 0,24-10 221,1 1-1,0 2 0,1 0 0,0 3 0,0 0 0,41-2 0,203 1-308,-206 9 199,33-3-126,-20 0-22,92 10 0,-158-6-41,-1 1 0,0 0 0,0 1 0,0 1 0,-1 0 0,23 12 0,-32-14 66,1 1 0,0 0 0,-1 1 0,1 0 0,-1 0-1,-1 0 1,1 1 0,-1-1 0,0 1 0,0 1 0,-1-1 0,1 1 0,-2 0 0,1 0 0,4 11 0,24 100 1357,-22-79-1176,26 72 0,-30-98-225,0 0 0,1 0-1,1 0 1,0-1 0,1 0-1,0-1 1,0 0 0,2 0 0,10 9-1,-12-13-49,9 7 186,-1 2 0,0 0 0,15 19 0,-27-29-38,0 1 0,-1 0 0,0 0-1,0 0 1,-1 0 0,0 1 0,0 0-1,0-1 1,-1 1 0,-1 0 0,1 0-1,0 12 1,-3 5 124,-1-1-1,0 1 1,-2-1 0,-1 0-1,-1 0 1,-1-1 0,-1 0-1,-14 29 1,6-13 608,-16 60 1,30-91-792,0 0 0,1 1 0,0 0 1,0-1-1,1 1 0,0 9 0,0-16-58,1 0 0,-1 0-1,0 0 1,1 0 0,0 1-1,-1-1 1,1 0-1,0 0 1,0 0 0,0-1-1,0 1 1,1 0 0,-1 0-1,1 0 1,-1-1 0,1 1-1,-1-1 1,1 1-1,0-1 1,-1 0 0,1 0-1,0 1 1,0-1 0,0-1-1,0 1 1,0 0-1,4 1 1,3 0-234,1-1-1,-1 1 1,0-1 0,1-1-1,-1 0 1,0 0 0,1-1-1,13-3 1,-12 2-865,0-2 0,0 1 0,19-10 1,30-21-7509</inkml:trace>
</inkml:ink>
</file>

<file path=ppt/ink/ink7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0:53.416"/>
    </inkml:context>
    <inkml:brush xml:id="br0">
      <inkml:brushProperty name="width" value="0.025" units="cm"/>
      <inkml:brushProperty name="height" value="0.025" units="cm"/>
    </inkml:brush>
  </inkml:definitions>
  <inkml:trace contextRef="#ctx0" brushRef="#br0">34 1 12460,'0'0'19490,"5"14"-18806,-1-4-596,0 1-82,0 0 1,0 0-1,-2 1 1,1-1-1,-1 1 1,0 22-1,-3 3-6,0-21 0,0 0 0,1-1 0,1 1 0,0-1 0,1 1 0,1-1 0,9 29 0,-12-43 0,0-1 0,0 1 0,0-1 0,0 0 0,1 1 0,-1-1 0,0 0 0,0 1 0,0-1 0,1 0 0,-1 1 0,0-1 0,0 0 0,1 0 0,-1 1 0,0-1 0,1 0 0,-1 0 0,0 1 0,1-1 0,-1 0 0,0 0 0,1 0 0,-1 0 0,0 0 0,1 1 0,-1-1 0,0 0 0,1 0 0,-1 0 0,1 0 0,-1 0 0,0 0 0,1 0 0,-1 0 0,1 0 0,-1-1 0,0 1 0,1 0 0,-1 0 0,0 0 0,1 0 0,-1 0 0,0-1 0,1 1 0,-1 0 0,0 0 0,1-1 0,-1 1 0,0 0 0,0-1 0,1 1 0,-1 0 0,0 0 0,0-1 0,0 1 0,1 0 0,-1-1 0,0 1 0,0-1 0,0 1 0,0 0 0,0-1 0,0 1 0,0 0 0,0-1 0,10-26 0,-8 14 0,0-1 0,-1 1 0,-1-1 0,0 1 0,-1 0 0,0-1 0,-1 1 0,0 0 0,-6-17 0,6 22 0,-1 1 0,0-1 0,0 0 0,-1 1 0,0 0 0,0 0 0,-1 0 0,0 0 0,0 1 0,0 0 0,-1 0 0,0 0 0,0 1 0,0 0 0,-1 0 0,-9-5 0,16 10 0,-1 0 0,1 1 0,-1-1 0,1 0 0,-1 1 0,1-1 0,-1 0 0,1 1 0,0-1 0,-1 0 0,1 1 0,0-1 0,-1 1 0,1-1 0,0 1 0,0-1 0,-1 1 0,1-1 0,0 1 0,0-1 0,0 1 0,0-1 0,-1 1 0,1 0 0,0-1 0,0 1 0,0-1 0,0 1 0,1-1 0,-1 1 0,0-1 0,0 1 0,0 0 0,0 25 0,0-25 0,1 18 0,1 0 0,1-1 0,0 1 0,2-1 0,0 0 0,1 0 0,0-1 0,11 21 0,-11-65 0,-5-19 0,1 27 0,-2 0 0,0 0 0,-4-29 0,4 47-122,0 1 1,0-1-1,0 1 0,0-1 1,0 1-1,-1-1 0,1 1 1,0-1-1,0 1 0,0 0 1,0-1-1,-1 1 0,1-1 1,0 1-1,-1 0 0,1-1 1,0 1-1,0 0 1,-1-1-1,1 1 0,-1 0 1,1-1-1,0 1 0,-1 0 1,1 0-1,-1-1 0,1 1 1,0 0-1,-1 0 0,1 0 1,-1 0-1,1 0 0,-1 0 1,1 0-1,-1 0 0,1 0 1,-1 0-1,1 0 0,-1 0 1,1 0-1,0 0 0,-1 0 1,1 0-1,-1 1 0,-17 12-10461,10-3-1962</inkml:trace>
</inkml:ink>
</file>

<file path=ppt/ink/ink7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0:54.738"/>
    </inkml:context>
    <inkml:brush xml:id="br0">
      <inkml:brushProperty name="width" value="0.025" units="cm"/>
      <inkml:brushProperty name="height" value="0.025" units="cm"/>
    </inkml:brush>
  </inkml:definitions>
  <inkml:trace contextRef="#ctx0" brushRef="#br0">50 89 16560,'0'0'9881,"-2"-8"-9096,1 5-671,1 0 0,-1 0 0,1 0 0,0 1 0,0-1 0,0 0 0,0 0 0,0 0 1,1 0-1,-1 1 0,2-5 0,0 4 68,-1 1 1,1 0-1,0 0 1,-1 0 0,1 0-1,0 1 1,0-1-1,0 0 1,0 1-1,1-1 1,-1 1-1,0 0 1,1 0 0,-1 0-1,1 0 1,-1 0-1,5-1 1,22-3-35,-1 1-1,1 2 1,0 0 0,0 2-1,49 6 1,-72-6-148,0 0 0,-1 1 0,1 0 0,0 0 0,-1 1 0,1 0 0,0 0 0,-1 0 0,0 0 0,0 1 0,0 0 0,9 6 0,-11-6 0,0 1 0,0-1 0,-1 1 0,1-1 0,-1 1 0,0 0 0,0 0 0,0-1 0,-1 1 0,1 1 0,-1-1 0,0 0 0,0 0 0,-1 0 0,1 1 0,-1-1 0,0 8 0,0-3 0,0-1 0,0 1 0,-1 0 0,0-1 0,0 1 0,-1-1 0,0 1 0,-7 16 0,6-21 0,0 0 0,0 0 0,0 0 0,0 0 0,-1-1 0,0 1 0,0-1 0,0 0 0,0 0 0,0 0 0,0-1 0,-1 1 0,1-1 0,-1 0 0,0-1 0,0 1 0,-5 0 0,-17 4 0,0-1 0,0-1 0,-1-2 0,-48-1 0,47-2 0,28 4 0,7 3 0,9 3 0,-6-6 0,0-1 0,0-1 0,0 0 0,0 0 0,0 0 0,0-1 0,0 0 0,0-1 0,0 0 0,0-1 0,0 0 0,0 0 0,-1-1 0,13-5 0,-9 3 0,0-1 0,0-1 0,-1 0 0,0 0 0,-1-1 0,1 0 0,-1-1 0,-1 0 0,12-15 0,-19 22 0,0 0 0,0 0 0,-1 0 0,1 0 0,0-1 0,-1 1 0,0-1 0,1 1 0,-1-1 0,0 1 0,-1-1 0,1 0 0,0 1 0,-1-1 0,1 0 0,-1 1 0,0-1 0,0 0 0,0 0 0,0 0 0,0 1 0,-1-1 0,1 0 0,-3-4 0,2 5 0,-1-1 0,0 1 0,0-1 0,-1 1 0,1 0 0,0 0 0,-1 0 0,1 0 0,-1 0 0,0 1 0,0-1 0,0 1 0,1 0 0,-1 0 0,0 0 0,-1 0 0,1 0 0,0 0 0,0 1 0,-4 0 0,-11-4 0,0 0 0,1-1 0,-1 0 0,-28-14 0,31 12 0,0 0 0,0 2 0,0-1 0,-1 2 0,0 0 0,-25-2 0,39 6 0,-33-3 0,34 3 0,0 0 0,0 0 0,-1 0 0,1 0 0,0 0 0,0 0 0,0 0 0,0-1 0,0 1 0,-1-1 0,1 1 0,0-1 0,0 1 0,0-1 0,0 1 0,0-1 0,0 0 0,1 0 0,-1 1 0,0-1 0,0 0 0,0 0 0,0-1 0,31 0 0,-7 2 0,0 1 0,0 1 0,-1 1 0,1 1 0,-1 1 0,0 1 0,0 1 0,0 1 0,28 14 0,-46-20 0,-1 0 0,1 1 0,-1-1 0,0 1 0,0-1 0,0 1 0,0 0 0,0 0 0,0 1 0,-1-1 0,0 0 0,0 1 0,0-1 0,0 1 0,0 0 0,-1 0 0,1 0 0,-1 0 0,0 0 0,0 0 0,-1 0 0,1 0 0,-1 0 0,0 0 0,0 8 0,-2-6 0,0 0 0,0 0 0,0 0 0,0 0 0,-1 0 0,0-1 0,0 1 0,-1-1 0,1 0 0,-1 0 0,0 0 0,-1 0 0,1-1 0,-1 1 0,-10 6 0,4-4 0,0 0 0,-1 0 0,0-2 0,0 1 0,0-2 0,-1 1 0,1-2 0,-21 4 0,-3-3 0,-66 0 0,100-4-167,-1 0 1,1 0-1,-1 0 0,1 0 0,-1-1 1,1 1-1,0-1 0,0 0 0,-1 0 1,1 0-1,0 0 0,0 0 0,0 0 1,-4-3-1,5 3-114,0-1-1,0 1 1,0 0 0,0 0-1,0-1 1,0 1 0,1 0-1,-1-1 1,1 1 0,-1-1-1,1 1 1,-1-1 0,1 1-1,0-1 1,0 1 0,-1-1-1,1 1 1,0-1 0,1 1-1,-1-1 1,0 1 0,0-1-1,1 1 1,0-3 0,2-7-10172</inkml:trace>
</inkml:ink>
</file>

<file path=ppt/ink/ink7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1:03.537"/>
    </inkml:context>
    <inkml:brush xml:id="br0">
      <inkml:brushProperty name="width" value="0.025" units="cm"/>
      <inkml:brushProperty name="height" value="0.025" units="cm"/>
    </inkml:brush>
  </inkml:definitions>
  <inkml:trace contextRef="#ctx0" brushRef="#br0">5 38 2370,'0'0'10052,"1"-8"-9806,4-22-209,-8 70 1728,-4 158 11067,7-113-10234,9 1008-57,-7-1065-2459,0 1-1,2 0 1,12 40-1,-15-70-397,0 0 0,0 0 0,1 0 0,-1 0 0,0 0 0,0 0 0,0 0 0,0 0 0,0-1 0,-1 1 0,1 0 0,0-1 0,-1 1 0,1-1 1,0-1-1,6-21-4831,1-5-1563</inkml:trace>
</inkml:ink>
</file>

<file path=ppt/ink/ink7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1:04.332"/>
    </inkml:context>
    <inkml:brush xml:id="br0">
      <inkml:brushProperty name="width" value="0.025" units="cm"/>
      <inkml:brushProperty name="height" value="0.025" units="cm"/>
    </inkml:brush>
  </inkml:definitions>
  <inkml:trace contextRef="#ctx0" brushRef="#br0">143 100 12684,'1'-8'2199,"-1"5"-2041,5-42 2898,-3 8 1914,-2 37-4932,0 0 0,0 0 0,0-1 1,0 1-1,0 0 0,0 0 0,0-1 0,0 1 0,0 0 0,0 0 0,0-1 1,0 1-1,0 0 0,0 0 0,0-1 0,0 1 0,0 0 0,0 0 0,-1 0 0,1-1 1,0 1-1,0 0 0,0 0 0,0 0 0,-1-1 0,1 1 0,0 0 0,0 0 0,0 0 1,-1 0-1,1 0 0,0 0 0,0-1 0,-1 1 0,1 0 0,0 0 0,0 0 0,-1 0 1,1 0-1,0 0 0,-13 5 214,-9 14-407,11-3 335,2 0 0,0 1 0,1 1 0,1-1 0,0 1-1,1 0 1,-4 26 0,0 11 569,-2 67-1,9-74-447,2 0 0,2 0 0,3-1-1,1 1 1,18 69 0,-11-83-4,-8-50-695,-6-58-2363,0 59 1537,1 0 0,-2 0-1,0 1 1,-7-19 0,-16-25-7388,6 30 1544</inkml:trace>
</inkml:ink>
</file>

<file path=ppt/ink/ink7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1:04.709"/>
    </inkml:context>
    <inkml:brush xml:id="br0">
      <inkml:brushProperty name="width" value="0.025" units="cm"/>
      <inkml:brushProperty name="height" value="0.025" units="cm"/>
    </inkml:brush>
  </inkml:definitions>
  <inkml:trace contextRef="#ctx0" brushRef="#br0">1 80 7591,'0'0'18161,"58"-50"-17136,-29 49-448,3-2-449,-2 2-96,1-1-32,-3 0-1281,-2-2-1442,-5-2-2241,-2-4-5222</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6.882"/>
    </inkml:context>
    <inkml:brush xml:id="br0">
      <inkml:brushProperty name="width" value="0.025" units="cm"/>
      <inkml:brushProperty name="height" value="0.025" units="cm"/>
    </inkml:brush>
  </inkml:definitions>
  <inkml:trace contextRef="#ctx0" brushRef="#br0">299 1 22453,'0'0'2787,"-63"33"-897,21 8-321,3 8-800,-3 12-545,6 3-32,3 0-96,10 0-32,8-2-96,9-5-384,6-6-481,10-2-800,15-9-770,6-7-928,8-6-1730,1-4-3075</inkml:trace>
</inkml:ink>
</file>

<file path=ppt/ink/ink7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1:05.036"/>
    </inkml:context>
    <inkml:brush xml:id="br0">
      <inkml:brushProperty name="width" value="0.025" units="cm"/>
      <inkml:brushProperty name="height" value="0.025" units="cm"/>
    </inkml:brush>
  </inkml:definitions>
  <inkml:trace contextRef="#ctx0" brushRef="#br0">37 1 5349,'0'0'19378,"-14"71"-18417,4-35-576,3-1-257,4 2-96,1-5-64,2-5-1153,0-9-1057,12-4-1506,0-14-1377,1 0-2882</inkml:trace>
</inkml:ink>
</file>

<file path=ppt/ink/ink7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1:05.425"/>
    </inkml:context>
    <inkml:brush xml:id="br0">
      <inkml:brushProperty name="width" value="0.025" units="cm"/>
      <inkml:brushProperty name="height" value="0.025" units="cm"/>
    </inkml:brush>
  </inkml:definitions>
  <inkml:trace contextRef="#ctx0" brushRef="#br0">216 1 8072,'0'0'10810,"-7"14"-9710,-38 67 480,-45 88 2934,74-135-3778,1 1 0,2 1-1,-9 37 1,20-64-704,0-1-1,1 1 0,-1-1 0,2 1 0,-1-1 0,1 1 0,1 0 0,0-1 0,2 15 1,-1-19-38,0 0 0,0 0 0,0 0 0,0 0 0,0 0 0,1 0 0,0 0 0,-1-1 0,1 0 0,1 1 0,-1-1 0,0 0 0,1 0 0,0-1 0,-1 1 0,1-1 0,0 0 1,0 0-1,8 3 0,-1-2-818,-1 0 1,1 0-1,0-1 1,0 0-1,14 0 1,27-7-9814,-31-5-1267</inkml:trace>
</inkml:ink>
</file>

<file path=ppt/ink/ink7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1:05.845"/>
    </inkml:context>
    <inkml:brush xml:id="br0">
      <inkml:brushProperty name="width" value="0.025" units="cm"/>
      <inkml:brushProperty name="height" value="0.025" units="cm"/>
    </inkml:brush>
  </inkml:definitions>
  <inkml:trace contextRef="#ctx0" brushRef="#br0">6 0 8168,'0'0'19159,"1"10"-18700,0 25 371,-4 56 0,0-43-3941,2-4-6835</inkml:trace>
</inkml:ink>
</file>

<file path=ppt/ink/ink7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1:06.295"/>
    </inkml:context>
    <inkml:brush xml:id="br0">
      <inkml:brushProperty name="width" value="0.025" units="cm"/>
      <inkml:brushProperty name="height" value="0.025" units="cm"/>
    </inkml:brush>
  </inkml:definitions>
  <inkml:trace contextRef="#ctx0" brushRef="#br0">1 36 12780,'0'0'10357,"11"-4"-9188,7-3-610,0 1 0,1 1 0,-1 1 0,1 0 0,0 2 0,25-1 0,-40 3-489,5-1 11,-1 1 1,1 1-1,0 0 1,0 0-1,-1 0 1,10 4-1,-16-5-78,0 1 0,1 1 0,-1-1 0,0 0 0,0 0 0,0 1 0,0-1 0,-1 1 0,1 0 0,0 0 0,-1-1 0,1 1 0,-1 0 0,1 0 0,-1 0 0,0 1 0,0-1 0,0 0 0,0 0 0,0 1 0,-1-1 0,1 0 0,-1 1 0,1-1-1,-1 1 1,0 3 0,1 5 139,-1 0 0,0 0 0,-1-1-1,0 1 1,0 0 0,-1 0 0,-1-1-1,0 1 1,0-1 0,-1 0 0,0 0 0,-1 0-1,0-1 1,0 0 0,-1 1 0,-1-2-1,1 1 1,-1-1 0,-1 0 0,0-1-1,0 1 1,0-1 0,-1-1 0,0 0-1,0 0 1,-19 8 0,19-9-142,0 0 0,-1-1 0,1-1 0,-1 1 0,0-2 0,0 1 0,0-1 0,0-1 0,-16 1 0,25-2-13,1-1 0,-1 1-1,1 0 1,-1-1 0,1 1 0,-1-1 0,0 1 0,1-1-1,0 1 1,-1-1 0,1 0 0,-1 1 0,1-1-1,0 1 1,-1-1 0,1 0 0,0 1 0,0-1 0,-1 0-1,1 0 1,0 1 0,0-1 0,0 0 0,0 1-1,0-1 1,0 0 0,0 0 0,0 1 0,0-1 0,0 0-1,0 1 1,1-1 0,-1 0 0,0 1 0,1-1-1,-1 0 1,0 1 0,1-1 0,-1 0 0,1 0-1,15-30-2023,20 2-8154,-17 15 507</inkml:trace>
</inkml:ink>
</file>

<file path=ppt/ink/ink7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1:06.654"/>
    </inkml:context>
    <inkml:brush xml:id="br0">
      <inkml:brushProperty name="width" value="0.025" units="cm"/>
      <inkml:brushProperty name="height" value="0.025" units="cm"/>
    </inkml:brush>
  </inkml:definitions>
  <inkml:trace contextRef="#ctx0" brushRef="#br0">181 0 12524,'0'0'12609,"7"11"-11152,4 6-1007,-1-3-129,0 1 0,-1 0-1,0 0 1,-2 1 0,0 0 0,0 1-1,-2 0 1,6 22 0,-11-23-260,0 0-1,0-1 1,-2 1-1,0 0 1,-1-1 0,0 0-1,-2 0 1,1 0 0,-2 0-1,0-1 1,-1 1 0,-15 23-1,2-8-808,-1-1 0,-2-2 0,-1 0 0,-41 37 0,32-39-4356,6-11-4243</inkml:trace>
</inkml:ink>
</file>

<file path=ppt/ink/ink7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9:07.684"/>
    </inkml:context>
    <inkml:brush xml:id="br0">
      <inkml:brushProperty name="width" value="0.025" units="cm"/>
      <inkml:brushProperty name="height" value="0.025" units="cm"/>
    </inkml:brush>
  </inkml:definitions>
  <inkml:trace contextRef="#ctx0" brushRef="#br0">0 9 14542,'0'0'11467,"60"12"-9353,-18-12-1057,6-5-641,2-1-352,-1 1-32,-6 0-32,-7 5-608,-10 0-1442,-10 0-1121,-15 8-1346,-1 0-1408</inkml:trace>
</inkml:ink>
</file>

<file path=ppt/ink/ink7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9:08.061"/>
    </inkml:context>
    <inkml:brush xml:id="br0">
      <inkml:brushProperty name="width" value="0.025" units="cm"/>
      <inkml:brushProperty name="height" value="0.025" units="cm"/>
    </inkml:brush>
  </inkml:definitions>
  <inkml:trace contextRef="#ctx0" brushRef="#br0">1 45 1409,'0'0'20948,"74"12"-18994,-11-25-160,7-1-513,6-1-961,2 5-288,-7 6-1121,-8 4-2402,-13 0-2467,-11 0-10185</inkml:trace>
</inkml:ink>
</file>

<file path=ppt/ink/ink7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9:09.844"/>
    </inkml:context>
    <inkml:brush xml:id="br0">
      <inkml:brushProperty name="width" value="0.025" units="cm"/>
      <inkml:brushProperty name="height" value="0.025" units="cm"/>
    </inkml:brush>
  </inkml:definitions>
  <inkml:trace contextRef="#ctx0" brushRef="#br0">0 484 14189,'0'0'6230,"11"-14"-4831,56-71 500,6-6-192,-3-4 0,57-104 0,-142 232-1571,1 1 0,1 0 0,2 0 0,1 1 1,2 0-1,2 1 0,1 0 0,2 0 0,2 59 0,1-90-183,1 1 0,0-1 0,0 0-1,0-1 1,1 1 0,0 0 0,3 6 0,10 8-2776,5-12-6458</inkml:trace>
</inkml:ink>
</file>

<file path=ppt/ink/ink7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9:10.185"/>
    </inkml:context>
    <inkml:brush xml:id="br0">
      <inkml:brushProperty name="width" value="0.025" units="cm"/>
      <inkml:brushProperty name="height" value="0.025" units="cm"/>
    </inkml:brush>
  </inkml:definitions>
  <inkml:trace contextRef="#ctx0" brushRef="#br0">0 103 13196,'0'0'11371,"56"24"-9513,3-38 128,14-5-769,14-2-672,1-3-353,-1 5-160,-11 3-160,-12 9-865,-15 2-993,-16 5-801,-12-2-960,-12 2-3716</inkml:trace>
</inkml:ink>
</file>

<file path=ppt/ink/ink7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9:10.589"/>
    </inkml:context>
    <inkml:brush xml:id="br0">
      <inkml:brushProperty name="width" value="0.025" units="cm"/>
      <inkml:brushProperty name="height" value="0.025" units="cm"/>
    </inkml:brush>
  </inkml:definitions>
  <inkml:trace contextRef="#ctx0" brushRef="#br0">57 1 18514,'0'0'992,"-6"48"578,-4-13-353,0 1-224,-1 1 32,3-1-833,1-4-128,2-5-32,5-4-96,0-6-512,2-8-994,11-9-736,0 0-513,4-10-2273</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7.437"/>
    </inkml:context>
    <inkml:brush xml:id="br0">
      <inkml:brushProperty name="width" value="0.025" units="cm"/>
      <inkml:brushProperty name="height" value="0.025" units="cm"/>
    </inkml:brush>
  </inkml:definitions>
  <inkml:trace contextRef="#ctx0" brushRef="#br0">102 123 3940,'0'0'18556,"-6"12"-17013,-11 20-355,2 1 1,1 0-1,-9 37 1,16-47-946,1 1 1,1 0 0,1 1-1,1-1 1,2 0 0,1 27-1,0-50-240,0 1 0,0-1 0,0 1 0,0 0 0,1-1 0,-1 1 0,1-1 1,-1 1-1,1-1 0,-1 1 0,1-1 0,0 0 0,0 1 0,0-1 0,0 0 0,0 0 0,0 1 0,0-1 0,0 0 0,0 0 0,1 0 0,-1 0 0,0 0 0,1-1 0,-1 1 0,1 0 0,-1-1 0,1 1 0,-1-1 0,1 1 0,-1-1 0,1 0 0,-1 1 1,1-1-1,0 0 0,-1 0 0,1 0 0,-1 0 0,1-1 0,-1 1 0,3-1 0,4 0 18,-1-1 1,0-1-1,0 1 0,0-1 1,0 0-1,-1 0 1,13-9-1,7-8 125,-1-1 0,-1-2 0,0 0 0,-2-2-1,-1 0 1,29-47 0,-28 35 44,-1-1 0,-2 0-1,-2-2 1,20-67 0,-29 73-190,-8 34 0,0 0 0,0 0 0,0 0 0,0 0 0,0 0 0,0 0 0,0 0 0,0 0 0,-1 0 0,1 0 0,0 1 0,0-1 0,0 0 0,0 0 0,0 0 0,0 0 0,0 0 0,0 0 0,0 0 0,0 0 0,0 0 0,0 0 0,-1 0 0,1 0 0,0 0 0,0 0 0,0 0 0,0 0 0,0 0 0,0 0 0,0 0 0,0 0 0,0 0 0,0 0 0,0 0 0,0 0 0,-1 0 0,1 0 0,0 0 0,0 0 0,0 0 0,0-1 0,0 1 0,0 0 0,0 0 0,0 0 0,0 0 0,0 0 0,0 0 0,0 0 0,0 0 0,0 0 0,-10 12 0,-9 20 0,-10 22 0,3 3 0,2 0 0,3 1 0,-19 80 0,39-132 0,-1 3 0,0 1 0,1-1 0,0 1 0,2 14 0,-1-22 0,0 0 0,0 0 0,0-1 0,1 1 0,-1 0 0,1 0 0,-1-1 0,1 1 0,0 0 0,-1-1 0,1 1 0,0-1 0,0 1 0,0-1 0,1 1 0,-1-1 0,0 0 0,0 0 0,1 1 0,-1-1 0,1 0 0,-1 0 0,1 0 0,-1-1 0,1 1 0,0 0 0,-1 0 0,1-1 0,3 1 0,30 3-1778,20-7-5199,-28-7-539</inkml:trace>
</inkml:ink>
</file>

<file path=ppt/ink/ink7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9:10.934"/>
    </inkml:context>
    <inkml:brush xml:id="br0">
      <inkml:brushProperty name="width" value="0.025" units="cm"/>
      <inkml:brushProperty name="height" value="0.025" units="cm"/>
    </inkml:brush>
  </inkml:definitions>
  <inkml:trace contextRef="#ctx0" brushRef="#br0">95 1 13325,'0'0'8424,"-39"75"-6759,25-41-480,-2 5 64,7 1-512,0-1-545,3 0-128,4-5-32,2-2-32,0-5-160,0-3-608,9-7-289,-3-7-1314,-1-5-864</inkml:trace>
</inkml:ink>
</file>

<file path=ppt/ink/ink7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6:59:11.294"/>
    </inkml:context>
    <inkml:brush xml:id="br0">
      <inkml:brushProperty name="width" value="0.025" units="cm"/>
      <inkml:brushProperty name="height" value="0.025" units="cm"/>
    </inkml:brush>
  </inkml:definitions>
  <inkml:trace contextRef="#ctx0" brushRef="#br0">1 65 14350,'0'0'10185,"77"10"-8711,-28-13-1026,12-9-384,-4-3-1569,0-5-3973,-7-4-8903</inkml:trace>
</inkml:ink>
</file>

<file path=ppt/ink/ink7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1:24.109"/>
    </inkml:context>
    <inkml:brush xml:id="br0">
      <inkml:brushProperty name="width" value="0.025" units="cm"/>
      <inkml:brushProperty name="height" value="0.025" units="cm"/>
    </inkml:brush>
  </inkml:definitions>
  <inkml:trace contextRef="#ctx0" brushRef="#br0">1 107 11787,'0'0'18871,"4"-2"-18753,-1 1-52,0-1 1,1-1-1,-1 1 0,0 0 1,0-1-1,0 1 0,-1-1 1,1 0-1,-1 0 1,1 0-1,-1-1 0,0 1 1,0 0-1,-1-1 0,1 1 1,-1-1-1,1 0 0,-1 1 1,0-1-1,0 0 1,-1 0-1,1 0 0,-1 0 1,0 1-1,0-1 0,0 0 1,-1 0-1,1 0 1,-3-7-1,3 12-66,0 0 0,1 0 0,-1-1 0,0 1 0,0 0 0,0 0 0,-1-1 0,1 1 0,0 0 0,0 0 0,0-1 0,-1 1 0,1 0 0,0-1 0,0 1 0,-1 0 0,1-1 0,-1 1 0,1 0 0,-1-1 0,1 1 0,-1-1 0,1 1 0,-1-1 0,1 1 0,-1-1 0,1 1 0,-1-1 0,0 0 0,1 1 0,-1-1 0,0 0 0,0 0 0,1 1 0,-1-1 0,0 0 0,1 0 0,-1 0 0,0 0 0,0 0 0,1 0 0,-1 0 0,0 0 0,0 0 0,1 0 0,-1-1 0,0 1 0,0 0 0,1 0 0,-1-1 0,0 1 0,1 0 0,-1-1 0,1 1 0,-1-1 0,0 1 0,1-1 0,-1 1 0,1-1 0,-1 1 0,1-1 0,-1 1 0,1-1 0,0 0 0,-1 1 0,1-1 0,0 0 0,-1-1 0,1 3-10,0-1-1,0 0 1,0 1-1,0-1 1,1 0 0,-1 1-1,0-1 1,0 0 0,0 1-1,1-1 1,-1 0-1,0 0 1,0 1 0,1-1-1,-1 0 1,0 0-1,0 1 1,1-1 0,-1 0-1,0 0 1,1 0 0,-1 0-1,0 1 1,1-1-1,-1 0 1,0 0 0,1 0-1,-1 0 1,0 0-1,1 0 1,-1 0 0,0 0-1,1 0 1,-1 0 0,0 0-1,1 0 1,-1 0-1,0 0 1,1-1 0,19-6-1273,-7 0-920,-23 13-975,-5 4-5662</inkml:trace>
</inkml:ink>
</file>

<file path=ppt/ink/ink7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3:03.167"/>
    </inkml:context>
    <inkml:brush xml:id="br0">
      <inkml:brushProperty name="width" value="0.025" units="cm"/>
      <inkml:brushProperty name="height" value="0.025" units="cm"/>
    </inkml:brush>
  </inkml:definitions>
  <inkml:trace contextRef="#ctx0" brushRef="#br0">65 157 3459,'0'0'2728,"10"-11"918,-3 3-3079,45-54 3144,-48 56-2775,-1 0 0,1 0 1,-1 0-1,0-1 0,-1 1 1,4-12-1,-6 17-725,0 1 0,1-1 0,-1 0 1,0 0-1,0 0 0,0 0 0,0 0 0,0 0 0,0 0 1,0 0-1,0 0 0,0 0 0,0 0 0,-1 0 1,1 0-1,0 0 0,-1 0 0,0-1 0,-12 1 1486,9 2-1654,1 1-1,0 0 0,-1 0 1,1 0-1,0 1 1,0-1-1,-5 6 0,-3 6 59,0 1 0,1 1 0,0 0 0,1 0 0,1 1-1,1 0 1,0 0 0,1 0 0,1 1 0,1 0 0,-3 21 0,2 10 287,2 0 0,5 97 1,10-76-80,-9-59-3408,-1-5-3395,-14-22 1103,-5-6-1496</inkml:trace>
</inkml:ink>
</file>

<file path=ppt/ink/ink7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3:03.507"/>
    </inkml:context>
    <inkml:brush xml:id="br0">
      <inkml:brushProperty name="width" value="0.025" units="cm"/>
      <inkml:brushProperty name="height" value="0.025" units="cm"/>
    </inkml:brush>
  </inkml:definitions>
  <inkml:trace contextRef="#ctx0" brushRef="#br0">0 54 10154,'0'0'10890,"65"-35"-9737,-35 34-512,4-1-385,1 0-192,2 2-64,-2 0-416,-2-1-1891,-3-3-1280,-2-5-2979</inkml:trace>
</inkml:ink>
</file>

<file path=ppt/ink/ink7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3:03.866"/>
    </inkml:context>
    <inkml:brush xml:id="br0">
      <inkml:brushProperty name="width" value="0.025" units="cm"/>
      <inkml:brushProperty name="height" value="0.025" units="cm"/>
    </inkml:brush>
  </inkml:definitions>
  <inkml:trace contextRef="#ctx0" brushRef="#br0">185 1 12300,'0'0'9118,"-11"11"-8222,-13 14-142,1 1 0,-26 38-1,38-47-482,1-1-1,0 2 0,1-1 1,0 1-1,2 1 0,-9 31 1,14-43-221,1 1 0,0-1 0,0 1 0,0-1 1,1 1-1,0-1 0,1 1 0,0-1 0,0 1 1,0-1-1,5 13 0,-4-16-215,0-1 1,0 0-1,0 1 1,0-1-1,1 0 1,0 0-1,-1-1 1,1 1-1,0 0 0,0-1 1,1 0-1,-1 0 1,0 0-1,1 0 1,-1 0-1,1-1 0,0 1 1,-1-1-1,1 0 1,0 0-1,0-1 1,0 1-1,7-1 1,16 1-3685,0-1-2066</inkml:trace>
</inkml:ink>
</file>

<file path=ppt/ink/ink7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3:04.197"/>
    </inkml:context>
    <inkml:brush xml:id="br0">
      <inkml:brushProperty name="width" value="0.025" units="cm"/>
      <inkml:brushProperty name="height" value="0.025" units="cm"/>
    </inkml:brush>
  </inkml:definitions>
  <inkml:trace contextRef="#ctx0" brushRef="#br0">242 1 14830,'0'0'6150,"-56"70"-4324,32-43-481,-3 5-480,3-2-513,-2 2-320,5-5 0,2-1 0,3-5 32,4-5-32,5-4-416,4-6-833,0-6-1410,3-6-7046</inkml:trace>
  <inkml:trace contextRef="#ctx0" brushRef="#br0" timeOffset="1">1 71 15855,'0'0'10954,"51"27"-10249,-27-15-481,6 0-96,-3-1-96,2 4-96,-4-2-1345,-1 1-705,-3-2-256,0-3-2851,-1-4-4260</inkml:trace>
</inkml:ink>
</file>

<file path=ppt/ink/ink7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3:04.569"/>
    </inkml:context>
    <inkml:brush xml:id="br0">
      <inkml:brushProperty name="width" value="0.025" units="cm"/>
      <inkml:brushProperty name="height" value="0.025" units="cm"/>
    </inkml:brush>
  </inkml:definitions>
  <inkml:trace contextRef="#ctx0" brushRef="#br0">103 2 10346,'0'0'6422,"9"0"-5050,-6 0-1344,-2 0 60,1-1 1,0 1-1,0 0 0,0 0 1,0 0-1,-1 0 1,1 0-1,0 0 1,0 0-1,0 1 0,-1-1 1,1 0-1,0 1 1,0 0-1,-1-1 1,1 1-1,0 0 1,-1 0-1,1 0 0,-1 0 1,1 0-1,-1 1 1,1-1-1,-1 0 1,0 0-1,0 1 0,0-1 1,0 1-1,0 0 1,0-1-1,0 1 1,0-1-1,-1 1 1,1 0-1,0 0 0,-1-1 1,0 1-1,1 0 1,-1 0-1,0 0 1,0 3-1,0 10 390,-1 0 1,0 1-1,-1-1 1,-1 0-1,0 0 0,-1 0 1,-1-1-1,0 1 0,-9 16 1,0-5-349,-1 1 1,-1-2 0,-33 40-1,29-45-1636,4-11-5209</inkml:trace>
</inkml:ink>
</file>

<file path=ppt/ink/ink7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3:04.897"/>
    </inkml:context>
    <inkml:brush xml:id="br0">
      <inkml:brushProperty name="width" value="0.025" units="cm"/>
      <inkml:brushProperty name="height" value="0.025" units="cm"/>
    </inkml:brush>
  </inkml:definitions>
  <inkml:trace contextRef="#ctx0" brushRef="#br0">0 0 18097,'0'0'7848,"83"28"-6791,-37-26-737,9 1-160,1-3-160,-3 0-1377,-3 0-962,-9 0-1504,-11 0-1666,-6 0-2403</inkml:trace>
</inkml:ink>
</file>

<file path=ppt/ink/ink7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3:05.238"/>
    </inkml:context>
    <inkml:brush xml:id="br0">
      <inkml:brushProperty name="width" value="0.025" units="cm"/>
      <inkml:brushProperty name="height" value="0.025" units="cm"/>
    </inkml:brush>
  </inkml:definitions>
  <inkml:trace contextRef="#ctx0" brushRef="#br0">1 11 13196,'0'0'10731,"63"6"-9546,-26-6-513,3 0-447,2 0-193,-3 0-321,-1-3-1248,-7-2-2050,-3-4-3076</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7.908"/>
    </inkml:context>
    <inkml:brush xml:id="br0">
      <inkml:brushProperty name="width" value="0.025" units="cm"/>
      <inkml:brushProperty name="height" value="0.025" units="cm"/>
    </inkml:brush>
  </inkml:definitions>
  <inkml:trace contextRef="#ctx0" brushRef="#br0">285 60 11979,'0'0'9369,"-2"-9"-4527,2 4-4537,0 3-150,0 0-1,0 1 1,0-1-1,0 0 1,-1 0-1,1 0 1,0 1-1,-1-1 1,1 0-1,-1 0 1,0 1-1,0-1 1,1 1 0,-1-1-1,0 1 1,0-1-1,0 1 1,-1-1-1,1 1 1,0 0-1,0-1 1,-1 1-1,1 0 1,-1 0-1,1 0 1,-1 0-1,0 1 1,1-1-1,-1 0 1,0 1 0,1-1-1,-1 1 1,0-1-1,0 1 1,1 0-1,-1 0 1,0 0-1,0 0 1,-3 0-1,-3 1-145,0 1 0,1 0-1,-1 0 1,1 1 0,0 0 0,0 0-1,0 1 1,0 0 0,0 0 0,1 0-1,0 1 1,-8 7 0,1-1-14,1 1 1,0 1-1,1 0 1,-15 23-1,24-34 6,1 0-1,-1 1 1,1-1 0,0 1-1,0-1 1,0 1-1,0-1 1,0 1 0,0 0-1,1-1 1,-1 1 0,1 0-1,0-1 1,0 1 0,0 0-1,0 3 1,1-4 0,0 0 0,0 0-1,-1 0 1,1-1 0,0 1 0,1 0 0,-1 0 0,0-1 0,0 1 0,1-1 0,-1 1 0,1-1-1,-1 1 1,1-1 0,0 0 0,-1 0 0,3 1 0,9 4-9,-1-1-1,2-1 1,-1 0-1,0-1 1,20 2 0,5 2-86,-32-5 1,12 2-274,1 2 0,23 9 0,-39-14 331,0 0-1,0 1 1,0-1-1,0 1 1,0-1-1,0 1 1,-1 0-1,1 0 1,0 0-1,-1 1 1,0-1-1,1 0 1,-1 1-1,0 0 1,0-1-1,-1 1 1,1 0-1,-1 0 1,1 0-1,-1 0 1,2 5-1,-4-6 74,1 1-1,0-1 1,-1 0 0,0 1-1,1-1 1,-1 0 0,0 0-1,0 0 1,0 0 0,0 0-1,-1 0 1,1 0-1,0 0 1,-1 0 0,1 0-1,-1-1 1,0 1 0,0-1-1,0 1 1,0-1 0,0 0-1,0 1 1,0-1 0,-3 1-1,-61 25 1098,54-23-1070,-26 9-64,0-2 0,-1-1 0,-76 8 0,115-18-4,0 0 0,1 0 1,-1 0-1,0 0 0,0 0 0,1-1 0,-1 1 0,0 0 1,0 0-1,1 0 0,-1 0 0,0-1 0,0 1 0,0 0 1,0 0-1,1-1 0,-1 1 0,0 0 0,0 0 0,0-1 1,0 1-1,0 0 0,0 0 0,1-1 0,-1 1 0,0 0 1,0-1-1,0 1 0,0 0 0,0 0 0,0-1 0,0 1 1,0 0-1,0-1 0,-1 1 0,1 0 0,0 0 0,0-1 1,0 1-1,0 0 0,0 0 0,0-1 0,0 1 0,-1 0 1,1 0-1,0-1 0,0 1 0,0 0 0,-1 0 0,1 0 1,0-1-1,0 1 0,-1 0 0,1 0 0,0 0 0,0 0 1,-1 0-1,1 0 0,0-1 0,0 1 0,-1 0 0,1 0 1,0 0-1,-1 0 0,1 0 0,0 0 0,-1 0 0,1 0-39,9-7-1537,1 0 0,-1 0 1,1 0-1,16-6 0,-2 0-1849,16-9-3581</inkml:trace>
</inkml:ink>
</file>

<file path=ppt/ink/ink7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3:06.594"/>
    </inkml:context>
    <inkml:brush xml:id="br0">
      <inkml:brushProperty name="width" value="0.025" units="cm"/>
      <inkml:brushProperty name="height" value="0.025" units="cm"/>
    </inkml:brush>
  </inkml:definitions>
  <inkml:trace contextRef="#ctx0" brushRef="#br0">262 0 8392,'0'0'18081,"-11"2"-17360,-7 1-459,0 1 0,0 1 0,1 1 0,0 0 0,0 1 0,0 1 1,1 1-1,0 0 0,-22 17 0,-5 19-43,41-42-207,0 0 0,1 0 0,-1 0 0,1 0 0,-1 0 0,1 0 0,0 0-1,0 1 1,0-1 0,1 0 0,-1 1 0,1-1 0,0 0 0,0 1 0,0-1 0,1 5 0,-1-6-6,1-1 0,0 1 0,0-1 0,0 1 0,0-1 0,0 1 0,0-1 0,0 1 0,1-1 1,-1 0-1,0 0 0,1 0 0,-1 1 0,1-2 0,-1 1 0,1 0 0,0 0 0,-1 0 0,1-1 1,0 1-1,0-1 0,-1 1 0,4 0 0,45 5 135,-49-6-135,34 2-249,0-2-1,57-7 0,-39-4-3708,-2-10-4839,-28 8-2211</inkml:trace>
</inkml:ink>
</file>

<file path=ppt/ink/ink7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3:07.496"/>
    </inkml:context>
    <inkml:brush xml:id="br0">
      <inkml:brushProperty name="width" value="0.025" units="cm"/>
      <inkml:brushProperty name="height" value="0.025" units="cm"/>
    </inkml:brush>
  </inkml:definitions>
  <inkml:trace contextRef="#ctx0" brushRef="#br0">1 48 10730,'0'0'16389,"7"2"-15172,28 4-718,0-2-1,0-1 1,0-1-1,45-5 0,-26 2-363,177-13 78,28-1 364,-250 14-19,-10-2-1864,-6-11-5569,6 0-1048</inkml:trace>
</inkml:ink>
</file>

<file path=ppt/ink/ink7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3:08.914"/>
    </inkml:context>
    <inkml:brush xml:id="br0">
      <inkml:brushProperty name="width" value="0.025" units="cm"/>
      <inkml:brushProperty name="height" value="0.025" units="cm"/>
    </inkml:brush>
  </inkml:definitions>
  <inkml:trace contextRef="#ctx0" brushRef="#br0">347 0 12556,'0'0'14889,"-10"6"-14302,-31 22 21,1 1 1,1 3 0,2 0-1,1 3 1,2 1-1,-55 74 1,68-69-609,21-41-400,1-30-11041,2 9 3674</inkml:trace>
</inkml:ink>
</file>

<file path=ppt/ink/ink7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3:09.239"/>
    </inkml:context>
    <inkml:brush xml:id="br0">
      <inkml:brushProperty name="width" value="0.025" units="cm"/>
      <inkml:brushProperty name="height" value="0.025" units="cm"/>
    </inkml:brush>
  </inkml:definitions>
  <inkml:trace contextRef="#ctx0" brushRef="#br0">0 1 18834,'0'0'10570,"12"5"-9817,22 10-311,34 14-293,-1 4 1,-1 2 0,68 49 0,-132-82-522,19 12-1786,-6-13-4986,-5-6-1696</inkml:trace>
</inkml:ink>
</file>

<file path=ppt/ink/ink7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3:11.481"/>
    </inkml:context>
    <inkml:brush xml:id="br0">
      <inkml:brushProperty name="width" value="0.025" units="cm"/>
      <inkml:brushProperty name="height" value="0.025" units="cm"/>
    </inkml:brush>
  </inkml:definitions>
  <inkml:trace contextRef="#ctx0" brushRef="#br0">46 77 12268,'0'2'2941,"0"7"4502,1 1-3820,-1-5-3541,1-1-1,-1 0 1,1 0-1,0 0 1,0 0-1,0 0 1,1-1-1,0 1 1,-1 0-1,1-1 1,1 1-1,-1-1 1,0 1 0,4 2-1,-1 0 37,7 5 3,-1 0 0,-1 0-1,0 1 1,0 0-1,10 20 1,-19-29-110,1-1-1,-1 1 1,0 0 0,0 0-1,0 0 1,0 0 0,-1 0 0,1 0-1,-1 0 1,0 0 0,0 0-1,0 0 1,0 0 0,0 1 0,-1-1-1,1 0 1,-1 0 0,0 0 0,0 0-1,0-1 1,0 1 0,-1 0-1,1 0 1,-1-1 0,1 1 0,-1-1-1,0 1 1,0-1 0,0 0 0,0 1-1,-1-1 1,1 0 0,-5 2-1,1 1 227,-1 0 0,1 0 0,-1-1 0,0 0-1,0-1 1,-1 0 0,1 0 0,-1 0 0,1-1-1,-1 0 1,0 0 0,0-1 0,-9 1 0,16-3-223,0 1 1,1-1-1,-1 1 1,0 0 0,0-1-1,1 1 1,-1-1-1,0 0 1,1 1 0,-1-1-1,0 1 1,1-1 0,-1 0-1,1 0 1,-1 1-1,1-1 1,0 0 0,-1 0-1,1 0 1,0 1-1,-1-1 1,1 0 0,0 0-1,0 0 1,0 0-1,0 0 1,0 0 0,0 1-1,0-1 1,0 0-1,0 0 1,0 0 0,0 0-1,0 0 1,1 0-1,8-36 208,0 26-222,0-1 0,1 1 0,0 0 0,1 1 0,0 0 0,0 1 0,1 0 0,0 1 0,20-10 0,-18 11 0,-1-1 0,-1 0 0,1-1 0,-2 0 0,1-1 0,-1 0 0,-1-1 0,1 0 0,9-15 0,-18 24 0,-1-1 0,0 1 0,1 0 0,-1-1 0,0 1 0,0-1 0,-1 1 0,1-1 0,0 1 0,-1-1 0,0 0 0,1-3 0,-2 4 0,1 1 0,0 0 0,0 0 0,-1 1 0,1-1 0,0 0 0,-1 0 0,1 0 0,-1 0 0,0 0 0,1 0 0,-1 0 0,0 1 0,1-1 0,-1 0 0,0 1 0,0-1 0,1 0 0,-1 1 0,0-1 0,0 1 0,-1-1 0,-5-1 0,0 0 0,0 0 0,-1 1 0,1 0 0,0 1 0,-15 0 0,21 0 0,1 0-42,-1-1 0,1 1 0,0 0 0,0 0-1,-1-1 1,1 1 0,0 0 0,0-1 0,0 1 0,0 0 0,-1-1 0,1 1-1,0 0 1,0-1 0,0 1 0,0 0 0,0-1 0,0 1 0,0 0 0,0-1 0,0 1-1,0-1 1,0 1 0,0 0 0,0-1 0,0 1 0,1 0 0,-1-1 0,0 1-1,0 0 1,0-1 0,0 1 0,1 0 0,-1-1 0,0 1 0,0 0 0,1 0 0,-1-1-1,0 1 1,0 0 0,1 0 0,-1-1 0,11-14-5893,5-4-3840</inkml:trace>
</inkml:ink>
</file>

<file path=ppt/ink/ink7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3:13.846"/>
    </inkml:context>
    <inkml:brush xml:id="br0">
      <inkml:brushProperty name="width" value="0.025" units="cm"/>
      <inkml:brushProperty name="height" value="0.025" units="cm"/>
    </inkml:brush>
  </inkml:definitions>
  <inkml:trace contextRef="#ctx0" brushRef="#br0">138 178 5990,'7'-8'1938,"0"-1"-749,0-1 0,0 1 0,-1-1 0,0 0 1,0 0-1,-1-1 0,-1 0 0,0 0 1,0 0-1,-1 0 0,-1 0 0,2-17 0,-4 27-1110,0 0-1,0 1 1,-1-1-1,1 0 1,0 0-1,-1 0 1,1 0-1,-1 0 1,1 1-1,-1-1 1,0 0-1,1 0 1,-1 1-1,0-1 1,1 0-1,-1 1 1,0-1-1,0 1 1,1-1-1,-1 1 1,0-1-1,0 1 1,0 0-1,0-1 1,0 1-1,0 0 1,0 0-1,0-1 1,0 1-1,0 0 1,0 0-1,0 0 1,1 0-1,-1 1 1,0-1-1,0 0 1,0 0-1,0 0 1,-1 1-1,-3 0-66,-1 0 0,1 0 1,0 0-1,1 1 0,-1 0 0,-7 3 0,0 4 74,1 0 0,0 1 0,1 0 0,0 1 0,1 0 1,0 1-1,0-1 0,2 2 0,-1-1 0,2 1 0,-1 0 0,2 0 0,0 1 0,0 0 1,2 0-1,-1 0 0,2 0 0,0 1 0,1-1 0,0 0 0,1 1 0,3 21 0,0-24 23,0 0-1,1 0 0,1-1 0,0 1 1,1-1-1,10 15 0,-8-11-1149,0-1 0,11 27 0,-34-61-11957</inkml:trace>
</inkml:ink>
</file>

<file path=ppt/ink/ink7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3:14.188"/>
    </inkml:context>
    <inkml:brush xml:id="br0">
      <inkml:brushProperty name="width" value="0.025" units="cm"/>
      <inkml:brushProperty name="height" value="0.025" units="cm"/>
    </inkml:brush>
  </inkml:definitions>
  <inkml:trace contextRef="#ctx0" brushRef="#br0">0 49 8808,'0'0'10634,"69"0"-8712,-31 0-512,8 0-257,4 0-513,-3 0-480,1-6-31,-7-2-1379,-5-7-2433,-10-5-2947</inkml:trace>
</inkml:ink>
</file>

<file path=ppt/ink/ink7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3:14.546"/>
    </inkml:context>
    <inkml:brush xml:id="br0">
      <inkml:brushProperty name="width" value="0.025" units="cm"/>
      <inkml:brushProperty name="height" value="0.025" units="cm"/>
    </inkml:brush>
  </inkml:definitions>
  <inkml:trace contextRef="#ctx0" brushRef="#br0">29 0 15182,'0'0'5061,"-13"51"-3203,8-27-417,0 1-416,-1 3-576,6 1-289,0 2-96,0 0-32,0 1 64,3 1-576,7-1-1570,-3-5-1442,4-5-2690</inkml:trace>
</inkml:ink>
</file>

<file path=ppt/ink/ink7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3:15.169"/>
    </inkml:context>
    <inkml:brush xml:id="br0">
      <inkml:brushProperty name="width" value="0.025" units="cm"/>
      <inkml:brushProperty name="height" value="0.025" units="cm"/>
    </inkml:brush>
  </inkml:definitions>
  <inkml:trace contextRef="#ctx0" brushRef="#br0">123 0 9033,'0'0'14904,"-9"7"-14162,-1 3-384,0-1 0,0 1-1,1 1 1,1 0 0,0 0-1,0 1 1,1-1 0,1 2-1,0-1 1,0 1 0,1 0-1,-3 14 1,4-11-28,1-1-1,0 1 1,1 0-1,1 0 1,1 26-1,0-39-377,1 1-1,-1-1 1,1 1 0,0-1 0,-1 1-1,2-1 1,-1 0 0,0 1 0,1-1-1,-1 0 1,1 0 0,0 0 0,0 0-1,0 0 1,0-1 0,1 1-1,-1-1 1,1 1 0,0-1 0,-1 0-1,1 0 1,0 0 0,0 0 0,1 0-1,-1-1 1,0 0 0,0 1 0,1-1-1,-1 0 1,1-1 0,3 1 0,0 1-834,0-1 1,0-1 0,0 1 0,0-1 0,0 0-1,0-1 1,-1 0 0,1 0 0,0 0 0,0-1-1,0 0 1,-1 0 0,1-1 0,6-3 0,15-14-7143</inkml:trace>
</inkml:ink>
</file>

<file path=ppt/ink/ink7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3:15.541"/>
    </inkml:context>
    <inkml:brush xml:id="br0">
      <inkml:brushProperty name="width" value="0.025" units="cm"/>
      <inkml:brushProperty name="height" value="0.025" units="cm"/>
    </inkml:brush>
  </inkml:definitions>
  <inkml:trace contextRef="#ctx0" brushRef="#br0">290 1 7559,'0'0'10618,"-4"12"-8232,-3 7-1534,-2 0-1,0 0 1,-1 0-1,-1-1 1,-1-1-1,0 0 1,-18 18-1,-146 144 361,176-179-1356,0 1 0,0-1 1,0 0-1,0 0 0,0 1 0,0-1 1,0 0-1,-1 0 0,1 1 0,0-1 0,0 0 1,0 0-1,0 0 0,-1 1 0,1-1 1,0 0-1,0 0 0,0 0 0,-1 1 1,1-1-1,0 0 0,0 0 0,-1 0 0,1 0 1,0 0-1,0 0 0,-1 0 0,1 0 1,0 0-1,-1 0 0,1 0 0,0 0 0,0 0 1,-1 0-1,1 0 0,0 0 0,-1 0 1,1 0-1,0 0 0,0 0 0,-1 0 0,1 0 1,0 0-1,-1-1 0,3-14-5632,7-9-2077</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8.281"/>
    </inkml:context>
    <inkml:brush xml:id="br0">
      <inkml:brushProperty name="width" value="0.025" units="cm"/>
      <inkml:brushProperty name="height" value="0.025" units="cm"/>
    </inkml:brush>
  </inkml:definitions>
  <inkml:trace contextRef="#ctx0" brushRef="#br0">116 0 17969,'0'0'10762,"-23"56"-8936,10-16-737,-3 10-545,1 3-159,0 2-193,5 0-192,-3-5 0,6-5 0,3-10-865,4-7-896,0-12-1218,0-11-2178</inkml:trace>
</inkml:ink>
</file>

<file path=ppt/ink/ink7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3:15.870"/>
    </inkml:context>
    <inkml:brush xml:id="br0">
      <inkml:brushProperty name="width" value="0.025" units="cm"/>
      <inkml:brushProperty name="height" value="0.025" units="cm"/>
    </inkml:brush>
  </inkml:definitions>
  <inkml:trace contextRef="#ctx0" brushRef="#br0">1 0 12940,'0'0'6695,"-1"58"-4806,16-40-447,7-2-321,7-1-481,2-2-351,3-1-129,-3-2-64,1 0-480,-4-2-1634,-5 0-1922,-2 0-3011</inkml:trace>
</inkml:ink>
</file>

<file path=ppt/ink/ink7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3:16.244"/>
    </inkml:context>
    <inkml:brush xml:id="br0">
      <inkml:brushProperty name="width" value="0.025" units="cm"/>
      <inkml:brushProperty name="height" value="0.025" units="cm"/>
    </inkml:brush>
  </inkml:definitions>
  <inkml:trace contextRef="#ctx0" brushRef="#br0">107 1 12332,'0'0'6539,"11"4"-5001,-8-3-1460,1 0 128,0 1-1,0 0 1,1 0-1,-1 0 1,0 0-1,0 0 1,-1 1-1,1 0 1,0 0-1,-1 0 0,0 0 1,0 0-1,0 1 1,0 0-1,0-1 1,-1 1-1,0 0 1,1 0-1,-1 0 1,2 9-1,-1 1 129,0 1 0,-1-1 0,-1 1 0,-1-1 0,0 1 0,0-1 0,-2 1 0,0-1 0,0 0 0,-1 0 0,-1 0 0,-1 0 0,0 0 0,0-1 0,-9 14 0,-10 13-157,-1-2 1,-2 0-1,-44 47 1,64-80-700,2-1-2552</inkml:trace>
</inkml:ink>
</file>

<file path=ppt/ink/ink7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3:16.605"/>
    </inkml:context>
    <inkml:brush xml:id="br0">
      <inkml:brushProperty name="width" value="0.025" units="cm"/>
      <inkml:brushProperty name="height" value="0.025" units="cm"/>
    </inkml:brush>
  </inkml:definitions>
  <inkml:trace contextRef="#ctx0" brushRef="#br0">0 41 19186,'0'0'9609,"68"-10"-9449,-9 4-128,8 2 32,7 1-416,-6-1-1570,-5 3-1024,-14-3-1411,-14 0-1792,-12-1-4261</inkml:trace>
</inkml:ink>
</file>

<file path=ppt/ink/ink7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3:16.948"/>
    </inkml:context>
    <inkml:brush xml:id="br0">
      <inkml:brushProperty name="width" value="0.025" units="cm"/>
      <inkml:brushProperty name="height" value="0.025" units="cm"/>
    </inkml:brush>
  </inkml:definitions>
  <inkml:trace contextRef="#ctx0" brushRef="#br0">0 28 14862,'0'0'9513,"66"19"-7879,6-19-1026,14-4-512,11-5-896,0 0-2307,-5-2-897,-9-3-1666</inkml:trace>
</inkml:ink>
</file>

<file path=ppt/ink/ink7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7:39.928"/>
    </inkml:context>
    <inkml:brush xml:id="br0">
      <inkml:brushProperty name="width" value="0.025" units="cm"/>
      <inkml:brushProperty name="height" value="0.025" units="cm"/>
    </inkml:brush>
  </inkml:definitions>
  <inkml:trace contextRef="#ctx0" brushRef="#br0">7851 347 8904,'0'0'1463,"3"-10"-1073,13-32-155,-16 41-182,0 0 0,1 0 0,-1 0 0,0 0 0,1 0 0,-1 0 0,0 0 0,0 0 0,0 0-1,0-1 1,0 1 0,0 0 0,0 0 0,0 0 0,-1 0 0,1 0 0,0 0 0,-1 0 0,1 0 0,0 0 0,-1 0 0,1 0 0,-1 0 0,0 0 0,1 1 0,-1-1 0,0 0 0,1 0 0,-1 0 0,0 1 0,0-1 0,0 0 0,0 1 0,1-1 0,-1 1 0,0-1 0,0 1 0,0 0 0,0-1 0,0 1 0,0 0 0,-2-1 0,-47 0 920,41 2-914,-51 8 153,51-6-176,1-1 0,-1-1 0,1 0 0,-1 0 0,0 0 0,0-1 0,1 0 0,-1-1 0,0 0 0,-13-4 0,-69-18 1149,-168-21 0,164 32-61,-157-42 0,185 36-1043,-2 3 0,0 3 0,-103-5-1,-213 15 436,188 5-400,85-6 223,-199-31 0,191 18-77,-205-2 0,-118 33-192,302-8-87,-712-3-185,428-8 137,186 5 69,-445-13 13,507 1 26,0 7 0,-297 33-1,-276 17-68,689-45 32,-1 2 1,0 3 0,-103 23 0,134-21-23,1 1 1,0 2-1,1 0 1,0 3-1,1 0 1,0 2-1,1 0 1,1 2-1,-27 24 1,45-34-7,1 1 1,0-1 0,1 1-1,-1 1 1,2-1 0,0 1-1,0 0 1,0 0 0,1 0-1,1 1 1,0 0 0,0-1-1,1 1 1,1 0 0,0 0 0,0 0-1,1 0 1,0 0 0,1 0-1,4 22 1,-3-19 4,1 0 0,1-1 0,0 1 0,0-1 0,2 0 0,0 0 0,0-1 0,1 0 0,0 0 0,1 0 0,1-1 0,-1 0 0,2-1 0,0 0 0,0 0 0,14 9 0,-4-7-4,1 0 1,1-2-1,0-1 1,0 0-1,1-2 1,40 8 0,151 11 41,-97-14-27,19 5 63,355 41-67,4-31-80,179-49 95,-136 2 49,-153 10-51,258-1 0,0 48 23,-287-3-30,363-13 0,355-85-138,-851 45 156,142-17 21,-257 21 85,139-39 0,-232 51-96,1-2 1,-2 0 0,1-1-1,0 0 1,25-16-1,-36 20-1,-1-1-1,0 0 1,1 0-1,-1 0 1,0-1-1,-1 1 1,1-1-1,0 0 0,-1 1 1,0-1-1,0 0 1,0 0-1,-1 0 1,1-1-1,-1 1 1,0 0-1,0-1 0,0 1 1,-1 0-1,0-1 1,1 1-1,-2-1 1,1 1-1,0 0 1,-2-6-1,-1-1 31,0 0 0,0 1 0,-1-1 0,-1 1 0,0 0 0,0 0 0,-1 1 0,0-1 0,0 1 0,-1 1 0,-14-14 0,2 3 132,-2 0 1,-1 2-1,-37-24 0,12 14-19,-1 3 0,-1 1 0,-1 3 0,-1 2 0,-75-17 0,-272-29-25,-538-3-803,436 39-2654,-2-18-4044,171 1-498</inkml:trace>
</inkml:ink>
</file>

<file path=ppt/ink/ink7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9:52.004"/>
    </inkml:context>
    <inkml:brush xml:id="br0">
      <inkml:brushProperty name="width" value="0.025" units="cm"/>
      <inkml:brushProperty name="height" value="0.025" units="cm"/>
    </inkml:brush>
  </inkml:definitions>
  <inkml:trace contextRef="#ctx0" brushRef="#br0">5621 218 9865,'0'0'908,"-9"0"523,-22-2-1232,1-1 0,-46-12 0,36 9 59,0 2-1,0 1 0,0 2 0,0 2 0,-60 9 1,-20 0 1012,9-6-679,1-5-1,-168-23 1,-87-16 163,-63-11-221,176 11-106,-2 12 0,-265 4 0,-466 58 1874,457 34-1622,425-46-505,1 4 1,2 5-1,-103 47 1,-101 65-111,235-106-3,2 3-1,-81 63 1,137-94-23,0 1 0,1-1 0,0 2 0,1-1 0,0 1 0,0 1 0,1-1 0,1 1 0,0 1 0,1 0 0,0 0 0,1 0 0,0 0 0,1 1 0,0 0 0,2-1 0,-1 1 0,2 1 0,0-1 0,0 0 0,2 0 0,-1 0 0,2 0 0,0 0 0,1 0 0,0 0 0,1 0-1,0-1 1,1 1 0,1-1 0,0-1 0,1 1 0,10 14 0,-5-11-67,1-1 0,0 0 0,1-1 0,1-1 0,0 0 0,1-1 0,31 19 0,-19-16-17,1-2-1,0 0 1,1-2-1,40 9 1,20-2-14,1-5-1,127 4 1,-207-17 65,732 61 28,367 10 14,-55-96 1,-901 15-43,1043-82 59,-990 69-72,-2-10 0,-1-8 0,294-100 0,-496 141 8,49-19 8,54-26-1,-93 39-5,1-1 1,-1 0-1,0-1 0,-1 0 0,0-1 1,0 0-1,-1-1 0,0 0 0,14-20 1,-21 25 4,0 1 1,-1-1 0,1 1-1,-1-1 1,0 0 0,-1 0-1,1 0 1,-1 0 0,0 0-1,0-1 1,-1 1-1,0 0 1,0 0 0,0-1-1,0 1 1,-1 0 0,-1-6-1,0 3 0,-1 0-1,0 0 0,-1 0 1,0 0-1,0 0 0,-1 1 1,0 0-1,0 0 0,-9-9 0,-10-7 3,0 2 0,-2 0 0,0 2 0,-38-21 0,-22-9 16,-3 4 0,-2 5 0,-137-43 1,-298-56 121,488 130-133,-668-132 290,475 110-1102,-258 0 0,18 42-7343,203 15-3918</inkml:trace>
</inkml:ink>
</file>

<file path=ppt/ink/ink7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0:35.215"/>
    </inkml:context>
    <inkml:brush xml:id="br0">
      <inkml:brushProperty name="width" value="0.025" units="cm"/>
      <inkml:brushProperty name="height" value="0.025" units="cm"/>
    </inkml:brush>
  </inkml:definitions>
  <inkml:trace contextRef="#ctx0" brushRef="#br0">5937 448 12620,'-79'-26'1027,"-24"-11"-275,-2 5 0,-1 5 1,-124-16-1,-7 20-745,-344-42 23,-473-70 1906,-8 76-1955,308 92 537,615-16-305,0 6 1,2 6-1,-185 65 1,224-58-83,1 4 1,2 3-1,-110 70 1,166-86-118,0 1 0,2 1-1,-59 63 1,75-69-15,1 2 1,1 0-1,2 1 0,0 1 1,2 1-1,-20 46 0,27-52 9,1 1 0,0 0 0,2 0 0,1 0-1,0 1 1,2-1 0,1 1 0,1 0 0,0-1 0,2 1-1,1 0 1,9 35 0,-4-35 8,0 1-1,2-2 1,0 1-1,2-1 1,0-1-1,2 0 1,1-1-1,0 0 1,1-1-1,1-1 1,29 25-1,1-6-1,1-3 0,2-1-1,1-3 1,1-2-1,1-3 1,66 24-1,350 89 53,-117-63-71,698 54 1,369-84 24,-1394-46-21,66 1-6,1333-15-29,-1137-4-76,-2-14 0,543-131 0,-597 86 8,-205 67 95,-1-2 1,0-1-1,-1-1 0,-1-1 0,0-1 0,32-30 1,-48 39 22,-1 0 0,0 0 1,0 0-1,-1-1 0,1 1 0,-2-1 1,1-1-1,-1 1 0,-1-1 1,0 1-1,0-1 0,0 0 0,-1 0 1,0 0-1,-1-1 0,0 1 1,-1-17-1,-1 13 26,-1 1 0,0-1 0,-1 1 1,-1 0-1,1 0 0,-2 0 0,0 0 0,0 1 0,-1 0 1,-1 0-1,0 0 0,-12-14 0,-12-10 109,-2 2-1,-1 2 1,-1 1-1,-2 1 0,-74-43 1,6 15 150,-120-47 1,2 17-57,-318-80 1,-250-6-288,-137 21-1159,304 65-3444,374 53 914,-143-19-6218</inkml:trace>
</inkml:ink>
</file>

<file path=ppt/ink/ink7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1:27.752"/>
    </inkml:context>
    <inkml:brush xml:id="br0">
      <inkml:brushProperty name="width" value="0.025" units="cm"/>
      <inkml:brushProperty name="height" value="0.025" units="cm"/>
    </inkml:brush>
  </inkml:definitions>
  <inkml:trace contextRef="#ctx0" brushRef="#br0">152 177 5862,'25'-3'4844,"14"-8"-2587,16-2-1159,255 1 1381,-90 8-1824,107-15 195,619-25 1231,396 42-266,-1294 3-1702,-38 0 82,-33 0 15,-268-13-147,35 0-30,-932 39 56,636-7-114,448-17-29,-329 15-59,9 35 82,398-48 11,-65 16-101,83-19 65,-1 1 1,2 0-1,-1 0 1,0 1-1,1 0 1,-1 0 0,1 1-1,-7 6 1,14-11 38,-1 0 1,0 1 0,1-1-1,-1 0 1,1 1 0,-1-1 0,1 0-1,-1 1 1,1-1 0,-1 1-1,1-1 1,0 1 0,-1-1 0,1 1-1,0-1 1,-1 1 0,1-1 0,0 1-1,0 0 1,-1-1 0,1 1-1,0-1 1,0 1 0,0 0 0,0-1-1,0 1 1,0 0 0,0-1-1,0 1 1,0-1 0,0 1 0,0 0-1,0-1 1,1 1 0,-1-1-1,0 1 1,0 0 0,1-1 0,-1 1-1,0-1 1,1 1 0,-1-1-1,0 1 1,1-1 0,-1 1 0,1-1-1,-1 1 1,1-1 0,-1 0-1,1 1 1,0-1 0,36 11-333,58-3 432,0-3 0,99-9 0,-129 2-65,644-52 65,-1-41-86,51-5 489,-599 83-346,0 6 1,185 12-1,-311 2-387,0 2 0,55 15 0,11 13-4761,-58-17-1729</inkml:trace>
</inkml:ink>
</file>

<file path=ppt/ink/ink7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21:33.309"/>
    </inkml:context>
    <inkml:brush xml:id="br0">
      <inkml:brushProperty name="width" value="0.025" units="cm"/>
      <inkml:brushProperty name="height" value="0.025" units="cm"/>
    </inkml:brush>
  </inkml:definitions>
  <inkml:trace contextRef="#ctx0" brushRef="#br0">60 160 7239,'-35'1'1725,"10"-1"2662,26-2-4196,0 0-1,1 0 1,-1 0-1,0 0 0,0 0 1,1 1-1,-1-1 1,1 1-1,0-1 0,-1 1 1,3-2-1,11-4 51,-1 1 1,0 1-1,1 0 0,0 1 0,29-4 1,84-3 446,-71 8-299,128-12 750,1258-60 2110,-498 101-3030,-264-8-43,-691-18-186,0-1 0,0-1 0,0 0 0,-10-4 0,10 3-193,0 1-1,0 0 1,-1 0-1,-11 0 1,19 2-112,3 0 181,0 0 0,-1 0 1,1 0-1,-1 0 0,1 0 0,0 0 1,-1 0-1,1 0 0,-1 0 0,1 0 1,0 0-1,-1 0 0,1 0 0,-1 0 0,1 0 1,0 0-1,-1 0 0,1-1 0,0 1 1,-1 0-1,1 0 0,0-1 0,-1 1 0,1 0 1,0 0-1,0-1 0,-1 1 0,1 0 1,0-1-1,0 1 0,-1 0 0,1-1 1,0 1-1,0-1 0,-1-11-5631</inkml:trace>
</inkml:ink>
</file>

<file path=ppt/ink/ink7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8:36.633"/>
    </inkml:context>
    <inkml:brush xml:id="br0">
      <inkml:brushProperty name="width" value="0.025" units="cm"/>
      <inkml:brushProperty name="height" value="0.025" units="cm"/>
    </inkml:brush>
  </inkml:definitions>
  <inkml:trace contextRef="#ctx0" brushRef="#br0">14602 770 10762,'-209'-23'4108,"-103"-24"-3852,-250-27-1806,-476 30 2565,711 34-659,-679-8 238,15 0-434,2-41 1515,681 29-1662,-755-66 344,-1 33-86,1018 62-251,-1964-102 1038,1335 34-1148,-311-25-81,726 78 670,-1 11 1,-396 45 0,524-23-276,0 7 0,2 5 1,0 7-1,3 4 1,1 7-1,-206 107 0,288-130-171,2 3 0,1 1 0,1 2-1,2 2 1,1 2 0,1 1-1,2 1 1,2 3 0,1 0 0,2 2-1,2 2 1,2 0 0,2 2-1,2 0 1,-25 71 0,20-25-54,4 2 0,-17 146 0,4 195 146,32-360-79,-26 1188 366,34-1144-517,5 0-1,6 0 0,4-2 0,6 0 0,5-1 0,4-2 0,6-1 0,4-3 0,72 128 0,-71-157 22,4-2 0,3-2-1,64 70 1,-74-100 35,2-1 0,3-3-1,1-1 1,1-3 0,75 44 0,-14-23 22,3-5 0,2-5 1,2-5-1,168 40 0,501 61-18,608-31 172,6-97 15,-343-47-64,1-36-86,-408 23 1,1748-39-7,-2178 82 69,720-8 430,-5-45-50,-667 22-159,-2-12-1,477-140 0,-687 165-123,-2-3-1,0-2 0,83-49 1,-102 49-134,0-2 0,-2-1-1,-1-1 1,-1-2 0,49-58 0,-34 25-17,-3-1 0,-3-3-1,-3 0 1,-3-3 0,39-108 0,-27 38 13,52-280-1,-18-472 719,-57 479 226,8 33-574,30-705-205,-61 1041-170,-1 0-1,-3 0 1,-1 0-1,-13-48 1,14 76-79,0 0 0,-2 0 0,0 0-1,0 1 1,-2 0 0,1 0 0,-2 1 0,0 0 0,0 1 0,-1-1 0,-1 2 0,0 0 0,-1 0 0,-19-14 0,13 14-501,-19-16-1617,35 25 1723,0 0-1,1 0 1,-1 0-1,1 0 1,0 0 0,0 0-1,0 0 1,0 0 0,0-1-1,-1-3 1,0-24-7760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3:53.844"/>
    </inkml:context>
    <inkml:brush xml:id="br0">
      <inkml:brushProperty name="width" value="0.025" units="cm"/>
      <inkml:brushProperty name="height" value="0.025" units="cm"/>
    </inkml:brush>
  </inkml:definitions>
  <inkml:trace contextRef="#ctx0" brushRef="#br0">1 86 4901,'0'0'4249,"10"-4"-3881,-4 1-263,0 0 0,0 1 0,0 0 0,1 0 0,-1 0 0,0 1 0,1 0 0,0 0-1,-1 1 1,1-1 0,0 2 0,-1-1 0,1 1 0,-1 0 0,1 0 0,-1 0 0,1 1 0,-1 0-1,11 5 1,-11-3-36,0-1 0,0 0 0,0-1 0,1 1 0,0-1 0,-1 0 0,1-1 0,0 0 0,0 0 0,0 0 0,0-1 0,9-1 0,0-2 207,0 0 1,0-1 0,27-11 0,-17 6-92,-6 4-41,0 0 0,0 2 0,1 0 1,-1 1-1,33 2 0,-31 1-98,1-2 0,-1 0 0,0-2 0,33-7-1,-23 3 105,1 2 0,0 1 0,0 1-1,67 4 1,-37 0-108,-53 0-5,0 0 0,0 0 0,-1 1 0,1 1 0,0 0 0,13 6 0,-14-5 89,1-1-1,-1 0 0,1 0 1,-1-1-1,1 0 0,15 0 1,25-5 145,-41 2-260,0 0 1,-1 0-1,1 1 0,0 0 0,-1 1 0,1 0 0,0 0 1,-1 1-1,1 0 0,-1 0 0,11 5 0,-14-4 21,1-1-1,0 1 0,-1-1 1,1-1-1,0 1 0,0-1 1,0 0-1,0 0 0,0-1 1,0 0-1,0 0 0,0 0 1,0 0-1,0-1 0,0 0 1,0-1-1,0 1 0,-1-1 1,1 0-1,0-1 0,-1 1 1,7-5-1,-2 3 9,1 0 1,0 1-1,0 0 1,0 1-1,0 0 1,1 1-1,-1 0 0,0 1 1,1 0-1,-1 1 1,1 0-1,-1 0 0,20 7 1,10-1 44,-33-7 92,1 1 0,-1-1-1,1 0 1,-1-1-1,0 0 1,0 0 0,1-1-1,14-5 1,10-2-224,-7 7 93,-25 2-76,-1 1 0,1-1 0,0 0 0,0 0 0,0 1-1,0-1 1,0 0 0,0 0 0,1 0 0,-1 0 0,0 0 0,0-1-1,0 1 1,0 0 0,0 0 0,-1-1 0,1 1 0,0 0 0,0-1-1,0 1 1,0-1 0,0 1 0,0-1 0,-1 0 0,1 1 0,0-1-1,0 0 1,-1 0 0,1 1 0,0-1 0,-1 0 0,1 0 0,-1 0-1,1 0 1,-1 0 0,0 0 0,1 1 0,-1-1 0,0 0 0,1 0-1,-1 0 1,0 0 0,0 0 0,0 0 0,0-1 0,0 1 0,0 0 0,-1-1-1,-2-5-2798,-10 2-2648</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8.624"/>
    </inkml:context>
    <inkml:brush xml:id="br0">
      <inkml:brushProperty name="width" value="0.025" units="cm"/>
      <inkml:brushProperty name="height" value="0.025" units="cm"/>
    </inkml:brush>
  </inkml:definitions>
  <inkml:trace contextRef="#ctx0" brushRef="#br0">13 73 19891,'0'0'3256,"2"-9"438,-2 6-3518,1 0-1,-1 0 1,1 0-1,-1 1 1,1-1 0,0 0-1,0 1 1,1-1-1,-1 0 1,0 1-1,1 0 1,0-1-1,-1 1 1,1 0-1,0 0 1,0 0-1,0 0 1,1 0-1,-1 0 1,0 1-1,1-1 1,-1 1-1,1-1 1,-1 1-1,1 0 1,0 0-1,-1 0 1,1 0-1,0 1 1,0-1 0,0 1-1,5 0 1,11-2-158,0 2 1,1 0-1,-1 2 1,0 0-1,0 1 1,0 0-1,0 2 1,25 9-1,-36-11-19,-1-1 0,0 1-1,0 1 1,0-1-1,-1 1 1,1 1 0,-1-1-1,0 1 1,0 0-1,-1 0 1,1 1 0,-1-1-1,0 1 1,-1 0 0,0 1-1,0-1 1,0 1-1,0 0 1,-1 0 0,0 0-1,-1 0 1,0 1-1,3 14 1,-5-12 1,0 1 0,0-1 0,-1 0 0,-1 1 0,0-1 0,0 0 0,-1 0 0,0 0 0,-1 0 0,0-1 0,0 1 0,-1-1 0,-1 0 0,1-1 0,-1 1 0,-1-1 0,-9 10 0,3-5 0,-1 1 0,-1-2 0,0 0 0,0-1 0,-1-1 0,0 0 0,-1-1 0,-30 12 0,38-19-128,-1 1 0,1-1 0,-1 0 0,1-1-1,-1 0 1,0 0 0,1-1 0,-20-3 0,27 3 34,-1 0 1,0-1-1,1 1 1,-1-1-1,1 1 1,-1-1-1,1 0 1,-1 0-1,1 0 1,0 0-1,-1-1 1,1 1-1,0-1 1,0 1 0,0-1-1,0 0 1,0 0-1,0 0 1,1 0-1,-1 0 1,0 0-1,1 0 1,0 0-1,0-1 1,-1 1-1,1-1 1,1 1-1,-1-1 1,0 1-1,1-1 1,-1 1-1,1-1 1,0 0-1,-1 1 1,2-1-1,-1-5 1,5-3-5507,9 1-1709</inkml:trace>
</inkml:ink>
</file>

<file path=ppt/ink/ink8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23.588"/>
    </inkml:context>
    <inkml:brush xml:id="br0">
      <inkml:brushProperty name="width" value="0.025" units="cm"/>
      <inkml:brushProperty name="height" value="0.025" units="cm"/>
    </inkml:brush>
  </inkml:definitions>
  <inkml:trace contextRef="#ctx0" brushRef="#br0">11001 329 4644,'-120'-31'3324,"-154"-18"0,-128 6 585,283 32-3639,-2114-84 2228,908 184-2224,679-34-164,-714 62 85,11 75 694,233 35-474,28 95-8,951-270-83,-180 96-1,268-121-245,2 2 0,1 2-1,1 2 1,2 2-1,1 1 1,-69 81 0,96-98-78,0 0 0,2 1 1,0 1-1,1 0 1,2 1-1,0 0 1,1 1-1,1-1 0,1 2 1,1-1-1,1 1 1,2 0-1,0 0 1,1 0-1,2 0 0,0 0 1,2 1-1,0-1 1,2 0-1,0-1 1,2 1-1,1-1 0,0 0 1,14 26-1,6-1-55,2-2-1,2 0 1,2-2-1,2-2 0,2-1 1,1-2-1,3-1 1,51 37-1,20 5-227,4-5-1,135 65 1,628 242 65,34-84 276,-204-109 43,8-31 0,1103 98 1,-313-201-43,-1-133-1,-1403 70-57,1014-96 41,-6-52 11,-850 104-66,-3-11 0,264-101 1,-366 103 25,-3-6 0,-3-7 0,-3-6 0,193-141 0,-284 179-4,-2-2 0,-2-2 0,-2-3 0,-2-2 0,-3-2 1,59-88-1,-83 108 40,-2-1 0,-2 0 0,-1-2 1,-1 0-1,-2 0 0,-2-1 0,-2-1 0,-1 1 1,-1-2-1,-3 1 0,-1 0 0,-1-1 1,-6-49-1,-2 42 101,-3 1 0,-2 0 1,-1 1-1,-3 0 0,-1 2 0,-3-1 1,-1 2-1,-1 0 0,-3 2 0,-35-46 1,-1 9 120,-4 3 1,-2 3-1,-142-116 0,75 86-160,-5 5 0,-3 6-1,-218-101 1,102 78-58,-339-101 1,241 114-169,-532-78 0,252 101-1860,-3 30-3342,132 24-3785</inkml:trace>
</inkml:ink>
</file>

<file path=ppt/ink/ink8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30.262"/>
    </inkml:context>
    <inkml:brush xml:id="br0">
      <inkml:brushProperty name="width" value="0.025" units="cm"/>
      <inkml:brushProperty name="height" value="0.025" units="cm"/>
    </inkml:brush>
  </inkml:definitions>
  <inkml:trace contextRef="#ctx0" brushRef="#br0">911 480 18578,'-1'14'-102,"-23"220"120,-72 319-1,-119 227 18,-37-135 1857,34-104 1266,187-451-2954,-23 114 0,47-170-200,2 0-1,1 1 1,2-1-1,1 1 0,1 0 1,10 61-1,-7-82-4,1 0 0,0 0 0,1-1 0,0 0 0,1 0 0,0-1 0,1 1 0,1-1 0,0-1 1,1 1-1,12 12 0,-4-8-84,-1-1 0,2-1-1,0-1 1,1 0 0,0-1 0,30 13 0,15 0-262,1-2-1,1-4 1,108 19 0,944 103-78,8-108 604,2166-106 550,-3-112-337,-741 42-14,-2285 129-404,-105 4-85,1-7 0,-2-7 0,-1-7 0,158-52 0,-155 30 111,205-98 0,-290 113-36,-1-3-1,-2-3 1,-2-2 0,109-98 0,-108 75 118,-4-3 1,-2-2-1,-3-4 0,-4-1 1,60-114-1,-53 69 430,-6-3-1,-5-2 1,40-155 0,63-327 799,-71 201-4763,-48 156 641,-34 224 2848,-2 0 0,-1 1 0,-2-1 0,-1 0 0,-1 1 0,-12-46 0,11 59 246,-1 1 0,-1 0 0,0 0-1,-1 0 1,0 1 0,-1 0 0,-1 1-1,0 0 1,-1 0 0,0 1 0,-14-11-1,8 9-105,-1 1 0,-1 1 0,0 1 0,0 1 0,-1 0 0,0 2 0,-31-9 0,5 4-92,0 3 0,-78-7-1,-95 7-173,153 8 123,-37-2-307,-1877-89-2743,-781-26 3032,246 163 502,-653 204 619,1030-64-1575,1392-135-403,432-19-2855,200-19-2086</inkml:trace>
</inkml:ink>
</file>

<file path=ppt/ink/ink8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20.126"/>
    </inkml:context>
    <inkml:brush xml:id="br0">
      <inkml:brushProperty name="width" value="0.025" units="cm"/>
      <inkml:brushProperty name="height" value="0.025" units="cm"/>
    </inkml:brush>
  </inkml:definitions>
  <inkml:trace contextRef="#ctx0" brushRef="#br0">1 1 21076,'0'0'11691</inkml:trace>
</inkml:ink>
</file>

<file path=ppt/ink/ink8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27.104"/>
    </inkml:context>
    <inkml:brush xml:id="br0">
      <inkml:brushProperty name="width" value="0.025" units="cm"/>
      <inkml:brushProperty name="height" value="0.025" units="cm"/>
    </inkml:brush>
  </inkml:definitions>
  <inkml:trace contextRef="#ctx0" brushRef="#br0">0 72 1890,'0'0'24642,"34"-4"-21727,-13-14-2505,-21 18-376,1-1-1,0 1 1,-1-1 0,1 1 0,-1-1-1,1 1 1,0-1 0,-1 0 0,1 1 0,-1-1-1,0 0 1,1 1 0,-1-1 0,0 0-1,1 1 1,-1-1 0,0 0 0,0 0 0,1 0-1,-1 1 1,0-1 0,0 0 0,0 0-1,0 0 1,0 1 0,0-1 0,0 0 0,0 0-1,-1 1 1,1-2 0,-1 1-3,0 1 0,0-1 0,0 1 0,0-1 0,0 1 0,0 0 0,0-1 0,0 1 0,0 0 0,0 0 0,0 0 0,0 0-1,0 0 1,0 0 0,-1 0 0,1 0 0,0 0 0,0 0 0,0 1 0,0-1 0,0 0 0,0 1 0,0-1 0,0 1 0,0-1 0,0 1 0,0-1 0,1 1 0,-1 0 0,0-1 0,0 1 0,0 0 0,1 0 0,-1 0 0,0 0 0,0 1 0,-2 2 17,0-1 0,0 1 1,0 0-1,1 0 0,-1 0 1,-3 9-1,6-13-45,0 1 0,-1 0-1,1-1 1,0 1 0,0-1 0,0 1-1,-1-1 1,1 1 0,0 0 0,0-1-1,0 1 1,0 0 0,0-1 0,0 1 0,0-1-1,0 1 1,0 0 0,1-1 0,-1 1-1,0-1 1,0 1 0,0 0 0,1-1-1,-1 1 1,0-1 0,1 1 0,-1-1 0,0 1-1,1-1 1,-1 1 0,1-1 0,-1 0-1,1 1 1,-1-1 0,2 1 0,23-5 123,-17 0-96,0-1 1,1 0 0,-1 0-1,9-8 1,-15 12-31,1-1 0,-1 0 0,0 0 0,0 0 0,0-1 0,0 1 0,0 0 0,0-1 0,-1 0 0,1 1 0,-1-1 0,1 0 0,-1 0 0,0 1 0,0-1 0,-1 0 0,1 0 0,-1 0 0,1-6 0,-3 9 0,0 0 0,0 0 0,0 0 0,0 0 0,0 0 0,0 0 0,1 1 0,-1-1 0,0 1 0,0-1 0,0 1 0,0 0 0,-1 0 0,-5 4 0,0 0 0,1 1 0,0 0 0,0 0 0,1 0 0,-1 1 0,1 0 0,1 0 0,-7 10 0,14-17-285,-1 1-1,0 0 1,1-1-1,-1 1 1,1-1-1,-1 0 1,1 0 0,-1 1-1,1-1 1,-1 0-1,1 0 1,-1 0-1,1 0 1,1-1 0,13-3-7285</inkml:trace>
</inkml:ink>
</file>

<file path=ppt/ink/ink8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31.329"/>
    </inkml:context>
    <inkml:brush xml:id="br0">
      <inkml:brushProperty name="width" value="0.025" units="cm"/>
      <inkml:brushProperty name="height" value="0.025" units="cm"/>
    </inkml:brush>
  </inkml:definitions>
  <inkml:trace contextRef="#ctx0" brushRef="#br0">470 22 7079,'1'-1'944,"0"-1"0,1 0 1,-1 0-1,1 1 0,-1-1 0,1 0 1,0 1-1,0 0 0,0-1 1,0 1-1,0 0 0,0 0 0,0 0 1,2 0-1,3 8 3089,-8 18-3274,-2-15-407,0 0 0,-1 0 0,0 0 0,0 0 1,-1-1-1,-1 0 0,1 0 0,-15 17 0,-65 63 1056,64-68-1031,-4 6-127,-2-2 1,-1 0-1,-1-2 0,0-2 0,-2 0 0,-61 30 0,89-49-248,-1-1 0,1 1 1,-1-1-1,1 0 0,-1 0 0,0 0 0,1-1 0,-1 1 0,0-1 0,1 0 0,-1 0 0,0 0 0,1-1 0,-1 1 1,-6-2-1,9 1-3,-1-1 1,1 1 0,-1-1 0,1 1 0,0-1-1,-1 1 1,1-1 0,0 0 0,0 1-1,0-1 1,0 0 0,0 0 0,1 0 0,-1 0-1,0 0 1,1 0 0,0 0 0,-1 0-1,1 0 1,0 0 0,0 0 0,0 0 0,0 0-1,1 0 1,-1 0 0,0 0 0,1 0-1,0 0 1,0-2 0,2-8-27,1 2 0,0-1-1,1 0 1,0 1 0,0 0 0,1 0 0,0 0 0,1 1-1,0 0 1,12-11 0,-3 3-33,2 1 0,0 0 1,0 2-1,23-14 0,-38 26 74,0 0-1,1 0 1,-1 0 0,0 0-1,1 1 1,-1-1 0,1 1-1,-1 0 1,1 0 0,-1 1-1,1-1 1,0 1-1,-1-1 1,1 1 0,0 0-1,-1 1 1,8 0 0,-8 1 3,0-1 0,1 1 0,-1 0 0,0 0 1,0 0-1,-1 1 0,1-1 0,0 1 0,-1-1 1,0 1-1,1 0 0,-1 0 0,0 0 0,0 0 1,-1 0-1,1 1 0,1 4 0,19 47 18,-12-29-29,1 0 0,28 47 0,-35-66-7,1 0 0,0-1 1,0 0-1,0 0 1,1 0-1,0-1 0,0 1 1,1-1-1,-1-1 0,1 0 1,0 0-1,0 0 0,1 0 1,14 4-1,-21-8-57,-1 0 0,1 0 0,-1 0 0,1 0 0,-1 0 0,1 1-1,-1-1 1,1 0 0,-1 0 0,1 0 0,-1 0 0,1-1 0,-1 1 0,1 0 0,-1 0 0,1 0 0,-1 0 0,1 0 0,-1-1 0,1 1-1,-1 0 1,1 0 0,-1-1 0,1 1 0,-1 0 0,0-1 0,1 1 0,-1-1 0,0 1 0,1 0 0,-1-1 0,0 1 0,1-1 0,-1 1-1,0-1 1,0 1 0,0-1 0,1 1 0,-1-1 0,0 1 0,0-1 0,0 1 0,0-1 0,0 1 0,0-1 0,0 1 0,0-1 0,0 1-1,0-1 1,0 1 0,0-1 0,-1 1 0,1-1 0,0 1 0,-1-2 0,1 0-785,0-24-7586</inkml:trace>
</inkml:ink>
</file>

<file path=ppt/ink/ink8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24.807"/>
    </inkml:context>
    <inkml:brush xml:id="br0">
      <inkml:brushProperty name="width" value="0.025" units="cm"/>
      <inkml:brushProperty name="height" value="0.025" units="cm"/>
    </inkml:brush>
  </inkml:definitions>
  <inkml:trace contextRef="#ctx0" brushRef="#br0">560 63 5573,'0'0'18001,"-9"-3"-17227,6 2-756,1 1-1,-1-1 1,0 1-1,0-1 1,1 1 0,-1 0-1,0 0 1,0 0-1,0 1 1,0-1-1,1 1 1,-1-1-1,0 1 1,1 0-1,-1 0 1,0 0-1,1 0 1,-5 3-1,-3 4 33,0 0-1,0 1 1,-12 14-1,12-13-19,-149 145 511,126-126 13,-1-2-1,-2-1 0,-41 22 1,70-44-406,0 0 0,-1-1 0,0 1 0,0-2 0,0 1 0,0-1 0,-10 1 1,17-3-135,0 1 1,1-1-1,-1 0 1,0-1-1,0 1 1,0 0-1,0 0 1,1 0 0,-1 0-1,0-1 1,0 1-1,1 0 1,-1-1-1,0 1 1,0-1-1,1 1 1,-1-1-1,0 1 1,1-1 0,-1 1-1,1-1 1,-1 1-1,1-1 1,-1 0-1,1 1 1,-1-1-1,1 0 1,0 0 0,-1 1-1,1-1 1,0 0-1,-1 0 1,1 0-1,0 1 1,0-1-1,0 0 1,0 0-1,0 0 1,0 1 0,0-1-1,0 0 1,0-1-1,8-40 92,1 18-110,2 0 1,0 1-1,1 0 0,26-35 1,70-82-178,-96 126 156,-3 3 12,-6 6 9,-1 1 1,2-1 0,-1 1 0,1 0-1,-1 0 1,1 1 0,0-1 0,0 1-1,1 0 1,-1 0 0,1 0 0,-1 0-1,8-2 1,-11 6-5,0 0-1,0 0 1,-1 0-1,1 0 1,-1 0-1,1 0 1,-1 0-1,0 0 1,1 0-1,-1 1 1,0-1 0,0 0-1,0 0 1,1 0-1,-1 1 1,-1-1-1,1 0 1,0 0-1,0 0 1,-1 2-1,1 0-10,-2 27 110,-10 50 0,8-59-15,0-1 1,1 1-1,2-1 0,0 1 1,3 40-1,0-55-57,0 0 0,0 0 0,0-1 0,1 1 0,-1-1 0,1 1 0,1-1 0,-1 0 1,1 0-1,0 0 0,0 0 0,0-1 0,1 0 0,-1 0 0,1 0 0,0 0 0,0-1 0,1 1 0,-1-2 0,1 1 0,0 0 0,11 2 0,62 16-1168,-5-11-4311,-69-9 4809,28 3-6989</inkml:trace>
</inkml:ink>
</file>

<file path=ppt/ink/ink8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8:59.537"/>
    </inkml:context>
    <inkml:brush xml:id="br0">
      <inkml:brushProperty name="width" value="0.025" units="cm"/>
      <inkml:brushProperty name="height" value="0.025" units="cm"/>
    </inkml:brush>
  </inkml:definitions>
  <inkml:trace contextRef="#ctx0" brushRef="#br0">1 0 20339,'0'0'609,"60"2"-417,-8-2 641,18 0-257,11 0-480,12 0-32,7 0-31,4 0-1763,-9 0-2242,-10 0-6085</inkml:trace>
</inkml:ink>
</file>

<file path=ppt/ink/ink8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8:59.912"/>
    </inkml:context>
    <inkml:brush xml:id="br0">
      <inkml:brushProperty name="width" value="0.025" units="cm"/>
      <inkml:brushProperty name="height" value="0.025" units="cm"/>
    </inkml:brush>
  </inkml:definitions>
  <inkml:trace contextRef="#ctx0" brushRef="#br0">40 27 18514,'19'-2'208,"125"-13"988,185 5-1,-312 11-1115,0 0 0,0 1 0,-1 1 0,1 1 0,-1 0 0,23 9 0,-34-10-82,1-1 0,-1 1-1,0 0 1,0 0 0,0 0 0,-1 0-1,1 1 1,-1 0 0,0 0-1,0 0 1,0 1 0,-1-1-1,1 1 1,-1 0 0,0 0 0,0 0-1,-1 0 1,0 1 0,0-1-1,0 1 1,0-1 0,0 7-1,-1 1-40,-1-1 0,0 1 0,-1-1 0,0 0 0,-1 1 0,0-1 0,-1 0 0,0 0 0,-1 0 0,-1-1 0,0 1 0,0-1 0,-9 12 0,-12 19 144,-63 74 0,82-107-96,-361 383-39,202-233-6466,112-108-4187</inkml:trace>
</inkml:ink>
</file>

<file path=ppt/ink/ink8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9:03.837"/>
    </inkml:context>
    <inkml:brush xml:id="br0">
      <inkml:brushProperty name="width" value="0.025" units="cm"/>
      <inkml:brushProperty name="height" value="0.025" units="cm"/>
    </inkml:brush>
  </inkml:definitions>
  <inkml:trace contextRef="#ctx0" brushRef="#br0">141 0 15471,'0'3'2028,"-2"24"-1382,-2 0 0,-1-1 0,0 0 0,-2 0 0,-13 32 0,-5 18 176,6-11-588,3 1 0,3 1-1,2 0 1,-2 130 0,13-192-307,1 0 0,0 0 0,-1 0 0,2 0 0,-1 0-1,1-1 1,-1 1 0,6 8 0,-7-12 17,1-1 0,-1 1 0,1 0 1,-1-1-1,1 1 0,-1 0 0,1-1 0,-1 1 0,1-1 0,-1 1 0,1-1 0,0 1 0,0-1 0,-1 1 0,1-1 1,0 0-1,-1 1 0,1-1 0,0 0 0,0 0 0,0 0 0,1 1 0,-1-2-79,0 1 0,1-1 0,-1 1 0,0-1 0,0 0 0,0 1 0,0-1 0,0 0 0,1 0 0,-1 0 0,-1 0 0,1 0 0,0 0 0,0 0 0,0 0 0,-1 0 0,1 0 0,0 0 0,0-2 0,9-27-3330,-4-14-1991</inkml:trace>
</inkml:ink>
</file>

<file path=ppt/ink/ink8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9:04.167"/>
    </inkml:context>
    <inkml:brush xml:id="br0">
      <inkml:brushProperty name="width" value="0.025" units="cm"/>
      <inkml:brushProperty name="height" value="0.025" units="cm"/>
    </inkml:brush>
  </inkml:definitions>
  <inkml:trace contextRef="#ctx0" brushRef="#br0">0 1 18353,'0'0'1890,"60"1"192,-23 7-673,11 0-320,8-4 1,8-2-770,7-2-224,-2 0 0,-4 0-320,-6 0-865,-14 0-929,-14-1-320,-13 1-961,-13 0-3043</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8.968"/>
    </inkml:context>
    <inkml:brush xml:id="br0">
      <inkml:brushProperty name="width" value="0.025" units="cm"/>
      <inkml:brushProperty name="height" value="0.025" units="cm"/>
    </inkml:brush>
  </inkml:definitions>
  <inkml:trace contextRef="#ctx0" brushRef="#br0">382 0 17649,'0'0'4970,"2"11"-2472,13 89-1234,-5-44 104,-2 1 1,0 86-1,-8-125-1193,-1 0 1,-1 0-1,-1-1 1,0 1-1,-1-1 1,-1 1-1,-1-1 1,-1-1-1,0 1 1,-1-1-1,0 0 1,-17 21-1,2-7-269,-2-1 0,-2-1 0,0-1 1,-34 25-1,42-38-540,0-1 1,-2-1 0,1 0 0,-32 12 0,0-8-8832</inkml:trace>
</inkml:ink>
</file>

<file path=ppt/ink/ink8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9:04.495"/>
    </inkml:context>
    <inkml:brush xml:id="br0">
      <inkml:brushProperty name="width" value="0.025" units="cm"/>
      <inkml:brushProperty name="height" value="0.025" units="cm"/>
    </inkml:brush>
  </inkml:definitions>
  <inkml:trace contextRef="#ctx0" brushRef="#br0">144 127 17713,'0'0'2434,"92"-6"225,-15-15-674,13-6-287,10-1-257,-1 5-1056,-9 6-385,-19 12-288,-20 5-1506,-21 15-737,-22 12-960,-8 5-865,-29 3-6150</inkml:trace>
  <inkml:trace contextRef="#ctx0" brushRef="#br0" timeOffset="1">0 643 7976,'0'0'9641,"57"6"-6310,-12-6-833,11-8-704,15-8 352,5-5-737,6 0-704,-1 1-513,-2 3-96,-6 6-288,-11 4-1986,-8 1-1185,-11-2-3492</inkml:trace>
</inkml:ink>
</file>

<file path=ppt/ink/ink8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9:05.143"/>
    </inkml:context>
    <inkml:brush xml:id="br0">
      <inkml:brushProperty name="width" value="0.025" units="cm"/>
      <inkml:brushProperty name="height" value="0.025" units="cm"/>
    </inkml:brush>
  </inkml:definitions>
  <inkml:trace contextRef="#ctx0" brushRef="#br0">23 0 18610,'0'0'1025,"3"12"-11,4 20 203,-2 1-1,-1-1 1,-1 1-1,-3 52 1,-23 143 1399,13-151-2423,3 1 0,3 101 0,4-177-285,0 0 1,0 1-1,0-1 1,0 0-1,0 0 1,1 0-1,-1 0 1,1 0-1,-1 0 1,1 0-1,0 0 1,0 0-1,0 0 1,0 0-1,0 0 0,0-1 1,0 1-1,1 0 1,-1-1-1,1 1 1,-1-1-1,1 1 1,0-1-1,-1 0 1,1 0-1,0 0 1,0 0-1,0 0 1,0 0-1,0 0 1,0 0-1,0-1 0,0 1 1,3-1-1,0 0-419,-1 0 0,1-1 0,-1 1 0,1-1 0,-1 0 0,0-1 0,1 1 0,-1-1-1,0 0 1,0 0 0,0 0 0,0 0 0,0-1 0,-1 1 0,4-4 0,24-23-5543</inkml:trace>
</inkml:ink>
</file>

<file path=ppt/ink/ink8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9:05.503"/>
    </inkml:context>
    <inkml:brush xml:id="br0">
      <inkml:brushProperty name="width" value="0.025" units="cm"/>
      <inkml:brushProperty name="height" value="0.025" units="cm"/>
    </inkml:brush>
  </inkml:definitions>
  <inkml:trace contextRef="#ctx0" brushRef="#br0">243 1 18930,'-14'12'1682,"-20"20"35,2 0 0,-41 54 0,62-72-1254,1 1-1,0 0 1,1 0-1,1 1 1,0 0-1,1 0 1,1 1-1,0 0 1,1 0-1,-4 32 1,9-47-454,0 0 1,0 1 0,0-1 0,0 0 0,0 1-1,0-1 1,1 0 0,-1 0 0,1 1 0,0-1 0,-1 0-1,1 0 1,0 0 0,0 0 0,1 0 0,-1 0 0,0 0-1,1 0 1,-1 0 0,1-1 0,-1 1 0,1-1 0,2 3-1,0-2 2,0 0 0,0 0 0,0-1 0,0 1 0,1-1 0,-1 0 0,1 0 0,-1 0-1,1-1 1,-1 1 0,6-1 0,5-1 35,-1 0 0,1-1 0,-1-1 0,0 0 0,0-1 0,24-9 0,-14 1-3,0-1 0,-1-1 0,-1-1 0,0-1 0,36-35 0,-48 42-4,-1-1 0,0 0 0,0-1-1,-1 0 1,0 0 0,-1-1 0,-1 0-1,0 0 1,0-1 0,-2 1 0,1-1-1,-1 0 1,2-20 0,-5 32-29,-1-1 0,0 0-1,0 1 1,0-1 0,0 0 0,0 1 0,0-1-1,0 0 1,-1 1 0,1-1 0,0 1 0,-1-1-1,1 1 1,-1-1 0,-1-1 0,2 2-5,-1 1 0,1 0 0,-1-1 0,1 1 0,-1-1 0,1 1 0,-1 0 0,1 0 0,-1-1 0,0 1 0,1 0 1,-1 0-1,1 0 0,-1-1 0,0 1 0,1 0 0,-1 0 0,0 0 0,1 0 0,-1 0 0,1 0 0,-1 0 0,0 1 0,1-1 0,-1 0 0,0 0 1,-3 2 6,1 0 0,-1-1 0,1 1 0,0 1 0,0-1 0,0 0 0,0 1 1,0-1-1,0 1 0,-4 6 0,-4 6-12,1 0 0,0 1 0,-13 32 0,20-42 0,1 1 0,0-1 0,0 1 0,0-1 0,1 1 0,0-1 0,0 1 0,0 0 0,1-1 0,0 1 0,1 0 0,-1-1 0,1 1 0,3 8 0,-3-13-96,1 0 1,0 1-1,-1-1 1,1 0-1,1 0 1,-1 0-1,0-1 1,0 1-1,1 0 0,-1-1 1,1 1-1,-1-1 1,1 0-1,-1 0 1,1 0-1,0 0 1,0-1-1,-1 1 0,1-1 1,0 1-1,0-1 1,0 0-1,0 0 1,4-1-1,5 1-955,0-1 0,-1 0 0,1-1 0,20-5-1,6-10-6843,0-5-6033</inkml:trace>
</inkml:ink>
</file>

<file path=ppt/ink/ink8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9:05.938"/>
    </inkml:context>
    <inkml:brush xml:id="br0">
      <inkml:brushProperty name="width" value="0.025" units="cm"/>
      <inkml:brushProperty name="height" value="0.025" units="cm"/>
    </inkml:brush>
  </inkml:definitions>
  <inkml:trace contextRef="#ctx0" brushRef="#br0">194 0 20083,'-8'0'2626,"-1"1"-1881,-1 1-1,1-1 0,0 1 0,-1 1 0,1 0 0,0 0 1,-13 7-1,17-8-658,0 1 1,0-1 0,1 1-1,-1 0 1,1 0-1,-1 1 1,1-1 0,0 1-1,0 0 1,1 0 0,-1 1-1,1-1 1,0 0-1,0 1 1,1 0 0,-5 9-1,7-13-100,1 0 0,-1-1-1,0 1 1,0 0 0,0 0-1,1 0 1,-1-1 0,0 1-1,1 0 1,-1 0 0,0-1 0,1 1-1,-1 0 1,1-1 0,-1 1-1,1-1 1,0 1 0,-1-1 0,1 1-1,-1-1 1,1 1 0,0-1-1,0 1 1,-1-1 0,1 0-1,0 1 1,0-1 0,-1 0 0,1 0-1,0 0 1,0 1 0,0-1-1,-1 0 1,1 0 0,0 0-1,0 0 1,0-1 0,-1 1 0,2 0-1,44-1 157,-37 0-155,32-2 46,-30 1-31,1 1 0,0 1 0,-1-1-1,1 2 1,0 0 0,13 2-1,-22-2-1,0 0 0,0 0 0,0 1 0,0-1 0,0 1 0,0-1 0,-1 1 0,1 0 0,-1 0-1,1 1 1,-1-1 0,0 0 0,1 1 0,-1-1 0,-1 1 0,1 0 0,0-1 0,-1 1 0,1 0-1,-1 0 1,0 0 0,0 0 0,0 1 0,0-1 0,0 0 0,0 6 0,0 0 76,-1 0-1,1 0 1,-1 1 0,-1-1 0,0 0 0,0 0-1,-1 0 1,0 0 0,0 0 0,-1-1 0,0 1-1,-1-1 1,0 1 0,0-1 0,0 0 0,-1-1-1,-1 1 1,1-1 0,-1 0 0,-1-1 0,1 1-1,-1-1 1,0 0 0,0-1 0,-1 1 0,1-2 0,-1 1-1,-1-1 1,1 0 0,0-1 0,-1 0 0,0 0-1,0-1 1,0 0 0,0 0 0,0-1 0,0 0-1,0-1 1,-10-1 0,15 1-206,1 0 1,0-1-1,-1 1 1,1-1-1,0 0 0,0 0 1,0 0-1,0 0 0,0-1 1,0 1-1,0-1 1,0 0-1,0 0 0,0 0 1,1 0-1,-1 0 1,1-1-1,0 1 0,0-1 1,0 1-1,0-1 0,0 0 1,0 0-1,1 0 1,-1 0-1,1 0 0,0 0 1,0 0-1,0-1 1,0 1-1,1 0 0,0-1 1,-1 1-1,1 0 0,0-1 1,0 1-1,1 0 1,-1-1-1,1 1 0,-1 0 1,1 0-1,0-1 1,1 1-1,-1 0 0,0 0 1,1 0-1,-1 0 0,1 0 1,3-3-1,18-18-6495,2-1-2178</inkml:trace>
</inkml:ink>
</file>

<file path=ppt/ink/ink8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9:07.502"/>
    </inkml:context>
    <inkml:brush xml:id="br0">
      <inkml:brushProperty name="width" value="0.025" units="cm"/>
      <inkml:brushProperty name="height" value="0.025" units="cm"/>
    </inkml:brush>
  </inkml:definitions>
  <inkml:trace contextRef="#ctx0" brushRef="#br0">59 0 13677,'0'0'8702,"8"13"-7293,-2-4-1124,-1 0 1,0 0 0,-1 0-1,0 0 1,0 1-1,-1-1 1,0 1 0,-1 0-1,0 0 1,-1 0-1,1 12 1,-30 386 4855,16-206-4730,15-268-411,-1 38 0,-2-1 0,0 1 0,-8-50 0,6 73-10,1 1 0,-1-1 1,0 0-1,-1 1 0,1-1 0,-1 1 0,0-1 1,0 1-1,0 0 0,-1 1 0,1-1 1,-1 0-1,0 1 0,0 0 0,0 0 0,0 0 1,-9-4-1,19 14-6733,5 5 4234,7-1-2172,5 0-1677</inkml:trace>
</inkml:ink>
</file>

<file path=ppt/ink/ink8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9:08.624"/>
    </inkml:context>
    <inkml:brush xml:id="br0">
      <inkml:brushProperty name="width" value="0.025" units="cm"/>
      <inkml:brushProperty name="height" value="0.025" units="cm"/>
    </inkml:brush>
  </inkml:definitions>
  <inkml:trace contextRef="#ctx0" brushRef="#br0">16 55 16047,'-13'-1'5598,"11"-1"-2210,22-7-1183,38-5-1689,115-11 1502,-97 21-3699,-22 5-3310,0 5-4587,-38-4 1597</inkml:trace>
</inkml:ink>
</file>

<file path=ppt/ink/ink8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9:09.011"/>
    </inkml:context>
    <inkml:brush xml:id="br0">
      <inkml:brushProperty name="width" value="0.025" units="cm"/>
      <inkml:brushProperty name="height" value="0.025" units="cm"/>
    </inkml:brush>
  </inkml:definitions>
  <inkml:trace contextRef="#ctx0" brushRef="#br0">3 262 13229,'0'0'12043,"25"54"-10378,-25-20-896,-10 3-545,3 3-127,-1-2-65,5-3 32,3-5-64,0-5-353,0-9-1408,8-9-834,0-7-1248,2-6-2307</inkml:trace>
  <inkml:trace contextRef="#ctx0" brushRef="#br0" timeOffset="1">65 0 18225,'0'0'13485,"-11"8"-14254,22 7-1601,-1-1-2274,3-1-2659</inkml:trace>
</inkml:ink>
</file>

<file path=ppt/ink/ink8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9:09.367"/>
    </inkml:context>
    <inkml:brush xml:id="br0">
      <inkml:brushProperty name="width" value="0.025" units="cm"/>
      <inkml:brushProperty name="height" value="0.025" units="cm"/>
    </inkml:brush>
  </inkml:definitions>
  <inkml:trace contextRef="#ctx0" brushRef="#br0">257 0 20019,'0'0'9764,"-9"4"-8285,-11 4-1347,1 1 0,0 1 0,0 1 0,1 1 0,1 0 0,0 1 0,-19 20 1,28-25-107,0 0 0,0 1 1,1 0-1,1 1 0,0-1 1,0 1-1,0 0 1,1 1-1,1-1 0,0 1 1,1 0-1,-1 0 0,2 0 1,0 1-1,0-1 1,1 12-1,1-20-24,0 0-1,1 1 1,-1-1 0,1 0-1,0 0 1,0 0 0,0 0-1,0-1 1,1 1 0,-1 0-1,1 0 1,0-1 0,0 1-1,0-1 1,0 1 0,0-1-1,0 0 1,0 0-1,1 0 1,-1 0 0,1 0-1,0-1 1,0 1 0,-1-1-1,1 1 1,0-1 0,0 0-1,0 0 1,0-1 0,0 1-1,0-1 1,6 1 0,3 1-36,0-1-1,0-1 1,0 0 0,1-1 0,-1 0 0,0 0-1,18-6 1,39-21-3007,-48 15-147,0 1 1,32-28-1,-19 9-4905</inkml:trace>
</inkml:ink>
</file>

<file path=ppt/ink/ink8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9:09.743"/>
    </inkml:context>
    <inkml:brush xml:id="br0">
      <inkml:brushProperty name="width" value="0.025" units="cm"/>
      <inkml:brushProperty name="height" value="0.025" units="cm"/>
    </inkml:brush>
  </inkml:definitions>
  <inkml:trace contextRef="#ctx0" brushRef="#br0">0 0 10890,'0'0'17681,"8"9"-16079,-4-4-1460,1 0 0,-2 1 1,1-1-1,-1 0 0,1 1 1,-1 0-1,-1 0 0,1 0 1,-1 0-1,0 0 0,-1 1 1,0-1-1,1 0 1,-2 1-1,1-1 0,-1 1 1,-1 10-1,-11 49-104,9-54-65,0 0 1,0 0 0,2 0 0,-1 0 0,2 0 0,0 0 0,1 19 0,0-30-94,-1 0-1,0-1 1,0 1-1,1 0 1,-1-1-1,0 1 1,1 0-1,-1-1 1,1 1-1,-1-1 1,1 1-1,-1-1 1,1 1-1,-1-1 1,1 1-1,0-1 1,-1 1-1,1-1 1,0 0-1,-1 1 1,1-1-1,0 0 1,-1 1-1,1-1 1,0 0-1,-1 0 1,1 0-1,0 0 1,0 0-1,-1 0 1,1 0-1,0 0 1,0 0-1,-1 0 1,1 0-1,0 0 1,0-1-1,-1 1 1,1 0-1,0 0 1,-1-1-1,1 1 1,0-1-1,-1 1 1,1 0-1,0-2 1,31-21-10002,-11-7-4159</inkml:trace>
</inkml:ink>
</file>

<file path=ppt/ink/ink8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9:10.630"/>
    </inkml:context>
    <inkml:brush xml:id="br0">
      <inkml:brushProperty name="width" value="0.025" units="cm"/>
      <inkml:brushProperty name="height" value="0.025" units="cm"/>
    </inkml:brush>
  </inkml:definitions>
  <inkml:trace contextRef="#ctx0" brushRef="#br0">81 0 17617,'0'0'13095,"-1"8"-11883,-28 249-369,16-189-843,-1 5 0,3 0 0,-2 89 0,13-162 0,0 0 0,0 0 0,0 0 0,0 0 0,0 0 0,0 0 0,1 0 0,-1 0 0,0 0 0,0 0 0,0 0 0,0-1 0,0 1 0,0 0 0,0 0 0,0 0 0,0 0 0,1 0 0,-1 0 0,0 0 0,0 0 0,0 0 0,0 0 0,0 0 0,0 0 0,0 0 0,0 0 0,0 0 0,1 0 0,-1 0 0,0 0 0,0 0 0,0 0 0,0 1 0,0-1 0,0 0 0,0 0 0,0 0 0,0 0 0,1 0 0,-1 0 0,0 0 0,0 0 0,0 0 0,0 0 0,0 0 0,0 0 0,0 0 0,0 1 0,0-1 0,0 0 0,0 0 0,0 0 0,0 0 0,0 0 0,0 0 0,0 0 0,0 0 0,0 1 0,0-1 0,0 0 0,0 0 0,0 0 0,0 0 0,0 0 0,0 0 0,0 0 0,9-11 0,6-16 0,-6 5 0,-2-1 0,0 0 0,-2 0 0,-1-1 0,-1 1 0,0-1 0,-2 0 0,-1 0 0,-4-33 0,-1 44 0,-3 16 0,-5 20 0,11-16 0,1-1 0,0 1 0,0 0 0,1-1 0,0 1 0,0 0 0,0 0 0,1-1 0,0 1 0,0 0 0,1-1 0,0 1 0,4 10 0,-3-13 0,-1-1 0,1 1 0,0-1 0,0 0 0,0 1 0,1-1 0,-1-1 0,1 1 0,-1 0 0,1-1 0,0 0 0,0 0 0,0 0 0,0 0 0,0-1 0,1 0 0,-1 0 0,0 0 0,1 0 0,-1-1 0,8 1 0,-1 0 0,1-1 0,-1-1 0,0 0 0,0 0 0,0-1 0,0 0 0,0-1 0,-1 0 0,1-1 0,-1 0 0,1-1 0,-1 0 0,-1 0 0,1-1 0,-1 0 0,0-1 0,-1 0 0,1-1 0,-1 1 0,-1-2 0,1 1 0,-1-1 0,-1 0 0,0 0 0,0-1 0,-1 0 0,6-14 0,-11 24 0,-1 0 0,1 0 0,0 0 0,0 0 0,0 0 0,0 0 0,0 0 0,0 0 0,0 0 0,0 0 0,-1 0 0,1 0 0,0 0 0,0 0 0,0 0 0,0 0 0,0 0 0,0-1 0,0 1 0,0 0 0,0 0 0,0 0 0,0 0 0,0 0 0,0 0 0,0 0 0,-1 0 0,-14 21 0,-19 35 0,14 2 0,19-57 0,1 0 0,-1 1 0,1-1 0,-1 1 0,1-1 0,0 1 0,0-1 0,-1 1 0,1-1 0,0 1 0,0-1 0,1 0 0,-1 1 0,0-1 0,0 1 0,1-1 0,-1 1 0,1-1 0,-1 1 0,1-1 0,0 0 0,-1 1 0,1-1 0,0 0 0,0 0 0,0 0 0,0 0 0,0 0 0,0 0 0,0 0 0,0 0 0,1 0 0,-1 0 0,0 0 0,3 0 0,2 1 0,1-1 0,0-1 0,-1 1 0,1-1 0,0 0 0,0-1 0,-1 0 0,1 0 0,0 0 0,-1-1 0,1 0 0,-1 0 0,0 0 0,7-4 0,6-5 0,0-1 0,32-27 0,-19 15 0,-31 23 0,0 0 0,0 0 0,0 0 0,-1 1 0,1-1 0,0 0 0,0 1 0,1-1 0,-1 1 0,0-1 0,0 1 0,0 0 0,0-1 0,0 1 0,0 0 0,1 0 0,-1 0 0,0-1 0,0 1 0,0 1 0,0-1 0,1 0 0,-1 0 0,1 1 0,-1 0 0,0-1 0,0 1 0,0 0 0,0 0 0,0 0 0,0 1 0,-1-1 0,1 0 0,-1 0 0,1 0 0,-1 1 0,1-1 0,-1 0 0,1 0 0,-1 1 0,0-1 0,0 0 0,0 2 0,1 11 0,-1 1 0,-1-1 0,-3 18 0,3-20 0,-5 45 0,-11 140 0,16-160 0,2-1 0,1 1 0,10 51 0,-3-48 0,-1 1 0,-2 1 0,-3-1 0,0 1 0,-5 49 0,0-82 0,0 0 0,0 0 0,-1-1 0,0 1 0,-1-1 0,0 0 0,0 0 0,0 0 0,-10 12 0,12-17 0,0-1 0,1 1 0,-1-1 0,0 0 0,0 0 0,0 0 0,-1 0 0,1 0 0,-1 0 0,1 0 0,-1-1 0,1 1 0,-1-1 0,0 0 0,1 0 0,-1 0 0,0 0 0,0-1 0,0 1 0,0-1 0,0 1 0,0-1 0,0 0 0,0 0 0,0-1 0,0 1 0,0 0 0,0-1 0,1 0 0,-1 0 0,0 0 0,0 0 0,-3-2 0,0-1 0,1-1 0,0 1 0,0-1 0,1 0 0,-1-1 0,1 1 0,0-1 0,1 0 0,-1 0 0,1 0 0,1-1 0,-3-6 0,-4-12 0,-11-47 0,15 47 0,1 0 0,1 0 0,1-1 0,1 1 0,1-1 0,1 1 0,2-1 0,5-24 0,-3 31 0,1 1 0,0 0 0,1 0 0,1 0 0,0 1 0,1 1 0,1-1 0,1 1 0,0 1 0,1 0 0,19-17 0,-2 7-762,1 1 0,2 2 0,0 1 0,40-19 0,-6 2-3478,-12 5-9747</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9.947"/>
    </inkml:context>
    <inkml:brush xml:id="br0">
      <inkml:brushProperty name="width" value="0.025" units="cm"/>
      <inkml:brushProperty name="height" value="0.025" units="cm"/>
    </inkml:brush>
  </inkml:definitions>
  <inkml:trace contextRef="#ctx0" brushRef="#br0">0 1 9417,'0'0'17371,"4"10"-16218,2 11-776,-1 0 1,-1 1-1,-1 0 0,0 34 0,-2-28-358,1 0-1,2 1 0,9 35 0,-12-61-33,-1 0 0,1 0 0,0-1 1,0 1-1,1-1 0,-1 1 0,0-1 0,1 1 0,-1-1 0,1 0 0,0 0 0,0 0 0,0 0 0,0 0 0,0 0 0,4 2 0,-4-3 10,-1-1 0,1 1 0,0-1 0,0 1 0,0-1 0,0 1 0,0-1 0,0 0 0,0 0-1,1 0 1,-1 0 0,0-1 0,0 1 0,0 0 0,0-1 0,0 1 0,2-2 0,4-2 26,0 0 1,-1-1 0,1 0 0,-1 0 0,-1-1-1,1 0 1,-1 0 0,10-12 0,87-107 346,-102 124-369,-1 0 1,1 0-1,0 0 0,0 0 0,-1 0 1,1 0-1,0 1 0,0-1 1,0 0-1,0 1 0,0-1 0,0 0 1,0 1-1,0-1 0,0 1 0,1 0 1,-1-1-1,0 1 0,0 0 0,0 0 1,2 0-1,-2 0-1,0 0 1,-1 1-1,1 0 0,0-1 1,-1 1-1,1-1 1,0 1-1,-1 0 0,1-1 1,-1 1-1,1 0 0,-1 0 1,0-1-1,1 1 1,-1 0-1,0 0 0,1 0 1,-1 0-1,0-1 0,0 1 1,0 2-1,1 64 3,-2-50 66,0-14-65,1 1-1,1-1 1,-1 0 0,0 1-1,1-1 1,-1 0 0,1 1-1,0-1 1,0 0-1,1 0 1,-1 0 0,3 4-1,-3-6 17,0 0 0,0-1-1,0 1 1,0 0-1,0-1 1,0 1 0,0-1-1,1 1 1,-1-1-1,0 1 1,0-1 0,0 0-1,1 0 1,-1 0-1,0 1 1,1-1 0,-1-1-1,0 1 1,0 0-1,1 0 1,-1 0 0,0-1-1,0 1 1,1 0 0,-1-1-1,0 1 1,0-1-1,0 0 1,0 1 0,0-1-1,0 0 1,0 0-1,0 1 1,0-1 0,0 0-1,1-2 1,27-21 430,-1-1 0,35-43 0,25-23 167,-85 88-615,0 0 0,0 1 0,0 0 0,0-1 0,1 1 0,-1 1 0,1-1 0,-1 0 0,5-1 0,-7 3 0,-1 0 0,1 0 0,0 0 0,0 0 0,0 0 0,-1 0 0,1 1 0,0-1 0,0 0 0,0 0 0,-1 1 0,1-1 0,0 0 0,0 1 0,-1-1 0,1 0 0,0 1 0,-1-1 0,1 1 0,-1-1 0,1 1 0,0 0 0,-1-1 0,1 1 0,-1-1 0,0 1 0,1 0 0,-1 0 0,1-1 0,-1 1 0,0 0 0,0 0 0,1-1 0,-1 1 0,0 0 0,0 0 0,0 0 0,0-1 0,0 1 0,0 0 0,0 0 0,0 0 0,-1 1 0,3 27-8,-2 1-1,-1-1 1,-1 0-1,-2 1 1,-1-1 0,-10 33-1,13-56-645,0-8-1420,1-11-2714,1 9 3992,-2-26-7969</inkml:trace>
</inkml:ink>
</file>

<file path=ppt/ink/ink8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1:58.508"/>
    </inkml:context>
    <inkml:brush xml:id="br0">
      <inkml:brushProperty name="width" value="0.025" units="cm"/>
      <inkml:brushProperty name="height" value="0.025" units="cm"/>
    </inkml:brush>
  </inkml:definitions>
  <inkml:trace contextRef="#ctx0" brushRef="#br0">1 119 24695,'0'0'2595,"79"-21"-2019,-24 4-95,13-1-353,7 2-64,5 5-64,-1 1 0,-3 6-865,-9 0-993,-12 1-608,-14-1-897,-13 0-929,-16-2-1057</inkml:trace>
</inkml:ink>
</file>

<file path=ppt/ink/ink8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1:58.840"/>
    </inkml:context>
    <inkml:brush xml:id="br0">
      <inkml:brushProperty name="width" value="0.025" units="cm"/>
      <inkml:brushProperty name="height" value="0.025" units="cm"/>
    </inkml:brush>
  </inkml:definitions>
  <inkml:trace contextRef="#ctx0" brushRef="#br0">0 83 18225,'0'0'3876,"61"19"-1250,-4-19-928,14-2-96,9-12-610,1 0-767,2 0-257,-9-3-1442,-10-2-2914,-7-3-4644</inkml:trace>
</inkml:ink>
</file>

<file path=ppt/ink/ink8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01.492"/>
    </inkml:context>
    <inkml:brush xml:id="br0">
      <inkml:brushProperty name="width" value="0.025" units="cm"/>
      <inkml:brushProperty name="height" value="0.025" units="cm"/>
    </inkml:brush>
  </inkml:definitions>
  <inkml:trace contextRef="#ctx0" brushRef="#br0">1 736 18289,'0'0'5339,"8"-6"-4111,340-297 2426,-261 219-3608,142-173 1,-172 172 1619,-80 126-1363,1 0 0,-29 83 0,43-98-196,1 0 0,1 1 1,2-1-1,0 1 0,2 0 1,1 40-1,1-60-95,1-1 0,-1 0 0,1 0 0,1-1 0,-1 1-1,1 0 1,0 0 0,0-1 0,1 1 0,0-1 0,0 1 0,0-1 0,0 0 0,1-1 0,0 1 0,0 0 0,0-1 0,1 0 0,-1 0-1,9 5 1,-9-7-607,1 1 1,-1-1-1,1-1 0,0 1 0,-1-1 0,1 1 0,0-2 0,0 1 0,0 0 0,5-1 0,-17-1-4936,-8-7-2401</inkml:trace>
</inkml:ink>
</file>

<file path=ppt/ink/ink8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01.816"/>
    </inkml:context>
    <inkml:brush xml:id="br0">
      <inkml:brushProperty name="width" value="0.025" units="cm"/>
      <inkml:brushProperty name="height" value="0.025" units="cm"/>
    </inkml:brush>
  </inkml:definitions>
  <inkml:trace contextRef="#ctx0" brushRef="#br0">1 131 18481,'0'0'8553,"58"-10"-6952,-3-5-95,11-3-610,11-2-607,5 5-161,3 2-160,-1 1-1506,-10 0-2978,-12-3-3235</inkml:trace>
</inkml:ink>
</file>

<file path=ppt/ink/ink8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03.543"/>
    </inkml:context>
    <inkml:brush xml:id="br0">
      <inkml:brushProperty name="width" value="0.025" units="cm"/>
      <inkml:brushProperty name="height" value="0.025" units="cm"/>
    </inkml:brush>
  </inkml:definitions>
  <inkml:trace contextRef="#ctx0" brushRef="#br0">5 0 22133,'-4'29'128,"4"-2"513,0 4 480,22-4-609,11-4-63,11-2-1,10-8-288,7-7-96,4-5-1345,0-1-1121,-5-11-641,-11-12-1089,-9-4-1794</inkml:trace>
</inkml:ink>
</file>

<file path=ppt/ink/ink8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03.886"/>
    </inkml:context>
    <inkml:brush xml:id="br0">
      <inkml:brushProperty name="width" value="0.025" units="cm"/>
      <inkml:brushProperty name="height" value="0.025" units="cm"/>
    </inkml:brush>
  </inkml:definitions>
  <inkml:trace contextRef="#ctx0" brushRef="#br0">159 1 13421,'0'0'4324,"-44"63"-1954,25-22-736,-4 5-129,0 7 0,5-2-512,0 1-320,8-6-257,7-9-320,3-9-63,3-6-1283,7-9-1024,3-8-1313,-5-5-4165</inkml:trace>
</inkml:ink>
</file>

<file path=ppt/ink/ink8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04.231"/>
    </inkml:context>
    <inkml:brush xml:id="br0">
      <inkml:brushProperty name="width" value="0.025" units="cm"/>
      <inkml:brushProperty name="height" value="0.025" units="cm"/>
    </inkml:brush>
  </inkml:definitions>
  <inkml:trace contextRef="#ctx0" brushRef="#br0">0 391 15855,'0'0'1004,"13"2"229,12-1-645,0-1 0,-1-1 0,1-1 0,32-6 1,113-31 1387,-125 28-1598,1463-265 1010,-1405 266-1871,34-4-1318,-49-2-2838,-86 15 3958,8-2-1069,-8-3-3453,-2 0-3061</inkml:trace>
</inkml:ink>
</file>

<file path=ppt/ink/ink8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04.840"/>
    </inkml:context>
    <inkml:brush xml:id="br0">
      <inkml:brushProperty name="width" value="0.025" units="cm"/>
      <inkml:brushProperty name="height" value="0.025" units="cm"/>
    </inkml:brush>
  </inkml:definitions>
  <inkml:trace contextRef="#ctx0" brushRef="#br0">1 0 16816,'0'0'9123,"7"12"-7644,13 26-758,-11-18-101,2 0 0,25 36 0,-33-52-572,1 1 0,-1-1 0,1 1-1,1-1 1,-1 0 0,0-1 0,1 1 0,0-1 0,0 0 0,0 0 0,0-1 0,0 1 0,1-1 0,-1 0-1,1 0 1,-1-1 0,8 1 0,-3-1-204,-1 0 0,1-1-1,0-1 1,0 0 0,-1 0 0,1-1 0,0 0-1,-1 0 1,0-1 0,15-7 0,10-13-3880,-5-10-3598,-13 5-1479</inkml:trace>
</inkml:ink>
</file>

<file path=ppt/ink/ink8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05.196"/>
    </inkml:context>
    <inkml:brush xml:id="br0">
      <inkml:brushProperty name="width" value="0.025" units="cm"/>
      <inkml:brushProperty name="height" value="0.025" units="cm"/>
    </inkml:brush>
  </inkml:definitions>
  <inkml:trace contextRef="#ctx0" brushRef="#br0">154 1 19090,'0'0'2370,"-40"73"737,17-24-672,-1 6-738,2 4-255,2-2-578,4-2-639,8-6-193,8-8-545,0-8-1473,3-12-2242,7-10-2210,1-11-5285</inkml:trace>
</inkml:ink>
</file>

<file path=ppt/ink/ink8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05.977"/>
    </inkml:context>
    <inkml:brush xml:id="br0">
      <inkml:brushProperty name="width" value="0.025" units="cm"/>
      <inkml:brushProperty name="height" value="0.025" units="cm"/>
    </inkml:brush>
  </inkml:definitions>
  <inkml:trace contextRef="#ctx0" brushRef="#br0">1 491 13164,'0'0'2472,"14"-2"-1442,268-49 1389,46-7 255,512-30-810,4 33-1484,235-20 179,-173-27 2131,-902 102-2736,1-1-1,-1 1 0,0-1 1,1 0-1,-1 0 0,0-1 1,7-3-1,-11 5-27,1 0 0,-1 0 0,0-1 0,0 1 0,1 0 0,-1 0 0,0-1 0,0 1 0,0 0 0,1-1 0,-1 1 0,0 0 0,0-1 0,0 1 0,0 0 0,0-1 0,1 1 0,-1 0 0,0-1 0,0 1 0,0 0 0,0-1 0,0 1 0,0 0 0,0-1 0,0 1 0,-1-1 0,1 1 1,0 0-1,0-1 0,0 1 0,0-1 0,-17-16-5002,-12-3-5285</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40.290"/>
    </inkml:context>
    <inkml:brush xml:id="br0">
      <inkml:brushProperty name="width" value="0.025" units="cm"/>
      <inkml:brushProperty name="height" value="0.025" units="cm"/>
    </inkml:brush>
  </inkml:definitions>
  <inkml:trace contextRef="#ctx0" brushRef="#br0">1 0 18289,'0'0'6502</inkml:trace>
</inkml:ink>
</file>

<file path=ppt/ink/ink8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06.803"/>
    </inkml:context>
    <inkml:brush xml:id="br0">
      <inkml:brushProperty name="width" value="0.025" units="cm"/>
      <inkml:brushProperty name="height" value="0.025" units="cm"/>
    </inkml:brush>
  </inkml:definitions>
  <inkml:trace contextRef="#ctx0" brushRef="#br0">351 0 17104,'0'0'10298,"-8"15"-9834,-80 129-431,-133 164 0,201-281-344,9-14-1296,9-15-2052,13-25-1597,9-17-1978</inkml:trace>
</inkml:ink>
</file>

<file path=ppt/ink/ink8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07.175"/>
    </inkml:context>
    <inkml:brush xml:id="br0">
      <inkml:brushProperty name="width" value="0.025" units="cm"/>
      <inkml:brushProperty name="height" value="0.025" units="cm"/>
    </inkml:brush>
  </inkml:definitions>
  <inkml:trace contextRef="#ctx0" brushRef="#br0">1 1 17521,'0'0'288,"7"48"1281,-7-10 65,0 7-577,-2 3 480,0 1-31,2 1-802,5-3-479,16-2-97,4-5-64,6-8-737,0-3-1121,-3-8-832,-6-3-33,-8-7-1697,-8-5-3043</inkml:trace>
</inkml:ink>
</file>

<file path=ppt/ink/ink8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07.502"/>
    </inkml:context>
    <inkml:brush xml:id="br0">
      <inkml:brushProperty name="width" value="0.025" units="cm"/>
      <inkml:brushProperty name="height" value="0.025" units="cm"/>
    </inkml:brush>
  </inkml:definitions>
  <inkml:trace contextRef="#ctx0" brushRef="#br0">0 539 16271,'0'0'6759,"52"13"-4869,5-17-513,11-9-576,11-4-481,5-1-192,0-2-96,-5 3-1537,-12 0-1955,-7-1-2657,-9-3-5703</inkml:trace>
  <inkml:trace contextRef="#ctx0" brushRef="#br0" timeOffset="1">1329 0 18610,'0'0'1921,"-95"82"322,39-29-514,0 9-608,4 1 481,5 0-257,9-6-768,13-9-449,10-12-128,9-6-257,6-15-1120,0-12-1602,0-16-8295</inkml:trace>
</inkml:ink>
</file>

<file path=ppt/ink/ink8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07.876"/>
    </inkml:context>
    <inkml:brush xml:id="br0">
      <inkml:brushProperty name="width" value="0.025" units="cm"/>
      <inkml:brushProperty name="height" value="0.025" units="cm"/>
    </inkml:brush>
  </inkml:definitions>
  <inkml:trace contextRef="#ctx0" brushRef="#br0">0 1 14574,'0'0'2594,"60"0"-800,-18 2 640,7 8-1088,5 2-514,4 4-255,0 2-417,-2 3-128,-6-1-2146,-6-2-2851,-10-3-6405</inkml:trace>
</inkml:ink>
</file>

<file path=ppt/ink/ink8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08.218"/>
    </inkml:context>
    <inkml:brush xml:id="br0">
      <inkml:brushProperty name="width" value="0.025" units="cm"/>
      <inkml:brushProperty name="height" value="0.025" units="cm"/>
    </inkml:brush>
  </inkml:definitions>
  <inkml:trace contextRef="#ctx0" brushRef="#br0">1 397 13293,'0'0'3480,"13"2"-1830,9 1-1118,-1-2-1,0-1 1,1-1 0,-1-1 0,23-4 0,123-31 1689,-100 21-1873,1471-285 2342,-1257 266-2940,-163 30-6936,-109 5-15</inkml:trace>
</inkml:ink>
</file>

<file path=ppt/ink/ink8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08.903"/>
    </inkml:context>
    <inkml:brush xml:id="br0">
      <inkml:brushProperty name="width" value="0.025" units="cm"/>
      <inkml:brushProperty name="height" value="0.025" units="cm"/>
    </inkml:brush>
  </inkml:definitions>
  <inkml:trace contextRef="#ctx0" brushRef="#br0">454 1 14830,'0'0'9417,"-67"85"-8264,25-37-512,-8 11 255,-5 0-95,-1 2-416,3-4-257,10-3-64,7-10 0,8-13-32,11-12-192,11-14-1506,6-28-7366,0-17-4934</inkml:trace>
</inkml:ink>
</file>

<file path=ppt/ink/ink8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09.260"/>
    </inkml:context>
    <inkml:brush xml:id="br0">
      <inkml:brushProperty name="width" value="0.025" units="cm"/>
      <inkml:brushProperty name="height" value="0.025" units="cm"/>
    </inkml:brush>
  </inkml:definitions>
  <inkml:trace contextRef="#ctx0" brushRef="#br0">0 0 20403,'0'0'7303,"72"60"-5253,-34-37-96,10 0-897,9 0-1057,9 1 0,6-2 0,5-1-865,-5-8-3363,-2-8-7751</inkml:trace>
</inkml:ink>
</file>

<file path=ppt/ink/ink8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34.250"/>
    </inkml:context>
    <inkml:brush xml:id="br0">
      <inkml:brushProperty name="width" value="0.025" units="cm"/>
      <inkml:brushProperty name="height" value="0.025" units="cm"/>
    </inkml:brush>
  </inkml:definitions>
  <inkml:trace contextRef="#ctx0" brushRef="#br0">585 35 14926,'0'0'6951,"-13"-6"-5462,4 1-1239,4 2-132,0 0 0,-1 0-1,1 1 1,-1-1 0,0 1 0,1 0 0,-1 1 0,0-1 0,0 1-1,0 1 1,0-1 0,0 1 0,0 0 0,0 0 0,-9 2-1,-5 4 69,0 2-1,0 0 0,1 1 0,0 0 0,1 2 1,-27 20-1,2 3 472,-52 52 0,67-58-169,-46 59 0,67-76-433,-1 0 0,1 0 0,1 1 0,0-1 0,0 2 0,2-1 0,-1 0 0,2 1 1,-4 19-1,6-29-47,1 0 1,0-1-1,0 1 1,0 0-1,0-1 1,0 1 0,0 0-1,1-1 1,-1 1-1,1 0 1,0-1-1,0 1 1,0-1-1,0 1 1,0-1 0,1 0-1,-1 1 1,1-1-1,-1 0 1,1 0-1,0 0 1,3 2-1,-1-1-24,0 0 0,1-1 0,-1 0 0,1 0 0,0 0 0,0 0 0,-1-1 0,1 1 0,0-1 0,0-1 0,6 1 0,11 0-753,0-2-1,0 0 0,0-1 1,32-8-1,20-12-4120,0-6-3171</inkml:trace>
</inkml:ink>
</file>

<file path=ppt/ink/ink8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34.597"/>
    </inkml:context>
    <inkml:brush xml:id="br0">
      <inkml:brushProperty name="width" value="0.025" units="cm"/>
      <inkml:brushProperty name="height" value="0.025" units="cm"/>
    </inkml:brush>
  </inkml:definitions>
  <inkml:trace contextRef="#ctx0" brushRef="#br0">168 31 16784,'-11'6'3737,"-1"1"-2823,-67 43 4011,73-46-4456,-1 1-1,1 1 0,-1-1 0,2 1 1,-1 0-1,1 0 0,0 1 0,0 0 0,-7 11 1,12-17-445,0 0 1,0-1 0,-1 1-1,1-1 1,0 1 0,0-1-1,-1 1 1,1-1 0,0 1-1,0 0 1,0-1 0,0 1 0,0 0-1,0-1 1,0 1 0,0-1-1,0 1 1,0 0 0,1-1-1,-1 1 1,0-1 0,0 1-1,0-1 1,1 1 0,-1-1-1,0 1 1,1 0 0,-1-1-1,0 0 1,1 1 0,0 0-1,20 3 198,27-15-37,-6-6-420,0-2 1,-2-2-1,0-2 1,58-44-1,-68 47 270,-30 19-41,1 0-1,0 1 1,-1-1-1,1 0 0,0 1 1,0-1-1,0 1 0,0-1 1,-1 1-1,1-1 0,0 1 1,0 0-1,0 0 0,0-1 1,0 1-1,0 0 1,0 0-1,0 0 0,0 0 1,0 0-1,0 0 0,0 0 1,0 0-1,0 0 0,1 1 1,-1 0 17,-1 0 0,1 0 1,-1 0-1,1-1 0,-1 1 0,0 0 0,1 0 1,-1 0-1,0 0 0,0 1 0,1-1 1,-1 0-1,0 0 0,0 0 0,0 0 1,0 0-1,-1 0 0,1 2 0,-17 56 908,16-55-811,-5 11 100,1 0 1,1 0-1,0 1 0,2 0 0,-2 19 1,4-32-288,-1-1-1,1 0 1,1 0 0,-1 0 0,0 1 0,1-1-1,-1 0 1,1 0 0,-1 0 0,1 0 0,0 1-1,0-1 1,0 0 0,0-1 0,1 1 0,-1 0 0,0 0-1,1 0 1,1 1 0,0-2-319,-1 0 0,1 0 0,0 0 1,-1 0-1,1 0 0,0-1 0,0 1 0,0-1 1,-1 0-1,1 0 0,0 0 0,0 0 0,0 0 1,-1-1-1,1 1 0,0-1 0,0 0 0,-1 0 0,6-2 1,33-20-11278</inkml:trace>
</inkml:ink>
</file>

<file path=ppt/ink/ink8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35.045"/>
    </inkml:context>
    <inkml:brush xml:id="br0">
      <inkml:brushProperty name="width" value="0.025" units="cm"/>
      <inkml:brushProperty name="height" value="0.025" units="cm"/>
    </inkml:brush>
  </inkml:definitions>
  <inkml:trace contextRef="#ctx0" brushRef="#br0">132 0 18065,'0'0'5968,"-2"12"-4126,-4 19-1146,-1 0-1,-2 0 1,-1-1 0,-19 40 0,17-43-209,0 0 1,2 1-1,1 1 1,2-1 0,0 1-1,-4 56 1,11-83-529,0 0 0,0-1 1,0 1-1,0 0 0,1-1 0,-1 1 1,1 0-1,-1-1 0,1 1 0,0-1 0,0 1 1,-1-1-1,1 1 0,0-1 0,0 0 1,1 1-1,-1-1 0,0 0 0,0 0 0,1 0 1,-1 0-1,3 2 0,1 0-245,0-1 0,0 0 0,-1-1 0,1 1-1,1-1 1,-1 0 0,9 1 0,4-1-1085,1-1-1,-1 0 1,27-5 0,4-8-4389,-1-5-3182</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40.975"/>
    </inkml:context>
    <inkml:brush xml:id="br0">
      <inkml:brushProperty name="width" value="0.025" units="cm"/>
      <inkml:brushProperty name="height" value="0.025" units="cm"/>
    </inkml:brush>
  </inkml:definitions>
  <inkml:trace contextRef="#ctx0" brushRef="#br0">0 138 17777,'0'0'7164,"3"13"-5504,7 65 178,-3 1-1,-5 101 1,0 0-1447,-1-172-376,1-10 16,3-19 58,4-35 38,12-282-127,-14 312 0,-7 26 0,1 0 0,-1 0 0,0 0 0,1 0 0,-1 0 0,0 0 0,1 0 0,-1 0 0,0 0 0,1 0 0,-1 0 0,0 0 0,1 0 0,-1 0 0,0 0 0,1 0 0,-1 1 0,0-1 0,0 0 0,1 0 0,-1 0 0,0 0 0,1 1 0,-1-1 0,0 0 0,0 0 0,1 1 0,-1-1 0,0 0 0,0 0 0,0 1 0,0-1 0,1 0 0,-1 0 0,0 1 0,0-1 0,0 0 0,0 1 0,22 53 0,-14-34 0,-5-14 0,0 0 0,0 0 0,1 0 0,0-1 0,0 1 0,0-1 0,1 0 0,-1 0 0,1-1 0,1 1 0,-1-1 0,1 0 0,-1-1 0,12 6 0,-13-7 0,1-1 0,-1 0 0,1 0 0,0 0 0,0 0 0,-1-1 0,1 0 0,0 0 0,0 0 0,0 0 0,-1-1 0,1 0 0,0 0 0,-1 0 0,1-1 0,0 1 0,-1-1 0,0 0 0,1 0 0,-1-1 0,6-4 0,5-4 0,-2-1 0,1 0 0,-2-1 0,0-1 0,0 0 0,-1 0 0,-1-1 0,0 0 0,8-19 0,-12 22 0,-1 0 0,0 1 0,0-2 0,-2 1 0,1-1 0,-2 1 0,1-1 0,-2 0 0,0 0 0,0 0 0,-1 0 0,-1 0 0,-3-19 0,4 31 0,0 0 0,0 0 0,0 0 0,0 0 0,-1-1 0,1 1 0,0 0 0,-1 0 0,1 0 0,-1 0 0,1 0 0,-1 0 0,0 0 0,1 0 0,-1 0 0,0 0 0,0 0 0,1 1 0,-1-1 0,0 0 0,0 0 0,0 1 0,0-1 0,0 1 0,0-1 0,0 1 0,0-1 0,0 1 0,-1 0 0,1-1 0,0 1 0,0 0 0,0 0 0,0 0 0,0 0 0,-1 0 0,1 0 0,0 0 0,0 0 0,0 0 0,0 1 0,0-1 0,-1 0 0,1 1 0,-2 0 0,-1 2 0,0-1 0,-1 1 0,1 0 0,0 0 0,0 0 0,1 0 0,-1 1 0,1-1 0,-5 7 0,-18 31 0,2 1 0,2 0 0,1 2 0,3 1 0,1 0 0,-16 76 0,31-113 0,0 1 0,1-1 0,0 0 0,0 1 0,1-1 0,1 16 0,-1-22 0,1 0 0,-1 0 0,1-1 0,0 1 0,-1-1 0,1 1 0,0-1 0,0 1 0,0-1 0,0 1 0,0-1 0,0 0 0,1 0 0,-1 1 0,0-1 0,1 0 0,-1 0 0,1 0 0,-1 0 0,1-1 0,-1 1 0,1 0 0,0-1 0,-1 1 0,1-1 0,0 1 0,-1-1 0,1 0 0,0 0 0,-1 0 0,1 0 0,0 0 0,0 0 0,-1 0 0,1 0 0,0-1 0,2 0 0,15-4 0,-1 0 0,0-1 0,0-1 0,0-1 0,-1 0 0,0-2 0,-1 0 0,30-23 0,-28 19 0,2 0 0,0 2 0,1 0 0,0 1 0,28-10 0,-49 21 0,1 0 0,-1 0 0,1-1 0,0 1 0,-1 0 0,1 0 0,-1 0 0,1 0 0,-1 0 0,1 0 0,-1 0 0,1 0 0,-1 0 0,1 0 0,-1 0 0,1 1 0,0-1 0,-1 0 0,1 0 0,-1 0 0,1 1 0,-1-1 0,0 0 0,1 1 0,-1-1 0,1 0 0,-1 1 0,1-1 0,-1 0 0,0 1 0,1 0 0,3 20 0,-11 24 0,-2-20-745,-1 0 0,-20 36 0,0 2-1296,36-79-8556,5-8 4394</inkml:trace>
</inkml:ink>
</file>

<file path=ppt/ink/ink8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35.405"/>
    </inkml:context>
    <inkml:brush xml:id="br0">
      <inkml:brushProperty name="width" value="0.025" units="cm"/>
      <inkml:brushProperty name="height" value="0.025" units="cm"/>
    </inkml:brush>
  </inkml:definitions>
  <inkml:trace contextRef="#ctx0" brushRef="#br0">196 0 20147,'-8'1'3700,"-2"1"-3161,1 1 1,0-1 0,0 2 0,0-1 0,0 1 0,0 1 0,1-1 0,0 1 0,0 1-1,0 0 1,1 0 0,0 0 0,0 1 0,-8 10 0,9-12-485,1 1 0,0 0-1,0 0 1,1 1 0,-1-1 0,1 1 0,1 0-1,-1 0 1,1 0 0,0 1 0,1-1 0,0 1-1,0 0 1,-1 8 0,4-14-53,-1-1 1,1 0-1,-1 0 1,1 0-1,-1 0 1,1 0-1,0 0 1,-1 0-1,1-1 1,0 1-1,0 0 1,0 0-1,0 0 0,0-1 1,0 1-1,0 0 1,0-1-1,0 1 1,0-1-1,0 1 1,0-1-1,0 0 1,0 1-1,0-1 1,0 0-1,1 0 0,-1 0 1,0 0-1,0 0 1,2 0-1,47 0-169,-38 0-68,39-2-3854,0-7-6203,-16-2-4277</inkml:trace>
</inkml:ink>
</file>

<file path=ppt/ink/ink8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35.763"/>
    </inkml:context>
    <inkml:brush xml:id="br0">
      <inkml:brushProperty name="width" value="0.025" units="cm"/>
      <inkml:brushProperty name="height" value="0.025" units="cm"/>
    </inkml:brush>
  </inkml:definitions>
  <inkml:trace contextRef="#ctx0" brushRef="#br0">145 0 14862,'0'0'12908,"-10"1"-11509,6-1-1315,-1 1 0,0-1 0,0 1 0,1 1 0,-1-1 0,1 0 0,-1 1 0,1 0 0,-1 0 0,1 1 0,0-1 0,0 1 0,0 0 0,0 0 0,1 0 0,-1 0 0,1 1 0,0 0 0,0-1 0,0 1 0,1 0 0,-5 7 0,2-3 68,0 1-1,0-1 1,1 1-1,0-1 1,0 1-1,1 0 0,0 1 1,1-1-1,0 0 1,-2 19-1,5-27-151,-1 0 0,0 0 0,0 0 0,0 0 0,1 0 0,-1 0 0,0 0 0,1 0 0,-1 0 0,1 0 0,-1-1 0,1 1 0,-1 0 0,1 0 0,-1 0 0,1-1 0,0 1 0,0 0 0,-1-1 0,1 1 0,0-1 0,0 1 0,0-1 0,0 1 0,0-1 0,1 1 0,34 3 0,-26-5 0,0-1 0,1 0 0,-1 0 0,18-7 0,-10-1 0,1-2 0,-2 0 0,0-1 0,0-1 0,-2 0 0,1-1 0,-2-1 0,14-18 0,-50 72 0,17-30 0,0-1 0,0 1 0,1 0 0,0 0 0,0 0 0,1 1 0,0-1 0,1 1 0,0 0 0,0-1 0,0 14 0,3-21 4,-1 1 1,1-1-1,0 0 0,0 0 1,0 0-1,0 1 0,0-1 1,0 0-1,0 0 0,0 0 1,0 0-1,1-1 0,-1 1 0,0 0 1,1-1-1,-1 1 0,0 0 1,1-1-1,-1 1 0,1-1 1,-1 0-1,1 0 0,-1 1 1,1-1-1,-1 0 0,2-1 1,46 4-466,-46-3 335,21 0-3055,0 0-3802</inkml:trace>
</inkml:ink>
</file>

<file path=ppt/ink/ink8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36.337"/>
    </inkml:context>
    <inkml:brush xml:id="br0">
      <inkml:brushProperty name="width" value="0.025" units="cm"/>
      <inkml:brushProperty name="height" value="0.025" units="cm"/>
    </inkml:brush>
  </inkml:definitions>
  <inkml:trace contextRef="#ctx0" brushRef="#br0">106 0 11403,'0'0'18044,"-6"15"-17100,3-7-881,-61 162 1360,56-145-1275,1 1 0,1 0 1,2 0-1,0 1 1,0 37-1,4-62-313,1 0 1,-1-1-1,0 1 1,0 0-1,1-1 0,-1 1 1,1 0-1,-1 0 0,1-1 1,0 1-1,-1-1 1,1 1-1,0-1 0,0 1 1,0-1-1,0 1 1,1-1-1,-1 0 0,0 0 1,1 0-1,-1 1 1,0-1-1,1 0 0,-1-1 1,1 1-1,0 0 1,-1 0-1,1-1 0,0 1 1,-1-1-1,1 1 0,0-1 1,0 0-1,-1 0 1,1 0-1,0 0 0,0 0 1,-1 0-1,1 0 1,3-1-1,2 0-1006,0 0 1,0-1-1,0 0 1,0 0-1,-1-1 1,1 1-1,-1-1 0,1-1 1,7-5-1,16-15-10867</inkml:trace>
</inkml:ink>
</file>

<file path=ppt/ink/ink8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37.069"/>
    </inkml:context>
    <inkml:brush xml:id="br0">
      <inkml:brushProperty name="width" value="0.025" units="cm"/>
      <inkml:brushProperty name="height" value="0.025" units="cm"/>
    </inkml:brush>
  </inkml:definitions>
  <inkml:trace contextRef="#ctx0" brushRef="#br0">100 207 16271,'-6'8'4367,"-5"5"-2781,-38 50 3767,45-56-4798,-1 0 1,1 0-1,0 0 0,1 0 1,-1 1-1,1 0 0,-3 13 1,6-21-546,0 1 1,0-1-1,0 1 1,0 0 0,0-1-1,0 1 1,0-1-1,0 1 1,0 0 0,0-1-1,0 1 1,1-1-1,-1 1 1,0-1-1,0 1 1,0 0 0,1-1-1,-1 1 1,0-1-1,1 1 1,-1-1 0,1 0-1,-1 1 1,0-1-1,1 1 1,-1-1 0,1 0-1,-1 1 1,1-1-1,-1 0 1,1 1-1,-1-1 1,2 0 0,26 1 219,26-18-73,-32 4-474,-1-2 0,0 0 0,38-36 0,-29 24-54,-30 26 330,0 1 0,1 0-1,-1-1 1,0 1 0,0 0-1,0 0 1,1-1 0,-1 1 0,0 0-1,0 0 1,1-1 0,-1 1-1,0 0 1,1 0 0,-1 0 0,0 0-1,0-1 1,1 1 0,-1 0-1,0 0 1,1 0 0,-1 0 0,1 0-1,-1 0 1,0 0 0,1 0 0,-1 0-1,0 0 1,1 0 0,-1 0-1,0 0 1,1 0 0,-1 0 0,0 0-1,1 0 1,-1 1 0,0-1-1,1 0 1,-1 0 0,0 0 0,0 0-1,1 1 1,-1-1 0,0 0-1,1 0 1,-1 1 0,0-1 0,0 0-1,0 0 1,1 1 0,-1-1-1,0 0 1,0 1 0,0-1 0,0 0-1,0 1 1,0-1 0,1 0-1,-1 1 1,0-1 0,0 1 0,2 35-72,-3-33 127,1 1 1,0 0 0,0 0 0,0-1 0,0 1 0,1 0 0,-1 0-1,1-1 1,0 1 0,2 4 0,-1-7 10,0 0 1,0 0-1,0 0 1,0 0-1,0 0 0,0 0 1,0-1-1,0 1 0,0-1 1,0 1-1,1-1 1,-1 0-1,0 0 0,0 0 1,0 0-1,1 0 0,-1 0 1,0-1-1,0 1 1,4-2-1,0 0 61,1 0 1,-1 0-1,1-1 1,-1 0-1,9-6 1,4-4-18,-1-1 0,0-1 0,-1-1 0,-1 0 0,0-2 0,-2 1 0,0-2 0,0 0 0,-2-1 0,-1 0 0,0 0 0,-2-1 0,0-1 0,10-37 0,-19 59-88,0 0-1,-1 0 1,1 0 0,0 0-1,0 0 1,0 0-1,0 0 1,0 0-1,-1 0 1,1 0-1,0 0 1,0 0-1,0 0 1,0 0-1,0 0 1,0 0-1,-1 0 1,1 0-1,0 0 1,0 0 0,0 0-1,0 0 1,0 0-1,0 0 1,-1-1-1,1 1 1,0 0-1,0 0 1,0 0-1,0 0 1,0 0-1,0 0 1,0 0-1,0-1 1,-16 30-117,-19 43 169,32-66-26,-56 140 135,54-129 115,0 0 0,1 0 0,1 0 0,1 1 0,0 0 0,1 32 0,1-48-243,1 0 1,-1 0-1,0-1 0,1 1 1,-1 0-1,1-1 0,-1 1 1,1-1-1,0 1 0,0 0 0,0-1 1,0 0-1,0 1 0,0-1 1,0 0-1,0 1 0,1-1 1,-1 0-1,0 0 0,1 0 0,-1 0 1,1 0-1,-1 0 0,1 0 1,-1-1-1,1 1 0,0-1 1,-1 1-1,1-1 0,0 0 0,-1 1 1,1-1-1,0 0 0,0 0 1,-1 0-1,1 0 0,0 0 0,0-1 1,-1 1-1,1-1 0,2 0 1,2 0 8,-1-1-1,0 1 1,1-1 0,-1 0 0,0 0-1,-1-1 1,1 1 0,0-1 0,-1 0 0,1 0-1,-1-1 1,6-5 0,-4-1-23,-1 0 0,0 0 0,-1-1 0,0 1 0,0-1 0,-1 0 0,0 0 0,-1 0 0,-1-1 0,0 1 0,0 0 0,-1-1 0,-1-13 0,-1 17 0,-1 12 0,3-3 0,-1 0 0,1-1 0,0 1 0,0 0 0,0 0 0,0 0 0,0 0 0,0 0 0,0 0 0,1 0 0,-1 0 0,0 0 0,0 0 0,1 0 0,-1 0 0,1 0 0,-1-1 0,1 1 0,-1 0 0,1 0 0,-1 0 0,2 1 0,2 0 0,1 1 0,-1 0 0,1-1 0,0 0 0,0 0 0,0 0 0,0-1 0,0 1 0,0-1 0,0-1 0,8 1 0,64 0 0,-51-2 0,-16 1 0,-1 0 0,1 0 0,0-1 0,-1 0 0,1-1 0,-1 0 0,1-1 0,-1 0 0,0 0 0,0-1 0,0 0 0,-1-1 0,11-6 0,-19 11 0,-1 0 0,1 0 0,0 0 0,-1 0 0,1-1 0,0 1 0,-1 0 0,1 0 0,0 0 0,0 0 0,-1 0 0,1 0 0,0 0 0,-1-1 0,1 1 0,0 0 0,0 0 0,-1 0 0,1-1 0,0 1 0,0 0 0,-1 0 0,1-1 0,0 1 0,0 0 0,0-1 0,0 1 0,-1 0 0,1 0 0,0-1 0,0 1 0,0 0 0,0-1 0,0 1 0,0 0 0,0-1 0,0 1 0,0 0 0,0-1 0,0 1 0,0 0 0,0-1 0,0 1 0,0 0 0,0-1 0,1 1 0,-1 0 0,0 0 0,0-1 0,0 1 0,0 0 0,1-1 0,-1 1 0,0 0 0,0 0 0,1-1 0,-1 1 0,0 0 0,0 0 0,1 0 0,-1 0 0,1-1 0,-30 5 0,21 0 0,1-1 0,0 2 0,0-1 0,0 1 0,1 0 0,-1 0 0,1 1 0,-10 11 0,14-15 0,0 1 0,-1 0 0,1-1 0,0 1 0,0 0 0,0 0 0,1 0 0,-1 0 0,1 1 0,0-1 0,0 0 0,0 0 0,0 1 0,0-1 0,1 1 0,-1-1 0,1 1 0,0-1 0,0 1 0,1-1 0,-1 1 0,1-1 0,1 6 0,0-6-38,0 0-1,1 0 1,-1-1 0,1 1-1,-1-1 1,1 1-1,0-1 1,0 0 0,0 0-1,1 0 1,-1-1 0,0 1-1,1-1 1,-1 0 0,1 0-1,-1 0 1,1 0 0,5 0-1,70 6-3744,-75-7 3282,37 0-8195</inkml:trace>
</inkml:ink>
</file>

<file path=ppt/ink/ink8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38.049"/>
    </inkml:context>
    <inkml:brush xml:id="br0">
      <inkml:brushProperty name="width" value="0.025" units="cm"/>
      <inkml:brushProperty name="height" value="0.025" units="cm"/>
    </inkml:brush>
  </inkml:definitions>
  <inkml:trace contextRef="#ctx0" brushRef="#br0">69 99 20243,'-3'13'1337,"-1"0"0,0 0 0,-10 20 0,-6 22 485,11-18-1179,3 1 1,1 0 0,2 0 0,2 68 0,2-103-615,-1-1 1,0 0-1,1 0 1,-1 1 0,1-1-1,-1 0 1,1 0-1,0 0 1,0 0-1,0 0 1,0 0 0,3 3-1,5-2 572,1-18 90,-7-3-617,0 0 0,-2 0 0,1-1 0,-2 1 0,-3-27 0,2 14-59,-5-2-410,3 31 114,6 18 135,-2-11 160,1 0 0,-1 0 0,1 0 0,1 0 0,-1 0 1,1 0-1,0-1 0,0 0 0,0 1 0,1-1 0,-1 0 0,1-1 0,0 1 0,0 0 1,0-1-1,1 0 0,-1 0 0,1-1 0,0 1 0,0-1 0,-1 0 0,1 0 0,1-1 1,-1 1-1,0-1 0,0 0 0,8 0 0,-5 0 11,1 0 0,0 0 0,0-1 0,-1-1 1,1 1-1,0-1 0,-1-1 0,1 0 0,0 0 0,-1 0 0,0-1 0,0-1 1,0 1-1,0-1 0,0 0 0,8-7 0,-6 2-25,0-1 0,-1 0 0,0 0 0,-1-1 0,0-1 0,-1 1 0,0-1 0,0 0 0,-1 0 0,-1-1 0,5-18 0,-5 11 0,0 0 0,-2 0 0,0-1 0,-2 1 0,0-1 0,-4-39 0,3 58 0,0-1 0,0 1 0,-1 0 0,1 0 0,-1 0 0,1 0 0,-1-1 0,0 1 0,0 0 0,0 0 0,0 0 0,0 0 0,-3-2 0,4 3 0,-1 1 0,0-1 0,1 1 0,-1-1 0,0 1 0,0 0 0,1-1 0,-1 1 0,0 0 0,0-1 0,0 1 0,0 0 0,1 0 0,-1 0 0,0 0 0,0 0 0,0 0 0,0 0 0,0 0 0,0 0 0,1 0 0,-1 0 0,-1 1 0,-2 0 0,0 1 0,1 0 0,-1 1 0,1-1 0,-1 0 0,1 1 0,0 0 0,0 0 0,0 0 0,1 0 0,-1 0 0,-3 6 0,-25 39 0,-29 61 0,53-93 0,0-1 0,1 1 0,1-1 0,0 1 0,1 1 0,1-1 0,1 1 0,-1 30 0,3-45 0,0 0 0,0 0 0,0 0 0,1-1 0,-1 1 0,1 0 0,-1 0 0,1 0 0,0-1 0,0 1 0,0 0 0,0-1 0,0 1 0,0-1 0,0 1 0,0-1 0,1 1 0,-1-1 0,0 0 0,1 0 0,-1 0 0,1 0 0,3 2 0,-1-1 0,1 0 0,0-1 0,0 1 0,0-1 0,1 0 0,-1-1 0,0 1 0,9-1 0,2-1 0,-1 0 0,0-2 0,1 1 0,-1-2 0,18-6 0,6-7 0,-27 11 0,1 0 0,0 1 0,0 0 0,16-2 0,-29 7-3,1-1 1,-1 1-1,1 0 0,-1 0 0,1 0 1,0 0-1,-1 0 0,1 0 0,-1 1 1,1-1-1,-1 0 0,1 0 0,-1 0 1,1 0-1,-1 1 0,1-1 0,-1 0 1,1 0-1,-1 1 0,1-1 0,-1 0 1,1 1-1,-1-1 0,0 1 1,1-1-1,-1 1 0,0-1 0,1 0 1,-1 1-1,0-1 0,1 1 0,-1-1 1,0 2-1,2 24-200,-14 24-78,2-24-103,-13 40 802,16-20-6762,9-44 2063,5-2 625,-7 0 3031,10-4-6796</inkml:trace>
</inkml:ink>
</file>

<file path=ppt/ink/ink8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38.408"/>
    </inkml:context>
    <inkml:brush xml:id="br0">
      <inkml:brushProperty name="width" value="0.025" units="cm"/>
      <inkml:brushProperty name="height" value="0.025" units="cm"/>
    </inkml:brush>
  </inkml:definitions>
  <inkml:trace contextRef="#ctx0" brushRef="#br0">72 184 10250,'0'0'16549,"10"-7"-14526,-4 3-1853,77-59 2149,-76 57-2187,-1 0 1,1 0-1,-1-1 0,0 0 1,0 0-1,-1 0 1,0-1-1,0 0 0,-1 0 1,5-11-1,-9 18-132,1 0 0,-1 1 0,0-1 0,0 1 0,0-1 0,1 0 0,-1 1 0,0-1 0,0 0 0,0 1 0,0-1 0,0 1 0,0-1 0,0 0 0,0 1 0,0-1 0,0 0 0,-1 1 0,1-1 0,0 1 0,0-1 0,-1 0 0,1 1 0,0-1 0,-1 1 0,1-1 0,0 1 0,-1-1 0,1 1 0,-1-1 0,1 1 0,-1-1 0,-22 2 0,-25 24 0,31-12 0,0 1 0,1 0 0,0 2 0,-22 28 0,31-35 0,0 0 0,1 1 0,0 0 0,1 0 0,0 1 0,0-1 0,1 1 0,1 0 0,0 0 0,-3 19 0,6-27 0,-1 0 0,1-1 0,0 1 0,1 0 0,-1-1 0,0 1 0,1 0 0,0-1 0,-1 1 0,1-1 0,0 1 0,0-1 0,0 1 0,1-1 0,-1 0 0,1 0 0,-1 1 0,1-1 0,0 0 0,-1 0 0,1-1 0,0 1 0,0 0 0,1-1 0,-1 1 0,0-1 0,0 1 0,1-1 0,-1 0 0,1 0 0,-1 0 0,1-1 0,2 2 0,10 1 0,0-1 0,0 0 0,1-1 0,24-1 0,-24 0 0,69-6-700,-29-9-3218,16-14-7383</inkml:trace>
</inkml:ink>
</file>

<file path=ppt/ink/ink8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38.953"/>
    </inkml:context>
    <inkml:brush xml:id="br0">
      <inkml:brushProperty name="width" value="0.025" units="cm"/>
      <inkml:brushProperty name="height" value="0.025" units="cm"/>
    </inkml:brush>
  </inkml:definitions>
  <inkml:trace contextRef="#ctx0" brushRef="#br0">137 0 18738,'0'0'1938,"0"14"362,-12 229 3025,-2 27-859,16-254-4466,2-20 0,2-25 0,-7 14-51,-2-1 0,1 1-1,-2 0 1,0 0 0,-1 0 0,0 1-1,-1-1 1,-1 1 0,0 1 0,-1-1-1,0 1 1,-1 1 0,-1-1 0,-18-17-1,28 30 43,0-1-1,0 1 1,-1-1-1,1 1 1,0-1-1,0 1 1,-1 0-1,1-1 1,0 1 0,-1 0-1,1-1 1,-1 1-1,1 0 1,0 0-1,-1-1 1,1 1-1,-1 0 1,1 0-1,-1 0 1,1-1-1,-1 1 1,1 0-1,-1 0 1,1 0-1,-1 0 1,1 0 0,-1 0-1,1 0 1,-1 0-1,1 0 1,-1 0-1,1 0 1,-1 1-1,1-1 1,-1 0-1,1 1-14,0 0 0,0-1 0,0 1 0,0 0 1,0-1-1,0 1 0,1 0 0,-1-1 0,0 1 0,0 0 0,1-1 0,-1 1 0,0 0 0,1-1 0,-1 1 0,0-1 0,1 1 0,-1-1 0,1 1 0,-1-1 0,1 1 0,-1-1 0,1 1 1,0-1-1,-1 0 0,1 1 0,8 4-590,1 0 0,-1 0 0,0-1 0,1 0 0,0-1 0,0 0 0,0-1 0,0 0 0,1-1 0,19 1 0,15-1-3879,47-6 1,-86 5 3970,54-8-5644</inkml:trace>
</inkml:ink>
</file>

<file path=ppt/ink/ink8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39.343"/>
    </inkml:context>
    <inkml:brush xml:id="br0">
      <inkml:brushProperty name="width" value="0.025" units="cm"/>
      <inkml:brushProperty name="height" value="0.025" units="cm"/>
    </inkml:brush>
  </inkml:definitions>
  <inkml:trace contextRef="#ctx0" brushRef="#br0">182 5 7847,'0'0'12135,"-9"0"-8457,1 2-3302,0 1 1,0-1-1,0 1 1,0 1-1,0-1 1,0 1-1,1 1 1,0-1-1,0 1 1,0 0-1,1 1 1,-1 0-1,1 0 1,0 0-1,1 1 1,-7 9-1,7-9-294,0-1-1,0 1 0,1 1 0,0-1 1,0 0-1,0 1 0,1 0 0,0 0 0,1 0 1,0 0-1,0 0 0,1 0 0,-1 17 1,2-24-76,0 0 1,0 1 0,0-1 0,1 0-1,-1 1 1,1-1 0,-1 0 0,1 0 0,0 1-1,-1-1 1,1 0 0,0 0 0,0 0 0,0 0-1,0 0 1,-1 0 0,2 0 0,-1 0 0,0-1-1,0 1 1,0 0 0,2 1 0,1-1 15,0 0 0,0 1 1,-1-1-1,1-1 0,0 1 0,0-1 1,0 1-1,5-1 0,-2 0 10,1-1-1,-1 0 1,1 0-1,-1 0 1,0-1-1,0 0 1,1-1 0,7-3-1,-6 0 17,0 0 1,-1-1-1,0 0 0,0 0 1,0-1-1,6-9 0,-11 14-223,0-1-1,-1 1 1,0 0-1,1-1 1,-2 0 0,1 1-1,0-1 1,-1 0-1,1 0 1,-1 0 0,0 0-1,0 0 1,-1 0-1,1 0 1,-1 0 0,0-1-1,0 1 1,-1-7-1,-12 5-2502,13 6 2208,0 0 313,0 0 0,0 0 1,0 0-1,0-1 0,0 1 1,1 0-1,-1 0 0,0 0 1,0 0-1,0 0 0,0 0 1,0-1-1,0 1 0,0 0 1,0 0-1,0 0 0,0 0 1,0 0-1,0 0 0,0-1 1,0 1-1,0 0 0,-1 0 1,1 0-1,0 0 0,0 0 1,0 0-1,0 0 0,0 0 1,0-1-1,0 1 0,0 0-469,-1 0 469,1 0 0,108-58-14059,-71 34 13976</inkml:trace>
</inkml:ink>
</file>

<file path=ppt/ink/ink8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40.040"/>
    </inkml:context>
    <inkml:brush xml:id="br0">
      <inkml:brushProperty name="width" value="0.025" units="cm"/>
      <inkml:brushProperty name="height" value="0.025" units="cm"/>
    </inkml:brush>
  </inkml:definitions>
  <inkml:trace contextRef="#ctx0" brushRef="#br0">114 35 10858,'0'0'10960,"-9"9"-9359,0 1-1325,0 1-1,0 0 0,1 0 0,1 1 0,0-1 1,0 2-1,1-1 0,1 1 0,0 0 0,-4 19 0,2 1 799,0 1-1,-1 51 0,7-75-1013,1 0 0,0 0-1,0 0 1,1 0 0,1-1 0,-1 1 0,2 0 0,-1-1-1,2 0 1,-1 1 0,1-1 0,0 0 0,8 10 0,-12-17-59,1-1 0,0 1 0,0-1 0,0 0 1,0 0-1,0 1 0,0-1 0,0 0 1,1 0-1,-1 0 0,0 0 0,1 0 0,-1 0 1,0-1-1,1 1 0,-1 0 0,1-1 1,-1 1-1,1-1 0,2 1 0,-3-1 1,0-1-1,0 1 1,0-1-1,-1 0 1,1 1-1,0-1 1,0 1-1,-1-1 1,1 0-1,0 0 1,-1 0-1,1 1 1,-1-1-1,1 0 1,-1 0-1,1 0 1,-1 0-1,1 0 0,-1 0 1,0 0-1,0 0 1,0 0-1,1-1 1,0-9 7,0 0 0,0 0 0,-1 0 0,-2-16 0,0 13-7,-1 1-1,0 0 0,-8-20 1,9 28-5,0-1 1,-1 1-1,0-1 1,0 1-1,0 0 1,0 0 0,-1 1-1,1-1 1,-1 1-1,-7-6 1,11 9-3,0 1 0,-1 0-1,1 0 1,0-1 0,0 1 0,0 0 0,0 0-1,-1 0 1,1 0 0,0-1 0,0 1 0,0 0-1,-1 0 1,1 0 0,0 0 0,0 0 0,-1 0-1,1 0 1,0-1 0,-1 1 0,1 0 0,0 0-1,0 0 1,-1 0 0,1 0 0,0 0 0,0 0 0,-1 0-1,1 1 1,0-1 0,0 0 0,-1 0 0,1 0-1,0 0 1,0 0 0,-1 0 0,1 0 0,0 0-1,0 1 1,0-1 0,-1 0 0,1 0 0,0 0-1,0 1 1,-1-1 0,6 12-156,-1-8-92,1 0 1,0 0 0,1 0 0,-1 0 0,1-1-1,-1 0 1,1-1 0,0 1 0,0-1 0,0 0-1,0 0 1,1-1 0,10 2 0,13 0-1736,47-1 0,-63-2 2085,4 0-624,0 1-794,0-1 1,30-5 0,-45 5 1294,0 0 0,0 0 0,-1-1-1,1 1 1,-1-1 0,1 0 0,0 0 0,-1 0 0,1 0 0,-1 0-1,0-1 1,1 1 0,-1-1 0,0 1 0,0-1 0,0 0 0,0 0-1,0 0 1,-1 0 0,1 0 0,0-1 0,-1 1 0,0 0 0,1-1-1,0-3 1,-2 6 148,0-1-1,0 0 0,0 1 0,0-1 1,0 0-1,0 1 0,0-1 0,0 0 1,0 1-1,0-1 0,0 0 0,-1 1 1,1-1-1,0 0 0,0 1 1,-1-1-1,1 0 0,0 1 0,-1-1 1,1 1-1,-1-1 0,1 1 0,-1-1 1,1 1-1,-1-1 0,1 1 0,-1 0 1,0-1-1,1 1 0,-1 0 1,1-1-1,-1 1 0,0 0 0,1 0 1,-1 0-1,0-1 0,1 1 0,-1 0 1,0 0-1,1 0 0,-1 0 0,0 0 1,0 0-1,1 1 0,-1-1 0,0 0 1,1 0-1,-1 0 0,1 1 1,-2-1-1,-36 13 2407,31-8-2239,1 0 1,0 0 0,0 0 0,0 1 0,1 0 0,0 0 0,0 1 0,0-1-1,1 1 1,0 0 0,0 0 0,1 0 0,0 1 0,0-1 0,1 1 0,0 0-1,0 0 1,1 0 0,-1 11 0,2-18-279,1 0 1,-1 1-1,1-1 0,0 0 1,-1 0-1,1 0 0,0 0 1,0 0-1,-1 0 0,1 0 0,0 0 1,0-1-1,0 1 0,0 0 1,0-1-1,0 1 0,0 0 1,1-1-1,-1 1 0,0-1 1,0 1-1,0-1 0,0 0 1,1 0-1,-1 1 0,0-1 0,0 0 1,1 0-1,-1 0 0,2-1 1,43-3 182,-28-2-319,0-2 1,-1 0-1,-1 0 1,1-2 0,-2 0-1,1-1 1,20-18 0,-17 13-575,1 1 0,0 1 0,30-15 0,-50 29 692,0 0-1,0-1 1,1 1 0,-1 0-1,0 0 1,1 0-1,-1 0 1,1 0 0,-1 0-1,0-1 1,1 1-1,-1 0 1,0 0-1,1 0 1,-1 0 0,0 0-1,1 1 1,-1-1-1,1 0 1,-1 0 0,0 0-1,1 0 1,-1 0-1,0 0 1,1 0-1,-1 1 1,0-1 0,0 0-1,1 0 1,-1 1-1,0-1 1,1 0-1,-1 0 1,0 1 0,0-1-1,0 0 1,1 1-1,-1-1 1,0 0 0,0 1-1,0-1 1,0 0-1,0 1 1,1-1-1,-1 0 1,0 1 0,3 26 938,-4-24-799,1-1 0,0 0 1,-1 1-1,1-1 0,1 0 0,-1 1 0,0-1 1,0 0-1,1 0 0,-1 1 0,1-1 0,0 0 1,0 0-1,0 0 0,0 0 0,0 0 1,0 0-1,0 0 0,1 0 0,-1 0 0,3 2 1,3-2-113,1-1 0,-1 0 0,0 0 0,1-1 0,-1 0 0,0 0 0,1-1 0,-1 1 0,0-2 0,1 1 0,-1-1 0,0 0 0,0-1 0,0 1 0,-1-1 0,13-8 0,5-4 0,0-1 0,43-37 0,-53 41-20,0-1 0,-1-1 0,-1 0 0,0-1 0,12-21 0,-19 29 0,-2 1 0,1-1 0,-1-1 0,0 1 0,0 0 0,-1-1 0,0 1 0,-1-1 0,1 1 0,-1-1 0,-1 0 0,1 0 0,-2 0 0,1 1 0,-3-13 0,3 18 0,0 1 0,-1-1 0,0 1 0,1-1 0,-1 0 0,0 1 0,0-1 0,1 1 0,-1-1 0,-1 1 0,1 0 0,0-1 0,0 1 0,0 0 0,-1 0 0,1 0 0,0 0 0,-1 0 0,1 0 0,-1 0 0,1 1 0,-1-1 0,0 0 0,1 1 0,-1-1 0,0 1 0,1 0 0,-1-1 0,0 1 0,0 0 0,1 0 0,-1 0 0,-3 1 0,0 0 0,-1-1 0,1 2 0,0-1 0,0 0 0,0 1 0,0 0 0,0 0 0,1 1 0,-1-1 0,-4 4 0,-4 5 0,1 0 0,1 0 0,0 1 0,0 0 0,1 1 0,0 0 0,2 1 0,-8 14 0,10-18 0,2 0 0,-1 0 0,1 0 0,1 1 0,0-1 0,0 1 0,1 0 0,1 0 0,0 0 0,0 0 0,1 0 0,2 20 0,0-26-79,-1 1 0,1 0 0,1-1-1,-1 0 1,1 1 0,0-1 0,0 0 0,0 0 0,1-1 0,0 1 0,0-1-1,0 1 1,1-1 0,-1-1 0,1 1 0,0-1 0,0 1 0,0-2 0,0 1-1,0 0 1,1-1 0,-1 0 0,8 2 0,2 0-653,-1-1 1,0 0-1,1-1 1,-1 0-1,1-2 1,-1 1-1,1-2 1,21-3-1,18-11-11445</inkml:trace>
</inkml:ink>
</file>

<file path=ppt/ink/ink8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41.320"/>
    </inkml:context>
    <inkml:brush xml:id="br0">
      <inkml:brushProperty name="width" value="0.025" units="cm"/>
      <inkml:brushProperty name="height" value="0.025" units="cm"/>
    </inkml:brush>
  </inkml:definitions>
  <inkml:trace contextRef="#ctx0" brushRef="#br0">284 41 6598,'9'-15'6588,"2"-4"-234,-9 18-2865,-3 11 542,-6 24-3505,-3 9 769,1 1 1,3 1-1,-2 68 0,8-112-1295,0-1 0,-1 1 0,1 0 0,0 0 0,0 0 0,0-1 0,0 1 0,0 0 0,0 0 0,0-1 0,0 1 0,0 0 0,0 0 0,1 0 0,-1-1 0,0 1 0,0 0 0,1 0 0,-1-1 0,0 1 0,1 0 0,-1-1 0,1 1 0,-1-1 0,1 1 0,-1 0 0,1-1 0,0 1 0,-1-1 0,1 1 0,-1-1 0,1 0 0,0 1 0,0-1 0,-1 0 0,1 1 0,0-1 0,-1 0 0,1 0 0,1 1 0,-1-2 0,0 0 0,0 1 0,0-1 0,0 0 0,0 0 0,0 0 0,0 0 0,0 0 0,-1 0 0,1 0 0,0 0 0,-1 0 0,1 0 0,-1 0 0,1 0 0,-1 0 0,1-1 0,-1 1 0,0 0 0,0 0 0,0-1 0,1 1 0,-1 0 0,0 0 0,-1-2 0,2-3 0,-1 3 0,1 1 0,-1-1 0,0 1 0,1 0 0,-1-1 0,0 1 0,-1-1 0,1 1 0,0-1 0,-1 1 0,1 0 0,-1-1 0,-1-3 0,-43 18 0,40-12 0,-1-1 0,1 0 0,0 0 0,-1-1 0,1 0 0,-9-4 0,8 3 0,0 1 0,0 0 0,0 0 0,0 0 0,0 1 0,-10-2 0,10 3 0,1 0 0,-1 1 0,1-1 0,-1 1 0,1 0 0,-1 0 0,1 1 0,-1-1 0,1 1 0,0 1 0,0-1 0,0 1 0,0 0 0,1 0 0,-7 5 0,6-3 0,0 0 0,0 1 0,0 0 0,1 0 0,0 0 0,0 1 0,0-1 0,1 1 0,0 0 0,0 0 0,-1 8 0,1-7 0,1 0 0,1 0 0,-1 0 0,1 0 0,0 0 0,1 0 0,0 0 0,1 0 0,-1 0 0,3 10 0,-2-15 0,0 0 0,0 0 0,0 0 0,1 0 0,-1 0 0,1 0 0,0 0 0,0-1 0,0 1 0,0-1 0,0 1 0,1-1 0,-1 0 0,1 0 0,-1 0 0,1 0 0,0 0 0,0 0 0,-1-1 0,1 0 0,1 1 0,-1-1 0,0 0 0,0 0 0,0-1 0,0 1 0,6-1 0,4 1 0,0-2 0,0 0 0,0 0 0,0-1 0,0-1 0,-1 0 0,1-1 0,-1 0 0,0-1 0,0 0 0,0-1 0,-1-1 0,0 1 0,0-2 0,-1 1 0,10-11 0,-2 3 0,0-2 0,-2 1 0,0-2 0,-1 0 0,-1-1 0,-1-1 0,-1 0 0,11-23 0,-16 27 0,0 0 0,-2 1 0,0-2 0,0 1 0,-2 0 0,0-1 0,-1 0 0,0 0 0,-2 0 0,0 1 0,-3-23 0,3 38 0,0 1 0,0-1 0,0 1 0,0-1 0,0 1 0,0-1 0,0 1 0,0-1 0,0 1 0,-1 0 0,1-1 0,0 1 0,0-1 0,0 1 0,-1-1 0,1 1 0,0-1 0,0 1 0,-1 0 0,1-1 0,0 1 0,-1 0 0,1-1 0,-1 1 0,1 0 0,0 0 0,-1-1 0,1 1 0,-1 0 0,1 0 0,-1 0 0,1-1 0,-1 1 0,1 0 0,-1 0 0,1 0 0,-1 0 0,1 0 0,-1 0 0,1 0 0,-1 0 0,1 0 0,-1 0 0,1 0 0,-1 0 0,1 1 0,0-1 0,-1 0 0,1 0 0,-1 0 0,1 1 0,-1-1 0,0 1 0,-18 20 0,3 8 0,0 1 0,2 1 0,2-1 0,1 2 0,1 0 0,1 0 0,2 1 0,2 0 0,-3 37 0,8-67 0,0-1 0,0 1 0,1-1 0,-1 1 0,0-1 0,1 1 0,-1-1 0,1 0 0,0 1 0,0-1 0,0 0 0,0 0 0,0 0 0,0 0 0,1 0 0,-1 0 0,1 0 0,-1 0 0,1 0 0,3 3 0,-1-4 0,-1 1 0,1 0 0,-1-1 0,1 1 0,-1-1 0,1 0 0,0 0 0,-1 0 0,1-1 0,0 0 0,0 1 0,5-2 0,1 1 0,1-1 0,-1-1 0,0 0 0,0 0 0,0-1 0,0-1 0,0 0 0,-1 0 0,13-8 0,-3-1 0,-2-1 0,1-1 0,-2 0 0,0-2 0,-1 0 0,-1 0 0,0-1 0,-1-1 0,-1 0 0,-1-1 0,8-22 0,-24 58 0,-9 18 0,2 1 0,1 0 0,2 0 0,2 1 0,-4 37 0,11-71-5,0 0-1,0-1 1,0 1 0,0-1-1,0 1 1,0 0 0,0-1-1,1 1 1,-1-1 0,1 1-1,-1-1 1,1 1 0,0-1-1,-1 1 1,1-1 0,0 1-1,0-1 1,0 0 0,0 0-1,0 1 1,0-1 0,0 0-1,1 0 1,0 1 0,1-1-32,-1 0 1,0-1-1,1 1 1,-1 0 0,1-1-1,-1 0 1,1 1-1,-1-1 1,1 0 0,-1 0-1,1-1 1,-1 1-1,1 0 1,2-2 0,3 0-320,0 0 0,0-1 0,-1-1 1,1 1-1,-1-1 0,0 0 0,0-1 1,12-9-1,10-16-6493,0-5-3145</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41.332"/>
    </inkml:context>
    <inkml:brush xml:id="br0">
      <inkml:brushProperty name="width" value="0.025" units="cm"/>
      <inkml:brushProperty name="height" value="0.025" units="cm"/>
    </inkml:brush>
  </inkml:definitions>
  <inkml:trace contextRef="#ctx0" brushRef="#br0">1 132 8264,'0'0'18177,"6"9"-15983,-3-5-2065,0-1 0,0 1 0,0-1 1,0 0-1,0 0 0,1 0 0,-1 0 0,1 0 0,0-1 0,0 0 0,0 0 1,0 0-1,0 0 0,0 0 0,1-1 0,-1 0 0,0 0 0,1 0 0,-1-1 1,1 1-1,-1-1 0,1 0 0,-1 0 0,1-1 0,-1 1 0,1-1 0,-1 0 0,1 0 1,-1 0-1,0-1 0,5-2 0,2 0-129,-1-1 0,0 0 0,-1-1 0,1 0 0,-1 0 0,17-15 0,-22 17 0,0 0 0,-1 0 0,1 0 0,-1 0 0,0-1 0,0 1 0,0-1 0,0 0 0,-1 0 0,0 0 0,0 0 0,0 0 0,0 0 0,-1-1 0,0 1 0,0-7 0,-1 10 0,0 1 0,-1-1 0,1 0 0,-1 1 0,1-1 0,-1 0 0,1 1 0,-1-1 0,0 1 0,0-1 0,0 1 0,0-1 0,0 1 0,0 0 0,-1 0 0,1-1 0,0 1 0,0 0 0,-1 0 0,1 0 0,-1 0 0,1 1 0,-1-1 0,1 0 0,-1 1 0,0-1 0,1 1 0,-1-1 0,0 1 0,1 0 0,-1 0 0,0-1 0,0 1 0,1 1 0,-1-1 0,-2 0 0,-4 0 0,1 1 0,0 0 0,0 0 0,-1 0 0,1 1 0,0 0 0,-13 5 0,12-2 0,0 0 0,0 0 0,1 1 0,-1 0 0,1 1 0,1-1 0,-1 1 0,1 1 0,0-1 0,1 1 0,0 0 0,-7 14 0,6-10 0,1 1 0,0-1 0,1 1 0,1 0 0,0 1 0,1-1 0,0 0 0,0 19 0,2-29-96,0 1 0,1 0 0,-1 0 0,1 0 0,0-1 0,0 1 0,0 0 0,0-1 0,1 1 0,-1-1-1,1 1 1,0-1 0,0 0 0,0 0 0,1 0 0,-1 0 0,1 0 0,0 0 0,-1-1 0,1 1 0,0-1 0,1 0 0,-1 0 0,0 0 0,1 0 0,-1 0 0,1-1 0,6 2 0,2 0-862,-1 0 0,1-1-1,-1-1 1,1 0 0,0 0 0,-1-1 0,1-1 0,19-2 0,16-11-13803</inkml:trace>
</inkml:ink>
</file>

<file path=ppt/ink/ink8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42.630"/>
    </inkml:context>
    <inkml:brush xml:id="br0">
      <inkml:brushProperty name="width" value="0.025" units="cm"/>
      <inkml:brushProperty name="height" value="0.025" units="cm"/>
    </inkml:brush>
  </inkml:definitions>
  <inkml:trace contextRef="#ctx0" brushRef="#br0">155 46 17809,'-9'4'2664,"0"2"-2413,0 1 0,1-1 0,-1 1 1,1 1-1,1-1 0,-1 2 0,1-1 0,1 1 1,-1 0-1,-7 15 0,6-6 438,0 0 0,1 0-1,1 1 1,0 0 0,-4 29 0,6-11 82,1 0 0,1 0 0,2 0 0,2 0 1,2 0-1,8 38 0,0-5-750,12 48-143,-41-210-1790,9 70 1901,2-1 0,0 1-1,2-1 1,0 0 0,1 0-1,2 0 1,1-27 0,1 44 25,1 1 1,-1-1 0,1 0 0,1 0-1,-1 1 1,1-1 0,0 1 0,0 0 0,0 0-1,1 0 1,0 1 0,8-9 0,65-51 335,-30 26-236,-25 17-67,0-2 0,-1-1 0,25-36-1,-35 45-8,-2-1-1,0-1 0,0 0 1,-2 0-1,0 0 0,9-37 1,-16 41 180,-8 20-184,-9 21 39,-8 32 11,3 2 1,2 1-1,3 0 0,3 1 0,3 1 0,3 0 0,0 96 0,8-151-84,3 48 0,-3-57 0,0 0 0,0 0 0,0 1 0,0-1 0,1 0 0,-1 0 0,0 0 0,1 0 0,-1 0 0,0 0 0,1 0 0,0 0 0,-1 0 0,1 0 0,0 0 0,-1 0 0,1 0 0,0 0 0,0 0 0,0-1 0,0 1 0,0 0 0,0-1 0,0 1 0,0-1 0,0 1 0,0-1 0,0 1 0,0-1 0,0 1 0,0-1 0,0 0 0,1 0 0,-1 0 0,0 0 0,0 0 0,0 0 0,0 0 0,2 0 0,-1-2 0,0 0 0,0 0 0,0 0 0,-1-1 0,1 1 0,0 0 0,-1-1 0,0 1 0,1-1 0,-1 1 0,0-1 0,0 0 0,0 1 0,-1-1 0,1 0 0,-1 0 0,0 0 0,1-3 0,-1 1 0,5-37 0,-2-1 0,-4-68 0,0 36 0,1 74 0,1 1 0,-1-1 0,0 0 0,1 1 0,0-1 0,-1 0 0,1 1 0,-1-1 0,1 1 0,0-1 0,-1 1 0,1-1 0,0 1 0,0-1 0,-1 1 0,1 0 0,0-1 0,0 1 0,-1 0 0,1 0 0,0 0 0,0-1 0,0 1 0,0 0 0,-1 0 0,1 0 0,0 0 0,1 1 0,36-1 0,-27 1 0,-4-1 0,19 0 0,-1-1 0,33-5 0,-53 5 0,1 0 0,0 0 0,-1-1 0,1 0 0,-1 0 0,0 0 0,1 0 0,-1-1 0,0 0 0,0 0 0,-1 0 0,1 0 0,-1-1 0,0 0 0,1 0 0,4-6 0,-9 9 0,1 0 0,0 0 0,-1 0 0,1 0 0,-1 0 0,1 0 0,-1 0 0,1 0 0,-1 0 0,0 0 0,1 0 0,-1 0 0,0 0 0,0 0 0,0 0 0,0-1 0,0 1 0,0 0 0,0 0 0,0 0 0,0 0 0,0 0 0,-1 0 0,1 0 0,-1 0 0,1 0 0,0 0 0,-1 0 0,0-2 0,-1 2 0,0-1 0,0 1 0,0-1 0,0 1 0,0-1 0,-1 1 0,1 0 0,0 0 0,-1 0 0,1 1 0,0-1 0,-5 0 0,1-1 0,-1 2 0,1-1 0,-1 0 0,1 1 0,0 1 0,-1-1 0,1 1 0,0 0 0,-1 0 0,-6 3 0,11-3 0,0-1 0,1 1 0,-1 0 0,1 0 0,-1 0 0,1 0 0,-1 0 0,1 0 0,0 0 0,0 0 0,-1 1 0,1-1 0,0 1 0,0-1 0,0 1 0,0-1 0,1 1 0,-1-1 0,0 1 0,1 0 0,-1-1 0,1 1 0,-1 0 0,1-1 0,0 1 0,0 0 0,0 0 0,0-1 0,0 1 0,0 0 0,0 0 0,1 0 0,-1-1 0,0 1 0,2 2 0,-1-2 0,1 1 0,-1 0 0,1-1 0,0 1 0,0-1 0,0 0 0,0 1 0,1-1 0,-1 0 0,0 0 0,1 0 0,-1-1 0,1 1 0,0-1 0,0 1 0,0-1 0,-1 0 0,1 0 0,4 1 0,48 5 0,0-1 0,86-4 0,-108-2 0,-33 0 0,1 0 0,0 0 0,-1 0 0,1 0 0,0 0 0,-1 0 0,1 0 0,0 0 0,-1 0 0,1 0 0,0-1 0,-1 1 0,1 0 0,0 0 0,-1-1 0,1 1 0,-1 0 0,1-1 0,-1 1 0,1-1 0,-1 1 0,1-1 0,-1 1 0,1-1 0,-1 1 0,1-1 0,-1 1 0,0-1 0,1 0 0,-1 1 0,0-1 0,1-1 0,-6-25 0,-24-24 0,4 21 0,66 38 0,-15-3 0,-1-1 0,39 2 0,-53-5 0,0-1 0,-1 0 0,1-1 0,0 0 0,0-1 0,-1 0 0,1-1 0,16-7 0,-25 10 0,0-1 0,0 0 0,0 0 0,0 0 0,0-1 0,-1 1 0,1 0 0,0-1 0,-1 1 0,1-1 0,-1 1 0,0-1 0,0 0 0,1 1 0,-1-1 0,0 0 0,0 0 0,-1 0 0,1 0 0,0 0 0,-1 0 0,1 0 0,0-3 0,-2 5 0,1-1 0,0 1 0,0-1 0,-1 1 0,1-1 0,0 1 0,-1 0 0,1-1 0,0 1 0,-1 0 0,1-1 0,-1 1 0,1 0 0,-1 0 0,1-1 0,0 1 0,-1 0 0,1 0 0,-1 0 0,1-1 0,-1 1 0,1 0 0,-1 0 0,1 0 0,-1 0 0,1 0 0,-1 0 0,1 0 0,-1 0 0,1 0 0,-1 0 0,1 1 0,-1-1 0,1 0 0,-1 0 0,1 0 0,-1 1 0,0-1 0,-21 9 0,18-5 0,0-1 0,0 1 0,1 0 0,0 0 0,-1 0 0,1 0 0,1 1 0,-1-1 0,1 1 0,0 0 0,-3 8 0,5-12 0,-1 0 0,1 0 0,-1 1 0,1-1 0,0 1 0,0-1 0,0 0 0,0 1 0,0-1 0,0 0 0,0 1 0,0-1 0,1 0 0,-1 1 0,1-1 0,-1 0 0,1 1 0,-1-1 0,1 0 0,-1 0 0,1 0 0,0 1 0,0-1 0,0 0 0,0 0 0,0 0 0,0 0 0,0-1 0,0 1 0,0 0 0,0 0 0,0 0 0,0-1 0,1 1 0,-1-1 0,0 1 0,1-1 0,-1 0 0,0 1 0,1-1 0,-1 0 0,0 0 0,1 0 0,-1 0 0,0 0 0,3 0 0,15 0 0,0-2 0,0 0 0,0 0 0,0-2 0,0-1 0,23-8 0,-18 5 0,1 2 0,44-7 0,-68 13 0,0 0 1,0 0-1,0 0 1,0 0-1,0 0 0,0 0 1,0 1-1,0-1 0,0 0 1,-1 1-1,1-1 1,0 1-1,0-1 0,0 1 1,0-1-1,-1 1 0,1 0 1,0-1-1,-1 1 1,1 0-1,0-1 0,-1 1 1,1 0-1,-1 0 0,1 0 1,-1-1-1,0 1 1,1 0-1,-1 0 0,0 0 1,0 0-1,1 0 0,-1 0 1,0 0-1,0 0 1,0 0-1,0 0 0,0 0 1,0 0-1,0 0 0,-1 1 1,1-1-3,0 1 0,-1-1 0,1 1 0,0-1 0,0 1 0,1-1 0,-1 1 0,0-1 0,0 0 0,1 1 0,-1-1 0,1 1 0,-1-1 0,1 0 0,0 1 0,-1-1 0,1 0 0,0 0 0,0 0 0,0 0 0,0 1 0,0-1 0,0 0 0,0-1 0,0 1 0,1 0 0,-1 0 0,0 0 0,0-1 0,1 1 0,-1-1 0,0 1 0,1-1 0,-1 1 0,1-1 0,-1 0 0,1 0 0,-1 1 0,3-1 0,7-1-1765,3-3-5851</inkml:trace>
</inkml:ink>
</file>

<file path=ppt/ink/ink8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43.408"/>
    </inkml:context>
    <inkml:brush xml:id="br0">
      <inkml:brushProperty name="width" value="0.025" units="cm"/>
      <inkml:brushProperty name="height" value="0.025" units="cm"/>
    </inkml:brush>
  </inkml:definitions>
  <inkml:trace contextRef="#ctx0" brushRef="#br0">88 1 16528,'1'0'4067,"-3"13"-2059,-27 94 3995,14-58-4989,2 1-1,2 1 1,-7 85-1,18-135-1005,0 7 10,-1-1 0,1 1 0,1-1 0,-1 1 0,1-1 0,4 13 0,-5-18-19,1-1 0,0 1 0,0-1 1,0 0-1,0 1 0,0-1 0,0 0 1,0 1-1,0-1 0,1 0 1,-1 0-1,0 0 0,1 0 0,-1 0 1,1-1-1,-1 1 0,1 0 0,-1-1 1,1 1-1,0-1 0,-1 1 0,1-1 1,-1 0-1,1 1 0,0-1 0,-1 0 1,1 0-1,0 0 0,-1-1 0,1 1 1,0 0-1,-1-1 0,1 1 0,0-1 1,2-1-1,-1 1 1,1 0 0,-1-1 0,0 0 0,0 0 0,1 0 0,-1 0 0,0 0 0,-1-1 0,1 0 0,0 1 0,-1-1 0,0 0 0,1 0 0,-1 0 0,0 0 0,-1-1 0,1 1 0,0 0 0,-1-1 0,0 1 0,0-1 0,0 0 0,0 1 0,0-6 0,2-12 0,-1 1 0,-1 0 0,-2-23 0,1 37 0,-6-37 0,-3 23 0,9 19 0,-1 1 0,1 0 0,0-1 0,0 1 0,-1 0 0,1-1 0,0 1 0,-1 0 0,1-1 0,0 1 0,-1 0 0,1 0 0,-1 0 0,1-1 0,0 1 0,-1 0 0,1 0 0,-1 0 0,1 0 0,0 0 0,-1 0 0,1 0 0,-1 0 0,1 0 0,-1 0 0,1 0 0,0 0 0,-1 0 0,1 0 0,-1 0 0,1 0 0,0 0 0,-1 1 0,1-1 0,-1 0 0,-1 3 0,1 0 0,0 0 0,-1 0 0,1 0 0,0 0 0,1 0 0,-1 0 0,0 0 0,1 0 0,0 0 0,0 1 0,0-1 0,0 0 0,0 0 0,1 5 0,0 2 0,-2-4 0,1-1 0,1 1 0,-1-1 0,1 1 0,-1-1 0,2 1 0,-1-1 0,1 0 0,-1 0 0,1 1 0,1-1 0,-1 0 0,1-1 0,4 7 0,-4-8 0,1 1 0,0-1 0,-1-1 0,1 1 0,0-1 0,1 1 0,-1-1 0,0 0 0,1 0 0,-1-1 0,1 0 0,-1 1 0,1-2 0,-1 1 0,1 0 0,0-1 0,7 0 0,-2 0 0,1 0 0,-1-1 0,0 0 0,0-1 0,0 0 0,0 0 0,0-1 0,0-1 0,-1 0 0,1 0 0,-1-1 0,0 0 0,0 0 0,-1-1 0,0 0 0,0 0 0,0-1 0,0 0 0,-1-1 0,-1 0 0,1 0 0,-1 0 0,-1-1 0,1 0 0,-2 0 0,1 0 0,-1 0 0,0-1 0,2-12 0,-28 93 0,16-54 0,0 0 0,1 0 0,1 1 0,0-1 0,-1 33 0,5-49-108,0 0-1,0 0 1,0 0-1,0 0 1,0 0-1,1 0 1,-1 0-1,0 0 1,1 0 0,-1 0-1,0 0 1,1 0-1,-1-1 1,1 1-1,0 0 1,-1 0-1,1 0 1,1 1-1,-1-2-148,0 1-1,0-1 0,-1 1 0,1-1 1,0 1-1,0-1 0,0 0 0,0 1 1,0-1-1,1 0 0,-1 0 0,0 0 0,0 0 1,0 0-1,0 0 0,0 0 0,0 0 1,0 0-1,0-1 0,0 1 0,0 0 0,0-1 1,0 1-1,0 0 0,0-1 0,0 1 1,1-2-1,12-14-6831</inkml:trace>
</inkml:ink>
</file>

<file path=ppt/ink/ink8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44.060"/>
    </inkml:context>
    <inkml:brush xml:id="br0">
      <inkml:brushProperty name="width" value="0.025" units="cm"/>
      <inkml:brushProperty name="height" value="0.025" units="cm"/>
    </inkml:brush>
  </inkml:definitions>
  <inkml:trace contextRef="#ctx0" brushRef="#br0">8 241 11339,'-2'9'2888,"0"-2"-2429,1 1 1,0 0-1,0-1 1,0 1-1,1 0 1,0 0 0,2 9-1,-1-13-384,0-1 1,0 1-1,0 0 1,0-1-1,1 1 0,0-1 1,0 1-1,0-1 0,0 0 1,0 1-1,1-1 0,-1-1 1,1 1-1,0 0 1,0-1-1,0 1 0,0-1 1,0 0-1,5 3 0,0-1-318,1-1 0,0 1 0,0-1-1,15 3 1,-20-5 274,0-1 0,-1 1 1,1 0-1,0-1 0,0 0 0,0 0 0,0 0 1,0-1-1,0 1 0,0-1 0,0 0 1,0 0-1,5-3 0,-8 4 77,0-1-1,-1 1 1,1-1 0,0 0 0,0 0-1,-1 1 1,1-1 0,0 0 0,-1 0-1,1 0 1,-1 0 0,1 0-1,-1 0 1,0 0 0,1 0 0,-1 0-1,0 0 1,0 0 0,0 0 0,1 0-1,-1 0 1,0 0 0,0 0 0,0 0-1,-1 0 1,1 0 0,0 0-1,0 0 1,-1 0 0,1 0 0,0 0-1,-1 0 1,1 0 0,-1 1 0,1-1-1,-1 0 1,1 0 0,-1 0-1,0 0 1,1 1 0,-1-1 0,0 0-1,0 1 1,0-1 0,0 0 0,1 1-1,-1-1 1,0 1 0,0 0 0,0-1-1,0 1 1,0 0 0,0-1-1,0 1 1,0 0 0,0 0 0,0 0-1,0 0 1,0 0 0,-2 0 0,-1 1 42,0 0 1,-1 0 0,1 0 0,0 0-1,0 1 1,0 0 0,0-1 0,1 1-1,-1 1 1,1-1 0,-1 1 0,1-1-1,-1 1 1,1 0 0,0 0 0,1 0-1,-1 1 1,0-1 0,1 1-1,0-1 1,0 1 0,-3 6 0,1-1 131,-1 0 0,1 1 0,1 0 0,0 0 0,0 0 0,1 0 0,0 0 0,0 14 0,2-22-265,0 0 0,0-1 0,0 1 0,0 0 0,1-1 0,-1 1 0,1 0 0,-1-1 0,1 1 0,0 0 0,-1-1 0,1 1 0,0-1-1,0 1 1,0-1 0,0 0 0,0 1 0,0-1 0,1 0 0,-1 0 0,0 0 0,1 0 0,-1 0 0,3 2 0,1-1 35,0-1-1,-1 1 1,1-1-1,0 0 1,-1 0-1,1-1 1,0 1 0,0-1-1,5 0 1,4-1 51,1-1 0,-1 0 0,0-1 1,0 0-1,21-9 0,-13 3-103,-1-1 0,-1-1 0,0-1 0,0-1 0,-1-1 0,-1-1 0,0 0 0,-2-1 0,1-1 0,-2 0 0,0-1 0,-1-1 0,-1-1 0,16-31 0,-34 58 0,-34 58 0,37-60 0,0 0 0,0 0 0,1 0 0,-1 0 0,1 0 0,1 1 0,-1-1 0,1 0 0,0 1 0,0 4 0,1-8 0,-1 0 0,1-1 0,-1 1 0,1 0 0,0-1 0,0 1 0,0-1 0,0 1 0,0-1 0,0 0 0,0 1 0,0-1 0,0 0 0,1 0 0,-1 0 0,0 1 0,1-1 0,-1-1 0,1 1 0,-1 0 0,1 0 0,0-1 0,-1 1 0,1-1 0,0 1 0,-1-1 0,1 0 0,0 1 0,0-1 0,-1 0 0,1 0 0,3-1 0,12 0 0,1 0 0,0-2 0,-1 0 0,0-1 0,1-1 0,-2 0 0,1-1 0,0-1 0,-1-1 0,-1 0 0,19-14 0,-9 6 0,-1-2 0,-1 0 0,-1-2 0,0 0 0,-2-2 0,20-25 0,-33 38 0,1-1 0,-2-1 0,1 1 0,-1-1 0,-1 0 0,0-1 0,-1 1 0,0-1 0,0 0 0,-1 0 0,-1 0 0,0 0 0,-1 0 0,0-18 0,-1 29 0,0-1 0,-1 1 0,1-1 0,0 1 0,-1-1 0,1 1 0,-1 0 0,0-1 0,1 1 0,-1 0 0,0-1 0,0 1 0,0 0 0,0 0 0,0 0 0,0 0 0,0 0 0,0 0 0,0 0 0,-1 0 0,1 0 0,0 1 0,0-1 0,-1 0 0,1 1 0,-1-1 0,1 1 0,0 0 0,-1-1 0,1 1 0,-1 0 0,1 0 0,-1 0 0,1 0 0,-1 0 0,1 0 0,-1 0 0,1 1 0,-1-1 0,1 0 0,-3 2 0,-3-1 0,0 1 0,0 1 0,1-1 0,-1 1 0,1 1 0,-1-1 0,-9 8 0,2 1 0,0 1 0,0 0 0,1 1 0,1 1 0,0 0 0,1 0 0,-10 21 0,16-26 0,0 0 0,0 0 0,1 0 0,1 1 0,-1-1 0,2 1 0,0 0 0,0 0 0,1 0 0,0 0 0,1 0 0,0 0 0,3 21 0,-1-25-2,1 0 0,-1 0 0,1-1 0,0 1 0,1-1 1,0 0-1,0 0 0,0 0 0,1 0 0,0-1 0,0 1 0,0-1 0,0-1 0,1 1 0,0-1 0,0 0 0,0 0 1,1-1-1,-1 1 0,1-1 0,0-1 0,10 3 0,7 2-367,0-1 0,0-1 0,1-2 0,-1 0 0,34-1 0,-14-5-7409,-6-11-6465</inkml:trace>
</inkml:ink>
</file>

<file path=ppt/ink/ink8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45.135"/>
    </inkml:context>
    <inkml:brush xml:id="br0">
      <inkml:brushProperty name="width" value="0.025" units="cm"/>
      <inkml:brushProperty name="height" value="0.025" units="cm"/>
    </inkml:brush>
  </inkml:definitions>
  <inkml:trace contextRef="#ctx0" brushRef="#br0">271 445 16784,'0'0'3497,"-10"-8"-1,5 4-3255,1 1 0,-1-1 0,0 1 0,0 0 0,0 0 0,-1 1-1,1-1 1,-1 1 0,0 0 0,1 1 0,-1-1 0,0 1 0,0 1 0,0-1 0,0 1-1,0 0 1,0 0 0,1 0 0,-1 1 0,0 0 0,0 0 0,0 1 0,-7 2 0,4 0-71,0 1 0,0 0 0,0 0 0,1 1 0,0 0 0,0 1 0,1-1 0,-9 10 0,13-12-130,-1 1 1,0-1-1,1 1 1,0 0-1,0 0 1,0 0-1,1 0 1,0 1-1,0-1 1,0 1-1,0-1 1,1 1-1,0 0 1,0 0-1,1 9 1,0-13-39,0-1 0,1 1 0,-1 0 0,1-1 1,-1 1-1,1-1 0,0 1 0,0-1 0,0 1 1,0-1-1,0 1 0,0-1 0,0 0 0,0 0 1,1 1-1,-1-1 0,0 0 0,1 0 0,-1 0 1,1 0-1,-1-1 0,1 1 0,-1 0 0,1-1 0,0 1 1,-1-1-1,1 1 0,0-1 0,-1 0 0,1 0 1,0 0-1,0 0 0,-1 0 0,4 0 0,5 0 33,0-1-1,0 0 1,-1 0-1,1-1 0,10-4 1,-4 0-6,0-1 0,0 0 1,-1-1-1,0-1 0,0-1 1,-1 0-1,0 0 1,-1-2-1,0 0 0,-1 0 1,18-24-1,-16 17 3,-1 0 0,0-1 0,-1 0 0,-2-1 0,0-1 0,-1 0 0,-1 0 0,5-24 0,-34 108-8,-8 24 29,27-78-50,0-1 0,1 1 0,0 0 0,0-1 0,1 1 0,0 0 0,0 0 0,1-1 0,2 10 0,-3-16-3,1 1 0,0 0 0,0 0 0,1-1 0,-1 1 0,0 0 0,0-1 0,1 1 0,-1-1 0,1 0 0,0 1 0,-1-1 0,1 0 0,0 0 0,-1 0 0,1 0 0,0 0 0,0 0 0,0-1 0,0 1 0,0-1 0,0 1 0,0-1 0,0 0 0,0 0 0,0 0 0,0 0 0,4 0 0,2-1 0,0 1 0,0-1 0,0 0 0,0-1 0,0 0 0,10-4 0,-3-1 0,0-1 0,0-1 0,-1 0 0,0-1 0,0-1 0,-1 0 0,0-1 0,-1 0 0,-1-1 0,16-22 0,-7 5 0,-1-1 0,-1 0 0,26-67 0,-36 79 0,-2 0 0,0-1 0,-1 1 0,-1-1 0,1-23 0,-5 27 0,-3 14 0,-4 11 0,7-8 0,-19 32 0,2 0 0,1 2 0,2-1 0,1 2 0,2 0 0,1 1 0,-7 55 0,14-62 0,0 0 0,2 1 0,2-1 0,0 0 0,2 1 0,1-1 0,2-1 0,1 1 0,20 53 0,-14-52 0,47 132 0,-55-146 0,-1 0 0,0 1 0,-1-1 0,-2 1 0,0 0 0,0 0 0,-4 28 0,2-42 0,0 0 0,0-1 0,0 1 0,-1 0 0,1 0 0,-1-1 0,0 1 0,0-1 0,0 1 0,-1-1 0,1 0 0,-1 0 0,1 0 0,-1 0 0,0-1 0,0 1 0,-1-1 0,-5 4 0,7-5 0,0 0 0,-1 0 0,1 0 0,0 0 0,0 0 0,-1-1 0,1 1 0,-1-1 0,1 1 0,0-1 0,-1 0 0,1 0 0,-1 0 0,1-1 0,-1 1 0,1 0 0,0-1 0,-1 0 0,1 1 0,0-1 0,-1 0 0,1 0 0,0 0 0,0-1 0,0 1 0,0 0 0,0-1 0,0 1 0,1-1 0,-1 0 0,-3-3 0,-1-5 0,-1 0 0,1-1 0,1 1 0,0-1 0,0 0 0,1 0 0,0-1 0,1 1 0,1-1 0,-2-12 0,-1-20 0,2-57 0,3 99 0,0-18 0,0-1 0,2 1 0,0 0 0,2 0 0,11-38 0,-12 48 0,2 0 0,-1 0 0,1 0 0,1 1 0,0 0 0,0 0 0,0 0 0,1 1 0,1 0 0,-1 0 0,1 1 0,18-12 0,39-18-1042,-18 16-2486,19-6-5227</inkml:trace>
</inkml:ink>
</file>

<file path=ppt/ink/ink8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48.985"/>
    </inkml:context>
    <inkml:brush xml:id="br0">
      <inkml:brushProperty name="width" value="0.025" units="cm"/>
      <inkml:brushProperty name="height" value="0.025" units="cm"/>
    </inkml:brush>
  </inkml:definitions>
  <inkml:trace contextRef="#ctx0" brushRef="#br0">16 38 14446,'0'0'8707,"1"14"-7464,1 301 2233,-5-146-1229,5-163-1640,4-15-321,3-15-47,-5-2-161,-1 1-1,0-44 1,-3 56-65,-1 0 0,0 0 0,-1 0 0,0 0 0,-1 1-1,0-1 1,-7-14 0,-1 12 7,3 17 7,8-1-24,0 0 0,-1 0 0,1 0 0,0 0 0,0 1-1,0-1 1,-1 0 0,1 0 0,1 1 0,-1-1-1,0 0 1,0 0 0,0 0 0,1 1 0,-1-1 0,0 0-1,1 0 1,-1 0 0,1 0 0,-1 0 0,1 0-1,1 2 1,2 1 0,-1 0-1,1-1 0,1 1 1,-1-1-1,0 0 0,1 0 1,-1-1-1,1 1 0,0-1 1,0 0-1,0 0 0,0-1 1,0 1-1,1-1 1,-1 0-1,0-1 0,8 1 1,4 0 20,-1-1 1,0 0-1,0-2 1,27-4-1,-29 2-10,1 0-1,-1-1 0,0-1 1,-1 0-1,1-1 0,-1-1 1,0 0-1,-1 0 0,0-1 1,0-1-1,17-18 0,-23 21 17,0 1-1,0-1 0,-1-1 0,0 1 1,-1-1-1,1 1 0,-1-1 0,-1-1 0,0 1 1,0 0-1,0-1 0,-1 0 0,0 1 0,-1-1 1,0 0-1,0 0 0,-1 0 0,0 0 1,-1 0-1,0 1 0,-2-10 0,3 16-26,0 1-1,0 0 0,-1 0 0,1-1 1,0 1-1,-1 0 0,1 0 1,-1 0-1,1-1 0,-1 1 1,1 0-1,-1 0 0,0 0 0,0 0 1,1 0-1,-1 0 0,0 0 1,0 1-1,0-1 0,0 0 1,0 0-1,0 1 0,0-1 0,0 0 1,-1 1-1,1-1 0,0 1 1,0 0-1,0-1 0,-1 1 1,1 0-1,0 0 0,0-1 0,-1 1 1,1 0-1,0 0 0,0 1 1,-1-1-1,1 0 0,0 0 1,0 1-1,-1-1 0,1 0 0,0 1 1,0-1-1,-2 2 0,-2 1 5,0 0 0,1 0-1,-1 0 1,1 1-1,0-1 1,0 1 0,0 0-1,1 0 1,-6 8 0,-12 23 7,-26 57 0,40-76-13,1 0-1,1 1 0,0-1 0,1 1 1,1 0-1,-2 24 0,6-39 1,-1 1 0,0-1 0,1 0 0,-1 0 0,1 0 0,-1 0 0,1 0 0,0 0 0,0 0 0,0 0 0,0 0 0,0 0 0,1 0 0,-1-1 0,1 1 0,-1 0 0,1-1 0,-1 1 0,1-1 0,0 0 0,0 1 0,-1-1 0,1 0 0,0 0 0,0 0 0,0-1 0,1 1 0,-1 0 0,0-1 0,0 1 0,0-1 0,0 0 0,0 0 0,1 0 0,2 0 0,10 1 0,-1-1 0,1-1 0,0 0 0,16-3 0,-10-2 0,1 0 0,24-10 0,-29 9 0,-1 1 0,1 0 0,1 2 0,32-5 0,-49 9 0,0 0 0,0-1 0,0 2 0,0-1 0,0 0 0,0 0 0,0 0 0,0 0 0,0 1 0,0-1 0,0 0 0,0 1 0,0-1 0,0 1 0,0-1 0,0 1 0,-1 0 0,1-1 0,0 1 0,0 0 0,-1-1 0,1 1 0,0 0 0,-1 0 0,1 1 0,1 1 0,-1 0 0,0-1 0,0 1 0,0 0 0,-1 0 0,1 1 0,-1-1 0,1 6 0,-2 10 0,-1 0 0,-5 26 0,3-19 0,4-24-104,0 0 0,-1 0 0,1 0 0,0-1 0,0 1 0,0 0 0,0 0 0,1 0 0,-1 0 0,0-1 0,1 1 0,-1 0 0,1 0 0,0 0 0,0-1 0,-1 1 0,1-1 1,0 1-1,0 0 0,2 1 0,-1-2-83,-1-1-1,1 1 1,-1-1 0,1 1 0,0-1 0,-1 0 0,1 1 0,0-1 0,-1 0 0,1 0 0,0 0 0,-1 0 0,1 0 0,0-1 0,-1 1 0,1 0 0,-1-1-1,1 1 1,0-1 0,-1 0 0,1 0 0,-1 1 0,3-3 0,1 0-1038,-1 0 0,1 0 0,-1-1-1,0 1 1,0-1 0,0 0 0,-1 0 0,1 0 0,2-6-1,12-18-8292</inkml:trace>
</inkml:ink>
</file>

<file path=ppt/ink/ink8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49.359"/>
    </inkml:context>
    <inkml:brush xml:id="br0">
      <inkml:brushProperty name="width" value="0.025" units="cm"/>
      <inkml:brushProperty name="height" value="0.025" units="cm"/>
    </inkml:brush>
  </inkml:definitions>
  <inkml:trace contextRef="#ctx0" brushRef="#br0">0 106 17713,'0'0'4313,"10"6"-2263,-4-1-1751,1-1-1,-1-1 1,1 1 0,0-1-1,0 0 1,0-1-1,1 1 1,-1-1 0,1-1-1,-1 0 1,1 0 0,-1 0-1,1-1 1,0 0-1,10-1 1,-3-2 88,0-1 1,1 0-1,-2-1 1,26-12-1,-32 13-262,-1 0-1,0 0 0,0 0 1,0-1-1,-1 1 0,1-2 0,-1 1 1,0-1-1,-1 0 0,9-12 0,-13 17-118,0 0 1,0 0-1,-1 0 0,1 0 0,-1 0 0,1 0 0,-1 0 0,1 0 0,-1 0 0,1 0 0,-1-1 0,0 1 0,0 0 0,0 0 1,0-1-1,0 1 0,0 0 0,0 0 0,0 0 0,0-1 0,0 1 0,-1 0 0,1 0 0,0 0 0,-1 0 0,1 0 0,-1-1 0,-1 0 1,1 0 6,-1 1 0,0 0 1,0 0-1,0 0 0,0 0 1,0 0-1,0 0 0,0 1 1,0-1-1,0 1 0,-1-1 1,1 1-1,0 0 0,-4 0 1,-3 0 19,-1 1 0,1 0 0,0 0 0,-1 1 1,1 0-1,-14 5 0,13-2-33,0 1 0,0 0 0,1 0 0,0 1 0,0 1 0,1-1 0,0 1 0,0 1 0,-7 10 0,12-15 0,-1 1 0,1 0 0,0 0 0,0 0 0,1 1 0,-1-1 0,1 1 0,0-1 0,1 1 0,-1 0 0,1-1 0,1 1 0,-1 0 0,1 0 0,0 0 0,0 0 0,0 0 0,1 0 0,2 7 0,-1-9 0,0 0 0,0 0 0,1 0 0,0 0 0,0 0 0,0-1 0,0 1 0,0-1 0,1 0 0,-1 0 0,1 0 0,0-1 0,0 1 0,0-1 0,0 0 0,0 0 0,0-1 0,1 1 0,-1-1 0,6 1 0,11 4 0,0-2 0,0-1 0,22 1 0,-5-2-1242,0-2 0,44-5 0,0-13-5858</inkml:trace>
</inkml:ink>
</file>

<file path=ppt/ink/ink8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50.685"/>
    </inkml:context>
    <inkml:brush xml:id="br0">
      <inkml:brushProperty name="width" value="0.025" units="cm"/>
      <inkml:brushProperty name="height" value="0.025" units="cm"/>
    </inkml:brush>
  </inkml:definitions>
  <inkml:trace contextRef="#ctx0" brushRef="#br0">177 111 7399,'0'0'3059,"9"-9"662,29-33-161,-37 40-3313,0 0 0,1 1 0,-1-1 0,0 0 0,0 0 0,0 0 0,0 0 0,0 0 0,-1 0-1,1 0 1,0 0 0,-1 0 0,0 0 0,1 0 0,-1-3 0,0 4-107,-1-1 0,1 1-1,0 0 1,-1 0 0,1 0 0,-1 1 0,1-1 0,-1 0 0,1 0 0,-1 0 0,0 0-1,1 0 1,-1 1 0,0-1 0,0 0 0,0 1 0,1-1 0,-1 0 0,0 1-1,0-1 1,-1 0 0,-3 0 71,1-1-1,0 1 0,-1 0 1,1 1-1,-1-1 1,1 1-1,0-1 0,-1 1 1,1 1-1,-7 0 1,3 1-140,0 1 1,1 0-1,-1 0 1,1 0-1,0 1 1,0 0-1,0 1 1,1 0-1,-1 0 1,1 0-1,0 1 1,1-1-1,-1 1 1,1 1 0,0-1-1,1 1 1,0 0-1,-4 8 1,1-2-6,0 1 0,1 1 0,0-1 0,1 1 0,1 0 0,1 1 0,0-1 0,-1 23 0,4-35-66,0-1-1,0 0 0,0 0 0,0 1 1,1-1-1,-1 0 0,1 1 0,-1-1 1,1 0-1,0 0 0,0 0 0,0 0 1,0 0-1,0 0 0,1 0 0,-1 0 1,1 0-1,-1-1 0,1 1 0,-1 0 0,1-1 1,0 1-1,0-1 0,0 0 0,0 0 1,0 1-1,0-1 0,0-1 0,0 1 1,0 0-1,1 0 0,-1-1 0,0 1 1,0-1-1,1 0 0,-1 0 0,0 0 1,1 0-1,3 0 0,3-1 29,1 0-1,-1 0 1,1-1 0,-1 0 0,1 0-1,-1-1 1,0 0 0,13-7-1,-1-4-113,0 0 0,-2-1 0,35-33-1,-31 26-256,-23 22 320,0 0 1,0 0 0,0-1-1,1 1 1,-1 0 0,0 0-1,0-1 1,1 1 0,-1 0-1,0 0 1,0 0 0,1-1-1,-1 1 1,0 0 0,1 0-1,-1 0 1,0 0 0,1 0-1,-1 0 1,0-1-1,1 1 1,-1 0 0,0 0-1,1 0 1,-1 0 0,0 0-1,1 0 1,-1 1 0,0-1-1,0 0 1,1 0 0,-1 0-1,0 0 1,1 0 0,-1 0-1,0 0 1,1 1 0,-1-1-1,0 0 1,1 0 0,4 18-407,-5 36 279,-1-41 102,-2 45 257,-3 0 1,-2-1-1,-28 100 1,-75 159 2256,111-316-2447,0 1 0,0 0 0,0-1 1,0 1-1,0 0 0,0-1 0,0 1 0,0-1 0,-1 1 0,1 0 0,0-1 0,0 1 0,-1-1 0,1 1 0,0-1 0,-1 1 0,1 0 0,-1-1 0,1 0 0,-1 1 0,1-1 0,-1 1 0,1-1 0,-1 0 0,1 1 0,-1-1 0,1 0 0,-1 1 1,0-1-1,0 0 0,-3-21 412,7-47-197,-2 65-262,4-52-194,2 1-1,3 0 1,2 1-1,2 0 1,38-91 0,-44 129 218,0 0 0,0 1 0,2 0 0,18-23 0,-26 34-10,1 0 0,0 0 1,-1 0-1,1 1 0,0-1 0,0 1 0,1-1 0,-1 1 1,0 0-1,1 0 0,-1 0 0,1 1 0,0-1 0,-1 1 1,1 0-1,0 0 0,0 0 0,0 1 0,0-1 1,0 1-1,0 0 0,0 0 0,0 1 0,0-1 0,6 2 1,-7-1 9,0 1 0,0-1 0,-1 1 0,1 0 0,-1-1 0,1 1 0,-1 0 0,0 1 0,0-1 0,0 0 0,0 1 0,0-1 0,0 1 0,-1-1 0,1 1 0,1 3 0,15 53-15,-16-49 19,1-1 0,0 1 1,0-1-1,7 15 0,-9-23 10,-1-1-1,0 1 0,1 0 1,-1 0-1,1 0 1,-1-1-1,1 1 0,-1 0 1,1-1-1,0 1 0,-1 0 1,1-1-1,0 1 1,-1-1-1,1 1 0,0-1 1,0 1-1,0-1 1,-1 0-1,1 1 0,0-1 1,0 0-1,0 0 1,0 1-1,0-1 0,0 0 1,-1 0-1,1 0 1,0 0-1,0 0 0,0 0 1,1-1-1,0 0 45,0 0-1,0 0 1,-1-1-1,1 1 1,0-1-1,-1 1 1,1-1 0,-1 1-1,1-1 1,-1 0-1,0 0 1,2-3-1,2-4 178,0-1-1,-1 0 0,0-1 0,3-13 0,-5 13-191,0 1 0,-1-1-1,-1 0 1,0 0 0,0 0 0,-1 0 0,0 0-1,-1 0 1,-1 0 0,1 1 0,-2-1 0,1 1 0,-1 0-1,-1 0 1,0 0 0,0 0 0,-1 1 0,-1 0 0,1 0-1,-1 1 1,-13-13 0,63 52-1914,-32-25 361,1 0 1,0-1-1,0-1 0,18 5 0,-10-5-679,0-1 0,1-1 0,-1-1 0,1 0-1,21-3 1,-3-4-6498</inkml:trace>
</inkml:ink>
</file>

<file path=ppt/ink/ink8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51.552"/>
    </inkml:context>
    <inkml:brush xml:id="br0">
      <inkml:brushProperty name="width" value="0.025" units="cm"/>
      <inkml:brushProperty name="height" value="0.025" units="cm"/>
    </inkml:brush>
  </inkml:definitions>
  <inkml:trace contextRef="#ctx0" brushRef="#br0">162 2 14638,'0'0'3747,"-9"-1"-933,5 1-2651,0 0 1,0 0-1,-1 0 1,1 0-1,0 0 1,-1 1-1,1 0 1,0 0-1,0 0 1,0 1-1,0-1 1,0 1-1,0 0 1,0 0-1,1 0 1,-1 1-1,0-1 0,1 1 1,0 0-1,0 0 1,0 0-1,0 0 1,-3 5-1,-3 4 423,1 0-1,0 0 0,1 1 0,-5 13 0,9-20-436,1 0 0,0 0 0,0 1 0,1-1 0,-1 0 0,1 1 0,1-1 0,-1 0 0,1 1 0,0-1 0,2 10 0,-2-14-141,1 0 0,1 0 0,-1 0 0,0 0 0,0-1 0,1 1 0,-1 0 0,1-1 0,-1 1 0,1-1 0,0 1-1,0-1 1,0 0 0,0 0 0,-1 0 0,1 0 0,1 0 0,-1 0 0,0 0 0,0-1 0,0 1 0,0-1 0,0 0 0,1 1 0,-1-1 0,0 0-1,0 0 1,1-1 0,-1 1 0,4-1 0,1 0-10,0 1 0,-1-2 0,1 1 0,0-1-1,-1 1 1,1-2 0,-1 1 0,0-1 0,7-3-1,-6-1-130,0 1 0,0-1 0,-1 0 0,0-1 0,0 0 0,-1 0 0,0 0 0,0 0 0,-1-1 0,0 0 0,0 0 0,3-15 0,-24 81-86,13-44 325,-1 0 0,2-1 0,-1 1 0,2 1 0,0-1 0,0 0 1,1 21-1,2-33-102,-1 1-1,0-1 1,1 0 0,-1 0 0,1 0 0,0 0 0,-1 0 0,1 0 0,0 0-1,-1-1 1,1 1 0,0 0 0,0 0 0,0 0 0,0-1 0,0 1 0,0 0-1,0-1 1,0 1 0,0-1 0,0 1 0,0-1 0,0 0 0,0 1 0,0-1-1,0 0 1,0 0 0,1 0 0,-1 0 0,0 0 0,0 0 0,0 0-1,0 0 1,1 0 0,1-1 0,45-10 161,-5-10-402,-1-1 0,-1-1-1,-1-3 1,40-33 0,-28 21-467,-52 37 691,1 0 1,0 1-1,0-1 0,-1 0 0,1 1 0,0-1 1,0 1-1,0-1 0,0 1 0,-1-1 0,1 1 1,0-1-1,0 1 0,0 0 0,0 0 0,0 0 1,0-1-1,0 1 0,0 0 0,0 0 1,0 0-1,0 0 0,2 1 0,-2 0 28,-1 0 0,0-1 0,1 1-1,-1 0 1,0 0 0,1 0 0,-1 0 0,0 0 0,0 0 0,0 0-1,0 0 1,0 0 0,0 0 0,0 0 0,0-1 0,0 1-1,0 0 1,0 0 0,-1 2 0,-22 59 994,19-52-924,3-7-48,-3 5 201,1 0 0,1 1 0,0-1 0,0 0 0,-2 13 0,4-20-214,0 1 0,0-1 0,0 1 0,1-1-1,-1 0 1,0 1 0,0-1 0,1 0 0,-1 1-1,1-1 1,-1 0 0,1 1 0,0-1 0,-1 0 0,1 0-1,0 0 1,0 1 0,0-1 0,0 0 0,0 0 0,0 0-1,0-1 1,0 1 0,0 0 0,0 0 0,1 0-1,-1-1 1,0 1 0,0-1 0,1 1 0,-1-1 0,0 0-1,1 1 1,-1-1 0,1 0 0,-1 0 0,0 0 0,1 0-1,1 0 1,4 0 23,-1 0 0,1-1 0,-1 1 0,1-1 0,-1-1 0,1 1 0,-1-1-1,0-1 1,0 1 0,0-1 0,0 0 0,0 0 0,-1 0 0,1-1 0,-1 0 0,0 0 0,0 0-1,-1-1 1,1 0 0,6-9 0,-6 7 10,0-1-1,-1 1 1,0-1-1,0 1 1,-1-1-1,0 0 1,0-1 0,-1 1-1,0 0 1,-1-1-1,0 1 1,0-1-1,0 1 1,-1-1-1,-2-15 1,1 23-57,1-1 0,-1 1 0,1-1 0,-1 1 0,0-1 0,0 1 0,0-1 0,0 1 0,0 0 0,0-1 0,0 1 0,0 0 0,0 0 0,0 0 0,-1 0 0,1 0 0,0 0 0,-1 0 0,-1-1 0,3 2 0,-1 0 0,1 0 0,-1-1 0,1 1 0,-1 0 0,0 0 0,1 0 0,-1 0 0,1 0 0,-1-1 0,1 1 0,-1 0 0,1 0 0,-1 0 0,0 1 0,1-1 0,-1 0 0,1 0 0,-1 0 0,1 0 0,-1 0 0,1 1 0,-1-1 0,1 0 0,-1 0 0,1 1 0,-1-1 0,1 0 0,0 1 0,-1-1 0,1 1 0,-1-1 0,1 0 0,0 1 0,-1-1 0,1 1 0,0-1 0,0 1 0,-1-1 0,1 1 0,0-1 0,0 1 0,0 0 0,0-1 0,-1 1 0,1-1 0,0 1 0,0-1 0,0 1 0,0-1 0,1 1 0,-1-1 0,0 2 0,0-1 0,1 0 0,-1-1 0,1 1 0,0 0 0,-1 0 0,1-1 0,0 1 0,-1-1 0,1 1 0,0 0 0,0-1 0,0 1 0,-1-1 0,1 0 0,0 1 0,0-1 0,0 0 0,0 1 0,0-1 0,0 0 0,0 0 0,0 0 0,0 0 0,0 0 0,0 0 0,-1 0 0,3 0 0,35 0 0,-30 0 0,-2-1 0,0 0 0,-1 0 0,0 0 0,1 0 0,-1-1 0,0 0 0,1 0 0,-1 0 0,0-1 0,6-4 0,-8 6 0,-1 0 0,0-1 0,1 1 0,-1-1 0,0 0 0,0 0 0,0 0 0,0 0 0,0 0 0,0 0 0,-1 0 0,1-1 0,-1 1 0,0-1 0,1 1 0,0-3 0,-9 65 0,5-50 0,0 1 0,0-1 0,1 0 0,1 1 0,0 0 0,0-1 0,1 1 0,3 12 0,-3-21-39,0 1 0,1-1-1,-1 0 1,1 1 0,-1-1 0,1 0-1,0 0 1,0 0 0,0 0 0,0-1 0,0 1-1,1 0 1,-1-1 0,0 0 0,1 1-1,-1-1 1,5 2 0,0-1-248,-1 0-1,1 0 1,-1-1 0,1 0-1,0 0 1,8 0 0,-14-1-111,0-1 1,0 1-1,0-1 1,0 1 0,0-1-1,0 1 1,0-1-1,0 0 1,0 1-1,0-1 1,0 0-1,0 0 1,-1 0-1,1 0 1,0 0 0,-1 0-1,1 0 1,0 0-1,-1 0 1,0 0-1,1 0 1,-1 0-1,1 0 1,-1 0-1,0-1 1,0 1 0,0 0-1,0 0 1,0-3-1,1 0-1115,4-19-6964</inkml:trace>
</inkml:ink>
</file>

<file path=ppt/ink/ink8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51.926"/>
    </inkml:context>
    <inkml:brush xml:id="br0">
      <inkml:brushProperty name="width" value="0.025" units="cm"/>
      <inkml:brushProperty name="height" value="0.025" units="cm"/>
    </inkml:brush>
  </inkml:definitions>
  <inkml:trace contextRef="#ctx0" brushRef="#br0">0 1 21076,'0'0'8872,"49"6"-15662,-33-6-993</inkml:trace>
</inkml:ink>
</file>

<file path=ppt/ink/ink8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52.359"/>
    </inkml:context>
    <inkml:brush xml:id="br0">
      <inkml:brushProperty name="width" value="0.025" units="cm"/>
      <inkml:brushProperty name="height" value="0.025" units="cm"/>
    </inkml:brush>
  </inkml:definitions>
  <inkml:trace contextRef="#ctx0" brushRef="#br0">67 1 12780,'-3'11'5184,"-15"55"-2565,-20 94 5185,35-141-7179,0-1 1,2 1 0,0 0 0,1-1-1,1 1 1,6 31 0,-7-47-626,0 0 0,1 0 0,0 0 0,0-1 0,0 1 0,0 0 0,0-1 0,0 1 0,1-1 0,-1 1 0,1-1 0,0 0 0,0 1 0,0-1 0,0 0 0,0 0 0,0-1 0,0 1 0,1 0 0,-1-1 0,0 1 0,1-1 0,0 0 0,-1 0 0,1 0 0,0 0 0,-1 0 0,1-1 0,4 1 0,-3-1 0,1 0 0,-1 0 0,1-1 0,-1 0 0,0 0 0,1 0 0,-1 0 0,0-1 0,0 0 0,0 0 0,0 0 0,0 0 0,0 0 0,-1-1 0,1 0 0,-1 0 0,1 0 0,2-3 0,7-9 0,-1 0 0,0-1 0,-1 0 0,-1 0 0,13-29 0,-26 113 0,2-63 0,1 0 0,-1-1 0,1 1 0,0-1 0,1 1 0,-1-1 0,1 1 0,0-1 0,0 1 0,0-1 0,1 1 0,2 4 0,-2-7 0,0 0 0,0-1 0,0 1 0,0 0 0,1-1 0,-1 1 0,1-1 0,-1 0 0,1 1 0,0-1 0,-1-1 0,1 1 0,0 0 0,0-1 0,0 1 0,-1-1 0,1 0 0,0 0 0,0 0 0,4-1 0,4 0-79,0-1 1,-1 0-1,1-1 0,-1 0 1,1 0-1,-1-1 1,0-1-1,0 1 0,-1-2 1,12-7-1,-10 5-66,1 1 0,0 1 0,1 0 0,0 1 0,25-7 0,-37 11 120,0 1 0,0 0 0,-1 0 0,1 0 0,0 0-1,-1 0 1,1 0 0,0 0 0,0 0 0,-1 0 0,1 0 0,0 1 0,-1-1 0,1 0 0,0 0 0,-1 1-1,1-1 1,0 0 0,-1 1 0,1-1 0,-1 1 0,1-1 0,-1 1 0,1-1 0,-1 1 0,1-1 0,-1 1-1,1 0 1,5 25-153,-13 36 419,6-54-238,-29 227 1335,4-21-279,26-213-1059,0 0 0,0 1 0,0-1 0,0 0 0,0 0 0,0 1 0,0-1 0,0 0 0,-1 0 0,1 0 0,-1 0 0,1 0 0,-1 1 0,1-1 0,-1 0 0,1 0 0,-1 0 0,0 0 0,0 0 0,1 0 0,-1-1 0,0 1 0,0 0 0,0 0 0,0-1 0,0 1 0,0 0 0,-2 0 0,1-2 0,0 0 0,1 1 0,-1-1 0,0 0 0,0 0 0,0 0 0,1-1 0,-1 1 0,1 0 0,-1-1 0,1 1 0,-1 0 0,1-1 0,0 0 0,-1 1 0,0-4 0,-17-21 0,1-1 0,2 0 0,-14-32 0,24 46 0,1 1 0,0-1 0,2-1 0,-1 1 0,1 0 0,1-1 0,1 0 0,0 1 0,1-26 0,1 35-97,-1 0-1,1 0 1,1 0 0,-1 0-1,1 0 1,-1 1 0,1-1-1,0 0 1,1 1 0,-1-1-1,0 1 1,1 0 0,0 0-1,0 0 1,0 0 0,0 0-1,0 0 1,1 1 0,5-4-1,7-2-937,1 0 0,0 1 0,22-7 0,-9 4-544,24-11-4491,1-1-2839</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42.484"/>
    </inkml:context>
    <inkml:brush xml:id="br0">
      <inkml:brushProperty name="width" value="0.025" units="cm"/>
      <inkml:brushProperty name="height" value="0.025" units="cm"/>
    </inkml:brush>
  </inkml:definitions>
  <inkml:trace contextRef="#ctx0" brushRef="#br0">5 259 13453,'-2'-8'1938,"1"1"-1656,0 1 0,1 0 1,-1 0-1,1 0 0,1 0 1,-1-1-1,1 1 1,0 0-1,0 0 0,1 0 1,0 0-1,0 0 0,0 1 1,1-1-1,0 1 1,0-1-1,0 1 0,7-8 1,3-2 361,1 0 1,1 1 0,0 1-1,1 0 1,20-11-1,-29 19-286,1 0 0,0 1 0,1 0 0,-1 1 0,1-1 0,-1 2-1,1-1 1,0 1 0,0 0 0,0 1 0,0 0 0,0 1 0,16 0-1,-23 1-310,-1-1 0,1 0 0,0 1-1,-1-1 1,1 1 0,0 0-1,-1 0 1,1-1 0,0 1 0,-1 0-1,0 0 1,1 1 0,-1-1-1,1 0 1,-1 0 0,0 1 0,0-1-1,0 0 1,0 1 0,0-1-1,0 1 1,1 2 0,0 1 22,-1-1 0,0 1 0,0 0 0,0 0 0,0 0 0,-1 0 0,0 0 0,0 6 0,-2 5 84,0 1-1,-1-1 1,-10 31 0,-4-2-39,-13 37-71,28-75-61,0 0 0,1 0 0,0 0 0,0 0 0,0 0-1,1 1 1,0-1 0,2 14 0,-1-21 18,-1 1 0,1 0-1,-1 0 1,1 0 0,-1 0-1,1-1 1,0 1 0,-1 0-1,1-1 1,0 1 0,0 0 0,-1-1-1,1 1 1,0-1 0,0 1-1,0-1 1,0 1 0,0-1-1,0 0 1,0 0 0,0 1 0,0-1-1,0 0 1,0 0 0,0 0-1,0 0 1,0 0 0,0 0-1,-1 0 1,1 0 0,0-1-1,0 1 1,0 0 0,1-1 0,35-11 106,-13 0-47,-1-1-1,0-1 0,-1 0 1,38-35-1,-26 17 4,58-70 1,-85 94-25,-1 0 0,0 0 0,0-1 0,-1 1 0,0-1 0,-1 0 0,4-11 0,-9 19-37,1 1-1,-1 0 1,1 0-1,-1 0 1,1 0-1,-1 0 1,1 0-1,-1 0 1,1 0-1,-1 0 1,1 0-1,-1 0 1,1 0-1,-1 1 1,1-1 0,-1 0-1,1 0 1,-1 0-1,1 1 1,-1-1-1,1 0 1,-1 1-1,1-1 1,-1 0-1,1 1 1,0-1-1,-1 1 1,1-1-1,-1 1 1,-8 10-1,0 0 0,1 0 0,0 1 0,1 0 0,0 0 0,1 0 0,0 1 0,-7 26 0,7-16 0,0 0 0,2 0 0,1 0 0,-1 38 0,3-58 0,1 1 0,0-1 0,1 0 0,-1 1 0,1-1 0,-1 0 0,1 1 0,0-1 0,0 0 0,1 0 0,-1 0 0,0 0 0,1 0 0,0 0 0,0 0 0,0-1 0,0 1 0,0 0 0,0-1 0,1 0 0,-1 0 0,7 4 0,-5-4 0,0 0 0,0-1 0,0 1 0,1-1 0,-1 0 0,1 0 0,-1-1 0,1 1 0,-1-1 0,1 0 0,-1 0 0,1-1 0,-1 1 0,0-1 0,1 0 0,-1 0 0,6-3 0,-1 0 0,-1 0 0,1-1 0,-1 0 0,-1-1 0,1 1 0,-1-1 0,0-1 0,0 0 0,0 0 0,-1 0 0,-1 0 0,9-15 0,-3 5 0,-1-1 0,-1 0 0,-1-1 0,12-37 0,-17 46 0,0 0 0,-1-1 0,0 1 0,0-1 0,-2 1 0,1-1 0,-1 1 0,0-1 0,-1 1 0,-4-16 0,5 24 0,0 1 0,-1 0 0,1 0 0,-1 0 0,1 0 0,-1 0 0,1 0 0,-1 0 0,0 0 0,1 0 0,-1 0 0,0 0 0,0 0 0,0 0 0,0 1 0,0-1 0,0 0 0,0 1 0,0-1 0,0 0 0,0 1 0,0-1 0,0 1 0,0 0 0,0-1 0,-1 1 0,1 0 0,0 0 0,0 0 0,0 0 0,-1 0 0,1 0 0,0 0 0,0 0 0,0 0 0,-1 1 0,1-1 0,0 0 0,0 1 0,0-1 0,0 1 0,0-1 0,0 1 0,0 0 0,0-1 0,-1 2 0,-2 1 0,1-1 0,-1 1 0,1 0 0,0 0 0,0 0 0,1 1 0,-1-1 0,1 1 0,-1-1 0,1 1 0,-3 7 0,4-7-506,0 0-1,0 0 1,0 0 0,0 1-1,1-1 1,-1 0-1,1 1 1,0-1 0,0 0-1,1 1 1,0 4 0,0-7 127,0 0 0,0 0 0,0 0 1,0-1-1,0 1 0,0 0 0,0-1 0,1 1 1,-1-1-1,0 1 0,1-1 0,-1 1 1,1-1-1,0 0 0,-1 0 0,1 0 1,0 0-1,0 0 0,0-1 0,0 1 0,0 0 1,0-1-1,-1 1 0,1-1 0,3 0 1,25 3-8842</inkml:trace>
</inkml:ink>
</file>

<file path=ppt/ink/ink8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52.939"/>
    </inkml:context>
    <inkml:brush xml:id="br0">
      <inkml:brushProperty name="width" value="0.025" units="cm"/>
      <inkml:brushProperty name="height" value="0.025" units="cm"/>
    </inkml:brush>
  </inkml:definitions>
  <inkml:trace contextRef="#ctx0" brushRef="#br0">5 152 10730,'0'0'6145,"-1"9"-2622,-2 34-502,3-41-2858,0 0-1,0 0 0,0-1 1,0 1-1,0 0 0,1 0 0,-1-1 1,1 1-1,-1 0 0,1-1 1,0 1-1,-1 0 0,1-1 0,0 1 1,0-1-1,0 0 0,0 1 0,1-1 1,-1 0-1,0 1 0,3 1 1,-1-1-1,1 0 0,0 0 0,-1-1 0,1 1 0,0-1 0,0 0 1,0 0-1,0 0 0,5 0 0,5 0 151,0-1 1,0 0-1,0-1 0,19-3 1,-17 0-85,1-1-1,-1 0 1,-1-1 0,1-1 0,-1 0 0,0-1-1,23-17 1,-31 20-191,1 0 1,-2 0-1,1-1 1,0 0-1,-1 0 0,-1-1 1,1 1-1,-1-1 0,0-1 1,0 1-1,-1-1 0,0 1 1,0-1-1,-1-1 1,0 1-1,3-13 0,-6 19-36,0 0-1,0 0 0,0 0 0,0 0 1,0 0-1,0 0 0,-1 0 1,1 0-1,0 0 0,-1 0 0,0 0 1,1 0-1,-1 1 0,0-1 1,0 0-1,0 0 0,0 1 1,-1-1-1,1 0 0,0 1 0,-1-1 1,1 1-1,-1 0 0,1 0 1,-1-1-1,1 1 0,-1 0 1,0 0-1,0 0 0,0 1 0,0-1 1,1 0-1,-1 1 0,0-1 1,0 1-1,0-1 0,0 1 1,0 0-1,-3 0 0,-3 0-14,1 0 0,-1 0 0,1 1-1,-1 0 1,1 0 0,0 1 0,-1-1 0,1 2-1,-14 5 1,10-2 14,0 1 0,0 0 0,0 1 0,1 0 1,0 0-1,1 1 0,0 0 0,0 1 0,1 0 0,1 0 0,-1 1 0,2 0 0,-1 0 0,2 1 0,-1 0 0,1 0 0,1 0 0,1 0 0,-3 14 1,5-24-14,1 0 1,0 0-1,0 1 1,0-1 0,0 0-1,0 0 1,1 0-1,-1 0 1,0 0-1,1 1 1,0-1 0,-1 0-1,1 0 1,0 0-1,0-1 1,0 1 0,1 0-1,-1 0 1,0 0-1,1-1 1,-1 1 0,4 2-1,-1-2-91,-1 1-1,1-1 1,0-1-1,0 1 1,0-1-1,0 1 1,1-1-1,-1 0 1,0-1-1,0 1 1,5-1-1,7 0-744,1 0 0,-1-2 0,0 0 0,0 0 0,21-7 0,23-14-3856,0-6-2155</inkml:trace>
</inkml:ink>
</file>

<file path=ppt/ink/ink8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53.794"/>
    </inkml:context>
    <inkml:brush xml:id="br0">
      <inkml:brushProperty name="width" value="0.025" units="cm"/>
      <inkml:brushProperty name="height" value="0.025" units="cm"/>
    </inkml:brush>
  </inkml:definitions>
  <inkml:trace contextRef="#ctx0" brushRef="#br0">287 1 15246,'-11'9'2397,"-4"5"-1660,-67 64 3799,72-68-3931,1 0 0,0 1 0,0 1 0,1-1 0,0 2 0,-5 12 0,12-25-594,1 1 0,0 0 0,-1-1 0,1 1-1,0-1 1,-1 1 0,1 0 0,0-1 0,0 1 0,0 0 0,0-1 0,0 1 0,0 0-1,0 0 1,0-1 0,0 1 0,0 0 0,0-1 0,0 1 0,0 0 0,1-1-1,-1 1 1,0 0 0,0-1 0,1 1 0,-1-1 0,0 1 0,1 0 0,-1-1 0,2 1-1,20 2 444,29-20 63,-32 7-487,1-1 0,-2-2 1,0 0-1,0 0 0,-1-2 0,-1 0 1,0-1-1,-1-1 0,-1 0 0,-1-1 1,12-20-1,-61 103 418,-61 113 1695,78-139-1691,2 1-1,-20 71 0,37-115-451,0 1 0,0 1 0,0-1 0,1 1 0,-1 0 0,1-1 0,-1 1 0,1-1 0,0 1 0,0 0 0,0 0 0,0-1 0,0 1 0,0 0 0,1 0 0,-1 0 0,1 0 0,-1 0 0,1 1 0,0-1 0,0 0 0,0 1 0,0-1 0,0 1 0,0 0 0,0 0 0,0 0 0,5-2 0,8 1-10,-11 5-12,-18 16-17,-4 3 67,2 5-4,-21 32-14,-43 92-1,-4 25-9,152-295-1149,16-29-3270,-65 106-2772,-1 2-2631</inkml:trace>
</inkml:ink>
</file>

<file path=ppt/ink/ink8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54.204"/>
    </inkml:context>
    <inkml:brush xml:id="br0">
      <inkml:brushProperty name="width" value="0.025" units="cm"/>
      <inkml:brushProperty name="height" value="0.025" units="cm"/>
    </inkml:brush>
  </inkml:definitions>
  <inkml:trace contextRef="#ctx0" brushRef="#br0">120 34 15727,'0'0'11515,"-9"5"-10528,-1 2-657,0-1 0,1 1 0,0 1 0,0-1 0,-11 14 0,15-15-123,0 0 0,1 0 0,0 0 0,0 0 0,0 1 0,1-1 0,0 1-1,0 0 1,0 0 0,1 0 0,-2 12 0,4-18-205,0-1 1,0 1-1,0 0 0,0 0 0,0 0 0,1-1 0,-1 1 0,0 0 0,0 0 0,1-1 1,-1 1-1,1 0 0,-1 0 0,0-1 0,1 1 0,-1 0 0,1-1 0,-1 1 1,1-1-1,0 1 0,-1-1 0,1 1 0,0-1 0,-1 1 0,1-1 0,0 0 1,0 1-1,-1-1 0,1 0 0,0 1 0,0-1 0,-1 0 0,1 0 0,0 0 1,0 0-1,0 0 0,-1 0 0,1 0 0,0 0 0,0 0 0,0 0 0,-1 0 1,3-1-1,38-9-21,-17-2 19,-1-1 0,0-2 0,-1 0 0,0-1 0,-2-1 0,0-1 0,0-1 0,-2 0 0,21-30 0,-51 65 0,1 1 0,0 0 0,2 0 0,0 1 0,1 0 0,0 0 0,2 1 0,0 0 0,1 1 0,1-1 0,-2 29 0,6-47-4,0 0 0,0 0 1,1 0-1,-1 0 0,0 0 0,1 0 1,-1 0-1,0-1 0,1 1 0,-1 0 1,1 0-1,-1 0 0,1 0 0,0-1 1,-1 1-1,1 0 0,0-1 0,0 1 1,-1 0-1,1-1 0,0 1 0,0-1 1,0 1-1,0-1 0,0 0 0,0 1 1,0-1-1,0 0 0,0 1 0,0-1 1,0 0-1,0 0 0,0 0 0,0 0 1,0 0-1,0 0 0,0 0 0,0-1 1,-1 1-1,1 0 0,0 0 0,2-1 1,3-1-212,-1 1 1,1-1 0,0 1 0,-1-2 0,1 1 0,6-4 0,50-44-10180,-30 17 1596</inkml:trace>
</inkml:ink>
</file>

<file path=ppt/ink/ink8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54.562"/>
    </inkml:context>
    <inkml:brush xml:id="br0">
      <inkml:brushProperty name="width" value="0.025" units="cm"/>
      <inkml:brushProperty name="height" value="0.025" units="cm"/>
    </inkml:brush>
  </inkml:definitions>
  <inkml:trace contextRef="#ctx0" brushRef="#br0">130 1 17521,'0'0'3582,"-10"9"90,0 0-2957,-10 10 1588,-33 42 1,48-56-2137,2 0 0,-1 0 0,1 0-1,-1 1 1,1-1 0,1 1 0,-1 0 0,1 0 0,0 0 0,0 0 0,1 0-1,0 0 1,0 0 0,0 0 0,1 13 0,1-18-167,-1 0 0,1 0 0,0 0 0,-1 0 0,1-1 0,0 1 0,0 0 0,0 0 0,0 0 0,-1-1 0,1 1 0,0 0 0,0-1 0,0 1 0,1-1 0,-1 1 0,0-1 0,0 1 0,0-1 0,0 0 0,0 1 0,1-1 0,-1 0 0,0 0 0,0 0 0,0 0 0,0 0 0,1 0 0,0-1 0,39-6 0,-30 2-18,1-1 0,-1 0 1,-1-1-1,1 0 0,-1-1 0,0 0 1,13-15-1,59-74-173,-60 69 177,-20 27 25,-3 7-34,0-1 1,-1 1 0,1 0-1,-1-1 1,0 1 0,0-1-1,-1 0 1,-5 9-1,-11 26-629,18-36 253,0 0 1,0 0 0,1 0 0,-1-1 0,1 1 0,0 0 0,0 0 0,0 0-1,1 5 1,-1-9 180,1 1 0,-1 0 0,1 0 0,-1 0 0,1 0 0,0-1 0,-1 1 0,1 0 0,0-1 0,-1 1 0,1 0 0,0-1 0,0 1 0,0-1 0,0 1 0,0-1 0,-1 0 1,1 1-1,0-1 0,0 0 0,0 0 0,0 1 0,0-1 0,0 0 0,0 0 0,0 0 0,0 0 0,0 0 0,0 0 0,0-1 0,0 1 0,0 0 0,0 0 0,0-1 0,0 1 0,0-1 0,0 1 0,-1-1 0,1 1 0,1-1 0,25-15-5211,6-9-3540</inkml:trace>
</inkml:ink>
</file>

<file path=ppt/ink/ink8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55.014"/>
    </inkml:context>
    <inkml:brush xml:id="br0">
      <inkml:brushProperty name="width" value="0.025" units="cm"/>
      <inkml:brushProperty name="height" value="0.025" units="cm"/>
    </inkml:brush>
  </inkml:definitions>
  <inkml:trace contextRef="#ctx0" brushRef="#br0">188 0 16271,'0'0'8990,"-9"10"-6620,-10 9-2049,2 1 0,0 1 0,1 1 0,1 0 0,1 1 0,2 1 0,0 0 0,1 1 0,2 0 0,0 0 0,2 1 0,1 0 0,0 0 0,3 1 0,-2 40 0,10-44-321,-5-23 0,1 1 0,-1-1 0,0 0 0,1 1 0,-1-1 0,0 0 0,1 0 0,-1 1 0,1-1 0,-1 0 0,0 0 0,1 1 0,-1-1 0,1 0 0,-1 0 0,1 0 0,-1 0 0,1 0 0,-1 0 0,1 0 0,-1 0 0,1 0 0,-1 0 0,0 0 0,1 0 0,-1 0 0,2-1 0,0 0 0,0 0 0,0 0 0,0-1 0,0 1 0,0-1 0,0 0 0,0 1 0,0-1 0,-1 0 0,1 0 0,0 0 0,-1 0 0,2-5 0,6-14 0,-1 0 0,-2 0 0,0 0 0,-1-1 0,2-29 0,-3 29 0,-5 24 0,1 0 0,-1 0 0,1 1 0,0-1 0,-1 0 0,1 0 0,0 1 0,1-1 0,-1 0 0,0 0 0,1 1 0,-1-1 0,1 0 0,0 0 0,0 0 0,-1 0 0,2 0 0,-1 0 0,0 0 0,0 0 0,0 0 0,1 0 0,3 3 0,-3-4 0,1 0 0,0 0 0,0 1 0,0-2 0,0 1 0,0 0 0,0-1 0,0 1 0,1-1 0,-1 0 0,0 0 0,0 0 0,0 0 0,0-1 0,0 1 0,0-1 0,0 0 0,5-2 0,9-4 0,0-1 0,-1-1 0,0 0 0,0-1 0,-1-1 0,25-22 0,1-1 0,-38 35 0,-4 7 0,-6 8 0,5-11 0,-41 87 0,40-84 0,0 1 0,1-1 0,0 1 0,0 0 0,1 0 0,0-1 0,1 1 0,0 0 0,1 12 0,-1-20 2,0-1-1,1 1 1,-1-1-1,0 1 1,1 0-1,-1-1 1,0 1 0,1-1-1,-1 1 1,0-1-1,1 1 1,-1-1-1,1 1 1,-1-1-1,1 1 1,-1-1 0,1 0-1,0 1 1,-1-1-1,1 0 1,-1 1-1,1-1 1,0 0 0,-1 0-1,1 0 1,0 1-1,-1-1 1,1 0-1,0 0 1,-1 0-1,1 0 1,0 0 0,-1 0-1,1 0 1,0-1-1,-1 1 1,1 0-1,-1 0 1,1 0 0,0-1-1,-1 1 1,1 0-1,-1-1 1,1 1-1,0 0 1,0-2-1,28-17-368,24-45-7464,-25 23-283</inkml:trace>
</inkml:ink>
</file>

<file path=ppt/ink/ink8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55.354"/>
    </inkml:context>
    <inkml:brush xml:id="br0">
      <inkml:brushProperty name="width" value="0.025" units="cm"/>
      <inkml:brushProperty name="height" value="0.025" units="cm"/>
    </inkml:brush>
  </inkml:definitions>
  <inkml:trace contextRef="#ctx0" brushRef="#br0">31 1 17617,'0'0'12427,"-31"52"-12298,32-35-129,13 2-1794,-1-3-2434,4 0-1474,-2-2-2818</inkml:trace>
</inkml:ink>
</file>

<file path=ppt/ink/ink8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55.711"/>
    </inkml:context>
    <inkml:brush xml:id="br0">
      <inkml:brushProperty name="width" value="0.025" units="cm"/>
      <inkml:brushProperty name="height" value="0.025" units="cm"/>
    </inkml:brush>
  </inkml:definitions>
  <inkml:trace contextRef="#ctx0" brushRef="#br0">67 1 17264,'0'0'8083,"-9"9"-5227,1-2-2275,4-4-290,-1 1 1,1 0-1,0 0 0,0 0 0,0 1 0,0 0 0,1-1 1,0 1-1,0 0 0,0 1 0,1-1 0,-4 11 0,6-15-284,-1-1-1,1 1 1,0 0-1,0-1 0,0 1 1,1 0-1,-1-1 0,0 1 1,0 0-1,0 0 1,0-1-1,1 1 0,-1 0 1,0-1-1,0 1 0,1-1 1,-1 1-1,1 0 1,-1-1-1,0 1 0,1-1 1,-1 1-1,1-1 0,0 1 1,-1-1-1,1 0 0,-1 1 1,1-1-1,0 0 1,0 1-1,29 5 43,31-10-98,-34-2 49,0-1 0,33-14 0,-42 13 0,0 1 0,1 1 0,0 1 0,0 0 0,0 2 0,0 0 0,22 0 0,-40 4 0,1-1 0,-1 1 0,0 0 0,0 0 0,0 0 0,0 0 0,0 0 0,0 0 0,-1 0 0,1 0 0,0 0 0,0 0 0,-1 0 0,1 1 0,-1-1 0,1 0 0,-1 0 0,1 1 0,-1-1 0,0 0 0,0 1 0,1-1 0,-1 0 0,0 1 0,0-1 0,-1 0 0,1 3 0,-2 48 0,2-48 0,-2 5-26,0 20-1107,2-29 1038,0 1 1,1-1 0,-1 0 0,0 1-1,0-1 1,0 1 0,0-1 0,0 1-1,0-1 1,1 1 0,-1-1-1,0 0 1,0 1 0,1-1 0,-1 0-1,0 1 1,1-1 0,-1 0 0,0 1-1,1-1 1,-1 0 0,0 1 0,1-1-1,-1 0 1,1 0 0,-1 0 0,0 1-1,1-1 1,-1 0 0,1 0 0,-1 0-1,1 0 1,-1 0 0,1 0 0,-1 0-1,0 0 1,1 0 0,-1 0 0,1 0-1,-1 0 1,1 0 0,-1 0 0,1 0-1,-1-1 1,0 1 0,1 0 0,-1 0-1,1 0 1,0-1 0,11-7-11843</inkml:trace>
</inkml:ink>
</file>

<file path=ppt/ink/ink8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4:56.941"/>
    </inkml:context>
    <inkml:brush xml:id="br0">
      <inkml:brushProperty name="width" value="0.025" units="cm"/>
      <inkml:brushProperty name="height" value="0.025" units="cm"/>
    </inkml:brush>
  </inkml:definitions>
  <inkml:trace contextRef="#ctx0" brushRef="#br0">327 333 14574,'0'0'6721,"-12"-6"-4559,5 2-1820,3 1-259,1 1 0,-1 0 0,1 0 1,-1 0-1,1 0 0,-1 1 0,0-1 1,0 1-1,0 0 0,0 0 0,0 1 0,0-1 1,0 1-1,0 0 0,0 0 0,0 0 0,-1 1 1,1-1-1,0 1 0,0 0 0,-6 2 1,-3 5 154,0 1 0,1 0 0,0 1 1,1 0-1,0 0 0,1 1 1,0 1-1,-14 20 0,7-6 131,1 1 0,2 0-1,-15 37 1,24-51-196,1 0 0,0 1 0,0 0 0,-2 27 0,6-39-170,0-1 0,-1 1 0,1 0 0,1-1-1,-1 1 1,0-1 0,0 1 0,0 0 0,1-1 0,-1 1 0,1-1 0,-1 1 0,1-1 0,0 1 0,0-1 0,-1 1 0,1-1 0,0 0 0,0 1-1,1-1 1,-1 0 0,0 0 0,0 0 0,0 0 0,1 0 0,-1 0 0,0 0 0,1 0 0,-1-1 0,1 1 0,-1-1 0,1 1 0,0-1-1,-1 1 1,1-1 0,-1 0 0,1 1 0,0-1 0,-1 0 0,1 0 0,0-1 0,2 1 0,4-1 57,0 0 1,0 0-1,0-1 0,0 0 0,0-1 1,0 0-1,13-7 0,1-4 88,0-1-1,0-1 0,-2-1 1,0 0-1,-1-2 0,-1 0 1,28-40-1,-11 8 142,-2-2-1,33-70 1,-51 93-289,-1-1 0,-1 0 0,-2-1 0,-1 0 0,-1 0 0,6-52 0,-15 84 0,0 1 0,0-1 0,0 0 0,-1 0 0,1 0 0,0 0 0,0 0 0,0 0 0,0 0 0,0 0 0,0 0 0,-1 0 0,1 0 0,0 0 0,0-1 0,0 1 0,0 0 0,0 0 0,0 0 0,0 0 0,-1 0 0,1 0 0,0 0 0,0 0 0,0 0 0,0 0 0,0 0 0,0 0 0,0-1 0,0 1 0,0 0 0,0 0 0,-1 0 0,1 0 0,0 0 0,0 0 0,0 0 0,0-1 0,0 1 0,0 0 0,0 0 0,0 0 0,0 0 0,0 0 0,0 0 0,0-1 0,0 1 0,0 0 0,0 0 0,0 0 0,0 0 0,0 0 0,0 0 0,0 0 0,1-1 0,-1 1 0,0 0 0,-10 16 0,-7 25 0,3 26 0,4 0 0,2 1 0,3 0 0,3 0 0,9 98 0,-6-159 3,8 74 117,-8-75-171,1-1-1,-1 1 0,1 0 1,-1-1-1,1 0 0,1 1 1,-1-1-1,1 0 0,0 0 1,0 0-1,6 6 1,6-3-3244,-6-11-2790,-1-13-4699</inkml:trace>
</inkml:ink>
</file>

<file path=ppt/ink/ink8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03.025"/>
    </inkml:context>
    <inkml:brush xml:id="br0">
      <inkml:brushProperty name="width" value="0.025" units="cm"/>
      <inkml:brushProperty name="height" value="0.025" units="cm"/>
    </inkml:brush>
  </inkml:definitions>
  <inkml:trace contextRef="#ctx0" brushRef="#br0">142 1 11531,'0'0'17387,"-5"8"-16186,-21 43-671,3 1-1,2 1 1,3 0-1,-15 67 1,33-118-533,-4 14-792,0 1 0,1 0 0,1 0 0,0 20 0,2-34 609,0-1 0,0 1 1,0-1-1,0 1 0,0-1 0,0 0 1,1 1-1,-1-1 0,1 1 1,0-1-1,0 0 0,0 0 1,0 1-1,0-1 0,0 0 1,0 0-1,1 0 0,-1 0 1,1 0-1,0 0 0,-1-1 1,1 1-1,0-1 0,0 1 0,0-1 1,0 1-1,0-1 0,0 0 1,1 0-1,-1 0 0,0 0 1,1-1-1,-1 1 0,0-1 1,1 1-1,-1-1 0,5 0 1,22-1-7070</inkml:trace>
</inkml:ink>
</file>

<file path=ppt/ink/ink8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03.376"/>
    </inkml:context>
    <inkml:brush xml:id="br0">
      <inkml:brushProperty name="width" value="0.025" units="cm"/>
      <inkml:brushProperty name="height" value="0.025" units="cm"/>
    </inkml:brush>
  </inkml:definitions>
  <inkml:trace contextRef="#ctx0" brushRef="#br0">107 1 16528,'0'0'4516,"-12"10"-939,11-9-3506,-12 9 817,1 1 0,0 1 0,-13 17 0,21-25-657,1 1-1,-1 0 0,1 0 1,0 0-1,1 1 0,-1-1 0,1 1 1,0-1-1,1 1 0,-1 0 1,1-1-1,0 1 0,1 0 0,-1 0 1,2 11-1,-1-15-208,1-1 1,-1 1-1,1 0 1,0 0-1,0 0 0,0-1 1,0 1-1,0 0 1,1-1-1,-1 1 0,0-1 1,1 1-1,-1-1 1,1 0-1,-1 1 0,1-1 1,0 0-1,0 0 1,-1 0-1,1 0 0,0-1 1,0 1-1,0 0 1,0-1-1,0 0 1,0 1-1,0-1 0,4 0 1,59 0 148,-64 0-170,11-1 1,0-1 0,0-1 1,0 0-1,0-1 0,-1 0 0,1 0 1,-1-2-1,21-12 0,-28 16-2,0-1 0,1 0 0,-1 0-1,-1 0 1,1 0 0,0-1 0,-1 1 0,1-1 0,-1 0-1,0 0 1,-1-1 0,1 1 0,-1 0 0,0-1 0,0 0-1,0 1 1,0-1 0,-1 0 0,0 0 0,0 0 0,0 0-1,-1 0 1,1 0 0,-2-7 0,1 10 0,-1-1 0,-1 1 0,1 0 0,0-1 0,0 1 0,-1 0 0,1 0 0,-1 0 0,0 0 0,0 1 0,0-1 0,0 0 0,0 1 0,0-1 0,0 1 0,0 0 0,0 0 0,-1 0 0,1 0 0,0 0 0,-1 0 0,1 0 0,-1 1 0,-4-1 0,1 0 0,0-1 0,0 2 0,0-1 0,0 1 0,0 0 0,-1 0 0,1 1 0,0-1 0,-9 3 0,15-3-39,0 0-1,-1 0 1,1 0-1,-1 0 1,1 0 0,0 1-1,-1-1 1,1 0-1,0 0 1,-1 0 0,1 0-1,-1 0 1,1 0-1,0 1 1,-1-1 0,1 0-1,0 0 1,0 0-1,-1 1 1,1-1-1,0 0 1,-1 1 0,1-1-1,0 0 1,0 1-1,0-1 1,-1 0 0,1 1-1,0-1 1,0 0-1,0 1 1,0-1 0,0 0-1,0 1 1,0-1-1,0 1 1,-1-1 0,1 0-1,1 1 1,-1-1-1,0 0 1,0 1 0,0-1-1,0 1 1,0-1-1,0 0 1,0 1 0,0-1-1,1 0 1,-1 1-1,0-1 1,0 0 0,0 1-1,1-1 1,-1 0-1,0 0 1,0 1 0,1-1-1,20 10-4255,33-11-5346,-24-3 2872</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43.447"/>
    </inkml:context>
    <inkml:brush xml:id="br0">
      <inkml:brushProperty name="width" value="0.025" units="cm"/>
      <inkml:brushProperty name="height" value="0.025" units="cm"/>
    </inkml:brush>
  </inkml:definitions>
  <inkml:trace contextRef="#ctx0" brushRef="#br0">262 399 21492,'0'0'4202,"-12"-3"-567,9 2-3475,-5-2 23,0 0 0,0 1 0,0 1 0,0-1 0,0 1 0,0 0 1,-1 1-1,1 0 0,0 0 0,0 1 0,0 0 0,-1 1 0,1 0 0,0 0 0,1 0 0,-11 5 1,8-1-169,0 0 0,1 1 0,0 0 0,0 0 0,1 1 0,0 0 0,0 0 0,1 1 0,0 0 0,-7 12 0,13-20-15,1-1 0,0 1 0,0-1 0,0 1 0,0 0 0,0-1 0,0 1 0,0-1 0,1 1 0,-1 0 0,0-1 0,0 1 0,0-1 0,1 1 0,-1-1 0,0 1 0,1-1 0,-1 1 0,0-1 0,1 1 0,-1-1 0,0 1 0,1-1 0,-1 1 0,1-1 0,-1 0 0,1 1 0,-1-1 0,1 0 0,0 1 0,-1-1 0,1 0 0,-1 0 0,1 0 0,-1 1 0,1-1 0,0 0 0,-1 0 0,1 0 0,-1 0 0,1 0 0,0 0 0,-1 0 0,1 0 0,0-1 0,42 2 0,-31-2 0,14 1 0,2 0 0,46 5 0,-68-5 0,-1 1 0,1 0 0,-1 0 0,0 1 0,1 0 0,-1-1 0,0 2 0,0-1 0,0 0 0,-1 1 0,1 0 0,-1 0 0,1 1 0,-1-1 0,4 5 0,-6-3 0,0 0 0,-1 0 0,0 1 0,0-1 0,0 0 0,-1 0 0,1 8 0,-1-7 0,2-20 0,12-94 0,-7 65 0,2-69 0,-9 111 0,0 1 0,0-1 0,0 1 0,0 0 0,-1-1 0,1 1 0,0-1 0,0 1 0,1-1 0,-1 1 0,0-1 0,0 1 0,0-1 0,0 1 0,0 0 0,0-1 0,1 1 0,-1-1 0,0 1 0,0 0 0,1-1 0,-1 1 0,0-1 0,0 1 0,1 0 0,-1 0 0,0-1 0,1 1 0,-1 0 0,1-1 0,-1 1 0,0 0 0,1 0 0,-1 0 0,1 0 0,-1-1 0,1 1 0,-1 0 0,0 0 0,1 0 0,-1 0 0,1 0 0,-1 0 0,1 0 0,-1 0 0,1 0 0,-1 0 0,1 0 0,-1 0 0,0 1 0,1-1 0,0 0 0,29 17 0,-13-6 0,-6-8 0,-1 0 0,1 0 0,-1-1 0,1-1 0,0 1 0,-1-2 0,1 1 0,0-2 0,0 1 0,-1-2 0,1 1 0,0-1 0,-1-1 0,1 0 0,-1 0 0,0-1 0,0-1 0,-1 1 0,1-2 0,13-9 0,-13 9 0,-1-1 0,0 0 0,-1-1 0,0 0 0,0 0 0,0 0 0,-1-1 0,-1 0 0,1-1 0,-1 0 0,-1 0 0,0 0 0,0 0 0,-1-1 0,-1 1 0,0-1 0,0 0 0,-1 0 0,1-18 0,-2 28 0,-1 0 0,0 0 0,1 0 0,-1-1 0,0 1 0,0 0 0,0 0 0,0 0 0,0-1 0,0 1 0,-1 0 0,1 0 0,0 0 0,0 0 0,-1 0 0,1-1 0,-1 1 0,1 0 0,-1 0 0,0 0 0,1 0 0,-1 0 0,0 0 0,0 0 0,1 1 0,-1-1 0,0 0 0,0 0 0,0 1 0,0-1 0,0 0 0,0 1 0,0-1 0,0 1 0,-1-1 0,1 1 0,0 0 0,0 0 0,0-1 0,0 1 0,-1 0 0,1 0 0,0 0 0,0 0 0,0 0 0,0 0 0,-1 0 0,1 1 0,0-1 0,-2 1 0,-2 1 0,0 0 0,-1 0 0,1 1 0,0 0 0,0 0 0,0 0 0,1 1 0,-1-1 0,-6 7 0,-6 10 0,1 0 0,1 1 0,1 1 0,0 0 0,-15 35 0,23-43 0,0 1 0,1 0 0,1-1 0,0 1 0,1 1 0,0-1 0,1 0 0,1 1 0,1-1 0,2 24 0,-2-36 1,1 0 1,-1-1-1,1 1 0,0 0 1,0 0-1,0-1 0,0 1 0,1 0 1,-1-1-1,1 0 0,-1 1 1,1-1-1,0 0 0,0 0 1,0 1-1,0-2 0,1 1 0,3 3 1,-2-3-10,1 0 0,0 1 0,0-1 0,0-1 0,0 1 0,0-1 0,1 0 0,-1 0 0,9 0 0,-1-1-166,1 0 0,0-1 0,-1-1 0,1 0 0,-1-1 0,1-1 0,14-5 0,22-14-3504,-32 13-662,1-1 1,22-18-1,-7-2-1139,-7-4 3396,-25 30 2836,1 0 0,-1 0 0,1 0 0,-2 0 0,1-1 0,0 1 0,1-11-1,-3 16-446,0-1 1,0 1-1,0-1 0,0 1 0,0-1 0,0 1 0,0-1 0,0 1 0,0-1 0,0 1 0,0 0 0,0-1 0,-1 1 1,1-1-1,0 1 0,0-1 0,0 1 0,-1-1 0,1 1 0,0 0 0,0-1 0,-1 1 0,1-1 0,0 1 0,-1 0 1,1-1-1,-1 1 0,-13 0 3914,-15 15-867,21-7-3145,-1 0 0,1 0 0,0 1 0,1 0 1,0 0-1,1 1 0,0 0 0,0 0 0,1 0 1,0 1-1,1 0 0,0 0 0,1 0 0,0 0 1,1 1-1,-2 22 0,4-33-208,0 0 0,0 0 0,0 0 0,0 0 0,0 0 0,0 0 0,0 0 0,0-1 0,1 1 0,-1 0 0,0 0 0,1 0 0,-1 0 0,1 0 0,-1 0 0,1-1 0,-1 1 0,1 0 0,-1 0 0,1-1 0,0 1 0,0 0 0,-1-1 0,1 1 0,0-1 0,0 1 0,-1-1 0,1 1 0,0-1 0,0 1 0,1-1 0,1 1 0,0-1 0,0 0 0,-1 0 0,1 0 0,0-1 0,0 1 0,0-1 0,0 1 0,-1-1 0,6-2 0,2-1 0,0-1 0,0 0 0,0-1 0,17-13 0,7-13 0,-1-1 0,-1-2 0,-2-2 0,-2-1 0,-1-1 0,-2-1 0,-2-1 0,-2-1 0,22-58 0,-42 94 0,1 2 0,0 0 0,-1 0 0,0-1 0,0 1 0,0 0 0,0-1 0,-1 1 0,0-9 0,-23 36 0,5 3 0,2 1 0,1 0 0,1 2 0,1-1 0,1 1 0,2 1 0,1 0 0,2 0 0,0 1 0,2 0 0,-1 43 0,6-67-30,0 0 0,0 0 1,1-1-1,-1 1 0,2 0 0,-1-1 1,1 1-1,0-1 0,0 1 0,1-1 1,0 0-1,0 0 0,0 0 0,1 0 0,0-1 1,0 1-1,0-1 0,1 0 0,-1 0 1,1-1-1,7 6 0,-5-6-284,0-1 0,-1 0-1,1 0 1,0 0 0,0 0-1,1-1 1,-1-1 0,0 1 0,1-1-1,-1 0 1,1-1 0,11 0 0,37-4-11730</inkml:trace>
</inkml:ink>
</file>

<file path=ppt/ink/ink8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03.764"/>
    </inkml:context>
    <inkml:brush xml:id="br0">
      <inkml:brushProperty name="width" value="0.025" units="cm"/>
      <inkml:brushProperty name="height" value="0.025" units="cm"/>
    </inkml:brush>
  </inkml:definitions>
  <inkml:trace contextRef="#ctx0" brushRef="#br0">95 1 10602,'0'0'10848,"-8"6"-8510,-43 39 627,47-42-2686,1 1 1,-1 0-1,1 0 0,1 0 0,-1 0 0,0 0 1,1 1-1,0-1 0,0 1 0,0-1 0,1 1 1,-1 0-1,1 0 0,0 5 0,1-9-267,0 0 0,1-1 0,-1 1-1,1-1 1,-1 1 0,1-1 0,-1 1-1,1-1 1,0 0 0,-1 1 0,1-1-1,0 1 1,-1-1 0,1 0 0,0 0 0,-1 1-1,1-1 1,0 0 0,-1 0 0,1 0-1,0 0 1,0 0 0,-1 0 0,1 0-1,0 0 1,-1 0 0,1 0 0,0 0-1,-1-1 1,1 1 0,0 0 0,0 0 0,-1-1-1,2 0 1,27-8 174,-23 7-141,3-3-159,1 0 1,0 1-1,1 0 1,10-2-1,-20 6 91,1-1-1,-1 1 1,1-1-1,0 1 0,-1 0 1,1 0-1,0 0 1,0 0-1,-1 0 1,1 0-1,0 1 1,-1-1-1,1 0 0,0 1 1,-1-1-1,1 1 1,-1 0-1,1-1 1,-1 1-1,1 0 1,-1 0-1,0 0 0,1 0 1,-1 0-1,0 0 1,0 1-1,0-1 1,1 0-1,-1 1 0,-1-1 1,1 1-1,0-1 1,1 2-1,4 17 107,-1 0-1,-1 0 0,-1 0 0,-1 1 1,0-1-1,-1 1 0,-2-1 1,0 1-1,-1-1 0,-1 1 1,-9 32-1,10-47-35,-29 72 846,29-73-849,0 0 1,-1 0 0,0-1-1,1 1 1,-2-1-1,1 0 1,0 0-1,-1 0 1,0 0 0,0 0-1,0-1 1,0 0-1,-5 3 1,8-5-45,-1-1 0,1 0 0,0 0 0,0 1 0,0-1 0,0 0 0,0 0 0,0 0 0,0 0 0,0 0 0,-1 0 0,1 0 0,0 0 0,0-1 0,0 1 0,0 0 0,0-1 0,0 1 0,0-1 0,0 1 0,0-1 0,0 1 0,0-1 0,0 0 0,0 1 0,1-1 0,-1 0 0,0 0 0,0 0 0,1 0 0,-1 0 0,0 0 0,1 0 0,-1 0 0,1 0 0,0 0 0,-1 0 0,1 0 0,0 0 0,-1 0 0,1 0 0,0 0 0,0 0 0,0-2 0,-6-62 0,6 55 0,0 8 0,-1-31 0,1 0 0,1 0 0,7-40 0,-6 64 0,0-1 0,1 1 0,0-1 0,0 1 0,1 0 0,0 0 0,1 1 0,0-1 0,0 1 0,1 0 0,0 0 0,0 1 0,1 0 0,0 0 0,12-9 0,24-14-700,11-6-4200,-16 5-4522</inkml:trace>
</inkml:ink>
</file>

<file path=ppt/ink/ink8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05.226"/>
    </inkml:context>
    <inkml:brush xml:id="br0">
      <inkml:brushProperty name="width" value="0.025" units="cm"/>
      <inkml:brushProperty name="height" value="0.025" units="cm"/>
    </inkml:brush>
  </inkml:definitions>
  <inkml:trace contextRef="#ctx0" brushRef="#br0">4 85 4901,'0'0'3491,"-3"-48"-3972,3 30-1152,0 0-2275</inkml:trace>
</inkml:ink>
</file>

<file path=ppt/ink/ink8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06.675"/>
    </inkml:context>
    <inkml:brush xml:id="br0">
      <inkml:brushProperty name="width" value="0.025" units="cm"/>
      <inkml:brushProperty name="height" value="0.025" units="cm"/>
    </inkml:brush>
  </inkml:definitions>
  <inkml:trace contextRef="#ctx0" brushRef="#br0">76 0 12748,'0'0'15471,"-2"10"-14820,-27 144 648,8 2 0,-3 251 0,24-402-1299,0-1 0,0 1 0,1-1 0,-1 1 0,1-1 0,0 1 0,1-1 0,-1 0 0,2 5 0,-2-8 0,0 0 0,0 0 0,0 0 0,0 1 0,0-1 0,0-1 0,0 1 0,0 0 0,0 0 0,0 0 0,0 0 0,0-1 0,1 1 0,-1-1 0,0 1 0,1-1 0,-1 1 0,0-1 0,1 0 0,-1 1 0,0-1 0,1 0 0,-1 0 0,1 0 0,-1 0 0,0 0 0,1-1 0,-1 1 0,0 0 0,1-1 0,-1 1 0,0-1 0,1 1 0,0-2 0,5-1 0,-1 0 0,1-1 0,-1 0 0,0 0 0,0-1 0,-1 1 0,1-1 0,8-11 0,39-53 0,-39 49 0,29-45 0,-28 41 0,1-1 0,2 2 0,19-22 0,-36 45 0,-1-1 0,0 1 0,0 0 0,1-1 0,-1 1 0,0-1 0,1 1 0,-1 0 0,0-1 0,1 1 0,-1 0 0,1-1 0,-1 1 0,1 0 0,-1 0 0,0-1 0,1 1 0,-1 0 0,1 0 0,-1 0 0,1 0 0,-1-1 0,1 1 0,-1 0 0,1 0 0,0 0 0,-1 0 0,1 0 0,-1 0 0,1 1 0,-1-1 0,1 0 0,-1 0 0,1 0 0,-1 0 0,1 1 0,-1-1 0,0 0 0,1 0 0,-1 1 0,1-1 0,-1 0 0,0 1 0,1-1 0,-1 0 0,1 1 0,-1-1 0,0 1 0,0-1 0,1 1 0,-1-1 0,0 0 0,0 1 0,1-1 0,-1 1 0,0-1 0,0 1 0,0-1 0,0 1 0,0 0 0,0-1 0,0 1 0,0-1 0,0 1 0,0 0 0,2 43 0,-2-38 0,0 109 0,0-114 0,1 0 0,-1 0 0,0 1 0,1-1 0,-1 0 0,1 0 0,-1 0 0,1 0 0,-1 0 0,1 0 0,0 0 0,-1 0 0,1 0 0,0 0 0,0 0 0,0-1 0,0 1 0,0 0 0,0 0 0,0-1 0,0 1 0,0-1 0,0 1 0,0-1 0,0 1 0,0-1 0,0 0 0,1 0 0,-1 1 0,0-1 0,0 0 0,0 0 0,0 0 0,1 0 0,-1 0 0,0-1 0,0 1 0,0 0 0,1 0 0,-1-1 0,0 1 0,0-1 0,1 0 0,5-1 0,0 0 0,-1-1 0,1 0 0,-1 0 0,0 0 0,7-5 0,45-42 0,-39 32 0,2 0 0,35-23 0,-55 41 0,-1 0 0,1-1 0,-1 1 0,1-1 0,-1 1 0,1 0 0,0-1 0,-1 1 0,1 0 0,-1 0 0,1 0 0,0-1 0,-1 1 0,1 0 0,-1 0 0,1 0 0,0 0 0,-1 0 0,1 0 0,0 0 0,-1 0 0,1 0 0,-1 0 0,1 1 0,0-1 0,-1 0 0,1 0 0,-1 1 0,1-1 0,0 0 0,-1 1 0,1-1 0,-1 0 0,1 1 0,-1-1 0,0 1 0,1 0 0,0 1 0,0 0 0,0 0 0,0 1 0,-1-1 0,1 1 0,-1-1 0,1 1 0,-1-1 0,0 1 0,0 3 0,-11 74 0,8-67 0,2-6-22,0 0 1,0 0-1,0 1 1,1-1-1,0 0 1,2 9-1,-2-14-83,1 0 0,-1 0 0,1 0 0,0 0 1,0 0-1,0 0 0,0 0 0,0-1 0,0 1 0,0 0 0,0-1 0,1 1 0,-1-1 0,1 1 0,-1-1 0,1 0 0,-1 0 0,1 0 0,0 0 0,0 0 0,0 0 1,-1 0-1,1 0 0,0-1 0,0 1 0,4 0 0,14 1-7641</inkml:trace>
</inkml:ink>
</file>

<file path=ppt/ink/ink8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07.485"/>
    </inkml:context>
    <inkml:brush xml:id="br0">
      <inkml:brushProperty name="width" value="0.025" units="cm"/>
      <inkml:brushProperty name="height" value="0.025" units="cm"/>
    </inkml:brush>
  </inkml:definitions>
  <inkml:trace contextRef="#ctx0" brushRef="#br0">12 9 14446,'0'0'13869,"4"10"-12316,1 3-1294,-1 0 0,-1 0-1,0 0 1,-1 0 0,0 1-1,-1-1 1,-1 1 0,0-1-1,-1 1 1,-4 22 0,-5 25-207,3-25-52,1 0 0,3 0 1,0 51-1,3-86-4,0 0 1,0 0-1,0 0 1,0 1-1,0-1 0,1 0 1,-1 0-1,0 0 1,1 0-1,-1 0 0,1 0 1,-1 1-1,1-1 1,0 0-1,-1 0 0,1 0 1,0-1-1,0 1 0,-1 0 1,1 0-1,0 0 1,0-1-1,0 1 0,0 0 1,0-1-1,0 1 1,0-1-1,0 1 0,1-1 1,-1 1-1,0-1 1,0 0-1,0 0 0,0 1 1,1-1-1,-1 0 1,0 0-1,0 0 0,0 0 1,1-1-1,-1 1 1,0 0-1,0 0 0,0-1 1,0 1-1,2-1 1,4-2-140,-1 1 1,0-1 0,0 0-1,0 0 1,0 0 0,0-1-1,6-5 1,5-6-1272,-1-1 0,20-25 0,-20 20-1512,0-2 1,-2 0-1,18-38 0,-19 31 392,-1-1 0,12-50 0,-7-17 5582,-24 128 6009,-6 11-6436,-12 42-1861,17-43 551,1 0-1,-1 63 1,7-93-1261,1-1 0,0 1 0,1-1 0,0 1 0,1-1 0,-1 1 1,2-1-1,-1 1 0,1-1 0,1 0 0,0-1 0,0 1 0,1 0 0,0-1 0,0 0 0,11 12 0,-20-29-13011,-15-11-1170</inkml:trace>
</inkml:ink>
</file>

<file path=ppt/ink/ink8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07.842"/>
    </inkml:context>
    <inkml:brush xml:id="br0">
      <inkml:brushProperty name="width" value="0.025" units="cm"/>
      <inkml:brushProperty name="height" value="0.025" units="cm"/>
    </inkml:brush>
  </inkml:definitions>
  <inkml:trace contextRef="#ctx0" brushRef="#br0">1 79 15182,'0'0'11531,"59"-24"-9481,-18 16-865,2-2-448,9 4-385,0-1-352,3 4-384,-7 0-2339,0-4-4708,-6-3-11787</inkml:trace>
</inkml:ink>
</file>

<file path=ppt/ink/ink8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09.900"/>
    </inkml:context>
    <inkml:brush xml:id="br0">
      <inkml:brushProperty name="width" value="0.025" units="cm"/>
      <inkml:brushProperty name="height" value="0.025" units="cm"/>
    </inkml:brush>
  </inkml:definitions>
  <inkml:trace contextRef="#ctx0" brushRef="#br0">0 12 14638,'0'1'3075,"9"-1"-1922,19 0 96,10 0 929,15 0 32,10 0-704,8-2-770,3-1-447,1 2-193,-8-2-64,-8 2 0,-11 0-385,-10-1-608,-15 2-480,-13 0-1057,-31 0-10955</inkml:trace>
</inkml:ink>
</file>

<file path=ppt/ink/ink8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10.258"/>
    </inkml:context>
    <inkml:brush xml:id="br0">
      <inkml:brushProperty name="width" value="0.025" units="cm"/>
      <inkml:brushProperty name="height" value="0.025" units="cm"/>
    </inkml:brush>
  </inkml:definitions>
  <inkml:trace contextRef="#ctx0" brushRef="#br0">1 105 18193,'0'0'3844,"56"18"-1922,8-18 256,17-12-705,15-8-1089,4 1-319,-1-4-1283,-10 1-2049,-16-4-2979</inkml:trace>
</inkml:ink>
</file>

<file path=ppt/ink/ink8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37.209"/>
    </inkml:context>
    <inkml:brush xml:id="br0">
      <inkml:brushProperty name="width" value="0.025" units="cm"/>
      <inkml:brushProperty name="height" value="0.025" units="cm"/>
    </inkml:brush>
  </inkml:definitions>
  <inkml:trace contextRef="#ctx0" brushRef="#br0">3 11 18898,'5'5'13869,"-5"-11"-21012,-8-4 545</inkml:trace>
</inkml:ink>
</file>

<file path=ppt/ink/ink8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06.283"/>
    </inkml:context>
    <inkml:brush xml:id="br0">
      <inkml:brushProperty name="width" value="0.025" units="cm"/>
      <inkml:brushProperty name="height" value="0.025" units="cm"/>
    </inkml:brush>
  </inkml:definitions>
  <inkml:trace contextRef="#ctx0" brushRef="#br0">1 1 11915,'0'0'14104,"3"8"-12940,2 7-630,-1-1 1,0 1-1,-2 0 0,1 0 1,-1 19-1,-2 90 772,-1-63-1077,0 147 216,3 222-1467,-2-428 839,-1 0-1,1-1 1,1 1-1,-1 0 1,0 0 0,0-1-1,1 1 1,-1 0-1,1 0 1,-1-1-1,1 1 1,0 0 0,0-1-1,-1 1 1,1-1-1,0 1 1,3 2 0,-3-4-10,0 0 1,0 0-1,0 0 1,0 0-1,0 0 1,0 0 0,0-1-1,0 1 1,0 0-1,-1 0 1,1-1 0,0 1-1,0-1 1,0 1-1,0-1 1,0 1-1,-1-1 1,1 1 0,0-1-1,0 0 1,-1 1-1,1-1 1,0 0-1,-1 0 1,1 1 0,-1-1-1,1 0 1,-1 0-1,1 0 1,-1 0-1,0 0 1,1 0 0,-1 0-1,0-1 1,18-39-5424</inkml:trace>
</inkml:ink>
</file>

<file path=ppt/ink/ink8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06.641"/>
    </inkml:context>
    <inkml:brush xml:id="br0">
      <inkml:brushProperty name="width" value="0.025" units="cm"/>
      <inkml:brushProperty name="height" value="0.025" units="cm"/>
    </inkml:brush>
  </inkml:definitions>
  <inkml:trace contextRef="#ctx0" brushRef="#br0">0 0 17008,'0'0'5184,"7"12"-3775,2 9-770,-1 1 0,0-1-1,-2 1 1,-1 0 0,6 45 0,63 497 1955,-67-485-3789,-6-29-2745,-1-49 3771,0-1-1,0 1 1,0-1 0,-1 0 0,1 1-1,0-1 1,0 1 0,0-1-1,0 0 1,-1 1 0,1-1 0,0 1-1,0-1 1,-1 0 0,1 1 0,0-1-1,-1 0 1,1 0 0,0 1 0,-1-1-1,1 0 1,-1 0 0,1 1-1,0-1 1,-1 0 0,1 0 0,-1 0-1,1 0 1,0 0 0,-1 1 0,1-1-1,-1 0 1,1 0 0,-1 0 0,1 0-1,-1 0 1,1-1 0,0 1-1,-1 0 1,1 0 0,-1 0 0,0-1-1,-20-7-3666,-5-17-1219,-6-10-1042</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4:07.858"/>
    </inkml:context>
    <inkml:brush xml:id="br0">
      <inkml:brushProperty name="width" value="0.025" units="cm"/>
      <inkml:brushProperty name="height" value="0.025" units="cm"/>
    </inkml:brush>
  </inkml:definitions>
  <inkml:trace contextRef="#ctx0" brushRef="#br0">0 4 9129,'0'0'7884,"9"9"-7120,0 0-645,0-1 1,1 0-1,-1 0 0,1-1 1,1 0-1,-1-1 1,1 0-1,0-1 0,1 0 1,19 5-1,-11-5-11,0-2 1,0 0-1,0 0 1,0-2-1,1-1 1,-1-1-1,0 0 1,0-1-1,0-2 0,0 0 1,0-1-1,-1 0 1,0-2-1,0 0 1,28-16-1,-31 14-59,0 2-1,1 0 1,0 0 0,0 2 0,23-5-1,-33 9-101,1 0 1,0 1-1,0 0 0,-1 0 0,1 1 0,0 0 0,0 0 0,-1 1 0,1-1 0,-1 2 0,1-1 0,-1 1 0,0 0 0,10 7 0,-2 0-949,14 8-1769,-11-12-3844</inkml:trace>
</inkml:ink>
</file>

<file path=ppt/ink/ink8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06.984"/>
    </inkml:context>
    <inkml:brush xml:id="br0">
      <inkml:brushProperty name="width" value="0.025" units="cm"/>
      <inkml:brushProperty name="height" value="0.025" units="cm"/>
    </inkml:brush>
  </inkml:definitions>
  <inkml:trace contextRef="#ctx0" brushRef="#br0">263 330 2787,'-67'-81'5757,"-45"-48"2988,28 50 375,103 78-5206,34 6-3696,-4-1 59,0-1-836,69-4 0,-62-7-2825,-3-7-3399,13-13-10220</inkml:trace>
</inkml:ink>
</file>

<file path=ppt/ink/ink8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07.889"/>
    </inkml:context>
    <inkml:brush xml:id="br0">
      <inkml:brushProperty name="width" value="0.025" units="cm"/>
      <inkml:brushProperty name="height" value="0.025" units="cm"/>
    </inkml:brush>
  </inkml:definitions>
  <inkml:trace contextRef="#ctx0" brushRef="#br0">215 262 6246,'0'0'2573,"10"-10"70,-8 9-2534,19-20 2544,31-40-1,-47 55-1972,0-1 0,0 0 0,-1 0 0,1-1 0,-2 1 0,1-1-1,-1 0 1,0 0 0,-1 0 0,0 0 0,0-1 0,0-14 0,-2 22-583,-1-1 0,1 1 0,-1-1 1,0 1-1,0 0 0,0-1 0,0 1 0,0 0 0,0 0 0,0 0 0,-1-1 1,1 1-1,0 0 0,0 1 0,-1-1 0,1 0 0,-1 0 0,1 1 1,-1-1-1,1 0 0,-1 1 0,1 0 0,-1-1 0,0 1 0,1 0 1,-1 0-1,1 0 0,-1 0 0,0 0 0,-1 0 0,-54 3 277,48 0-349,-1 1 1,1-1-1,0 1 1,0 1-1,0 0 1,0 0-1,1 1 1,0 0-1,0 0 1,1 0-1,-1 1 1,2 1-1,-9 9 1,-1 4 148,0 1-1,2 1 1,-20 41-1,27-50-107,0 0 1,1 1-1,1-1 0,1 1 0,0 0 0,1 0 1,0 1-1,1-1 0,1 25 0,1-38-63,0-1-1,0 1 1,0-1 0,0 1-1,1-1 1,-1 0 0,1 1-1,-1-1 1,1 0 0,-1 1-1,1-1 1,0 0 0,-1 0-1,1 0 1,0 1-1,0-1 1,0 0 0,0 0-1,0 0 1,0-1 0,0 1-1,1 0 1,-1 0 0,0 0-1,2 0 1,1 0 9,-1 0 0,0-1 0,1 1 0,-1-1 0,0 0 0,1 0 0,-1 0 0,0 0 0,1-1 0,5-1 0,2-1 29,-1 0 0,1-1 1,-1 0-1,1-1 0,16-10 1,-1-6 2,-1 0 0,0-1 0,-2-1 1,0-2-1,23-32 0,85-144 332,-114 173-254,1 7 181,-18 21-303,1 0-1,-1 0 1,1 1-1,-1-1 0,0 0 1,1 0-1,-1 0 1,0 0-1,1 0 1,-1 0-1,0 1 0,1-1 1,-1 0-1,0 0 1,1 0-1,-1 1 0,0-1 1,0 0-1,1 0 1,-1 1-1,0-1 1,0 0-1,1 1 0,-1-1 1,0 0-1,0 1 1,0-1-1,0 0 1,0 1-1,1-1 0,-1 0 1,0 1-1,0-1 1,0 1-1,0-1 0,0 1 1,1 54-176,-1-40 310,-4 54 62,1-47-119,2 0-1,1-1 1,2 32-1,-1-52-76,0 0 0,-1 1 0,1-1 0,0 0 0,0 0 0,-1 1 0,1-1 0,0 0 0,0 0 0,0 0 0,1 0 0,-1 0 0,0 0 0,0 0 0,0 0 0,1-1 0,-1 1 0,0 0 0,1-1 0,-1 1 0,1-1 0,-1 0 0,1 1 0,-1-1 0,1 0 0,-1 0 0,1 0 0,-1 0 0,1 0 0,-1 0 0,1 0 0,-1-1 0,0 1 0,1 0 0,1-2 0,7 1 0,-1-1 0,0-1 0,0 0 0,14-6 0,21-17 0,-1-1 0,-2-3 0,46-41 0,-39 32 0,-47 38 0,0-1 0,0 1 0,0 0 0,0 0 0,1 0 0,-1 0 0,0 0 0,1 1 0,-1-1 0,1 0 0,-1 0 0,1 1 0,-1-1 0,1 1 0,-1 0 0,1-1 0,-1 1 0,1 0 0,0 0 0,2 0 0,-3 1 0,0-1 0,-1 1 0,1 0 0,0 0 0,-1 0 0,1 0 0,-1 0 0,1 0 0,-1-1 0,0 1 0,1 0 0,-1 0 0,0 0 0,0 0 0,0 0 0,0 0 0,0 0 0,0 1 0,0-1 0,0 0 0,0 0 0,0 0 0,-1 1 0,-1 12 0,-1 0 0,-1 0 0,-5 15 0,4-17 0,2-7 0,1-1 0,0 0 0,0 1 0,0 0 0,1-1 0,0 1 0,0 0 0,0-1 0,0 1 0,1 0 0,0 6 0,1-10 0,-1-1 0,1 1 0,0-1 0,0 0 0,0 1 0,0-1 0,0 0 0,0 1 0,0-1 0,0 0 0,0 0 0,0 0 0,0 0 0,0 0 0,0 0 0,0 0 0,0 0 0,0-1 0,0 1 0,0 0 0,0-1 0,0 1 0,0 0 0,-1-1 0,1 1 0,2-2 0,25-14 0,-26 15 0,80-55 0,-46 30 0,0 2 0,2 1 0,57-25 0,-93 47 0,0 0 0,-1 0 0,1 1 0,0-1 0,-1 0 0,1 1 0,0 0 0,0-1 0,-1 1 0,1 0 0,0 0 0,0 0 0,0 0 0,-1 0 0,1 0 0,0 1 0,0-1 0,0 0 0,-1 1 0,4 1 0,-5-1 0,1 0 0,0 0 0,0 0 0,0 0 0,-1 0 0,1 0 0,-1 0 0,1 1 0,-1-1 0,1 0 0,-1 0 0,0 1 0,0-1 0,1 0 0,-1 1 0,0-1 0,0 0 0,0 0 0,0 1 0,-1-1 0,1 2 0,-3 10 0,0 0 0,-1 0 0,-1-1 0,-6 14 0,9-20 0,-6 9 0,5-9 0,0-1 0,1 0 0,-1 1 0,1-1 0,0 1 0,0 0 0,1 0 0,-1 0 0,1 0 0,1 0 0,-1 0 0,1 0 0,0 0 0,2 9 0,-2-14-99,1 0 0,0 0 1,0 0-1,-1-1 0,1 1 0,0 0 1,0 0-1,0-1 0,0 1 0,0-1 1,0 1-1,0-1 0,0 1 0,0-1 1,0 1-1,0-1 0,1 0 0,-1 0 1,0 0-1,0 1 0,2-1 0,24-4-7166,-15-10-5334</inkml:trace>
</inkml:ink>
</file>

<file path=ppt/ink/ink8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08.713"/>
    </inkml:context>
    <inkml:brush xml:id="br0">
      <inkml:brushProperty name="width" value="0.025" units="cm"/>
      <inkml:brushProperty name="height" value="0.025" units="cm"/>
    </inkml:brush>
  </inkml:definitions>
  <inkml:trace contextRef="#ctx0" brushRef="#br0">84 86 5381,'-21'0'2001,"-17"0"3053,14-2 1872,25-1-1459,9-4-3951,9-2-758,26-9-150,-27 10-309,0 1-1,1 0 0,-1 1 1,1 1-1,0 0 1,1 2-1,-1 0 0,37 1 1,-54 2-288,0 1 0,0 0 0,0 0 0,-1 0 1,1 0-1,0 1 0,-1-1 0,1 0 0,-1 1 1,0-1-1,1 1 0,-1-1 0,0 1 0,0-1 1,0 1-1,0 0 0,0 0 0,0-1 0,-1 1 0,1 0 1,-1 0-1,1 0 0,-1 0 0,0 0 0,1 0 1,-1 0-1,0 0 0,-1 4 0,-2 60 642,1-53-414,-1 0 1,-1-1-1,-9 20 0,-6 24 197,19-56-437,0 1 0,0-1 1,0 0-1,0 0 0,0 0 0,0 1 1,0-1-1,0 0 0,0 0 0,0 1 1,0-1-1,0 0 0,0 0 0,0 1 1,0-1-1,0 0 0,0 0 0,0 1 1,0-1-1,0 0 0,0 0 0,0 1 1,1-1-1,-1 0 0,0 0 0,0 0 1,0 1-1,0-1 0,1 0 0,-1 0 1,0 0-1,0 0 0,0 1 0,1-1 1,-1 0-1,0 0 0,0 0 0,0 0 1,1 0-1,-1 0 0,0 0 0,0 0 1,1 0-1,-1 1 0,0-1 0,0 0 1,1 0-1,-1 0 0,0-1 0,0 1 1,1 0-1,-1 0 0,0 0 0,0 0 1,1 0-1,-1 0 0,0 0 0,0 0 1,0 0-1,1 0 0,-1-1 0,0 1 0,1 0 1,-1 0-37,4-1-230,-1-1 0,1 1 1,-1-1-1,0 1 1,1-1-1,-1 0 1,6-5-1,19-21-5305,-24 24 4426,21-23-6830</inkml:trace>
</inkml:ink>
</file>

<file path=ppt/ink/ink8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09.260"/>
    </inkml:context>
    <inkml:brush xml:id="br0">
      <inkml:brushProperty name="width" value="0.025" units="cm"/>
      <inkml:brushProperty name="height" value="0.025" units="cm"/>
    </inkml:brush>
  </inkml:definitions>
  <inkml:trace contextRef="#ctx0" brushRef="#br0">59 170 15471,'0'0'2941,"-8"6"6,-28 19-870,35-24-1954,0 0 1,0 0 0,0 0 0,0 0-1,0-1 1,0 1 0,0 0 0,1 1-1,-1-1 1,0 0 0,0 0 0,1 0-1,-1 0 1,1 1 0,-1-1 0,1 0 0,-1 0-1,1 1 1,0-1 0,0 0 0,0 1-1,-1-1 1,1 0 0,1 3 0,0-2-39,-1-1 0,1 0 0,0 0 0,0 1 0,0-1 0,0 0 0,0 0 0,1 0 0,-1 0 0,0 0 0,0 0 0,1-1 0,-1 1 0,1 0 0,-1-1 0,0 1 0,3 0 0,6 2 124,0-1 0,0 0 0,0-1 0,15 1 0,2-4-42,0-1 0,0-1 0,0-1 0,-1-1-1,0-2 1,0 0 0,-1-2 0,0-1 0,-1-1 0,0-1 0,-1-1 0,0-1 0,-2-1 0,22-19 0,-38 30-139,-1 0 1,1-1 0,-1 1 0,0-1 0,0 0 0,-1 0 0,3-7 0,-5 12-18,0 0 1,-1 0 0,1 0 0,-1-1 0,1 1-1,-1 0 1,1 0 0,-1 0 0,0 0 0,0-1-1,0 1 1,1 0 0,-1 0 0,0 0 0,0-1 0,-1 1-1,1 0 1,0 0 0,0 0 0,-1-1 0,1 1-1,0 0 1,-1 0 0,1 0 0,-1 0 0,0 0-1,1 0 1,-1 0 0,0 0 0,1 0 0,-1 0-1,0 0 1,0 0 0,0 1 0,0-1 0,0 0-1,0 1 1,0-1 0,0 0 0,0 1 0,0-1-1,-1 1 1,1 0 0,0-1 0,-2 1 0,-6-1 2,0 0 0,-1 1 0,1 1 1,0-1-1,0 1 0,0 1 0,-1 0 1,1 0-1,1 1 0,-1 0 1,0 0-1,1 1 0,0 0 0,-1 1 1,-8 6-1,-14 11 38,2 1 0,-36 34 0,61-53-52,-20 18 0,-33 41 0,50-55 0,1 1 0,0 0 0,1 0 0,0 0 0,0 0 0,1 1 0,0 0 0,1 0 0,-3 10 0,5-17 0,1-1 0,0 1 0,0-1 0,0 1 0,0-1 0,0 1 0,0-1 0,1 1 0,-1-1 0,1 1 0,0-1 0,0 1 0,0-1 0,0 0 0,0 1 0,0-1 0,0 0 0,1 0 0,-1 0 0,1 0 0,0 0 0,0 0 0,0 0 0,-1-1 0,1 1 0,1-1 0,-1 1 0,0-1 0,0 0 0,0 0 0,1 0 0,-1 0 0,1 0 0,-1 0 0,1-1 0,-1 1 0,4-1 0,13 3 0,1 0 0,-1-2 0,39-2 0,-31 0 0,23 0-1292,55-8 0,-68 4-1587,-1-3 0,43-13 0,-21 0-12133</inkml:trace>
</inkml:ink>
</file>

<file path=ppt/ink/ink8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10.430"/>
    </inkml:context>
    <inkml:brush xml:id="br0">
      <inkml:brushProperty name="width" value="0.025" units="cm"/>
      <inkml:brushProperty name="height" value="0.025" units="cm"/>
    </inkml:brush>
  </inkml:definitions>
  <inkml:trace contextRef="#ctx0" brushRef="#br0">99 62 13164,'0'0'2590,"2"-9"276,1-1-1923,4-32 2518,-13 48-672,-18 25-2684,12-8 165,0 0 1,1 1-1,1 1 1,2 0-1,0 0 1,2 1-1,1 0 1,-3 28-1,8-52-236,0 0 0,-1 0-1,1 0 1,0 0 0,0-1 0,1 1 0,-1 0-1,0 0 1,1 0 0,-1 0 0,1 0-1,-1 0 1,1-1 0,0 1 0,0 0-1,0 0 1,0-1 0,0 1 0,0-1-1,0 1 1,1-1 0,-1 1 0,1-1 0,-1 0-1,4 2 1,-2-2 15,0 0-1,1 0 1,-1 0 0,0 0-1,1-1 1,-1 0 0,1 0-1,-1 0 1,1 0 0,-1 0-1,1-1 1,-1 1 0,5-2-1,9-3 116,-1-1-1,0 0 0,0-1 0,26-16 1,-11 3-74,-1-1 1,0-1 0,-2-1 0,-1-2 0,0-1-1,-2-1 1,29-40 0,-70 121-49,7-30 9,1 0 0,0 0 0,2 1-1,1-1 1,1 1 0,1 0-1,0 44 1,3-66-40,0-1 0,1 1 0,-1-1 0,1 0 0,-1 1 0,1-1 0,0 0 0,0 0 0,0 1 0,0-1 0,0 0 0,0 0 0,1 0 0,-1 0 0,1-1 0,-1 1 0,1 0 0,0 0 0,0-1 0,0 1 0,0-1 0,0 0 0,0 0 0,0 0 0,0 1 0,0-2 0,0 1 0,1 0 0,-1 0 0,0-1 0,1 0 0,-1 1 0,1-1 1,-1 0-1,0 0 0,1 0 0,-1 0 0,1-1 0,2 0 0,3 0 31,1 0 0,0-1 1,-1 0-1,1-1 1,-1 0-1,0 0 1,0-1-1,0 0 1,12-9-1,-9 4-42,1-1 0,-2-1 0,1 0 0,-1 0 0,-1-1 0,0-1 0,-1 1 0,0-1 0,9-23 0,-12 25 0,-1 0 0,0 0 0,-1 0 0,0 0 0,-1-1 0,0 0 0,-1 1 0,0-1 0,-1 0 0,-1 1 0,1-1 0,-2 0 0,-2-12 0,4 23-18,0 0 0,0 0 0,-1 0 0,1 0 0,0-1 0,-1 1 1,1 0-1,-1 0 0,1 0 0,-1 0 0,1 0 0,-1 0 0,0 0 0,1 0 0,-1 0 0,0 0 0,0 1 0,0-1 1,0 0-1,1 0 0,-1 1 0,0-1 0,-1 0 0,1 1 0,0-1 0,0 1 0,0 0 0,0-1 0,0 1 0,0 0 1,-1-1-1,1 1 0,0 0 0,0 0 0,0 0 0,0 0 0,-1 0 0,1 1 0,-2-1 0,1 1-116,0 0-1,0 0 0,0 0 0,0 0 1,0 1-1,0-1 0,1 0 0,-1 1 1,0-1-1,1 1 0,-1 0 1,1 0-1,-1 0 0,1-1 0,0 1 1,0 0-1,0 0 0,0 1 0,-1 2 1,-1 21-11082,3-16 2877</inkml:trace>
</inkml:ink>
</file>

<file path=ppt/ink/ink8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11.457"/>
    </inkml:context>
    <inkml:brush xml:id="br0">
      <inkml:brushProperty name="width" value="0.025" units="cm"/>
      <inkml:brushProperty name="height" value="0.025" units="cm"/>
    </inkml:brush>
  </inkml:definitions>
  <inkml:trace contextRef="#ctx0" brushRef="#br0">212 158 8680,'0'0'14761,"3"-9"-12610,1 0-1477,-2 6-405,0 0 0,-1 0 1,0 0-1,0 0 0,0 0 0,0 0 1,0-1-1,-1 1 0,1 0 0,-1-5 1,-1 7-177,1 0 1,-1 1-1,0-1 1,0 0-1,1 1 1,-1-1-1,0 1 0,0 0 1,0-1-1,0 1 1,0-1-1,0 1 1,0 0-1,0 0 1,0 0-1,0 0 1,0-1-1,0 1 1,0 0-1,0 1 1,0-1-1,-2 0 1,-26 3 1295,21-1-1389,-1 2 0,1-1 0,0 1 0,1 0 0,-1 1 0,1 0 0,0 0 0,0 0 0,0 1 0,-10 12 0,4-4 0,1 0 0,1 1 0,0 1 0,-9 16 0,20-32 0,-17 43 0,17-42 0,0 0 0,0 0 0,0 0 0,0 0 0,0 0 0,0-1 0,0 1 0,0 0 0,0 0 0,0 0 0,1 0 0,-1-1 0,0 1 0,1 0 0,-1 0 0,0-1 0,1 1 0,-1 0 0,1 0 0,-1-1 0,1 1 0,0-1 0,-1 1 0,1 0 0,-1-1 0,1 1 0,0-1 0,0 0 0,-1 1 0,1-1 0,0 1 0,0-1 0,0 0 0,-1 0 0,1 1 0,0-1 0,0 0 0,0 0 0,0 0 0,0 0 0,-1 0 0,1 0 0,0 0 0,0 0 0,0-1 0,0 1 0,0 0 0,9-2 0,-1 1 0,0-1 0,1 0 0,-1-1 0,-1 0 0,1-1 0,14-7 0,61-42 0,-48 29 0,-8 5 0,-20 12 0,0 1 0,0 1 0,0-1 0,1 1 0,-1 1 0,1 0 0,0 0 0,1 1 0,-1 0 0,0 0 0,12-1 0,-20 4 0,0 1 0,0-1 0,-1 0 0,1 1 0,0-1 0,0 0 0,0 1 0,0-1 0,-1 1 0,1 0 0,0-1 0,-1 1 0,1-1 0,0 1 0,-1 0 0,1 0 0,-1-1 0,1 1 0,-1 0 0,1 0 0,-1 0 0,0 0 0,1-1 0,-1 1 0,0 0 0,0 0 0,0 0 0,0 0 0,1 0 0,-1 0 0,-1 2 0,1 37 0,0-32 0,-12 71 0,4-34 0,8-45 0,0 0 0,0 0 0,0 0 0,0 0 0,1-1 0,-1 1 0,0 0 0,0 0 0,0 0 0,0 0 0,0 0 0,0 0 0,1 0 0,-1 0 0,0 0 0,0 0 0,0 0 0,0 0 0,1-1 0,-1 1 0,0 0 0,0 0 0,0 0 0,0 0 0,1 0 0,-1 0 0,0 1 0,0-1 0,0 0 0,0 0 0,1 0 0,-1 0 0,0 0 0,0 0 0,0 0 0,0 0 0,0 0 0,1 0 0,-1 0 0,0 1 0,0-1 0,0 0 0,0 0 0,0 0 0,0 0 0,0 0 0,1 0 0,-1 1 0,0-1 0,0 0 0,0 0 0,0 0 0,0 0 0,0 1 0,0-1 0,0 0 0,0 0 0,0 0 0,0 0 0,0 1 0,0-1 0,0 0 0,0 0 0,0 1 0,9-10 0,-2-2 0,0-2 0,0 1 0,-1-1 0,-1 0 0,0 0 0,-1-1 0,0 1 0,-1-1 0,-1 0 0,0 0 0,-1 0 0,0 0 0,-1 0 0,-1 0 0,-2-14 0,3 28 0,0 0 0,0 0 0,-1 1 0,1-1 0,0 0 0,0 0 0,0 1 0,0-1 0,0 0 0,0 0 0,-1 1 0,1-1 0,0 0 0,0 0 0,0 0 0,0 1 0,-1-1 0,1 0 0,0 0 0,0 0 0,-1 0 0,1 1 0,0-1 0,0 0 0,-1 0 0,1 0 0,0 0 0,0 0 0,-1 0 0,1 0 0,0 0 0,0 0 0,-1 0 0,1 0 0,0 0 0,-1 0 0,1 0 0,0 0 0,0 0 0,-1 0 0,1 0 0,0 0 0,0-1 0,-1 1 0,1 0 0,0 0 0,0 0 0,0 0 0,-1 0 0,1-1 0,0 1 0,0 0 0,0 0 0,-1 0 0,1-1 0,0 1 0,0 0 0,0 0 0,0-1 0,0 1 0,0 0 0,-1 0 0,1-1 0,0 1 0,0 0 0,0 0 0,0-1 0,0 1 0,-1 1 0,1 0 0,0 0 0,-1 0 0,1-1 0,0 1 0,0 0 0,-1 0 0,1 0 0,0-1 0,0 1 0,0 0 0,0 0 0,0 0 0,0 0 0,0 0 0,1-1 0,-1 1 0,0 0 0,0 0 0,1 0 0,-1-1 0,0 1 0,1 0 0,-1 0 0,1-1 0,-1 1 0,1 0 0,0 1 0,4 0 0,-1 0 0,0 0 0,1-1 0,-1 1 0,1-1 0,-1 0 0,1 0 0,-1 0 0,1-1 0,0 0 0,6 0 0,60-4 0,-60 3 0,6-1-727,0 0-1,0-2 1,28-9-1,-30 8-394,0-1 1,0-1-1,-1-1 0,0 0 1,-1 0-1,0-2 0,15-12 1,8-15-6470</inkml:trace>
</inkml:ink>
</file>

<file path=ppt/ink/ink8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11.834"/>
    </inkml:context>
    <inkml:brush xml:id="br0">
      <inkml:brushProperty name="width" value="0.025" units="cm"/>
      <inkml:brushProperty name="height" value="0.025" units="cm"/>
    </inkml:brush>
  </inkml:definitions>
  <inkml:trace contextRef="#ctx0" brushRef="#br0">45 0 15887,'0'0'6774,"0"9"-3864,4 127-374,0-68-982,-3-1-1,-13 117 0,-3-101-1553,6-47 0,3 0 0,0 0 0,3 0 0,1 1 0,3 53 0,-1-89 0,1 0 0,-1 0 0,0 0 0,0 0 0,1-1 0,-1 1 0,0 0 0,1 0 0,-1 0 0,1 0 0,0 0 0,-1 0 0,1-1 0,0 1 0,-1 0 0,1-1 0,0 1 0,0 0 0,-1-1 0,1 1 0,0-1 0,0 1 0,0-1 0,0 1 0,0-1 0,0 0 0,0 0 0,0 1 0,0-1 0,0 0 0,0 0 0,0 0 0,0 0 0,0 0 0,0 0 0,0 0 0,0 0 0,0-1 0,0 1 0,0 0 0,0-1 0,-1 1 0,2-1 0,4-1 0,0 0 0,0 0 0,-1-1 0,1 0 0,8-7 0,38-34 0,-3-2 0,-1-2 0,52-69 0,-35 39 0,-15 19 10,-10 11-45,2 1-1,58-50 1,-110 98-9382,-2 0 5387,-15 9-6258</inkml:trace>
</inkml:ink>
</file>

<file path=ppt/ink/ink8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12.190"/>
    </inkml:context>
    <inkml:brush xml:id="br0">
      <inkml:brushProperty name="width" value="0.025" units="cm"/>
      <inkml:brushProperty name="height" value="0.025" units="cm"/>
    </inkml:brush>
  </inkml:definitions>
  <inkml:trace contextRef="#ctx0" brushRef="#br0">1 1 20339,'0'0'8488,"33"53"-5477,-3-35-2082,3 0-929,4 0 0,0 0 0,1 3 0,-2-1 0,-3 5 0,-2-5 0,-6-2-1826,-4-7-8071</inkml:trace>
</inkml:ink>
</file>

<file path=ppt/ink/ink8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13.138"/>
    </inkml:context>
    <inkml:brush xml:id="br0">
      <inkml:brushProperty name="width" value="0.025" units="cm"/>
      <inkml:brushProperty name="height" value="0.025" units="cm"/>
    </inkml:brush>
  </inkml:definitions>
  <inkml:trace contextRef="#ctx0" brushRef="#br0">0 0 30269,'0'0'64</inkml:trace>
</inkml:ink>
</file>

<file path=ppt/ink/ink8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13.513"/>
    </inkml:context>
    <inkml:brush xml:id="br0">
      <inkml:brushProperty name="width" value="0.025" units="cm"/>
      <inkml:brushProperty name="height" value="0.025" units="cm"/>
    </inkml:brush>
  </inkml:definitions>
  <inkml:trace contextRef="#ctx0" brushRef="#br0">0 14 22966,'0'0'4548,"68"-14"-20083</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4:08.604"/>
    </inkml:context>
    <inkml:brush xml:id="br0">
      <inkml:brushProperty name="width" value="0.025" units="cm"/>
      <inkml:brushProperty name="height" value="0.025" units="cm"/>
    </inkml:brush>
  </inkml:definitions>
  <inkml:trace contextRef="#ctx0" brushRef="#br0">1 27 8360,'0'0'9732,"9"-4"-8894,11-1-496,0 0 1,1 1-1,0 1 1,0 1-1,-1 1 0,27 2 1,257 15 153,-300-17-726,1 1 0,-1-1-1,1 0 1,-1 0 0,0 0-1,1-1 1,6-3-1,9-3-8885</inkml:trace>
</inkml:ink>
</file>

<file path=ppt/ink/ink8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17.806"/>
    </inkml:context>
    <inkml:brush xml:id="br0">
      <inkml:brushProperty name="width" value="0.025" units="cm"/>
      <inkml:brushProperty name="height" value="0.025" units="cm"/>
    </inkml:brush>
  </inkml:definitions>
  <inkml:trace contextRef="#ctx0" brushRef="#br0">511 569 14606,'9'-11'1568,"-1"0"1,0-1-1,-1 0 0,0 0 1,-1-1-1,7-18 0,-12 28-1398,0 0 0,0 0 0,0 0 0,0 0-1,-1 0 1,0 0 0,1-1 0,-1 1 0,0 0-1,-1 0 1,1 0 0,-1 0 0,1-1 0,-1 1-1,0 0 1,0 0 0,0 0 0,0 0 0,-1 0-1,1 1 1,-1-1 0,0 0 0,0 1 0,0-1-1,0 1 1,0-1 0,0 1 0,-1 0 0,1 0-1,-1 0 1,0 0 0,1 1 0,-5-3 0,-11-3-174,1 1 0,-1 1 0,-1 0 1,1 1-1,-1 1 0,1 1 1,-1 1-1,0 0 0,0 1 0,1 1 1,-1 1-1,0 1 0,1 1 0,-1 0 1,1 1-1,1 1 0,-1 1 0,1 0 1,-28 16-1,33-14 18,1 0 1,0 0-1,0 1 1,0 0-1,-16 23 1,23-29-4,1 0-1,0 1 1,1-1 0,-1 1 0,1-1 0,-1 1 0,1 0 0,1 0 0,-1 0-1,1 0 1,0 0 0,0 1 0,0-1 0,1 0 0,-1 0 0,1 1 0,1-1-1,-1 0 1,3 10 0,-1-12-1,0 0 0,0 1-1,1-1 1,-1 0-1,1 0 1,0 0 0,0-1-1,0 1 1,0-1 0,0 0-1,0 1 1,1-2 0,-1 1-1,1 0 1,0-1-1,-1 1 1,1-1 0,0 0-1,0 0 1,0 0 0,0-1-1,0 0 1,-1 1 0,6-2-1,11 2 56,-1-1 1,1-1-1,31-5 0,-23 0-22,1-2 1,-1 0-1,0-2 1,-1-1-1,0-1 1,-1-2-1,0 0 0,-1-2 1,-1-1-1,0-1 1,-1 0-1,-2-2 0,0-1 1,22-27-1,-35 37-40,-1 1-1,0-1 0,-1-1 0,0 0 0,-1 0 1,-1 0-1,1 0 0,-2 0 0,0-1 1,0 0-1,-1 0 0,-1 0 0,0 0 0,-1-14 1,-1 19-4,0 0 1,-1 0 0,1-1 0,-2 1-1,1 0 1,-1 0 0,0 1-1,-1-1 1,0 1 0,0-1-1,0 1 1,-1 0 0,0 1 0,-1-1-1,1 1 1,-1 0 0,-1 1-1,1-1 1,-1 1 0,0 0 0,0 1-1,-12-6 1,6 4 0,-1 1 0,1 1 0,-1 0 0,0 1 0,-1 0 0,1 1 0,0 1 0,-1 0 0,1 1 0,0 0 0,-1 2 0,1-1 0,0 2 0,0 0 0,0 0 0,-24 11 0,11-3 0,0 1 0,2 1 0,-1 2 0,2 0 0,0 2 0,1 0 0,-29 29 0,41-35-631,0 1 0,1 0 0,1 1 0,-15 25 0,21-33 323,1-1-1,-1 0 1,1 0 0,1 1 0,-1-1-1,1 1 1,-1 0 0,1-1-1,1 1 1,-1 0 0,1 0 0,-1 0-1,1-1 1,1 1 0,-1 0-1,1 0 1,0-1 0,0 1-1,3 8 1,19 12-6546</inkml:trace>
</inkml:ink>
</file>

<file path=ppt/ink/ink8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18.679"/>
    </inkml:context>
    <inkml:brush xml:id="br0">
      <inkml:brushProperty name="width" value="0.025" units="cm"/>
      <inkml:brushProperty name="height" value="0.025" units="cm"/>
    </inkml:brush>
  </inkml:definitions>
  <inkml:trace contextRef="#ctx0" brushRef="#br0">0 214 13741,'0'0'8355,"11"3"-7160,6 2-643,1-1 0,0-1 0,-1 0 0,1-2 0,0 0 0,29-2 0,126-19 1089,-105 11-1311,1045-121 974,-523 65-1081,-557 60-231,0 2 96,-64 10-419,28-6 230,-45 9-2951,-1-4-3618,16-5-1513</inkml:trace>
</inkml:ink>
</file>

<file path=ppt/ink/ink8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19.317"/>
    </inkml:context>
    <inkml:brush xml:id="br0">
      <inkml:brushProperty name="width" value="0.025" units="cm"/>
      <inkml:brushProperty name="height" value="0.025" units="cm"/>
    </inkml:brush>
  </inkml:definitions>
  <inkml:trace contextRef="#ctx0" brushRef="#br0">623 490 10282,'0'0'6198,"6"-9"-3369,22-30-710,-27 38-1983,0 0-1,-1-1 0,1 1 1,0-1-1,-1 1 1,1-1-1,-1 1 1,1-1-1,-1 1 0,0-1 1,0 1-1,0-1 1,0 0-1,0 1 0,0-1 1,0 1-1,0-1 1,-1 1-1,1-1 0,-1 0 1,1 1-1,-1 0 1,0-1-1,1 1 0,-1-1 1,0 1-1,0 0 1,0-1-1,0 1 0,0 0 1,0 0-1,0 0 1,-2-2-1,-3-1 187,1 0-1,-1 1 1,0-1 0,0 1 0,-10-3-1,-2-1-173,-1 1 0,0 1-1,1 1 1,-1 1 0,-1 1 0,1 0-1,0 1 1,0 1 0,-1 1-1,1 1 1,0 0 0,0 2-1,0 0 1,-29 11 0,28-7-82,-1 0 0,2 2 0,-1 1 0,1 0 0,1 1 0,0 1 1,1 1-1,0 1 0,1 0 0,1 1 0,0 0 0,-18 28 0,27-35 1,0 1 0,1-1 0,1 1 0,-1 0 0,1 0 0,-3 16-1,6-24-60,0 0 0,1 0 0,-1 1 0,1-1 0,0 0-1,0 1 1,0-1 0,0 0 0,0 1 0,0-1 0,0 0-1,1 0 1,-1 1 0,1-1 0,0 0 0,0 0 0,0 0-1,0 0 1,0 0 0,0 0 0,0 0 0,1 0 0,-1 0-1,1 0 1,-1-1 0,1 1 0,0-1 0,0 1 0,0-1-1,0 0 1,0 1 0,0-1 0,0 0 0,0 0 0,2 0-1,10 3 26,0-1-1,1-1 1,-1-1-1,0 0 0,1 0 1,-1-1-1,0-1 1,1-1-1,-1 0 0,0-1 1,0 0-1,20-8 1,2-3 43,0-1 1,-1-2 0,48-31-1,-50 26-39,-1 0-1,-2-2 1,0-2-1,-2 0 1,35-43-1,-51 54-16,-1 0-1,-1-1 1,0 0-1,-1-1 1,11-29 0,-17 35-14,1 1 0,-2-1 0,1 0 0,-2-1 0,1 1 0,-2 0 1,1 0-1,-2-1 0,1 1 0,-4-15 0,2 18-4,0 1 0,-1-1 0,0 1 0,-1 0 0,1 0 0,-1 0 0,-1 1 0,1-1 0,-1 1 0,0 0 0,0 0 0,-1 1 0,0-1 0,0 1 0,0 0 0,-1 1 0,1 0 0,-1 0 0,0 0 0,0 1 0,-1 0 0,-11-3 0,-2-1 0,0 2 0,0 1 0,-1 1 0,1 0 0,-1 2 0,1 0 0,-25 3 0,21 1-38,0 1 1,1 1-1,-43 14 0,53-14-108,0 0 0,0 2 0,1-1 0,0 1 0,0 1 0,1 1 0,-19 16 0,19-11-2185,12-5-4749,8-7-992</inkml:trace>
</inkml:ink>
</file>

<file path=ppt/ink/ink8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20.017"/>
    </inkml:context>
    <inkml:brush xml:id="br0">
      <inkml:brushProperty name="width" value="0.025" units="cm"/>
      <inkml:brushProperty name="height" value="0.025" units="cm"/>
    </inkml:brush>
  </inkml:definitions>
  <inkml:trace contextRef="#ctx0" brushRef="#br0">121 0 21396,'0'0'4036,"-18"86"-2915,2-29 353,-2 8-321,-2 2-609,2 6-352,3-5-96,5-4-32,4-9-32,6-9-320,0-11-993,0-11-833,4-14-1634</inkml:trace>
</inkml:ink>
</file>

<file path=ppt/ink/ink8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20.374"/>
    </inkml:context>
    <inkml:brush xml:id="br0">
      <inkml:brushProperty name="width" value="0.025" units="cm"/>
      <inkml:brushProperty name="height" value="0.025" units="cm"/>
    </inkml:brush>
  </inkml:definitions>
  <inkml:trace contextRef="#ctx0" brushRef="#br0">1 18 9513,'0'0'13880,"16"-3"-13218,46-5 438,1 2-1,103 5 1,141 25-566,-276-21-517,0 1-1,0 2 1,-1 0 0,50 19 0,-73-22-19,0 1-1,0-1 1,0 1-1,-1 0 1,1 1-1,-1 0 1,0 0-1,-1 0 1,1 0-1,7 11 1,-10-11 3,0 0-1,-1-1 1,1 1 0,-1 1 0,-1-1-1,1 0 1,-1 0 0,1 1-1,-2-1 1,1 1 0,-1-1 0,1 1-1,-1-1 1,-1 1 0,1-1-1,-3 10 1,0-4 170,-1 0 1,0-1-1,0 0 0,-1 0 1,-1 0-1,1 0 0,-2-1 1,1 0-1,-1 0 0,-1 0 1,1-1-1,-14 10 0,-7 6 626,-1-2 0,-48 28 0,40-29-780,-1-2 1,0-1-1,-1-2 1,-1-2-1,-1-2 1,0-1-1,0-2 1,-1-2-1,0-1 1,-72-1-1,102-5-16,0-1 0,0-1 0,-1 1 0,1-2 1,-23-7-1,31 8-3,1 1 1,-1-1-1,1 1 1,-1-1-1,1 0 1,0 0 0,0-1-1,0 1 1,0-1-1,0 1 1,0-1-1,1 0 1,0 0-1,-1 0 1,1-1-1,0 1 1,0 0 0,1-1-1,-1 1 1,1-1-1,0 0 1,-2-4-1,3 5-151,0 1-1,0-1 0,0 1 0,0-1 1,0 1-1,0-1 0,1 1 0,-1-1 1,1 1-1,-1-1 0,1 1 0,0-1 1,0 1-1,0 0 0,1 0 0,-1-1 1,0 1-1,1 0 0,1-2 0,40-31-9035,-41 33 8374,41-26-13913</inkml:trace>
</inkml:ink>
</file>

<file path=ppt/ink/ink8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21.726"/>
    </inkml:context>
    <inkml:brush xml:id="br0">
      <inkml:brushProperty name="width" value="0.025" units="cm"/>
      <inkml:brushProperty name="height" value="0.025" units="cm"/>
    </inkml:brush>
  </inkml:definitions>
  <inkml:trace contextRef="#ctx0" brushRef="#br0">1 1 3171,'0'0'21556,"0"8"-20328,5 293 1590,-7-183-821,26 224 0,-24-341-1997,1 6 0,0-1 0,1 1 0,-1-1 0,1 0 0,4 10 0,-5-15 0,0 0 0,-1 0 0,1 0 0,0 0 0,-1 0 0,1 0 0,0 0 0,0 0 0,0-1 0,0 1 0,0 0 0,0 0 0,0-1 0,0 1 0,0-1 0,0 1 0,0-1 0,0 1 0,0-1 0,0 1 0,1-1 0,-1 0 0,0 0 0,0 0 0,0 0 0,1 0 0,-1 0 0,0 0 0,0 0 0,1 0 0,-1 0 0,0-1 0,0 1 0,0-1 0,0 1 0,0-1 0,2 0 0,6-4 0,-1 0 0,0-1 0,0 0 0,-1-1 0,0 1 0,0-1 0,0-1 0,-1 1 0,7-10 0,49-84 0,-53 84 0,121-252 0,-109 221 0,-13 35 0,-4 13 0,-2 24 0,-9 41 0,-6 2 0,6-31 0,1 0 0,-2 52 0,8-87 0,0 1 0,0-1 0,0 0 0,0 0 0,0 0 0,0 0 0,0 0 0,1 0 0,-1 1 0,0-1 0,1 0 0,-1 0 0,1 0 0,-1 0 0,1 0 0,0 0 0,-1 0 0,1-1 0,0 1 0,0 0 0,0 0 0,-1 0 0,1-1 0,0 1 0,0 0 0,0-1 0,0 1 0,0-1 0,0 1 0,0-1 0,0 0 0,1 1 0,-1-1 0,0 0 0,0 0 0,0 0 0,0 0 0,0 0 0,0 0 0,1 0 0,-1 0 0,0 0 0,0 0 0,0-1 0,0 1 0,0 0 0,2-2 0,5 0 0,0-1 0,0 0 0,0 0 0,-1-1 0,12-7 0,30-25 0,-2-3 0,74-76 0,-14 11 0,-106 103 0,26-19 0,-27 19 0,1 1 0,-1 0 0,1 0 0,-1-1 0,1 1 0,-1 0 0,1 0 0,-1 0 0,1 0 0,-1 0 0,1-1 0,-1 1 0,1 0 0,-1 0 0,1 0 0,-1 0 0,1 1 0,-1-1 0,1 0 0,-1 0 0,1 0 0,-1 0 0,1 0 0,-1 1 0,1-1 0,-1 0 0,0 0 0,1 1 0,-1-1 0,1 0 0,-1 1 0,0-1 0,1 0 0,-1 1 0,0-1 0,1 1 0,-1-1 0,0 0 0,0 1 0,1-1 0,-1 1 0,0-1 0,0 1 0,0-1 0,0 1 0,0-1 0,1 1 0,-1-1 0,0 1 0,0-1 0,0 1 0,0-1 0,-1 1 0,1-1 0,0 1 0,0 0 0,-1 18 0,0 0 0,-1 0 0,-1 0 0,-1 0 0,-12 32 0,10-30 0,0-1 0,1 2 0,1-1 0,-1 24 0,5-44 4,1 1 0,-1-1-1,1 0 1,-1 0 0,1 0 0,0 1-1,-1-1 1,1 0 0,0 0 0,0 0-1,0 0 1,0 0 0,0-1 0,0 1 0,0 0-1,0 0 1,0-1 0,0 1 0,0 0-1,1-1 1,-1 1 0,0-1 0,0 0-1,1 1 1,-1-1 0,0 0 0,1 0 0,-1 0-1,0 0 1,1 0 0,-1 0 0,0 0-1,3-1 1,1 1-246,1 0 0,-1 0 0,0-1 0,1 0 0,-1 0 0,0 0 0,0-1 0,6-2 0,7-10-6933</inkml:trace>
</inkml:ink>
</file>

<file path=ppt/ink/ink8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23.110"/>
    </inkml:context>
    <inkml:brush xml:id="br0">
      <inkml:brushProperty name="width" value="0.025" units="cm"/>
      <inkml:brushProperty name="height" value="0.025" units="cm"/>
    </inkml:brush>
  </inkml:definitions>
  <inkml:trace contextRef="#ctx0" brushRef="#br0">1 1 17969,'0'0'8104,"3"69"-5862,14-42-641,3 3-255,9-5-161,2-2-865,2-3-320,2-9 0,-1-3 0,-1-5 0,-7-3 0,-6 0-961,-5 0-993,0 0-1697,-6-3-1506,-1-10-2146</inkml:trace>
</inkml:ink>
</file>

<file path=ppt/ink/ink8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23.450"/>
    </inkml:context>
    <inkml:brush xml:id="br0">
      <inkml:brushProperty name="width" value="0.025" units="cm"/>
      <inkml:brushProperty name="height" value="0.025" units="cm"/>
    </inkml:brush>
  </inkml:definitions>
  <inkml:trace contextRef="#ctx0" brushRef="#br0">203 0 20243,'0'0'4709,"-40"54"-2467,22-13-961,-2 7 32,-2 11-64,-3 5-576,2 3-513,2 1-96,4-5-32,6-9 0,6-9-256,5-9-897,0-10-384,9-12-1859,3-9-2593,1-5-4133</inkml:trace>
</inkml:ink>
</file>

<file path=ppt/ink/ink8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24.105"/>
    </inkml:context>
    <inkml:brush xml:id="br0">
      <inkml:brushProperty name="width" value="0.025" units="cm"/>
      <inkml:brushProperty name="height" value="0.025" units="cm"/>
    </inkml:brush>
  </inkml:definitions>
  <inkml:trace contextRef="#ctx0" brushRef="#br0">360 68 14798,'0'0'5189,"3"-9"-2397,7-28-443,-10 37-2256,0-1 0,0 0 0,0 0 0,0 1 0,1-1 0,-1 0 0,-1 1 0,1-1 0,0 0 1,0 0-1,0 1 0,0-1 0,0 0 0,-1 1 0,1-1 0,0 0 0,-1 1 0,1-1 0,0 0 0,-1 1 0,1-1 0,-1 1 1,1-1-1,-1 1 0,1-1 0,-1 1 0,1-1 0,-1 1 0,0-1 0,1 1 0,-1 0 0,1-1 0,-1 1 0,0 0 0,0 0 0,1-1 1,-1 1-1,0 0 0,1 0 0,-1 0 0,0 0 0,-1 0 0,-34 1 1021,30-1-876,-6 2-129,1 1-1,0 0 1,0 0-1,0 1 1,0 0-1,1 1 1,-1 0 0,1 1-1,1 0 1,-1 0-1,-10 10 1,-1 2 136,2 0 1,0 0-1,-30 40 1,39-43-246,1-1 0,0 1 0,1 1 0,-10 26 0,15-35 0,1 0 0,0 0 0,0 0 0,1 0 0,-1 0 0,2 0 0,-1 1 0,1-1 0,0 0 0,1 1 0,-1-1 0,1 0 0,5 14 0,-4-17 1,0 0 0,1-1 0,-1 1 0,1-1 0,0 0 0,0 1 0,1-1-1,-1-1 1,0 1 0,1 0 0,0-1 0,0 0 0,0 0 0,0 0 0,0 0 0,0-1 0,0 1 0,0-1 0,1 0 0,-1 0 0,0-1-1,8 1 1,9 0-187,0 0-1,0-1 0,27-4 0,-31 2-1409,0-1 0,0-1-1,-1-1 1,25-10 0,7-8-6064</inkml:trace>
</inkml:ink>
</file>

<file path=ppt/ink/ink8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24.480"/>
    </inkml:context>
    <inkml:brush xml:id="br0">
      <inkml:brushProperty name="width" value="0.025" units="cm"/>
      <inkml:brushProperty name="height" value="0.025" units="cm"/>
    </inkml:brush>
  </inkml:definitions>
  <inkml:trace contextRef="#ctx0" brushRef="#br0">1 35 19859,'0'0'12908,"0"-2"-12908,10-12-3716,-3-5-8583</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45.463"/>
    </inkml:context>
    <inkml:brush xml:id="br0">
      <inkml:brushProperty name="width" value="0.025" units="cm"/>
      <inkml:brushProperty name="height" value="0.025" units="cm"/>
    </inkml:brush>
  </inkml:definitions>
  <inkml:trace contextRef="#ctx0" brushRef="#br0">68 100 3651,'0'0'2606,"-8"-5"-2041,6 4-412,-4-2 409,0 0 0,0 0 0,0-1 0,1 0 0,0 0 0,0 0 0,0-1 0,-6-7 0,10 20 2053,-1 28-2193,2-34-377,1 0-1,-1-1 0,0 1 1,0 0-1,1 0 1,-1 0-1,1-1 0,0 1 1,-1 0-1,1-1 0,0 1 1,0 0-1,0-1 1,0 1-1,0-1 0,1 0 1,-1 1-1,0-1 0,1 0 1,-1 0-1,3 2 1,-3-3 37,1 0 0,-1 0 0,0 0 0,0-1 1,0 1-1,1 0 0,-1-1 0,0 1 0,0-1 1,0 0-1,0 1 0,0-1 0,0 0 0,0 1 1,0-1-1,0 0 0,-1 0 0,1 0 0,0 0 1,0 0-1,-1 0 0,1 0 0,0 0 0,-1 0 1,1 0-1,-1 0 0,0 0 0,1-1 0,-1 1 0,0 0 1,0 0-1,1-3 0,0 1 41,0-2 113,0 0 0,1 0 0,0 0 0,0 1 0,0-1 0,0 1-1,1-1 1,3-4 0,-3 7-194,-1 0 0,0 1 0,1-1 0,-1 1-1,1 0 1,0 0 0,-1 0 0,1 0 0,0 0 0,0 0-1,0 1 1,0 0 0,-1-1 0,1 1 0,0 0 0,5 1 0,68 6 108,-61-4-109,0-1 0,1-1-1,0 0 1,-1-1 0,29-4 0,-34 1 52,0 0 0,0-1 0,0 0 1,10-6-1,-13 6-10,0 1 0,0-1-1,1 1 1,-1 1 0,1-1 0,0 1 0,0 0 0,12 0-1,-8 3-13,1 0-1,-1 1 1,0 1-1,0 0 0,0 1 1,-1 0-1,1 1 0,-1 0 1,0 1-1,20 13 1,-13-8 24,0-1 0,29 11 0,-40-18-90,0-1 0,-1 0-1,1-1 1,0 0-1,0 0 1,0 0-1,1-1 1,-1 0-1,0-1 1,0 1-1,9-3 1,-7 0 59,0-1 0,0 1 0,-1-1 0,1-1 0,-1 1 0,12-10 0,-14 9-16,0 0 1,1 1 0,-1 0-1,1 1 1,0-1-1,0 1 1,0 0-1,1 1 1,-1 0 0,0 0-1,13-1 1,99 6 156,-117 4-3410,-5-1-3233,-9-2-7349</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4:09.243"/>
    </inkml:context>
    <inkml:brush xml:id="br0">
      <inkml:brushProperty name="width" value="0.025" units="cm"/>
      <inkml:brushProperty name="height" value="0.025" units="cm"/>
    </inkml:brush>
  </inkml:definitions>
  <inkml:trace contextRef="#ctx0" brushRef="#br0">0 30 12748,'0'0'5125,"11"3"-4575,-1-1-469,0 1 0,1-1 1,-1-1-1,0 0 0,0 0 0,1-1 1,-1 0-1,20-4 0,12-5-23,1 3-1,-1 1 0,73 2 1,-55-5-1858,-14 1-3057,-34 7 682</inkml:trace>
</inkml:ink>
</file>

<file path=ppt/ink/ink9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25.489"/>
    </inkml:context>
    <inkml:brush xml:id="br0">
      <inkml:brushProperty name="width" value="0.025" units="cm"/>
      <inkml:brushProperty name="height" value="0.025" units="cm"/>
    </inkml:brush>
  </inkml:definitions>
  <inkml:trace contextRef="#ctx0" brushRef="#br0">0 388 12492,'0'0'14504,"10"-5"-12662,8-5-1512,0-1 0,0-1 0,-1-1 0,-1-1 0,0 0-1,21-24 1,87-112 1282,-117 142-1604,16-22-8,29-50 0,-52 80 0,0 0 0,0 0 0,0 0 0,0 0 0,0 0 0,1 0 0,-1 0 0,0 1 0,0-1 0,0 0 0,0 0 0,0 0 0,0 0 0,0 0 0,0 0 0,0 0 0,1 0 0,-1 0 0,0 0 0,0 0 0,0 0 0,0 0 0,0 0 0,0 0 0,0 0 0,0 0 0,1 0 0,-1 0 0,0 0 0,0 0 0,0 0 0,0 0 0,0 0 0,0 0 0,0-1 0,0 1 0,0 0 0,1 0 0,-1 0 0,0 0 0,0 0 0,0 0 0,0 0 0,0 0 0,0 0 0,0 0 0,0 0 0,0-1 0,0 1 0,0 0 0,0 0 0,0 0 0,0 0 0,0 0 0,0 0 0,0 0 0,0 0 0,0-1 0,0 1 0,0 0 0,0 0 0,0 13 0,-6 19 0,-8 9 0,-58 209 0,72-248-275,-1 1 0,1-1-1,-1 0 1,1 0 0,0 0 0,-1 0-1,1 0 1,0 1 0,0-1 0,1 0-1,-1 0 1,1 4 0,0-5-12,0-1-1,1 1 1,-1 0-1,0 0 1,0-1 0,1 1-1,-1-1 1,0 1-1,0-1 1,1 0-1,-1 1 1,0-1 0,1 0-1,-1 0 1,1 0-1,-1 0 1,0 0 0,1 0-1,0-1 1,1 0-4598,-2-3-1467</inkml:trace>
</inkml:ink>
</file>

<file path=ppt/ink/ink9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25.817"/>
    </inkml:context>
    <inkml:brush xml:id="br0">
      <inkml:brushProperty name="width" value="0.025" units="cm"/>
      <inkml:brushProperty name="height" value="0.025" units="cm"/>
    </inkml:brush>
  </inkml:definitions>
  <inkml:trace contextRef="#ctx0" brushRef="#br0">0 129 15278,'0'0'11756,"57"-44"-11180,-21 34-480,1-7-160,-1 0-2370,-3-1-3716,-8-5-11499</inkml:trace>
</inkml:ink>
</file>

<file path=ppt/ink/ink9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26.701"/>
    </inkml:context>
    <inkml:brush xml:id="br0">
      <inkml:brushProperty name="width" value="0.025" units="cm"/>
      <inkml:brushProperty name="height" value="0.025" units="cm"/>
    </inkml:brush>
  </inkml:definitions>
  <inkml:trace contextRef="#ctx0" brushRef="#br0">257 0 10666,'0'0'14697,"-5"13"-14233,-6 13-321,-1 0 0,-1 0 0,-23 32 0,27-45 131,1-1 0,-2 0 0,0 0-1,0-1 1,-1-1 0,-1 0 0,1 0-1,-2-1 1,-17 10 0,29-18-239,-1 0 0,0 0 1,0 0-1,1 0 0,-1-1 1,0 1-1,0 0 0,0-1 0,0 0 1,0 1-1,0-1 0,0 0 0,0 0 1,0 0-1,0 0 0,0-1 1,1 1-1,-1 0 0,0-1 0,-3 0 1,4 0-27,0 0 1,0 0 0,0 0 0,0-1 0,0 1 0,0 0 0,0 0 0,0-1-1,0 1 1,1 0 0,-1-1 0,0 1 0,1-1 0,0 1 0,-1-1-1,1 1 1,0-1 0,-1 1 0,1-4 0,0-3-57,1-1 1,-1 0-1,2 0 1,-1 1-1,1-1 1,0 1-1,6-15 1,-4 14-45,1 0 0,-1 0 1,2 0-1,-1 1 0,1 0 1,12-13-1,-17 19 80,1 1 1,-1 0-1,0 0 1,1 0-1,-1 0 1,1 0-1,-1 0 1,1 0-1,-1 1 0,1-1 1,0 0-1,-1 1 1,1 0-1,0-1 1,0 1-1,-1 0 0,1 0 1,2 0-1,-2 0 6,0 1-1,0 0 0,0 0 0,0 0 1,0 0-1,0 0 0,0 0 0,-1 1 1,1-1-1,-1 0 0,1 1 0,-1 0 1,1-1-1,-1 1 0,0 0 1,0-1-1,0 1 0,0 0 0,1 3 1,-2-5 4,12 22 43,0-1 0,17 24 0,-23-38 12,0 0 1,1 0-1,-1-1 0,1 0 0,1 0 1,-1 0-1,1-1 0,17 8 0,16 7-543,-15-6-7408,-18-11-2993</inkml:trace>
</inkml:ink>
</file>

<file path=ppt/ink/ink9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32.846"/>
    </inkml:context>
    <inkml:brush xml:id="br0">
      <inkml:brushProperty name="width" value="0.025" units="cm"/>
      <inkml:brushProperty name="height" value="0.025" units="cm"/>
    </inkml:brush>
  </inkml:definitions>
  <inkml:trace contextRef="#ctx0" brushRef="#br0">1 1 12908,'0'0'-64</inkml:trace>
</inkml:ink>
</file>

<file path=ppt/ink/ink9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33.256"/>
    </inkml:context>
    <inkml:brush xml:id="br0">
      <inkml:brushProperty name="width" value="0.025" units="cm"/>
      <inkml:brushProperty name="height" value="0.025" units="cm"/>
    </inkml:brush>
  </inkml:definitions>
  <inkml:trace contextRef="#ctx0" brushRef="#br0">1 1 18481,'0'0'3161,"2"12"-1928,1 2-825,0-1 0,1 1 0,1-1 0,0 0 0,1-1 1,0 1-1,1-1 0,13 19 0,-2-9-200,1-1 1,1 0 0,0-1 0,2-2-1,0 0 1,1-1 0,1-1-1,0-1 1,2-2 0,43 18-1,-67-30-519,1 0 0,0 0-1,-1 0 1,1-1 0,0 1 0,-1-1-1,1 0 1,0 1 0,0-1-1,-1-1 1,5 1 0,-6-1-72,0 1 1,1-1 0,-1 0-1,0 1 1,0-1 0,0 0-1,1 0 1,-1 0 0,0 0-1,0 0 1,0 0 0,0 0-1,-1 0 1,1-1 0,0 1-1,0 0 1,-1 0 0,1-1-1,-1 1 1,1 0 0,-1-1-1,1-1 1,6-25-7412</inkml:trace>
</inkml:ink>
</file>

<file path=ppt/ink/ink9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33.583"/>
    </inkml:context>
    <inkml:brush xml:id="br0">
      <inkml:brushProperty name="width" value="0.025" units="cm"/>
      <inkml:brushProperty name="height" value="0.025" units="cm"/>
    </inkml:brush>
  </inkml:definitions>
  <inkml:trace contextRef="#ctx0" brushRef="#br0">127 1 11179,'0'0'10623,"-5"11"-8995,-6 17-751,0 0 0,2 1 1,-9 53-1,-9 108 1069,12-71-1977,-15 171 224,30-165-3279,0-124 2914,0 0 0,0 0 0,0 1 0,0-1 0,0 0 0,0 0 0,1 1 0,-1-1 0,0 0 0,1 0 0,-1 0 0,1 0 0,0 0 0,-1 1 0,1-1 0,0 0 0,0 0 0,-1 0 0,2 0 0,-1 0-78,0-1 0,0 0-1,0 0 1,0 0 0,-1 0-1,1 0 1,0 0 0,0 0-1,0 0 1,0 0 0,0-1-1,0 1 1,-1 0 0,1 0-1,0-1 1,0 1-1,0-1 1,-1 1 0,1-1-1,0 1 1,-1-1 0,1 1-1,0-1 1,-1 0 0,1 1-1,-1-1 1,1 0 0,-1 1-1,1-1 1,0-1 0,18-29-9066</inkml:trace>
</inkml:ink>
</file>

<file path=ppt/ink/ink9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33.923"/>
    </inkml:context>
    <inkml:brush xml:id="br0">
      <inkml:brushProperty name="width" value="0.025" units="cm"/>
      <inkml:brushProperty name="height" value="0.025" units="cm"/>
    </inkml:brush>
  </inkml:definitions>
  <inkml:trace contextRef="#ctx0" brushRef="#br0">27 0 20467,'0'0'7527,"2"52"-6694,1-12-352,-2 7-385,0 1-32,-1-1-64,2-3-417,-2-7-640,0-5-512,0-8-481,0-6-320,-4-10-673,-10-8-1569,-3 0-4773</inkml:trace>
</inkml:ink>
</file>

<file path=ppt/ink/ink9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34.342"/>
    </inkml:context>
    <inkml:brush xml:id="br0">
      <inkml:brushProperty name="width" value="0.025" units="cm"/>
      <inkml:brushProperty name="height" value="0.025" units="cm"/>
    </inkml:brush>
  </inkml:definitions>
  <inkml:trace contextRef="#ctx0" brushRef="#br0">1 111 13068,'0'0'4127,"5"-11"-1164,-2 5-2609,0-1 0,1 1 1,0 0-1,0 0 0,0 1 0,1-1 1,0 1-1,0 0 0,0 0 0,0 0 1,1 1-1,0 0 0,0 0 1,0 1-1,1-1 0,-1 1 0,1 1 1,0-1-1,-1 1 0,1 0 1,8 0-1,-4 0-150,-1 0-1,1 1 1,0 1 0,0 0 0,0 1 0,0 0 0,0 0-1,0 1 1,20 7 0,-26-8-197,-1 2 1,1-1-1,-1 0 1,1 1-1,-1 0 0,0 0 1,0 0-1,-1 1 0,1-1 1,0 1-1,-1 0 1,0 0-1,0 0 0,0 1 1,-1-1-1,1 0 1,-1 1-1,0 0 0,0 0 1,-1-1-1,1 1 0,-1 0 1,0 7-1,1 0 112,-1-1 1,-1 1-1,0-1 0,-1 1 1,0-1-1,0 0 0,-1 1 0,-1-1 1,0 0-1,-7 15 0,-4 4 310,-1 0 1,-25 35-1,40-64-429,1 0 0,-1 0 0,1 0 0,-1 0 0,1 0 0,-1 0 0,1 0 0,0 0 0,-1 0 0,1 0 0,0 0 0,0-1 0,-1 1 0,1 0 0,0-1 0,0 1 0,0 0 0,2 0 0,-2 0 0,38 38 0,-34-31 0,1-1 0,1 0 0,-1-1 0,1 0 0,0 0 0,13 8 0,-20-13 0,0-1 0,0 0 0,0 0 0,1 1 0,-1-1 0,0 0 0,0 0 0,0 1 0,0-1 0,0 0 0,0 0 0,0 0 0,-1 1 0,1-1 0,0 0 0,0 0 0,0 1 0,0-1 0,0 0 0,0 0 0,0 1 0,0-1 0,-1 0 0,1 0 0,0 0 0,0 1 0,0-1 0,0 0 0,-1 0 0,1 0 0,0 0 0,0 0 0,0 1 0,-1-1 0,1 0 0,0 0 0,0 0 0,-1 0 0,1 0 0,0 0 0,0 0 0,-1 0 0,1 0 0,0 0 0,-1 0 0,-10 6 0,-21 5 0,0-1 0,-1-1 0,0-2 0,-1-1 0,0-2 0,-61 0 0,95-4-37,-1 0 0,0 0 0,1 0 0,-1 0-1,1 0 1,-1 0 0,1 0 0,-1 0 0,1 0 0,-1 0 0,1 0 0,-1 0 0,1 0 0,-1 0-1,1-1 1,-1 1 0,1 0 0,-1 0 0,1-1 0,-1 1 0,1 0 0,-1-1 0,1 1 0,0 0-1,-1-1 1,1 1 0,-1-1 0,1 1 0,0 0 0,0-1 0,-1 0 0,8-15-3089,30-20-6329,-31 31 6770,17-16-11899</inkml:trace>
</inkml:ink>
</file>

<file path=ppt/ink/ink9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35.278"/>
    </inkml:context>
    <inkml:brush xml:id="br0">
      <inkml:brushProperty name="width" value="0.025" units="cm"/>
      <inkml:brushProperty name="height" value="0.025" units="cm"/>
    </inkml:brush>
  </inkml:definitions>
  <inkml:trace contextRef="#ctx0" brushRef="#br0">82 749 8808,'0'0'1901,"-4"11"437,2-5-1807,-15 36 1493,16-39-1647,0-1 1,0 0 0,-1 1-1,1-1 1,-1 0 0,0 0-1,1 0 1,-1 0 0,0 0-1,0-1 1,0 1 0,-1 0-1,1-1 1,0 0 0,0 1 0,-1-1-1,-2 1 1,4-2-238,0 0 0,1 0 0,-1 0 0,0 0 0,0-1 1,0 1-1,0 0 0,0 0 0,1-1 0,-1 1 0,0 0 0,0-1 0,0 1 0,1-1 1,-1 1-1,0-1 0,1 1 0,-1-1 0,0 1 0,1-1 0,-1 0 0,1 0 0,-1 1 1,1-1-1,-1 0 0,1 0 0,0 1 0,-1-1 0,1 0 0,0 0 0,0 0 0,-1 0 1,1 1-1,0-1 0,0 0 0,0 0 0,0 0 0,0-1 0,-1-44 875,1 36-501,2-27-131,1 0-1,2 0 1,2 0 0,1 1-1,18-51 1,83-168-164,-107 251-218,18-37 52,27-40 1,-41 70-44,1 1 1,1 1-1,-1-1 1,2 1-1,-1 1 1,1-1-1,1 2 1,-1-1 0,13-6-1,-19 12-17,0 0 1,0 0-1,1 0 0,-1 1 1,1 0-1,-1-1 0,1 1 0,0 0 1,0 0-1,-1 1 0,1-1 1,0 1-1,0 0 0,0 0 1,-1 0-1,1 1 0,0-1 0,0 1 1,0 0-1,4 2 0,-5-1 2,0 0 0,0 0 0,0 0 0,0 1 0,0-1 0,-1 1 0,1 0 0,-1 0 0,0 0 0,0 0 0,0 1 0,0-1 0,0 0 0,-1 1 0,1-1 0,1 8 0,-1-1 18,0 1 0,0 1 0,-1-1 0,0 0-1,-1 0 1,0 0 0,-1 0 0,0 1 0,-1-1 0,0 0 0,0 0-1,-7 15 1,-36 54 591,44-78-535,16-4-53,14-5-4,-19 4-10,1 0-1,0 1 0,0 0 0,0 0 0,18 1 1,-26 1-2,-1 0 0,0 1-1,0-1 1,0 0 0,0 1 0,0 0 0,0-1 0,0 1 0,0 0 0,0 0 0,0 0-1,-1 0 1,1 1 0,0-1 0,-1 0 0,1 1 0,-1-1 0,1 1 0,-1-1 0,0 1 0,1 0-1,-1 0 1,0-1 0,0 1 0,0 0 0,-1 0 0,1 0 0,0 0 0,-1 0 0,1 0-1,-1 0 1,0 1 0,0-1 0,0 0 0,0 4 0,0 1 0,-2 0 0,1 0 0,0 0 0,-1 0 0,-1 0 0,1-1 0,-1 1 0,0 0 0,-1-1 0,1 0 0,-1 0 0,0 0 0,-1 0 0,0-1 0,1 1 0,-2-1 0,1-1 0,-1 1 0,1-1 0,-1 0 0,-8 4 0,3 0 0,0-2 0,-1 1 0,0-2 0,0 1 0,0-2 0,-1 0 0,1 0 0,-1-1 0,0-1 0,-26 2 0,36-4-6,1-1-1,-1 1 1,1-1-1,-1 0 1,1 0 0,-1 0-1,1 0 1,0 0-1,0 0 1,0-1 0,0 1-1,0-1 1,0 0-1,0 1 1,0-1 0,0 0-1,1 0 1,-1 0-1,1 0 1,-1 0-1,1-1 1,0 1 0,0 0-1,0-1 1,0 1-1,1-1 1,-1 1 0,0 0-1,1-1 1,0 0-1,0 1 1,0-1 0,0 1-1,0-1 1,0 1-1,0-1 1,1 1 0,0-1-1,-1 1 1,1-1-1,0 1 1,0 0 0,0-1-1,0 1 1,1 0-1,-1 0 1,1 0 0,-1 0-1,1 0 1,0 0-1,-1 0 1,1 0-1,0 1 1,3-2 0,26-13-5310,-20 11 1391,9-6-6309</inkml:trace>
</inkml:ink>
</file>

<file path=ppt/ink/ink9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39.228"/>
    </inkml:context>
    <inkml:brush xml:id="br0">
      <inkml:brushProperty name="width" value="0.025" units="cm"/>
      <inkml:brushProperty name="height" value="0.025" units="cm"/>
    </inkml:brush>
  </inkml:definitions>
  <inkml:trace contextRef="#ctx0" brushRef="#br0">17 402 8776,'-16'1'4298,"42"-3"-2820,174-28 1567,72-8-1039,721-35 813,-223 21-1934,709-39 5329,-1428 89-6150,39-1-10,108-17-1,-165 9-2,-33 10-102,1 1-1,-1 0 1,0 0 0,1-1-1,-1 1 1,1-1-1,-1 1 1,0 0 0,1-1-1,-1 1 1,0-1-1,0 1 1,1-1 0,-1 1-1,0 0 1,0-1-1,0 1 1,1-1 0,-1 1-1,0-1 1,0 0-1,0 1 1,0-1 0,0 1-1,0-1 1,0 1 0,0-1-1,0 1 1,0-1-1,-1 0 1,-1-2-506,0 0 0,-1 0 0,0 0 0,0 0 0,1 0 0,-2 0 0,1 1 0,0-1 0,0 1 0,-1 0 0,-5-2 0,-44-27-8449</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25.410"/>
    </inkml:context>
    <inkml:brush xml:id="br0">
      <inkml:brushProperty name="width" value="0.025" units="cm"/>
      <inkml:brushProperty name="height" value="0.025" units="cm"/>
    </inkml:brush>
  </inkml:definitions>
  <inkml:trace contextRef="#ctx0" brushRef="#br0">50 3908 5317,'0'0'8349,"-8"1"-6443,1 0-1620,6 0-226,0-1 0,0 0 0,0 1 1,0-1-1,0 0 0,0 1 0,0-1 0,0 0 0,0 0 1,0 0-1,0 0 0,0 0 0,0 0 0,0 0 0,0 0 1,0 0-1,0-1 0,0 1 0,1 0 0,-1-1 1,0 1-1,0 0 0,0-1 0,0 1 0,0-1 0,0 0 1,1 1-1,-1-1 0,0 0 0,0 1 0,1-1 1,-1 0-1,1 0 0,-1 1 0,0-1 0,1 0 0,0 0 1,-1 0-1,1 0 0,-1 0 0,1 0 0,0 0 1,0 0-1,0 0 0,-1 0 0,1 0 0,0 0 0,0 0 1,0 0-1,1 0 0,-1 0 0,0-1 0,2-19 146,1 1 0,1 0 0,1 1 0,0-1 0,12-27 0,4-15-91,366-1197 1577,-322 1070-1374,9 4 1,8 2-1,8 5 0,210-310 0,197-138 2318,-93 125-1978,-399 495-650,1-2 31,0 0 0,0-1 0,0 0 0,6-16 0,-31 36-482,-23 26-5269,20-19-929</inkml:trace>
</inkml:ink>
</file>

<file path=ppt/ink/ink9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40.049"/>
    </inkml:context>
    <inkml:brush xml:id="br0">
      <inkml:brushProperty name="width" value="0.025" units="cm"/>
      <inkml:brushProperty name="height" value="0.025" units="cm"/>
    </inkml:brush>
  </inkml:definitions>
  <inkml:trace contextRef="#ctx0" brushRef="#br0">0 1 23766,'0'0'2435,"0"71"-1218,0-31-576,1 6-513,4 4-96,4 1 0,2 3-481,3-1-1248,-1-4-706,-4-7-2497,-3-10-3909</inkml:trace>
</inkml:ink>
</file>

<file path=ppt/ink/ink9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40.421"/>
    </inkml:context>
    <inkml:brush xml:id="br0">
      <inkml:brushProperty name="width" value="0.025" units="cm"/>
      <inkml:brushProperty name="height" value="0.025" units="cm"/>
    </inkml:brush>
  </inkml:definitions>
  <inkml:trace contextRef="#ctx0" brushRef="#br0">39 173 17232,'-7'-10'1538,"-20"-36"747,26 44-2150,0 0 1,1 0 0,-1 0 0,0 0-1,1 0 1,0 0 0,-1 0-1,1 0 1,0 0 0,0 0 0,0-1-1,1 1 1,-1 0 0,0 0 0,1 0-1,-1 0 1,1 0 0,0 0-1,0 0 1,-1 0 0,1 1 0,1-1-1,-1 0 1,0 0 0,0 1 0,1-1-1,-1 1 1,1-1 0,-1 1-1,1-1 1,-1 1 0,1 0 0,0 0-1,0 0 1,0 0 0,-1 0 0,4-1-1,8-3 135,0 0-1,1 0 1,-1 1 0,17-2-1,-24 5-21,55-9 237,-1 3 1,1 3 0,0 2 0,87 9 0,-104-2-418,1 1 1,-1 2 0,65 22 0,-87-22-80,1 1 0,-1 0 0,0 2 0,-1 0 0,0 2 0,-1 0 0,0 2 0,20 18 0,-33-26 18,0 1 0,0 0 1,-1 1-1,0-1 0,0 1 0,-1 1 1,0-1-1,0 1 0,-1-1 0,-1 1 1,0 0-1,0 1 0,-1-1 1,0 0-1,0 1 0,-2 0 0,1-1 1,-3 21-1,1-19 121,-1 1 0,-1-1 0,-1 1 1,0-1-1,0 0 0,-1 0 0,0-1 0,-1 0 0,-1 1 1,0-2-1,0 1 0,-1-1 0,0 0 0,-1-1 0,-11 11 1,-3-3-107,-1 0 1,0-1 0,-1-1 0,-1-2 0,0 0 0,-1-2 0,0-1 0,-30 7 0,21-8-30,0-1 1,-1-2-1,0-2 0,0-1 0,-68-4 0,99 0-20,-1 1-1,1-1 1,0-1-1,0 1 1,-1-1-1,1 0 1,0 0-1,1-1 1,-1 0-1,0 0 1,1 0-1,0 0 1,-1-1-1,2 0 1,-1 0-1,0-1 1,1 1-1,-1-1 1,2 0-1,-1 0 1,-4-7-1,6 8-65,0-1 0,0 0 0,1 0 0,0-1 0,-1 1-1,2 0 1,-1 0 0,0-1 0,1 1 0,0 0 0,1 0-1,-1-1 1,1 1 0,0 0 0,0 0 0,0 0 0,1 0-1,0 0 1,0 0 0,0 0 0,1 0 0,-1 1 0,1-1-1,0 1 1,5-6 0,4-3-2247,0 0-1,1 1 1,1 0 0,27-18-1,15-6-8426</inkml:trace>
</inkml:ink>
</file>

<file path=ppt/ink/ink9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5:40.964"/>
    </inkml:context>
    <inkml:brush xml:id="br0">
      <inkml:brushProperty name="width" value="0.025" units="cm"/>
      <inkml:brushProperty name="height" value="0.025" units="cm"/>
    </inkml:brush>
  </inkml:definitions>
  <inkml:trace contextRef="#ctx0" brushRef="#br0">109 170 16239,'0'0'2339,"-4"-10"661,2 4-2056,-9-24 331,3 4 6302,14 42-7397,2 1 0,0-1 1,1-1-1,1 0 0,19 24 1,11 18 130,-22-28-311,-1 1 0,16 42 0,-29-63 0,-1 0 0,0 1 0,0-1 0,-1 1 0,0-1 0,-1 1 0,0 0 0,0 0 0,-1 0 0,0 0 0,-1 0 0,-4 18 0,3-23 0,0-1 0,0 1 0,-1-1 0,0 0 0,1 0 0,-2 0 0,1 0 0,0 0 0,-1-1 0,1 1 0,-1-1 0,0 0 0,0 0 0,0 0 0,-1-1 0,1 0 0,0 0 0,-1 0 0,0 0 0,-7 1 0,-5 2 0,1-2 0,-1 0 0,0-1 0,-28 0 0,42-2 0,-1 0 0,1 0 0,0 0 0,-1 0 0,1 0 0,0-1 0,0 0 0,-1 0 0,1 0 0,0 0 0,0 0 0,0-1 0,0 1 0,0-1 0,1 0 0,-1 0 0,0 0 0,1 0 0,-1 0 0,1 0 0,0-1 0,0 1 0,0-1 0,0 0 0,-2-4 0,2 3 0,1-1 0,0 1 0,0-1 0,0 1 0,1-1 0,-1 1 0,1-1 0,0 0 0,1 1 0,-1-1 0,1 0 0,0 1 0,0-1 0,0 1 0,1 0 0,-1-1 0,1 1 0,4-6 0,3-5 0,0 0 0,2 1 0,0 0 0,0 1 0,1 0 0,23-18 0,91-62 0,-112 84 0,105-68 0,-58 40 0,77-62 0,-105 63 0,-32 35 0,0 1 0,-1-1 0,0 1 0,1-1 0,-1 0 0,1 1 0,-1-1 0,0 0 0,1 0 0,-1 1 0,0-1 0,0 0 0,0 0 0,0 0 0,1 1 0,-1-1 0,0 0 0,0 0 0,0 0 0,-1 1 0,1-1 0,0 0 0,0 0 0,0 1 0,-1-1 0,1 0 0,0 0 0,-1 1 0,1-1 0,0 0 0,-1 1 0,1-1 0,-1 0 0,1 1 0,-1-1 0,0 1 0,1-1 0,-1 1 0,1-1 0,-1 1 0,0-1 0,0 1 0,1 0 0,-1-1 0,0 1 0,1 0 0,-1 0 0,0-1 0,0 1 0,0 0 0,1 0 0,-1 0 0,0 0 0,-1 0 0,-16-2-254,-1 1-1,0 1 1,1 0-1,-1 2 1,0 0 0,1 1-1,-33 9 1,5-1-1523,29-9-6833</inkml:trace>
</inkml:ink>
</file>

<file path=ppt/ink/ink9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8:16.541"/>
    </inkml:context>
    <inkml:brush xml:id="br0">
      <inkml:brushProperty name="width" value="0.025" units="cm"/>
      <inkml:brushProperty name="height" value="0.025" units="cm"/>
    </inkml:brush>
  </inkml:definitions>
  <inkml:trace contextRef="#ctx0" brushRef="#br0">0 90 18161,'0'0'8392,"56"8"-6726,0-15-385,11-3-576,8-3-257,4 5-256,-4-2-32,-7-1-128,-8 3 32,-12 1-1089,-9 1-1793,-14-3-2948,-11 1-5540</inkml:trace>
</inkml:ink>
</file>

<file path=ppt/ink/ink9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8:17.387"/>
    </inkml:context>
    <inkml:brush xml:id="br0">
      <inkml:brushProperty name="width" value="0.025" units="cm"/>
      <inkml:brushProperty name="height" value="0.025" units="cm"/>
    </inkml:brush>
  </inkml:definitions>
  <inkml:trace contextRef="#ctx0" brushRef="#br0">76 84 18097,'0'0'1698,"-56"-2"864,39-3-160,14-2-256,3-5-896,27-5-770,9 2-64,11 2-159,10 4-193,9 6-64,3 3-32,2 16-769,-1 2-1825,3-4-3268,-3-4-10506</inkml:trace>
</inkml:ink>
</file>

<file path=ppt/ink/ink9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40.036"/>
    </inkml:context>
    <inkml:brush xml:id="br0">
      <inkml:brushProperty name="width" value="0.025" units="cm"/>
      <inkml:brushProperty name="height" value="0.025" units="cm"/>
    </inkml:brush>
  </inkml:definitions>
  <inkml:trace contextRef="#ctx0" brushRef="#br0">1058 34 10570,'-13'-6'404,"-1"0"0,0 1 0,0 1-1,-1 0 1,1 1 0,-1 1 0,0 0 0,1 1 0,-1 0 0,0 1-1,0 1 1,0 1 0,-20 4 0,-3 2 88,1 2 1,0 2-1,-69 32 0,65-24-302,1 2-1,1 2 1,2 1-1,0 2 1,2 1-1,1 2 1,1 1-1,2 2 1,1 1-1,1 1 1,3 2-1,0 1 1,3 0-1,1 2 1,2 1-1,2 0 1,-24 81-1,26-61-101,3 1-1,2 1 0,3 0 0,3 0 0,5 95 1,0-139-112,2 0 1,1 1 0,0-2 0,1 1-1,1 0 1,1-1 0,1 0-1,0 0 1,13 21 0,-13-27 26,1-1 0,0 0 0,1 0-1,0-1 1,0-1 0,1 1 0,1-1 0,0-1 0,0 0 0,0 0 0,1-1 0,0-1 0,24 9-1,-6-5 73,0-2 0,0-1 0,1-1 0,0-2-1,1-1 1,-1-1 0,62-6 0,-54 0 14,0-2 1,0-1 0,-1-3 0,0-1 0,71-30-1,-61 16 276,-1-1 0,-2-2 0,0-3 0,-2-1 0,-1-2-1,-2-2 1,-2-1 0,-1-3 0,-2 0 0,55-84-1,-68 87-76,-1 0 0,-2-1 0,-2-1-1,-2-1 1,-1-1 0,9-43-1,-17 51-151,-1 0 0,-1-1 0,-2 1 0,-2-1 0,-1 0-1,-1 0 1,-2 1 0,-9-39 0,7 50-81,0 0 1,-2 1-1,-1 0 1,0 0-1,-1 1 0,-2 0 1,0 1-1,-26-32 1,29 40-60,-2 0 0,1 0-1,-1 1 1,-1 1 0,0 0 0,0 0 0,-1 1 0,0 1 0,0 0 0,-1 1 0,1 0 0,-2 1 0,1 1 0,-19-4 0,14 6-216,0 0 0,0 1 1,-1 1-1,1 1 1,0 1-1,0 1 0,-27 6 1,-38 19-3043,0 6-3326,80-33 6237,-41 18-8938</inkml:trace>
</inkml:ink>
</file>

<file path=ppt/ink/ink9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11.638"/>
    </inkml:context>
    <inkml:brush xml:id="br0">
      <inkml:brushProperty name="width" value="0.025" units="cm"/>
      <inkml:brushProperty name="height" value="0.025" units="cm"/>
    </inkml:brush>
  </inkml:definitions>
  <inkml:trace contextRef="#ctx0" brushRef="#br0">0 117 21877,'0'0'2594,"58"4"-2370,-9-7 1666,18-9-513,16-5-672,4-5-353,2 0-255,-3 4-1,-12 4-1314,-18 5-2081,-20 6-1185,-21 3-2563</inkml:trace>
</inkml:ink>
</file>

<file path=ppt/ink/ink9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11.979"/>
    </inkml:context>
    <inkml:brush xml:id="br0">
      <inkml:brushProperty name="width" value="0.025" units="cm"/>
      <inkml:brushProperty name="height" value="0.025" units="cm"/>
    </inkml:brush>
  </inkml:definitions>
  <inkml:trace contextRef="#ctx0" brushRef="#br0">0 122 18225,'0'0'4292,"54"9"-1729,-2-15-930,15-12-319,6-3-386,2-2-735,-8 3-322,-14 4-2369,-17 2-2338,-20 1-2884</inkml:trace>
</inkml:ink>
</file>

<file path=ppt/ink/ink9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12.306"/>
    </inkml:context>
    <inkml:brush xml:id="br0">
      <inkml:brushProperty name="width" value="0.025" units="cm"/>
      <inkml:brushProperty name="height" value="0.025" units="cm"/>
    </inkml:brush>
  </inkml:definitions>
  <inkml:trace contextRef="#ctx0" brushRef="#br0">8 1 20724,'0'0'3395,"3"49"-2979,-3-33-352,2 0-64,8-4-1857,4-8-4453</inkml:trace>
  <inkml:trace contextRef="#ctx0" brushRef="#br0" timeOffset="1">44 313 20147,'0'0'3908,"-43"49"-1250,43-44-768,18-5-1794,12-9-96,7-15-2786,1-11-4261</inkml:trace>
</inkml:ink>
</file>

<file path=ppt/ink/ink9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12.928"/>
    </inkml:context>
    <inkml:brush xml:id="br0">
      <inkml:brushProperty name="width" value="0.025" units="cm"/>
      <inkml:brushProperty name="height" value="0.025" units="cm"/>
    </inkml:brush>
  </inkml:definitions>
  <inkml:trace contextRef="#ctx0" brushRef="#br0">0 0 20788,'0'0'1473,"0"10"-48,10 219 3872,-6-198-5174,1-1 1,2 1-1,1-1 1,1-1 0,22 49-1,-31-77-111,0 0 0,0 0 1,1 0-1,-1 0 0,0 0 0,1-1 0,-1 1 0,1 0 1,-1 0-1,1 0 0,-1-1 0,1 1 0,0 0 1,-1-1-1,1 1 0,0 0 0,0-1 0,-1 1 0,1-1 1,0 1-1,1 0 0,4-17 241,-7-48 18,1 52-294,-8-123 80,-1-47 9,10 184-74,0 1 0,0-1 0,-1 0 1,1 0-1,0 0 0,1 0 0,-1 0 1,0 0-1,1 0 0,-1 0 0,1 0 1,-1-1-1,1 1 0,0-1 0,0 1 1,0-1-1,0 0 0,0 0 0,3 2 1,43 18-442,-34-17-984,1-1 0,0 0 0,0-2 1,0 1-1,0-2 0,25-2 0,9-3-5641</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26.048"/>
    </inkml:context>
    <inkml:brush xml:id="br0">
      <inkml:brushProperty name="width" value="0.025" units="cm"/>
      <inkml:brushProperty name="height" value="0.025" units="cm"/>
    </inkml:brush>
  </inkml:definitions>
  <inkml:trace contextRef="#ctx0" brushRef="#br0">1 86 9321,'0'0'5936,"4"9"-3672,5 14-1397,-2 0 1,-1 1 0,0-1 0,-2 1-1,2 48 1,-3-36-333,1-1 0,14 55 0,-17-87-483,-1-1 1,1 0-1,-1 1 0,1-1 0,0 0 0,0 0 0,0 1 0,0-1 0,0 0 0,0 0 0,1 0 0,-1 0 1,1-1-1,-1 1 0,1 0 0,0-1 0,0 1 0,0-1 0,-1 1 0,2-1 0,-1 0 0,0 0 0,0 0 0,0 0 1,0 0-1,1 0 0,-1-1 0,0 1 0,1-1 0,3 1 0,-2-2 135,1 0 1,-1 0-1,1-1 1,-1 1-1,1-1 0,-1 0 1,0 0-1,0 0 0,0-1 1,0 0-1,0 1 0,-1-1 1,1 0-1,-1-1 0,3-3 1,91-112 1440,-74 88-1539,0 1 0,2 1 0,2 1 0,0 1 0,41-31 0,19 5-1039,-12 7-5846,-27 13-2504</inkml:trace>
</inkml:ink>
</file>

<file path=ppt/ink/ink9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13.300"/>
    </inkml:context>
    <inkml:brush xml:id="br0">
      <inkml:brushProperty name="width" value="0.025" units="cm"/>
      <inkml:brushProperty name="height" value="0.025" units="cm"/>
    </inkml:brush>
  </inkml:definitions>
  <inkml:trace contextRef="#ctx0" brushRef="#br0">176 0 19154,'-11'8'1399,"-7"8"-329,0 0 0,0 0 1,-28 36-1,38-42-676,1 0 0,0 1 0,1 0 0,0 0 0,0 0 0,1 1 1,1-1-1,0 1 0,1 0 0,-4 22 0,7-32-373,-1 0-1,1 0 1,0-1 0,0 1 0,0 0 0,0 0-1,0 0 1,1 0 0,-1 0 0,0-1 0,1 1-1,-1 0 1,1 0 0,0-1 0,0 1 0,0 0-1,-1-1 1,2 1 0,-1-1 0,0 1-1,0-1 1,0 0 0,1 1 0,-1-1 0,3 2-1,0-1-2,-1-1 0,0 0 0,1 0-1,-1 0 1,1-1 0,-1 1 0,1-1-1,0 0 1,-1 0 0,1 0-1,-1 0 1,7-2 0,3-1 8,1 0-1,-1-1 1,0-1-1,0 0 1,-1 0 0,15-10-1,-8 2 8,-1 0 0,0-2 0,-1 0 1,30-33-1,-40 39-19,0 0 0,-1 0 0,0 0 1,0-1-1,-1 0 0,0 0 0,-1-1 1,0 1-1,0-1 0,-1 0 0,3-21 0,-40 122-361,31-77 356,0 0 0,0 0 0,1 1 0,1-1 0,0 1 0,2 26-1,0-37-93,-1 0-1,1 0 0,0 0 0,0 0 0,0 0 1,1 0-1,-1 0 0,1-1 0,0 1 0,0 0 0,-1-1 1,2 1-1,-1-1 0,0 0 0,0 0 0,1 1 1,-1-2-1,1 1 0,0 0 0,-1 0 0,1-1 1,0 0-1,0 1 0,0-1 0,0 0 0,0-1 1,0 1-1,1 0 0,-1-1 0,0 0 0,0 1 0,0-1 1,1-1-1,2 1 0,5 0-648,23-2-3422,-14-5-2965,-5-5-5248</inkml:trace>
</inkml:ink>
</file>

<file path=ppt/ink/ink9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13.967"/>
    </inkml:context>
    <inkml:brush xml:id="br0">
      <inkml:brushProperty name="width" value="0.025" units="cm"/>
      <inkml:brushProperty name="height" value="0.025" units="cm"/>
    </inkml:brush>
  </inkml:definitions>
  <inkml:trace contextRef="#ctx0" brushRef="#br0">18 1 21460,'-2'9'732,"-7"66"1799,3 1 1,6 130-1,2-178-2449,1 1 0,2-1-1,1 0 1,0 0 0,3 0-1,0-1 1,1 0 0,2-1 0,1 0-1,27 40 1,-40-66-76,0 0-1,0 1 1,0-1-1,0 0 1,0 0 0,0 0-1,0 1 1,1-1-1,-1 0 1,0 0 0,0 0-1,0 0 1,0 1-1,0-1 1,0 0-1,0 0 1,1 0 0,-1 0-1,0 0 1,0 1-1,0-1 1,0 0 0,1 0-1,-1 0 1,0 0-1,0 0 1,0 0 0,1 0-1,-1 0 1,0 0-1,0 0 1,0 0-1,0 0 1,1 0 0,-1 0-1,0 0 1,0 0-1,0 0 1,1 0 0,-1 0-1,0 0 1,0 0-1,0 0 1,1 0 0,-1 0-1,0 0 1,0-1-1,0 1 1,0 0 0,1 0-1,-1 0 1,0 0-1,0 0 1,0-1-1,4-15 178,-5-26-11,-4 13-159,-2-1 1,0 1-1,-2 0 0,-1 1 1,-1 0-1,-2 1 0,-29-49 1,27 59-58,14 17 43,1 0-1,0 0 1,0-1-1,0 1 1,0 0-1,0 0 0,0 0 1,-1 0-1,1 0 1,0 0-1,0 0 1,0 0-1,0 0 0,0 0 1,-1 0-1,1 0 1,0 0-1,0 0 1,0 1-1,0-1 1,0 0-1,0 0 0,-1 0 1,1 0-1,0 0 1,0 0-1,0 0 1,0 0-1,0 0 0,0 0 1,0 0-1,0 1 1,-1-1-1,1 0 1,0 0-1,0 0 0,0 0 1,0 0-1,0 0 1,0 1-1,0-1 1,0 0-1,0 0 1,0 0-1,0 0 0,0 0 1,0 0-1,0 1 1,0-1-1,0 0 1,0 0-1,0 0 0,0 0 1,0 0-1,0 1 1,0-1-1,0 0 1,0 0-1,0 0 1,1 0-1,-1 3-9,1 0 1,0 0-1,0 0 0,0 0 1,1 0-1,-1-1 0,1 1 1,-1-1-1,1 1 0,0-1 1,0 1-1,3 1 0,4 4 29,1-1 0,1-1 0,0 1 0,-1-1 0,2-1 0,-1 0 0,1-1 0,-1 0 0,1-1-1,0 0 1,1-1 0,-1 0 0,0-1 0,0-1 0,24-1 0,-25 1 11,0-1 0,0 0 0,0-1-1,0-1 1,0 1 0,0-2 0,-1 1 0,1-1 0,-1-1 0,0 0-1,0-1 1,-1 1 0,1-2 0,-1 1 0,-1-2 0,1 1-1,11-14 1,-15 14 43,-1 0-1,1 0 0,-1 0 1,-1 0-1,0-1 0,0 1 1,0-1-1,-1 0 0,0 0 1,1-10-1,-3 18-71,0 0 0,0 0 0,0 0 0,0 1 0,0-1 0,0 0 0,0 0 0,0 0 0,0 0 0,0 0 0,0 0 0,0 0 0,-1 0 0,1 0 0,0 0 0,0 1 0,0-1 0,0 0 0,0 0 0,0 0 0,0 0 0,0 0 0,0 0 0,-1 0 0,1 0 0,0 0 0,0 0 0,0 0 0,0 0 0,0 0 0,0 0 0,0 0 0,0 0 0,-1 0 0,1 0 0,0 0 0,0 0 0,0 0 0,0 0 0,0 0 0,0 0 0,0 0 0,0 0 0,-1-1 0,1 1 0,0 0 0,0 0 0,0 0 0,0 0 0,0 0 0,0 0 0,0 0 0,0 0 0,0 0 0,0 0 0,0-1 0,0 1 0,0 0 0,0 0 0,0 0 0,0 0 0,0 0 0,-1 0 0,-5 8 0,-3 15 0,1 0 0,0 1 0,2 0 0,1 0 0,1 0 0,0 1 0,2 0 0,2 36 0,0-57 0,0 0 0,1-1 0,-1 1 0,1-1 0,0 1 0,0-1 0,0 1 0,0-1 0,0 1 0,1-1 0,0 0 0,0 0 0,-1 0 0,2 0 0,-1 0 0,0 0 0,1-1 0,-1 1 0,1-1 0,0 1 0,0-1 0,0 0 0,0 0 0,0 0 0,0-1 0,0 1 0,1-1 0,-1 0 0,1 0 0,-1 0 0,1 0 0,-1 0 0,1-1 0,-1 0 0,1 0 0,0 0 0,-1 0 0,1 0 0,-1-1 0,1 1 0,0-1 0,-1 0 0,0 0 0,1-1 0,-1 1 0,6-4 0,-4 2-303,0 0-1,0 0 1,-1 0 0,1-1-1,-1 0 1,0 0 0,0 0-1,0 0 1,-1 0 0,0-1-1,0 0 1,0 0 0,0 0-1,-1 0 1,1 0 0,-1 0 0,2-9-1,0-5-2400,0-1 0,-1 0-1,1-33 1,-3-17-10519</inkml:trace>
</inkml:ink>
</file>

<file path=ppt/ink/ink9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14.328"/>
    </inkml:context>
    <inkml:brush xml:id="br0">
      <inkml:brushProperty name="width" value="0.025" units="cm"/>
      <inkml:brushProperty name="height" value="0.025" units="cm"/>
    </inkml:brush>
  </inkml:definitions>
  <inkml:trace contextRef="#ctx0" brushRef="#br0">25 0 11627,'0'0'8168,"-24"49"-5766,24-28-1697,0 3-513,15-3-96,8-1 32,5-4-480,2 1-3236,0-5-3490</inkml:trace>
</inkml:ink>
</file>

<file path=ppt/ink/ink9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14.671"/>
    </inkml:context>
    <inkml:brush xml:id="br0">
      <inkml:brushProperty name="width" value="0.025" units="cm"/>
      <inkml:brushProperty name="height" value="0.025" units="cm"/>
    </inkml:brush>
  </inkml:definitions>
  <inkml:trace contextRef="#ctx0" brushRef="#br0">113 1 13100,'0'0'5333,"-11"12"-1825,4-4-3119,-10 10 1083,2 1-1,-15 22 1,26-34-1053,0 0 0,0 0 0,0 0 0,1 0 0,0 1 1,1-1-1,-1 1 0,1 0 0,1 0 0,0 0 0,-1 15 0,2-21-401,1 0 0,-1 0 0,1-1 0,-1 1 0,1 0 0,0 0 1,-1-1-1,1 1 0,0-1 0,0 1 0,0-1 0,0 1 0,0-1 0,1 0 0,-1 1 0,0-1 0,1 0 0,-1 0 0,1 0 0,-1 0 1,1 0-1,-1 0 0,1 0 0,0-1 0,0 1 0,-1-1 0,1 1 0,0-1 0,0 1 0,-1-1 0,3 0 0,8 1 3,1 0 1,-1-1-1,18-1 0,-22 0 15,15-2-42,-1-2-1,0 0 0,0-1 1,0-2-1,0 0 0,-1-1 1,-1-1-1,30-20 0,33-14-146,-83 44 155,0 0-1,0 0 1,1 0-1,-1-1 1,0 1 0,0 0-1,1 0 1,-1 0 0,0 0-1,0 0 1,1 0 0,-1 0-1,0 0 1,1 0 0,-1 0-1,0 0 1,0 0 0,1 0-1,-1 0 1,0 0 0,1 0-1,-1 0 1,0 0 0,0 0-1,1 0 1,-1 1 0,0-1-1,0 0 1,1 0 0,-1 0-1,0 0 1,0 1 0,0-1-1,1 0 1,-1 0 0,0 0-1,0 1 1,0-1 0,1 0-1,-1 0 1,0 1 0,0-1-1,0 0 1,0 1 0,0-1-1,0 1 1,2 20 162,-2-20-155,-1 1 1,1-1-1,0 1 0,0-1 0,0 1 0,0-1 0,0 1 0,0-1 0,0 1 1,0 0-1,0-1 0,1 1 0,-1-1 0,1 0 0,-1 1 0,1-1 0,0 1 1,-1-1-1,1 0 0,0 1 0,0-1 0,0 0 0,0 0 0,0 0 1,0 0-1,0 0 0,1 0 0,1 2 0,18-2 8,-1-1 1,0-1-1,33-6 0,-32 4-103,0 0-1,0 2 0,24 1 0,-44 0-74,-1 0 0,0 0-1,1 0 1,-1 0-1,1 0 1,-1 0-1,0 1 1,1-1-1,-1 0 1,1 0 0,-1 0-1,0 1 1,1-1-1,-1 0 1,0 0-1,1 1 1,-1-1-1,0 0 1,1 1-1,-1-1 1,0 0 0,0 1-1,1-1 1,-1 0-1,0 1 1,0-1-1,0 1 1,0-1-1,1 0 1,-1 1 0,0-1-1,0 1 1,0-1-1,0 1 1,0-1-1,0 0 1,0 1-1,0-1 1,0 1 0,0-1-1,-1 1 1,1 0-1,0 2-3284</inkml:trace>
</inkml:ink>
</file>

<file path=ppt/ink/ink9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15.742"/>
    </inkml:context>
    <inkml:brush xml:id="br0">
      <inkml:brushProperty name="width" value="0.025" units="cm"/>
      <inkml:brushProperty name="height" value="0.025" units="cm"/>
    </inkml:brush>
  </inkml:definitions>
  <inkml:trace contextRef="#ctx0" brushRef="#br0">265 159 5669,'6'-3'1213,"0"-1"-1,1 1 1,-2-1-1,1 0 0,10-9 1,-15 12-1031,-1 1 0,1-1 1,0 0-1,0 1 0,-1-1 1,1 0-1,-1 1 0,1-1 1,0 0-1,-1 1 0,1-1 1,-1 0-1,1 0 0,-1 0 1,0 0-1,1 1 0,-1-1 0,0 0 1,0 0-1,0 0 0,0 0 1,1 0-1,-1 0 0,0 0 1,0 0-1,-1 0 0,1 0 1,0 0-1,0 1 0,0-1 1,-1 0-1,1 0 0,0 0 0,-1 0 1,1 0-1,-1 1 0,1-1 1,-1 0-1,1 0 0,-1 1 1,0-1-1,1 0 0,-1 1 1,0-1-1,1 1 0,-1-1 1,0 1-1,0-1 0,0 1 0,1-1 1,-1 1-1,0 0 0,0-1 1,-2 1-1,-5-3 13,0 0 0,0 0 1,-1 1-1,0 0 0,1 1 0,-1 0 0,0 0 1,1 1-1,-1 0 0,0 1 0,0-1 0,1 2 1,-1-1-1,1 1 0,-1 1 0,1-1 1,0 2-1,0-1 0,0 1 0,0 0 0,0 0 1,1 1-1,0 0 0,-11 10 0,10-6-124,0-1 1,0 1-1,1 0 0,0 0 1,1 1-1,0 0 0,0 0 1,1 0-1,0 1 0,1 0 1,1 0-1,-1 0 0,2 0 1,-1 1-1,2-1 0,0 1 1,0-1-1,1 16 0,0-24-59,0 1 0,1 0-1,0 0 1,-1-1 0,1 1-1,1 0 1,-1-1-1,0 1 1,1-1 0,0 0-1,-1 1 1,1-1 0,1 0-1,-1 0 1,0 0 0,1 0-1,-1-1 1,6 5 0,-3-4 2,1 0 1,-1 0-1,1 0 1,-1-1-1,1 0 1,0 0-1,0 0 1,0-1-1,0 0 1,10 1-1,2-2 24,0 0 0,0-1 0,-1-1-1,1-1 1,0 0 0,-1-2 0,20-6 0,-2-3 86,0-1 0,-1-2 0,50-32 0,-72 41 41,1-1 0,-1 0-1,-1-1 1,0-1-1,0 1 1,-1-2-1,-1 1 1,0-1 0,0-1-1,-1 0 1,12-26-1,-19 35-150,1 0 0,0 0 0,-1 0 0,0 0 0,0-1 0,0 1-1,0 0 1,-1-1 0,0 1 0,0 0 0,0-1 0,0 1 0,-1-1 0,1 1-1,-1 0 1,0-1 0,-1 1 0,1 0 0,-1 0 0,0 0 0,0 0 0,0 0-1,0 0 1,-4-4 0,1 4-10,0 0 0,-1 0-1,0 0 1,1 0 0,-1 1-1,-1 0 1,1 0 0,0 0-1,-1 1 1,1 0 0,-1 1-1,0-1 1,1 1 0,-1 0-1,-7 1 1,-7-2-4,-1 2 0,1 0 0,-1 1 0,-25 6 0,38-6 0,0 1 0,1 1 0,-1-1 0,1 2 0,-1-1 0,1 1 0,0 0 0,0 1 0,1 0 0,-1 0 0,1 1 0,-11 10 0,17-15-23,1-1-1,-1 1 1,0 0 0,1-1 0,-1 1-1,0 0 1,1-1 0,-1 1 0,1 0-1,-1 0 1,1-1 0,0 1 0,-1 0-1,1 0 1,0 0 0,0 0 0,-1-1-1,1 1 1,0 0 0,0 0 0,0 0-1,0 0 1,0 0 0,0 0 0,0 0-1,0 0 1,1 0 0,0 0-76,0 0 1,-1 0-1,1 0 1,0-1-1,0 1 1,1 0-1,-1-1 1,0 1-1,0-1 1,0 1 0,0-1-1,0 1 1,1-1-1,-1 0 1,0 0-1,3 1 1,59-3-4641,-58 1 4201,44-8-5932,4-7-4153</inkml:trace>
</inkml:ink>
</file>

<file path=ppt/ink/ink9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16.655"/>
    </inkml:context>
    <inkml:brush xml:id="br0">
      <inkml:brushProperty name="width" value="0.025" units="cm"/>
      <inkml:brushProperty name="height" value="0.025" units="cm"/>
    </inkml:brush>
  </inkml:definitions>
  <inkml:trace contextRef="#ctx0" brushRef="#br0">208 453 17264,'0'0'3801,"-5"-9"-26,4 7-3583,0-1-50,1 1 0,-1 0 0,0-1 0,0 1 0,-1 0 0,1 0 0,0 0-1,-1 0 1,0 0 0,1 0 0,-1 0 0,0 0 0,0 0 0,0 1 0,0-1 0,0 1-1,0 0 1,0-1 0,-1 1 0,1 0 0,0 0 0,-1 1 0,1-1 0,-1 0 0,1 1 0,-1-1-1,1 1 1,-1 0 0,1 0 0,-1 0 0,1 0 0,-1 1 0,0-1 0,1 0 0,-3 2 0,-2 1-51,1 1 0,-1 0 1,1 0-1,1 1 1,-1 0-1,0 0 0,1 0 1,0 0-1,0 1 1,1 0-1,0 0 1,0 0-1,-5 11 0,-1 1-19,2 1-1,0 1 0,-9 31 0,16-47-61,0 0 1,0 0 0,0 1-1,0-1 1,1 0 0,0 1-1,0-1 1,0 0 0,0 1-1,1-1 1,1 7 0,-1-10-5,-1 0 0,0 0 1,1 0-1,-1 0 1,1-1-1,0 1 0,-1 0 1,1 0-1,0-1 1,-1 1-1,1 0 0,0-1 1,0 1-1,-1-1 1,1 1-1,0-1 0,0 1 1,0-1-1,0 0 1,0 1-1,1-1 0,0 0 19,1 0 0,0 0 0,-1 0 0,1 0-1,-1 0 1,1-1 0,0 1 0,-1-1-1,1 0 1,-1 1 0,4-3 0,1-1-3,1 0 0,-1 0 0,1-1 0,-1 0 0,-1-1 0,1 0 0,-1 0 0,0 0 0,0-1 0,-1 1 0,0-1 0,0-1 0,7-15 0,-6 12-1,0-2 0,-2 1 0,1 0-1,-2-1 1,0 0 0,0 0 0,-1 0 0,0-20 0,-2 33-21,0-1 0,0 1 0,0 0 0,0-1 0,0 1 0,-1 0 0,1 0 0,0-1 0,0 1 0,0 0 0,-1 0 0,1-1 0,0 1 0,0 0 0,-1 0 0,1-1 0,0 1 0,0 0 0,-1 0 0,1 0 0,0 0 0,-1 0 0,1-1 0,0 1 0,-1 0 0,1 0 0,0 0 0,-1 0 0,1 0 0,0 0 0,-1 0 0,1 0 0,0 0 0,-1 0 0,1 0 0,0 0 0,-1 1 0,1-1 0,0 0 0,-1 0 0,1 0 0,0 0 0,-1 0 0,1 1 0,0-1 0,0 0 0,-1 0 0,1 1 0,0-1 0,0 0 0,-1 0 0,1 1 0,0-1 0,0 0 0,0 1 0,-1-1 0,-16 16 0,13-11 0,1 0 0,0 0 0,0 1 0,1-1 0,-1 1 0,1-1 0,0 1 0,1 0 0,-2 6 0,3-10 0,0-1 0,0 1 0,0-1 0,0 1 0,0-1 0,1 1 0,-1-1 0,0 0 0,1 1 0,-1-1 0,1 1 0,0-1 0,-1 0 0,1 1 0,0-1 0,0 0 0,0 0 0,0 0 0,0 0 0,0 0 0,0 0 0,0 0 0,0 0 0,0 0 0,1 0 0,-1-1 0,0 1 0,0 0 0,1-1 0,-1 1 0,1-1 0,-1 1 0,1-1 0,-1 0 0,0 0 0,1 0 0,-1 0 0,1 0 0,-1 0 0,1 0 0,1 0 0,9 0 0,0 0 0,1-1 0,-1-1 0,0 0 0,0 0 0,-1-1 0,1-1 0,0 0 0,-1 0 0,0-1 0,0-1 0,0 0 0,-1 0 0,0-1 0,0 0 0,-1-1 0,1 0 0,-2-1 0,1 0 0,13-19 0,-10 10 0,-1 0 0,-1-1 0,0 1 0,-2-2 0,0 0 0,-1 0 0,-2 0 0,1 0 0,-2-1 0,-1 0 0,1-32 0,-3 32 0,0 10 0,0 1 0,-1 0 0,0 0 0,0-1 0,-1 1 0,-1 0 0,0 0 0,0 0 0,-1 0 0,-4-10 0,7 20 0,0 0 0,0-1 0,0 1 0,0-1 0,0 1 0,-1 0 0,1-1 0,0 1 0,0 0 0,0-1 0,-1 1 0,1 0 0,0 0 0,0-1 0,-1 1 0,1 0 0,0 0 0,-1-1 0,1 1 0,0 0 0,-1 0 0,1 0 0,0 0 0,-1-1 0,1 1 0,-1 0 0,1 0 0,0 0 0,-1 0 0,1 0 0,0 0 0,-1 0 0,1 0 0,-1 0 0,1 0 0,0 0 0,-1 0 0,1 0 0,0 0 0,-1 1 0,0-1 0,-11 18 0,-3 26 0,7-11 0,1 0 0,2 0 0,2 0 0,0 0 0,3 1 0,0-1 0,3 0 0,0 1 0,2-1 0,2-1 0,1 1 0,23 59 0,-15-53 0,-1 0 0,-3 1 0,0 1 0,-3 0 0,-2 0 0,-1 1 0,0 83 0,-6-123 0,1 0 0,-2 0 0,1 0 0,0 0 0,0 0 0,-1 0 0,1 0 0,-1 0 0,1 0 0,-1 0 0,0-1 0,0 1 0,0 0 0,-2 3 0,2-5 0,1 1 0,-1-1 0,1 0 0,-1 1 0,0-1 0,1 0 0,-1 1 0,0-1 0,0 0 0,1 0 0,-1 0 0,0 1 0,0-1 0,1 0 0,-1 0 0,0 0 0,0 0 0,1 0 0,-1-1 0,0 1 0,1 0 0,-1 0 0,0 0 0,0-1 0,0 1 0,-3-2 0,0-1 0,1 1 0,0-1 0,-1 1 0,1-1 0,0 0 0,0 0 0,1 0 0,-1 0 0,1-1 0,-4-5 0,-6-15 0,2-1 0,0 0 0,2-1 0,1 0 0,1 0 0,1 0 0,1-1 0,2 0 0,0-30 0,2 52-39,0 1 1,0-1-1,1 1 0,-1-1 1,1 0-1,0 1 0,0 0 0,1-1 1,-1 1-1,1 0 0,0 0 1,0 0-1,1 0 0,-1 0 1,1 0-1,0 1 0,0-1 1,0 1-1,0 0 0,0 0 1,8-5-1,2 0-413,1 1 1,0 1-1,1 0 0,-1 1 1,18-4-1,40-15-2548,-22-2-5461</inkml:trace>
</inkml:ink>
</file>

<file path=ppt/ink/ink9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18.969"/>
    </inkml:context>
    <inkml:brush xml:id="br0">
      <inkml:brushProperty name="width" value="0.025" units="cm"/>
      <inkml:brushProperty name="height" value="0.025" units="cm"/>
    </inkml:brush>
  </inkml:definitions>
  <inkml:trace contextRef="#ctx0" brushRef="#br0">1 84 14542,'0'0'10522,"8"6"-9172,0 2-1116,-1 0-1,-1 1 0,1-1 0,-1 1 1,-1 0-1,0 1 0,0-1 0,-1 1 1,0 0-1,-1 0 0,0 0 0,3 18 1,13 55 48,-13-47 12,3-1 0,1 1-1,16 38 1,-26-113 1065,1 12-855,-4-2-504,-1 0 0,-1 1 0,-1 0 0,-2 0 0,-1 1 0,-15-34 0,22 61 0,0 7 0,2 9 0,1-11 0,0 0 0,1 0 0,0 0 0,0 0 0,0-1 0,0 1 0,1 0 0,0-1 0,0 0 0,0 1 0,0-1 0,1 0 0,0-1 0,0 1 0,0-1 0,0 0 0,0 0 0,0 0 0,7 3 0,-7-4 0,0 0 0,-1-1 0,1 0 0,0 0 0,0 0 0,0 0 0,0 0 0,0-1 0,0 0 0,-1 0 0,1 0 0,0 0 0,0 0 0,0-1 0,0 0 0,0 0 0,0 0 0,0 0 0,-1-1 0,1 1 0,0-1 0,-1 0 0,1 0 0,-1 0 0,6-5 0,0-2 0,1-1 0,-1 0 0,0 0 0,-1-1 0,-1 0 0,1-1 0,-2 0 0,0 0 0,0 0 0,-1-1 0,0 1 0,-1-1 0,-1-1 0,0 1 0,-1 0 0,0-1 0,-1 1 0,-1-1 0,0 1 0,-2-15 0,2 27 0,0 0 0,0 1 0,0-1 0,0 0 0,0 0 0,0 0 0,0 0 0,-1 1 0,1-1 0,0 0 0,0 0 0,-1 1 0,1-1 0,0 0 0,-1 0 0,1 1 0,-1-1 0,1 0 0,-1 1 0,1-1 0,-1 1 0,0-1 0,1 0 0,-1 1 0,0-1 0,1 1 0,-1 0 0,0-1 0,0 1 0,1 0 0,-1-1 0,0 1 0,0 0 0,1 0 0,-1 0 0,0-1 0,0 1 0,0 0 0,0 0 0,1 0 0,-1 1 0,0-1 0,0 0 0,0 0 0,0 0 0,1 0 0,-1 1 0,0-1 0,0 0 0,1 1 0,-1-1 0,0 1 0,1-1 0,-1 1 0,0-1 0,1 1 0,-1-1 0,1 1 0,-1 0 0,1-1 0,-1 1 0,1 0 0,-1-1 0,1 1 0,-1 0 0,1 0 0,0 0 0,-10 25 0,2 0 0,1 0 0,1 1 0,1-1 0,1 1 0,2 0 0,1 48 0,1-69 0,0 0 0,0 0 0,1-1 0,-1 1 0,1 0 0,1 0 0,-1-1 0,1 1 0,0 0 0,5 8 0,-5-11 0,0-1 0,0 1 0,1-1 0,-1 1 0,1-1 0,-1 0 0,1 1 0,0-1 0,0-1 0,0 1 0,0 0 0,0-1 0,0 1 0,1-1 0,-1 0 0,0 0 0,1-1 0,-1 1 0,7 0 0,4 0-262,0-1 1,0 0-1,0 0 0,0-2 0,1 0 1,-2 0-1,1-2 0,22-7 0,-19 4-768,-1 0-1,1-2 0,-1 0 0,-1 0 0,0-2 0,19-16 0,13-18-10793</inkml:trace>
</inkml:ink>
</file>

<file path=ppt/ink/ink9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19.518"/>
    </inkml:context>
    <inkml:brush xml:id="br0">
      <inkml:brushProperty name="width" value="0.025" units="cm"/>
      <inkml:brushProperty name="height" value="0.025" units="cm"/>
    </inkml:brush>
  </inkml:definitions>
  <inkml:trace contextRef="#ctx0" brushRef="#br0">1 0 16624,'0'0'9966,"2"12"-9330,64 212 2009,-6-31-1265,-43-124-982,-4-10-166,3-1 0,37 87 0,-51-141-414,14 24-62,-1-20-3921,-10-12-2225,-4-15-4596</inkml:trace>
</inkml:ink>
</file>

<file path=ppt/ink/ink9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20.251"/>
    </inkml:context>
    <inkml:brush xml:id="br0">
      <inkml:brushProperty name="width" value="0.025" units="cm"/>
      <inkml:brushProperty name="height" value="0.025" units="cm"/>
    </inkml:brush>
  </inkml:definitions>
  <inkml:trace contextRef="#ctx0" brushRef="#br0">116 169 8872,'0'0'4020,"5"-11"-1121,2-1-1910,-5 8-581,1 0 0,-1 0 0,1-1 0,-2 1 0,1 0 0,0-1 0,-1 1 0,0-1 0,0 0 0,1-8 0,-2 12-275,0 0 0,1 1-1,-1-1 1,0 0 0,0 1 0,0-1-1,0 1 1,-1-1 0,1 0 0,0 1-1,0-1 1,0 0 0,0 1 0,-1-1-1,1 1 1,0-1 0,0 1 0,-1-1-1,1 0 1,-1 1 0,1-1-1,0 1 1,-1 0 0,1-1 0,-1 1-1,1-1 1,-1 1 0,1 0 0,-1-1-1,-1 1 1,-21 1 1651,18 1-1682,1-1 0,-1 1 0,1 0 0,-1 1 0,1-1 0,0 1 0,0 0 0,-5 4 0,0 6-54,0 0 0,1 1-1,1 0 1,0 1 0,1-1 0,0 1-1,2 0 1,-1 1 0,2-1-1,0 1 1,1 0 0,0-1-1,2 1 1,0 0 0,2 22 0,-2-37-48,0 0 1,0 1 0,0-1 0,0 0 0,0 0-1,0 0 1,1 0 0,-1 0 0,0 0 0,1 0-1,-1 0 1,1 0 0,-1 0 0,1 0 0,-1 0-1,1 0 1,0 0 0,-1 0 0,1 0 0,0 0-1,0-1 1,-1 1 0,1 0 0,0 0-1,0-1 1,0 1 0,0-1 0,0 1 0,0-1-1,0 1 1,0-1 0,0 0 0,0 1 0,1-1-1,-1 0 1,0 0 0,0 0 0,0 0 0,0 0-1,0 0 1,0 0 0,0 0 0,1-1 0,-1 1-1,2-1 1,2-1 43,0 0-1,0 0 0,0 0 1,-1-1-1,1 0 1,0 0-1,-1 0 0,7-6 1,9-12 329,-1-1 0,-1 0 0,-1-1 0,26-46 0,-33 50-169,-1 0-1,0-1 0,-2 0 0,0 0 0,-1-1 1,-1 0-1,3-24 0,-7 31-203,-2 40 0,-3 57 0,3-48-216,0-8-585,1 0 0,4 29 1,-4-50 522,1-1 1,0 1-1,0 0 1,1-1-1,-1 0 1,1 1 0,1-1-1,-1 0 1,1 0-1,-1 0 1,2 0-1,-1-1 1,0 1 0,1-1-1,8 8 1,10-1-7016</inkml:trace>
</inkml:ink>
</file>

<file path=ppt/ink/ink9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21.758"/>
    </inkml:context>
    <inkml:brush xml:id="br0">
      <inkml:brushProperty name="width" value="0.025" units="cm"/>
      <inkml:brushProperty name="height" value="0.025" units="cm"/>
    </inkml:brush>
  </inkml:definitions>
  <inkml:trace contextRef="#ctx0" brushRef="#br0">1 1 4068,'0'0'19373,"1"8"-18332,69 434 3568,-52-309-3976,0-17 131,-22-148-478,0 0-1,-3 0 1,-1 1 0,-1 0 0,-1 0 0,-16-30 0,11 23-104,-9-23-86,41 121-443,-8-42 356,1 6-6,1-1 0,2 0-1,17 24 1,-27-42 0,0-1 0,0-1 1,0 1-1,0 0 0,0-1 1,1 0-1,-1 0 0,1 0 0,0 0 1,0 0-1,0-1 0,0 0 0,1 1 1,-1-2-1,1 1 0,-1 0 0,1-1 1,-1 0-1,1 0 0,0-1 0,0 1 1,-1-1-1,1 0 0,5 0 0,-4-2 6,-1 0-1,0 0 0,0-1 0,0 0 0,0 0 0,0 0 1,0 0-1,-1-1 0,1 1 0,-1-1 0,0 0 0,0 0 0,-1-1 1,1 1-1,-1-1 0,0 0 0,3-7 0,3-6 17,-1 0 0,0 0-1,8-33 1,-11 33-25,-1 0 0,-2-1 0,1 0 0,-2 1 0,-1-1 0,-2-27 0,2 45 0,1 1 0,-1-1 0,0 0 0,0 0 0,0 1 0,0-1 0,0 0 0,0 0 0,0 1 0,0-1 0,-1 0 0,1 1 0,0-1 0,0 0 0,-1 0 0,1 1 0,0-1 0,-1 0 0,1 1 0,-1-1 0,1 1 0,0-1 0,-1 1 0,1-1 0,-1 1 0,0-1 0,1 1 0,-1-1 0,1 1 0,-1-1 0,0 1 0,-1-1 0,1 2 0,0 0 0,1 0 0,-1 0 0,0 0 0,0 0 0,1 0 0,-1 0 0,0 0 0,1 0 0,-1 0 0,1 0 0,-1 1 0,1-1 0,0 0 0,-1 0 0,1 1 0,0-1 0,0 0 0,0 2 0,-5 66 0,3 75 0,3-78 0,-1-61 0,0 1 0,0-1 0,1 0 0,-1 1 0,1-1 0,1 0 0,-1 0 0,1 0 0,0 0 0,3 6 0,-5-10 0,1 0 0,0-1 0,-1 1 0,1 0 0,0 0 0,0 0 0,-1-1 0,1 1 0,0 0 0,0-1 0,0 1 0,0 0 0,0-1 0,0 1 0,0-1 0,0 0 0,1 1 0,-1-1 0,0 0 0,2 0 0,-1 0 0,1 0 0,-1-1 0,0 1 0,1-1 0,-1 0 0,0 1 0,1-1 0,-1 0 0,0-1 0,0 1 0,0 0 0,0 0 0,3-3 0,14-15 0,-1 1 0,-1-2 0,-1 0 0,-1-1 0,-1-1 0,0 0 0,10-26 0,29-42 0,-53 88 0,1 1 0,0 0 0,0-1 0,0 1 0,0-1 0,0 1 0,0 0 0,0 0 0,1 0 0,-1 0 0,0 0 0,1 0 0,-1 0 0,0 0 0,1 0 0,2 0 0,-3 1 0,0 0 0,0 0 0,-1 0 0,1 0 0,0 0 0,-1 1 0,1-1 0,0 0 0,-1 1 0,1-1 0,0 0 0,-1 1 0,1-1 0,-1 1 0,1-1 0,-1 1 0,1-1 0,-1 1 0,1-1 0,-1 1 0,1-1 0,-1 1 0,0 0 0,1-1 0,-1 2 0,4 8 0,-1-1 0,-1 1 0,1-1 0,0 14 0,-1-12 0,6 63 0,-6-52 0,0 1 0,1-1 0,10 33 0,-12-53 0,-1 0 0,0-1 0,1 1 0,-1-1 0,1 1 0,-1-1 0,1 1 0,0-1 0,0 1 0,0-1 0,0 1 0,0-1 0,0 0 0,0 0 0,0 1 0,0-1 0,1 0 0,-1 0 0,0 0 0,1 0 0,-1-1 0,1 1 0,-1 0 0,1-1 0,2 2 0,-2-3 0,0 1 0,0 0 0,0-1 0,0 0 0,0 1 0,0-1 0,0 0 0,0 0 0,-1 0 0,1 0 0,0 0 0,0 0 0,-1-1 0,1 1 0,-1-1 0,1 1 0,0-3 0,7-6 0,-2 0 0,1-1 0,-2 0 0,1-1 0,5-15 0,-4 3 0,-1-1 0,-2 0 0,-1 0 0,0 0 0,-2-1 0,-1 1 0,-3-37 0,2 61 0,0 0 0,1 0 0,-1-1 0,0 1 0,0 0 0,0 0 0,0 0 0,-1 0 0,1 0 0,0 0 0,0 0 0,-1 0 0,1 0 0,0 0 0,-1 0 0,1 1 0,-1-1 0,1 0 0,-1 0 0,1 0 0,-1 0 0,0 1 0,0-1 0,1 0 0,-1 0 0,0 1 0,0-1 0,0 1 0,-1-2 0,1 3 0,0-1 0,0 1 0,0 0 0,0-1 0,0 1 0,0 0 0,0-1 0,0 1 0,0 0 0,0 0 0,1 0 0,-1 0 0,0 0 0,1 0 0,-1 0 0,1 0 0,-1 0 0,1 0 0,-1 0 0,1 1 0,0-1 0,0 0 0,-1 0 0,1 0 0,0 2 0,0 1 0,-3 8 0,1-1 0,0 1 0,1 1 0,0 20 0,1-31 0,1 0 0,-1 0 0,0 0 0,0 0 0,1 0 0,-1 0 0,1 0 0,0 0 0,-1 0 0,1-1 0,0 1 0,0 0 0,0 0 0,1-1 0,-1 1 0,0-1 0,1 1 0,-1-1 0,0 1 0,1-1 0,0 0 0,-1 0 0,1 1 0,0-1 0,0-1 0,-1 1 0,1 0 0,0 0 0,0-1 0,0 1 0,0-1 0,0 1 0,0-1 0,0 0 0,3 0 0,4-1 0,-1 0 0,1 0 0,-1-1 0,0 0 0,1-1 0,-1 0 0,0 0 0,-1 0 0,1-1 0,-1-1 0,1 1 0,-1-1 0,0 0 0,-1-1 0,0 0 0,1 0 0,-2 0 0,1 0 0,-1-1 0,6-9 0,-3 4 0,0 0 0,-1 0 0,-1-1 0,0 0 0,0-1 0,-1 1 0,-1-1 0,0 0 0,-1 0 0,-1 0 0,1-19 0,-2 32 0,-1 1 0,0-1 0,0 0 0,1 0 0,-1 1 0,0-1 0,0 0 0,0 0 0,0 1 0,0-1 0,0 0 0,0 0 0,0 1 0,-1-1 0,1 0 0,0 1 0,0-1 0,-1 0 0,1 0 0,0 1 0,-1-1 0,1 1 0,0-1 0,-1 0 0,1 1 0,-1-1 0,1 1 0,-1-1 0,0 1 0,1-1 0,-1 1 0,1-1 0,-1 1 0,0 0 0,1-1 0,-1 1 0,0 0 0,1 0 0,-1-1 0,0 1 0,0 0 0,1 0 0,-1 0 0,0 0 0,0 0 0,0 0 0,-1 1 0,-1 0 0,1 0 0,0 0 0,0 0 0,0 0 0,0 1 0,1-1 0,-1 1 0,0-1 0,0 1 0,1 0 0,-1 0 0,-1 3 0,-6 11 0,0 0 0,2 0 0,0 1 0,0 0 0,2 0 0,0 0 0,1 1 0,1 0 0,1-1 0,0 1 0,2 28 0,0-43 3,0-1 0,0 1 0,1 0 0,-1-1 0,1 1 0,0 0 0,-1-1 0,1 1 0,1-1 0,-1 1 0,0-1 0,1 1 0,-1-1 0,1 0 0,-1 0 0,1 0 0,0 0 0,0 0 0,0 0 0,0 0 0,1-1 0,1 2 0,1 0 1,0-1 0,0 0 0,0-1-1,0 1 1,0-1 0,1 0 0,-1 0-1,0-1 1,1 0 0,10 0 0,-7-1-81,1 0 0,0-1-1,0 0 1,-1 0 0,1-1 0,-1 0 0,0 0 0,0-1 0,0-1 0,0 0 0,-1 0 0,11-8-1,-16 10-664,0 0-1,-1-1 0,1 1 0,-1-1 1,0 0-1,1 1 0,-2-1 1,1 0-1,0 0 0,-1 0 0,0-1 1,0 1-1,0 0 0,0-5 0,1-33-11535</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26.782"/>
    </inkml:context>
    <inkml:brush xml:id="br0">
      <inkml:brushProperty name="width" value="0.025" units="cm"/>
      <inkml:brushProperty name="height" value="0.025" units="cm"/>
    </inkml:brush>
  </inkml:definitions>
  <inkml:trace contextRef="#ctx0" brushRef="#br0">0 0 20147,'0'0'6983,"11"53"-6343,-5-21-351,1 6-225,0 2-32,1 0-64,0 0-481,2-8-448,-3-4 0,0-7-416,-2-7-1185,-4-5-1154</inkml:trace>
</inkml:ink>
</file>

<file path=ppt/ink/ink9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22.180"/>
    </inkml:context>
    <inkml:brush xml:id="br0">
      <inkml:brushProperty name="width" value="0.025" units="cm"/>
      <inkml:brushProperty name="height" value="0.025" units="cm"/>
    </inkml:brush>
  </inkml:definitions>
  <inkml:trace contextRef="#ctx0" brushRef="#br0">55 6 24343,'-26'-2'1858,"5"-1"704,13 3-768,22 0-5894,-2 0-1601,4 0-8873</inkml:trace>
</inkml:ink>
</file>

<file path=ppt/ink/ink9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22.910"/>
    </inkml:context>
    <inkml:brush xml:id="br0">
      <inkml:brushProperty name="width" value="0.025" units="cm"/>
      <inkml:brushProperty name="height" value="0.025" units="cm"/>
    </inkml:brush>
  </inkml:definitions>
  <inkml:trace contextRef="#ctx0" brushRef="#br0">164 592 18321,'0'0'2648,"0"-9"96,1 4-2453,-1 4-157,1 0 0,-1-1 0,0 1 0,1-1 0,-1 1 0,0 0 0,0-1 0,0 1 0,0 0 0,0-1 0,0 1 0,0-1 0,-1 1 0,1 0 0,0-1 0,-1 1 0,1 0 0,-1-1 0,1 1-1,-1 0 1,0 0 0,0 0 0,1-1 0,-1 1 0,0 0 0,0 0 0,0 0 0,0 0 0,0 0 0,0 1 0,-1-1 0,1 0 0,0 0 0,0 1 0,-1-1 0,1 1 0,0-1 0,-1 1 0,1 0 0,0-1-1,-1 1 1,1 0 0,0 0 0,-1 0 0,1 0 0,-1 0 0,-1 0 0,-2 1-90,1 0 0,-1 1 0,0-1 0,1 1 0,-1 0 0,1 1 0,-1-1-1,1 0 1,0 1 0,0 0 0,0 0 0,1 0 0,-1 1 0,1-1 0,0 1 0,0 0 0,0 0 0,0 0 0,0 0-1,-1 5 1,-4 5 31,2 0 0,-1 0 0,2 1 0,0-1 0,-4 20 0,7-25-156,0 1 1,1-1-1,0 1 1,1 0-1,0-1 0,1 17 1,0-24 55,-1-1 1,1 1 0,-1 0 0,1 0 0,-1-1 0,1 1 0,0 0 0,0-1-1,0 1 1,0-1 0,0 1 0,0-1 0,0 1 0,1-1 0,-1 0 0,0 0 0,1 1-1,-1-1 1,1 0 0,0-1 0,-1 1 0,1 0 0,0 0 0,-1-1 0,1 1-1,0 0 1,0-1 0,-1 0 0,1 1 0,0-1 0,0 0 0,0 0 0,0 0-1,-1 0 1,1-1 0,0 1 0,0 0 0,0-1 0,-1 1 0,4-2 0,5-2-153,-1 1 1,0-1 0,0 0 0,-1-1 0,1 0-1,-1-1 1,0 0 0,0 0 0,-1 0 0,12-14-1,9-11-1605,25-38-1,-31 38 277,-1-1 0,-2-1 0,-1-1-1,-2 0 1,-1-1 0,-2-1 0,12-50 0,-19 56 1136,-1 0 0,-1 0 0,-2 0 0,-1-1-1,-6-54 1,-7 33 2487,11 49-1755,0 1 1,0-1 0,0 1 0,0-1 0,-1 1 0,1 0 0,-1-1 0,0 1-1,1 0 1,-1 0 0,0 0 0,0 1 0,0-1 0,-1 0 0,1 1 0,0-1 0,-4-1-1,5 3-223,0 0 0,0 0 0,0 0 0,0-1 1,0 1-1,0 0 0,0 1 0,0-1 0,0 0 0,-1 0 0,1 0 0,0 1 0,1-1 0,-1 0 0,0 1 0,0-1 0,0 1 0,0-1 0,0 1 0,0-1 0,0 1 0,1 0 0,-1-1 0,0 1 0,0 0 0,1 0 0,-1-1 0,1 1 0,-1 0 0,0 0 0,1 0 0,-1 2 0,-13 34 725,13-32-748,-9 35 191,3 0 0,1 1 0,2-1 0,2 1 0,1 0 0,2 0 0,10 58 0,-8-85-277,0 0 0,2 0 0,-1-1 0,1 0 0,10 17-1,-13-26-6,1 0 0,-1 0 0,1 0 0,0 0 0,0-1 0,1 1 0,-1-1 0,8 6 0,-9-8 23,0 0 0,0 0 0,0 0 0,0 0 0,0-1 0,0 1 0,1 0 0,-1-1 0,0 0 0,0 1-1,0-1 1,0 0 0,1 0 0,-1 0 0,0-1 0,0 1 0,0 0 0,1-1 0,-1 1 0,2-2 0,0 0 96,-1 0 0,0-1 0,0 1 0,1-1 0,-2 1 1,1-1-1,0 0 0,0 0 0,-1-1 0,0 1 0,0 0 0,0-1 1,0 0-1,0 1 0,2-8 0,18-66 603,-17 60-497,1 5 17,-1 29-161,-1 53-40,-2-43 85,-2-18-128,1 3 27,0 0-1,1-1 1,0 1 0,7 21-1,-8-32-43,-1 1-1,1-1 1,-1 1-1,1-1 1,0 1-1,0-1 1,0 1-1,-1-1 1,2 0-1,-1 1 1,0-1-1,0 0 1,0 0-1,0 0 1,1 0-1,-1 0 0,0 0 1,1 0-1,-1-1 1,1 1-1,-1 0 1,1-1-1,-1 1 1,1-1-1,0 1 1,-1-1-1,1 0 1,0 0-1,-1 0 1,1 0-1,-1 0 1,1 0-1,0 0 1,-1-1-1,1 1 1,0 0-1,-1-1 1,1 1-1,-1-1 1,1 0-1,-1 0 1,0 1-1,1-1 0,1-1 1,9-8-4,-1 0 0,0 0 0,0-1 0,-1 0 0,-1-1 0,0 0 0,0 0 0,8-18 0,-3 7 0,9-13 0,-13 18 0,1 1 0,0 0 0,15-15 0,-26 32 0,0-1 0,0 1 0,1 0 0,-1-1 0,0 1 0,0 0 0,1 0 0,-1-1 0,0 1 0,0 0 0,1 0 0,-1 0 0,0-1 0,1 1 0,-1 0 0,0 0 0,1 0 0,-1 0 0,0 0 0,1-1 0,-1 1 0,1 0 0,-1 0 0,0 0 0,1 0 0,-1 0 0,0 0 0,1 0 0,-1 0 0,1 1 0,-1-1 0,0 0 0,1 0 0,4 14 0,-4 29 0,-2-33 0,1 29-319,1 50-2234,-1-88 2371,0 0 0,0 0-1,0 0 1,1 0 0,-1-1 0,0 1 0,0 0-1,1 0 1,-1 0 0,0-1 0,1 1 0,-1 0-1,1 0 1,-1-1 0,1 1 0,-1 0-1,1-1 1,0 1 0,-1-1 0,1 1 0,0 0-1,-1-1 1,1 0 0,0 1 0,0-1 0,0 1-1,-1-1 1,1 0 0,0 0 0,0 1 0,0-1-1,0 0 1,-1 0 0,1 0 0,0 0 0,0 0-1,0 0 1,0 0 0,0 0 0,-1 0 0,1-1-1,2 1 1,0-1-393,0-1 1,0 1-1,0 0 0,1-1 0,-1 1 0,-1-1 1,1 0-1,0 0 0,0 0 0,2-3 1,18-24-5010</inkml:trace>
</inkml:ink>
</file>

<file path=ppt/ink/ink9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23.660"/>
    </inkml:context>
    <inkml:brush xml:id="br0">
      <inkml:brushProperty name="width" value="0.025" units="cm"/>
      <inkml:brushProperty name="height" value="0.025" units="cm"/>
    </inkml:brush>
  </inkml:definitions>
  <inkml:trace contextRef="#ctx0" brushRef="#br0">210 22 2114,'0'0'18695,"-11"9"-17158,-94 80 1081,94-78-2323,-1 1 0,1 0-1,1 0 1,0 1 0,1 0-1,0 1 1,-11 24 0,19-21-332,13-20 272,15-20 512,46-64 176,-65 76-926,-1 0 0,1-1 0,-2 0 0,0 0 0,0 0 0,4-17 0,-63 131-910,49-93 1009,1 0-1,1 0 1,0 0-1,0 0 1,1 0-1,0 0 1,0 0-1,1 13 1,1-21-72,-1 0 1,1 1 0,0-1 0,0 0 0,-1 0-1,1 0 1,0 0 0,0 0 0,0 0 0,0 0-1,0 0 1,0-1 0,0 1 0,1 0 0,-1 0 0,0-1-1,0 1 1,1-1 0,-1 1 0,0-1 0,0 0-1,1 0 1,-1 1 0,0-1 0,1 0 0,-1 0-1,2 0 1,47-1 590,-37 1-504,11-2-58,-1-1 0,38-9 1,-60 11-34,0 0 0,0 1 0,0-1 0,0 0 0,0 0 0,0 0 0,0 0 0,-1 0 1,1 0-1,0 0 0,-1 0 0,1 0 0,-1 0 0,1 0 0,-1 0 0,1-1 0,-1 1 0,0 0 0,0 0 0,0 0 1,0-1-1,1 1 0,-2-2 0,2-42 99,0 21-90,-1 18-31,10-53 161,-9 56-84,-1-1 0,1 1 1,0 0-1,0 0 0,0 0 1,1 0-1,-1 0 0,1 0 0,-1 0 1,1 0-1,0 0 0,0 1 1,1-1-1,2-2 0,-4 4-82,0 1 0,0-1-1,0 1 1,0-1 0,-1 1-1,1 0 1,0-1 0,0 1-1,0 0 1,0 0 0,0 0-1,0 0 1,0 0 0,0 0 0,0 0-1,0 0 1,0 0 0,0 0-1,0 0 1,0 1 0,0-1-1,0 0 1,0 1 0,0-1-1,0 1 1,0-1 0,0 1 0,0 0-1,2 1-4,-1 0 1,0 1-1,-1-1 0,1 1 0,0-1 0,-1 1 1,1 0-1,-1-1 0,2 6 0,0 2 8,0 1-1,0 0 1,-1 0-1,1 14 1,-3-18 15,5 25 60,3-27 8,9-15 53,8-14-53,30-38 0,20-20-23,-75 81-56,0 1 0,0 0 0,0 0 0,1 0 0,-1-1 0,0 1 0,0 0 0,0 0 0,0 0 0,1-1 0,-1 1 0,0 0 0,0 0 0,0 0 0,1 0 0,-1 0 0,0 0 0,0-1 0,1 1 0,-1 0 0,0 0 0,0 0 0,1 0 0,-1 0 0,0 0 0,0 0 0,1 0 0,-1 0 0,0 0 0,0 0 0,1 0 0,-1 0 0,0 0 0,0 1 0,0-1 0,1 0 0,-1 0 0,0 0 0,0 0 0,1 0 0,-1 0 0,0 1 0,0-1 0,0 0 0,0 0 0,1 0 0,-1 1 0,3 18 0,-9 41 0,3-32 0,3-27-7,0-1-1,-1 0 1,1 0 0,0 1-1,0-1 1,0 0-1,0 0 1,0 1 0,0-1-1,0 0 1,0 0 0,0 1-1,1-1 1,-1 0-1,0 0 1,0 1 0,0-1-1,0 0 1,0 0 0,0 1-1,0-1 1,1 0-1,-1 0 1,0 0 0,0 1-1,0-1 1,0 0 0,1 0-1,-1 0 1,0 0-1,0 0 1,0 1 0,1-1-1,-1 0 1,0 0 0,0 0-1,1 0 1,-1 0-1,0 0 1,0 0 0,1 0-1,-1 0 1,0 0 0,0 0-1,1 0 1,-1 0-1,0 0 1,0 0 0,1 0-1,-1 0 1,0 0 0,0 0-1,1 0 1,-1 0-1,0-1 1,0 1 0,1 0-1,-1 0 1,0 0 0,0 0-1,10-8-1290,-3 1-503,-1 0 36,-1 0-1,0-1 1,8-15-1,-2 5-2837,8-15-6672</inkml:trace>
</inkml:ink>
</file>

<file path=ppt/ink/ink9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24.202"/>
    </inkml:context>
    <inkml:brush xml:id="br0">
      <inkml:brushProperty name="width" value="0.025" units="cm"/>
      <inkml:brushProperty name="height" value="0.025" units="cm"/>
    </inkml:brush>
  </inkml:definitions>
  <inkml:trace contextRef="#ctx0" brushRef="#br0">63 157 12236,'0'0'5744,"-8"9"-2226,6-8-3268,-33 36 2139,33-35-2285,0 0 0,1 0 0,-1-1 0,1 1 0,0 0 0,0 0-1,0 1 1,0-1 0,0 0 0,0 0 0,0 0 0,0 1 0,1-1 0,-1 0-1,1 1 1,0-1 0,0 0 0,0 1 0,0-1 0,0 1 0,0-1 0,2 3-1,39 44 1088,-23-18-985,0 1 0,-2 0 1,-1 2-1,10 34 0,-21-55-78,-1-1-1,0 1 0,-1 0 1,-1 0-1,0-1 0,-1 1 1,0 0-1,-1 0 0,0 0 1,-1 0-1,-1 0 0,0-1 1,0 0-1,-10 22 0,5-16 295,-2 1 0,0-2 0,-2 1-1,-14 18 1,25-35-422,1-1 0,0 1 0,-1 0 0,1-1 0,-1 1 0,1 0 0,-1-1 0,1 1 0,-1-1 0,1 1 0,-1-1 0,0 1 0,1-1 0,-1 0 0,0 1 0,1-1 0,-1 0 0,0 1 0,1-1 0,-1 0 0,0 0 0,0 0 0,1 0 0,-1 0 0,0 1 0,0-1 0,0-1 0,0 1 0,0-1 0,0 1 0,0-1 0,1 0 0,-1 0 0,1 0 0,-1 0 0,1 0 0,-1 0 0,1 0 0,-1 0 0,1 0 0,0 0 0,0 0 0,-1 0 0,1 0 0,0-3 0,2-51 0,-2 53 0,6-29 0,2 1 0,0 0 0,3 1 0,0-1 0,1 2 0,19-30 0,0-6 0,19-41 0,-6 18 0,59-176 0,-104 261 0,-6 7 0,-7 10 0,2 2 0,0 2 0,1 0 0,0 0 0,2 1 0,0 0 0,2 0 0,0 1 0,1 0 0,1 0 0,1 1 0,-2 38 0,6-57-24,0 0 0,0 0 0,0 0 0,0 0 0,1 0 0,-1 0 0,1 0-1,0 0 1,0 0 0,0 0 0,0 0 0,1-1 0,-1 1 0,1-1 0,0 1 0,-1-1 0,1 1 0,0-1 0,0 0 0,1 0 0,-1 0 0,0 0 0,1 0-1,-1 0 1,1-1 0,0 1 0,-1-1 0,1 0 0,0 0 0,0 0 0,0 0 0,5 1 0,-2-1-276,0-1-1,0 0 1,1 0-1,-1 0 1,0-1 0,0 1-1,0-2 1,0 1 0,0-1-1,0 1 1,0-2 0,-1 1-1,1-1 1,-1 1-1,10-8 1,25-23-10147</inkml:trace>
</inkml:ink>
</file>

<file path=ppt/ink/ink9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25.119"/>
    </inkml:context>
    <inkml:brush xml:id="br0">
      <inkml:brushProperty name="width" value="0.025" units="cm"/>
      <inkml:brushProperty name="height" value="0.025" units="cm"/>
    </inkml:brush>
  </inkml:definitions>
  <inkml:trace contextRef="#ctx0" brushRef="#br0">155 460 5669,'0'0'18514,"-2"-8"-16267,1 5-2070,0 0 0,-1-1 0,1 1 1,-1 0-1,0 0 0,1 0 0,-1 1 0,-1-1 0,1 0 0,0 1 0,0-1 0,-1 1 0,-5-4 0,6 5-137,0 0 1,0 0-1,0 1 1,0-1-1,0 0 0,0 1 1,0-1-1,0 1 1,0 0-1,0 0 1,0 0-1,0 0 0,0 0 1,0 0-1,0 1 1,0-1-1,0 1 0,0-1 1,0 1-1,0 0 1,0-1-1,0 1 1,0 0-1,0 0 0,1 1 1,-1-1-1,0 0 1,1 1-1,-1-1 0,-1 3 1,-4 4-51,1 0-1,0 1 1,0-1 0,1 1-1,0 0 1,1 0 0,0 1-1,0 0 1,1-1 0,1 1-1,-1 0 1,1 0 0,1 0-1,0 19 1,0-28 8,1 0 1,0 0-1,1 0 1,-1 0-1,0 0 0,0 0 1,0 0-1,0 0 0,1 0 1,-1 0-1,1-1 1,-1 1-1,0 0 0,1 0 1,-1 0-1,1 0 0,0-1 1,-1 1-1,1 0 1,0-1-1,-1 1 0,1 0 1,0-1-1,0 1 1,0-1-1,-1 1 0,1-1 1,0 1-1,0-1 0,0 0 1,0 1-1,0-1 1,0 0-1,0 0 0,0 0 1,0 0-1,0 0 0,0 0 1,0 0-1,0 0 1,0 0-1,0 0 0,0 0 1,-1-1-1,1 1 0,0 0 1,0-1-1,0 1 1,0-1-1,1 0 0,4-1 62,1-1 0,-1 0 0,0 0 0,1 0 0,-1-1 0,7-6-1,14-14 167,-2-2 0,0-1 0,-2 0 0,0-2 0,21-38 0,-30 45-107,-2-1 0,-1 0-1,0 0 1,-2-1-1,-1-1 1,-1 0 0,-1 1-1,4-33 1,-18 101-119,6-26 0,0 0 0,1 33 0,1-50 0,0 0 0,0 0 0,1 0 0,-1 0 0,0 0 0,0 0 0,0 1 0,1-1 0,-1-1 0,0 1 0,1 0 0,-1 0 0,1 0 0,-1 0 0,1 0 0,0 0 0,-1 0 0,1-1 0,0 1 0,0 0 0,-1-1 0,1 1 0,0 0 0,0-1 0,0 1 0,0-1 0,1 1 0,0-1 0,0 0 0,-1 0 0,1 0 0,0 0 0,0 0 0,0 0 0,-1-1 0,1 1 0,0-1 0,-1 0 0,1 1 0,0-1 0,-1 0 0,3-1 0,3-3 0,0 0 0,0-1 0,0 0 0,-1 0 0,8-9 0,-1-3 0,-1-1 0,0 0 0,-2-1 0,0 0 0,-2 0 0,0-1 0,-1 0 0,-1 0 0,5-29 0,-27 171 0,-4 14 0,-2 240 0,24-350 0,1 1 0,1-1 0,1 0 0,1 0 0,1-1 0,2 0 0,0 0 0,1-1 0,2 0 0,0-1 0,1 0 0,1-1 0,21 24 0,-47-81 0,-6-3 0,1-1 0,-20-72 0,32 89 0,0 0 0,2 0 0,0 0 0,2 0 0,0-1 0,5-41 0,-3 57-100,1 1 0,0 0 0,1 0 1,0 0-1,0 1 0,0-1 0,1 1 0,0-1 0,0 1 0,0 0 1,8-7-1,8-7-1613,37-30-1,-26 24-334,16-16-5565</inkml:trace>
</inkml:ink>
</file>

<file path=ppt/ink/ink9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25.863"/>
    </inkml:context>
    <inkml:brush xml:id="br0">
      <inkml:brushProperty name="width" value="0.025" units="cm"/>
      <inkml:brushProperty name="height" value="0.025" units="cm"/>
    </inkml:brush>
  </inkml:definitions>
  <inkml:trace contextRef="#ctx0" brushRef="#br0">62 1 17969,'0'0'4233,"0"15"-3053,23 524 5835,-20-492-6757,-3-33-187,1 0 0,0 0 0,1 0 0,5 15 1,-7-91 1097,-10 17-1030,-1 0 0,-2 1 0,-25-55 0,11 29-108,28 72-31,0 1 0,0 0 0,0-1 0,0 1 0,0-1 0,0 1 0,1-1 0,-1 0 0,1 0 0,0 1 0,0-1 0,-1 0 0,1-1 0,0 1 0,1 0 0,-1 0 0,0-1 0,0 1 0,1-1 0,-1 0 0,1 0 0,-1 0 0,1 0 0,0 0 0,-1-1 0,1 1 0,0-1 0,0 1 0,-1-1 0,1 0 0,0 0 0,-1 0 0,1-1 0,0 1 0,0-1 0,-1 1 0,1-1 0,0 0 0,-1 0 0,1 0 0,-1 0 0,0-1 0,1 1 0,-1-1 0,0 1 0,0-1 0,0 0 0,0 0 0,0 0 0,3-3 0,60-82-171,-57 82-3191,-7 5 3232,1 1 0,-1-1 0,0 1 0,1-1-1,-1 1 1,0-1 0,1 1 0,-1 0 0,0 0 0,0 0 0,0 0 0,0 0 0,2 2-1,2 1-3288,-6-17-13816</inkml:trace>
</inkml:ink>
</file>

<file path=ppt/ink/ink9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26.537"/>
    </inkml:context>
    <inkml:brush xml:id="br0">
      <inkml:brushProperty name="width" value="0.025" units="cm"/>
      <inkml:brushProperty name="height" value="0.025" units="cm"/>
    </inkml:brush>
  </inkml:definitions>
  <inkml:trace contextRef="#ctx0" brushRef="#br0">0 269 10314,'0'0'13912,"7"-10"-12348,2-1-1027,-1 0 0,1 1 0,0 0 0,15-12 1,-21 19-451,1 0 0,-1 0 0,1 1 0,-1-1 0,1 1 0,0 0 0,0 0 0,0 0 0,0 1 0,1 0 1,-1-1-1,0 1 0,0 1 0,1-1 0,-1 1 0,1-1 0,-1 1 0,0 1 0,1-1 0,-1 0 0,7 3 0,-9-2-83,0 0 0,0 0 0,0 1 0,0-1 0,-1 1-1,1-1 1,-1 1 0,1 0 0,-1 0 0,1 0 0,-1-1-1,0 1 1,0 0 0,0 0 0,0 1 0,-1-1 0,1 0-1,0 0 1,-1 0 0,1 1 0,-1-1 0,0 4-1,1 63 131,-2-48-89,0-1-1,-1 0 0,-1-1 0,-9 31-1,0 7 65,12-57-99,-1 0 0,1 1-1,0-1 1,0 0 0,0 0-1,0 0 1,0 0 0,0 0-1,0 0 1,0 0 0,0 1-1,0-1 1,0 0 0,0 0-1,0 0 1,0 0 0,0 0 0,0 0-1,0 1 1,0-1 0,0 0-1,1 0 1,-1 0 0,0 0-1,0 0 1,0 0 0,0 0-1,0 0 1,0 1 0,0-1-1,0 0 1,0 0 0,0 0-1,0 0 1,1 0 0,-1 0-1,0 0 1,0 0 0,0 0 0,0 0-1,0 0 1,0 0 0,1 0-1,-1 0 1,0 0 0,0 0-1,0 0 1,0 0 0,0 0-1,0 0 1,1 0 0,-1 0-1,0 0 1,0 0 0,0 0-1,0 0 1,0 0 0,0 0-1,0 0 1,1 0 0,-1 0 0,0 0-1,0 0 1,0 0 0,0 0-1,0-1 1,0 1 0,0 0-1,0 0 1,14-11 343,13-16 167,5-13-469,-2-2-1,-1-2 1,-3 0-1,-1-2 1,-2 0-1,24-73 1,-62 180-50,3 1 0,2 0 0,-1 86 0,11-146 0,0 0 0,0 1 0,0-1 0,0 0 0,0 1 0,1-1 0,-1 0 0,1 0 0,-1 1 0,1-1 0,0 0 0,0 0 0,0 0 0,0 0 0,1 0 0,-1 0 0,0 0 0,1 0 0,-1 0 0,1-1 0,0 1 0,0-1 0,-1 1 0,4 1 0,-3-2 0,1-1 0,-1 1 0,1-1 0,-1 1 0,1-1 0,0 0 0,-1 0 0,1 0 0,-1 0 0,1 0 0,-1-1 0,1 1 0,-1-1 0,1 0 0,-1 1 0,1-1 0,-1 0 0,0-1 0,1 1 0,-1 0 0,0-1 0,4-2 0,5-6 0,0 0 0,-1 0 0,0-1 0,-1 0 0,0-1 0,-1 0 0,0 0 0,8-18 0,-6 9 0,0 0 0,-2-1 0,-1 0 0,7-34 0,-10 39 0,-2 0 0,0 0 0,0 0 0,-2 0 0,0-1 0,-4-23 0,4 40 0,0 0 0,0 0 0,0 0 0,0 0 0,-1 0 0,1 0 0,0 0 0,-1 0 0,1 0 0,0 0 0,-1 0 0,1 0 0,-1 1 0,1-1 0,-1 0 0,0 0 0,1 0 0,-1 1 0,0-1 0,0 0 0,1 1 0,-1-1 0,0 0 0,0 1 0,0-1 0,0 1 0,0 0 0,0-1 0,0 1 0,0 0 0,0-1 0,0 1 0,0 0 0,0 0 0,0 0 0,0 0 0,0 0 0,0 0 0,0 0 0,0 0 0,0 1 0,0-1 0,0 0 0,0 0 0,0 1 0,-1 0 0,-1 1 0,0-1 0,0 1 0,0 0 0,1 0 0,-1 1 0,1-1 0,-1 0 0,1 1 0,0 0 0,0-1 0,0 1 0,-3 5 0,5-7-52,-1 0 1,1 0-1,-1 0 0,1 0 1,-1 0-1,1 0 0,0 0 1,-1 0-1,1 0 0,0 0 1,0 1-1,0-1 0,0 0 1,0 0-1,0 0 0,0 0 1,0 0-1,0 0 0,1 0 1,-1 0-1,0 0 0,1 0 1,0 2-1,0-3-104,0 1 0,-1-1-1,1 1 1,0-1 0,0 1-1,0-1 1,0 0 0,0 1 0,0-1-1,0 0 1,0 0 0,0 0 0,0 0-1,0 0 1,0 0 0,0 0-1,0 0 1,0 0 0,2-1 0,5-1-1513,1-1-1,-1 0 1,1 0 0,10-7 0,7-4-7561</inkml:trace>
</inkml:ink>
</file>

<file path=ppt/ink/ink9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26.912"/>
    </inkml:context>
    <inkml:brush xml:id="br0">
      <inkml:brushProperty name="width" value="0.025" units="cm"/>
      <inkml:brushProperty name="height" value="0.025" units="cm"/>
    </inkml:brush>
  </inkml:definitions>
  <inkml:trace contextRef="#ctx0" brushRef="#br0">134 65 7944,'0'0'16725,"-10"2"-13602,4-1-2969,1 1 1,0 0 0,0-1 0,0 2 0,0-1 0,1 1-1,-1-1 1,1 1 0,-1 0 0,1 1 0,0-1-1,0 1 1,0 0 0,1 0 0,-1 0 0,1 0-1,0 1 1,0-1 0,1 1 0,-1 0 0,-1 6 0,-3 3-1,2 1 1,0 0 0,1 0 0,0 0 0,1 0-1,0 1 1,2-1 0,0 1 0,1 23 0,1-36-155,-1-1 1,0 0 0,1 1-1,-1-1 1,1 1 0,0-1-1,0 0 1,0 1 0,0-1-1,0 0 1,1 0 0,-1 0 0,1 0-1,-1 0 1,1 0 0,0 0-1,0-1 1,-1 1 0,1 0-1,0-1 1,1 0 0,-1 1-1,0-1 1,0 0 0,0 0-1,1 0 1,-1-1 0,1 1-1,-1 0 1,0-1 0,1 0 0,-1 1-1,1-1 1,-1 0 0,1 0-1,-1-1 1,1 1 0,3-1-1,3 0 0,0-1-1,1 0 1,-1-1-1,-1 0 1,1 0-1,0-1 1,-1 0-1,0 0 1,10-7-1,-2-2 1,0 0 0,-1-1 0,-1-1 0,0 0 0,-1-1 0,17-27 0,-25 35 0,0 1 0,-1-1 0,0-1 0,0 1 0,-1-1 0,0 1 0,0-1 0,-1 0 0,0 0 0,-1 0 0,0 0 0,0 0 0,-1-1 0,0 1 0,-1 0 0,0 0 0,-2-9 0,2 15 0,1 1 0,-1 0 0,0 0 0,0 0 0,0 0 0,0 0 0,0 0 0,0 0 0,0 0 0,-1 1 0,1-1 0,-1 0 0,0 1 0,1-1 0,-1 1 0,0 0 0,0-1 0,0 1 0,0 0 0,0 0 0,0 0 0,0 0 0,0 1 0,0-1 0,0 1 0,0-1 0,-1 1 0,1-1 0,0 1 0,0 0 0,0 0 0,-1 1 0,1-1 0,-3 1 0,1 0 0,0 0 0,-1 0 0,1 0 0,0 1 0,1-1 0,-1 1 0,0 0 0,0 0 0,1 1 0,-1-1 0,1 1 0,0 0 0,0 0 0,0 0 0,0 0 0,0 0 0,-2 5 0,-5 12-2065,6-9-1449,-1-4-4264</inkml:trace>
</inkml:ink>
</file>

<file path=ppt/ink/ink9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27.943"/>
    </inkml:context>
    <inkml:brush xml:id="br0">
      <inkml:brushProperty name="width" value="0.025" units="cm"/>
      <inkml:brushProperty name="height" value="0.025" units="cm"/>
    </inkml:brush>
  </inkml:definitions>
  <inkml:trace contextRef="#ctx0" brushRef="#br0">0 32 17424,'0'0'7250,"2"13"-6086,2 64 435,13 104-556,-14-162-1035,0 0 0,2 0 0,1 0 0,0-1 0,1 0 0,1 0 0,13 21 0,-19-36 28,0 0-1,0 0 1,0 0-1,0 0 1,1-1-1,-1 1 1,1 0-1,0-1 1,0 0-1,-1 0 0,2 0 1,-1 0-1,0 0 1,0-1-1,1 1 1,-1-1-1,0 0 1,1 0-1,-1 0 1,1 0-1,0-1 1,3 1-1,-3-2 108,0 1 0,0-1 0,0 0-1,0 0 1,0-1 0,0 1 0,-1-1 0,1 1 0,-1-1 0,1-1-1,-1 1 1,1 0 0,-1-1 0,0 1 0,0-1 0,-1 0 0,1 0-1,0 0 1,2-5 0,6-9-84,-2 0-1,1-1 1,-2 0-1,-1 0 1,0-1 0,-1 0-1,-1 0 1,4-32-1,-6 25-54,-1 1-1,-1 0 0,-1-1 0,-1 1 1,-1 0-1,-8-34 0,9 56-3,-10-34 0,10 35 0,0 1 0,1-1 0,-1 1 0,0-1 0,0 1 0,0-1 0,0 1 0,0 0 0,0-1 0,-1 1 0,1 0 0,0 0 0,0 0 0,-1 0 0,1 0 0,-1 0 0,1 1 0,-1-1 0,-3-1 0,5 2 1,-1 0-1,0 0 1,1 0 0,-1 0 0,0 0-1,0 0 1,1 0 0,-1 1-1,0-1 1,1 0 0,-1 0 0,0 1-1,1-1 1,-1 0 0,1 0 0,-1 1-1,0-1 1,1 1 0,-1-1-1,1 1 1,-1-1 0,1 1 0,-1-1-1,1 1 1,0-1 0,-1 1-1,1 0 1,-1 0 0,-8 27 22,6 32-207,3-58 148,0 0-158,0 1-1,0-1 1,0 0 0,0 0 0,1 0 0,-1 0 0,1 0-1,-1 1 1,1-1 0,0 0 0,0 0 0,0 0 0,0 0-1,0-1 1,0 1 0,1 0 0,-1 0 0,1-1 0,-1 1-1,1-1 1,-1 1 0,1-1 0,3 2 0,-2-1-545,0-1 0,1 0 0,-1 0 0,1 0 0,-1 0 0,1 0 0,0-1 0,-1 0 0,1 1 0,0-1 0,-1-1 0,1 1 0,7-2 0,16-6-6372</inkml:trace>
</inkml:ink>
</file>

<file path=ppt/ink/ink9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28.580"/>
    </inkml:context>
    <inkml:brush xml:id="br0">
      <inkml:brushProperty name="width" value="0.025" units="cm"/>
      <inkml:brushProperty name="height" value="0.025" units="cm"/>
    </inkml:brush>
  </inkml:definitions>
  <inkml:trace contextRef="#ctx0" brushRef="#br0">128 136 1730,'0'0'13383,"-7"9"-10634,-8 10-1791,1 1 0,1 1 0,1 1-1,1 0 1,1 0 0,0 1 0,2 0 0,1 0-1,1 1 1,1 0 0,-4 47 0,9-71-939,0 1 1,-1 0 0,1 0 0,0 0-1,0 0 1,0 0 0,1 0-1,-1 0 1,0 0 0,0 0 0,0-1-1,1 1 1,-1 0 0,0 0-1,1 0 1,-1 0 0,1-1 0,-1 1-1,1 0 1,-1 0 0,1-1-1,0 1 1,-1 0 0,1-1 0,0 1-1,0-1 1,-1 1 0,1-1-1,1 1 1,0-1 23,-1 0-1,1 1 1,0-1-1,0 0 1,0-1 0,0 1-1,-1 0 1,1-1-1,0 1 1,0-1-1,-1 1 1,1-1 0,2-1-1,7-3 231,-2-1 0,1 0 0,15-14 0,27-30 134,-36 33-371,1 0 0,1 2-1,36-25 1,-54 39-38,1 1 0,-1 0 0,0-1 0,1 1-1,-1 0 1,1-1 0,-1 1 0,1 0 0,-1 0 0,1-1 0,-1 1-1,1 0 1,-1 0 0,1 0 0,-1 0 0,1 0 0,-1 0 0,1 0-1,0 0 1,-1 0 0,1 0 0,-1 0 0,1 0 0,-1 0 0,1 0-1,-1 1 1,1-1 0,-1 0 0,1 0 0,-1 1 0,1-1 0,-1 0-1,1 1 1,-1-1 0,0 0 0,1 1 0,-1-1 0,0 0 0,1 1-1,-1-1 1,1 1 0,2 30 18,-15 39 70,12-68-87,-13 59 290,11-42-95,13-43-106,2-17-88,-2-1 0,-1 0 0,-3 0 0,-1-1 0,1-68 0,-7 120 0,1-1 0,0 1 0,0-1 0,1 1 0,0-1 0,1 0 0,0 1 0,0-1 0,1-1 0,8 15 0,-11-19 0,1-1 0,0 1 0,0-1 0,0 0 0,0 1 0,0-1 0,0 0 0,1 0 0,-1-1 0,1 1 0,-1 0 0,1-1 0,0 1 0,-1-1 0,1 0 0,0 0 0,0 0 0,0 0 0,0-1 0,0 1 0,0-1 0,0 0 0,0 0 0,0 0 0,0 0 0,0 0 0,0-1 0,0 1 0,0-1 0,0 0 0,0 0 0,0 0 0,0 0 0,5-3 0,1-2 0,0-1 0,-1 1 0,0-2 0,0 1 0,0-1 0,-1 0 0,0-1 0,0 1 0,-1-1 0,-1-1 0,9-16 0,-6 10 0,-1-1 0,-1 0 0,0-1 0,-1 1 0,-1-1 0,3-22 0,-7 26 0,-3 12 0,-8 25 0,-11 42 0,13-30 0,2 1 0,1 1 0,2-1 0,0 52 0,3-86-66,1-1 1,0 1-1,0-1 0,0 1 1,0-1-1,0 1 0,0-1 1,0 1-1,0-1 0,1 1 0,-1-1 1,0 1-1,1-1 0,-1 1 1,1-1-1,0 0 0,0 1 1,-1-1-1,1 0 0,0 0 1,0 1-1,0-1 0,0 0 1,0 0-1,1 0 0,-1 0 1,0 0-1,0-1 0,1 1 0,-1 0 1,0 0-1,1-1 0,-1 1 1,1-1-1,-1 1 0,1-1 1,-1 0-1,1 0 0,-1 1 1,1-1-1,-1 0 0,1 0 1,-1 0-1,1-1 0,-1 1 1,1 0-1,-1-1 0,1 1 1,-1-1-1,2 0 0,2-1-518,1 0 0,-1-1 0,0 1 0,-1-1-1,1-1 1,0 1 0,-1 0 0,0-1 0,0 0 0,0 0 0,0 0-1,6-10 1,11-28-9420</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27.109"/>
    </inkml:context>
    <inkml:brush xml:id="br0">
      <inkml:brushProperty name="width" value="0.025" units="cm"/>
      <inkml:brushProperty name="height" value="0.025" units="cm"/>
    </inkml:brush>
  </inkml:definitions>
  <inkml:trace contextRef="#ctx0" brushRef="#br0">1 154 17681,'0'0'8520,"61"-53"-7175,-9 38 96,9-3-352,8 0-672,-2 1-481,-4 4 224,-11 3-416,-5 3-1186,-14 5-1729,-11 1-1537,-10 1-2467</inkml:trace>
</inkml:ink>
</file>

<file path=ppt/ink/ink9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28.940"/>
    </inkml:context>
    <inkml:brush xml:id="br0">
      <inkml:brushProperty name="width" value="0.025" units="cm"/>
      <inkml:brushProperty name="height" value="0.025" units="cm"/>
    </inkml:brush>
  </inkml:definitions>
  <inkml:trace contextRef="#ctx0" brushRef="#br0">31 0 22261,'0'0'1473,"-27"49"-480,24-20-544,3 2-353,3-5-128,15-2-833,5-3-2306,2-6-2082,1-2-2562</inkml:trace>
</inkml:ink>
</file>

<file path=ppt/ink/ink9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29.312"/>
    </inkml:context>
    <inkml:brush xml:id="br0">
      <inkml:brushProperty name="width" value="0.025" units="cm"/>
      <inkml:brushProperty name="height" value="0.025" units="cm"/>
    </inkml:brush>
  </inkml:definitions>
  <inkml:trace contextRef="#ctx0" brushRef="#br0">63 79 14061,'-7'13'2707,"-1"0"-2056,0 2 0,1-1 1,1 1-1,0 0 0,1 0 1,0 0-1,2 1 0,0 0 0,-2 23 1,5-37-621,0-1 1,0 1 0,0-1-1,0 1 1,0-1 0,1 0 0,-1 1-1,0-1 1,1 0 0,-1 1-1,1-1 1,-1 0 0,1 1-1,0-1 1,0 0 0,-1 0-1,1 0 1,0 0 0,0 1-1,0-1 1,0-1 0,0 1 0,0 0-1,1 0 1,-1 0 0,0 0-1,0-1 1,0 1 0,1-1-1,-1 1 1,0-1 0,1 1-1,-1-1 1,1 0 0,-1 0-1,0 1 1,1-1 0,2-1 0,-1 1 120,1 0 0,-1-1-1,1 0 1,-1 1 0,0-1 0,1-1 0,-1 1 0,0 0 0,0-1 0,0 1 0,0-1 0,0 0 0,0 0 0,-1-1 0,5-3 0,2-5 224,-1-1 0,0 0-1,-1 0 1,0-1 0,-1 0 0,0 0 0,-1-1-1,4-16 1,-3 6 233,-1 0 1,-1 0-1,0-49 0,-39 169-961,29-75 56,1 1 0,1 0 0,1-1 0,1 1 0,0 1 0,3 21 0,-1-42 117,0-1 0,0 1 0,0-1 0,0 1 0,0 0 0,1-1 0,-1 1 0,1-1 0,-1 1 0,1-1 0,-1 0 0,1 1 0,0-1 0,0 1-1,-1-1 1,1 0 0,0 0 0,0 0 0,0 1 0,1-1 0,-1 0 0,0 0 0,0 0 0,1-1 0,-1 1 0,0 0 0,1 0 0,-1-1 0,1 1 0,-1-1 0,1 1-1,-1-1 1,1 0 0,-1 1 0,1-1 0,-1 0 0,1 0 0,-1 0 0,1 0 0,0 0 0,-1-1 0,1 1 0,-1 0 0,1-1 0,1 0 0,4-1-810,0-1 0,-1 0 0,1 0 0,-1 0 1,1-1-1,-1 0 0,-1 0 0,11-9 0,21-26-7702</inkml:trace>
</inkml:ink>
</file>

<file path=ppt/ink/ink9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29.640"/>
    </inkml:context>
    <inkml:brush xml:id="br0">
      <inkml:brushProperty name="width" value="0.025" units="cm"/>
      <inkml:brushProperty name="height" value="0.025" units="cm"/>
    </inkml:brush>
  </inkml:definitions>
  <inkml:trace contextRef="#ctx0" brushRef="#br0">136 285 9033,'3'-33'3023,"-2"21"-1068,0 0-1,0 0 0,-1-1 1,0 1-1,-4-20 1,3 32-1855,1 0 1,0-1 0,-1 1 0,1 0-1,-1 0 1,1 0 0,0-1 0,-1 1-1,1 0 1,-1 0 0,1 0 0,-1 0 0,1 0-1,-1 0 1,1 0 0,-1 0 0,1 0-1,0 0 1,-1 0 0,1 0 0,-1 0 0,1 0-1,-1 1 1,1-1 0,-1 0 0,1 0-1,0 0 1,-1 1 0,1-1 0,0 0 0,-1 1-1,1-1 1,0 0 0,-1 0 0,1 1-1,0-1 1,-1 1 0,1-1 0,0 0 0,0 1-1,0-1 1,-1 1 0,1-1 0,0 1-1,0-1 1,0 0 0,0 1 0,0 0 0,-16 34 164,3 1 0,1 1 0,1 0 0,3 0 0,-6 49 0,11-68-84,-7 65 478,10-75-622,-1-1 0,1 1 1,1 0-1,0 0 0,0 0 0,0 0 0,5 13 0,-4-18-26,-1-1 0,1 1 0,0-1-1,-1 0 1,1 0 0,0 0 0,0 0 0,1 0-1,-1 0 1,0-1 0,1 1 0,-1-1-1,0 0 1,1 1 0,0-1 0,-1 0-1,1-1 1,0 1 0,0 0 0,-1-1-1,1 1 1,0-1 0,0 0 0,0 0-1,-1 0 1,1 0 0,0-1 0,0 1-1,3-2 1,12-1 83,0-1-1,0-2 0,21-8 1,-27 10-81,3-2-44,1 1 0,-1 1 0,1 0 0,0 1 0,29-2 0,-45 5 27,1 0 0,-1 0 1,0 0-1,1 0 1,-1 0-1,1 0 1,-1 0-1,0 0 0,1 0 1,-1 0-1,0 0 1,1 1-1,-1-1 0,1 0 1,-1 0-1,0 0 1,1 0-1,-1 1 1,0-1-1,0 0 0,1 0 1,-1 1-1,0-1 1,0 0-1,1 1 1,-1-1-1,0 0 0,0 1 1,0-1-1,1 0 1,-1 1-1,0-1 1,0 0-1,0 1 0,0-1 1,0 1-1,0-1 1,0 0-1,0 1 0,-6 20 114,-19 17 372,-1-11-432,-2-1-1,0-1 1,-2-2-1,0-1 1,-2-1-1,-40 20 1,69-39-45,-1-1-1,1 1 1,0-1-1,0 0 1,-1 0-1,1 0 1,-1 0-1,1-1 1,0 0-1,-1 1 1,1-1-1,-1 0 1,1-1-1,-7 0 1,9 0-18,-1 0 1,0 0-1,1 0 1,-1-1-1,1 1 0,0 0 1,-1-1-1,1 1 1,0-1-1,0 1 0,0-1 1,0 0-1,0 1 1,0-1-1,1 0 0,-1 0 1,0 0-1,1 0 1,-1 1-1,1-1 0,0 0 1,0 0-1,0 0 1,0 0-1,0 0 0,0-3 1,1-3-470,-1 0 0,1 0 1,1 1-1,-1-1 0,1 0 1,1 0-1,-1 1 0,2-1 1,5-11-1,45-61-5708,-24 38 2057,11-20-3869</inkml:trace>
  <inkml:trace contextRef="#ctx0" brushRef="#br0" timeOffset="1">488 1 21588,'0'0'3460,"-4"11"-652,-60 237 2481,47-166-5815,4 2-1,-4 148 1,25-266-9997,-2 10 4433,2-24-8222</inkml:trace>
</inkml:ink>
</file>

<file path=ppt/ink/ink9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29.984"/>
    </inkml:context>
    <inkml:brush xml:id="br0">
      <inkml:brushProperty name="width" value="0.025" units="cm"/>
      <inkml:brushProperty name="height" value="0.025" units="cm"/>
    </inkml:brush>
  </inkml:definitions>
  <inkml:trace contextRef="#ctx0" brushRef="#br0">1 38 16432,'1'8'3582,"0"-2"-3215,1-1 0,-1 1 0,1-1 0,0 1 0,1-1 0,-1 0 0,1 0 1,0 0-1,0-1 0,0 1 0,1-1 0,0 1 0,-1-1 0,2 0 0,-1 0 0,0-1 1,1 0-1,0 1 0,-1-1 0,1-1 0,0 1 0,1-1 0,-1 0 0,0 0 0,8 1 1,-6-2-252,1 0 1,-1 0-1,1-1 1,-1-1-1,1 1 1,-1-1-1,1 0 1,-1-1-1,0 1 1,1-2-1,-1 1 1,0-1-1,0 0 1,-1 0 0,11-7-1,-12 7-52,-1-1 0,1 1 0,-1-1 0,1 0 0,-1 0 0,0-1 0,-1 1 0,1-1 0,-1 1 0,0-1 0,0 0 0,0-1 0,-1 1 0,0 0 0,0-1 0,0 1 0,-1-1 0,0 1 0,0-1 0,1-10 0,-2 16-64,0-1 0,0 1 0,0-1 0,0 0 0,0 1 0,0-1 0,0 1 0,0-1 0,-1 1 0,1-1 0,0 1 0,0-1 0,0 1 0,-1-1 0,1 1 0,0-1 0,0 1 0,-1 0 0,1-1 0,0 1 0,-1-1 0,1 1 0,-1 0 0,1-1 0,-1 1 0,1 0 0,0-1 0,-1 1 0,1 0 0,-1 0 0,1 0 0,-2-1 0,-19 4 0,-19 20 0,26-9 0,2 0 0,0 1 0,1 0 0,0 1 0,1 0 0,-11 23 0,16-28 0,1 1 0,-1-1 0,2 1 0,0 0 0,0 0 0,1 0 0,1 0 0,0 1 0,0-1 0,3 23 0,-2-32 0,1-1 0,-1 0 0,1 1 1,-1-1-1,1 0 0,0 1 0,0-1 0,0 0 0,0 0 0,1 0 0,-1 0 1,1 0-1,-1 0 0,1 0 0,0 0 0,-1-1 0,1 1 0,0 0 1,3 1-1,0-1-15,-1 0 1,0 0-1,0-1 0,1 0 1,-1 1-1,1-2 1,0 1-1,-1 0 1,9-1-1,-1 0-192,-1-1 0,0 0 0,0-1 0,0-1 0,0 0 0,0 0 0,20-9 0,-7-2-3774,0 0 1,27-24-1,-2-2-9215</inkml:trace>
</inkml:ink>
</file>

<file path=ppt/ink/ink9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30.325"/>
    </inkml:context>
    <inkml:brush xml:id="br0">
      <inkml:brushProperty name="width" value="0.025" units="cm"/>
      <inkml:brushProperty name="height" value="0.025" units="cm"/>
    </inkml:brush>
  </inkml:definitions>
  <inkml:trace contextRef="#ctx0" brushRef="#br0">188 0 21492,'0'0'10346,"-11"1"-9508,5 0-832,-1 0-1,1 0 0,0 0 1,0 1-1,0 0 0,0 0 1,0 1-1,0-1 0,1 1 1,-1 0-1,1 1 0,0-1 1,0 1-1,0 0 0,1 1 1,-6 5-1,5-4-5,1-1 0,0 1 0,0 0 0,0-1 0,1 2 0,-4 7 0,7-13 0,-1 1 0,1-1 0,0 0 0,-1 0 0,1 0 0,0 0 0,0 1 0,0-1 0,0 0 0,0 0 0,1 0 0,-1 0 0,0 1 0,0-1 0,1 0 0,-1 0 0,1 0 0,-1 0 0,1 0 0,-1 0 0,1 0 0,-1 0 0,1 0 0,0 0 0,0 0 0,0 0 0,-1-1 0,1 1 0,0 0 0,0 0 0,0-1 0,0 1 0,0-1 0,0 1 0,0-1 0,1 1 0,-1-1 0,0 0 0,0 0 0,0 1 0,0-1 0,0 0 0,1 0 0,-1 0 0,1 0 0,34 3 0,0-1 0,54-3 0,39 1 0,-115 1 0,0 0 0,0 2 0,0 0 0,0 0 0,-1 1 0,24 11 0,-35-15 0,-1 1 0,1 0 0,-1-1 0,1 1 0,-1 0 0,0 0 0,1 0 0,-1 0 0,0 0 0,0 0 0,0 0 0,1 0 0,-1 0 0,0 1 0,-1-1 0,1 0 0,0 1 0,0-1 0,0 1 0,-1-1 0,1 1 0,-1-1 0,1 1 0,-1-1 0,1 3 0,-2-1 0,1-1 0,-1 1 0,0-1 0,0 0 0,0 1 0,0-1 0,0 0 0,0 0 0,-1 0 0,1 0 0,-1 0 0,0 0 0,1 0 0,-5 3 0,-8 6 0,0 0 0,-1-1 0,-25 12 0,35-19 0,-169 82 4,144-73-9,-1-1 0,0-2 0,-63 12 0,89-20-219,-15 0-495,10-4-4755,3-11-3532</inkml:trace>
</inkml:ink>
</file>

<file path=ppt/ink/ink9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30.761"/>
    </inkml:context>
    <inkml:brush xml:id="br0">
      <inkml:brushProperty name="width" value="0.025" units="cm"/>
      <inkml:brushProperty name="height" value="0.025" units="cm"/>
    </inkml:brush>
  </inkml:definitions>
  <inkml:trace contextRef="#ctx0" brushRef="#br0">1 0 13196,'0'0'9898,"5"87"-8425,1-24-288,-1 12-480,3 5-385,2 5-256,3-4-32,0 1-704,-1-6-2051,-3-5-2241,-9-9-8361</inkml:trace>
</inkml:ink>
</file>

<file path=ppt/ink/ink9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2:31.103"/>
    </inkml:context>
    <inkml:brush xml:id="br0">
      <inkml:brushProperty name="width" value="0.025" units="cm"/>
      <inkml:brushProperty name="height" value="0.025" units="cm"/>
    </inkml:brush>
  </inkml:definitions>
  <inkml:trace contextRef="#ctx0" brushRef="#br0">1 59 23094,'0'0'5157,"35"-58"-33120</inkml:trace>
</inkml:ink>
</file>

<file path=ppt/ink/ink9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8:18.134"/>
    </inkml:context>
    <inkml:brush xml:id="br0">
      <inkml:brushProperty name="width" value="0.025" units="cm"/>
      <inkml:brushProperty name="height" value="0.025" units="cm"/>
    </inkml:brush>
  </inkml:definitions>
  <inkml:trace contextRef="#ctx0" brushRef="#br0">1 11 16528,'0'0'8552,"85"20"-7143,-32-19-608,9-1-609,2 0-128,4 0-128,-5 0-2050,-10-13-3587,-6-6-8265</inkml:trace>
</inkml:ink>
</file>

<file path=ppt/ink/ink9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8:19.912"/>
    </inkml:context>
    <inkml:brush xml:id="br0">
      <inkml:brushProperty name="width" value="0.025" units="cm"/>
      <inkml:brushProperty name="height" value="0.025" units="cm"/>
    </inkml:brush>
  </inkml:definitions>
  <inkml:trace contextRef="#ctx0" brushRef="#br0">81 115 9737,'-9'2'2306,"-2"1"-1460,-49 15 5147,68-17-2973,49 2-1508,43-11 833,100-22 0,-13 2-1659,789-32 184,-982 60-840,-19-1-1687,0-6-5321,13 0 401</inkml:trace>
</inkml:ink>
</file>

<file path=ppt/ink/ink9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8:47.793"/>
    </inkml:context>
    <inkml:brush xml:id="br0">
      <inkml:brushProperty name="width" value="0.025" units="cm"/>
      <inkml:brushProperty name="height" value="0.025" units="cm"/>
    </inkml:brush>
  </inkml:definitions>
  <inkml:trace contextRef="#ctx0" brushRef="#br0">55 138 18161,'0'0'2221,"-8"9"-1111,0-2-853,5-5-172,0 0 0,0 1-1,0 0 1,1-1 0,-1 1 0,1 0 0,-1 0 0,1 1-1,0-1 1,0 0 0,1 1 0,-1-1 0,0 1 0,1-1-1,0 1 1,0 0 0,0 0 0,0 6 0,1 4 70,1-1 1,0 1 0,1 0-1,0 0 1,1-1-1,1 1 1,0-1 0,0 0-1,2 0 1,10 20-1,6 1-136,1 0-1,36 38 1,0 1 472,-50-60-265,0 0 0,-1 0 1,-1 1-1,0 0 0,0 0 1,-2 0-1,5 19 0,-8-26-138,0 0-1,-1 0 0,0 0 1,0 0-1,-1 1 1,0-1-1,0 0 1,-1 1-1,0-1 1,0 0-1,-1 0 1,0 0-1,0 0 1,0 0-1,-1 0 1,0-1-1,-6 10 0,1-5 119,0 0-1,-1 0 0,0-1 0,-1-1 0,0 0 0,-16 12 1,20-17-55,0 0 0,1-1 0,-1 0 1,0 0-1,-1 0 0,1-1 0,0 0 1,-1 0-1,1-1 0,-1 1 0,0-1 1,0-1-1,1 1 0,-14-2 0,17 0-148,0 0 0,0 0-1,0 0 1,0-1-1,0 1 1,0-1 0,0 1-1,0-1 1,1 0 0,-1 0-1,1-1 1,-1 1-1,1 0 1,0-1 0,0 1-1,0-1 1,0 0-1,1 0 1,-1 1 0,1-1-1,0 0 1,-1 0 0,1-1-1,0 1 1,1 0-1,-1 0 1,0-7 0,0-1-5,0-1-1,0 0 1,1 1 0,0-1 0,1 0 0,4-19 0,2 11 2,0 1 0,0 0 0,2 1 0,0 0 0,2 0 0,-1 1 0,2 0 0,19-21 0,120-116 0,-138 142 0,83-72 0,-56 52 0,-2-2 0,-1-2 0,50-63 0,-83 95 0,-1-1 0,0 1 0,-1-1 0,1 0 0,-1 0 0,0 0 0,0 0 0,0 0 0,-1 0 0,0 0 0,0-1 0,1-9 0,-2 12 0,-1 0 0,1 0 0,-1 0 0,0 1 0,0-1 0,0 0 0,0 0 0,0 1 0,-1-1 0,1 0 0,-1 1 0,0 0 0,1-1 0,-1 1 0,0 0 0,0 0 0,-1 0 0,1 0 0,0 0 0,-1 1 0,1-1 0,-1 1 0,0-1 0,-2 0 0,-16-6 0,0 1 0,-1 1 0,0 0 0,1 2 0,-2 1 0,1 0 0,0 2 0,0 1 0,-1 0 0,-27 5 0,43-3-2250</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27.562"/>
    </inkml:context>
    <inkml:brush xml:id="br0">
      <inkml:brushProperty name="width" value="0.025" units="cm"/>
      <inkml:brushProperty name="height" value="0.025" units="cm"/>
    </inkml:brush>
  </inkml:definitions>
  <inkml:trace contextRef="#ctx0" brushRef="#br0">103 124 9577,'0'0'4618,"0"-9"-1869,1 1-2029,-1 5-483,1 0 0,-1 0-1,0 1 1,0-1 0,0 0 0,0 0 0,-1 0 0,1 1 0,-1-1-1,1 0 1,-1 0 0,0 1 0,-2-6 0,2 8 21,1-1 0,0 1 0,-1-1 1,1 0-1,0 1 0,-1-1 0,1 1 0,-1-1 1,1 1-1,-1-1 0,1 1 0,-1-1 0,1 1 1,-1-1-1,1 1 0,-1 0 0,0-1 0,1 1 1,-1 0-1,0 0 0,1 0 0,-1-1 0,0 1 1,1 0-1,-1 0 0,0 0 0,-1 0 0,-15 12 1426,-10 29-1989,26-38 788,-5 6-334,1 1-1,1 1 1,-1-1-1,2 1 1,-1-1 0,2 1-1,-1 0 1,2 0-1,-1 0 1,1 1 0,1 12-1,0-22-137,1-1-1,-1 0 1,1 0-1,-1 0 1,1 0-1,-1 0 0,1 0 1,0 0-1,-1 0 1,1 0-1,0 0 1,0-1-1,-1 1 1,1 0-1,0 0 1,0-1-1,0 1 1,0 0-1,0-1 1,0 1-1,0-1 1,1 1-1,-1-1 1,0 0-1,0 0 1,0 1-1,0-1 1,0 0-1,1 0 1,-1 0-1,0 0 1,0 0-1,0 0 0,0 0 1,1-1-1,-1 1 1,2-1-1,3 0 54,0-1 0,-1 1-1,1-1 1,0 0-1,-1-1 1,8-4 0,0-2-60,-1-2 0,0 0 0,0 0 0,-1-1 0,-1 0 0,0-1 0,0-1 0,-2 1 0,1-1 0,-2-1 0,0 1 1,-1-1-1,0 0 0,-1-1 0,-1 0 0,3-23 0,-7 43-4,-6 44 0,3 0 0,3 63 0,0-109-19,0 0 1,0 0-1,0 0 0,0 0 0,1 0 1,-1-1-1,1 1 0,-1 0 0,1 0 1,0-1-1,0 1 0,0 0 0,0-1 1,0 1-1,0-1 0,0 1 0,1-1 1,-1 1-1,0-1 0,1 0 0,-1 0 1,1 0-1,-1 0 0,1 0 0,0 0 1,-1 0-1,1 0 0,0-1 0,0 1 1,-1-1-1,1 1 0,0-1 0,0 0 1,0 1-1,0-1 0,0 0 0,0 0 1,-1-1-1,1 1 0,3-1 0,0 0-173,0 0 0,0 0 0,0-1 0,0 0-1,0 0 1,-1 0 0,1-1 0,-1 1 0,0-1-1,1 0 1,-1-1 0,0 1 0,-1-1 0,5-4 0,7-18-4955,-5-1-1654</inkml:trace>
</inkml:ink>
</file>

<file path=ppt/ink/ink9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8:48.664"/>
    </inkml:context>
    <inkml:brush xml:id="br0">
      <inkml:brushProperty name="width" value="0.025" units="cm"/>
      <inkml:brushProperty name="height" value="0.025" units="cm"/>
    </inkml:brush>
  </inkml:definitions>
  <inkml:trace contextRef="#ctx0" brushRef="#br0">180 0 14157,'0'0'13581,"-46"72"-12620,17-18 256,-1 9-352,-1 6-513,7 2-255,9-1-33,11-6-64,4-10-641,4-8-961,12-9-544,2-14-1153,-4-11-1986,-5-9-2306</inkml:trace>
</inkml:ink>
</file>

<file path=ppt/ink/ink9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08:49.038"/>
    </inkml:context>
    <inkml:brush xml:id="br0">
      <inkml:brushProperty name="width" value="0.025" units="cm"/>
      <inkml:brushProperty name="height" value="0.025" units="cm"/>
    </inkml:brush>
  </inkml:definitions>
  <inkml:trace contextRef="#ctx0" brushRef="#br0">91 96 6342,'0'0'12887,"-2"-9"-10821,2 8-2003,-1-1 1,1 0 0,-1 1 0,1-1-1,0 0 1,0 1 0,0-1-1,0 0 1,0 0 0,0 1-1,0-1 1,0 0 0,1 1-1,-1-1 1,1 0 0,-1 1-1,1-1 1,0 1 0,-1-1-1,1 1 1,0-1 0,0 1-1,0-1 1,0 1 0,0 0 0,1 0-1,-1-1 1,0 1 0,0 0-1,1 0 1,1-1 0,7-2 249,0 1 0,0 0 1,1 1-1,-1 0 1,16-1-1,99-10 698,0 6 0,150 10-1,-217 1-957,77 15 0,-109-13-56,1 0-1,-1 2 1,0 1 0,-1 2-1,25 12 1,-44-19-6,0-1-1,-1 1 1,1 0 0,-1 0 0,0 0 0,0 1 0,0 0 0,-1 0-1,1 0 1,-1 0 0,-1 1 0,1 0 0,-1 0 0,0 0-1,0 0 1,-1 0 0,1 0 0,-1 1 0,-1-1 0,1 1-1,0 9 1,-2-5 135,0-1-1,-1 0 0,0 1 1,-1-1-1,0 0 0,0 0 1,-1 0-1,-1-1 0,0 1 1,0-1-1,0 1 1,-1-1-1,-9 12 0,-12 12 91,-1-1 1,-1-2-1,-2 0 0,0-2 0,-3-1 1,0-2-1,-63 37 0,29-25 72,-2-4 0,-1-2 1,-99 29-1,136-49-268,-2-2 0,1-1-1,-1-2 1,0-1 0,-63-1 0,89-4-30,0-1 0,0 0 0,0 0 0,1-1 0,-1-1 0,0 1 0,1-2 1,0 1-1,-1-1 0,1 0 0,-14-10 0,17 9-16,0 0-1,0 0 1,1 0-1,-1-1 1,1 1 0,1-1-1,-1 0 1,1 0-1,0 0 1,1 0 0,-1-1-1,1 1 1,0-1-1,1 0 1,0 1 0,0-1-1,0-12 1,0 10-603,1 1 0,1 0-1,-1 0 1,1 0 0,1 0 0,-1 0 0,1 0 0,1 0-1,0 1 1,0-1 0,0 1 0,1-1 0,4-6 0,31-36-8473</inkml:trace>
</inkml:ink>
</file>

<file path=ppt/ink/ink9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44.353"/>
    </inkml:context>
    <inkml:brush xml:id="br0">
      <inkml:brushProperty name="width" value="0.025" units="cm"/>
      <inkml:brushProperty name="height" value="0.025" units="cm"/>
    </inkml:brush>
  </inkml:definitions>
  <inkml:trace contextRef="#ctx0" brushRef="#br0">567 3 12716,'0'0'124,"0"0"0,0 0 0,1-1 0,-1 1-1,0 0 1,0 0 0,0 0 0,1 0 0,-1-1 0,0 1 0,0 0 0,1 0 0,-1 0-1,0 0 1,0 0 0,1 0 0,-1 0 0,0 0 0,0-1 0,1 1 0,-1 0 0,0 0-1,1 0 1,-1 0 0,0 0 0,0 1 0,1-1 0,-1 0 0,0 0 0,0 0-1,1 0 1,-1 0 0,0 0 0,0 0 0,1 0 0,-1 1 0,0-1 0,0 0 0,1 0-1,-1 0 1,0 0 0,0 1 0,0-1 0,0 0 0,1 0 0,-1 1 0,0-1 0,-2 18 1719,-14 23-835,0-12-416,-2-1 1,-1 0 0,-1-2-1,-1 0 1,-2-1 0,0-1-1,-45 34 1,34-32 23,-1-1-1,-1-3 1,-1-1-1,-1-1 1,-63 23-1,97-42-597,-39 9 275,42-10-287,0 0 0,0 0 0,0 0-1,0 0 1,1 0 0,-1 0-1,0 0 1,0 0 0,0-1-1,0 1 1,0 0 0,0-1 0,1 1-1,-1-1 1,0 1 0,0-1-1,1 1 1,-1-1 0,0 1-1,1-1 1,-1 0 0,0 1 0,1-1-1,-1 0 1,1 0 0,-1 0-1,1 1 1,0-1 0,-1 0 0,1 0-1,0 0 1,-1 0 0,1 0-1,0 1 1,0-1 0,0 0-1,0 0 1,0 0 0,0-1 0,1-6-36,0 0 0,0 0 0,0 0 1,1 0-1,1 1 0,-1-1 1,1 1-1,1-1 0,-1 1 0,1 0 1,0 1-1,1-1 0,6-8 1,8-7-119,1 0 0,29-24 0,-37 36 140,0 0 0,1 0 1,0 1-1,1 1 0,0 0 0,21-8 1,-31 15 3,0-1 0,0 0 1,0 1-1,1 0 1,-1 0-1,1 0 1,-1 1-1,0 0 0,1-1 1,-1 1-1,1 1 1,-1-1-1,1 1 0,-1 0 1,0 0-1,1 0 1,-1 0-1,0 1 0,0-1 1,0 1-1,0 1 1,0-1-1,0 0 1,-1 1-1,1 0 0,-1 0 1,4 3-1,7 13 47,-2-1-1,0 1 0,17 38 0,-19-35 47,1 0-1,1-1 1,21 28-1,-28-44-351,-1 1 1,2-1-1,-1 0 1,0 0-1,1-1 1,0 0-1,0 0 1,0 0-1,0-1 0,1 1 1,-1-2-1,1 1 1,0-1-1,0 0 1,14 2-1,18-2-5673,-4-3-5467</inkml:trace>
</inkml:ink>
</file>

<file path=ppt/ink/ink9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45.196"/>
    </inkml:context>
    <inkml:brush xml:id="br0">
      <inkml:brushProperty name="width" value="0.025" units="cm"/>
      <inkml:brushProperty name="height" value="0.025" units="cm"/>
    </inkml:brush>
  </inkml:definitions>
  <inkml:trace contextRef="#ctx0" brushRef="#br0">0 0 17553,'0'0'4964,"13"56"-3106,-7-20-513,1 8-352,3-2-672,1-3-1,4-6-192,5-11 0,7-9-96,3-7 96,5-6-96,3-6-704,1-17-1506,0-8-1314,-5-9-1248,-4-9-2211</inkml:trace>
</inkml:ink>
</file>

<file path=ppt/ink/ink9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45.525"/>
    </inkml:context>
    <inkml:brush xml:id="br0">
      <inkml:brushProperty name="width" value="0.025" units="cm"/>
      <inkml:brushProperty name="height" value="0.025" units="cm"/>
    </inkml:brush>
  </inkml:definitions>
  <inkml:trace contextRef="#ctx0" brushRef="#br0">272 0 9897,'0'0'12439,"-10"8"-10699,1 0-1295,0 0 0,0 0 0,1 1 0,0 1 0,1-1 0,0 1 0,1 0 0,0 1 0,0 0 0,-5 14 0,-86 242 1913,73-188-3030,-20 116 1,42-184 243,-6 59-2250,13-28-3051,7-27-752</inkml:trace>
</inkml:ink>
</file>

<file path=ppt/ink/ink9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46.376"/>
    </inkml:context>
    <inkml:brush xml:id="br0">
      <inkml:brushProperty name="width" value="0.025" units="cm"/>
      <inkml:brushProperty name="height" value="0.025" units="cm"/>
    </inkml:brush>
  </inkml:definitions>
  <inkml:trace contextRef="#ctx0" brushRef="#br0">0 554 15631,'0'0'8675,"16"-8"-7159,21-17-541,0-2 1,-2-1 0,59-61-1,-42 35-366,-3-2-1,-2-2 1,-3-2-1,45-81 1,-83 134-609,-5 15 0,-3 16 0,-32 117 12,11-51-128,3 0 0,-11 142 0,33-215-1354,4-15-1897,-5-4 2981,0 0 1,0 1-1,1-1 0,-1 0 1,0 0-1,-1 0 0,1 0 1,0 0-1,0 0 0,-1 0 0,1-4 1,1-7-1415,0 0 0,-1 0 0,-1 0 1,0-1-1,-1 1 0,-3-19 0,-10-12-7158</inkml:trace>
</inkml:ink>
</file>

<file path=ppt/ink/ink9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46.705"/>
    </inkml:context>
    <inkml:brush xml:id="br0">
      <inkml:brushProperty name="width" value="0.025" units="cm"/>
      <inkml:brushProperty name="height" value="0.025" units="cm"/>
    </inkml:brush>
  </inkml:definitions>
  <inkml:trace contextRef="#ctx0" brushRef="#br0">0 1 13677,'0'0'10954,"50"40"-9096,-4-37-320,5-3-1090,8 0-352,-5 0-256,-4-9-2563,-10-9-4067</inkml:trace>
</inkml:ink>
</file>

<file path=ppt/ink/ink9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47.485"/>
    </inkml:context>
    <inkml:brush xml:id="br0">
      <inkml:brushProperty name="width" value="0.025" units="cm"/>
      <inkml:brushProperty name="height" value="0.025" units="cm"/>
    </inkml:brush>
  </inkml:definitions>
  <inkml:trace contextRef="#ctx0" brushRef="#br0">421 1 10314,'0'0'14408,"-7"12"-13388,-12 23-689,-2-1 1,-1 0 0,-52 58 0,58-74-55,-2 0-1,0-2 1,0 0-1,-2 0 1,0-2 0,0-1-1,-2 0 1,-28 12 0,44-23-191,1 0 0,-1 0 0,0-1 0,0 1 0,0-1 0,-8 0 0,13-1-79,0 0 0,0 0 1,0 0-1,0 0 0,-1 0 0,1 0 1,0-1-1,0 1 0,0 0 1,0-1-1,0 1 0,0-1 0,0 1 1,1-1-1,-1 1 0,0-1 1,0 0-1,0 1 0,0-1 0,1 0 1,-1 0-1,0 0 0,1 0 1,-1 1-1,1-1 0,-1 0 0,1 0 1,-1 0-1,1 0 0,0 0 1,-1 0-1,1 0 0,0-1 0,0 1 1,0 0-1,0 0 0,0 0 1,0-1-1,1-9-42,0 1 0,1-1 0,0 1 0,1-1 0,0 1 0,0 0 0,1 0 1,1 1-1,-1-1 0,2 1 0,10-15 0,1 1-154,1 0 0,0 1 0,26-22 0,-40 41 182,0-1-1,0 1 0,1 0 0,-1 0 0,1 0 1,-1 1-1,1-1 0,0 1 0,9-2 0,-13 3 0,1 1 0,0 0-1,-1-1 1,1 1-1,0 0 1,0 0 0,0 1-1,-1-1 1,1 0-1,0 0 1,-1 1-1,1-1 1,0 1 0,-1 0-1,1 0 1,0-1-1,-1 1 1,1 0 0,-1 0-1,1 0 1,-1 0-1,0 1 1,0-1 0,1 0-1,-1 0 1,0 1-1,0-1 1,0 1 0,0-1-1,-1 1 1,2 2-1,7 16-5,-1 1-1,7 35 0,-11-40 39,0 0 1,1 0-1,1 0 0,0 0 1,17 27-1,-20-39-50,0 0-1,0 0 1,0-1 0,1 0-1,0 1 1,-1-1 0,1-1-1,0 1 1,0-1 0,1 1 0,-1-1-1,0 0 1,1-1 0,0 1-1,6 1 1,31 2-3097,0-4-4986,-42-1 7884,32 0-12790</inkml:trace>
</inkml:ink>
</file>

<file path=ppt/ink/ink9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47.825"/>
    </inkml:context>
    <inkml:brush xml:id="br0">
      <inkml:brushProperty name="width" value="0.025" units="cm"/>
      <inkml:brushProperty name="height" value="0.025" units="cm"/>
    </inkml:brush>
  </inkml:definitions>
  <inkml:trace contextRef="#ctx0" brushRef="#br0">1 27 11563,'0'0'16079,"76"4"-15054,-26-8-608,5 0-353,5-1-417,-5 1-3170,-7-2-1858,-8-2-5125</inkml:trace>
</inkml:ink>
</file>

<file path=ppt/ink/ink9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48.262"/>
    </inkml:context>
    <inkml:brush xml:id="br0">
      <inkml:brushProperty name="width" value="0.025" units="cm"/>
      <inkml:brushProperty name="height" value="0.025" units="cm"/>
    </inkml:brush>
  </inkml:definitions>
  <inkml:trace contextRef="#ctx0" brushRef="#br0">0 380 20243,'0'0'7351,"11"-5"-5942,27-16-1122,-2-2 0,0-1 0,-2-1 0,-1-2 0,-1-2-1,-1-1 1,-2-1 0,-1-2 0,-1 0 0,38-66-1,-127 266-355,18-26 120,40-121-95,0-1 0,2 1 0,0 0 0,1-1 0,2 30 0,-1-47-124,0 0 0,0 0 0,1-1 0,-1 1 0,0 0 0,1 0 0,0-1 0,-1 1 0,1 0 1,0-1-1,0 1 0,0-1 0,0 1 0,0-1 0,0 1 0,0-1 0,0 0 0,2 2 1,20 3-8719,-4-6-5149</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27.890"/>
    </inkml:context>
    <inkml:brush xml:id="br0">
      <inkml:brushProperty name="width" value="0.025" units="cm"/>
      <inkml:brushProperty name="height" value="0.025" units="cm"/>
    </inkml:brush>
  </inkml:definitions>
  <inkml:trace contextRef="#ctx0" brushRef="#br0">1 0 18546,'0'0'13100,"39"58"-12812,-23-37-256,-2 3 32,-2 4-640,-1-1-994,-5-1-1344,-2-4-1,-2-7-384,-2-8-2723</inkml:trace>
</inkml:ink>
</file>

<file path=ppt/ink/ink9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51.797"/>
    </inkml:context>
    <inkml:brush xml:id="br0">
      <inkml:brushProperty name="width" value="0.025" units="cm"/>
      <inkml:brushProperty name="height" value="0.025" units="cm"/>
    </inkml:brush>
  </inkml:definitions>
  <inkml:trace contextRef="#ctx0" brushRef="#br0">0 26 23126,'0'0'6694,"42"-9"-11562,-42-7-1410</inkml:trace>
</inkml:ink>
</file>

<file path=ppt/ink/ink9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52.484"/>
    </inkml:context>
    <inkml:brush xml:id="br0">
      <inkml:brushProperty name="width" value="0.025" units="cm"/>
      <inkml:brushProperty name="height" value="0.025" units="cm"/>
    </inkml:brush>
  </inkml:definitions>
  <inkml:trace contextRef="#ctx0" brushRef="#br0">1 0 18706,'0'0'3299,"17"55"-801,-9-29-512,2 5-192,5-1-481,1-1-544,1-3-577,8-3-96,0-7-96,5-8-320,2-8-417,1 0-800,-2-16-1506,-2-11-1474,-6-8-2241</inkml:trace>
</inkml:ink>
</file>

<file path=ppt/ink/ink9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52.826"/>
    </inkml:context>
    <inkml:brush xml:id="br0">
      <inkml:brushProperty name="width" value="0.025" units="cm"/>
      <inkml:brushProperty name="height" value="0.025" units="cm"/>
    </inkml:brush>
  </inkml:definitions>
  <inkml:trace contextRef="#ctx0" brushRef="#br0">213 1 17040,'0'0'3043,"-31"59"-705,12-23-448,-2 10-160,-4 7-1,1 5-640,1 4-448,2-1-417,3 2-128,3-4-64,6-6-416,3-7-833,5-3-929,1-11-64,0-10-737,0-11-1890</inkml:trace>
</inkml:ink>
</file>

<file path=ppt/ink/ink9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53.182"/>
    </inkml:context>
    <inkml:brush xml:id="br0">
      <inkml:brushProperty name="width" value="0.025" units="cm"/>
      <inkml:brushProperty name="height" value="0.025" units="cm"/>
    </inkml:brush>
  </inkml:definitions>
  <inkml:trace contextRef="#ctx0" brushRef="#br0">69 0 19346,'0'0'4453,"-4"52"-2307,-4-14-161,-4 7-735,0 5-289,-3 6-545,6-1-320,2-4-96,5-5 0,2-10-641,0-5-672,2-14-865,8-11-192,-4-6-1153,0-13-417,-6-17-2178</inkml:trace>
</inkml:ink>
</file>

<file path=ppt/ink/ink9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53.540"/>
    </inkml:context>
    <inkml:brush xml:id="br0">
      <inkml:brushProperty name="width" value="0.025" units="cm"/>
      <inkml:brushProperty name="height" value="0.025" units="cm"/>
    </inkml:brush>
  </inkml:definitions>
  <inkml:trace contextRef="#ctx0" brushRef="#br0">4 46 14286,'0'0'10351,"13"-8"-8841,-4 3-1211,-4 0-140,1 2 0,0-1 0,1 1 0,-1 0 0,1 0 0,-1 0 0,1 1-1,0 0 1,0 1 0,-1-1 0,1 1 0,10 0 0,20 1 652,66 9-1,-92-7-774,-1-1 1,0 2 0,0 0-1,0 0 1,0 0 0,-1 1 0,1 1-1,-1 0 1,0 0 0,0 1-1,11 10 1,-17-14-7,-1 1 1,1 0-1,-1-1 1,0 1 0,0 0-1,0 1 1,-1-1-1,1 0 1,-1 0-1,1 1 1,-1-1-1,0 1 1,-1-1-1,1 1 1,0-1-1,-1 1 1,0-1-1,0 1 1,0 0-1,0-1 1,-1 1-1,1-1 1,-1 1 0,-2 6-1,-3 5 205,-1 1 0,0-1 0,-1-1 0,-13 18 0,-4 11 21,24-40-256,1 0 0,0 0 0,0 0 0,1 0 0,-1 0 0,1 0 0,-1 0 0,1 0 0,0-1 0,0 1 0,0 0 0,1 0 0,1 2 0,6 22 0,-7-20 0,-1-1 0,-1 1 0,1 0 0,-1-1 0,-1 1 0,1 0 0,-1-1 0,0 1 0,0-1 0,-1 1 0,0-1 0,-5 12 0,4-14 0,1 0 0,-1 0 0,-1-1 0,1 1 0,0-1 0,-1 0 0,1 0 0,-1 0 0,0-1 0,0 1 0,0-1 0,-1 0 0,1 0 0,0-1 0,-1 1 0,1-1 0,-1 0 0,0 0 0,-5 1 0,-7 0 0,0 0 0,0-1 0,0 0 0,0-2 0,-30-3 0,37 2 0,0 0 0,1-1 0,-1 0 0,0-1 0,1 1 0,0-2 0,0 1 0,0-2 0,1 1 0,-1-1 0,-7-7 0,16 13-89,-1-1 1,0 1-1,1-1 0,-1 0 1,0 1-1,1-1 0,-1 0 0,1 1 1,-1-1-1,1 0 0,-1 0 1,1 1-1,0-1 0,-1 0 1,1 0-1,0 0 0,0 1 0,0-1 1,-1 0-1,1 0 0,0 0 1,0 0-1,0 0 0,0 0 1,1 1-1,-1-1 0,0-2 1,16-17-6785,-10 13 3748,12-13-11043</inkml:trace>
</inkml:ink>
</file>

<file path=ppt/ink/ink9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55.769"/>
    </inkml:context>
    <inkml:brush xml:id="br0">
      <inkml:brushProperty name="width" value="0.025" units="cm"/>
      <inkml:brushProperty name="height" value="0.025" units="cm"/>
    </inkml:brush>
  </inkml:definitions>
  <inkml:trace contextRef="#ctx0" brushRef="#br0">53 406 12043,'-50'116'13117,"49"-117"-12838,1-1 1,-1 1 0,1-1-1,0 1 1,0-1-1,0 1 1,0-1-1,0 0 1,0 1-1,0-1 1,0 1 0,1-1-1,-1 0 1,1-1-1,19-41 348,-15 34-258,215-394 1008,-218 401-1355,0-1 0,1 1 0,0-1-1,0 1 1,0 0 0,0 0 0,0 1 0,1-1-1,-1 1 1,8-4 0,-10 5-26,0 1 0,0-1 0,0 1 0,1 0-1,-1 0 1,0 0 0,0 0 0,0 0 0,0 0 0,0 0-1,1 0 1,-1 0 0,0 0 0,0 1 0,0-1 0,0 0 0,0 1-1,0-1 1,0 1 0,0-1 0,0 1 0,0 0 0,0-1 0,0 1-1,0 0 1,0 0 0,-1-1 0,1 1 0,0 0 0,0 0-1,-1 0 1,1 0 0,-1 0 0,1 0 0,-1 0 0,1 0 0,-1 0-1,0 0 1,1 1 0,-1-1 0,0 0 0,0 0 0,0 0 0,0 2-1,2 5 4,-1-1-1,0 1 0,0 0 1,-1 0-1,0-1 0,-1 1 1,1 0-1,-1 0 0,-4 13 1,-2-1 60,-1 0 1,-11 23 0,9-22-4,10-20-58,0-1-1,-1 1 1,1-1-1,0 0 1,0 1-1,0-1 1,1 0 0,-1 1-1,0-1 1,0 1-1,0-1 1,0 0-1,0 1 1,0-1-1,0 0 1,1 1-1,-1-1 1,0 0-1,0 1 1,0-1 0,1 0-1,-1 0 1,0 1-1,0-1 1,1 0-1,-1 0 1,0 1-1,1-1 1,-1 0-1,0 0 1,1 0-1,-1 0 1,0 1-1,1-1 1,-1 0 0,0 0-1,1 0 1,-1 0-1,1 0 1,-1 0-1,0 0 1,1 0-1,-1 0 1,0 0-1,1 0 1,32 2 41,-28-2-38,-1 0 0,1 0 1,-1 0-1,1 1 0,-1 0 0,0-1 0,1 2 0,7 2 0,-10-3 11,-1 1 1,1 0-1,0 0 0,-1 0 0,0 0 1,1 0-1,-1 0 0,0 0 0,0 0 1,0 1-1,0-1 0,0 0 0,-1 1 1,1-1-1,-1 1 0,1-1 0,-1 0 1,0 1-1,0-1 0,0 1 0,-1-1 1,1 1-1,0-1 0,-1 1 0,1-1 1,-1 0-1,0 1 0,0-1 0,0 0 1,0 0-1,0 0 0,-1 1 0,-1 1 1,-3 4 39,1-1 0,-1 1 0,-1-1 0,1 0 0,-1-1 0,0 0 0,-12 8 0,4-5-52,-1 0 0,1-1 0,-26 8 0,36-13 0,-1-1 0,0 0 0,0-1 0,-1 0 0,1 0 0,0 0 0,0-1 0,0 0 0,-1 0 0,1 0 0,0-1 0,0 0 0,-8-2 0,13 3-46,-1-1 1,1 1-1,0-1 1,0 0-1,-1 0 0,1 1 1,0-1-1,0 0 0,0 0 1,0 0-1,0 0 1,0 0-1,0 0 0,1 0 1,-1 0-1,0-1 1,0 1-1,1 0 0,-1 0 1,1-1-1,-1 1 0,1 0 1,0-1-1,-1 1 1,1-1-1,0 1 0,0 0 1,0-1-1,0 1 1,0-1-1,0 1 0,1 0 1,-1-1-1,0 1 1,1 0-1,-1-1 0,1 1 1,-1 0-1,1-1 0,0 1 1,-1 0-1,1 0 1,0 0-1,1-2 0,4-6-1444,1 0 1,-1 1-1,1-1 0,10-7 0,3-3-11653</inkml:trace>
</inkml:ink>
</file>

<file path=ppt/ink/ink9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56.876"/>
    </inkml:context>
    <inkml:brush xml:id="br0">
      <inkml:brushProperty name="width" value="0.025" units="cm"/>
      <inkml:brushProperty name="height" value="0.025" units="cm"/>
    </inkml:brush>
  </inkml:definitions>
  <inkml:trace contextRef="#ctx0" brushRef="#br0">56 15 801,'0'0'10159,"-9"5"-6764,-28 14-2285,37-19-1098,-1 0 1,1 0-1,0 0 0,-1 0 0,1 0 0,-1 0 0,1 1 0,-1-1 0,1 0 0,0 0 1,-1 1-1,1-1 0,0 0 0,-1 0 0,1 1 0,0-1 0,-1 0 0,1 1 0,0-1 1,0 1-1,-1-1 0,1 0 0,0 1 0,0-1 0,0 1 0,-1-1 0,1 1 1,0-1-1,0 0 0,0 1 0,0-1 0,0 1 0,0-1 0,0 1 0,0-1 0,0 1 1,0-1-1,0 1 0,0-1 0,1 0 0,-1 1 0,0-1 0,0 1 0,0-1 0,0 0 1,1 1-1,-1-1 0,0 1 0,1-1 0,15 9 221,-15-8-164,23 5 383,-1 0 1,1-1-1,0-1 0,0-2 1,0 0-1,48-3 1,-26 0-65,771-14 2500,-284 3-2808,485-20-541,706 3-3471,-1265 61 6086,-192-10 913,-245-24-3607,-22 1 371,0 0 0,0 0 0,0 0 0,0 0 0,0 0 0,0 1 0,-1-1 0,1 0 0,0 0 0,0 0 0,-1 0 0,1 0 0,0 1 0,-1-1 0,1 0 0,-1 0 0,1 1 0,-1-1 0,0 0 0,1 1 0,-1-1-1,1 1 1,-2-1 0,-21-24-6466</inkml:trace>
</inkml:ink>
</file>

<file path=ppt/ink/ink9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57.672"/>
    </inkml:context>
    <inkml:brush xml:id="br0">
      <inkml:brushProperty name="width" value="0.025" units="cm"/>
      <inkml:brushProperty name="height" value="0.025" units="cm"/>
    </inkml:brush>
  </inkml:definitions>
  <inkml:trace contextRef="#ctx0" brushRef="#br0">26 0 18289,'0'0'2178,"15"82"-448,-11-42-545,-1 8-736,-3-2-193,0-1-160,0-3 32,-4-7-128,-3-5-673,-2-10-1280,-3-12-1218,-4-8-2211</inkml:trace>
</inkml:ink>
</file>

<file path=ppt/ink/ink9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58.046"/>
    </inkml:context>
    <inkml:brush xml:id="br0">
      <inkml:brushProperty name="width" value="0.025" units="cm"/>
      <inkml:brushProperty name="height" value="0.025" units="cm"/>
    </inkml:brush>
  </inkml:definitions>
  <inkml:trace contextRef="#ctx0" brushRef="#br0">28 196 11339,'0'0'5856,"-5"-11"-3091,-15-37-832,19 47-1853,1-1 1,-1 1-1,1-1 1,0 1-1,0-1 1,-1 0-1,1 1 1,0-1 0,0 1-1,1-1 1,-1 1-1,0-1 1,0 1-1,1-1 1,-1 1-1,1-1 1,0 1-1,-1-1 1,1 1-1,0-1 1,0 1 0,0 0-1,0 0 1,0-1-1,0 1 1,0 0-1,0 0 1,2-1-1,40-20 745,-33 18-451,24-10-125,1 2 1,1 1-1,0 2 1,0 1 0,1 2-1,0 2 1,0 1-1,0 2 1,0 1-1,0 3 1,45 7 0,-70-8-248,0 1 1,0 0 0,0 1-1,-1 0 1,1 1 0,-1 0 0,0 1-1,-1 0 1,1 1 0,-1 0 0,-1 1-1,1 0 1,-1 0 0,0 1-1,-1 0 1,13 19 0,-15-18 0,-1 1 1,1 0-1,-2 0 0,0 0 1,0 1-1,-1-1 0,-1 1 1,0 0-1,0-1 0,-1 1 1,-1 0-1,0 0 1,0 0-1,-1 0 0,-1 0 1,0 0-1,-5 16 0,-5 5 323,-1-1 0,-1-1 0,-1 0 1,-2-1-1,-1-1 0,-1-1 0,-2 0 0,-1-2 0,-1 0 0,-1-1 0,-1-2 0,-51 37 0,56-46-326,-2-1 0,0 0 0,-27 10 0,41-20 0,0 0 0,0 0 0,-1 0 0,1-1 0,-1-1 0,1 1 0,-1-1 0,0-1 0,1 0 0,-1 0 0,0 0 0,-14-4 0,19 2 4,0 0-1,0 0 1,0 0-1,1 0 1,-1-1 0,1 1-1,0-1 1,0 0 0,0 0-1,0 0 1,0-1-1,1 1 1,-1-1 0,1 1-1,0-1 1,0 0-1,0 0 1,1 0 0,-1 0-1,1 0 1,0 0-1,0 0 1,0-8 0,-2-7-113,1 0 1,1 0-1,4-37 1,-3 50-391,1-1-1,0 1 0,0-1 1,1 1-1,0 0 1,0 0-1,1 0 1,5-10-1,-6 11-634,2 1-1,-1 0 0,0-1 1,1 1-1,0 1 0,7-7 1,16-7-7413</inkml:trace>
</inkml:ink>
</file>

<file path=ppt/ink/ink9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5:58.603"/>
    </inkml:context>
    <inkml:brush xml:id="br0">
      <inkml:brushProperty name="width" value="0.025" units="cm"/>
      <inkml:brushProperty name="height" value="0.025" units="cm"/>
    </inkml:brush>
  </inkml:definitions>
  <inkml:trace contextRef="#ctx0" brushRef="#br0">24 77 17809,'0'0'10356,"-1"11"-9454,2 8-797,1 0-1,1-1 1,0 1-1,1-1 0,1 1 1,1-1-1,1 0 1,17 32-1,-4-15-77,0 1 7,18 43 0,-33-67-13,-1-1 1,0 1-1,-1 0 1,0 0-1,-1 0 1,-1 1-1,0-1 1,0 17-1,-2-26-4,0-1-1,0 1 0,0 0 0,0 0 0,0-1 1,0 1-1,0-1 0,-1 1 0,1-1 0,-1 0 1,0 1-1,0-1 0,0 0 0,0 0 0,0 0 1,0 0-1,-1-1 0,1 1 0,-1-1 1,1 1-1,-1-1 0,1 0 0,-1 0 0,0 0 1,1 0-1,-1 0 0,0-1 0,0 0 0,0 1 1,0-1-1,1 0 0,-1 0 0,-6-1 0,5 1 60,-1 0-1,1 0 0,-1 0 0,1-1 0,-1 0 0,1 0 1,0 0-1,-1 0 0,1-1 0,0 1 0,0-1 0,0 0 1,0 0-1,0-1 0,0 1 0,1-1 0,-1 0 0,1 0 1,0 0-1,0-1 0,-4-4 0,4 2-66,1 0 1,1 0-1,-1-1 0,1 1 0,0 0 0,0-1 1,1 1-1,0 0 0,0-1 0,0 1 1,1-1-1,0 1 0,0 0 0,1 0 1,0-1-1,0 1 0,0 0 0,1 1 0,-1-1 1,2 0-1,-1 1 0,0-1 0,9-8 1,7-8 1,0 0 0,2 2 1,42-33-1,89-50-11,-23 19 0,-125 81 0,0 0 0,0 0 0,0-1 0,-1 1 0,1-1 0,-1 0 0,0 0 0,0 0 0,4-9 0,-6 12 0,-1-1 0,1 1 0,-1 0 0,0-1 0,0 1 0,0 0 0,0-1 0,0 1 0,0 0 0,0-1 0,0 1 0,0 0 0,-1-1 0,1 1 0,0 0 0,-1-1 0,1 1 0,-1 0 0,0 0 0,1 0 0,-1-1 0,0 1 0,0 0 0,0 0 0,0 0 0,0 0 0,0 0 0,0 0 0,0 1 0,0-1 0,0 0 0,0 1 0,0-1 0,-1 0 0,1 1 0,0-1 0,-1 1 0,1 0 0,-2-1 0,-12-4-127,0 0 0,0 1 0,0 1-1,0 0 1,-1 1 0,1 1 0,-1 0 0,1 1 0,-1 1-1,-19 3 1,23 1-5371</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28.247"/>
    </inkml:context>
    <inkml:brush xml:id="br0">
      <inkml:brushProperty name="width" value="0.025" units="cm"/>
      <inkml:brushProperty name="height" value="0.025" units="cm"/>
    </inkml:brush>
  </inkml:definitions>
  <inkml:trace contextRef="#ctx0" brushRef="#br0">1 1 14990,'0'0'14190,"18"10"-27643</inkml:trace>
</inkml:ink>
</file>

<file path=ppt/ink/ink9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00.475"/>
    </inkml:context>
    <inkml:brush xml:id="br0">
      <inkml:brushProperty name="width" value="0.025" units="cm"/>
      <inkml:brushProperty name="height" value="0.025" units="cm"/>
    </inkml:brush>
  </inkml:definitions>
  <inkml:trace contextRef="#ctx0" brushRef="#br0">1 48 26713,'0'0'3748,"65"-48"-29565</inkml:trace>
</inkml:ink>
</file>

<file path=ppt/ink/ink9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02.409"/>
    </inkml:context>
    <inkml:brush xml:id="br0">
      <inkml:brushProperty name="width" value="0.025" units="cm"/>
      <inkml:brushProperty name="height" value="0.025" units="cm"/>
    </inkml:brush>
  </inkml:definitions>
  <inkml:trace contextRef="#ctx0" brushRef="#br0">43 70 14798,'0'0'12924,"-4"15"-11990,-8 27-423,-8 54-1,17-82-481,1 1-1,1 0 0,0 0 1,1 0-1,1 0 0,0 0 1,1-1-1,7 27 0,-8-38-35,0 1 0,0-1 0,0 1 0,1-1 0,0 0 0,-1 1 0,1-1 0,1 0 0,-1 0 0,0 0 0,1-1 0,-1 1 0,1-1 0,0 1 0,0-1 0,0 0 0,0 0 0,0 0 0,0 0 0,0-1 0,1 1 0,-1-1 0,1 0 0,-1 0 0,1 0 0,-1 0 0,1-1 0,0 0 0,-1 1 0,1-1 0,0 0 0,-1-1 0,1 1 0,0-1 0,6-1 0,2-2-157,-1-1 1,0 0-1,0 0 0,0-1 0,0 0 1,-1-1-1,0 0 0,0 0 0,13-15 1,-4 2-1173,-1-1 0,-1-1 0,-1-1 0,21-39 1,-19 27-2320,-2-1 0,19-62 0,-21 46-4118</inkml:trace>
</inkml:ink>
</file>

<file path=ppt/ink/ink9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02.766"/>
    </inkml:context>
    <inkml:brush xml:id="br0">
      <inkml:brushProperty name="width" value="0.025" units="cm"/>
      <inkml:brushProperty name="height" value="0.025" units="cm"/>
    </inkml:brush>
  </inkml:definitions>
  <inkml:trace contextRef="#ctx0" brushRef="#br0">323 0 4965,'-5'24'11818,"-14"20"-9331,5-12-1087,-110 274 7122,56-144-8618,5 0-4379,46-111 521,8-18-1413,5-8-3847</inkml:trace>
</inkml:ink>
</file>

<file path=ppt/ink/ink9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07.474"/>
    </inkml:context>
    <inkml:brush xml:id="br0">
      <inkml:brushProperty name="width" value="0.025" units="cm"/>
      <inkml:brushProperty name="height" value="0.025" units="cm"/>
    </inkml:brush>
  </inkml:definitions>
  <inkml:trace contextRef="#ctx0" brushRef="#br0">41 517 7431,'-34'33'10765,"27"-27"-6848,23-23-2386,61-64 1375,-4-3-1,102-157 1,-174 241-2899,9-15 59,0 0 1,-1 0-1,-1-1 1,0 0-1,9-31 1,-16 39-67,-5 9 0,-4 7 0,-6 16 0,1-1 0,1 2 0,1 0 0,-11 37 0,-21 110 0,41-161 0,-1 2 0,1 1 0,0 0 0,0 20 0,2-31 0,0-1 0,0 1 0,0-1 0,1 1 0,-1-1 0,1 1 0,-1-1 0,1 1 0,0-1 0,0 1 0,0-1 0,0 0 0,1 0 0,-1 1 0,0-1 0,1 0 0,0 0 0,-1-1 0,1 1 0,0 0 0,0 0 0,0-1 0,0 1 0,0-1 0,3 2 0,23 10-3850,-22-10 457,-20-10 285,-4-5-2973,-4-8-1286</inkml:trace>
</inkml:ink>
</file>

<file path=ppt/ink/ink9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07.815"/>
    </inkml:context>
    <inkml:brush xml:id="br0">
      <inkml:brushProperty name="width" value="0.025" units="cm"/>
      <inkml:brushProperty name="height" value="0.025" units="cm"/>
    </inkml:brush>
  </inkml:definitions>
  <inkml:trace contextRef="#ctx0" brushRef="#br0">1 1 17521,'0'0'10057,"59"44"-9641,-18-44-319,4 0-930,-5-8-2691,-2-11-5572</inkml:trace>
</inkml:ink>
</file>

<file path=ppt/ink/ink9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08.579"/>
    </inkml:context>
    <inkml:brush xml:id="br0">
      <inkml:brushProperty name="width" value="0.025" units="cm"/>
      <inkml:brushProperty name="height" value="0.025" units="cm"/>
    </inkml:brush>
  </inkml:definitions>
  <inkml:trace contextRef="#ctx0" brushRef="#br0">0 103 8712,'0'0'11141,"10"-1"-10281,226-19 2935,133 6-2663,-247 15-1097,-43 2-511,0-4 0,151-20 0,-219 19 183,-7 2 195,0-1-1,0 1 1,0-1-1,0 0 1,-1 0-1,1 0 1,0 0-1,0-1 1,-1 1-1,1-1 1,-1 0-1,1 0 1,-1 0-1,0-1 1,3-2 0,-5 4 40,-1 1 1,0 0 0,0-1 0,0 1 0,0-1 0,0 1 0,0 0 0,0-1 0,0 1 0,0-1 0,0 1 0,0 0 0,0-1 0,0 1 0,0-1 0,0 1 0,0 0 0,-1-1 0,1 1 0,0 0 0,0-1 0,0 1 0,-1 0 0,1-1 0,0 1 0,0 0 0,-1 0 0,1-1-1,0 1 1,-1 0 0,1 0 0,0-1 0,-1 1 0,1 0 0,0 0 0,-1 0 0,1-1 0,0 1 0,-1 0 0,1 0 0,-1 0 0,-20-5-3332,17 5 2404,-27-5-6616</inkml:trace>
</inkml:ink>
</file>

<file path=ppt/ink/ink9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09.324"/>
    </inkml:context>
    <inkml:brush xml:id="br0">
      <inkml:brushProperty name="width" value="0.025" units="cm"/>
      <inkml:brushProperty name="height" value="0.025" units="cm"/>
    </inkml:brush>
  </inkml:definitions>
  <inkml:trace contextRef="#ctx0" brushRef="#br0">1 65 6726,'0'0'8584,"5"-9"-6219,14-27-288,-18 35-1897,-1-1 1,1 1-1,-1 0 1,1 0-1,-1 0 1,1 0-1,-1 0 1,1 0-1,0 0 1,0 0-1,0 0 0,0 1 1,-1-1-1,1 0 1,0 0-1,0 1 1,0-1-1,0 1 1,1-1-1,-1 1 1,0-1-1,0 1 0,2-1 1,-2 2-78,0-1 0,0 1 1,0 0-1,-1-1 0,1 1 0,0 0 0,-1 0 1,1-1-1,0 1 0,-1 0 0,1 0 1,-1 0-1,1 0 0,-1 0 0,0 0 1,1 0-1,-1 0 0,0 0 0,0 0 0,0 1 1,5 55 2209,-5-56-2295,-1 68 1572,3 90-634,-2-156-959,0 0-1,1 0 0,-1 0 1,0 0-1,1 0 1,0 0-1,0 0 0,0 0 1,0 0-1,0 0 1,0-1-1,1 1 0,-1 0 1,1-1-1,0 1 1,0-1-1,0 0 1,0 0-1,0 1 0,0-1 1,1 0-1,-1-1 1,1 1-1,-1 0 0,1-1 1,0 0-1,-1 1 1,1-1-1,0 0 0,0 0 1,0-1-1,0 1 1,0-1-1,0 1 0,0-1 1,0 0-1,0 0 1,0 0-1,0 0 1,0-1-1,0 0 0,0 1 1,3-2-1,7-2-248,0 0 0,0 0-1,-1-1 1,0-1-1,0 0 1,-1-1 0,1 0-1,16-14 1,-11 5-1380,-1 0 0,0-1 0,-1-1 0,-1 0 0,12-21 0,-20 30 677,-1-2 0,1 1 0,-1 0 0,-1-1 0,0 0 0,-1 0 0,0 0 0,0 0 0,-2-1 0,1 1 0,-1-21 0,-1 31 1122,0 1 1,0-1-1,0 1 1,0-1-1,-1 1 1,1 0-1,0-1 0,0 1 1,-1-1-1,1 1 1,0 0-1,-1-1 1,1 1-1,0 0 0,-1-1 1,1 1-1,-1 0 1,1-1-1,0 1 1,-1 0-1,1 0 0,-1-1 1,1 1-1,-1 0 1,1 0-1,-1 0 1,1 0-1,-1 0 0,1 0 1,0 0-1,-1 0 1,1 0-1,-1 0 1,1 0-1,-1 0 0,1 0 1,-1 0-1,1 0 1,-1 1-1,1-1 1,-1 0-1,1 0 0,-1 1 1,-22 9 3072,2 10-1964,1 1-1,1 0 0,0 1 0,2 1 0,1 1 0,-14 26 0,16-28-405,-27 51-428,4 1-1,3 2 0,4 2 1,3 0-1,-18 87 0,44-160-815,0 1 0,0-1-1,0 1 1,1-1 0,-1 1-1,1 0 1,2 10 0,-2-16 247,0 1 0,0-1 0,0 1 0,0-1 0,0 0 0,0 1 0,1-1 0,-1 0-1,0 1 1,0-1 0,0 0 0,0 1 0,1-1 0,-1 0 0,0 1 0,0-1 0,1 0 0,-1 0 0,0 1 0,1-1 0,-1 0 0,0 0 0,1 1 0,-1-1 0,0 0 0,1 0 0,-1 0 0,0 0 0,1 0 0,-1 0 0,1 0 0,-1 0-1,0 1 1,1-1 0,-1 0 0,1-1 0,-1 1 0,3-1-369,-1 0 0,0 0-1,-1 0 1,1-1-1,0 1 1,0-1 0,0 1-1,-1-1 1,1 0 0,-1 0-1,2-2 1,22-30-9145</inkml:trace>
</inkml:ink>
</file>

<file path=ppt/ink/ink9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10.029"/>
    </inkml:context>
    <inkml:brush xml:id="br0">
      <inkml:brushProperty name="width" value="0.025" units="cm"/>
      <inkml:brushProperty name="height" value="0.025" units="cm"/>
    </inkml:brush>
  </inkml:definitions>
  <inkml:trace contextRef="#ctx0" brushRef="#br0">28 384 4004,'0'0'6881,"-4"9"-4714,1 0-1411,3-5-420,-1-1 1,0 0 0,0 0-1,-1 1 1,1-1-1,-1 0 1,1 0-1,-1 0 1,0-1-1,0 1 1,-4 3-1,49-51 9421,26-35-8595,-26 30-192,168-216 1929,-239 338-2766,-5-2-446,-37 89-1731,63-139 1694,0 1 0,2 0 0,0 0 0,1 0 0,-1 42-1,9-46-2522,6-13-2736</inkml:trace>
</inkml:ink>
</file>

<file path=ppt/ink/ink9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10.374"/>
    </inkml:context>
    <inkml:brush xml:id="br0">
      <inkml:brushProperty name="width" value="0.025" units="cm"/>
      <inkml:brushProperty name="height" value="0.025" units="cm"/>
    </inkml:brush>
  </inkml:definitions>
  <inkml:trace contextRef="#ctx0" brushRef="#br0">1 90 18193,'0'0'10794,"50"-47"-9608,-10 37-1,12 3-769,4 2-416,0 0-801,0-1-2338,-11-3-4388</inkml:trace>
</inkml:ink>
</file>

<file path=ppt/ink/ink9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11.173"/>
    </inkml:context>
    <inkml:brush xml:id="br0">
      <inkml:brushProperty name="width" value="0.025" units="cm"/>
      <inkml:brushProperty name="height" value="0.025" units="cm"/>
    </inkml:brush>
  </inkml:definitions>
  <inkml:trace contextRef="#ctx0" brushRef="#br0">3683 1281 10602,'0'0'4292,"-7"-9"-2989,1 3-1171,2 1 228,-1 1 0,1-1-1,1 0 1,-1 0 0,1 0-1,-1-1 1,2 1-1,-1-1 1,0 1 0,1-1-1,0 0 1,1 0 0,-2-11-1,3 5-201,0-1-1,0 1 1,-1-1-1,-1 1 1,0 0-1,0 0 1,-2-1-1,1 1 1,-1 1-1,-1-1 1,0 1-1,-1 0 0,0 0 1,-1 0-1,0 1 1,0 0-1,-17-17 1,-3 2-163,0 0 0,-2 2 0,-59-37 0,-108-46-100,42 25 59,15-2 67,61 34-99,-2 3 0,-167-68 0,71 62-93,-262-42 0,118 30-496,-126-25 462,306 68 192,-168-1 1,3 26-51,262 0 133,-1 2-1,1 2 0,1 1 0,-79 29 0,117-36-69,-1 0-1,0 0 1,1 1 0,-1 0-1,1 0 1,0 0 0,0 0-1,0 0 1,-4 5 0,8-8-6,-1 1 1,1-1 0,0 1-1,-1-1 1,1 1 0,0-1 0,-1 1-1,1-1 1,0 1 0,0-1 0,0 1-1,0-1 1,-1 1 0,1 0 0,0-1-1,0 1 1,0-1 0,0 1 0,0-1-1,0 1 1,0 0 0,1-1 0,-1 1-1,0-1 1,0 1 0,0-1 0,0 1-1,1-1 1,-1 1 0,1 0-1,0 0-16,1 0 0,0 0 0,-1 0 0,1 0 0,0 0 0,0 0 0,-1 0 0,1-1 0,0 1 0,0-1 0,0 1 0,0-1 0,4 0 0,31 3-2391,57-4 0,-9-5-3710</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28.622"/>
    </inkml:context>
    <inkml:brush xml:id="br0">
      <inkml:brushProperty name="width" value="0.025" units="cm"/>
      <inkml:brushProperty name="height" value="0.025" units="cm"/>
    </inkml:brush>
  </inkml:definitions>
  <inkml:trace contextRef="#ctx0" brushRef="#br0">1 54 15919,'0'0'10335,"9"0"-8349,-4-1-1845,-3 1-96,-1-1 0,1 1 0,0-1 1,0 1-1,0 0 0,0 0 0,-1 0 0,1 0 0,0 0 0,0 0 0,0 1 0,0-1 1,-1 1-1,1-1 0,0 1 0,0 0 0,-1-1 0,1 1 0,0 0 0,-1 0 0,1 0 1,-1 0-1,1 1 0,-1-1 0,0 0 0,1 1 0,-1-1 0,0 0 0,0 1 1,0 0-1,0-1 0,0 1 0,0 0 0,-1-1 0,1 1 0,0 0 0,-1 0 0,1 2 1,1 13 18,-1 1 0,-1 0 0,-1-1 1,0 1-1,-6 28 0,-2 43 394,9-88-448,0-1 0,0 1-1,0-1 1,0 1 0,0-1 0,0 1 0,0-1 0,0 1 0,1-1-1,-1 1 1,0-1 0,0 0 0,1 1 0,-1-1 0,0 1-1,1-1 1,-1 1 0,0-1 0,1 0 0,-1 1 0,1-1-1,-1 0 1,1 0 0,-1 1 0,0-1 0,1 0 0,-1 0-1,1 0 1,-1 1 0,1-1 0,-1 0 0,1 0 0,0 0 0,-1 0-1,1 0 1,-1 0 0,1 0 0,-1 0 0,1 0 0,-1 0-1,1 0 1,-1-1 0,1 1 0,-1 0 0,1 0 0,-1 0-1,1-1 1,-1 1 0,0 0 0,1 0 0,-1-1 0,1 1-1,-1 0 1,1-1 0,27-18 421,-7 1-267,-1-1 1,31-39-1,-43 48-124,0-2 0,0 1-1,-1-1 1,0 0 0,-1 0 0,-1-1-1,7-20 1,-15 43-40,-2 7 0,1 0 0,1 0 0,0 1 0,0 31 0,3-45 0,0 1 0,1-1 0,0 1 0,-1-1 0,2 1 0,-1-1 0,0 1 0,1-1 0,0 0 0,0 0 0,4 7 0,-4-9 0,0 1 0,0-1 0,1 0 0,-1 0 0,1 0 0,-1-1 0,1 1 0,0 0 0,-1-1 0,1 0 0,0 1 0,0-1 0,0 0 0,0-1 0,0 1 0,0-1 0,0 1 0,1-1 0,4 0 0,-1 0 0,0-1 0,-1 0 0,1 0 0,0 0 0,0-1 0,-1 0 0,1 0 0,-1-1 0,1 0 0,-1 0 0,0 0 0,0-1 0,0 0 0,-1 0 0,1 0 0,-1-1 0,0 0 0,-1 0 0,1 0 0,-1-1 0,0 1 0,0-1 0,0 0 0,-1 0 0,0 0 0,0-1 0,-1 1 0,0-1 0,0 0 0,0 1 0,-1-1 0,0 0 0,-1 0 0,1 0 0,-1 0 0,0 0 0,-1 0 0,0 0 0,0 0 0,0 1 0,-1-1 0,0 0 0,0 1 0,-1-1 0,0 1 0,0 0 0,0 0 0,-1 0 0,-5-7 0,6 10 0,1-1 0,-1 1 0,0-1 0,1 1 0,-1 0 0,-1 0 0,1 0 0,0 0 0,-1 1 0,1-1 0,-1 1 0,0 0 0,-7-3 0,11 7-37,-1 1 1,1-1-1,0 1 1,0-1-1,0 1 1,0-1-1,1 1 1,-1-1-1,1 0 1,0 1-1,-1-1 0,3 4 1,-2-4-663,1 0 1,0 1-1,0-1 1,0-1-1,0 1 1,0 0-1,1 0 1,-1-1-1,1 1 1,-1-1-1,1 0 1,4 2-1,18 4-7714</inkml:trace>
</inkml:ink>
</file>

<file path=ppt/ink/ink9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11.687"/>
    </inkml:context>
    <inkml:brush xml:id="br0">
      <inkml:brushProperty name="width" value="0.025" units="cm"/>
      <inkml:brushProperty name="height" value="0.025" units="cm"/>
    </inkml:brush>
  </inkml:definitions>
  <inkml:trace contextRef="#ctx0" brushRef="#br0">729 1 6054,'0'0'14958,"-11"-1"-14099,-4 1-810,0 1 0,0 0 0,0 1 0,0 1-1,1 0 1,-19 7 0,-99 40 330,69-24-59,-44 12 342,41-16 11,2 3-1,-84 46 1,147-71-675,0 0-1,0 0 0,1 1 1,-1-1-1,0 0 0,0 0 1,1 1-1,-1-1 1,0 1-1,1-1 0,-1 0 1,1 1-1,-1-1 0,1 1 1,-1 0-1,1-1 0,-1 1 1,1-1-1,-1 1 1,1 0-1,-1-1 0,1 1 1,0 0-1,0 0 0,-1-1 1,1 1-1,0 0 1,0 0-1,0-1 0,0 1 1,0 0-1,0 1 0,1-1 4,0 0-1,0 0 0,1 0 0,-1 0 0,1-1 1,-1 1-1,0 0 0,1-1 0,-1 1 0,1-1 1,0 1-1,-1-1 0,1 0 0,1 1 0,67 3 106,-68-4-101,442 8-1022,-147 11-4420,-166-7 301</inkml:trace>
</inkml:ink>
</file>

<file path=ppt/ink/ink9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15.127"/>
    </inkml:context>
    <inkml:brush xml:id="br0">
      <inkml:brushProperty name="width" value="0.025" units="cm"/>
      <inkml:brushProperty name="height" value="0.025" units="cm"/>
    </inkml:brush>
  </inkml:definitions>
  <inkml:trace contextRef="#ctx0" brushRef="#br0">70 0 15791,'-10'2'2221,"-32"7"-428,26-2 84,14 0-400,24 2-26,30-3 138,0-2 0,82-6-1,-38 0-1309,473-3-2537,-556 5 1837,-2 0-523,1 0 0,-1 1-1,0 0 1,0 0 0,17 5 0,-27-6 823,-1 0-1,0 0 1,1 0 0,-1 0 0,0 0 0,0 0 0,1 0-1,-1 1 1,0-1 0,1 0 0,-1 0 0,0 0 0,0 0-1,1 0 1,-1 0 0,0 1 0,1-1 0,-1 0 0,0 0-1,0 0 1,0 1 0,1-1 0,-1 0 0,0 0 0,0 1-1,0-1 1,0 0 0,1 0 0,-1 1 0,0-1 0,0 0-1,0 1 1,0-1 0,0 0 0,0 0 0,0 1 0,0-1-1,0 0 1,0 1 0,0-1 0,0 1 0,-14 5-4645,-26 3-1789</inkml:trace>
</inkml:ink>
</file>

<file path=ppt/ink/ink9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15.500"/>
    </inkml:context>
    <inkml:brush xml:id="br0">
      <inkml:brushProperty name="width" value="0.025" units="cm"/>
      <inkml:brushProperty name="height" value="0.025" units="cm"/>
    </inkml:brush>
  </inkml:definitions>
  <inkml:trace contextRef="#ctx0" brushRef="#br0">144 1 9737,'-69'21'4100,"20"-5"-641,23-3-1249,26-4-832,13-5-770,38-4 738,24 0 351,22-2-512,11-6-448,11-3-449,-2 6-224,-10 3-64,-9 2-1025,-17 0-1825,-11 0-2660,-18 0-7654</inkml:trace>
</inkml:ink>
</file>

<file path=ppt/ink/ink9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17.258"/>
    </inkml:context>
    <inkml:brush xml:id="br0">
      <inkml:brushProperty name="width" value="0.025" units="cm"/>
      <inkml:brushProperty name="height" value="0.025" units="cm"/>
    </inkml:brush>
  </inkml:definitions>
  <inkml:trace contextRef="#ctx0" brushRef="#br0">30 13 17585,'4'-9'2402,"-4"5"160,0 26-2690,-4 11 384,-5 11 769,2 9-384,-1 6-417,4 1-128,3 0 0,1-8-64,0-7 0,3-9-704,9-10-609,0-13-161,5-11-896,4-2-1121,-1-20-1122</inkml:trace>
</inkml:ink>
</file>

<file path=ppt/ink/ink9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17.588"/>
    </inkml:context>
    <inkml:brush xml:id="br0">
      <inkml:brushProperty name="width" value="0.025" units="cm"/>
      <inkml:brushProperty name="height" value="0.025" units="cm"/>
    </inkml:brush>
  </inkml:definitions>
  <inkml:trace contextRef="#ctx0" brushRef="#br0">112 1 14157,'0'0'6214,"-42"63"-5445,19-18-64,2 6-33,6 5 1,7-2-385,6-4-192,2-7-32,5-6-64,9-9-993,-2-9-512,-3-6-385,-4-8-352</inkml:trace>
</inkml:ink>
</file>

<file path=ppt/ink/ink9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17.917"/>
    </inkml:context>
    <inkml:brush xml:id="br0">
      <inkml:brushProperty name="width" value="0.025" units="cm"/>
      <inkml:brushProperty name="height" value="0.025" units="cm"/>
    </inkml:brush>
  </inkml:definitions>
  <inkml:trace contextRef="#ctx0" brushRef="#br0">0 23 4100,'0'0'19442,"82"-23"-18385,-28 23-608,8 0-353,4 0-64,-5 0-1858,-4 4-3043,-6 0-3715</inkml:trace>
</inkml:ink>
</file>

<file path=ppt/ink/ink9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18.292"/>
    </inkml:context>
    <inkml:brush xml:id="br0">
      <inkml:brushProperty name="width" value="0.025" units="cm"/>
      <inkml:brushProperty name="height" value="0.025" units="cm"/>
    </inkml:brush>
  </inkml:definitions>
  <inkml:trace contextRef="#ctx0" brushRef="#br0">1 73 14318,'0'0'5349,"95"20"-2915,-17-19-704,23-1-609,21 0-385,22 0-287,10 0 255,6-6-479,-3 0-129,-8-3 0,-14 2-160,-23-4-961,-19-2-385,-24-6-2113,-25-4-3427</inkml:trace>
</inkml:ink>
</file>

<file path=ppt/ink/ink9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18.720"/>
    </inkml:context>
    <inkml:brush xml:id="br0">
      <inkml:brushProperty name="width" value="0.025" units="cm"/>
      <inkml:brushProperty name="height" value="0.025" units="cm"/>
    </inkml:brush>
  </inkml:definitions>
  <inkml:trace contextRef="#ctx0" brushRef="#br0">11 1 16303,'0'0'4848,"0"8"-2745,-10 189 3139,10-194-5219,0 1 0,0-1-1,0 1 1,1-1 0,-1 1-1,1-1 1,0 1-1,0-1 1,0 0 0,0 1-1,1-1 1,0 0 0,-1 0-1,1 0 1,0 0 0,0 0-1,1 0 1,-1-1 0,0 1-1,1-1 1,0 0 0,-1 1-1,1-1 1,0 0 0,0-1-1,0 1 1,1-1-1,-1 1 1,0-1 0,1 0-1,-1 0 1,0 0 0,1 0-1,-1-1 1,1 0 0,6 0-1,1 1-68,-1-2 0,1 0 0,-1 0-1,0 0 1,1-2 0,-1 1 0,0-1-1,0-1 1,-1 0 0,1 0-1,14-9 1,-8 2-854,-1-1-1,-1 0 1,0-1-1,0-1 0,19-25 1,-27 31 348,0 0 1,0-1 0,-1 0-1,-1 0 1,1 0-1,-1 0 1,-1-1-1,0 1 1,0-1 0,-1 0-1,0 0 1,1-13-1,-3 23 571,0 0-1,0 0 0,-1-1 0,1 1 1,0 0-1,0 0 0,0 0 0,0 0 0,0-1 1,-1 1-1,1 0 0,0 0 0,0 0 1,0 0-1,0 0 0,-1 0 0,1 0 1,0-1-1,0 1 0,0 0 0,-1 0 1,1 0-1,0 0 0,0 0 0,0 0 1,-1 0-1,1 0 0,0 0 0,0 0 1,0 0-1,-1 0 0,1 0 0,0 0 0,0 0 1,0 1-1,-1-1 0,1 0 0,0 0 1,0 0-1,0 0 0,-1 0 0,1 0 1,0 0-1,0 1 0,0-1 0,0 0 1,0 0-1,-1 0 0,1 0 0,0 1 1,0-1-1,0 0 0,0 0 0,0 0 1,0 1-1,0-1 0,0 0 0,0 0 0,0 1 1,-25 29 1183,2 1 0,1 1 1,-25 51-1,30-53-1015,-5 8-278,-70 137 2783,60-83-3165,29-75-663,-1 0-1,2-1 1,-1 28-1,3-34-4554</inkml:trace>
</inkml:ink>
</file>

<file path=ppt/ink/ink9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19.499"/>
    </inkml:context>
    <inkml:brush xml:id="br0">
      <inkml:brushProperty name="width" value="0.025" units="cm"/>
      <inkml:brushProperty name="height" value="0.025" units="cm"/>
    </inkml:brush>
  </inkml:definitions>
  <inkml:trace contextRef="#ctx0" brushRef="#br0">0 521 17136,'0'0'7522,"15"-9"-6198,47-35-532,-1-4 1,-3-2-1,-1-2 0,-3-3 1,-3-2-1,77-111 0,-116 147-694,-2 5 371,-14 33-315,-42 101-182,-25 82 126,63-172-145,2 0 0,2 0 0,0 0 0,1 48 0,3-75-64,0 0 0,0 0 0,0 0 0,0-1 1,0 1-1,1 0 0,-1 0 0,0 0 0,0 0 1,1-1-1,-1 1 0,1 0 0,-1 0 0,1-1 1,-1 1-1,1 0 0,-1 0 0,1-1 0,-1 1 1,1-1-1,0 1 0,-1-1 0,1 1 0,0-1 1,0 1-1,-1-1 0,1 1 0,0-1 0,0 0 1,0 1-1,-1-1 0,1 0 0,0 0 0,0 0 1,0 0-1,0 0 0,0 0 0,0 0 0,-1 0 1,1 0-1,0 0 0,0 0 0,0-1 0,1 1 1,-2-1-384,1 0 1,-1 0-1,1 0 1,-1 0-1,0 0 1,1 0-1,-1 1 1,0-1 0,0 0-1,0 0 1,1 0-1,-1 0 1,0 0-1,0 0 1,0 0-1,-1 0 1,1 0 0,0 0-1,0 0 1,-1 0-1,1 0 1,-1-1-1,-7-16-6446</inkml:trace>
</inkml:ink>
</file>

<file path=ppt/ink/ink9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19.842"/>
    </inkml:context>
    <inkml:brush xml:id="br0">
      <inkml:brushProperty name="width" value="0.025" units="cm"/>
      <inkml:brushProperty name="height" value="0.025" units="cm"/>
    </inkml:brush>
  </inkml:definitions>
  <inkml:trace contextRef="#ctx0" brushRef="#br0">1 39 15855,'0'0'9641,"62"-12"-9096,-26 12-449,1-1-256,3-8-3300,3-7-6757</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29.057"/>
    </inkml:context>
    <inkml:brush xml:id="br0">
      <inkml:brushProperty name="width" value="0.025" units="cm"/>
      <inkml:brushProperty name="height" value="0.025" units="cm"/>
    </inkml:brush>
  </inkml:definitions>
  <inkml:trace contextRef="#ctx0" brushRef="#br0">165 56 6598,'0'0'15097,"-8"-3"-8264,1 1-6476,-1 0-1,0 0 1,0 1-1,1 0 1,-1 0-1,0 1 1,0 0-1,-11 1 1,15 0-316,1 0 0,-1-1 0,1 1 1,0 0-1,-1 1 0,1-1 0,0 1 0,0-1 1,-1 1-1,1 0 0,1 0 0,-1 0 0,0 1 1,0-1-1,1 1 0,-1-1 0,1 1 1,0 0-1,0 0 0,0 0 0,0 0 0,1 0 1,-1 0-1,-1 6 0,2-7-41,0 1 0,0-1 0,0 0 0,0 1 0,1-1 0,-1 1 0,1-1 0,0 1 0,-1-1 0,1 1 0,0-1 0,1 1 0,-1 0 0,0-1 0,1 1 0,-1-1 0,1 0 0,0 1 0,0-1 0,0 1 0,0-1 0,0 0 0,0 0 0,1 0 0,-1 0 0,1 0 0,0 0 0,-1 0 0,1 0 0,0 0 0,0-1 0,0 1 0,0-1 0,3 2 0,-1-2 0,0 1 0,-1-1 0,1-1 0,0 1 0,0-1 0,0 1 0,-1-1 0,1 0 0,0-1 0,0 1 0,0-1 0,0 1 0,-1-1 0,1 0 0,0 0 0,-1-1 0,1 1 0,-1-1 0,1 0 0,-1 0 0,0 0 0,5-4 0,5-6 0,0-1 0,-1 0 0,16-23 0,12-13 0,-39 84 0,-2-23 0,-1-6 0,1 0 0,0 0 0,1 0 0,0 0 0,0 0 0,1 10 0,0-15 0,-1 1 0,1-1 0,-1 0 0,1 1 0,-1-1 0,1 0 0,0 0 0,0 0 0,0 1 0,-1-1 0,1 0 0,0 0 0,1 0 0,-1-1 0,0 1 0,0 0 0,0 0 0,0-1 0,1 1 0,-1 0 0,0-1 0,1 1 0,-1-1 0,0 0 0,1 1 0,-1-1 0,0 0 0,1 0 0,-1 0 0,1 0 0,-1 0 0,0 0 0,3-1 0,6 0 0,-1-1 0,1 0 0,-1-1 0,0 0 0,0 0 0,0-1 0,-1 0 0,1-1 0,11-8 0,72-59 0,-70 55 0,21-18 0,-43 35 0,-1 0 0,1 0 0,0 1 0,0-1 0,0 0 0,-1 0 0,1 0 0,0 1 0,0-1 0,0 0 0,0 0 0,0 1 0,0-1 0,0 0 0,-1 0 0,1 1 0,0-1 0,0 0 0,0 1 0,0-1 0,0 0 0,0 0 0,0 1 0,0-1 0,0 0 0,1 1 0,-1-1 0,0 0 0,0 0 0,0 1 0,0-1 0,0 0 0,0 0 0,1 1 0,-1-1 0,0 0 0,0 0 0,0 0 0,0 1 0,1-1 0,-1 0 0,0 0 0,0 0 0,1 0 0,-1 1 0,0-1 0,0 0 0,1 0 0,-1 0 0,0 0 0,0 0 0,1 0 0,-1 0 0,0 0 0,1 0 0,-1 0 0,0 0 0,0 0 0,1 0 0,-1 0 0,0 0 0,1 0 0,-1 0 0,0 0 0,0 0 0,1-1 0,-1 2 0,-18 44 0,14-37 0,0-1 0,1 1 0,0 0 0,0 0 0,1 0 0,0 0 0,0 0 0,1 1 0,0-1 0,0 0 0,1 1 0,1 10 0,-1-18 0,1 0 0,-1 0 0,0-1 0,1 1 0,-1 0 0,1-1 0,-1 1 0,1-1 0,0 1 0,-1 0 0,1-1 0,0 1 0,-1-1 0,1 0 0,0 1 0,0-1 0,-1 1 0,1-1 0,0 0 0,0 0 0,-1 1 0,1-1 0,0 0 0,0 0 0,0 0 0,0 0 0,-1 0 0,1 0 0,0 0 0,0 0 0,0-1 0,0 1 0,-1 0 0,1 0 0,0-1 0,0 1 0,-1 0 0,2-1 0,30-16 0,-10-4 0,0-1 0,25-35 0,-28 33 0,-19 24-10,0 0 1,0 0-1,0 0 0,0 0 1,0 0-1,0 0 0,0 1 1,0-1-1,0 0 0,0 0 1,0 0-1,0 0 0,0 0 1,0 0-1,0 1 0,0-1 1,0 0-1,0 0 0,0 0 1,0 0-1,0 0 0,0 0 1,0 1-1,0-1 1,0 0-1,1 0 0,-1 0 1,0 0-1,0 0 0,0 0 1,0 0-1,0 0 0,0 0 1,0 0-1,1 0 0,-1 0 1,0 1-1,0-1 0,0 0 1,0 0-1,0 0 0,0 0 1,1 0-1,-1 0 0,0 0 1,0 0-1,0 0 0,0 0 1,0 0-1,1-1 0,-1 1 1,0 0-1,0 0 0,0 0 1,0 0-1,0 0 0,0 0 1,0 0-1,1 0 0,-1 0 1,0 0-1,0 0 0,0 0 1,0-1-1,0 1 0,0 0 1,0 21-1703,-4 26-3530,4-46 4958,-3 23-6341</inkml:trace>
</inkml:ink>
</file>

<file path=ppt/ink/ink9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31.269"/>
    </inkml:context>
    <inkml:brush xml:id="br0">
      <inkml:brushProperty name="width" value="0.025" units="cm"/>
      <inkml:brushProperty name="height" value="0.025" units="cm"/>
    </inkml:brush>
  </inkml:definitions>
  <inkml:trace contextRef="#ctx0" brushRef="#br0">1 1 14894,'0'0'12812</inkml:trace>
</inkml:ink>
</file>

<file path=ppt/ink/ink9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32.079"/>
    </inkml:context>
    <inkml:brush xml:id="br0">
      <inkml:brushProperty name="width" value="0.025" units="cm"/>
      <inkml:brushProperty name="height" value="0.025" units="cm"/>
    </inkml:brush>
  </inkml:definitions>
  <inkml:trace contextRef="#ctx0" brushRef="#br0">39 108 13997,'0'0'7901,"-3"12"-6406,-8 37-484,1 0-1,-4 87 1,14-135-1022,0 0 0,0 0 1,-1 0-1,1 0 0,0 0 0,0 0 0,0 0 1,1 0-1,-1 0 0,0 0 0,0 0 0,0 0 1,1 0-1,-1 0 0,0 0 0,1 0 0,-1 0 1,1 0-1,-1-1 0,1 1 0,0 0 0,-1 0 1,1 0-1,0-1 0,-1 1 0,1 0 0,0-1 1,0 1-1,0-1 0,0 1 0,0-1 0,-1 1 1,1-1-1,0 0 0,0 1 0,0-1 0,0 0 1,0 0-1,0 1 0,0-1 0,0 0 0,0 0 1,0 0-1,0-1 0,0 1 0,0 0 0,0 0 1,0 0-1,0-1 0,0 1 0,0 0 0,0-1 1,0 1-1,1-1 0,4-2-155,0 0 0,0-1 0,0 1 0,0-1 0,-1 0 0,10-10 0,-2-1-564,0 0 0,-1-1 1,-1-1-1,0 0 1,-1-1-1,-2 0 1,11-26-1,-9 12 1358,-1 0-1,-1 0 1,6-56 0,-19 115 2197,-17 49 0,9-37-2824,-10 57 1,23-96-2,-5 35 224,0 47-1,4-75-432,1 0 0,0 0-1,1 1 1,0-1 0,0 0 0,0 0-1,1 0 1,0 0 0,0 0 0,1 0 0,0 0-1,0-1 1,7 10 0,2-8-1429,-10-22-9867</inkml:trace>
</inkml:ink>
</file>

<file path=ppt/ink/ink9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32.425"/>
    </inkml:context>
    <inkml:brush xml:id="br0">
      <inkml:brushProperty name="width" value="0.025" units="cm"/>
      <inkml:brushProperty name="height" value="0.025" units="cm"/>
    </inkml:brush>
  </inkml:definitions>
  <inkml:trace contextRef="#ctx0" brushRef="#br0">1 2 12780,'0'0'12428,"51"-2"-11691,-17 7-417,7-2-224,2-3-320,-1 0-2819,-3-4-4260</inkml:trace>
</inkml:ink>
</file>

<file path=ppt/ink/ink9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33.171"/>
    </inkml:context>
    <inkml:brush xml:id="br0">
      <inkml:brushProperty name="width" value="0.025" units="cm"/>
      <inkml:brushProperty name="height" value="0.025" units="cm"/>
    </inkml:brush>
  </inkml:definitions>
  <inkml:trace contextRef="#ctx0" brushRef="#br0">0 100 12332,'0'0'13543,"17"-2"-11995,217-33 719,72-10-1814,-101 33-4369,-176 11-365,-9-3-2066</inkml:trace>
</inkml:ink>
</file>

<file path=ppt/ink/ink9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34.340"/>
    </inkml:context>
    <inkml:brush xml:id="br0">
      <inkml:brushProperty name="width" value="0.025" units="cm"/>
      <inkml:brushProperty name="height" value="0.025" units="cm"/>
    </inkml:brush>
  </inkml:definitions>
  <inkml:trace contextRef="#ctx0" brushRef="#br0">1 0 15983,'0'0'9353,"5"9"-7864,14 28-591,32 58 175,-46-88-1178,-1 0 1,2 0 0,-1-1-1,0 1 1,1-1 0,1-1-1,-1 1 1,1-1-1,-1 0 1,11 5-1,-14-9-310,0 1-1,0-1 1,0 0-1,0 0 1,1-1-1,-1 1 1,0-1-1,1 1 1,4-1-1,-7 0-11,1-1-1,0 1 1,0 0-1,0-1 0,-1 1 1,1-1-1,0 1 1,-1-1-1,1 0 1,0 0-1,-1 0 1,1 0-1,-1 0 1,1 0-1,-1 0 1,0 0-1,1-1 1,0-1-1,12-18-6229</inkml:trace>
</inkml:ink>
</file>

<file path=ppt/ink/ink9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34.686"/>
    </inkml:context>
    <inkml:brush xml:id="br0">
      <inkml:brushProperty name="width" value="0.025" units="cm"/>
      <inkml:brushProperty name="height" value="0.025" units="cm"/>
    </inkml:brush>
  </inkml:definitions>
  <inkml:trace contextRef="#ctx0" brushRef="#br0">176 1 16207,'0'0'4228,"-53"83"-1954,30-45-288,-1 6-160,2 1-128,3 0-1058,4 2-512,4 0-128,6-1 0,3 0-672,1-6-1795,1-10-1184,0-9-2114</inkml:trace>
</inkml:ink>
</file>

<file path=ppt/ink/ink9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36.584"/>
    </inkml:context>
    <inkml:brush xml:id="br0">
      <inkml:brushProperty name="width" value="0.025" units="cm"/>
      <inkml:brushProperty name="height" value="0.025" units="cm"/>
    </inkml:brush>
  </inkml:definitions>
  <inkml:trace contextRef="#ctx0" brushRef="#br0">18 430 13645,'-5'12'2053,"3"-9"-1338,0 1 1,0 0 0,1-1-1,-1 1 1,1 0-1,0 0 1,0 0 0,0 5-1,17-12 1298,-7-4-1724,-1 0 1,0 0-1,0 0 1,-1-1-1,0-1 1,11-16 0,1 0 112,24-31 535,-3-2 1,-2-1-1,-3-2 0,37-87 1,-69 155-249,-1 25-557,-5 40-152,2-60 27,-9 63-320,2 149-1,10-218 714,-2-6-596,0 0 1,0 1 0,0-1-1,0 0 1,0 0 0,0 0-1,0 1 1,0-1-1,0 0 1,0 0 0,1 1-1,-1-1 1,0 0 0,0 0-1,0 0 1,0 1 0,0-1-1,-1 0 1,1 0 0,0 0-1,0 1 1,0-1 0,0 0-1,0 0 1,0 0 0,0 1-1,0-1 1,0 0 0,0 0-1,-1 0 1,1 0-1,0 1 1,0-1 0,0 0-1,0 0 1,-1 0 0,1 0-1,0 0 1,0 1 0,0-1-1,0 0 1,-1 0 0,1 0-1,0 0 1,0 0 0,-1 0-1,1 0 1,0 0 0,0 0-1,0 0 1,-1 0-1,1 0 1,0 0 0,0 0-1,0 0 1,-1 0 0,1 0-1,0 0 1,0 0 0,0 0-1,-1-1 1,-12 1-6312</inkml:trace>
</inkml:ink>
</file>

<file path=ppt/ink/ink9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36.928"/>
    </inkml:context>
    <inkml:brush xml:id="br0">
      <inkml:brushProperty name="width" value="0.025" units="cm"/>
      <inkml:brushProperty name="height" value="0.025" units="cm"/>
    </inkml:brush>
  </inkml:definitions>
  <inkml:trace contextRef="#ctx0" brushRef="#br0">1 52 17392,'0'0'8136,"51"-23"-6118,-22 17-897,5 1-897,2 1-128,-3 1-352,-4 1-2466,-6-2-3428,-6-1-9833</inkml:trace>
</inkml:ink>
</file>

<file path=ppt/ink/ink9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38.727"/>
    </inkml:context>
    <inkml:brush xml:id="br0">
      <inkml:brushProperty name="width" value="0.025" units="cm"/>
      <inkml:brushProperty name="height" value="0.025" units="cm"/>
    </inkml:brush>
  </inkml:definitions>
  <inkml:trace contextRef="#ctx0" brushRef="#br0">214 345 6278,'0'-1'449,"0"1"0,0-1-1,0 0 1,0 0 0,0 1 0,0-1-1,-1 0 1,1 1 0,0-1 0,0 0 0,-1 1-1,1-1 1,0 0 0,-1 1 0,1-1 0,-1 1-1,1-1 1,-1 1 0,1-1 0,-1 1 0,1-1-1,-1 1 1,1-1 0,-1 1 0,-1-1-1,-21-2 2913,19 4-3244,-1 0-1,1 0 0,-1 0 0,1 0 0,-1 1 0,1-1 0,0 1 0,-8 5 0,0 4 180,0 0 0,0 1 0,1 1 0,1-1 0,0 2 0,0 0 1,2 0-1,0 0 0,0 1 0,1 0 0,1 1 0,1 0 0,0 0 0,-3 20 0,8-34-283,-1-1 1,1 1-1,0 0 0,0-1 0,0 1 0,0-1 0,0 1 0,0 0 0,0-1 1,0 1-1,1-1 0,-1 1 0,0-1 0,1 1 0,0-1 0,-1 1 0,1-1 0,0 1 1,0-1-1,0 0 0,0 1 0,0-1 0,0 0 0,0 0 0,1 1 0,0-1-2,0 0-1,0-1 0,0 1 0,0-1 0,0 0 1,0 1-1,0-1 0,0 0 0,0 0 1,0-1-1,1 1 0,-1 0 0,0-1 0,0 1 1,0-1-1,2-1 0,8-3 61,0 0 0,0-2 0,-1 1 0,21-17 1,-3-3 142,0-1 1,-3-1 0,0-1-1,-2-2 1,-1-1 0,-1 0-1,-2-1 1,-1-2 0,-2 0-1,-2-1 1,-1 0 0,-1-1-1,7-39 1,-18 65-17,0 6-71,-1 1-1,1-1 1,-2 0-1,1 0 1,0 0 0,-1 0-1,0 0 1,0 0 0,-1 0-1,0-6 1,-15 31 380,1 11-507,2 1 0,1 0 0,1 2 0,2-1 0,1 1 0,2 0 0,1 0 0,2 1 0,2 38 0,1-67-102,0-1 0,1 1 1,-1 0-1,2 0 0,-1-1 0,0 1 0,1-1 1,0 1-1,1-1 0,-1 0 0,1 0 0,0 0 0,0 0 1,0 0-1,1-1 0,0 1 0,4 4 0,20 26-1332,-21-22-2357,-3-6-1563</inkml:trace>
</inkml:ink>
</file>

<file path=ppt/ink/ink9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01T07:16:42.372"/>
    </inkml:context>
    <inkml:brush xml:id="br0">
      <inkml:brushProperty name="width" value="0.025" units="cm"/>
      <inkml:brushProperty name="height" value="0.025" units="cm"/>
    </inkml:brush>
  </inkml:definitions>
  <inkml:trace contextRef="#ctx0" brushRef="#br0">1 1 16752,'2'0'437,"-1"0"0,1 0 0,-1 0 1,1 0-1,0 0 0,-1 0 0,1 1 0,0-1 1,-1 0-1,1 1 0,-1-1 0,1 1 1,-1 0-1,3 1 0,21 19 2708,17 36-1720,-33-43-947,1 1-432,29 39 215,-37-51-301,0-1-1,0 1 1,0-1 0,1 1 0,-1-1-1,1 0 1,0 0 0,-1 0 0,1-1-1,0 1 1,0-1 0,0 1 0,0-1 0,0 0-1,5 1 1,-7-2-138,0 0 1,0-1-1,0 1 0,0 0 0,-1 0 1,1-1-1,0 1 0,0 0 1,0-1-1,-1 1 0,1-1 0,0 1 1,-1-1-1,1 1 0,0-1 0,-1 1 1,1-1-1,-1 0 0,1 1 0,0-1 1,-1 0-1,0 0 0,1 1 0,-1-1 1,1-1-1,7-26-4358,-6 21 2824,7-22-4325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688DB8-530C-4269-8329-B8EA10861C27}" type="datetimeFigureOut">
              <a:rPr lang="de-DE" smtClean="0"/>
              <a:t>01.04.2026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2571D5-6680-4734-923E-3B58AF67DB71}" type="slidenum">
              <a:rPr lang="de-DE" smtClean="0"/>
              <a:t>‹Nr.›</a:t>
            </a:fld>
            <a:endParaRPr lang="de-DE"/>
          </a:p>
        </p:txBody>
      </p:sp>
    </p:spTree>
    <p:extLst>
      <p:ext uri="{BB962C8B-B14F-4D97-AF65-F5344CB8AC3E}">
        <p14:creationId xmlns:p14="http://schemas.microsoft.com/office/powerpoint/2010/main" val="2478837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9CC5D0-9A96-D8C5-5BE0-15FF437FEF8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EC00431-8E09-67E3-C9A7-5E1EEFFB6673}"/>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0672DFFD-8AB5-27C9-5327-64D54A95C27E}"/>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8947238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ACE5A5-71CB-CA4B-06E1-9508C4EF1F4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B39037F-2FA9-75CB-3BC5-AA0227C2CB9F}"/>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B08A7EF3-5717-85CA-D2F5-938616645494}"/>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5697095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919DA5-7EEC-D936-6E57-AE0C3077235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9ECB0CB-43B4-BD2E-2F57-61C6FAF69F53}"/>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1AED20FB-30C7-9264-D86C-AFDDA4EC0B69}"/>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42674023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09EC84-5481-0114-CBCB-4A666A47BDA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81F8BF0-800B-3237-9AFC-75ED499E3BF6}"/>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1C35BB50-D299-E634-7BC4-4D4384D94831}"/>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0539856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CCD719-96F9-7C9B-174E-359954AFFA9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EB3D523-5D40-25C0-1B17-731BCB075AAB}"/>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7DBD4789-1F9B-27DE-12EA-6EA1A2D20FDB}"/>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9441332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0C124B-D237-37E9-2582-344D1DFC2DF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5B41BF5-5752-82F5-FE48-B210A70EBA93}"/>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D71B5D5F-1414-A07E-79A7-04A790535F07}"/>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3911199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72DEF4-C34C-6744-11F6-496CB1728DB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A7A0DB0-C04E-26CF-4ACC-D2F286EBA457}"/>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28401093-3DA2-5118-CA6E-B1135475D3C2}"/>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8051955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20683F-1ADD-E62C-59D6-07604116A92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E09CFE3-676D-178E-B01B-44996F304B68}"/>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5A8FD53B-6565-248C-3590-D11A8B377C1A}"/>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9412204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0B47B3-7131-2476-D46E-FCFD595C5E9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08FD3C2-E5DC-D6D0-EFDC-B0CE0B35B21E}"/>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0A58066E-D649-9001-28E7-F1A27B60F3F3}"/>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41423602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8066" name="Rectangle 26"/>
          <p:cNvSpPr>
            <a:spLocks noGrp="1" noChangeArrowheads="1"/>
          </p:cNvSpPr>
          <p:nvPr>
            <p:ph type="sldNum" sz="quarter"/>
          </p:nvPr>
        </p:nvSpPr>
        <p:spPr>
          <a:noFill/>
        </p:spPr>
        <p:txBody>
          <a:bodyPr/>
          <a:lstStyle>
            <a:lvl1pPr eaLnBrk="0" hangingPunct="0">
              <a:spcBef>
                <a:spcPct val="30000"/>
              </a:spcBef>
              <a:buClr>
                <a:srgbClr val="000000"/>
              </a:buClr>
              <a:buSzPct val="100000"/>
              <a:buFont typeface="Times New Roman" pitchFamily="18" charset="0"/>
              <a:tabLst>
                <a:tab pos="762846" algn="l"/>
                <a:tab pos="1524019" algn="l"/>
                <a:tab pos="2290211" algn="l"/>
                <a:tab pos="3051383" algn="l"/>
              </a:tabLst>
              <a:defRPr sz="1300">
                <a:solidFill>
                  <a:srgbClr val="000000"/>
                </a:solidFill>
                <a:latin typeface="Times New Roman" pitchFamily="18" charset="0"/>
              </a:defRPr>
            </a:lvl1pPr>
            <a:lvl2pPr eaLnBrk="0" hangingPunct="0">
              <a:spcBef>
                <a:spcPct val="30000"/>
              </a:spcBef>
              <a:buClr>
                <a:srgbClr val="000000"/>
              </a:buClr>
              <a:buSzPct val="100000"/>
              <a:buFont typeface="Times New Roman" pitchFamily="18" charset="0"/>
              <a:tabLst>
                <a:tab pos="762846" algn="l"/>
                <a:tab pos="1524019" algn="l"/>
                <a:tab pos="2290211" algn="l"/>
                <a:tab pos="3051383" algn="l"/>
              </a:tabLst>
              <a:defRPr sz="1300">
                <a:solidFill>
                  <a:srgbClr val="000000"/>
                </a:solidFill>
                <a:latin typeface="Times New Roman" pitchFamily="18" charset="0"/>
              </a:defRPr>
            </a:lvl2pPr>
            <a:lvl3pPr eaLnBrk="0" hangingPunct="0">
              <a:spcBef>
                <a:spcPct val="30000"/>
              </a:spcBef>
              <a:buClr>
                <a:srgbClr val="000000"/>
              </a:buClr>
              <a:buSzPct val="100000"/>
              <a:buFont typeface="Times New Roman" pitchFamily="18" charset="0"/>
              <a:tabLst>
                <a:tab pos="762846" algn="l"/>
                <a:tab pos="1524019" algn="l"/>
                <a:tab pos="2290211" algn="l"/>
                <a:tab pos="3051383" algn="l"/>
              </a:tabLst>
              <a:defRPr sz="1300">
                <a:solidFill>
                  <a:srgbClr val="000000"/>
                </a:solidFill>
                <a:latin typeface="Times New Roman" pitchFamily="18" charset="0"/>
              </a:defRPr>
            </a:lvl3pPr>
            <a:lvl4pPr eaLnBrk="0" hangingPunct="0">
              <a:spcBef>
                <a:spcPct val="30000"/>
              </a:spcBef>
              <a:buClr>
                <a:srgbClr val="000000"/>
              </a:buClr>
              <a:buSzPct val="100000"/>
              <a:buFont typeface="Times New Roman" pitchFamily="18" charset="0"/>
              <a:tabLst>
                <a:tab pos="762846" algn="l"/>
                <a:tab pos="1524019" algn="l"/>
                <a:tab pos="2290211" algn="l"/>
                <a:tab pos="3051383" algn="l"/>
              </a:tabLst>
              <a:defRPr sz="1300">
                <a:solidFill>
                  <a:srgbClr val="000000"/>
                </a:solidFill>
                <a:latin typeface="Times New Roman" pitchFamily="18" charset="0"/>
              </a:defRPr>
            </a:lvl4pPr>
            <a:lvl5pPr eaLnBrk="0" hangingPunct="0">
              <a:spcBef>
                <a:spcPct val="30000"/>
              </a:spcBef>
              <a:buClr>
                <a:srgbClr val="000000"/>
              </a:buClr>
              <a:buSzPct val="100000"/>
              <a:buFont typeface="Times New Roman" pitchFamily="18" charset="0"/>
              <a:tabLst>
                <a:tab pos="762846" algn="l"/>
                <a:tab pos="1524019" algn="l"/>
                <a:tab pos="2290211" algn="l"/>
                <a:tab pos="3051383" algn="l"/>
              </a:tabLst>
              <a:defRPr sz="1300">
                <a:solidFill>
                  <a:srgbClr val="000000"/>
                </a:solidFill>
                <a:latin typeface="Times New Roman" pitchFamily="18" charset="0"/>
              </a:defRPr>
            </a:lvl5pPr>
            <a:lvl6pPr marL="2649885" indent="-240899" defTabSz="473433" eaLnBrk="0" fontAlgn="base" hangingPunct="0">
              <a:spcBef>
                <a:spcPct val="30000"/>
              </a:spcBef>
              <a:spcAft>
                <a:spcPct val="0"/>
              </a:spcAft>
              <a:buClr>
                <a:srgbClr val="000000"/>
              </a:buClr>
              <a:buSzPct val="100000"/>
              <a:buFont typeface="Times New Roman" pitchFamily="18" charset="0"/>
              <a:tabLst>
                <a:tab pos="762846" algn="l"/>
                <a:tab pos="1524019" algn="l"/>
                <a:tab pos="2290211" algn="l"/>
                <a:tab pos="3051383" algn="l"/>
              </a:tabLst>
              <a:defRPr sz="1300">
                <a:solidFill>
                  <a:srgbClr val="000000"/>
                </a:solidFill>
                <a:latin typeface="Times New Roman" pitchFamily="18" charset="0"/>
              </a:defRPr>
            </a:lvl6pPr>
            <a:lvl7pPr marL="3131683" indent="-240899" defTabSz="473433" eaLnBrk="0" fontAlgn="base" hangingPunct="0">
              <a:spcBef>
                <a:spcPct val="30000"/>
              </a:spcBef>
              <a:spcAft>
                <a:spcPct val="0"/>
              </a:spcAft>
              <a:buClr>
                <a:srgbClr val="000000"/>
              </a:buClr>
              <a:buSzPct val="100000"/>
              <a:buFont typeface="Times New Roman" pitchFamily="18" charset="0"/>
              <a:tabLst>
                <a:tab pos="762846" algn="l"/>
                <a:tab pos="1524019" algn="l"/>
                <a:tab pos="2290211" algn="l"/>
                <a:tab pos="3051383" algn="l"/>
              </a:tabLst>
              <a:defRPr sz="1300">
                <a:solidFill>
                  <a:srgbClr val="000000"/>
                </a:solidFill>
                <a:latin typeface="Times New Roman" pitchFamily="18" charset="0"/>
              </a:defRPr>
            </a:lvl7pPr>
            <a:lvl8pPr marL="3613480" indent="-240899" defTabSz="473433" eaLnBrk="0" fontAlgn="base" hangingPunct="0">
              <a:spcBef>
                <a:spcPct val="30000"/>
              </a:spcBef>
              <a:spcAft>
                <a:spcPct val="0"/>
              </a:spcAft>
              <a:buClr>
                <a:srgbClr val="000000"/>
              </a:buClr>
              <a:buSzPct val="100000"/>
              <a:buFont typeface="Times New Roman" pitchFamily="18" charset="0"/>
              <a:tabLst>
                <a:tab pos="762846" algn="l"/>
                <a:tab pos="1524019" algn="l"/>
                <a:tab pos="2290211" algn="l"/>
                <a:tab pos="3051383" algn="l"/>
              </a:tabLst>
              <a:defRPr sz="1300">
                <a:solidFill>
                  <a:srgbClr val="000000"/>
                </a:solidFill>
                <a:latin typeface="Times New Roman" pitchFamily="18" charset="0"/>
              </a:defRPr>
            </a:lvl8pPr>
            <a:lvl9pPr marL="4095278" indent="-240899" defTabSz="473433" eaLnBrk="0" fontAlgn="base" hangingPunct="0">
              <a:spcBef>
                <a:spcPct val="30000"/>
              </a:spcBef>
              <a:spcAft>
                <a:spcPct val="0"/>
              </a:spcAft>
              <a:buClr>
                <a:srgbClr val="000000"/>
              </a:buClr>
              <a:buSzPct val="100000"/>
              <a:buFont typeface="Times New Roman" pitchFamily="18" charset="0"/>
              <a:tabLst>
                <a:tab pos="762846" algn="l"/>
                <a:tab pos="1524019" algn="l"/>
                <a:tab pos="2290211" algn="l"/>
                <a:tab pos="3051383" algn="l"/>
              </a:tabLst>
              <a:defRPr sz="1300">
                <a:solidFill>
                  <a:srgbClr val="000000"/>
                </a:solidFill>
                <a:latin typeface="Times New Roman" pitchFamily="18" charset="0"/>
              </a:defRPr>
            </a:lvl9pPr>
          </a:lstStyle>
          <a:p>
            <a:pPr eaLnBrk="1" hangingPunct="1">
              <a:spcBef>
                <a:spcPct val="0"/>
              </a:spcBef>
              <a:buClrTx/>
              <a:buFontTx/>
              <a:buNone/>
            </a:pPr>
            <a:fld id="{E3F192D7-24DA-426D-8F30-C0EC6330AA66}" type="slidenum">
              <a:rPr lang="de-DE" altLang="de-DE" smtClean="0">
                <a:latin typeface="Sparkasse Rg" pitchFamily="34" charset="0"/>
              </a:rPr>
              <a:pPr eaLnBrk="1" hangingPunct="1">
                <a:spcBef>
                  <a:spcPct val="0"/>
                </a:spcBef>
                <a:buClrTx/>
                <a:buFontTx/>
                <a:buNone/>
              </a:pPr>
              <a:t>23</a:t>
            </a:fld>
            <a:endParaRPr lang="de-DE" altLang="de-DE">
              <a:latin typeface="Sparkasse Rg" pitchFamily="34" charset="0"/>
            </a:endParaRPr>
          </a:p>
        </p:txBody>
      </p:sp>
      <p:sp>
        <p:nvSpPr>
          <p:cNvPr id="88067" name="Rectangle 1"/>
          <p:cNvSpPr>
            <a:spLocks noGrp="1" noRot="1" noChangeAspect="1" noChangeArrowheads="1" noTextEdit="1"/>
          </p:cNvSpPr>
          <p:nvPr>
            <p:ph type="sldImg"/>
          </p:nvPr>
        </p:nvSpPr>
        <p:spPr>
          <a:xfrm>
            <a:off x="-214313" y="812800"/>
            <a:ext cx="7237413" cy="4071938"/>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8068" name="Rectangle 2"/>
          <p:cNvSpPr>
            <a:spLocks noGrp="1" noChangeArrowheads="1"/>
          </p:cNvSpPr>
          <p:nvPr>
            <p:ph type="body" idx="1"/>
          </p:nvPr>
        </p:nvSpPr>
        <p:spPr>
          <a:xfrm>
            <a:off x="904334" y="5156994"/>
            <a:ext cx="4998466" cy="4884476"/>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6371" tIns="48184" rIns="96371" bIns="48184" anchor="ctr"/>
          <a:lstStyle/>
          <a:p>
            <a:endParaRPr lang="de-DE" altLang="de-DE"/>
          </a:p>
        </p:txBody>
      </p:sp>
    </p:spTree>
    <p:extLst>
      <p:ext uri="{BB962C8B-B14F-4D97-AF65-F5344CB8AC3E}">
        <p14:creationId xmlns:p14="http://schemas.microsoft.com/office/powerpoint/2010/main" val="39507485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CBFEE5-D32B-2D9E-2B06-2A3EED2FB2A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B44E9E2-D3FA-85A2-6CBB-0CECC089112B}"/>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C096204B-6DCC-9B7B-A3E9-3B9F5817EEBE}"/>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8031841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CBFEE5-D32B-2D9E-2B06-2A3EED2FB2A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B44E9E2-D3FA-85A2-6CBB-0CECC089112B}"/>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C096204B-6DCC-9B7B-A3E9-3B9F5817EEBE}"/>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8256945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68A904-B7E6-D36E-EA1F-49969D7C5C3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C37EA0A-5549-216F-1597-02B4DFCDE30A}"/>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CB960CB5-C6AE-C653-38FE-897EDF0F8EBA}"/>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2990850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C025E9-8B80-5D79-E1CB-2D74DA00AE8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A89889F-9B30-7472-496F-C614A4CC82B7}"/>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0CC1088-570C-ADDC-B48A-52ABB6CCC0B9}"/>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8537190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F02CF7-3810-6D4F-ACC6-5CBDA4394A4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B1A72D4-6A79-43D9-E056-E701D2F7BB05}"/>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A2D14E8C-6BE7-DEE2-28D4-5C948CDD17AE}"/>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1444273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829A77-3E7B-17B9-C3ED-F1090BB90CE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6E91F36-617D-A032-7409-37DEAFB5CE5F}"/>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FF33A2D5-1B87-8660-CDC4-F6A998BBA8CF}"/>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1544954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D4EC1E-3D1C-7148-902A-2D885DBEAAF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CCCB8D7-B9D0-61F6-48E8-346856303422}"/>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748BFAE9-C1F8-E985-EC8B-C7807EDA7EC6}"/>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9317559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0F6CA9-4BE1-6D1E-D141-DFA3125D17E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49321B4-21CF-9019-4EC9-F495E2D5D8A0}"/>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9BC66BDA-4847-7F7D-2B9A-5EB6020B0247}"/>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9255499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B3BC38-0E54-4E83-9C64-1B0FE8E89F2B}"/>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FEC9CF90-778D-4430-989D-B06B207ADD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3ED90CBE-81D9-4643-A1AE-B86217ACC6FE}"/>
              </a:ext>
            </a:extLst>
          </p:cNvPr>
          <p:cNvSpPr>
            <a:spLocks noGrp="1"/>
          </p:cNvSpPr>
          <p:nvPr>
            <p:ph type="dt" sz="half" idx="10"/>
          </p:nvPr>
        </p:nvSpPr>
        <p:spPr/>
        <p:txBody>
          <a:bodyPr/>
          <a:lstStyle/>
          <a:p>
            <a:fld id="{2D84D1A4-8FFF-4BFB-90C9-FC24F5E6DCA6}" type="datetime1">
              <a:rPr lang="de-DE" smtClean="0"/>
              <a:t>01.04.2026</a:t>
            </a:fld>
            <a:endParaRPr lang="de-DE"/>
          </a:p>
        </p:txBody>
      </p:sp>
      <p:sp>
        <p:nvSpPr>
          <p:cNvPr id="5" name="Fußzeilenplatzhalter 4">
            <a:extLst>
              <a:ext uri="{FF2B5EF4-FFF2-40B4-BE49-F238E27FC236}">
                <a16:creationId xmlns:a16="http://schemas.microsoft.com/office/drawing/2014/main" id="{C60430AE-4C6A-4F3A-BF2A-58629ABF7EE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68FF889-B734-4B7E-8C08-21F1DFED8AA6}"/>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682675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25FA87-5309-445C-9DF0-8120FB89BDB3}"/>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65B6BD61-2396-495A-BFAA-9C771E69D492}"/>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691E7EB-A39D-416C-A164-E12DC448AA7E}"/>
              </a:ext>
            </a:extLst>
          </p:cNvPr>
          <p:cNvSpPr>
            <a:spLocks noGrp="1"/>
          </p:cNvSpPr>
          <p:nvPr>
            <p:ph type="dt" sz="half" idx="10"/>
          </p:nvPr>
        </p:nvSpPr>
        <p:spPr/>
        <p:txBody>
          <a:bodyPr/>
          <a:lstStyle/>
          <a:p>
            <a:fld id="{9CCD224E-D163-457A-82D1-D92A750C1CC3}" type="datetime1">
              <a:rPr lang="de-DE" smtClean="0"/>
              <a:t>01.04.2026</a:t>
            </a:fld>
            <a:endParaRPr lang="de-DE"/>
          </a:p>
        </p:txBody>
      </p:sp>
      <p:sp>
        <p:nvSpPr>
          <p:cNvPr id="5" name="Fußzeilenplatzhalter 4">
            <a:extLst>
              <a:ext uri="{FF2B5EF4-FFF2-40B4-BE49-F238E27FC236}">
                <a16:creationId xmlns:a16="http://schemas.microsoft.com/office/drawing/2014/main" id="{4205BF50-DB73-4D9C-A233-232EF43F254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E98847C-98C6-4E04-B0E3-25C67DADED18}"/>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25288322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B9DF09E4-1D7F-4436-BB2D-7BBA2DFAA82B}"/>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6FB841EE-956E-461C-A772-D99AEC8E266C}"/>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08F7EA14-14D1-4580-B7B3-29A6990D5EB9}"/>
              </a:ext>
            </a:extLst>
          </p:cNvPr>
          <p:cNvSpPr>
            <a:spLocks noGrp="1"/>
          </p:cNvSpPr>
          <p:nvPr>
            <p:ph type="dt" sz="half" idx="10"/>
          </p:nvPr>
        </p:nvSpPr>
        <p:spPr/>
        <p:txBody>
          <a:bodyPr/>
          <a:lstStyle/>
          <a:p>
            <a:fld id="{D497B4B2-FA34-4BF0-B75E-975C258D12B6}" type="datetime1">
              <a:rPr lang="de-DE" smtClean="0"/>
              <a:t>01.04.2026</a:t>
            </a:fld>
            <a:endParaRPr lang="de-DE"/>
          </a:p>
        </p:txBody>
      </p:sp>
      <p:sp>
        <p:nvSpPr>
          <p:cNvPr id="5" name="Fußzeilenplatzhalter 4">
            <a:extLst>
              <a:ext uri="{FF2B5EF4-FFF2-40B4-BE49-F238E27FC236}">
                <a16:creationId xmlns:a16="http://schemas.microsoft.com/office/drawing/2014/main" id="{768F3D65-3CE9-43EF-BC85-7C75F436472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8432D8BE-F679-4B2A-88DB-2FF5CF79399D}"/>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7414686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5057A8-F611-4FAA-B2BA-81B3F30C3B3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570FC1B-9290-445A-A5BA-7821E22B54B8}"/>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2A07C6F-E1A4-42EA-8DA9-D15F0C56B8BB}"/>
              </a:ext>
            </a:extLst>
          </p:cNvPr>
          <p:cNvSpPr>
            <a:spLocks noGrp="1"/>
          </p:cNvSpPr>
          <p:nvPr>
            <p:ph type="dt" sz="half" idx="10"/>
          </p:nvPr>
        </p:nvSpPr>
        <p:spPr/>
        <p:txBody>
          <a:bodyPr/>
          <a:lstStyle/>
          <a:p>
            <a:fld id="{F810476A-BEE6-49D0-91FF-E09CB16D9188}" type="datetime1">
              <a:rPr lang="de-DE" smtClean="0"/>
              <a:t>01.04.2026</a:t>
            </a:fld>
            <a:endParaRPr lang="de-DE"/>
          </a:p>
        </p:txBody>
      </p:sp>
      <p:sp>
        <p:nvSpPr>
          <p:cNvPr id="5" name="Fußzeilenplatzhalter 4">
            <a:extLst>
              <a:ext uri="{FF2B5EF4-FFF2-40B4-BE49-F238E27FC236}">
                <a16:creationId xmlns:a16="http://schemas.microsoft.com/office/drawing/2014/main" id="{C6EC9CDB-7938-478F-8860-68E65DC393E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443BFFA-0090-4167-924A-A28E136B04F7}"/>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325494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55E69AB-0989-4918-8829-5B0AD31CEC97}"/>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8C99E048-9AC8-4172-A009-61338CF2DE7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AC99301D-3635-494B-B445-07057B4422D1}"/>
              </a:ext>
            </a:extLst>
          </p:cNvPr>
          <p:cNvSpPr>
            <a:spLocks noGrp="1"/>
          </p:cNvSpPr>
          <p:nvPr>
            <p:ph type="dt" sz="half" idx="10"/>
          </p:nvPr>
        </p:nvSpPr>
        <p:spPr/>
        <p:txBody>
          <a:bodyPr/>
          <a:lstStyle/>
          <a:p>
            <a:fld id="{EEA9F584-F1B5-4C5C-802A-C88B9ABFDAC1}" type="datetime1">
              <a:rPr lang="de-DE" smtClean="0"/>
              <a:t>01.04.2026</a:t>
            </a:fld>
            <a:endParaRPr lang="de-DE"/>
          </a:p>
        </p:txBody>
      </p:sp>
      <p:sp>
        <p:nvSpPr>
          <p:cNvPr id="5" name="Fußzeilenplatzhalter 4">
            <a:extLst>
              <a:ext uri="{FF2B5EF4-FFF2-40B4-BE49-F238E27FC236}">
                <a16:creationId xmlns:a16="http://schemas.microsoft.com/office/drawing/2014/main" id="{17B211C6-2A75-4A02-B91E-AF4317E25526}"/>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D7F28D0-1ACA-4356-ABE5-F63263946B05}"/>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290525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A1A188-A70B-4B7E-BCBE-00830D5D4062}"/>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BFA53C92-5708-4369-8C8B-E13D65EC911B}"/>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FCEEE671-CCEF-4F19-BC77-7AB2D9DD8A76}"/>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AECBA611-0CEB-4900-BB6B-BFD245724811}"/>
              </a:ext>
            </a:extLst>
          </p:cNvPr>
          <p:cNvSpPr>
            <a:spLocks noGrp="1"/>
          </p:cNvSpPr>
          <p:nvPr>
            <p:ph type="dt" sz="half" idx="10"/>
          </p:nvPr>
        </p:nvSpPr>
        <p:spPr/>
        <p:txBody>
          <a:bodyPr/>
          <a:lstStyle/>
          <a:p>
            <a:fld id="{8CFA7E3F-C99D-4F7A-B9BF-3D4AD8B01801}" type="datetime1">
              <a:rPr lang="de-DE" smtClean="0"/>
              <a:t>01.04.2026</a:t>
            </a:fld>
            <a:endParaRPr lang="de-DE"/>
          </a:p>
        </p:txBody>
      </p:sp>
      <p:sp>
        <p:nvSpPr>
          <p:cNvPr id="6" name="Fußzeilenplatzhalter 5">
            <a:extLst>
              <a:ext uri="{FF2B5EF4-FFF2-40B4-BE49-F238E27FC236}">
                <a16:creationId xmlns:a16="http://schemas.microsoft.com/office/drawing/2014/main" id="{BDE67985-3E25-4FF3-8259-41254491266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68D3AE17-1B1A-441A-ADAB-EA753EFAFFE0}"/>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964529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E6D44B-ECB2-494B-B8DD-1ECD56F8DB23}"/>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0E788603-C259-4996-B635-C72A6C532B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1E5EE397-1447-4365-8C4D-5FF9A09D70E3}"/>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55F77450-0CED-4F63-AFF7-A0A89B3543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5992E2A0-8BDB-4F76-9EFD-16D48B207E19}"/>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7146F1C1-333C-4E5A-8A21-0E00CC52B77A}"/>
              </a:ext>
            </a:extLst>
          </p:cNvPr>
          <p:cNvSpPr>
            <a:spLocks noGrp="1"/>
          </p:cNvSpPr>
          <p:nvPr>
            <p:ph type="dt" sz="half" idx="10"/>
          </p:nvPr>
        </p:nvSpPr>
        <p:spPr/>
        <p:txBody>
          <a:bodyPr/>
          <a:lstStyle/>
          <a:p>
            <a:fld id="{2C2EFBC1-A306-442D-9E8E-CCD47A24BC39}" type="datetime1">
              <a:rPr lang="de-DE" smtClean="0"/>
              <a:t>01.04.2026</a:t>
            </a:fld>
            <a:endParaRPr lang="de-DE"/>
          </a:p>
        </p:txBody>
      </p:sp>
      <p:sp>
        <p:nvSpPr>
          <p:cNvPr id="8" name="Fußzeilenplatzhalter 7">
            <a:extLst>
              <a:ext uri="{FF2B5EF4-FFF2-40B4-BE49-F238E27FC236}">
                <a16:creationId xmlns:a16="http://schemas.microsoft.com/office/drawing/2014/main" id="{BB140476-F72C-43CA-B524-0F82D8BB921E}"/>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974420F6-8C8B-4711-AE1B-287E00167AC8}"/>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4132747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29DFFF-4E57-4515-ACFA-89CD362EC0FA}"/>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CAE44362-E8E0-474C-90E4-0F4FEE906CA9}"/>
              </a:ext>
            </a:extLst>
          </p:cNvPr>
          <p:cNvSpPr>
            <a:spLocks noGrp="1"/>
          </p:cNvSpPr>
          <p:nvPr>
            <p:ph type="dt" sz="half" idx="10"/>
          </p:nvPr>
        </p:nvSpPr>
        <p:spPr/>
        <p:txBody>
          <a:bodyPr/>
          <a:lstStyle/>
          <a:p>
            <a:fld id="{24EE0AF1-C575-4C63-B2E4-2F9A4D8AF6FD}" type="datetime1">
              <a:rPr lang="de-DE" smtClean="0"/>
              <a:t>01.04.2026</a:t>
            </a:fld>
            <a:endParaRPr lang="de-DE"/>
          </a:p>
        </p:txBody>
      </p:sp>
      <p:sp>
        <p:nvSpPr>
          <p:cNvPr id="4" name="Fußzeilenplatzhalter 3">
            <a:extLst>
              <a:ext uri="{FF2B5EF4-FFF2-40B4-BE49-F238E27FC236}">
                <a16:creationId xmlns:a16="http://schemas.microsoft.com/office/drawing/2014/main" id="{BDB84C6F-AD33-4F88-A79E-033B17A4662B}"/>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57A6BF78-29DB-4B06-A37A-C12BFB3A20D9}"/>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185482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B3B09D0F-C34E-4F2E-A969-A4A7F8B97D80}"/>
              </a:ext>
            </a:extLst>
          </p:cNvPr>
          <p:cNvSpPr>
            <a:spLocks noGrp="1"/>
          </p:cNvSpPr>
          <p:nvPr>
            <p:ph type="dt" sz="half" idx="10"/>
          </p:nvPr>
        </p:nvSpPr>
        <p:spPr/>
        <p:txBody>
          <a:bodyPr/>
          <a:lstStyle/>
          <a:p>
            <a:fld id="{CD7BCFDE-4171-468A-8ECB-9DD48FB7C024}" type="datetime1">
              <a:rPr lang="de-DE" smtClean="0"/>
              <a:t>01.04.2026</a:t>
            </a:fld>
            <a:endParaRPr lang="de-DE"/>
          </a:p>
        </p:txBody>
      </p:sp>
      <p:sp>
        <p:nvSpPr>
          <p:cNvPr id="3" name="Fußzeilenplatzhalter 2">
            <a:extLst>
              <a:ext uri="{FF2B5EF4-FFF2-40B4-BE49-F238E27FC236}">
                <a16:creationId xmlns:a16="http://schemas.microsoft.com/office/drawing/2014/main" id="{F7DA608D-A34D-41DE-A4B0-ED9CBA5D3DB5}"/>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20BC1171-87BC-4E9C-9CA5-040C0BF2DD0D}"/>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629468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AE8FB-302A-47F7-8EF6-814F266C2FA7}"/>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CB1ED2AE-63C2-4A88-8E72-1C8A8ADFBB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982D1504-586F-4EEF-B44E-8DCF11D09F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798C045F-E74E-4EB9-A608-C48C206C33DD}"/>
              </a:ext>
            </a:extLst>
          </p:cNvPr>
          <p:cNvSpPr>
            <a:spLocks noGrp="1"/>
          </p:cNvSpPr>
          <p:nvPr>
            <p:ph type="dt" sz="half" idx="10"/>
          </p:nvPr>
        </p:nvSpPr>
        <p:spPr/>
        <p:txBody>
          <a:bodyPr/>
          <a:lstStyle/>
          <a:p>
            <a:fld id="{A2BA3E57-014D-4E4B-B56F-66D884F50570}" type="datetime1">
              <a:rPr lang="de-DE" smtClean="0"/>
              <a:t>01.04.2026</a:t>
            </a:fld>
            <a:endParaRPr lang="de-DE"/>
          </a:p>
        </p:txBody>
      </p:sp>
      <p:sp>
        <p:nvSpPr>
          <p:cNvPr id="6" name="Fußzeilenplatzhalter 5">
            <a:extLst>
              <a:ext uri="{FF2B5EF4-FFF2-40B4-BE49-F238E27FC236}">
                <a16:creationId xmlns:a16="http://schemas.microsoft.com/office/drawing/2014/main" id="{7F301431-C3F5-4240-8C69-5B2793FF5709}"/>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411E00E-D6B7-4E10-9B25-9B938B79F2DF}"/>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2127366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486D5B-B035-4C6E-B32C-E5BB0DB6048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DF3C39EE-6645-4E2B-8C44-42420026A36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49FD9577-3F00-433F-A5B5-D5EDE2FFDE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9B6D8129-7F67-461A-ABC5-A539B51BD875}"/>
              </a:ext>
            </a:extLst>
          </p:cNvPr>
          <p:cNvSpPr>
            <a:spLocks noGrp="1"/>
          </p:cNvSpPr>
          <p:nvPr>
            <p:ph type="dt" sz="half" idx="10"/>
          </p:nvPr>
        </p:nvSpPr>
        <p:spPr/>
        <p:txBody>
          <a:bodyPr/>
          <a:lstStyle/>
          <a:p>
            <a:fld id="{7A2444EC-1717-4AC2-9F9C-14F02B911630}" type="datetime1">
              <a:rPr lang="de-DE" smtClean="0"/>
              <a:t>01.04.2026</a:t>
            </a:fld>
            <a:endParaRPr lang="de-DE"/>
          </a:p>
        </p:txBody>
      </p:sp>
      <p:sp>
        <p:nvSpPr>
          <p:cNvPr id="6" name="Fußzeilenplatzhalter 5">
            <a:extLst>
              <a:ext uri="{FF2B5EF4-FFF2-40B4-BE49-F238E27FC236}">
                <a16:creationId xmlns:a16="http://schemas.microsoft.com/office/drawing/2014/main" id="{192C1295-848A-4E26-9974-D57A161E5731}"/>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8616B5E-694A-44C5-8863-49AC0D6CAEC3}"/>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301942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EB59945B-5C60-4625-AD95-0F99A2DB97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10D677A7-E942-4AD7-8973-E54D531E93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78964EDA-3920-4803-A501-3B8BD18C18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73248A-B1E1-44F8-AED8-AFF90FB38D03}" type="datetime1">
              <a:rPr lang="de-DE" smtClean="0"/>
              <a:t>01.04.2026</a:t>
            </a:fld>
            <a:endParaRPr lang="de-DE"/>
          </a:p>
        </p:txBody>
      </p:sp>
      <p:sp>
        <p:nvSpPr>
          <p:cNvPr id="5" name="Fußzeilenplatzhalter 4">
            <a:extLst>
              <a:ext uri="{FF2B5EF4-FFF2-40B4-BE49-F238E27FC236}">
                <a16:creationId xmlns:a16="http://schemas.microsoft.com/office/drawing/2014/main" id="{1F16B5C8-851E-463F-BE62-78864A5EA3F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D15A3770-135E-4C5B-87D8-C7193A65D1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B15BC7-5F82-419E-A605-7DD15ECFCFA0}" type="slidenum">
              <a:rPr lang="de-DE" smtClean="0"/>
              <a:t>‹Nr.›</a:t>
            </a:fld>
            <a:endParaRPr lang="de-DE"/>
          </a:p>
        </p:txBody>
      </p:sp>
    </p:spTree>
    <p:extLst>
      <p:ext uri="{BB962C8B-B14F-4D97-AF65-F5344CB8AC3E}">
        <p14:creationId xmlns:p14="http://schemas.microsoft.com/office/powerpoint/2010/main" val="8166370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customXml" Target="../ink/ink3.xml"/><Relationship Id="rId13" Type="http://schemas.openxmlformats.org/officeDocument/2006/relationships/image" Target="../media/image5.png"/><Relationship Id="rId3" Type="http://schemas.openxmlformats.org/officeDocument/2006/relationships/hyperlink" Target="https://www.trademap.org/" TargetMode="External"/><Relationship Id="rId7" Type="http://schemas.openxmlformats.org/officeDocument/2006/relationships/image" Target="../media/image2.png"/><Relationship Id="rId12" Type="http://schemas.openxmlformats.org/officeDocument/2006/relationships/customXml" Target="../ink/ink5.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customXml" Target="../ink/ink2.xml"/><Relationship Id="rId11" Type="http://schemas.openxmlformats.org/officeDocument/2006/relationships/image" Target="../media/image4.png"/><Relationship Id="rId5" Type="http://schemas.openxmlformats.org/officeDocument/2006/relationships/image" Target="../media/image1.png"/><Relationship Id="rId10" Type="http://schemas.openxmlformats.org/officeDocument/2006/relationships/customXml" Target="../ink/ink4.xml"/><Relationship Id="rId4" Type="http://schemas.openxmlformats.org/officeDocument/2006/relationships/customXml" Target="../ink/ink1.xml"/><Relationship Id="rId9" Type="http://schemas.openxmlformats.org/officeDocument/2006/relationships/image" Target="../media/image3.png"/></Relationships>
</file>

<file path=ppt/slides/_rels/slide10.xml.rels><?xml version="1.0" encoding="UTF-8" standalone="yes"?>
<Relationships xmlns="http://schemas.openxmlformats.org/package/2006/relationships"><Relationship Id="rId117" Type="http://schemas.openxmlformats.org/officeDocument/2006/relationships/customXml" Target="../ink/ink483.xml"/><Relationship Id="rId671" Type="http://schemas.openxmlformats.org/officeDocument/2006/relationships/image" Target="../media/image725.png"/><Relationship Id="rId21" Type="http://schemas.openxmlformats.org/officeDocument/2006/relationships/customXml" Target="../ink/ink435.xml"/><Relationship Id="rId324" Type="http://schemas.openxmlformats.org/officeDocument/2006/relationships/customXml" Target="../ink/ink587.xml"/><Relationship Id="rId531" Type="http://schemas.openxmlformats.org/officeDocument/2006/relationships/customXml" Target="../ink/ink691.xml"/><Relationship Id="rId629" Type="http://schemas.openxmlformats.org/officeDocument/2006/relationships/customXml" Target="../ink/ink740.xml"/><Relationship Id="rId170" Type="http://schemas.openxmlformats.org/officeDocument/2006/relationships/image" Target="../media/image476.png"/><Relationship Id="rId268" Type="http://schemas.openxmlformats.org/officeDocument/2006/relationships/image" Target="../media/image525.png"/><Relationship Id="rId475" Type="http://schemas.openxmlformats.org/officeDocument/2006/relationships/customXml" Target="../ink/ink663.xml"/><Relationship Id="rId682" Type="http://schemas.openxmlformats.org/officeDocument/2006/relationships/customXml" Target="../ink/ink767.xml"/><Relationship Id="rId32" Type="http://schemas.openxmlformats.org/officeDocument/2006/relationships/image" Target="../media/image408.png"/><Relationship Id="rId128" Type="http://schemas.openxmlformats.org/officeDocument/2006/relationships/image" Target="../media/image455.png"/><Relationship Id="rId335" Type="http://schemas.openxmlformats.org/officeDocument/2006/relationships/image" Target="../media/image558.png"/><Relationship Id="rId542" Type="http://schemas.openxmlformats.org/officeDocument/2006/relationships/image" Target="../media/image661.png"/><Relationship Id="rId181" Type="http://schemas.openxmlformats.org/officeDocument/2006/relationships/customXml" Target="../ink/ink515.xml"/><Relationship Id="rId402" Type="http://schemas.openxmlformats.org/officeDocument/2006/relationships/customXml" Target="../ink/ink626.xml"/><Relationship Id="rId279" Type="http://schemas.openxmlformats.org/officeDocument/2006/relationships/customXml" Target="../ink/ink564.xml"/><Relationship Id="rId486" Type="http://schemas.openxmlformats.org/officeDocument/2006/relationships/image" Target="../media/image633.png"/><Relationship Id="rId693" Type="http://schemas.openxmlformats.org/officeDocument/2006/relationships/image" Target="../media/image736.png"/><Relationship Id="rId707" Type="http://schemas.openxmlformats.org/officeDocument/2006/relationships/image" Target="../media/image743.png"/><Relationship Id="rId43" Type="http://schemas.openxmlformats.org/officeDocument/2006/relationships/customXml" Target="../ink/ink446.xml"/><Relationship Id="rId139" Type="http://schemas.openxmlformats.org/officeDocument/2006/relationships/customXml" Target="../ink/ink494.xml"/><Relationship Id="rId346" Type="http://schemas.openxmlformats.org/officeDocument/2006/relationships/customXml" Target="../ink/ink598.xml"/><Relationship Id="rId553" Type="http://schemas.openxmlformats.org/officeDocument/2006/relationships/customXml" Target="../ink/ink702.xml"/><Relationship Id="rId192" Type="http://schemas.openxmlformats.org/officeDocument/2006/relationships/image" Target="../media/image487.png"/><Relationship Id="rId206" Type="http://schemas.openxmlformats.org/officeDocument/2006/relationships/image" Target="../media/image494.png"/><Relationship Id="rId413" Type="http://schemas.openxmlformats.org/officeDocument/2006/relationships/image" Target="../media/image597.png"/><Relationship Id="rId497" Type="http://schemas.openxmlformats.org/officeDocument/2006/relationships/customXml" Target="../ink/ink674.xml"/><Relationship Id="rId620" Type="http://schemas.openxmlformats.org/officeDocument/2006/relationships/image" Target="../media/image700.png"/><Relationship Id="rId718" Type="http://schemas.openxmlformats.org/officeDocument/2006/relationships/customXml" Target="../ink/ink785.xml"/><Relationship Id="rId357" Type="http://schemas.openxmlformats.org/officeDocument/2006/relationships/image" Target="../media/image569.png"/><Relationship Id="rId54" Type="http://schemas.openxmlformats.org/officeDocument/2006/relationships/image" Target="../media/image419.png"/><Relationship Id="rId217" Type="http://schemas.openxmlformats.org/officeDocument/2006/relationships/customXml" Target="../ink/ink533.xml"/><Relationship Id="rId564" Type="http://schemas.openxmlformats.org/officeDocument/2006/relationships/image" Target="../media/image672.png"/><Relationship Id="rId424" Type="http://schemas.openxmlformats.org/officeDocument/2006/relationships/customXml" Target="../ink/ink637.xml"/><Relationship Id="rId631" Type="http://schemas.openxmlformats.org/officeDocument/2006/relationships/image" Target="../media/image705.png"/><Relationship Id="rId729" Type="http://schemas.openxmlformats.org/officeDocument/2006/relationships/image" Target="../media/image754.png"/><Relationship Id="rId270" Type="http://schemas.openxmlformats.org/officeDocument/2006/relationships/image" Target="../media/image526.png"/><Relationship Id="rId65" Type="http://schemas.openxmlformats.org/officeDocument/2006/relationships/customXml" Target="../ink/ink457.xml"/><Relationship Id="rId130" Type="http://schemas.openxmlformats.org/officeDocument/2006/relationships/image" Target="../media/image456.png"/><Relationship Id="rId368" Type="http://schemas.openxmlformats.org/officeDocument/2006/relationships/customXml" Target="../ink/ink609.xml"/><Relationship Id="rId575" Type="http://schemas.openxmlformats.org/officeDocument/2006/relationships/customXml" Target="../ink/ink713.xml"/><Relationship Id="rId228" Type="http://schemas.openxmlformats.org/officeDocument/2006/relationships/image" Target="../media/image505.png"/><Relationship Id="rId435" Type="http://schemas.openxmlformats.org/officeDocument/2006/relationships/image" Target="../media/image608.png"/><Relationship Id="rId642" Type="http://schemas.openxmlformats.org/officeDocument/2006/relationships/customXml" Target="../ink/ink747.xml"/><Relationship Id="rId281" Type="http://schemas.openxmlformats.org/officeDocument/2006/relationships/customXml" Target="../ink/ink565.xml"/><Relationship Id="rId502" Type="http://schemas.openxmlformats.org/officeDocument/2006/relationships/image" Target="../media/image641.png"/><Relationship Id="rId76" Type="http://schemas.openxmlformats.org/officeDocument/2006/relationships/image" Target="../media/image429.png"/><Relationship Id="rId141" Type="http://schemas.openxmlformats.org/officeDocument/2006/relationships/customXml" Target="../ink/ink495.xml"/><Relationship Id="rId379" Type="http://schemas.openxmlformats.org/officeDocument/2006/relationships/image" Target="../media/image580.png"/><Relationship Id="rId586" Type="http://schemas.openxmlformats.org/officeDocument/2006/relationships/image" Target="../media/image683.png"/><Relationship Id="rId7" Type="http://schemas.openxmlformats.org/officeDocument/2006/relationships/customXml" Target="../ink/ink428.xml"/><Relationship Id="rId239" Type="http://schemas.openxmlformats.org/officeDocument/2006/relationships/customXml" Target="../ink/ink544.xml"/><Relationship Id="rId446" Type="http://schemas.openxmlformats.org/officeDocument/2006/relationships/customXml" Target="../ink/ink648.xml"/><Relationship Id="rId653" Type="http://schemas.openxmlformats.org/officeDocument/2006/relationships/image" Target="../media/image716.png"/><Relationship Id="rId292" Type="http://schemas.openxmlformats.org/officeDocument/2006/relationships/image" Target="../media/image537.png"/><Relationship Id="rId306" Type="http://schemas.openxmlformats.org/officeDocument/2006/relationships/customXml" Target="../ink/ink578.xml"/><Relationship Id="rId87" Type="http://schemas.openxmlformats.org/officeDocument/2006/relationships/customXml" Target="../ink/ink468.xml"/><Relationship Id="rId513" Type="http://schemas.openxmlformats.org/officeDocument/2006/relationships/customXml" Target="../ink/ink682.xml"/><Relationship Id="rId597" Type="http://schemas.openxmlformats.org/officeDocument/2006/relationships/customXml" Target="../ink/ink724.xml"/><Relationship Id="rId720" Type="http://schemas.openxmlformats.org/officeDocument/2006/relationships/customXml" Target="../ink/ink786.xml"/><Relationship Id="rId152" Type="http://schemas.openxmlformats.org/officeDocument/2006/relationships/image" Target="../media/image467.png"/><Relationship Id="rId457" Type="http://schemas.openxmlformats.org/officeDocument/2006/relationships/customXml" Target="../ink/ink654.xml"/><Relationship Id="rId664" Type="http://schemas.openxmlformats.org/officeDocument/2006/relationships/customXml" Target="../ink/ink758.xml"/><Relationship Id="rId14" Type="http://schemas.openxmlformats.org/officeDocument/2006/relationships/image" Target="../media/image3990.png"/><Relationship Id="rId317" Type="http://schemas.openxmlformats.org/officeDocument/2006/relationships/image" Target="../media/image549.png"/><Relationship Id="rId524" Type="http://schemas.openxmlformats.org/officeDocument/2006/relationships/image" Target="../media/image652.png"/><Relationship Id="rId731" Type="http://schemas.openxmlformats.org/officeDocument/2006/relationships/image" Target="../media/image755.png"/><Relationship Id="rId98" Type="http://schemas.openxmlformats.org/officeDocument/2006/relationships/image" Target="../media/image440.png"/><Relationship Id="rId163" Type="http://schemas.openxmlformats.org/officeDocument/2006/relationships/customXml" Target="../ink/ink506.xml"/><Relationship Id="rId370" Type="http://schemas.openxmlformats.org/officeDocument/2006/relationships/customXml" Target="../ink/ink610.xml"/><Relationship Id="rId230" Type="http://schemas.openxmlformats.org/officeDocument/2006/relationships/image" Target="../media/image506.png"/><Relationship Id="rId468" Type="http://schemas.openxmlformats.org/officeDocument/2006/relationships/image" Target="../media/image624.png"/><Relationship Id="rId675" Type="http://schemas.openxmlformats.org/officeDocument/2006/relationships/image" Target="../media/image727.png"/><Relationship Id="rId25" Type="http://schemas.openxmlformats.org/officeDocument/2006/relationships/customXml" Target="../ink/ink437.xml"/><Relationship Id="rId328" Type="http://schemas.openxmlformats.org/officeDocument/2006/relationships/customXml" Target="../ink/ink589.xml"/><Relationship Id="rId535" Type="http://schemas.openxmlformats.org/officeDocument/2006/relationships/customXml" Target="../ink/ink693.xml"/><Relationship Id="rId174" Type="http://schemas.openxmlformats.org/officeDocument/2006/relationships/image" Target="../media/image478.png"/><Relationship Id="rId381" Type="http://schemas.openxmlformats.org/officeDocument/2006/relationships/image" Target="../media/image581.png"/><Relationship Id="rId602" Type="http://schemas.openxmlformats.org/officeDocument/2006/relationships/image" Target="../media/image691.png"/><Relationship Id="rId241" Type="http://schemas.openxmlformats.org/officeDocument/2006/relationships/customXml" Target="../ink/ink545.xml"/><Relationship Id="rId479" Type="http://schemas.openxmlformats.org/officeDocument/2006/relationships/customXml" Target="../ink/ink665.xml"/><Relationship Id="rId686" Type="http://schemas.openxmlformats.org/officeDocument/2006/relationships/customXml" Target="../ink/ink769.xml"/><Relationship Id="rId36" Type="http://schemas.openxmlformats.org/officeDocument/2006/relationships/image" Target="../media/image410.png"/><Relationship Id="rId339" Type="http://schemas.openxmlformats.org/officeDocument/2006/relationships/image" Target="../media/image560.png"/><Relationship Id="rId546" Type="http://schemas.openxmlformats.org/officeDocument/2006/relationships/image" Target="../media/image663.png"/><Relationship Id="rId101" Type="http://schemas.openxmlformats.org/officeDocument/2006/relationships/customXml" Target="../ink/ink475.xml"/><Relationship Id="rId185" Type="http://schemas.openxmlformats.org/officeDocument/2006/relationships/customXml" Target="../ink/ink517.xml"/><Relationship Id="rId406" Type="http://schemas.openxmlformats.org/officeDocument/2006/relationships/customXml" Target="../ink/ink628.xml"/><Relationship Id="rId392" Type="http://schemas.openxmlformats.org/officeDocument/2006/relationships/customXml" Target="../ink/ink621.xml"/><Relationship Id="rId613" Type="http://schemas.openxmlformats.org/officeDocument/2006/relationships/customXml" Target="../ink/ink732.xml"/><Relationship Id="rId697" Type="http://schemas.openxmlformats.org/officeDocument/2006/relationships/image" Target="../media/image738.png"/><Relationship Id="rId252" Type="http://schemas.openxmlformats.org/officeDocument/2006/relationships/image" Target="../media/image517.png"/><Relationship Id="rId47" Type="http://schemas.openxmlformats.org/officeDocument/2006/relationships/customXml" Target="../ink/ink448.xml"/><Relationship Id="rId112" Type="http://schemas.openxmlformats.org/officeDocument/2006/relationships/image" Target="../media/image447.png"/><Relationship Id="rId557" Type="http://schemas.openxmlformats.org/officeDocument/2006/relationships/customXml" Target="../ink/ink704.xml"/><Relationship Id="rId196" Type="http://schemas.openxmlformats.org/officeDocument/2006/relationships/image" Target="../media/image489.png"/><Relationship Id="rId417" Type="http://schemas.openxmlformats.org/officeDocument/2006/relationships/image" Target="../media/image599.png"/><Relationship Id="rId624" Type="http://schemas.openxmlformats.org/officeDocument/2006/relationships/image" Target="../media/image702.png"/><Relationship Id="rId263" Type="http://schemas.openxmlformats.org/officeDocument/2006/relationships/customXml" Target="../ink/ink556.xml"/><Relationship Id="rId470" Type="http://schemas.openxmlformats.org/officeDocument/2006/relationships/image" Target="../media/image625.png"/><Relationship Id="rId58" Type="http://schemas.openxmlformats.org/officeDocument/2006/relationships/image" Target="../media/image421.png"/><Relationship Id="rId123" Type="http://schemas.openxmlformats.org/officeDocument/2006/relationships/customXml" Target="../ink/ink486.xml"/><Relationship Id="rId330" Type="http://schemas.openxmlformats.org/officeDocument/2006/relationships/customXml" Target="../ink/ink590.xml"/><Relationship Id="rId568" Type="http://schemas.openxmlformats.org/officeDocument/2006/relationships/image" Target="../media/image674.png"/><Relationship Id="rId428" Type="http://schemas.openxmlformats.org/officeDocument/2006/relationships/customXml" Target="../ink/ink639.xml"/><Relationship Id="rId635" Type="http://schemas.openxmlformats.org/officeDocument/2006/relationships/image" Target="../media/image707.png"/><Relationship Id="rId274" Type="http://schemas.openxmlformats.org/officeDocument/2006/relationships/image" Target="../media/image528.png"/><Relationship Id="rId481" Type="http://schemas.openxmlformats.org/officeDocument/2006/relationships/customXml" Target="../ink/ink666.xml"/><Relationship Id="rId702" Type="http://schemas.openxmlformats.org/officeDocument/2006/relationships/customXml" Target="../ink/ink777.xml"/><Relationship Id="rId69" Type="http://schemas.openxmlformats.org/officeDocument/2006/relationships/customXml" Target="../ink/ink459.xml"/><Relationship Id="rId134" Type="http://schemas.openxmlformats.org/officeDocument/2006/relationships/image" Target="../media/image458.png"/><Relationship Id="rId579" Type="http://schemas.openxmlformats.org/officeDocument/2006/relationships/customXml" Target="../ink/ink715.xml"/><Relationship Id="rId341" Type="http://schemas.openxmlformats.org/officeDocument/2006/relationships/image" Target="../media/image561.png"/><Relationship Id="rId439" Type="http://schemas.openxmlformats.org/officeDocument/2006/relationships/image" Target="../media/image610.png"/><Relationship Id="rId646" Type="http://schemas.openxmlformats.org/officeDocument/2006/relationships/customXml" Target="../ink/ink749.xml"/><Relationship Id="rId201" Type="http://schemas.openxmlformats.org/officeDocument/2006/relationships/customXml" Target="../ink/ink525.xml"/><Relationship Id="rId285" Type="http://schemas.openxmlformats.org/officeDocument/2006/relationships/customXml" Target="../ink/ink567.xml"/><Relationship Id="rId506" Type="http://schemas.openxmlformats.org/officeDocument/2006/relationships/image" Target="../media/image643.png"/><Relationship Id="rId492" Type="http://schemas.openxmlformats.org/officeDocument/2006/relationships/image" Target="../media/image636.png"/><Relationship Id="rId713" Type="http://schemas.openxmlformats.org/officeDocument/2006/relationships/image" Target="../media/image746.png"/><Relationship Id="rId145" Type="http://schemas.openxmlformats.org/officeDocument/2006/relationships/customXml" Target="../ink/ink497.xml"/><Relationship Id="rId352" Type="http://schemas.openxmlformats.org/officeDocument/2006/relationships/customXml" Target="../ink/ink601.xml"/><Relationship Id="rId212" Type="http://schemas.openxmlformats.org/officeDocument/2006/relationships/image" Target="../media/image497.png"/><Relationship Id="rId657" Type="http://schemas.openxmlformats.org/officeDocument/2006/relationships/image" Target="../media/image718.png"/><Relationship Id="rId296" Type="http://schemas.openxmlformats.org/officeDocument/2006/relationships/customXml" Target="../ink/ink573.xml"/><Relationship Id="rId517" Type="http://schemas.openxmlformats.org/officeDocument/2006/relationships/customXml" Target="../ink/ink684.xml"/><Relationship Id="rId724" Type="http://schemas.openxmlformats.org/officeDocument/2006/relationships/customXml" Target="../ink/ink788.xml"/><Relationship Id="rId60" Type="http://schemas.openxmlformats.org/officeDocument/2006/relationships/image" Target="../media/image422.png"/><Relationship Id="rId156" Type="http://schemas.openxmlformats.org/officeDocument/2006/relationships/image" Target="../media/image469.png"/><Relationship Id="rId363" Type="http://schemas.openxmlformats.org/officeDocument/2006/relationships/image" Target="../media/image572.png"/><Relationship Id="rId570" Type="http://schemas.openxmlformats.org/officeDocument/2006/relationships/image" Target="../media/image675.png"/><Relationship Id="rId223" Type="http://schemas.openxmlformats.org/officeDocument/2006/relationships/customXml" Target="../ink/ink536.xml"/><Relationship Id="rId430" Type="http://schemas.openxmlformats.org/officeDocument/2006/relationships/customXml" Target="../ink/ink640.xml"/><Relationship Id="rId668" Type="http://schemas.openxmlformats.org/officeDocument/2006/relationships/customXml" Target="../ink/ink760.xml"/><Relationship Id="rId18" Type="http://schemas.openxmlformats.org/officeDocument/2006/relationships/image" Target="../media/image4010.png"/><Relationship Id="rId528" Type="http://schemas.openxmlformats.org/officeDocument/2006/relationships/image" Target="../media/image654.png"/><Relationship Id="rId735" Type="http://schemas.openxmlformats.org/officeDocument/2006/relationships/image" Target="../media/image757.png"/><Relationship Id="rId167" Type="http://schemas.openxmlformats.org/officeDocument/2006/relationships/customXml" Target="../ink/ink508.xml"/><Relationship Id="rId374" Type="http://schemas.openxmlformats.org/officeDocument/2006/relationships/customXml" Target="../ink/ink612.xml"/><Relationship Id="rId581" Type="http://schemas.openxmlformats.org/officeDocument/2006/relationships/customXml" Target="../ink/ink716.xml"/><Relationship Id="rId71" Type="http://schemas.openxmlformats.org/officeDocument/2006/relationships/customXml" Target="../ink/ink460.xml"/><Relationship Id="rId234" Type="http://schemas.openxmlformats.org/officeDocument/2006/relationships/image" Target="../media/image508.png"/><Relationship Id="rId679" Type="http://schemas.openxmlformats.org/officeDocument/2006/relationships/image" Target="../media/image729.png"/><Relationship Id="rId2" Type="http://schemas.openxmlformats.org/officeDocument/2006/relationships/notesSlide" Target="../notesSlides/notesSlide10.xml"/><Relationship Id="rId29" Type="http://schemas.openxmlformats.org/officeDocument/2006/relationships/customXml" Target="../ink/ink439.xml"/><Relationship Id="rId441" Type="http://schemas.openxmlformats.org/officeDocument/2006/relationships/image" Target="../media/image611.png"/><Relationship Id="rId539" Type="http://schemas.openxmlformats.org/officeDocument/2006/relationships/customXml" Target="../ink/ink695.xml"/><Relationship Id="rId178" Type="http://schemas.openxmlformats.org/officeDocument/2006/relationships/image" Target="../media/image480.png"/><Relationship Id="rId301" Type="http://schemas.openxmlformats.org/officeDocument/2006/relationships/image" Target="../media/image541.png"/><Relationship Id="rId82" Type="http://schemas.openxmlformats.org/officeDocument/2006/relationships/image" Target="../media/image432.png"/><Relationship Id="rId385" Type="http://schemas.openxmlformats.org/officeDocument/2006/relationships/image" Target="../media/image583.png"/><Relationship Id="rId592" Type="http://schemas.openxmlformats.org/officeDocument/2006/relationships/image" Target="../media/image686.png"/><Relationship Id="rId606" Type="http://schemas.openxmlformats.org/officeDocument/2006/relationships/image" Target="../media/image693.png"/><Relationship Id="rId245" Type="http://schemas.openxmlformats.org/officeDocument/2006/relationships/customXml" Target="../ink/ink547.xml"/><Relationship Id="rId452" Type="http://schemas.openxmlformats.org/officeDocument/2006/relationships/customXml" Target="../ink/ink651.xml"/><Relationship Id="rId105" Type="http://schemas.openxmlformats.org/officeDocument/2006/relationships/customXml" Target="../ink/ink477.xml"/><Relationship Id="rId312" Type="http://schemas.openxmlformats.org/officeDocument/2006/relationships/customXml" Target="../ink/ink581.xml"/><Relationship Id="rId93" Type="http://schemas.openxmlformats.org/officeDocument/2006/relationships/customXml" Target="../ink/ink471.xml"/><Relationship Id="rId189" Type="http://schemas.openxmlformats.org/officeDocument/2006/relationships/customXml" Target="../ink/ink519.xml"/><Relationship Id="rId396" Type="http://schemas.openxmlformats.org/officeDocument/2006/relationships/customXml" Target="../ink/ink623.xml"/><Relationship Id="rId617" Type="http://schemas.openxmlformats.org/officeDocument/2006/relationships/customXml" Target="../ink/ink734.xml"/><Relationship Id="rId214" Type="http://schemas.openxmlformats.org/officeDocument/2006/relationships/image" Target="../media/image498.png"/><Relationship Id="rId256" Type="http://schemas.openxmlformats.org/officeDocument/2006/relationships/image" Target="../media/image519.png"/><Relationship Id="rId298" Type="http://schemas.openxmlformats.org/officeDocument/2006/relationships/customXml" Target="../ink/ink574.xml"/><Relationship Id="rId421" Type="http://schemas.openxmlformats.org/officeDocument/2006/relationships/image" Target="../media/image601.png"/><Relationship Id="rId463" Type="http://schemas.openxmlformats.org/officeDocument/2006/relationships/customXml" Target="../ink/ink657.xml"/><Relationship Id="rId519" Type="http://schemas.openxmlformats.org/officeDocument/2006/relationships/customXml" Target="../ink/ink685.xml"/><Relationship Id="rId670" Type="http://schemas.openxmlformats.org/officeDocument/2006/relationships/customXml" Target="../ink/ink761.xml"/><Relationship Id="rId116" Type="http://schemas.openxmlformats.org/officeDocument/2006/relationships/image" Target="../media/image449.png"/><Relationship Id="rId158" Type="http://schemas.openxmlformats.org/officeDocument/2006/relationships/image" Target="../media/image470.png"/><Relationship Id="rId323" Type="http://schemas.openxmlformats.org/officeDocument/2006/relationships/image" Target="../media/image552.png"/><Relationship Id="rId530" Type="http://schemas.openxmlformats.org/officeDocument/2006/relationships/image" Target="../media/image655.png"/><Relationship Id="rId726" Type="http://schemas.openxmlformats.org/officeDocument/2006/relationships/customXml" Target="../ink/ink789.xml"/><Relationship Id="rId20" Type="http://schemas.openxmlformats.org/officeDocument/2006/relationships/image" Target="../media/image4020.png"/><Relationship Id="rId62" Type="http://schemas.openxmlformats.org/officeDocument/2006/relationships/image" Target="../media/image264.png"/><Relationship Id="rId365" Type="http://schemas.openxmlformats.org/officeDocument/2006/relationships/image" Target="../media/image573.png"/><Relationship Id="rId572" Type="http://schemas.openxmlformats.org/officeDocument/2006/relationships/image" Target="../media/image676.png"/><Relationship Id="rId628" Type="http://schemas.openxmlformats.org/officeDocument/2006/relationships/image" Target="../media/image704.png"/><Relationship Id="rId225" Type="http://schemas.openxmlformats.org/officeDocument/2006/relationships/customXml" Target="../ink/ink537.xml"/><Relationship Id="rId267" Type="http://schemas.openxmlformats.org/officeDocument/2006/relationships/customXml" Target="../ink/ink558.xml"/><Relationship Id="rId432" Type="http://schemas.openxmlformats.org/officeDocument/2006/relationships/customXml" Target="../ink/ink641.xml"/><Relationship Id="rId474" Type="http://schemas.openxmlformats.org/officeDocument/2006/relationships/image" Target="../media/image627.png"/><Relationship Id="rId127" Type="http://schemas.openxmlformats.org/officeDocument/2006/relationships/customXml" Target="../ink/ink488.xml"/><Relationship Id="rId681" Type="http://schemas.openxmlformats.org/officeDocument/2006/relationships/image" Target="../media/image730.png"/><Relationship Id="rId737" Type="http://schemas.openxmlformats.org/officeDocument/2006/relationships/image" Target="../media/image758.png"/><Relationship Id="rId31" Type="http://schemas.openxmlformats.org/officeDocument/2006/relationships/customXml" Target="../ink/ink440.xml"/><Relationship Id="rId73" Type="http://schemas.openxmlformats.org/officeDocument/2006/relationships/customXml" Target="../ink/ink461.xml"/><Relationship Id="rId169" Type="http://schemas.openxmlformats.org/officeDocument/2006/relationships/customXml" Target="../ink/ink509.xml"/><Relationship Id="rId334" Type="http://schemas.openxmlformats.org/officeDocument/2006/relationships/customXml" Target="../ink/ink592.xml"/><Relationship Id="rId376" Type="http://schemas.openxmlformats.org/officeDocument/2006/relationships/customXml" Target="../ink/ink613.xml"/><Relationship Id="rId541" Type="http://schemas.openxmlformats.org/officeDocument/2006/relationships/customXml" Target="../ink/ink696.xml"/><Relationship Id="rId583" Type="http://schemas.openxmlformats.org/officeDocument/2006/relationships/customXml" Target="../ink/ink717.xml"/><Relationship Id="rId639" Type="http://schemas.openxmlformats.org/officeDocument/2006/relationships/image" Target="../media/image709.png"/><Relationship Id="rId4" Type="http://schemas.openxmlformats.org/officeDocument/2006/relationships/image" Target="../media/image3950.png"/><Relationship Id="rId180" Type="http://schemas.openxmlformats.org/officeDocument/2006/relationships/image" Target="../media/image481.png"/><Relationship Id="rId236" Type="http://schemas.openxmlformats.org/officeDocument/2006/relationships/image" Target="../media/image509.png"/><Relationship Id="rId278" Type="http://schemas.openxmlformats.org/officeDocument/2006/relationships/image" Target="../media/image530.png"/><Relationship Id="rId401" Type="http://schemas.openxmlformats.org/officeDocument/2006/relationships/image" Target="../media/image591.png"/><Relationship Id="rId443" Type="http://schemas.openxmlformats.org/officeDocument/2006/relationships/image" Target="../media/image612.png"/><Relationship Id="rId650" Type="http://schemas.openxmlformats.org/officeDocument/2006/relationships/customXml" Target="../ink/ink751.xml"/><Relationship Id="rId303" Type="http://schemas.openxmlformats.org/officeDocument/2006/relationships/image" Target="../media/image542.png"/><Relationship Id="rId485" Type="http://schemas.openxmlformats.org/officeDocument/2006/relationships/customXml" Target="../ink/ink668.xml"/><Relationship Id="rId692" Type="http://schemas.openxmlformats.org/officeDocument/2006/relationships/customXml" Target="../ink/ink772.xml"/><Relationship Id="rId706" Type="http://schemas.openxmlformats.org/officeDocument/2006/relationships/customXml" Target="../ink/ink779.xml"/><Relationship Id="rId42" Type="http://schemas.openxmlformats.org/officeDocument/2006/relationships/image" Target="../media/image413.png"/><Relationship Id="rId84" Type="http://schemas.openxmlformats.org/officeDocument/2006/relationships/image" Target="../media/image433.png"/><Relationship Id="rId138" Type="http://schemas.openxmlformats.org/officeDocument/2006/relationships/image" Target="../media/image460.png"/><Relationship Id="rId345" Type="http://schemas.openxmlformats.org/officeDocument/2006/relationships/image" Target="../media/image563.png"/><Relationship Id="rId387" Type="http://schemas.openxmlformats.org/officeDocument/2006/relationships/image" Target="../media/image584.png"/><Relationship Id="rId510" Type="http://schemas.openxmlformats.org/officeDocument/2006/relationships/image" Target="../media/image645.png"/><Relationship Id="rId552" Type="http://schemas.openxmlformats.org/officeDocument/2006/relationships/image" Target="../media/image666.png"/><Relationship Id="rId594" Type="http://schemas.openxmlformats.org/officeDocument/2006/relationships/image" Target="../media/image687.png"/><Relationship Id="rId608" Type="http://schemas.openxmlformats.org/officeDocument/2006/relationships/image" Target="../media/image694.png"/><Relationship Id="rId191" Type="http://schemas.openxmlformats.org/officeDocument/2006/relationships/customXml" Target="../ink/ink520.xml"/><Relationship Id="rId205" Type="http://schemas.openxmlformats.org/officeDocument/2006/relationships/customXml" Target="../ink/ink527.xml"/><Relationship Id="rId247" Type="http://schemas.openxmlformats.org/officeDocument/2006/relationships/customXml" Target="../ink/ink548.xml"/><Relationship Id="rId412" Type="http://schemas.openxmlformats.org/officeDocument/2006/relationships/customXml" Target="../ink/ink631.xml"/><Relationship Id="rId107" Type="http://schemas.openxmlformats.org/officeDocument/2006/relationships/customXml" Target="../ink/ink478.xml"/><Relationship Id="rId289" Type="http://schemas.openxmlformats.org/officeDocument/2006/relationships/customXml" Target="../ink/ink569.xml"/><Relationship Id="rId454" Type="http://schemas.openxmlformats.org/officeDocument/2006/relationships/image" Target="../media/image617.png"/><Relationship Id="rId496" Type="http://schemas.openxmlformats.org/officeDocument/2006/relationships/image" Target="../media/image638.png"/><Relationship Id="rId661" Type="http://schemas.openxmlformats.org/officeDocument/2006/relationships/image" Target="../media/image720.png"/><Relationship Id="rId717" Type="http://schemas.openxmlformats.org/officeDocument/2006/relationships/image" Target="../media/image748.png"/><Relationship Id="rId11" Type="http://schemas.openxmlformats.org/officeDocument/2006/relationships/customXml" Target="../ink/ink430.xml"/><Relationship Id="rId53" Type="http://schemas.openxmlformats.org/officeDocument/2006/relationships/customXml" Target="../ink/ink451.xml"/><Relationship Id="rId149" Type="http://schemas.openxmlformats.org/officeDocument/2006/relationships/customXml" Target="../ink/ink499.xml"/><Relationship Id="rId314" Type="http://schemas.openxmlformats.org/officeDocument/2006/relationships/customXml" Target="../ink/ink582.xml"/><Relationship Id="rId356" Type="http://schemas.openxmlformats.org/officeDocument/2006/relationships/customXml" Target="../ink/ink603.xml"/><Relationship Id="rId398" Type="http://schemas.openxmlformats.org/officeDocument/2006/relationships/customXml" Target="../ink/ink624.xml"/><Relationship Id="rId521" Type="http://schemas.openxmlformats.org/officeDocument/2006/relationships/customXml" Target="../ink/ink686.xml"/><Relationship Id="rId563" Type="http://schemas.openxmlformats.org/officeDocument/2006/relationships/customXml" Target="../ink/ink707.xml"/><Relationship Id="rId619" Type="http://schemas.openxmlformats.org/officeDocument/2006/relationships/customXml" Target="../ink/ink735.xml"/><Relationship Id="rId95" Type="http://schemas.openxmlformats.org/officeDocument/2006/relationships/customXml" Target="../ink/ink472.xml"/><Relationship Id="rId160" Type="http://schemas.openxmlformats.org/officeDocument/2006/relationships/image" Target="../media/image471.png"/><Relationship Id="rId216" Type="http://schemas.openxmlformats.org/officeDocument/2006/relationships/image" Target="../media/image499.png"/><Relationship Id="rId423" Type="http://schemas.openxmlformats.org/officeDocument/2006/relationships/image" Target="../media/image602.png"/><Relationship Id="rId258" Type="http://schemas.openxmlformats.org/officeDocument/2006/relationships/image" Target="../media/image520.png"/><Relationship Id="rId465" Type="http://schemas.openxmlformats.org/officeDocument/2006/relationships/customXml" Target="../ink/ink658.xml"/><Relationship Id="rId630" Type="http://schemas.openxmlformats.org/officeDocument/2006/relationships/customXml" Target="../ink/ink741.xml"/><Relationship Id="rId672" Type="http://schemas.openxmlformats.org/officeDocument/2006/relationships/customXml" Target="../ink/ink762.xml"/><Relationship Id="rId728" Type="http://schemas.openxmlformats.org/officeDocument/2006/relationships/customXml" Target="../ink/ink790.xml"/><Relationship Id="rId22" Type="http://schemas.openxmlformats.org/officeDocument/2006/relationships/image" Target="../media/image4030.png"/><Relationship Id="rId64" Type="http://schemas.openxmlformats.org/officeDocument/2006/relationships/image" Target="../media/image423.png"/><Relationship Id="rId118" Type="http://schemas.openxmlformats.org/officeDocument/2006/relationships/image" Target="../media/image450.png"/><Relationship Id="rId325" Type="http://schemas.openxmlformats.org/officeDocument/2006/relationships/image" Target="../media/image553.png"/><Relationship Id="rId367" Type="http://schemas.openxmlformats.org/officeDocument/2006/relationships/image" Target="../media/image574.png"/><Relationship Id="rId532" Type="http://schemas.openxmlformats.org/officeDocument/2006/relationships/image" Target="../media/image656.png"/><Relationship Id="rId574" Type="http://schemas.openxmlformats.org/officeDocument/2006/relationships/image" Target="../media/image677.png"/><Relationship Id="rId171" Type="http://schemas.openxmlformats.org/officeDocument/2006/relationships/customXml" Target="../ink/ink510.xml"/><Relationship Id="rId227" Type="http://schemas.openxmlformats.org/officeDocument/2006/relationships/customXml" Target="../ink/ink538.xml"/><Relationship Id="rId269" Type="http://schemas.openxmlformats.org/officeDocument/2006/relationships/customXml" Target="../ink/ink559.xml"/><Relationship Id="rId434" Type="http://schemas.openxmlformats.org/officeDocument/2006/relationships/customXml" Target="../ink/ink642.xml"/><Relationship Id="rId476" Type="http://schemas.openxmlformats.org/officeDocument/2006/relationships/image" Target="../media/image628.png"/><Relationship Id="rId641" Type="http://schemas.openxmlformats.org/officeDocument/2006/relationships/image" Target="../media/image710.png"/><Relationship Id="rId683" Type="http://schemas.openxmlformats.org/officeDocument/2006/relationships/image" Target="../media/image731.png"/><Relationship Id="rId33" Type="http://schemas.openxmlformats.org/officeDocument/2006/relationships/customXml" Target="../ink/ink441.xml"/><Relationship Id="rId129" Type="http://schemas.openxmlformats.org/officeDocument/2006/relationships/customXml" Target="../ink/ink489.xml"/><Relationship Id="rId280" Type="http://schemas.openxmlformats.org/officeDocument/2006/relationships/image" Target="../media/image531.png"/><Relationship Id="rId336" Type="http://schemas.openxmlformats.org/officeDocument/2006/relationships/customXml" Target="../ink/ink593.xml"/><Relationship Id="rId501" Type="http://schemas.openxmlformats.org/officeDocument/2006/relationships/customXml" Target="../ink/ink676.xml"/><Relationship Id="rId543" Type="http://schemas.openxmlformats.org/officeDocument/2006/relationships/customXml" Target="../ink/ink697.xml"/><Relationship Id="rId75" Type="http://schemas.openxmlformats.org/officeDocument/2006/relationships/customXml" Target="../ink/ink462.xml"/><Relationship Id="rId140" Type="http://schemas.openxmlformats.org/officeDocument/2006/relationships/image" Target="../media/image461.png"/><Relationship Id="rId182" Type="http://schemas.openxmlformats.org/officeDocument/2006/relationships/image" Target="../media/image482.png"/><Relationship Id="rId378" Type="http://schemas.openxmlformats.org/officeDocument/2006/relationships/customXml" Target="../ink/ink614.xml"/><Relationship Id="rId403" Type="http://schemas.openxmlformats.org/officeDocument/2006/relationships/image" Target="../media/image592.png"/><Relationship Id="rId585" Type="http://schemas.openxmlformats.org/officeDocument/2006/relationships/customXml" Target="../ink/ink718.xml"/><Relationship Id="rId6" Type="http://schemas.openxmlformats.org/officeDocument/2006/relationships/image" Target="../media/image3200.png"/><Relationship Id="rId238" Type="http://schemas.openxmlformats.org/officeDocument/2006/relationships/image" Target="../media/image510.png"/><Relationship Id="rId445" Type="http://schemas.openxmlformats.org/officeDocument/2006/relationships/image" Target="../media/image613.png"/><Relationship Id="rId487" Type="http://schemas.openxmlformats.org/officeDocument/2006/relationships/customXml" Target="../ink/ink669.xml"/><Relationship Id="rId610" Type="http://schemas.openxmlformats.org/officeDocument/2006/relationships/image" Target="../media/image695.png"/><Relationship Id="rId652" Type="http://schemas.openxmlformats.org/officeDocument/2006/relationships/customXml" Target="../ink/ink752.xml"/><Relationship Id="rId694" Type="http://schemas.openxmlformats.org/officeDocument/2006/relationships/customXml" Target="../ink/ink773.xml"/><Relationship Id="rId708" Type="http://schemas.openxmlformats.org/officeDocument/2006/relationships/customXml" Target="../ink/ink780.xml"/><Relationship Id="rId291" Type="http://schemas.openxmlformats.org/officeDocument/2006/relationships/customXml" Target="../ink/ink570.xml"/><Relationship Id="rId305" Type="http://schemas.openxmlformats.org/officeDocument/2006/relationships/image" Target="../media/image543.png"/><Relationship Id="rId347" Type="http://schemas.openxmlformats.org/officeDocument/2006/relationships/image" Target="../media/image564.png"/><Relationship Id="rId512" Type="http://schemas.openxmlformats.org/officeDocument/2006/relationships/image" Target="../media/image646.png"/><Relationship Id="rId44" Type="http://schemas.openxmlformats.org/officeDocument/2006/relationships/image" Target="../media/image414.png"/><Relationship Id="rId86" Type="http://schemas.openxmlformats.org/officeDocument/2006/relationships/image" Target="../media/image434.png"/><Relationship Id="rId151" Type="http://schemas.openxmlformats.org/officeDocument/2006/relationships/customXml" Target="../ink/ink500.xml"/><Relationship Id="rId389" Type="http://schemas.openxmlformats.org/officeDocument/2006/relationships/image" Target="../media/image585.png"/><Relationship Id="rId554" Type="http://schemas.openxmlformats.org/officeDocument/2006/relationships/image" Target="../media/image667.png"/><Relationship Id="rId596" Type="http://schemas.openxmlformats.org/officeDocument/2006/relationships/image" Target="../media/image688.png"/><Relationship Id="rId193" Type="http://schemas.openxmlformats.org/officeDocument/2006/relationships/customXml" Target="../ink/ink521.xml"/><Relationship Id="rId207" Type="http://schemas.openxmlformats.org/officeDocument/2006/relationships/customXml" Target="../ink/ink528.xml"/><Relationship Id="rId249" Type="http://schemas.openxmlformats.org/officeDocument/2006/relationships/customXml" Target="../ink/ink549.xml"/><Relationship Id="rId414" Type="http://schemas.openxmlformats.org/officeDocument/2006/relationships/customXml" Target="../ink/ink632.xml"/><Relationship Id="rId456" Type="http://schemas.openxmlformats.org/officeDocument/2006/relationships/image" Target="../media/image618.png"/><Relationship Id="rId498" Type="http://schemas.openxmlformats.org/officeDocument/2006/relationships/image" Target="../media/image639.png"/><Relationship Id="rId621" Type="http://schemas.openxmlformats.org/officeDocument/2006/relationships/customXml" Target="../ink/ink736.xml"/><Relationship Id="rId663" Type="http://schemas.openxmlformats.org/officeDocument/2006/relationships/image" Target="../media/image721.png"/><Relationship Id="rId13" Type="http://schemas.openxmlformats.org/officeDocument/2006/relationships/customXml" Target="../ink/ink431.xml"/><Relationship Id="rId109" Type="http://schemas.openxmlformats.org/officeDocument/2006/relationships/customXml" Target="../ink/ink479.xml"/><Relationship Id="rId260" Type="http://schemas.openxmlformats.org/officeDocument/2006/relationships/image" Target="../media/image521.png"/><Relationship Id="rId316" Type="http://schemas.openxmlformats.org/officeDocument/2006/relationships/customXml" Target="../ink/ink583.xml"/><Relationship Id="rId523" Type="http://schemas.openxmlformats.org/officeDocument/2006/relationships/customXml" Target="../ink/ink687.xml"/><Relationship Id="rId719" Type="http://schemas.openxmlformats.org/officeDocument/2006/relationships/image" Target="../media/image749.png"/><Relationship Id="rId55" Type="http://schemas.openxmlformats.org/officeDocument/2006/relationships/customXml" Target="../ink/ink452.xml"/><Relationship Id="rId97" Type="http://schemas.openxmlformats.org/officeDocument/2006/relationships/customXml" Target="../ink/ink473.xml"/><Relationship Id="rId120" Type="http://schemas.openxmlformats.org/officeDocument/2006/relationships/image" Target="../media/image451.png"/><Relationship Id="rId358" Type="http://schemas.openxmlformats.org/officeDocument/2006/relationships/customXml" Target="../ink/ink604.xml"/><Relationship Id="rId565" Type="http://schemas.openxmlformats.org/officeDocument/2006/relationships/customXml" Target="../ink/ink708.xml"/><Relationship Id="rId730" Type="http://schemas.openxmlformats.org/officeDocument/2006/relationships/customXml" Target="../ink/ink791.xml"/><Relationship Id="rId162" Type="http://schemas.openxmlformats.org/officeDocument/2006/relationships/image" Target="../media/image472.png"/><Relationship Id="rId218" Type="http://schemas.openxmlformats.org/officeDocument/2006/relationships/image" Target="../media/image500.png"/><Relationship Id="rId425" Type="http://schemas.openxmlformats.org/officeDocument/2006/relationships/image" Target="../media/image603.png"/><Relationship Id="rId467" Type="http://schemas.openxmlformats.org/officeDocument/2006/relationships/customXml" Target="../ink/ink659.xml"/><Relationship Id="rId632" Type="http://schemas.openxmlformats.org/officeDocument/2006/relationships/customXml" Target="../ink/ink742.xml"/><Relationship Id="rId271" Type="http://schemas.openxmlformats.org/officeDocument/2006/relationships/customXml" Target="../ink/ink560.xml"/><Relationship Id="rId674" Type="http://schemas.openxmlformats.org/officeDocument/2006/relationships/customXml" Target="../ink/ink763.xml"/><Relationship Id="rId24" Type="http://schemas.openxmlformats.org/officeDocument/2006/relationships/image" Target="../media/image4040.png"/><Relationship Id="rId66" Type="http://schemas.openxmlformats.org/officeDocument/2006/relationships/image" Target="../media/image424.png"/><Relationship Id="rId131" Type="http://schemas.openxmlformats.org/officeDocument/2006/relationships/customXml" Target="../ink/ink490.xml"/><Relationship Id="rId327" Type="http://schemas.openxmlformats.org/officeDocument/2006/relationships/image" Target="../media/image554.png"/><Relationship Id="rId369" Type="http://schemas.openxmlformats.org/officeDocument/2006/relationships/image" Target="../media/image575.png"/><Relationship Id="rId534" Type="http://schemas.openxmlformats.org/officeDocument/2006/relationships/image" Target="../media/image657.png"/><Relationship Id="rId576" Type="http://schemas.openxmlformats.org/officeDocument/2006/relationships/image" Target="../media/image678.png"/><Relationship Id="rId173" Type="http://schemas.openxmlformats.org/officeDocument/2006/relationships/customXml" Target="../ink/ink511.xml"/><Relationship Id="rId229" Type="http://schemas.openxmlformats.org/officeDocument/2006/relationships/customXml" Target="../ink/ink539.xml"/><Relationship Id="rId380" Type="http://schemas.openxmlformats.org/officeDocument/2006/relationships/customXml" Target="../ink/ink615.xml"/><Relationship Id="rId436" Type="http://schemas.openxmlformats.org/officeDocument/2006/relationships/customXml" Target="../ink/ink643.xml"/><Relationship Id="rId601" Type="http://schemas.openxmlformats.org/officeDocument/2006/relationships/customXml" Target="../ink/ink726.xml"/><Relationship Id="rId643" Type="http://schemas.openxmlformats.org/officeDocument/2006/relationships/image" Target="../media/image711.png"/><Relationship Id="rId240" Type="http://schemas.openxmlformats.org/officeDocument/2006/relationships/image" Target="../media/image511.png"/><Relationship Id="rId478" Type="http://schemas.openxmlformats.org/officeDocument/2006/relationships/image" Target="../media/image629.png"/><Relationship Id="rId685" Type="http://schemas.openxmlformats.org/officeDocument/2006/relationships/image" Target="../media/image732.png"/><Relationship Id="rId35" Type="http://schemas.openxmlformats.org/officeDocument/2006/relationships/customXml" Target="../ink/ink442.xml"/><Relationship Id="rId77" Type="http://schemas.openxmlformats.org/officeDocument/2006/relationships/customXml" Target="../ink/ink463.xml"/><Relationship Id="rId100" Type="http://schemas.openxmlformats.org/officeDocument/2006/relationships/image" Target="../media/image441.png"/><Relationship Id="rId282" Type="http://schemas.openxmlformats.org/officeDocument/2006/relationships/image" Target="../media/image532.png"/><Relationship Id="rId338" Type="http://schemas.openxmlformats.org/officeDocument/2006/relationships/customXml" Target="../ink/ink594.xml"/><Relationship Id="rId503" Type="http://schemas.openxmlformats.org/officeDocument/2006/relationships/customXml" Target="../ink/ink677.xml"/><Relationship Id="rId545" Type="http://schemas.openxmlformats.org/officeDocument/2006/relationships/customXml" Target="../ink/ink698.xml"/><Relationship Id="rId587" Type="http://schemas.openxmlformats.org/officeDocument/2006/relationships/customXml" Target="../ink/ink719.xml"/><Relationship Id="rId710" Type="http://schemas.openxmlformats.org/officeDocument/2006/relationships/customXml" Target="../ink/ink781.xml"/><Relationship Id="rId8" Type="http://schemas.openxmlformats.org/officeDocument/2006/relationships/image" Target="../media/image3960.png"/><Relationship Id="rId142" Type="http://schemas.openxmlformats.org/officeDocument/2006/relationships/image" Target="../media/image462.png"/><Relationship Id="rId184" Type="http://schemas.openxmlformats.org/officeDocument/2006/relationships/image" Target="../media/image483.png"/><Relationship Id="rId391" Type="http://schemas.openxmlformats.org/officeDocument/2006/relationships/image" Target="../media/image586.png"/><Relationship Id="rId405" Type="http://schemas.openxmlformats.org/officeDocument/2006/relationships/image" Target="../media/image593.png"/><Relationship Id="rId447" Type="http://schemas.openxmlformats.org/officeDocument/2006/relationships/image" Target="../media/image614.png"/><Relationship Id="rId612" Type="http://schemas.openxmlformats.org/officeDocument/2006/relationships/image" Target="../media/image696.png"/><Relationship Id="rId251" Type="http://schemas.openxmlformats.org/officeDocument/2006/relationships/customXml" Target="../ink/ink550.xml"/><Relationship Id="rId489" Type="http://schemas.openxmlformats.org/officeDocument/2006/relationships/customXml" Target="../ink/ink670.xml"/><Relationship Id="rId654" Type="http://schemas.openxmlformats.org/officeDocument/2006/relationships/customXml" Target="../ink/ink753.xml"/><Relationship Id="rId696" Type="http://schemas.openxmlformats.org/officeDocument/2006/relationships/customXml" Target="../ink/ink774.xml"/><Relationship Id="rId46" Type="http://schemas.openxmlformats.org/officeDocument/2006/relationships/image" Target="../media/image415.png"/><Relationship Id="rId293" Type="http://schemas.openxmlformats.org/officeDocument/2006/relationships/customXml" Target="../ink/ink571.xml"/><Relationship Id="rId307" Type="http://schemas.openxmlformats.org/officeDocument/2006/relationships/image" Target="../media/image544.png"/><Relationship Id="rId349" Type="http://schemas.openxmlformats.org/officeDocument/2006/relationships/image" Target="../media/image565.png"/><Relationship Id="rId514" Type="http://schemas.openxmlformats.org/officeDocument/2006/relationships/image" Target="../media/image647.png"/><Relationship Id="rId556" Type="http://schemas.openxmlformats.org/officeDocument/2006/relationships/image" Target="../media/image668.png"/><Relationship Id="rId721" Type="http://schemas.openxmlformats.org/officeDocument/2006/relationships/image" Target="../media/image750.png"/><Relationship Id="rId88" Type="http://schemas.openxmlformats.org/officeDocument/2006/relationships/image" Target="../media/image435.png"/><Relationship Id="rId111" Type="http://schemas.openxmlformats.org/officeDocument/2006/relationships/customXml" Target="../ink/ink480.xml"/><Relationship Id="rId153" Type="http://schemas.openxmlformats.org/officeDocument/2006/relationships/customXml" Target="../ink/ink501.xml"/><Relationship Id="rId195" Type="http://schemas.openxmlformats.org/officeDocument/2006/relationships/customXml" Target="../ink/ink522.xml"/><Relationship Id="rId209" Type="http://schemas.openxmlformats.org/officeDocument/2006/relationships/customXml" Target="../ink/ink529.xml"/><Relationship Id="rId360" Type="http://schemas.openxmlformats.org/officeDocument/2006/relationships/customXml" Target="../ink/ink605.xml"/><Relationship Id="rId416" Type="http://schemas.openxmlformats.org/officeDocument/2006/relationships/customXml" Target="../ink/ink633.xml"/><Relationship Id="rId598" Type="http://schemas.openxmlformats.org/officeDocument/2006/relationships/image" Target="../media/image689.png"/><Relationship Id="rId220" Type="http://schemas.openxmlformats.org/officeDocument/2006/relationships/image" Target="../media/image501.png"/><Relationship Id="rId458" Type="http://schemas.openxmlformats.org/officeDocument/2006/relationships/image" Target="../media/image619.png"/><Relationship Id="rId623" Type="http://schemas.openxmlformats.org/officeDocument/2006/relationships/customXml" Target="../ink/ink737.xml"/><Relationship Id="rId665" Type="http://schemas.openxmlformats.org/officeDocument/2006/relationships/image" Target="../media/image722.png"/><Relationship Id="rId15" Type="http://schemas.openxmlformats.org/officeDocument/2006/relationships/customXml" Target="../ink/ink432.xml"/><Relationship Id="rId57" Type="http://schemas.openxmlformats.org/officeDocument/2006/relationships/customXml" Target="../ink/ink453.xml"/><Relationship Id="rId262" Type="http://schemas.openxmlformats.org/officeDocument/2006/relationships/image" Target="../media/image522.png"/><Relationship Id="rId318" Type="http://schemas.openxmlformats.org/officeDocument/2006/relationships/customXml" Target="../ink/ink584.xml"/><Relationship Id="rId525" Type="http://schemas.openxmlformats.org/officeDocument/2006/relationships/customXml" Target="../ink/ink688.xml"/><Relationship Id="rId567" Type="http://schemas.openxmlformats.org/officeDocument/2006/relationships/customXml" Target="../ink/ink709.xml"/><Relationship Id="rId732" Type="http://schemas.openxmlformats.org/officeDocument/2006/relationships/customXml" Target="../ink/ink792.xml"/><Relationship Id="rId99" Type="http://schemas.openxmlformats.org/officeDocument/2006/relationships/customXml" Target="../ink/ink474.xml"/><Relationship Id="rId122" Type="http://schemas.openxmlformats.org/officeDocument/2006/relationships/image" Target="../media/image452.png"/><Relationship Id="rId164" Type="http://schemas.openxmlformats.org/officeDocument/2006/relationships/image" Target="../media/image473.png"/><Relationship Id="rId371" Type="http://schemas.openxmlformats.org/officeDocument/2006/relationships/image" Target="../media/image576.png"/><Relationship Id="rId427" Type="http://schemas.openxmlformats.org/officeDocument/2006/relationships/image" Target="../media/image604.png"/><Relationship Id="rId469" Type="http://schemas.openxmlformats.org/officeDocument/2006/relationships/customXml" Target="../ink/ink660.xml"/><Relationship Id="rId634" Type="http://schemas.openxmlformats.org/officeDocument/2006/relationships/customXml" Target="../ink/ink743.xml"/><Relationship Id="rId676" Type="http://schemas.openxmlformats.org/officeDocument/2006/relationships/customXml" Target="../ink/ink764.xml"/><Relationship Id="rId26" Type="http://schemas.openxmlformats.org/officeDocument/2006/relationships/image" Target="../media/image4050.png"/><Relationship Id="rId231" Type="http://schemas.openxmlformats.org/officeDocument/2006/relationships/customXml" Target="../ink/ink540.xml"/><Relationship Id="rId273" Type="http://schemas.openxmlformats.org/officeDocument/2006/relationships/customXml" Target="../ink/ink561.xml"/><Relationship Id="rId329" Type="http://schemas.openxmlformats.org/officeDocument/2006/relationships/image" Target="../media/image555.png"/><Relationship Id="rId480" Type="http://schemas.openxmlformats.org/officeDocument/2006/relationships/image" Target="../media/image630.png"/><Relationship Id="rId536" Type="http://schemas.openxmlformats.org/officeDocument/2006/relationships/image" Target="../media/image658.png"/><Relationship Id="rId701" Type="http://schemas.openxmlformats.org/officeDocument/2006/relationships/image" Target="../media/image740.png"/><Relationship Id="rId68" Type="http://schemas.openxmlformats.org/officeDocument/2006/relationships/image" Target="../media/image425.png"/><Relationship Id="rId133" Type="http://schemas.openxmlformats.org/officeDocument/2006/relationships/customXml" Target="../ink/ink491.xml"/><Relationship Id="rId175" Type="http://schemas.openxmlformats.org/officeDocument/2006/relationships/customXml" Target="../ink/ink512.xml"/><Relationship Id="rId340" Type="http://schemas.openxmlformats.org/officeDocument/2006/relationships/customXml" Target="../ink/ink595.xml"/><Relationship Id="rId578" Type="http://schemas.openxmlformats.org/officeDocument/2006/relationships/image" Target="../media/image679.png"/><Relationship Id="rId200" Type="http://schemas.openxmlformats.org/officeDocument/2006/relationships/image" Target="../media/image491.png"/><Relationship Id="rId382" Type="http://schemas.openxmlformats.org/officeDocument/2006/relationships/customXml" Target="../ink/ink616.xml"/><Relationship Id="rId438" Type="http://schemas.openxmlformats.org/officeDocument/2006/relationships/customXml" Target="../ink/ink644.xml"/><Relationship Id="rId603" Type="http://schemas.openxmlformats.org/officeDocument/2006/relationships/customXml" Target="../ink/ink727.xml"/><Relationship Id="rId645" Type="http://schemas.openxmlformats.org/officeDocument/2006/relationships/image" Target="../media/image712.png"/><Relationship Id="rId687" Type="http://schemas.openxmlformats.org/officeDocument/2006/relationships/image" Target="../media/image733.png"/><Relationship Id="rId242" Type="http://schemas.openxmlformats.org/officeDocument/2006/relationships/image" Target="../media/image512.png"/><Relationship Id="rId284" Type="http://schemas.openxmlformats.org/officeDocument/2006/relationships/image" Target="../media/image533.png"/><Relationship Id="rId491" Type="http://schemas.openxmlformats.org/officeDocument/2006/relationships/customXml" Target="../ink/ink671.xml"/><Relationship Id="rId505" Type="http://schemas.openxmlformats.org/officeDocument/2006/relationships/customXml" Target="../ink/ink678.xml"/><Relationship Id="rId712" Type="http://schemas.openxmlformats.org/officeDocument/2006/relationships/customXml" Target="../ink/ink782.xml"/><Relationship Id="rId37" Type="http://schemas.openxmlformats.org/officeDocument/2006/relationships/customXml" Target="../ink/ink443.xml"/><Relationship Id="rId79" Type="http://schemas.openxmlformats.org/officeDocument/2006/relationships/customXml" Target="../ink/ink464.xml"/><Relationship Id="rId102" Type="http://schemas.openxmlformats.org/officeDocument/2006/relationships/image" Target="../media/image442.png"/><Relationship Id="rId144" Type="http://schemas.openxmlformats.org/officeDocument/2006/relationships/image" Target="../media/image463.png"/><Relationship Id="rId547" Type="http://schemas.openxmlformats.org/officeDocument/2006/relationships/customXml" Target="../ink/ink699.xml"/><Relationship Id="rId589" Type="http://schemas.openxmlformats.org/officeDocument/2006/relationships/customXml" Target="../ink/ink720.xml"/><Relationship Id="rId90" Type="http://schemas.openxmlformats.org/officeDocument/2006/relationships/image" Target="../media/image436.png"/><Relationship Id="rId186" Type="http://schemas.openxmlformats.org/officeDocument/2006/relationships/image" Target="../media/image484.png"/><Relationship Id="rId351" Type="http://schemas.openxmlformats.org/officeDocument/2006/relationships/image" Target="../media/image566.png"/><Relationship Id="rId393" Type="http://schemas.openxmlformats.org/officeDocument/2006/relationships/image" Target="../media/image587.png"/><Relationship Id="rId407" Type="http://schemas.openxmlformats.org/officeDocument/2006/relationships/image" Target="../media/image594.png"/><Relationship Id="rId449" Type="http://schemas.openxmlformats.org/officeDocument/2006/relationships/image" Target="../media/image615.png"/><Relationship Id="rId614" Type="http://schemas.openxmlformats.org/officeDocument/2006/relationships/image" Target="../media/image697.png"/><Relationship Id="rId656" Type="http://schemas.openxmlformats.org/officeDocument/2006/relationships/customXml" Target="../ink/ink754.xml"/><Relationship Id="rId211" Type="http://schemas.openxmlformats.org/officeDocument/2006/relationships/customXml" Target="../ink/ink530.xml"/><Relationship Id="rId253" Type="http://schemas.openxmlformats.org/officeDocument/2006/relationships/customXml" Target="../ink/ink551.xml"/><Relationship Id="rId295" Type="http://schemas.openxmlformats.org/officeDocument/2006/relationships/image" Target="../media/image538.png"/><Relationship Id="rId309" Type="http://schemas.openxmlformats.org/officeDocument/2006/relationships/image" Target="../media/image545.png"/><Relationship Id="rId460" Type="http://schemas.openxmlformats.org/officeDocument/2006/relationships/image" Target="../media/image620.png"/><Relationship Id="rId516" Type="http://schemas.openxmlformats.org/officeDocument/2006/relationships/image" Target="../media/image648.png"/><Relationship Id="rId698" Type="http://schemas.openxmlformats.org/officeDocument/2006/relationships/customXml" Target="../ink/ink775.xml"/><Relationship Id="rId48" Type="http://schemas.openxmlformats.org/officeDocument/2006/relationships/image" Target="../media/image416.png"/><Relationship Id="rId113" Type="http://schemas.openxmlformats.org/officeDocument/2006/relationships/customXml" Target="../ink/ink481.xml"/><Relationship Id="rId320" Type="http://schemas.openxmlformats.org/officeDocument/2006/relationships/customXml" Target="../ink/ink585.xml"/><Relationship Id="rId558" Type="http://schemas.openxmlformats.org/officeDocument/2006/relationships/image" Target="../media/image669.png"/><Relationship Id="rId723" Type="http://schemas.openxmlformats.org/officeDocument/2006/relationships/image" Target="../media/image751.png"/><Relationship Id="rId155" Type="http://schemas.openxmlformats.org/officeDocument/2006/relationships/customXml" Target="../ink/ink502.xml"/><Relationship Id="rId197" Type="http://schemas.openxmlformats.org/officeDocument/2006/relationships/customXml" Target="../ink/ink523.xml"/><Relationship Id="rId362" Type="http://schemas.openxmlformats.org/officeDocument/2006/relationships/customXml" Target="../ink/ink606.xml"/><Relationship Id="rId418" Type="http://schemas.openxmlformats.org/officeDocument/2006/relationships/customXml" Target="../ink/ink634.xml"/><Relationship Id="rId625" Type="http://schemas.openxmlformats.org/officeDocument/2006/relationships/customXml" Target="../ink/ink738.xml"/><Relationship Id="rId222" Type="http://schemas.openxmlformats.org/officeDocument/2006/relationships/image" Target="../media/image502.png"/><Relationship Id="rId264" Type="http://schemas.openxmlformats.org/officeDocument/2006/relationships/image" Target="../media/image523.png"/><Relationship Id="rId471" Type="http://schemas.openxmlformats.org/officeDocument/2006/relationships/customXml" Target="../ink/ink661.xml"/><Relationship Id="rId667" Type="http://schemas.openxmlformats.org/officeDocument/2006/relationships/image" Target="../media/image723.png"/><Relationship Id="rId17" Type="http://schemas.openxmlformats.org/officeDocument/2006/relationships/customXml" Target="../ink/ink433.xml"/><Relationship Id="rId59" Type="http://schemas.openxmlformats.org/officeDocument/2006/relationships/customXml" Target="../ink/ink454.xml"/><Relationship Id="rId124" Type="http://schemas.openxmlformats.org/officeDocument/2006/relationships/image" Target="../media/image453.png"/><Relationship Id="rId527" Type="http://schemas.openxmlformats.org/officeDocument/2006/relationships/customXml" Target="../ink/ink689.xml"/><Relationship Id="rId569" Type="http://schemas.openxmlformats.org/officeDocument/2006/relationships/customXml" Target="../ink/ink710.xml"/><Relationship Id="rId734" Type="http://schemas.openxmlformats.org/officeDocument/2006/relationships/customXml" Target="../ink/ink793.xml"/><Relationship Id="rId70" Type="http://schemas.openxmlformats.org/officeDocument/2006/relationships/image" Target="../media/image426.png"/><Relationship Id="rId166" Type="http://schemas.openxmlformats.org/officeDocument/2006/relationships/image" Target="../media/image474.png"/><Relationship Id="rId331" Type="http://schemas.openxmlformats.org/officeDocument/2006/relationships/image" Target="../media/image556.png"/><Relationship Id="rId373" Type="http://schemas.openxmlformats.org/officeDocument/2006/relationships/image" Target="../media/image577.png"/><Relationship Id="rId429" Type="http://schemas.openxmlformats.org/officeDocument/2006/relationships/image" Target="../media/image605.png"/><Relationship Id="rId580" Type="http://schemas.openxmlformats.org/officeDocument/2006/relationships/image" Target="../media/image680.png"/><Relationship Id="rId636" Type="http://schemas.openxmlformats.org/officeDocument/2006/relationships/customXml" Target="../ink/ink744.xml"/><Relationship Id="rId1" Type="http://schemas.openxmlformats.org/officeDocument/2006/relationships/slideLayout" Target="../slideLayouts/slideLayout7.xml"/><Relationship Id="rId233" Type="http://schemas.openxmlformats.org/officeDocument/2006/relationships/customXml" Target="../ink/ink541.xml"/><Relationship Id="rId440" Type="http://schemas.openxmlformats.org/officeDocument/2006/relationships/customXml" Target="../ink/ink645.xml"/><Relationship Id="rId678" Type="http://schemas.openxmlformats.org/officeDocument/2006/relationships/customXml" Target="../ink/ink765.xml"/><Relationship Id="rId28" Type="http://schemas.openxmlformats.org/officeDocument/2006/relationships/image" Target="../media/image4060.png"/><Relationship Id="rId275" Type="http://schemas.openxmlformats.org/officeDocument/2006/relationships/customXml" Target="../ink/ink562.xml"/><Relationship Id="rId300" Type="http://schemas.openxmlformats.org/officeDocument/2006/relationships/customXml" Target="../ink/ink575.xml"/><Relationship Id="rId482" Type="http://schemas.openxmlformats.org/officeDocument/2006/relationships/image" Target="../media/image631.png"/><Relationship Id="rId538" Type="http://schemas.openxmlformats.org/officeDocument/2006/relationships/image" Target="../media/image659.png"/><Relationship Id="rId703" Type="http://schemas.openxmlformats.org/officeDocument/2006/relationships/image" Target="../media/image741.png"/><Relationship Id="rId81" Type="http://schemas.openxmlformats.org/officeDocument/2006/relationships/customXml" Target="../ink/ink465.xml"/><Relationship Id="rId135" Type="http://schemas.openxmlformats.org/officeDocument/2006/relationships/customXml" Target="../ink/ink492.xml"/><Relationship Id="rId177" Type="http://schemas.openxmlformats.org/officeDocument/2006/relationships/customXml" Target="../ink/ink513.xml"/><Relationship Id="rId342" Type="http://schemas.openxmlformats.org/officeDocument/2006/relationships/customXml" Target="../ink/ink596.xml"/><Relationship Id="rId384" Type="http://schemas.openxmlformats.org/officeDocument/2006/relationships/customXml" Target="../ink/ink617.xml"/><Relationship Id="rId591" Type="http://schemas.openxmlformats.org/officeDocument/2006/relationships/customXml" Target="../ink/ink721.xml"/><Relationship Id="rId605" Type="http://schemas.openxmlformats.org/officeDocument/2006/relationships/customXml" Target="../ink/ink728.xml"/><Relationship Id="rId202" Type="http://schemas.openxmlformats.org/officeDocument/2006/relationships/image" Target="../media/image492.png"/><Relationship Id="rId244" Type="http://schemas.openxmlformats.org/officeDocument/2006/relationships/image" Target="../media/image513.png"/><Relationship Id="rId647" Type="http://schemas.openxmlformats.org/officeDocument/2006/relationships/image" Target="../media/image713.png"/><Relationship Id="rId689" Type="http://schemas.openxmlformats.org/officeDocument/2006/relationships/image" Target="../media/image734.png"/><Relationship Id="rId39" Type="http://schemas.openxmlformats.org/officeDocument/2006/relationships/customXml" Target="../ink/ink444.xml"/><Relationship Id="rId286" Type="http://schemas.openxmlformats.org/officeDocument/2006/relationships/image" Target="../media/image534.png"/><Relationship Id="rId451" Type="http://schemas.openxmlformats.org/officeDocument/2006/relationships/image" Target="../media/image616.png"/><Relationship Id="rId493" Type="http://schemas.openxmlformats.org/officeDocument/2006/relationships/customXml" Target="../ink/ink672.xml"/><Relationship Id="rId507" Type="http://schemas.openxmlformats.org/officeDocument/2006/relationships/customXml" Target="../ink/ink679.xml"/><Relationship Id="rId549" Type="http://schemas.openxmlformats.org/officeDocument/2006/relationships/customXml" Target="../ink/ink700.xml"/><Relationship Id="rId714" Type="http://schemas.openxmlformats.org/officeDocument/2006/relationships/customXml" Target="../ink/ink783.xml"/><Relationship Id="rId50" Type="http://schemas.openxmlformats.org/officeDocument/2006/relationships/image" Target="../media/image417.png"/><Relationship Id="rId104" Type="http://schemas.openxmlformats.org/officeDocument/2006/relationships/image" Target="../media/image443.png"/><Relationship Id="rId146" Type="http://schemas.openxmlformats.org/officeDocument/2006/relationships/image" Target="../media/image464.png"/><Relationship Id="rId188" Type="http://schemas.openxmlformats.org/officeDocument/2006/relationships/image" Target="../media/image485.png"/><Relationship Id="rId311" Type="http://schemas.openxmlformats.org/officeDocument/2006/relationships/image" Target="../media/image546.png"/><Relationship Id="rId353" Type="http://schemas.openxmlformats.org/officeDocument/2006/relationships/image" Target="../media/image567.png"/><Relationship Id="rId395" Type="http://schemas.openxmlformats.org/officeDocument/2006/relationships/image" Target="../media/image588.png"/><Relationship Id="rId409" Type="http://schemas.openxmlformats.org/officeDocument/2006/relationships/image" Target="../media/image595.png"/><Relationship Id="rId560" Type="http://schemas.openxmlformats.org/officeDocument/2006/relationships/image" Target="../media/image670.png"/><Relationship Id="rId92" Type="http://schemas.openxmlformats.org/officeDocument/2006/relationships/image" Target="../media/image437.png"/><Relationship Id="rId213" Type="http://schemas.openxmlformats.org/officeDocument/2006/relationships/customXml" Target="../ink/ink531.xml"/><Relationship Id="rId420" Type="http://schemas.openxmlformats.org/officeDocument/2006/relationships/customXml" Target="../ink/ink635.xml"/><Relationship Id="rId616" Type="http://schemas.openxmlformats.org/officeDocument/2006/relationships/image" Target="../media/image698.png"/><Relationship Id="rId658" Type="http://schemas.openxmlformats.org/officeDocument/2006/relationships/customXml" Target="../ink/ink755.xml"/><Relationship Id="rId255" Type="http://schemas.openxmlformats.org/officeDocument/2006/relationships/customXml" Target="../ink/ink552.xml"/><Relationship Id="rId297" Type="http://schemas.openxmlformats.org/officeDocument/2006/relationships/image" Target="../media/image539.png"/><Relationship Id="rId462" Type="http://schemas.openxmlformats.org/officeDocument/2006/relationships/image" Target="../media/image621.png"/><Relationship Id="rId518" Type="http://schemas.openxmlformats.org/officeDocument/2006/relationships/image" Target="../media/image649.png"/><Relationship Id="rId725" Type="http://schemas.openxmlformats.org/officeDocument/2006/relationships/image" Target="../media/image752.png"/><Relationship Id="rId115" Type="http://schemas.openxmlformats.org/officeDocument/2006/relationships/customXml" Target="../ink/ink482.xml"/><Relationship Id="rId157" Type="http://schemas.openxmlformats.org/officeDocument/2006/relationships/customXml" Target="../ink/ink503.xml"/><Relationship Id="rId322" Type="http://schemas.openxmlformats.org/officeDocument/2006/relationships/customXml" Target="../ink/ink586.xml"/><Relationship Id="rId364" Type="http://schemas.openxmlformats.org/officeDocument/2006/relationships/customXml" Target="../ink/ink607.xml"/><Relationship Id="rId61" Type="http://schemas.openxmlformats.org/officeDocument/2006/relationships/customXml" Target="../ink/ink455.xml"/><Relationship Id="rId199" Type="http://schemas.openxmlformats.org/officeDocument/2006/relationships/customXml" Target="../ink/ink524.xml"/><Relationship Id="rId571" Type="http://schemas.openxmlformats.org/officeDocument/2006/relationships/customXml" Target="../ink/ink711.xml"/><Relationship Id="rId627" Type="http://schemas.openxmlformats.org/officeDocument/2006/relationships/customXml" Target="../ink/ink739.xml"/><Relationship Id="rId669" Type="http://schemas.openxmlformats.org/officeDocument/2006/relationships/image" Target="../media/image724.png"/><Relationship Id="rId19" Type="http://schemas.openxmlformats.org/officeDocument/2006/relationships/customXml" Target="../ink/ink434.xml"/><Relationship Id="rId224" Type="http://schemas.openxmlformats.org/officeDocument/2006/relationships/image" Target="../media/image503.png"/><Relationship Id="rId266" Type="http://schemas.openxmlformats.org/officeDocument/2006/relationships/image" Target="../media/image524.png"/><Relationship Id="rId431" Type="http://schemas.openxmlformats.org/officeDocument/2006/relationships/image" Target="../media/image606.png"/><Relationship Id="rId473" Type="http://schemas.openxmlformats.org/officeDocument/2006/relationships/customXml" Target="../ink/ink662.xml"/><Relationship Id="rId529" Type="http://schemas.openxmlformats.org/officeDocument/2006/relationships/customXml" Target="../ink/ink690.xml"/><Relationship Id="rId680" Type="http://schemas.openxmlformats.org/officeDocument/2006/relationships/customXml" Target="../ink/ink766.xml"/><Relationship Id="rId736" Type="http://schemas.openxmlformats.org/officeDocument/2006/relationships/customXml" Target="../ink/ink794.xml"/><Relationship Id="rId30" Type="http://schemas.openxmlformats.org/officeDocument/2006/relationships/image" Target="../media/image407.png"/><Relationship Id="rId126" Type="http://schemas.openxmlformats.org/officeDocument/2006/relationships/image" Target="../media/image454.png"/><Relationship Id="rId168" Type="http://schemas.openxmlformats.org/officeDocument/2006/relationships/image" Target="../media/image475.png"/><Relationship Id="rId333" Type="http://schemas.openxmlformats.org/officeDocument/2006/relationships/image" Target="../media/image557.png"/><Relationship Id="rId540" Type="http://schemas.openxmlformats.org/officeDocument/2006/relationships/image" Target="../media/image660.png"/><Relationship Id="rId72" Type="http://schemas.openxmlformats.org/officeDocument/2006/relationships/image" Target="../media/image427.png"/><Relationship Id="rId375" Type="http://schemas.openxmlformats.org/officeDocument/2006/relationships/image" Target="../media/image578.png"/><Relationship Id="rId582" Type="http://schemas.openxmlformats.org/officeDocument/2006/relationships/image" Target="../media/image681.png"/><Relationship Id="rId638" Type="http://schemas.openxmlformats.org/officeDocument/2006/relationships/customXml" Target="../ink/ink745.xml"/><Relationship Id="rId3" Type="http://schemas.openxmlformats.org/officeDocument/2006/relationships/image" Target="../media/image407.jpg"/><Relationship Id="rId235" Type="http://schemas.openxmlformats.org/officeDocument/2006/relationships/customXml" Target="../ink/ink542.xml"/><Relationship Id="rId277" Type="http://schemas.openxmlformats.org/officeDocument/2006/relationships/customXml" Target="../ink/ink563.xml"/><Relationship Id="rId400" Type="http://schemas.openxmlformats.org/officeDocument/2006/relationships/customXml" Target="../ink/ink625.xml"/><Relationship Id="rId442" Type="http://schemas.openxmlformats.org/officeDocument/2006/relationships/customXml" Target="../ink/ink646.xml"/><Relationship Id="rId484" Type="http://schemas.openxmlformats.org/officeDocument/2006/relationships/image" Target="../media/image632.png"/><Relationship Id="rId705" Type="http://schemas.openxmlformats.org/officeDocument/2006/relationships/image" Target="../media/image742.png"/><Relationship Id="rId137" Type="http://schemas.openxmlformats.org/officeDocument/2006/relationships/customXml" Target="../ink/ink493.xml"/><Relationship Id="rId302" Type="http://schemas.openxmlformats.org/officeDocument/2006/relationships/customXml" Target="../ink/ink576.xml"/><Relationship Id="rId344" Type="http://schemas.openxmlformats.org/officeDocument/2006/relationships/customXml" Target="../ink/ink597.xml"/><Relationship Id="rId691" Type="http://schemas.openxmlformats.org/officeDocument/2006/relationships/image" Target="../media/image735.png"/><Relationship Id="rId41" Type="http://schemas.openxmlformats.org/officeDocument/2006/relationships/customXml" Target="../ink/ink445.xml"/><Relationship Id="rId83" Type="http://schemas.openxmlformats.org/officeDocument/2006/relationships/customXml" Target="../ink/ink466.xml"/><Relationship Id="rId179" Type="http://schemas.openxmlformats.org/officeDocument/2006/relationships/customXml" Target="../ink/ink514.xml"/><Relationship Id="rId386" Type="http://schemas.openxmlformats.org/officeDocument/2006/relationships/customXml" Target="../ink/ink618.xml"/><Relationship Id="rId551" Type="http://schemas.openxmlformats.org/officeDocument/2006/relationships/customXml" Target="../ink/ink701.xml"/><Relationship Id="rId593" Type="http://schemas.openxmlformats.org/officeDocument/2006/relationships/customXml" Target="../ink/ink722.xml"/><Relationship Id="rId607" Type="http://schemas.openxmlformats.org/officeDocument/2006/relationships/customXml" Target="../ink/ink729.xml"/><Relationship Id="rId649" Type="http://schemas.openxmlformats.org/officeDocument/2006/relationships/image" Target="../media/image714.png"/><Relationship Id="rId190" Type="http://schemas.openxmlformats.org/officeDocument/2006/relationships/image" Target="../media/image486.png"/><Relationship Id="rId204" Type="http://schemas.openxmlformats.org/officeDocument/2006/relationships/image" Target="../media/image493.png"/><Relationship Id="rId246" Type="http://schemas.openxmlformats.org/officeDocument/2006/relationships/image" Target="../media/image514.png"/><Relationship Id="rId288" Type="http://schemas.openxmlformats.org/officeDocument/2006/relationships/image" Target="../media/image535.png"/><Relationship Id="rId411" Type="http://schemas.openxmlformats.org/officeDocument/2006/relationships/image" Target="../media/image596.png"/><Relationship Id="rId453" Type="http://schemas.openxmlformats.org/officeDocument/2006/relationships/customXml" Target="../ink/ink652.xml"/><Relationship Id="rId509" Type="http://schemas.openxmlformats.org/officeDocument/2006/relationships/customXml" Target="../ink/ink680.xml"/><Relationship Id="rId660" Type="http://schemas.openxmlformats.org/officeDocument/2006/relationships/customXml" Target="../ink/ink756.xml"/><Relationship Id="rId106" Type="http://schemas.openxmlformats.org/officeDocument/2006/relationships/image" Target="../media/image444.png"/><Relationship Id="rId313" Type="http://schemas.openxmlformats.org/officeDocument/2006/relationships/image" Target="../media/image547.png"/><Relationship Id="rId495" Type="http://schemas.openxmlformats.org/officeDocument/2006/relationships/customXml" Target="../ink/ink673.xml"/><Relationship Id="rId716" Type="http://schemas.openxmlformats.org/officeDocument/2006/relationships/customXml" Target="../ink/ink784.xml"/><Relationship Id="rId10" Type="http://schemas.openxmlformats.org/officeDocument/2006/relationships/image" Target="../media/image3970.png"/><Relationship Id="rId52" Type="http://schemas.openxmlformats.org/officeDocument/2006/relationships/image" Target="../media/image418.png"/><Relationship Id="rId94" Type="http://schemas.openxmlformats.org/officeDocument/2006/relationships/image" Target="../media/image438.png"/><Relationship Id="rId148" Type="http://schemas.openxmlformats.org/officeDocument/2006/relationships/image" Target="../media/image465.png"/><Relationship Id="rId355" Type="http://schemas.openxmlformats.org/officeDocument/2006/relationships/image" Target="../media/image568.png"/><Relationship Id="rId397" Type="http://schemas.openxmlformats.org/officeDocument/2006/relationships/image" Target="../media/image589.png"/><Relationship Id="rId520" Type="http://schemas.openxmlformats.org/officeDocument/2006/relationships/image" Target="../media/image650.png"/><Relationship Id="rId562" Type="http://schemas.openxmlformats.org/officeDocument/2006/relationships/image" Target="../media/image671.png"/><Relationship Id="rId618" Type="http://schemas.openxmlformats.org/officeDocument/2006/relationships/image" Target="../media/image699.png"/><Relationship Id="rId215" Type="http://schemas.openxmlformats.org/officeDocument/2006/relationships/customXml" Target="../ink/ink532.xml"/><Relationship Id="rId257" Type="http://schemas.openxmlformats.org/officeDocument/2006/relationships/customXml" Target="../ink/ink553.xml"/><Relationship Id="rId422" Type="http://schemas.openxmlformats.org/officeDocument/2006/relationships/customXml" Target="../ink/ink636.xml"/><Relationship Id="rId464" Type="http://schemas.openxmlformats.org/officeDocument/2006/relationships/image" Target="../media/image622.png"/><Relationship Id="rId299" Type="http://schemas.openxmlformats.org/officeDocument/2006/relationships/image" Target="../media/image540.png"/><Relationship Id="rId727" Type="http://schemas.openxmlformats.org/officeDocument/2006/relationships/image" Target="../media/image753.png"/><Relationship Id="rId63" Type="http://schemas.openxmlformats.org/officeDocument/2006/relationships/customXml" Target="../ink/ink456.xml"/><Relationship Id="rId159" Type="http://schemas.openxmlformats.org/officeDocument/2006/relationships/customXml" Target="../ink/ink504.xml"/><Relationship Id="rId366" Type="http://schemas.openxmlformats.org/officeDocument/2006/relationships/customXml" Target="../ink/ink608.xml"/><Relationship Id="rId573" Type="http://schemas.openxmlformats.org/officeDocument/2006/relationships/customXml" Target="../ink/ink712.xml"/><Relationship Id="rId226" Type="http://schemas.openxmlformats.org/officeDocument/2006/relationships/image" Target="../media/image504.png"/><Relationship Id="rId433" Type="http://schemas.openxmlformats.org/officeDocument/2006/relationships/image" Target="../media/image607.png"/><Relationship Id="rId640" Type="http://schemas.openxmlformats.org/officeDocument/2006/relationships/customXml" Target="../ink/ink746.xml"/><Relationship Id="rId74" Type="http://schemas.openxmlformats.org/officeDocument/2006/relationships/image" Target="../media/image428.png"/><Relationship Id="rId377" Type="http://schemas.openxmlformats.org/officeDocument/2006/relationships/image" Target="../media/image579.png"/><Relationship Id="rId500" Type="http://schemas.openxmlformats.org/officeDocument/2006/relationships/image" Target="../media/image640.png"/><Relationship Id="rId584" Type="http://schemas.openxmlformats.org/officeDocument/2006/relationships/image" Target="../media/image682.png"/><Relationship Id="rId5" Type="http://schemas.openxmlformats.org/officeDocument/2006/relationships/image" Target="../media/image3110.png"/><Relationship Id="rId237" Type="http://schemas.openxmlformats.org/officeDocument/2006/relationships/customXml" Target="../ink/ink543.xml"/><Relationship Id="rId444" Type="http://schemas.openxmlformats.org/officeDocument/2006/relationships/customXml" Target="../ink/ink647.xml"/><Relationship Id="rId651" Type="http://schemas.openxmlformats.org/officeDocument/2006/relationships/image" Target="../media/image715.png"/><Relationship Id="rId290" Type="http://schemas.openxmlformats.org/officeDocument/2006/relationships/image" Target="../media/image536.png"/><Relationship Id="rId304" Type="http://schemas.openxmlformats.org/officeDocument/2006/relationships/customXml" Target="../ink/ink577.xml"/><Relationship Id="rId388" Type="http://schemas.openxmlformats.org/officeDocument/2006/relationships/customXml" Target="../ink/ink619.xml"/><Relationship Id="rId511" Type="http://schemas.openxmlformats.org/officeDocument/2006/relationships/customXml" Target="../ink/ink681.xml"/><Relationship Id="rId609" Type="http://schemas.openxmlformats.org/officeDocument/2006/relationships/customXml" Target="../ink/ink730.xml"/><Relationship Id="rId85" Type="http://schemas.openxmlformats.org/officeDocument/2006/relationships/customXml" Target="../ink/ink467.xml"/><Relationship Id="rId150" Type="http://schemas.openxmlformats.org/officeDocument/2006/relationships/image" Target="../media/image466.png"/><Relationship Id="rId595" Type="http://schemas.openxmlformats.org/officeDocument/2006/relationships/customXml" Target="../ink/ink723.xml"/><Relationship Id="rId248" Type="http://schemas.openxmlformats.org/officeDocument/2006/relationships/image" Target="../media/image515.png"/><Relationship Id="rId455" Type="http://schemas.openxmlformats.org/officeDocument/2006/relationships/customXml" Target="../ink/ink653.xml"/><Relationship Id="rId662" Type="http://schemas.openxmlformats.org/officeDocument/2006/relationships/customXml" Target="../ink/ink757.xml"/><Relationship Id="rId12" Type="http://schemas.openxmlformats.org/officeDocument/2006/relationships/image" Target="../media/image3980.png"/><Relationship Id="rId108" Type="http://schemas.openxmlformats.org/officeDocument/2006/relationships/image" Target="../media/image445.png"/><Relationship Id="rId315" Type="http://schemas.openxmlformats.org/officeDocument/2006/relationships/image" Target="../media/image548.png"/><Relationship Id="rId522" Type="http://schemas.openxmlformats.org/officeDocument/2006/relationships/image" Target="../media/image651.png"/><Relationship Id="rId96" Type="http://schemas.openxmlformats.org/officeDocument/2006/relationships/image" Target="../media/image439.png"/><Relationship Id="rId161" Type="http://schemas.openxmlformats.org/officeDocument/2006/relationships/customXml" Target="../ink/ink505.xml"/><Relationship Id="rId399" Type="http://schemas.openxmlformats.org/officeDocument/2006/relationships/image" Target="../media/image590.png"/><Relationship Id="rId259" Type="http://schemas.openxmlformats.org/officeDocument/2006/relationships/customXml" Target="../ink/ink554.xml"/><Relationship Id="rId466" Type="http://schemas.openxmlformats.org/officeDocument/2006/relationships/image" Target="../media/image623.png"/><Relationship Id="rId673" Type="http://schemas.openxmlformats.org/officeDocument/2006/relationships/image" Target="../media/image726.png"/><Relationship Id="rId23" Type="http://schemas.openxmlformats.org/officeDocument/2006/relationships/customXml" Target="../ink/ink436.xml"/><Relationship Id="rId119" Type="http://schemas.openxmlformats.org/officeDocument/2006/relationships/customXml" Target="../ink/ink484.xml"/><Relationship Id="rId326" Type="http://schemas.openxmlformats.org/officeDocument/2006/relationships/customXml" Target="../ink/ink588.xml"/><Relationship Id="rId533" Type="http://schemas.openxmlformats.org/officeDocument/2006/relationships/customXml" Target="../ink/ink692.xml"/><Relationship Id="rId172" Type="http://schemas.openxmlformats.org/officeDocument/2006/relationships/image" Target="../media/image477.png"/><Relationship Id="rId477" Type="http://schemas.openxmlformats.org/officeDocument/2006/relationships/customXml" Target="../ink/ink664.xml"/><Relationship Id="rId600" Type="http://schemas.openxmlformats.org/officeDocument/2006/relationships/image" Target="../media/image690.png"/><Relationship Id="rId684" Type="http://schemas.openxmlformats.org/officeDocument/2006/relationships/customXml" Target="../ink/ink768.xml"/><Relationship Id="rId337" Type="http://schemas.openxmlformats.org/officeDocument/2006/relationships/image" Target="../media/image559.png"/><Relationship Id="rId34" Type="http://schemas.openxmlformats.org/officeDocument/2006/relationships/image" Target="../media/image409.png"/><Relationship Id="rId544" Type="http://schemas.openxmlformats.org/officeDocument/2006/relationships/image" Target="../media/image662.png"/><Relationship Id="rId183" Type="http://schemas.openxmlformats.org/officeDocument/2006/relationships/customXml" Target="../ink/ink516.xml"/><Relationship Id="rId390" Type="http://schemas.openxmlformats.org/officeDocument/2006/relationships/customXml" Target="../ink/ink620.xml"/><Relationship Id="rId404" Type="http://schemas.openxmlformats.org/officeDocument/2006/relationships/customXml" Target="../ink/ink627.xml"/><Relationship Id="rId611" Type="http://schemas.openxmlformats.org/officeDocument/2006/relationships/customXml" Target="../ink/ink731.xml"/><Relationship Id="rId250" Type="http://schemas.openxmlformats.org/officeDocument/2006/relationships/image" Target="../media/image516.png"/><Relationship Id="rId488" Type="http://schemas.openxmlformats.org/officeDocument/2006/relationships/image" Target="../media/image634.png"/><Relationship Id="rId695" Type="http://schemas.openxmlformats.org/officeDocument/2006/relationships/image" Target="../media/image737.png"/><Relationship Id="rId709" Type="http://schemas.openxmlformats.org/officeDocument/2006/relationships/image" Target="../media/image744.png"/><Relationship Id="rId45" Type="http://schemas.openxmlformats.org/officeDocument/2006/relationships/customXml" Target="../ink/ink447.xml"/><Relationship Id="rId110" Type="http://schemas.openxmlformats.org/officeDocument/2006/relationships/image" Target="../media/image446.png"/><Relationship Id="rId348" Type="http://schemas.openxmlformats.org/officeDocument/2006/relationships/customXml" Target="../ink/ink599.xml"/><Relationship Id="rId555" Type="http://schemas.openxmlformats.org/officeDocument/2006/relationships/customXml" Target="../ink/ink703.xml"/><Relationship Id="rId194" Type="http://schemas.openxmlformats.org/officeDocument/2006/relationships/image" Target="../media/image488.png"/><Relationship Id="rId208" Type="http://schemas.openxmlformats.org/officeDocument/2006/relationships/image" Target="../media/image495.png"/><Relationship Id="rId415" Type="http://schemas.openxmlformats.org/officeDocument/2006/relationships/image" Target="../media/image598.png"/><Relationship Id="rId622" Type="http://schemas.openxmlformats.org/officeDocument/2006/relationships/image" Target="../media/image701.png"/><Relationship Id="rId261" Type="http://schemas.openxmlformats.org/officeDocument/2006/relationships/customXml" Target="../ink/ink555.xml"/><Relationship Id="rId499" Type="http://schemas.openxmlformats.org/officeDocument/2006/relationships/customXml" Target="../ink/ink675.xml"/><Relationship Id="rId56" Type="http://schemas.openxmlformats.org/officeDocument/2006/relationships/image" Target="../media/image420.png"/><Relationship Id="rId359" Type="http://schemas.openxmlformats.org/officeDocument/2006/relationships/image" Target="../media/image570.png"/><Relationship Id="rId566" Type="http://schemas.openxmlformats.org/officeDocument/2006/relationships/image" Target="../media/image673.png"/><Relationship Id="rId121" Type="http://schemas.openxmlformats.org/officeDocument/2006/relationships/customXml" Target="../ink/ink485.xml"/><Relationship Id="rId219" Type="http://schemas.openxmlformats.org/officeDocument/2006/relationships/customXml" Target="../ink/ink534.xml"/><Relationship Id="rId426" Type="http://schemas.openxmlformats.org/officeDocument/2006/relationships/customXml" Target="../ink/ink638.xml"/><Relationship Id="rId633" Type="http://schemas.openxmlformats.org/officeDocument/2006/relationships/image" Target="../media/image706.png"/><Relationship Id="rId67" Type="http://schemas.openxmlformats.org/officeDocument/2006/relationships/customXml" Target="../ink/ink458.xml"/><Relationship Id="rId272" Type="http://schemas.openxmlformats.org/officeDocument/2006/relationships/image" Target="../media/image527.png"/><Relationship Id="rId577" Type="http://schemas.openxmlformats.org/officeDocument/2006/relationships/customXml" Target="../ink/ink714.xml"/><Relationship Id="rId700" Type="http://schemas.openxmlformats.org/officeDocument/2006/relationships/customXml" Target="../ink/ink776.xml"/><Relationship Id="rId132" Type="http://schemas.openxmlformats.org/officeDocument/2006/relationships/image" Target="../media/image457.png"/><Relationship Id="rId437" Type="http://schemas.openxmlformats.org/officeDocument/2006/relationships/image" Target="../media/image609.png"/><Relationship Id="rId644" Type="http://schemas.openxmlformats.org/officeDocument/2006/relationships/customXml" Target="../ink/ink748.xml"/><Relationship Id="rId283" Type="http://schemas.openxmlformats.org/officeDocument/2006/relationships/customXml" Target="../ink/ink566.xml"/><Relationship Id="rId490" Type="http://schemas.openxmlformats.org/officeDocument/2006/relationships/image" Target="../media/image635.png"/><Relationship Id="rId504" Type="http://schemas.openxmlformats.org/officeDocument/2006/relationships/image" Target="../media/image642.png"/><Relationship Id="rId711" Type="http://schemas.openxmlformats.org/officeDocument/2006/relationships/image" Target="../media/image745.png"/><Relationship Id="rId78" Type="http://schemas.openxmlformats.org/officeDocument/2006/relationships/image" Target="../media/image430.png"/><Relationship Id="rId143" Type="http://schemas.openxmlformats.org/officeDocument/2006/relationships/customXml" Target="../ink/ink496.xml"/><Relationship Id="rId350" Type="http://schemas.openxmlformats.org/officeDocument/2006/relationships/customXml" Target="../ink/ink600.xml"/><Relationship Id="rId588" Type="http://schemas.openxmlformats.org/officeDocument/2006/relationships/image" Target="../media/image684.png"/><Relationship Id="rId9" Type="http://schemas.openxmlformats.org/officeDocument/2006/relationships/customXml" Target="../ink/ink429.xml"/><Relationship Id="rId210" Type="http://schemas.openxmlformats.org/officeDocument/2006/relationships/image" Target="../media/image496.png"/><Relationship Id="rId448" Type="http://schemas.openxmlformats.org/officeDocument/2006/relationships/customXml" Target="../ink/ink649.xml"/><Relationship Id="rId655" Type="http://schemas.openxmlformats.org/officeDocument/2006/relationships/image" Target="../media/image717.png"/><Relationship Id="rId294" Type="http://schemas.openxmlformats.org/officeDocument/2006/relationships/customXml" Target="../ink/ink572.xml"/><Relationship Id="rId308" Type="http://schemas.openxmlformats.org/officeDocument/2006/relationships/customXml" Target="../ink/ink579.xml"/><Relationship Id="rId515" Type="http://schemas.openxmlformats.org/officeDocument/2006/relationships/customXml" Target="../ink/ink683.xml"/><Relationship Id="rId722" Type="http://schemas.openxmlformats.org/officeDocument/2006/relationships/customXml" Target="../ink/ink787.xml"/><Relationship Id="rId89" Type="http://schemas.openxmlformats.org/officeDocument/2006/relationships/customXml" Target="../ink/ink469.xml"/><Relationship Id="rId154" Type="http://schemas.openxmlformats.org/officeDocument/2006/relationships/image" Target="../media/image468.png"/><Relationship Id="rId361" Type="http://schemas.openxmlformats.org/officeDocument/2006/relationships/image" Target="../media/image571.png"/><Relationship Id="rId599" Type="http://schemas.openxmlformats.org/officeDocument/2006/relationships/customXml" Target="../ink/ink725.xml"/><Relationship Id="rId459" Type="http://schemas.openxmlformats.org/officeDocument/2006/relationships/customXml" Target="../ink/ink655.xml"/><Relationship Id="rId666" Type="http://schemas.openxmlformats.org/officeDocument/2006/relationships/customXml" Target="../ink/ink759.xml"/><Relationship Id="rId16" Type="http://schemas.openxmlformats.org/officeDocument/2006/relationships/image" Target="../media/image4000.png"/><Relationship Id="rId221" Type="http://schemas.openxmlformats.org/officeDocument/2006/relationships/customXml" Target="../ink/ink535.xml"/><Relationship Id="rId319" Type="http://schemas.openxmlformats.org/officeDocument/2006/relationships/image" Target="../media/image550.png"/><Relationship Id="rId526" Type="http://schemas.openxmlformats.org/officeDocument/2006/relationships/image" Target="../media/image653.png"/><Relationship Id="rId733" Type="http://schemas.openxmlformats.org/officeDocument/2006/relationships/image" Target="../media/image756.png"/><Relationship Id="rId165" Type="http://schemas.openxmlformats.org/officeDocument/2006/relationships/customXml" Target="../ink/ink507.xml"/><Relationship Id="rId372" Type="http://schemas.openxmlformats.org/officeDocument/2006/relationships/customXml" Target="../ink/ink611.xml"/><Relationship Id="rId677" Type="http://schemas.openxmlformats.org/officeDocument/2006/relationships/image" Target="../media/image728.png"/><Relationship Id="rId232" Type="http://schemas.openxmlformats.org/officeDocument/2006/relationships/image" Target="../media/image507.png"/><Relationship Id="rId27" Type="http://schemas.openxmlformats.org/officeDocument/2006/relationships/customXml" Target="../ink/ink438.xml"/><Relationship Id="rId537" Type="http://schemas.openxmlformats.org/officeDocument/2006/relationships/customXml" Target="../ink/ink694.xml"/><Relationship Id="rId80" Type="http://schemas.openxmlformats.org/officeDocument/2006/relationships/image" Target="../media/image431.png"/><Relationship Id="rId176" Type="http://schemas.openxmlformats.org/officeDocument/2006/relationships/image" Target="../media/image479.png"/><Relationship Id="rId383" Type="http://schemas.openxmlformats.org/officeDocument/2006/relationships/image" Target="../media/image582.png"/><Relationship Id="rId590" Type="http://schemas.openxmlformats.org/officeDocument/2006/relationships/image" Target="../media/image685.png"/><Relationship Id="rId604" Type="http://schemas.openxmlformats.org/officeDocument/2006/relationships/image" Target="../media/image692.png"/><Relationship Id="rId243" Type="http://schemas.openxmlformats.org/officeDocument/2006/relationships/customXml" Target="../ink/ink546.xml"/><Relationship Id="rId450" Type="http://schemas.openxmlformats.org/officeDocument/2006/relationships/customXml" Target="../ink/ink650.xml"/><Relationship Id="rId688" Type="http://schemas.openxmlformats.org/officeDocument/2006/relationships/customXml" Target="../ink/ink770.xml"/><Relationship Id="rId38" Type="http://schemas.openxmlformats.org/officeDocument/2006/relationships/image" Target="../media/image411.png"/><Relationship Id="rId103" Type="http://schemas.openxmlformats.org/officeDocument/2006/relationships/customXml" Target="../ink/ink476.xml"/><Relationship Id="rId310" Type="http://schemas.openxmlformats.org/officeDocument/2006/relationships/customXml" Target="../ink/ink580.xml"/><Relationship Id="rId548" Type="http://schemas.openxmlformats.org/officeDocument/2006/relationships/image" Target="../media/image664.png"/><Relationship Id="rId91" Type="http://schemas.openxmlformats.org/officeDocument/2006/relationships/customXml" Target="../ink/ink470.xml"/><Relationship Id="rId187" Type="http://schemas.openxmlformats.org/officeDocument/2006/relationships/customXml" Target="../ink/ink518.xml"/><Relationship Id="rId394" Type="http://schemas.openxmlformats.org/officeDocument/2006/relationships/customXml" Target="../ink/ink622.xml"/><Relationship Id="rId408" Type="http://schemas.openxmlformats.org/officeDocument/2006/relationships/customXml" Target="../ink/ink629.xml"/><Relationship Id="rId615" Type="http://schemas.openxmlformats.org/officeDocument/2006/relationships/customXml" Target="../ink/ink733.xml"/><Relationship Id="rId254" Type="http://schemas.openxmlformats.org/officeDocument/2006/relationships/image" Target="../media/image518.png"/><Relationship Id="rId699" Type="http://schemas.openxmlformats.org/officeDocument/2006/relationships/image" Target="../media/image739.png"/><Relationship Id="rId49" Type="http://schemas.openxmlformats.org/officeDocument/2006/relationships/customXml" Target="../ink/ink449.xml"/><Relationship Id="rId114" Type="http://schemas.openxmlformats.org/officeDocument/2006/relationships/image" Target="../media/image448.png"/><Relationship Id="rId461" Type="http://schemas.openxmlformats.org/officeDocument/2006/relationships/customXml" Target="../ink/ink656.xml"/><Relationship Id="rId559" Type="http://schemas.openxmlformats.org/officeDocument/2006/relationships/customXml" Target="../ink/ink705.xml"/><Relationship Id="rId198" Type="http://schemas.openxmlformats.org/officeDocument/2006/relationships/image" Target="../media/image490.png"/><Relationship Id="rId321" Type="http://schemas.openxmlformats.org/officeDocument/2006/relationships/image" Target="../media/image551.png"/><Relationship Id="rId419" Type="http://schemas.openxmlformats.org/officeDocument/2006/relationships/image" Target="../media/image600.png"/><Relationship Id="rId626" Type="http://schemas.openxmlformats.org/officeDocument/2006/relationships/image" Target="../media/image703.png"/><Relationship Id="rId265" Type="http://schemas.openxmlformats.org/officeDocument/2006/relationships/customXml" Target="../ink/ink557.xml"/><Relationship Id="rId472" Type="http://schemas.openxmlformats.org/officeDocument/2006/relationships/image" Target="../media/image626.png"/><Relationship Id="rId125" Type="http://schemas.openxmlformats.org/officeDocument/2006/relationships/customXml" Target="../ink/ink487.xml"/><Relationship Id="rId332" Type="http://schemas.openxmlformats.org/officeDocument/2006/relationships/customXml" Target="../ink/ink591.xml"/><Relationship Id="rId637" Type="http://schemas.openxmlformats.org/officeDocument/2006/relationships/image" Target="../media/image708.png"/><Relationship Id="rId276" Type="http://schemas.openxmlformats.org/officeDocument/2006/relationships/image" Target="../media/image529.png"/><Relationship Id="rId483" Type="http://schemas.openxmlformats.org/officeDocument/2006/relationships/customXml" Target="../ink/ink667.xml"/><Relationship Id="rId690" Type="http://schemas.openxmlformats.org/officeDocument/2006/relationships/customXml" Target="../ink/ink771.xml"/><Relationship Id="rId704" Type="http://schemas.openxmlformats.org/officeDocument/2006/relationships/customXml" Target="../ink/ink778.xml"/><Relationship Id="rId40" Type="http://schemas.openxmlformats.org/officeDocument/2006/relationships/image" Target="../media/image412.png"/><Relationship Id="rId136" Type="http://schemas.openxmlformats.org/officeDocument/2006/relationships/image" Target="../media/image459.png"/><Relationship Id="rId343" Type="http://schemas.openxmlformats.org/officeDocument/2006/relationships/image" Target="../media/image562.png"/><Relationship Id="rId550" Type="http://schemas.openxmlformats.org/officeDocument/2006/relationships/image" Target="../media/image665.png"/><Relationship Id="rId203" Type="http://schemas.openxmlformats.org/officeDocument/2006/relationships/customXml" Target="../ink/ink526.xml"/><Relationship Id="rId648" Type="http://schemas.openxmlformats.org/officeDocument/2006/relationships/customXml" Target="../ink/ink750.xml"/><Relationship Id="rId287" Type="http://schemas.openxmlformats.org/officeDocument/2006/relationships/customXml" Target="../ink/ink568.xml"/><Relationship Id="rId410" Type="http://schemas.openxmlformats.org/officeDocument/2006/relationships/customXml" Target="../ink/ink630.xml"/><Relationship Id="rId494" Type="http://schemas.openxmlformats.org/officeDocument/2006/relationships/image" Target="../media/image637.png"/><Relationship Id="rId508" Type="http://schemas.openxmlformats.org/officeDocument/2006/relationships/image" Target="../media/image644.png"/><Relationship Id="rId715" Type="http://schemas.openxmlformats.org/officeDocument/2006/relationships/image" Target="../media/image747.png"/><Relationship Id="rId147" Type="http://schemas.openxmlformats.org/officeDocument/2006/relationships/customXml" Target="../ink/ink498.xml"/><Relationship Id="rId354" Type="http://schemas.openxmlformats.org/officeDocument/2006/relationships/customXml" Target="../ink/ink602.xml"/><Relationship Id="rId51" Type="http://schemas.openxmlformats.org/officeDocument/2006/relationships/customXml" Target="../ink/ink450.xml"/><Relationship Id="rId561" Type="http://schemas.openxmlformats.org/officeDocument/2006/relationships/customXml" Target="../ink/ink706.xml"/><Relationship Id="rId659" Type="http://schemas.openxmlformats.org/officeDocument/2006/relationships/image" Target="../media/image719.png"/></Relationships>
</file>

<file path=ppt/slides/_rels/slide11.xml.rels><?xml version="1.0" encoding="UTF-8" standalone="yes"?>
<Relationships xmlns="http://schemas.openxmlformats.org/package/2006/relationships"><Relationship Id="rId3" Type="http://schemas.openxmlformats.org/officeDocument/2006/relationships/customXml" Target="../ink/ink795.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760.png"/><Relationship Id="rId5" Type="http://schemas.openxmlformats.org/officeDocument/2006/relationships/customXml" Target="../ink/ink796.xml"/><Relationship Id="rId4" Type="http://schemas.openxmlformats.org/officeDocument/2006/relationships/image" Target="../media/image75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customXml" Target="../ink/ink797.xml"/><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762.png"/><Relationship Id="rId5" Type="http://schemas.openxmlformats.org/officeDocument/2006/relationships/customXml" Target="../ink/ink798.xml"/><Relationship Id="rId4" Type="http://schemas.openxmlformats.org/officeDocument/2006/relationships/image" Target="../media/image761.png"/></Relationships>
</file>

<file path=ppt/slides/_rels/slide14.xml.rels><?xml version="1.0" encoding="UTF-8" standalone="yes"?>
<Relationships xmlns="http://schemas.openxmlformats.org/package/2006/relationships"><Relationship Id="rId117" Type="http://schemas.openxmlformats.org/officeDocument/2006/relationships/customXml" Target="../ink/ink856.xml"/><Relationship Id="rId21" Type="http://schemas.openxmlformats.org/officeDocument/2006/relationships/customXml" Target="../ink/ink808.xml"/><Relationship Id="rId324" Type="http://schemas.openxmlformats.org/officeDocument/2006/relationships/customXml" Target="../ink/ink961.xml"/><Relationship Id="rId531" Type="http://schemas.openxmlformats.org/officeDocument/2006/relationships/customXml" Target="../ink/ink1065.xml"/><Relationship Id="rId170" Type="http://schemas.openxmlformats.org/officeDocument/2006/relationships/image" Target="../media/image845.png"/><Relationship Id="rId268" Type="http://schemas.openxmlformats.org/officeDocument/2006/relationships/customXml" Target="../ink/ink933.xml"/><Relationship Id="rId475" Type="http://schemas.openxmlformats.org/officeDocument/2006/relationships/customXml" Target="../ink/ink1037.xml"/><Relationship Id="rId32" Type="http://schemas.openxmlformats.org/officeDocument/2006/relationships/image" Target="../media/image776.png"/><Relationship Id="rId128" Type="http://schemas.openxmlformats.org/officeDocument/2006/relationships/image" Target="../media/image824.png"/><Relationship Id="rId335" Type="http://schemas.openxmlformats.org/officeDocument/2006/relationships/image" Target="../media/image926.png"/><Relationship Id="rId181" Type="http://schemas.openxmlformats.org/officeDocument/2006/relationships/customXml" Target="../ink/ink888.xml"/><Relationship Id="rId402" Type="http://schemas.openxmlformats.org/officeDocument/2006/relationships/image" Target="../media/image959.png"/><Relationship Id="rId279" Type="http://schemas.openxmlformats.org/officeDocument/2006/relationships/image" Target="../media/image898.png"/><Relationship Id="rId486" Type="http://schemas.openxmlformats.org/officeDocument/2006/relationships/image" Target="../media/image1001.png"/><Relationship Id="rId43" Type="http://schemas.openxmlformats.org/officeDocument/2006/relationships/customXml" Target="../ink/ink819.xml"/><Relationship Id="rId139" Type="http://schemas.openxmlformats.org/officeDocument/2006/relationships/customXml" Target="../ink/ink867.xml"/><Relationship Id="rId290" Type="http://schemas.openxmlformats.org/officeDocument/2006/relationships/customXml" Target="../ink/ink944.xml"/><Relationship Id="rId304" Type="http://schemas.openxmlformats.org/officeDocument/2006/relationships/customXml" Target="../ink/ink951.xml"/><Relationship Id="rId346" Type="http://schemas.openxmlformats.org/officeDocument/2006/relationships/customXml" Target="../ink/ink972.xml"/><Relationship Id="rId388" Type="http://schemas.openxmlformats.org/officeDocument/2006/relationships/image" Target="../media/image952.png"/><Relationship Id="rId511" Type="http://schemas.openxmlformats.org/officeDocument/2006/relationships/customXml" Target="../ink/ink1055.xml"/><Relationship Id="rId85" Type="http://schemas.openxmlformats.org/officeDocument/2006/relationships/customXml" Target="../ink/ink840.xml"/><Relationship Id="rId150" Type="http://schemas.openxmlformats.org/officeDocument/2006/relationships/image" Target="../media/image835.png"/><Relationship Id="rId192" Type="http://schemas.openxmlformats.org/officeDocument/2006/relationships/customXml" Target="../ink/ink894.xml"/><Relationship Id="rId206" Type="http://schemas.openxmlformats.org/officeDocument/2006/relationships/customXml" Target="../ink/ink901.xml"/><Relationship Id="rId413" Type="http://schemas.openxmlformats.org/officeDocument/2006/relationships/customXml" Target="../ink/ink1006.xml"/><Relationship Id="rId248" Type="http://schemas.openxmlformats.org/officeDocument/2006/relationships/image" Target="../media/image883.png"/><Relationship Id="rId455" Type="http://schemas.openxmlformats.org/officeDocument/2006/relationships/customXml" Target="../ink/ink1027.xml"/><Relationship Id="rId497" Type="http://schemas.openxmlformats.org/officeDocument/2006/relationships/customXml" Target="../ink/ink1048.xml"/><Relationship Id="rId12" Type="http://schemas.openxmlformats.org/officeDocument/2006/relationships/image" Target="../media/image766.png"/><Relationship Id="rId108" Type="http://schemas.openxmlformats.org/officeDocument/2006/relationships/image" Target="../media/image814.png"/><Relationship Id="rId315" Type="http://schemas.openxmlformats.org/officeDocument/2006/relationships/image" Target="../media/image916.png"/><Relationship Id="rId357" Type="http://schemas.openxmlformats.org/officeDocument/2006/relationships/image" Target="../media/image937.png"/><Relationship Id="rId522" Type="http://schemas.openxmlformats.org/officeDocument/2006/relationships/image" Target="../media/image1019.png"/><Relationship Id="rId54" Type="http://schemas.openxmlformats.org/officeDocument/2006/relationships/image" Target="../media/image787.png"/><Relationship Id="rId96" Type="http://schemas.openxmlformats.org/officeDocument/2006/relationships/image" Target="../media/image808.png"/><Relationship Id="rId161" Type="http://schemas.openxmlformats.org/officeDocument/2006/relationships/customXml" Target="../ink/ink878.xml"/><Relationship Id="rId217" Type="http://schemas.openxmlformats.org/officeDocument/2006/relationships/customXml" Target="../ink/ink907.xml"/><Relationship Id="rId399" Type="http://schemas.openxmlformats.org/officeDocument/2006/relationships/customXml" Target="../ink/ink999.xml"/><Relationship Id="rId259" Type="http://schemas.openxmlformats.org/officeDocument/2006/relationships/customXml" Target="../ink/ink928.xml"/><Relationship Id="rId424" Type="http://schemas.openxmlformats.org/officeDocument/2006/relationships/image" Target="../media/image970.png"/><Relationship Id="rId466" Type="http://schemas.openxmlformats.org/officeDocument/2006/relationships/image" Target="../media/image991.png"/><Relationship Id="rId23" Type="http://schemas.openxmlformats.org/officeDocument/2006/relationships/customXml" Target="../ink/ink809.xml"/><Relationship Id="rId119" Type="http://schemas.openxmlformats.org/officeDocument/2006/relationships/customXml" Target="../ink/ink857.xml"/><Relationship Id="rId270" Type="http://schemas.openxmlformats.org/officeDocument/2006/relationships/customXml" Target="../ink/ink934.xml"/><Relationship Id="rId326" Type="http://schemas.openxmlformats.org/officeDocument/2006/relationships/customXml" Target="../ink/ink962.xml"/><Relationship Id="rId533" Type="http://schemas.openxmlformats.org/officeDocument/2006/relationships/customXml" Target="../ink/ink1066.xml"/><Relationship Id="rId65" Type="http://schemas.openxmlformats.org/officeDocument/2006/relationships/customXml" Target="../ink/ink830.xml"/><Relationship Id="rId130" Type="http://schemas.openxmlformats.org/officeDocument/2006/relationships/image" Target="../media/image825.png"/><Relationship Id="rId368" Type="http://schemas.openxmlformats.org/officeDocument/2006/relationships/customXml" Target="../ink/ink983.xml"/><Relationship Id="rId172" Type="http://schemas.openxmlformats.org/officeDocument/2006/relationships/image" Target="../media/image846.png"/><Relationship Id="rId228" Type="http://schemas.openxmlformats.org/officeDocument/2006/relationships/image" Target="../media/image873.png"/><Relationship Id="rId435" Type="http://schemas.openxmlformats.org/officeDocument/2006/relationships/customXml" Target="../ink/ink1017.xml"/><Relationship Id="rId477" Type="http://schemas.openxmlformats.org/officeDocument/2006/relationships/customXml" Target="../ink/ink1038.xml"/><Relationship Id="rId281" Type="http://schemas.openxmlformats.org/officeDocument/2006/relationships/image" Target="../media/image899.png"/><Relationship Id="rId337" Type="http://schemas.openxmlformats.org/officeDocument/2006/relationships/image" Target="../media/image927.png"/><Relationship Id="rId502" Type="http://schemas.openxmlformats.org/officeDocument/2006/relationships/image" Target="../media/image1009.png"/><Relationship Id="rId34" Type="http://schemas.openxmlformats.org/officeDocument/2006/relationships/image" Target="../media/image777.png"/><Relationship Id="rId76" Type="http://schemas.openxmlformats.org/officeDocument/2006/relationships/image" Target="../media/image798.png"/><Relationship Id="rId141" Type="http://schemas.openxmlformats.org/officeDocument/2006/relationships/customXml" Target="../ink/ink868.xml"/><Relationship Id="rId379" Type="http://schemas.openxmlformats.org/officeDocument/2006/relationships/image" Target="../media/image948.png"/><Relationship Id="rId7" Type="http://schemas.openxmlformats.org/officeDocument/2006/relationships/customXml" Target="../ink/ink801.xml"/><Relationship Id="rId183" Type="http://schemas.openxmlformats.org/officeDocument/2006/relationships/image" Target="../media/image851.png"/><Relationship Id="rId239" Type="http://schemas.openxmlformats.org/officeDocument/2006/relationships/customXml" Target="../ink/ink918.xml"/><Relationship Id="rId390" Type="http://schemas.openxmlformats.org/officeDocument/2006/relationships/image" Target="../media/image953.png"/><Relationship Id="rId404" Type="http://schemas.openxmlformats.org/officeDocument/2006/relationships/image" Target="../media/image960.png"/><Relationship Id="rId446" Type="http://schemas.openxmlformats.org/officeDocument/2006/relationships/image" Target="../media/image981.png"/><Relationship Id="rId250" Type="http://schemas.openxmlformats.org/officeDocument/2006/relationships/image" Target="../media/image884.png"/><Relationship Id="rId292" Type="http://schemas.openxmlformats.org/officeDocument/2006/relationships/customXml" Target="../ink/ink945.xml"/><Relationship Id="rId306" Type="http://schemas.openxmlformats.org/officeDocument/2006/relationships/customXml" Target="../ink/ink952.xml"/><Relationship Id="rId488" Type="http://schemas.openxmlformats.org/officeDocument/2006/relationships/image" Target="../media/image1002.png"/><Relationship Id="rId45" Type="http://schemas.openxmlformats.org/officeDocument/2006/relationships/customXml" Target="../ink/ink820.xml"/><Relationship Id="rId87" Type="http://schemas.openxmlformats.org/officeDocument/2006/relationships/customXml" Target="../ink/ink841.xml"/><Relationship Id="rId110" Type="http://schemas.openxmlformats.org/officeDocument/2006/relationships/image" Target="../media/image815.png"/><Relationship Id="rId348" Type="http://schemas.openxmlformats.org/officeDocument/2006/relationships/customXml" Target="../ink/ink973.xml"/><Relationship Id="rId513" Type="http://schemas.openxmlformats.org/officeDocument/2006/relationships/customXml" Target="../ink/ink1056.xml"/><Relationship Id="rId152" Type="http://schemas.openxmlformats.org/officeDocument/2006/relationships/image" Target="../media/image836.png"/><Relationship Id="rId194" Type="http://schemas.openxmlformats.org/officeDocument/2006/relationships/customXml" Target="../ink/ink895.xml"/><Relationship Id="rId208" Type="http://schemas.openxmlformats.org/officeDocument/2006/relationships/customXml" Target="../ink/ink902.xml"/><Relationship Id="rId415" Type="http://schemas.openxmlformats.org/officeDocument/2006/relationships/customXml" Target="../ink/ink1007.xml"/><Relationship Id="rId457" Type="http://schemas.openxmlformats.org/officeDocument/2006/relationships/customXml" Target="../ink/ink1028.xml"/><Relationship Id="rId261" Type="http://schemas.openxmlformats.org/officeDocument/2006/relationships/customXml" Target="../ink/ink929.xml"/><Relationship Id="rId499" Type="http://schemas.openxmlformats.org/officeDocument/2006/relationships/customXml" Target="../ink/ink1049.xml"/><Relationship Id="rId14" Type="http://schemas.openxmlformats.org/officeDocument/2006/relationships/image" Target="../media/image767.png"/><Relationship Id="rId56" Type="http://schemas.openxmlformats.org/officeDocument/2006/relationships/image" Target="../media/image788.png"/><Relationship Id="rId317" Type="http://schemas.openxmlformats.org/officeDocument/2006/relationships/image" Target="../media/image917.png"/><Relationship Id="rId359" Type="http://schemas.openxmlformats.org/officeDocument/2006/relationships/image" Target="../media/image938.png"/><Relationship Id="rId524" Type="http://schemas.openxmlformats.org/officeDocument/2006/relationships/image" Target="../media/image1020.png"/><Relationship Id="rId98" Type="http://schemas.openxmlformats.org/officeDocument/2006/relationships/image" Target="../media/image809.png"/><Relationship Id="rId121" Type="http://schemas.openxmlformats.org/officeDocument/2006/relationships/customXml" Target="../ink/ink858.xml"/><Relationship Id="rId163" Type="http://schemas.openxmlformats.org/officeDocument/2006/relationships/customXml" Target="../ink/ink879.xml"/><Relationship Id="rId219" Type="http://schemas.openxmlformats.org/officeDocument/2006/relationships/customXml" Target="../ink/ink908.xml"/><Relationship Id="rId370" Type="http://schemas.openxmlformats.org/officeDocument/2006/relationships/customXml" Target="../ink/ink984.xml"/><Relationship Id="rId426" Type="http://schemas.openxmlformats.org/officeDocument/2006/relationships/image" Target="../media/image971.png"/><Relationship Id="rId230" Type="http://schemas.openxmlformats.org/officeDocument/2006/relationships/image" Target="../media/image874.png"/><Relationship Id="rId468" Type="http://schemas.openxmlformats.org/officeDocument/2006/relationships/image" Target="../media/image992.png"/><Relationship Id="rId25" Type="http://schemas.openxmlformats.org/officeDocument/2006/relationships/customXml" Target="../ink/ink810.xml"/><Relationship Id="rId67" Type="http://schemas.openxmlformats.org/officeDocument/2006/relationships/customXml" Target="../ink/ink831.xml"/><Relationship Id="rId272" Type="http://schemas.openxmlformats.org/officeDocument/2006/relationships/customXml" Target="../ink/ink935.xml"/><Relationship Id="rId328" Type="http://schemas.openxmlformats.org/officeDocument/2006/relationships/customXml" Target="../ink/ink963.xml"/><Relationship Id="rId535" Type="http://schemas.openxmlformats.org/officeDocument/2006/relationships/customXml" Target="../ink/ink1067.xml"/><Relationship Id="rId132" Type="http://schemas.openxmlformats.org/officeDocument/2006/relationships/image" Target="../media/image826.png"/><Relationship Id="rId174" Type="http://schemas.openxmlformats.org/officeDocument/2006/relationships/image" Target="../media/image847.png"/><Relationship Id="rId381" Type="http://schemas.openxmlformats.org/officeDocument/2006/relationships/image" Target="../media/image949.png"/><Relationship Id="rId241" Type="http://schemas.openxmlformats.org/officeDocument/2006/relationships/customXml" Target="../ink/ink919.xml"/><Relationship Id="rId437" Type="http://schemas.openxmlformats.org/officeDocument/2006/relationships/customXml" Target="../ink/ink1018.xml"/><Relationship Id="rId479" Type="http://schemas.openxmlformats.org/officeDocument/2006/relationships/customXml" Target="../ink/ink1039.xml"/><Relationship Id="rId36" Type="http://schemas.openxmlformats.org/officeDocument/2006/relationships/image" Target="../media/image778.png"/><Relationship Id="rId283" Type="http://schemas.openxmlformats.org/officeDocument/2006/relationships/image" Target="../media/image900.png"/><Relationship Id="rId339" Type="http://schemas.openxmlformats.org/officeDocument/2006/relationships/image" Target="../media/image928.png"/><Relationship Id="rId490" Type="http://schemas.openxmlformats.org/officeDocument/2006/relationships/image" Target="../media/image1003.png"/><Relationship Id="rId504" Type="http://schemas.openxmlformats.org/officeDocument/2006/relationships/image" Target="../media/image1010.png"/><Relationship Id="rId78" Type="http://schemas.openxmlformats.org/officeDocument/2006/relationships/image" Target="../media/image799.png"/><Relationship Id="rId101" Type="http://schemas.openxmlformats.org/officeDocument/2006/relationships/customXml" Target="../ink/ink848.xml"/><Relationship Id="rId143" Type="http://schemas.openxmlformats.org/officeDocument/2006/relationships/customXml" Target="../ink/ink869.xml"/><Relationship Id="rId185" Type="http://schemas.openxmlformats.org/officeDocument/2006/relationships/image" Target="../media/image852.png"/><Relationship Id="rId350" Type="http://schemas.openxmlformats.org/officeDocument/2006/relationships/customXml" Target="../ink/ink974.xml"/><Relationship Id="rId406" Type="http://schemas.openxmlformats.org/officeDocument/2006/relationships/image" Target="../media/image961.png"/><Relationship Id="rId9" Type="http://schemas.openxmlformats.org/officeDocument/2006/relationships/customXml" Target="../ink/ink802.xml"/><Relationship Id="rId210" Type="http://schemas.openxmlformats.org/officeDocument/2006/relationships/customXml" Target="../ink/ink903.xml"/><Relationship Id="rId392" Type="http://schemas.openxmlformats.org/officeDocument/2006/relationships/image" Target="../media/image954.png"/><Relationship Id="rId448" Type="http://schemas.openxmlformats.org/officeDocument/2006/relationships/image" Target="../media/image982.png"/><Relationship Id="rId252" Type="http://schemas.openxmlformats.org/officeDocument/2006/relationships/image" Target="../media/image885.png"/><Relationship Id="rId294" Type="http://schemas.openxmlformats.org/officeDocument/2006/relationships/customXml" Target="../ink/ink946.xml"/><Relationship Id="rId308" Type="http://schemas.openxmlformats.org/officeDocument/2006/relationships/customXml" Target="../ink/ink953.xml"/><Relationship Id="rId515" Type="http://schemas.openxmlformats.org/officeDocument/2006/relationships/customXml" Target="../ink/ink1057.xml"/><Relationship Id="rId47" Type="http://schemas.openxmlformats.org/officeDocument/2006/relationships/customXml" Target="../ink/ink821.xml"/><Relationship Id="rId89" Type="http://schemas.openxmlformats.org/officeDocument/2006/relationships/customXml" Target="../ink/ink842.xml"/><Relationship Id="rId112" Type="http://schemas.openxmlformats.org/officeDocument/2006/relationships/image" Target="../media/image816.png"/><Relationship Id="rId154" Type="http://schemas.openxmlformats.org/officeDocument/2006/relationships/image" Target="../media/image837.png"/><Relationship Id="rId361" Type="http://schemas.openxmlformats.org/officeDocument/2006/relationships/image" Target="../media/image939.png"/><Relationship Id="rId196" Type="http://schemas.openxmlformats.org/officeDocument/2006/relationships/customXml" Target="../ink/ink896.xml"/><Relationship Id="rId417" Type="http://schemas.openxmlformats.org/officeDocument/2006/relationships/customXml" Target="../ink/ink1008.xml"/><Relationship Id="rId459" Type="http://schemas.openxmlformats.org/officeDocument/2006/relationships/customXml" Target="../ink/ink1029.xml"/><Relationship Id="rId16" Type="http://schemas.openxmlformats.org/officeDocument/2006/relationships/image" Target="../media/image768.png"/><Relationship Id="rId221" Type="http://schemas.openxmlformats.org/officeDocument/2006/relationships/customXml" Target="../ink/ink909.xml"/><Relationship Id="rId263" Type="http://schemas.openxmlformats.org/officeDocument/2006/relationships/customXml" Target="../ink/ink930.xml"/><Relationship Id="rId319" Type="http://schemas.openxmlformats.org/officeDocument/2006/relationships/image" Target="../media/image918.png"/><Relationship Id="rId470" Type="http://schemas.openxmlformats.org/officeDocument/2006/relationships/image" Target="../media/image993.png"/><Relationship Id="rId526" Type="http://schemas.openxmlformats.org/officeDocument/2006/relationships/image" Target="../media/image1021.png"/><Relationship Id="rId58" Type="http://schemas.openxmlformats.org/officeDocument/2006/relationships/image" Target="../media/image789.png"/><Relationship Id="rId123" Type="http://schemas.openxmlformats.org/officeDocument/2006/relationships/customXml" Target="../ink/ink859.xml"/><Relationship Id="rId330" Type="http://schemas.openxmlformats.org/officeDocument/2006/relationships/customXml" Target="../ink/ink964.xml"/><Relationship Id="rId165" Type="http://schemas.openxmlformats.org/officeDocument/2006/relationships/customXml" Target="../ink/ink880.xml"/><Relationship Id="rId372" Type="http://schemas.openxmlformats.org/officeDocument/2006/relationships/customXml" Target="../ink/ink985.xml"/><Relationship Id="rId428" Type="http://schemas.openxmlformats.org/officeDocument/2006/relationships/image" Target="../media/image972.png"/><Relationship Id="rId232" Type="http://schemas.openxmlformats.org/officeDocument/2006/relationships/image" Target="../media/image875.png"/><Relationship Id="rId274" Type="http://schemas.openxmlformats.org/officeDocument/2006/relationships/customXml" Target="../ink/ink936.xml"/><Relationship Id="rId481" Type="http://schemas.openxmlformats.org/officeDocument/2006/relationships/customXml" Target="../ink/ink1040.xml"/><Relationship Id="rId27" Type="http://schemas.openxmlformats.org/officeDocument/2006/relationships/customXml" Target="../ink/ink811.xml"/><Relationship Id="rId69" Type="http://schemas.openxmlformats.org/officeDocument/2006/relationships/customXml" Target="../ink/ink832.xml"/><Relationship Id="rId134" Type="http://schemas.openxmlformats.org/officeDocument/2006/relationships/image" Target="../media/image827.png"/><Relationship Id="rId537" Type="http://schemas.openxmlformats.org/officeDocument/2006/relationships/customXml" Target="../ink/ink1068.xml"/><Relationship Id="rId80" Type="http://schemas.openxmlformats.org/officeDocument/2006/relationships/image" Target="../media/image800.png"/><Relationship Id="rId176" Type="http://schemas.openxmlformats.org/officeDocument/2006/relationships/image" Target="../media/image848.png"/><Relationship Id="rId341" Type="http://schemas.openxmlformats.org/officeDocument/2006/relationships/image" Target="../media/image929.png"/><Relationship Id="rId383" Type="http://schemas.openxmlformats.org/officeDocument/2006/relationships/customXml" Target="../ink/ink991.xml"/><Relationship Id="rId439" Type="http://schemas.openxmlformats.org/officeDocument/2006/relationships/customXml" Target="../ink/ink1019.xml"/><Relationship Id="rId201" Type="http://schemas.openxmlformats.org/officeDocument/2006/relationships/image" Target="../media/image860.png"/><Relationship Id="rId243" Type="http://schemas.openxmlformats.org/officeDocument/2006/relationships/customXml" Target="../ink/ink920.xml"/><Relationship Id="rId285" Type="http://schemas.openxmlformats.org/officeDocument/2006/relationships/image" Target="../media/image901.png"/><Relationship Id="rId450" Type="http://schemas.openxmlformats.org/officeDocument/2006/relationships/image" Target="../media/image983.png"/><Relationship Id="rId506" Type="http://schemas.openxmlformats.org/officeDocument/2006/relationships/image" Target="../media/image1011.png"/><Relationship Id="rId38" Type="http://schemas.openxmlformats.org/officeDocument/2006/relationships/image" Target="../media/image779.png"/><Relationship Id="rId103" Type="http://schemas.openxmlformats.org/officeDocument/2006/relationships/customXml" Target="../ink/ink849.xml"/><Relationship Id="rId310" Type="http://schemas.openxmlformats.org/officeDocument/2006/relationships/customXml" Target="../ink/ink954.xml"/><Relationship Id="rId492" Type="http://schemas.openxmlformats.org/officeDocument/2006/relationships/image" Target="../media/image1004.png"/><Relationship Id="rId91" Type="http://schemas.openxmlformats.org/officeDocument/2006/relationships/customXml" Target="../ink/ink843.xml"/><Relationship Id="rId145" Type="http://schemas.openxmlformats.org/officeDocument/2006/relationships/customXml" Target="../ink/ink870.xml"/><Relationship Id="rId187" Type="http://schemas.openxmlformats.org/officeDocument/2006/relationships/image" Target="../media/image853.png"/><Relationship Id="rId352" Type="http://schemas.openxmlformats.org/officeDocument/2006/relationships/customXml" Target="../ink/ink975.xml"/><Relationship Id="rId394" Type="http://schemas.openxmlformats.org/officeDocument/2006/relationships/image" Target="../media/image955.png"/><Relationship Id="rId408" Type="http://schemas.openxmlformats.org/officeDocument/2006/relationships/image" Target="../media/image962.png"/><Relationship Id="rId212" Type="http://schemas.openxmlformats.org/officeDocument/2006/relationships/image" Target="../media/image865.png"/><Relationship Id="rId254" Type="http://schemas.openxmlformats.org/officeDocument/2006/relationships/image" Target="../media/image886.png"/><Relationship Id="rId49" Type="http://schemas.openxmlformats.org/officeDocument/2006/relationships/customXml" Target="../ink/ink822.xml"/><Relationship Id="rId114" Type="http://schemas.openxmlformats.org/officeDocument/2006/relationships/image" Target="../media/image817.png"/><Relationship Id="rId296" Type="http://schemas.openxmlformats.org/officeDocument/2006/relationships/customXml" Target="../ink/ink947.xml"/><Relationship Id="rId461" Type="http://schemas.openxmlformats.org/officeDocument/2006/relationships/customXml" Target="../ink/ink1030.xml"/><Relationship Id="rId517" Type="http://schemas.openxmlformats.org/officeDocument/2006/relationships/customXml" Target="../ink/ink1058.xml"/><Relationship Id="rId60" Type="http://schemas.openxmlformats.org/officeDocument/2006/relationships/image" Target="../media/image790.png"/><Relationship Id="rId156" Type="http://schemas.openxmlformats.org/officeDocument/2006/relationships/image" Target="../media/image838.png"/><Relationship Id="rId198" Type="http://schemas.openxmlformats.org/officeDocument/2006/relationships/customXml" Target="../ink/ink897.xml"/><Relationship Id="rId321" Type="http://schemas.openxmlformats.org/officeDocument/2006/relationships/image" Target="../media/image919.png"/><Relationship Id="rId363" Type="http://schemas.openxmlformats.org/officeDocument/2006/relationships/image" Target="../media/image940.png"/><Relationship Id="rId419" Type="http://schemas.openxmlformats.org/officeDocument/2006/relationships/customXml" Target="../ink/ink1009.xml"/><Relationship Id="rId223" Type="http://schemas.openxmlformats.org/officeDocument/2006/relationships/customXml" Target="../ink/ink910.xml"/><Relationship Id="rId430" Type="http://schemas.openxmlformats.org/officeDocument/2006/relationships/image" Target="../media/image973.png"/><Relationship Id="rId18" Type="http://schemas.openxmlformats.org/officeDocument/2006/relationships/image" Target="../media/image769.png"/><Relationship Id="rId265" Type="http://schemas.openxmlformats.org/officeDocument/2006/relationships/image" Target="../media/image891.png"/><Relationship Id="rId472" Type="http://schemas.openxmlformats.org/officeDocument/2006/relationships/image" Target="../media/image994.png"/><Relationship Id="rId528" Type="http://schemas.openxmlformats.org/officeDocument/2006/relationships/image" Target="../media/image1022.png"/><Relationship Id="rId125" Type="http://schemas.openxmlformats.org/officeDocument/2006/relationships/customXml" Target="../ink/ink860.xml"/><Relationship Id="rId167" Type="http://schemas.openxmlformats.org/officeDocument/2006/relationships/customXml" Target="../ink/ink881.xml"/><Relationship Id="rId332" Type="http://schemas.openxmlformats.org/officeDocument/2006/relationships/customXml" Target="../ink/ink965.xml"/><Relationship Id="rId374" Type="http://schemas.openxmlformats.org/officeDocument/2006/relationships/customXml" Target="../ink/ink986.xml"/><Relationship Id="rId71" Type="http://schemas.openxmlformats.org/officeDocument/2006/relationships/customXml" Target="../ink/ink833.xml"/><Relationship Id="rId234" Type="http://schemas.openxmlformats.org/officeDocument/2006/relationships/image" Target="../media/image876.png"/><Relationship Id="rId2" Type="http://schemas.openxmlformats.org/officeDocument/2006/relationships/notesSlide" Target="../notesSlides/notesSlide14.xml"/><Relationship Id="rId29" Type="http://schemas.openxmlformats.org/officeDocument/2006/relationships/customXml" Target="../ink/ink812.xml"/><Relationship Id="rId276" Type="http://schemas.openxmlformats.org/officeDocument/2006/relationships/customXml" Target="../ink/ink937.xml"/><Relationship Id="rId441" Type="http://schemas.openxmlformats.org/officeDocument/2006/relationships/customXml" Target="../ink/ink1020.xml"/><Relationship Id="rId483" Type="http://schemas.openxmlformats.org/officeDocument/2006/relationships/customXml" Target="../ink/ink1041.xml"/><Relationship Id="rId40" Type="http://schemas.openxmlformats.org/officeDocument/2006/relationships/image" Target="../media/image780.png"/><Relationship Id="rId136" Type="http://schemas.openxmlformats.org/officeDocument/2006/relationships/image" Target="../media/image828.png"/><Relationship Id="rId178" Type="http://schemas.openxmlformats.org/officeDocument/2006/relationships/image" Target="../media/image849.png"/><Relationship Id="rId301" Type="http://schemas.openxmlformats.org/officeDocument/2006/relationships/image" Target="../media/image909.png"/><Relationship Id="rId343" Type="http://schemas.openxmlformats.org/officeDocument/2006/relationships/image" Target="../media/image930.png"/><Relationship Id="rId82" Type="http://schemas.openxmlformats.org/officeDocument/2006/relationships/image" Target="../media/image801.png"/><Relationship Id="rId203" Type="http://schemas.openxmlformats.org/officeDocument/2006/relationships/image" Target="../media/image861.png"/><Relationship Id="rId385" Type="http://schemas.openxmlformats.org/officeDocument/2006/relationships/customXml" Target="../ink/ink992.xml"/><Relationship Id="rId245" Type="http://schemas.openxmlformats.org/officeDocument/2006/relationships/customXml" Target="../ink/ink921.xml"/><Relationship Id="rId287" Type="http://schemas.openxmlformats.org/officeDocument/2006/relationships/image" Target="../media/image902.png"/><Relationship Id="rId410" Type="http://schemas.openxmlformats.org/officeDocument/2006/relationships/image" Target="../media/image963.png"/><Relationship Id="rId452" Type="http://schemas.openxmlformats.org/officeDocument/2006/relationships/image" Target="../media/image984.png"/><Relationship Id="rId494" Type="http://schemas.openxmlformats.org/officeDocument/2006/relationships/image" Target="../media/image1005.png"/><Relationship Id="rId508" Type="http://schemas.openxmlformats.org/officeDocument/2006/relationships/image" Target="../media/image1012.png"/><Relationship Id="rId105" Type="http://schemas.openxmlformats.org/officeDocument/2006/relationships/customXml" Target="../ink/ink850.xml"/><Relationship Id="rId147" Type="http://schemas.openxmlformats.org/officeDocument/2006/relationships/customXml" Target="../ink/ink871.xml"/><Relationship Id="rId312" Type="http://schemas.openxmlformats.org/officeDocument/2006/relationships/customXml" Target="../ink/ink955.xml"/><Relationship Id="rId354" Type="http://schemas.openxmlformats.org/officeDocument/2006/relationships/customXml" Target="../ink/ink976.xml"/><Relationship Id="rId51" Type="http://schemas.openxmlformats.org/officeDocument/2006/relationships/customXml" Target="../ink/ink823.xml"/><Relationship Id="rId93" Type="http://schemas.openxmlformats.org/officeDocument/2006/relationships/customXml" Target="../ink/ink844.xml"/><Relationship Id="rId189" Type="http://schemas.openxmlformats.org/officeDocument/2006/relationships/image" Target="../media/image854.png"/><Relationship Id="rId396" Type="http://schemas.openxmlformats.org/officeDocument/2006/relationships/image" Target="../media/image956.png"/><Relationship Id="rId214" Type="http://schemas.openxmlformats.org/officeDocument/2006/relationships/image" Target="../media/image866.png"/><Relationship Id="rId256" Type="http://schemas.openxmlformats.org/officeDocument/2006/relationships/image" Target="../media/image887.png"/><Relationship Id="rId298" Type="http://schemas.openxmlformats.org/officeDocument/2006/relationships/customXml" Target="../ink/ink948.xml"/><Relationship Id="rId421" Type="http://schemas.openxmlformats.org/officeDocument/2006/relationships/customXml" Target="../ink/ink1010.xml"/><Relationship Id="rId463" Type="http://schemas.openxmlformats.org/officeDocument/2006/relationships/customXml" Target="../ink/ink1031.xml"/><Relationship Id="rId519" Type="http://schemas.openxmlformats.org/officeDocument/2006/relationships/customXml" Target="../ink/ink1059.xml"/><Relationship Id="rId116" Type="http://schemas.openxmlformats.org/officeDocument/2006/relationships/image" Target="../media/image818.png"/><Relationship Id="rId158" Type="http://schemas.openxmlformats.org/officeDocument/2006/relationships/image" Target="../media/image839.png"/><Relationship Id="rId323" Type="http://schemas.openxmlformats.org/officeDocument/2006/relationships/image" Target="../media/image920.png"/><Relationship Id="rId530" Type="http://schemas.openxmlformats.org/officeDocument/2006/relationships/image" Target="../media/image1023.png"/><Relationship Id="rId20" Type="http://schemas.openxmlformats.org/officeDocument/2006/relationships/image" Target="../media/image770.png"/><Relationship Id="rId62" Type="http://schemas.openxmlformats.org/officeDocument/2006/relationships/image" Target="../media/image791.png"/><Relationship Id="rId365" Type="http://schemas.openxmlformats.org/officeDocument/2006/relationships/image" Target="../media/image941.png"/><Relationship Id="rId225" Type="http://schemas.openxmlformats.org/officeDocument/2006/relationships/customXml" Target="../ink/ink911.xml"/><Relationship Id="rId267" Type="http://schemas.openxmlformats.org/officeDocument/2006/relationships/image" Target="../media/image892.png"/><Relationship Id="rId432" Type="http://schemas.openxmlformats.org/officeDocument/2006/relationships/image" Target="../media/image974.png"/><Relationship Id="rId474" Type="http://schemas.openxmlformats.org/officeDocument/2006/relationships/image" Target="../media/image995.png"/><Relationship Id="rId127" Type="http://schemas.openxmlformats.org/officeDocument/2006/relationships/customXml" Target="../ink/ink861.xml"/><Relationship Id="rId31" Type="http://schemas.openxmlformats.org/officeDocument/2006/relationships/customXml" Target="../ink/ink813.xml"/><Relationship Id="rId73" Type="http://schemas.openxmlformats.org/officeDocument/2006/relationships/customXml" Target="../ink/ink834.xml"/><Relationship Id="rId169" Type="http://schemas.openxmlformats.org/officeDocument/2006/relationships/customXml" Target="../ink/ink882.xml"/><Relationship Id="rId334" Type="http://schemas.openxmlformats.org/officeDocument/2006/relationships/customXml" Target="../ink/ink966.xml"/><Relationship Id="rId376" Type="http://schemas.openxmlformats.org/officeDocument/2006/relationships/customXml" Target="../ink/ink987.xml"/><Relationship Id="rId4" Type="http://schemas.openxmlformats.org/officeDocument/2006/relationships/image" Target="../media/image763.png"/><Relationship Id="rId180" Type="http://schemas.openxmlformats.org/officeDocument/2006/relationships/image" Target="../media/image850.png"/><Relationship Id="rId236" Type="http://schemas.openxmlformats.org/officeDocument/2006/relationships/image" Target="../media/image877.png"/><Relationship Id="rId278" Type="http://schemas.openxmlformats.org/officeDocument/2006/relationships/customXml" Target="../ink/ink938.xml"/><Relationship Id="rId401" Type="http://schemas.openxmlformats.org/officeDocument/2006/relationships/customXml" Target="../ink/ink1000.xml"/><Relationship Id="rId443" Type="http://schemas.openxmlformats.org/officeDocument/2006/relationships/customXml" Target="../ink/ink1021.xml"/><Relationship Id="rId303" Type="http://schemas.openxmlformats.org/officeDocument/2006/relationships/image" Target="../media/image910.png"/><Relationship Id="rId485" Type="http://schemas.openxmlformats.org/officeDocument/2006/relationships/customXml" Target="../ink/ink1042.xml"/><Relationship Id="rId42" Type="http://schemas.openxmlformats.org/officeDocument/2006/relationships/image" Target="../media/image781.png"/><Relationship Id="rId84" Type="http://schemas.openxmlformats.org/officeDocument/2006/relationships/image" Target="../media/image802.png"/><Relationship Id="rId138" Type="http://schemas.openxmlformats.org/officeDocument/2006/relationships/image" Target="../media/image829.png"/><Relationship Id="rId345" Type="http://schemas.openxmlformats.org/officeDocument/2006/relationships/image" Target="../media/image931.png"/><Relationship Id="rId387" Type="http://schemas.openxmlformats.org/officeDocument/2006/relationships/customXml" Target="../ink/ink993.xml"/><Relationship Id="rId510" Type="http://schemas.openxmlformats.org/officeDocument/2006/relationships/image" Target="../media/image1013.png"/><Relationship Id="rId191" Type="http://schemas.openxmlformats.org/officeDocument/2006/relationships/image" Target="../media/image855.png"/><Relationship Id="rId205" Type="http://schemas.openxmlformats.org/officeDocument/2006/relationships/image" Target="../media/image862.png"/><Relationship Id="rId247" Type="http://schemas.openxmlformats.org/officeDocument/2006/relationships/customXml" Target="../ink/ink922.xml"/><Relationship Id="rId412" Type="http://schemas.openxmlformats.org/officeDocument/2006/relationships/image" Target="../media/image964.png"/><Relationship Id="rId107" Type="http://schemas.openxmlformats.org/officeDocument/2006/relationships/customXml" Target="../ink/ink851.xml"/><Relationship Id="rId289" Type="http://schemas.openxmlformats.org/officeDocument/2006/relationships/image" Target="../media/image903.png"/><Relationship Id="rId454" Type="http://schemas.openxmlformats.org/officeDocument/2006/relationships/image" Target="../media/image985.png"/><Relationship Id="rId496" Type="http://schemas.openxmlformats.org/officeDocument/2006/relationships/image" Target="../media/image1006.png"/><Relationship Id="rId11" Type="http://schemas.openxmlformats.org/officeDocument/2006/relationships/customXml" Target="../ink/ink803.xml"/><Relationship Id="rId53" Type="http://schemas.openxmlformats.org/officeDocument/2006/relationships/customXml" Target="../ink/ink824.xml"/><Relationship Id="rId149" Type="http://schemas.openxmlformats.org/officeDocument/2006/relationships/customXml" Target="../ink/ink872.xml"/><Relationship Id="rId314" Type="http://schemas.openxmlformats.org/officeDocument/2006/relationships/customXml" Target="../ink/ink956.xml"/><Relationship Id="rId356" Type="http://schemas.openxmlformats.org/officeDocument/2006/relationships/customXml" Target="../ink/ink977.xml"/><Relationship Id="rId398" Type="http://schemas.openxmlformats.org/officeDocument/2006/relationships/image" Target="../media/image957.png"/><Relationship Id="rId521" Type="http://schemas.openxmlformats.org/officeDocument/2006/relationships/customXml" Target="../ink/ink1060.xml"/><Relationship Id="rId95" Type="http://schemas.openxmlformats.org/officeDocument/2006/relationships/customXml" Target="../ink/ink845.xml"/><Relationship Id="rId160" Type="http://schemas.openxmlformats.org/officeDocument/2006/relationships/image" Target="../media/image840.png"/><Relationship Id="rId216" Type="http://schemas.openxmlformats.org/officeDocument/2006/relationships/image" Target="../media/image867.png"/><Relationship Id="rId423" Type="http://schemas.openxmlformats.org/officeDocument/2006/relationships/customXml" Target="../ink/ink1011.xml"/><Relationship Id="rId258" Type="http://schemas.openxmlformats.org/officeDocument/2006/relationships/image" Target="../media/image888.png"/><Relationship Id="rId465" Type="http://schemas.openxmlformats.org/officeDocument/2006/relationships/customXml" Target="../ink/ink1032.xml"/><Relationship Id="rId22" Type="http://schemas.openxmlformats.org/officeDocument/2006/relationships/image" Target="../media/image771.png"/><Relationship Id="rId64" Type="http://schemas.openxmlformats.org/officeDocument/2006/relationships/image" Target="../media/image792.png"/><Relationship Id="rId118" Type="http://schemas.openxmlformats.org/officeDocument/2006/relationships/image" Target="../media/image819.png"/><Relationship Id="rId325" Type="http://schemas.openxmlformats.org/officeDocument/2006/relationships/image" Target="../media/image921.png"/><Relationship Id="rId367" Type="http://schemas.openxmlformats.org/officeDocument/2006/relationships/image" Target="../media/image942.png"/><Relationship Id="rId532" Type="http://schemas.openxmlformats.org/officeDocument/2006/relationships/image" Target="../media/image1024.png"/><Relationship Id="rId171" Type="http://schemas.openxmlformats.org/officeDocument/2006/relationships/customXml" Target="../ink/ink883.xml"/><Relationship Id="rId227" Type="http://schemas.openxmlformats.org/officeDocument/2006/relationships/customXml" Target="../ink/ink912.xml"/><Relationship Id="rId269" Type="http://schemas.openxmlformats.org/officeDocument/2006/relationships/image" Target="../media/image893.png"/><Relationship Id="rId434" Type="http://schemas.openxmlformats.org/officeDocument/2006/relationships/image" Target="../media/image975.png"/><Relationship Id="rId476" Type="http://schemas.openxmlformats.org/officeDocument/2006/relationships/image" Target="../media/image996.png"/><Relationship Id="rId33" Type="http://schemas.openxmlformats.org/officeDocument/2006/relationships/customXml" Target="../ink/ink814.xml"/><Relationship Id="rId129" Type="http://schemas.openxmlformats.org/officeDocument/2006/relationships/customXml" Target="../ink/ink862.xml"/><Relationship Id="rId280" Type="http://schemas.openxmlformats.org/officeDocument/2006/relationships/customXml" Target="../ink/ink939.xml"/><Relationship Id="rId336" Type="http://schemas.openxmlformats.org/officeDocument/2006/relationships/customXml" Target="../ink/ink967.xml"/><Relationship Id="rId501" Type="http://schemas.openxmlformats.org/officeDocument/2006/relationships/customXml" Target="../ink/ink1050.xml"/><Relationship Id="rId75" Type="http://schemas.openxmlformats.org/officeDocument/2006/relationships/customXml" Target="../ink/ink835.xml"/><Relationship Id="rId140" Type="http://schemas.openxmlformats.org/officeDocument/2006/relationships/image" Target="../media/image830.png"/><Relationship Id="rId182" Type="http://schemas.openxmlformats.org/officeDocument/2006/relationships/customXml" Target="../ink/ink889.xml"/><Relationship Id="rId378" Type="http://schemas.openxmlformats.org/officeDocument/2006/relationships/customXml" Target="../ink/ink988.xml"/><Relationship Id="rId403" Type="http://schemas.openxmlformats.org/officeDocument/2006/relationships/customXml" Target="../ink/ink1001.xml"/><Relationship Id="rId6" Type="http://schemas.openxmlformats.org/officeDocument/2006/relationships/image" Target="../media/image764.png"/><Relationship Id="rId238" Type="http://schemas.openxmlformats.org/officeDocument/2006/relationships/image" Target="../media/image878.png"/><Relationship Id="rId445" Type="http://schemas.openxmlformats.org/officeDocument/2006/relationships/customXml" Target="../ink/ink1022.xml"/><Relationship Id="rId487" Type="http://schemas.openxmlformats.org/officeDocument/2006/relationships/customXml" Target="../ink/ink1043.xml"/><Relationship Id="rId291" Type="http://schemas.openxmlformats.org/officeDocument/2006/relationships/image" Target="../media/image904.png"/><Relationship Id="rId305" Type="http://schemas.openxmlformats.org/officeDocument/2006/relationships/image" Target="../media/image911.png"/><Relationship Id="rId347" Type="http://schemas.openxmlformats.org/officeDocument/2006/relationships/image" Target="../media/image932.png"/><Relationship Id="rId512" Type="http://schemas.openxmlformats.org/officeDocument/2006/relationships/image" Target="../media/image1014.png"/><Relationship Id="rId44" Type="http://schemas.openxmlformats.org/officeDocument/2006/relationships/image" Target="../media/image782.png"/><Relationship Id="rId86" Type="http://schemas.openxmlformats.org/officeDocument/2006/relationships/image" Target="../media/image803.png"/><Relationship Id="rId151" Type="http://schemas.openxmlformats.org/officeDocument/2006/relationships/customXml" Target="../ink/ink873.xml"/><Relationship Id="rId389" Type="http://schemas.openxmlformats.org/officeDocument/2006/relationships/customXml" Target="../ink/ink994.xml"/><Relationship Id="rId193" Type="http://schemas.openxmlformats.org/officeDocument/2006/relationships/image" Target="../media/image856.png"/><Relationship Id="rId207" Type="http://schemas.openxmlformats.org/officeDocument/2006/relationships/image" Target="../media/image863.png"/><Relationship Id="rId249" Type="http://schemas.openxmlformats.org/officeDocument/2006/relationships/customXml" Target="../ink/ink923.xml"/><Relationship Id="rId414" Type="http://schemas.openxmlformats.org/officeDocument/2006/relationships/image" Target="../media/image965.png"/><Relationship Id="rId456" Type="http://schemas.openxmlformats.org/officeDocument/2006/relationships/image" Target="../media/image986.png"/><Relationship Id="rId498" Type="http://schemas.openxmlformats.org/officeDocument/2006/relationships/image" Target="../media/image1007.png"/><Relationship Id="rId13" Type="http://schemas.openxmlformats.org/officeDocument/2006/relationships/customXml" Target="../ink/ink804.xml"/><Relationship Id="rId109" Type="http://schemas.openxmlformats.org/officeDocument/2006/relationships/customXml" Target="../ink/ink852.xml"/><Relationship Id="rId260" Type="http://schemas.openxmlformats.org/officeDocument/2006/relationships/image" Target="../media/image889.png"/><Relationship Id="rId316" Type="http://schemas.openxmlformats.org/officeDocument/2006/relationships/customXml" Target="../ink/ink957.xml"/><Relationship Id="rId523" Type="http://schemas.openxmlformats.org/officeDocument/2006/relationships/customXml" Target="../ink/ink1061.xml"/><Relationship Id="rId55" Type="http://schemas.openxmlformats.org/officeDocument/2006/relationships/customXml" Target="../ink/ink825.xml"/><Relationship Id="rId97" Type="http://schemas.openxmlformats.org/officeDocument/2006/relationships/customXml" Target="../ink/ink846.xml"/><Relationship Id="rId120" Type="http://schemas.openxmlformats.org/officeDocument/2006/relationships/image" Target="../media/image820.png"/><Relationship Id="rId358" Type="http://schemas.openxmlformats.org/officeDocument/2006/relationships/customXml" Target="../ink/ink978.xml"/><Relationship Id="rId162" Type="http://schemas.openxmlformats.org/officeDocument/2006/relationships/image" Target="../media/image841.png"/><Relationship Id="rId218" Type="http://schemas.openxmlformats.org/officeDocument/2006/relationships/image" Target="../media/image868.png"/><Relationship Id="rId425" Type="http://schemas.openxmlformats.org/officeDocument/2006/relationships/customXml" Target="../ink/ink1012.xml"/><Relationship Id="rId467" Type="http://schemas.openxmlformats.org/officeDocument/2006/relationships/customXml" Target="../ink/ink1033.xml"/><Relationship Id="rId271" Type="http://schemas.openxmlformats.org/officeDocument/2006/relationships/image" Target="../media/image894.png"/><Relationship Id="rId24" Type="http://schemas.openxmlformats.org/officeDocument/2006/relationships/image" Target="../media/image772.png"/><Relationship Id="rId66" Type="http://schemas.openxmlformats.org/officeDocument/2006/relationships/image" Target="../media/image793.png"/><Relationship Id="rId131" Type="http://schemas.openxmlformats.org/officeDocument/2006/relationships/customXml" Target="../ink/ink863.xml"/><Relationship Id="rId327" Type="http://schemas.openxmlformats.org/officeDocument/2006/relationships/image" Target="../media/image922.png"/><Relationship Id="rId369" Type="http://schemas.openxmlformats.org/officeDocument/2006/relationships/image" Target="../media/image943.png"/><Relationship Id="rId534" Type="http://schemas.openxmlformats.org/officeDocument/2006/relationships/image" Target="../media/image1025.png"/><Relationship Id="rId173" Type="http://schemas.openxmlformats.org/officeDocument/2006/relationships/customXml" Target="../ink/ink884.xml"/><Relationship Id="rId229" Type="http://schemas.openxmlformats.org/officeDocument/2006/relationships/customXml" Target="../ink/ink913.xml"/><Relationship Id="rId380" Type="http://schemas.openxmlformats.org/officeDocument/2006/relationships/customXml" Target="../ink/ink989.xml"/><Relationship Id="rId436" Type="http://schemas.openxmlformats.org/officeDocument/2006/relationships/image" Target="../media/image976.png"/><Relationship Id="rId240" Type="http://schemas.openxmlformats.org/officeDocument/2006/relationships/image" Target="../media/image879.png"/><Relationship Id="rId478" Type="http://schemas.openxmlformats.org/officeDocument/2006/relationships/image" Target="../media/image997.png"/><Relationship Id="rId35" Type="http://schemas.openxmlformats.org/officeDocument/2006/relationships/customXml" Target="../ink/ink815.xml"/><Relationship Id="rId77" Type="http://schemas.openxmlformats.org/officeDocument/2006/relationships/customXml" Target="../ink/ink836.xml"/><Relationship Id="rId100" Type="http://schemas.openxmlformats.org/officeDocument/2006/relationships/image" Target="../media/image810.png"/><Relationship Id="rId282" Type="http://schemas.openxmlformats.org/officeDocument/2006/relationships/customXml" Target="../ink/ink940.xml"/><Relationship Id="rId338" Type="http://schemas.openxmlformats.org/officeDocument/2006/relationships/customXml" Target="../ink/ink968.xml"/><Relationship Id="rId503" Type="http://schemas.openxmlformats.org/officeDocument/2006/relationships/customXml" Target="../ink/ink1051.xml"/><Relationship Id="rId8" Type="http://schemas.openxmlformats.org/officeDocument/2006/relationships/image" Target="../media/image765.png"/><Relationship Id="rId142" Type="http://schemas.openxmlformats.org/officeDocument/2006/relationships/image" Target="../media/image831.png"/><Relationship Id="rId184" Type="http://schemas.openxmlformats.org/officeDocument/2006/relationships/customXml" Target="../ink/ink890.xml"/><Relationship Id="rId391" Type="http://schemas.openxmlformats.org/officeDocument/2006/relationships/customXml" Target="../ink/ink995.xml"/><Relationship Id="rId405" Type="http://schemas.openxmlformats.org/officeDocument/2006/relationships/customXml" Target="../ink/ink1002.xml"/><Relationship Id="rId447" Type="http://schemas.openxmlformats.org/officeDocument/2006/relationships/customXml" Target="../ink/ink1023.xml"/><Relationship Id="rId251" Type="http://schemas.openxmlformats.org/officeDocument/2006/relationships/customXml" Target="../ink/ink924.xml"/><Relationship Id="rId489" Type="http://schemas.openxmlformats.org/officeDocument/2006/relationships/customXml" Target="../ink/ink1044.xml"/><Relationship Id="rId46" Type="http://schemas.openxmlformats.org/officeDocument/2006/relationships/image" Target="../media/image783.png"/><Relationship Id="rId293" Type="http://schemas.openxmlformats.org/officeDocument/2006/relationships/image" Target="../media/image905.png"/><Relationship Id="rId307" Type="http://schemas.openxmlformats.org/officeDocument/2006/relationships/image" Target="../media/image912.png"/><Relationship Id="rId349" Type="http://schemas.openxmlformats.org/officeDocument/2006/relationships/image" Target="../media/image933.png"/><Relationship Id="rId514" Type="http://schemas.openxmlformats.org/officeDocument/2006/relationships/image" Target="../media/image1015.png"/><Relationship Id="rId88" Type="http://schemas.openxmlformats.org/officeDocument/2006/relationships/image" Target="../media/image804.png"/><Relationship Id="rId111" Type="http://schemas.openxmlformats.org/officeDocument/2006/relationships/customXml" Target="../ink/ink853.xml"/><Relationship Id="rId153" Type="http://schemas.openxmlformats.org/officeDocument/2006/relationships/customXml" Target="../ink/ink874.xml"/><Relationship Id="rId195" Type="http://schemas.openxmlformats.org/officeDocument/2006/relationships/image" Target="../media/image857.png"/><Relationship Id="rId209" Type="http://schemas.openxmlformats.org/officeDocument/2006/relationships/image" Target="../media/image864.png"/><Relationship Id="rId360" Type="http://schemas.openxmlformats.org/officeDocument/2006/relationships/customXml" Target="../ink/ink979.xml"/><Relationship Id="rId416" Type="http://schemas.openxmlformats.org/officeDocument/2006/relationships/image" Target="../media/image966.png"/><Relationship Id="rId220" Type="http://schemas.openxmlformats.org/officeDocument/2006/relationships/image" Target="../media/image869.png"/><Relationship Id="rId458" Type="http://schemas.openxmlformats.org/officeDocument/2006/relationships/image" Target="../media/image987.png"/><Relationship Id="rId15" Type="http://schemas.openxmlformats.org/officeDocument/2006/relationships/customXml" Target="../ink/ink805.xml"/><Relationship Id="rId57" Type="http://schemas.openxmlformats.org/officeDocument/2006/relationships/customXml" Target="../ink/ink826.xml"/><Relationship Id="rId262" Type="http://schemas.openxmlformats.org/officeDocument/2006/relationships/image" Target="../media/image890.png"/><Relationship Id="rId318" Type="http://schemas.openxmlformats.org/officeDocument/2006/relationships/customXml" Target="../ink/ink958.xml"/><Relationship Id="rId525" Type="http://schemas.openxmlformats.org/officeDocument/2006/relationships/customXml" Target="../ink/ink1062.xml"/><Relationship Id="rId99" Type="http://schemas.openxmlformats.org/officeDocument/2006/relationships/customXml" Target="../ink/ink847.xml"/><Relationship Id="rId122" Type="http://schemas.openxmlformats.org/officeDocument/2006/relationships/image" Target="../media/image821.png"/><Relationship Id="rId164" Type="http://schemas.openxmlformats.org/officeDocument/2006/relationships/image" Target="../media/image842.png"/><Relationship Id="rId371" Type="http://schemas.openxmlformats.org/officeDocument/2006/relationships/image" Target="../media/image944.png"/><Relationship Id="rId427" Type="http://schemas.openxmlformats.org/officeDocument/2006/relationships/customXml" Target="../ink/ink1013.xml"/><Relationship Id="rId469" Type="http://schemas.openxmlformats.org/officeDocument/2006/relationships/customXml" Target="../ink/ink1034.xml"/><Relationship Id="rId26" Type="http://schemas.openxmlformats.org/officeDocument/2006/relationships/image" Target="../media/image773.png"/><Relationship Id="rId231" Type="http://schemas.openxmlformats.org/officeDocument/2006/relationships/customXml" Target="../ink/ink914.xml"/><Relationship Id="rId273" Type="http://schemas.openxmlformats.org/officeDocument/2006/relationships/image" Target="../media/image895.png"/><Relationship Id="rId329" Type="http://schemas.openxmlformats.org/officeDocument/2006/relationships/image" Target="../media/image923.png"/><Relationship Id="rId480" Type="http://schemas.openxmlformats.org/officeDocument/2006/relationships/image" Target="../media/image998.png"/><Relationship Id="rId536" Type="http://schemas.openxmlformats.org/officeDocument/2006/relationships/image" Target="../media/image1026.png"/><Relationship Id="rId68" Type="http://schemas.openxmlformats.org/officeDocument/2006/relationships/image" Target="../media/image794.png"/><Relationship Id="rId133" Type="http://schemas.openxmlformats.org/officeDocument/2006/relationships/customXml" Target="../ink/ink864.xml"/><Relationship Id="rId175" Type="http://schemas.openxmlformats.org/officeDocument/2006/relationships/customXml" Target="../ink/ink885.xml"/><Relationship Id="rId340" Type="http://schemas.openxmlformats.org/officeDocument/2006/relationships/customXml" Target="../ink/ink969.xml"/><Relationship Id="rId200" Type="http://schemas.openxmlformats.org/officeDocument/2006/relationships/customXml" Target="../ink/ink898.xml"/><Relationship Id="rId382" Type="http://schemas.openxmlformats.org/officeDocument/2006/relationships/customXml" Target="../ink/ink990.xml"/><Relationship Id="rId438" Type="http://schemas.openxmlformats.org/officeDocument/2006/relationships/image" Target="../media/image977.png"/><Relationship Id="rId242" Type="http://schemas.openxmlformats.org/officeDocument/2006/relationships/image" Target="../media/image880.png"/><Relationship Id="rId284" Type="http://schemas.openxmlformats.org/officeDocument/2006/relationships/customXml" Target="../ink/ink941.xml"/><Relationship Id="rId491" Type="http://schemas.openxmlformats.org/officeDocument/2006/relationships/customXml" Target="../ink/ink1045.xml"/><Relationship Id="rId505" Type="http://schemas.openxmlformats.org/officeDocument/2006/relationships/customXml" Target="../ink/ink1052.xml"/><Relationship Id="rId37" Type="http://schemas.openxmlformats.org/officeDocument/2006/relationships/customXml" Target="../ink/ink816.xml"/><Relationship Id="rId79" Type="http://schemas.openxmlformats.org/officeDocument/2006/relationships/customXml" Target="../ink/ink837.xml"/><Relationship Id="rId102" Type="http://schemas.openxmlformats.org/officeDocument/2006/relationships/image" Target="../media/image811.png"/><Relationship Id="rId144" Type="http://schemas.openxmlformats.org/officeDocument/2006/relationships/image" Target="../media/image832.png"/><Relationship Id="rId90" Type="http://schemas.openxmlformats.org/officeDocument/2006/relationships/image" Target="../media/image805.png"/><Relationship Id="rId186" Type="http://schemas.openxmlformats.org/officeDocument/2006/relationships/customXml" Target="../ink/ink891.xml"/><Relationship Id="rId351" Type="http://schemas.openxmlformats.org/officeDocument/2006/relationships/image" Target="../media/image934.png"/><Relationship Id="rId393" Type="http://schemas.openxmlformats.org/officeDocument/2006/relationships/customXml" Target="../ink/ink996.xml"/><Relationship Id="rId407" Type="http://schemas.openxmlformats.org/officeDocument/2006/relationships/customXml" Target="../ink/ink1003.xml"/><Relationship Id="rId449" Type="http://schemas.openxmlformats.org/officeDocument/2006/relationships/customXml" Target="../ink/ink1024.xml"/><Relationship Id="rId211" Type="http://schemas.openxmlformats.org/officeDocument/2006/relationships/customXml" Target="../ink/ink904.xml"/><Relationship Id="rId253" Type="http://schemas.openxmlformats.org/officeDocument/2006/relationships/customXml" Target="../ink/ink925.xml"/><Relationship Id="rId295" Type="http://schemas.openxmlformats.org/officeDocument/2006/relationships/image" Target="../media/image906.png"/><Relationship Id="rId309" Type="http://schemas.openxmlformats.org/officeDocument/2006/relationships/image" Target="../media/image913.png"/><Relationship Id="rId460" Type="http://schemas.openxmlformats.org/officeDocument/2006/relationships/image" Target="../media/image988.png"/><Relationship Id="rId516" Type="http://schemas.openxmlformats.org/officeDocument/2006/relationships/image" Target="../media/image1016.png"/><Relationship Id="rId48" Type="http://schemas.openxmlformats.org/officeDocument/2006/relationships/image" Target="../media/image784.png"/><Relationship Id="rId113" Type="http://schemas.openxmlformats.org/officeDocument/2006/relationships/customXml" Target="../ink/ink854.xml"/><Relationship Id="rId320" Type="http://schemas.openxmlformats.org/officeDocument/2006/relationships/customXml" Target="../ink/ink959.xml"/><Relationship Id="rId155" Type="http://schemas.openxmlformats.org/officeDocument/2006/relationships/customXml" Target="../ink/ink875.xml"/><Relationship Id="rId197" Type="http://schemas.openxmlformats.org/officeDocument/2006/relationships/image" Target="../media/image858.png"/><Relationship Id="rId362" Type="http://schemas.openxmlformats.org/officeDocument/2006/relationships/customXml" Target="../ink/ink980.xml"/><Relationship Id="rId418" Type="http://schemas.openxmlformats.org/officeDocument/2006/relationships/image" Target="../media/image967.png"/><Relationship Id="rId222" Type="http://schemas.openxmlformats.org/officeDocument/2006/relationships/image" Target="../media/image870.png"/><Relationship Id="rId264" Type="http://schemas.openxmlformats.org/officeDocument/2006/relationships/customXml" Target="../ink/ink931.xml"/><Relationship Id="rId471" Type="http://schemas.openxmlformats.org/officeDocument/2006/relationships/customXml" Target="../ink/ink1035.xml"/><Relationship Id="rId17" Type="http://schemas.openxmlformats.org/officeDocument/2006/relationships/customXml" Target="../ink/ink806.xml"/><Relationship Id="rId59" Type="http://schemas.openxmlformats.org/officeDocument/2006/relationships/customXml" Target="../ink/ink827.xml"/><Relationship Id="rId124" Type="http://schemas.openxmlformats.org/officeDocument/2006/relationships/image" Target="../media/image822.png"/><Relationship Id="rId527" Type="http://schemas.openxmlformats.org/officeDocument/2006/relationships/customXml" Target="../ink/ink1063.xml"/><Relationship Id="rId70" Type="http://schemas.openxmlformats.org/officeDocument/2006/relationships/image" Target="../media/image795.png"/><Relationship Id="rId166" Type="http://schemas.openxmlformats.org/officeDocument/2006/relationships/image" Target="../media/image843.png"/><Relationship Id="rId331" Type="http://schemas.openxmlformats.org/officeDocument/2006/relationships/image" Target="../media/image924.png"/><Relationship Id="rId373" Type="http://schemas.openxmlformats.org/officeDocument/2006/relationships/image" Target="../media/image945.png"/><Relationship Id="rId429" Type="http://schemas.openxmlformats.org/officeDocument/2006/relationships/customXml" Target="../ink/ink1014.xml"/><Relationship Id="rId1" Type="http://schemas.openxmlformats.org/officeDocument/2006/relationships/slideLayout" Target="../slideLayouts/slideLayout7.xml"/><Relationship Id="rId233" Type="http://schemas.openxmlformats.org/officeDocument/2006/relationships/customXml" Target="../ink/ink915.xml"/><Relationship Id="rId440" Type="http://schemas.openxmlformats.org/officeDocument/2006/relationships/image" Target="../media/image978.png"/><Relationship Id="rId28" Type="http://schemas.openxmlformats.org/officeDocument/2006/relationships/image" Target="../media/image774.png"/><Relationship Id="rId275" Type="http://schemas.openxmlformats.org/officeDocument/2006/relationships/image" Target="../media/image896.png"/><Relationship Id="rId300" Type="http://schemas.openxmlformats.org/officeDocument/2006/relationships/customXml" Target="../ink/ink949.xml"/><Relationship Id="rId482" Type="http://schemas.openxmlformats.org/officeDocument/2006/relationships/image" Target="../media/image999.png"/><Relationship Id="rId538" Type="http://schemas.openxmlformats.org/officeDocument/2006/relationships/image" Target="../media/image1027.png"/><Relationship Id="rId81" Type="http://schemas.openxmlformats.org/officeDocument/2006/relationships/customXml" Target="../ink/ink838.xml"/><Relationship Id="rId135" Type="http://schemas.openxmlformats.org/officeDocument/2006/relationships/customXml" Target="../ink/ink865.xml"/><Relationship Id="rId177" Type="http://schemas.openxmlformats.org/officeDocument/2006/relationships/customXml" Target="../ink/ink886.xml"/><Relationship Id="rId342" Type="http://schemas.openxmlformats.org/officeDocument/2006/relationships/customXml" Target="../ink/ink970.xml"/><Relationship Id="rId384" Type="http://schemas.openxmlformats.org/officeDocument/2006/relationships/image" Target="../media/image950.png"/><Relationship Id="rId202" Type="http://schemas.openxmlformats.org/officeDocument/2006/relationships/customXml" Target="../ink/ink899.xml"/><Relationship Id="rId244" Type="http://schemas.openxmlformats.org/officeDocument/2006/relationships/image" Target="../media/image881.png"/><Relationship Id="rId39" Type="http://schemas.openxmlformats.org/officeDocument/2006/relationships/customXml" Target="../ink/ink817.xml"/><Relationship Id="rId286" Type="http://schemas.openxmlformats.org/officeDocument/2006/relationships/customXml" Target="../ink/ink942.xml"/><Relationship Id="rId451" Type="http://schemas.openxmlformats.org/officeDocument/2006/relationships/customXml" Target="../ink/ink1025.xml"/><Relationship Id="rId493" Type="http://schemas.openxmlformats.org/officeDocument/2006/relationships/customXml" Target="../ink/ink1046.xml"/><Relationship Id="rId507" Type="http://schemas.openxmlformats.org/officeDocument/2006/relationships/customXml" Target="../ink/ink1053.xml"/><Relationship Id="rId50" Type="http://schemas.openxmlformats.org/officeDocument/2006/relationships/image" Target="../media/image785.png"/><Relationship Id="rId104" Type="http://schemas.openxmlformats.org/officeDocument/2006/relationships/image" Target="../media/image812.png"/><Relationship Id="rId146" Type="http://schemas.openxmlformats.org/officeDocument/2006/relationships/image" Target="../media/image833.png"/><Relationship Id="rId188" Type="http://schemas.openxmlformats.org/officeDocument/2006/relationships/customXml" Target="../ink/ink892.xml"/><Relationship Id="rId311" Type="http://schemas.openxmlformats.org/officeDocument/2006/relationships/image" Target="../media/image914.png"/><Relationship Id="rId353" Type="http://schemas.openxmlformats.org/officeDocument/2006/relationships/image" Target="../media/image935.png"/><Relationship Id="rId395" Type="http://schemas.openxmlformats.org/officeDocument/2006/relationships/customXml" Target="../ink/ink997.xml"/><Relationship Id="rId409" Type="http://schemas.openxmlformats.org/officeDocument/2006/relationships/customXml" Target="../ink/ink1004.xml"/><Relationship Id="rId92" Type="http://schemas.openxmlformats.org/officeDocument/2006/relationships/image" Target="../media/image806.png"/><Relationship Id="rId213" Type="http://schemas.openxmlformats.org/officeDocument/2006/relationships/customXml" Target="../ink/ink905.xml"/><Relationship Id="rId420" Type="http://schemas.openxmlformats.org/officeDocument/2006/relationships/image" Target="../media/image968.png"/><Relationship Id="rId255" Type="http://schemas.openxmlformats.org/officeDocument/2006/relationships/customXml" Target="../ink/ink926.xml"/><Relationship Id="rId297" Type="http://schemas.openxmlformats.org/officeDocument/2006/relationships/image" Target="../media/image907.png"/><Relationship Id="rId462" Type="http://schemas.openxmlformats.org/officeDocument/2006/relationships/image" Target="../media/image989.png"/><Relationship Id="rId518" Type="http://schemas.openxmlformats.org/officeDocument/2006/relationships/image" Target="../media/image1017.png"/><Relationship Id="rId115" Type="http://schemas.openxmlformats.org/officeDocument/2006/relationships/customXml" Target="../ink/ink855.xml"/><Relationship Id="rId157" Type="http://schemas.openxmlformats.org/officeDocument/2006/relationships/customXml" Target="../ink/ink876.xml"/><Relationship Id="rId322" Type="http://schemas.openxmlformats.org/officeDocument/2006/relationships/customXml" Target="../ink/ink960.xml"/><Relationship Id="rId364" Type="http://schemas.openxmlformats.org/officeDocument/2006/relationships/customXml" Target="../ink/ink981.xml"/><Relationship Id="rId61" Type="http://schemas.openxmlformats.org/officeDocument/2006/relationships/customXml" Target="../ink/ink828.xml"/><Relationship Id="rId199" Type="http://schemas.openxmlformats.org/officeDocument/2006/relationships/image" Target="../media/image859.png"/><Relationship Id="rId19" Type="http://schemas.openxmlformats.org/officeDocument/2006/relationships/customXml" Target="../ink/ink807.xml"/><Relationship Id="rId224" Type="http://schemas.openxmlformats.org/officeDocument/2006/relationships/image" Target="../media/image871.png"/><Relationship Id="rId266" Type="http://schemas.openxmlformats.org/officeDocument/2006/relationships/customXml" Target="../ink/ink932.xml"/><Relationship Id="rId431" Type="http://schemas.openxmlformats.org/officeDocument/2006/relationships/customXml" Target="../ink/ink1015.xml"/><Relationship Id="rId473" Type="http://schemas.openxmlformats.org/officeDocument/2006/relationships/customXml" Target="../ink/ink1036.xml"/><Relationship Id="rId529" Type="http://schemas.openxmlformats.org/officeDocument/2006/relationships/customXml" Target="../ink/ink1064.xml"/><Relationship Id="rId30" Type="http://schemas.openxmlformats.org/officeDocument/2006/relationships/image" Target="../media/image775.png"/><Relationship Id="rId126" Type="http://schemas.openxmlformats.org/officeDocument/2006/relationships/image" Target="../media/image823.png"/><Relationship Id="rId168" Type="http://schemas.openxmlformats.org/officeDocument/2006/relationships/image" Target="../media/image844.png"/><Relationship Id="rId333" Type="http://schemas.openxmlformats.org/officeDocument/2006/relationships/image" Target="../media/image925.png"/><Relationship Id="rId72" Type="http://schemas.openxmlformats.org/officeDocument/2006/relationships/image" Target="../media/image796.png"/><Relationship Id="rId375" Type="http://schemas.openxmlformats.org/officeDocument/2006/relationships/image" Target="../media/image946.png"/><Relationship Id="rId3" Type="http://schemas.openxmlformats.org/officeDocument/2006/relationships/customXml" Target="../ink/ink799.xml"/><Relationship Id="rId235" Type="http://schemas.openxmlformats.org/officeDocument/2006/relationships/customXml" Target="../ink/ink916.xml"/><Relationship Id="rId277" Type="http://schemas.openxmlformats.org/officeDocument/2006/relationships/image" Target="../media/image897.png"/><Relationship Id="rId400" Type="http://schemas.openxmlformats.org/officeDocument/2006/relationships/image" Target="../media/image958.png"/><Relationship Id="rId442" Type="http://schemas.openxmlformats.org/officeDocument/2006/relationships/image" Target="../media/image979.png"/><Relationship Id="rId484" Type="http://schemas.openxmlformats.org/officeDocument/2006/relationships/image" Target="../media/image1000.png"/><Relationship Id="rId137" Type="http://schemas.openxmlformats.org/officeDocument/2006/relationships/customXml" Target="../ink/ink866.xml"/><Relationship Id="rId302" Type="http://schemas.openxmlformats.org/officeDocument/2006/relationships/customXml" Target="../ink/ink950.xml"/><Relationship Id="rId344" Type="http://schemas.openxmlformats.org/officeDocument/2006/relationships/customXml" Target="../ink/ink971.xml"/><Relationship Id="rId41" Type="http://schemas.openxmlformats.org/officeDocument/2006/relationships/customXml" Target="../ink/ink818.xml"/><Relationship Id="rId83" Type="http://schemas.openxmlformats.org/officeDocument/2006/relationships/customXml" Target="../ink/ink839.xml"/><Relationship Id="rId179" Type="http://schemas.openxmlformats.org/officeDocument/2006/relationships/customXml" Target="../ink/ink887.xml"/><Relationship Id="rId386" Type="http://schemas.openxmlformats.org/officeDocument/2006/relationships/image" Target="../media/image951.png"/><Relationship Id="rId190" Type="http://schemas.openxmlformats.org/officeDocument/2006/relationships/customXml" Target="../ink/ink893.xml"/><Relationship Id="rId204" Type="http://schemas.openxmlformats.org/officeDocument/2006/relationships/customXml" Target="../ink/ink900.xml"/><Relationship Id="rId246" Type="http://schemas.openxmlformats.org/officeDocument/2006/relationships/image" Target="../media/image882.png"/><Relationship Id="rId288" Type="http://schemas.openxmlformats.org/officeDocument/2006/relationships/customXml" Target="../ink/ink943.xml"/><Relationship Id="rId411" Type="http://schemas.openxmlformats.org/officeDocument/2006/relationships/customXml" Target="../ink/ink1005.xml"/><Relationship Id="rId453" Type="http://schemas.openxmlformats.org/officeDocument/2006/relationships/customXml" Target="../ink/ink1026.xml"/><Relationship Id="rId509" Type="http://schemas.openxmlformats.org/officeDocument/2006/relationships/customXml" Target="../ink/ink1054.xml"/><Relationship Id="rId106" Type="http://schemas.openxmlformats.org/officeDocument/2006/relationships/image" Target="../media/image813.png"/><Relationship Id="rId313" Type="http://schemas.openxmlformats.org/officeDocument/2006/relationships/image" Target="../media/image915.png"/><Relationship Id="rId495" Type="http://schemas.openxmlformats.org/officeDocument/2006/relationships/customXml" Target="../ink/ink1047.xml"/><Relationship Id="rId10" Type="http://schemas.openxmlformats.org/officeDocument/2006/relationships/image" Target="../media/image683.png"/><Relationship Id="rId52" Type="http://schemas.openxmlformats.org/officeDocument/2006/relationships/image" Target="../media/image786.png"/><Relationship Id="rId94" Type="http://schemas.openxmlformats.org/officeDocument/2006/relationships/image" Target="../media/image807.png"/><Relationship Id="rId148" Type="http://schemas.openxmlformats.org/officeDocument/2006/relationships/image" Target="../media/image834.png"/><Relationship Id="rId355" Type="http://schemas.openxmlformats.org/officeDocument/2006/relationships/image" Target="../media/image936.png"/><Relationship Id="rId397" Type="http://schemas.openxmlformats.org/officeDocument/2006/relationships/customXml" Target="../ink/ink998.xml"/><Relationship Id="rId520" Type="http://schemas.openxmlformats.org/officeDocument/2006/relationships/image" Target="../media/image1018.png"/><Relationship Id="rId215" Type="http://schemas.openxmlformats.org/officeDocument/2006/relationships/customXml" Target="../ink/ink906.xml"/><Relationship Id="rId257" Type="http://schemas.openxmlformats.org/officeDocument/2006/relationships/customXml" Target="../ink/ink927.xml"/><Relationship Id="rId422" Type="http://schemas.openxmlformats.org/officeDocument/2006/relationships/image" Target="../media/image969.png"/><Relationship Id="rId464" Type="http://schemas.openxmlformats.org/officeDocument/2006/relationships/image" Target="../media/image990.png"/><Relationship Id="rId299" Type="http://schemas.openxmlformats.org/officeDocument/2006/relationships/image" Target="../media/image908.png"/><Relationship Id="rId63" Type="http://schemas.openxmlformats.org/officeDocument/2006/relationships/customXml" Target="../ink/ink829.xml"/><Relationship Id="rId159" Type="http://schemas.openxmlformats.org/officeDocument/2006/relationships/customXml" Target="../ink/ink877.xml"/><Relationship Id="rId366" Type="http://schemas.openxmlformats.org/officeDocument/2006/relationships/customXml" Target="../ink/ink982.xml"/><Relationship Id="rId226" Type="http://schemas.openxmlformats.org/officeDocument/2006/relationships/image" Target="../media/image872.png"/><Relationship Id="rId433" Type="http://schemas.openxmlformats.org/officeDocument/2006/relationships/customXml" Target="../ink/ink1016.xml"/><Relationship Id="rId74" Type="http://schemas.openxmlformats.org/officeDocument/2006/relationships/image" Target="../media/image797.png"/><Relationship Id="rId377" Type="http://schemas.openxmlformats.org/officeDocument/2006/relationships/image" Target="../media/image947.png"/><Relationship Id="rId500" Type="http://schemas.openxmlformats.org/officeDocument/2006/relationships/image" Target="../media/image1008.png"/><Relationship Id="rId5" Type="http://schemas.openxmlformats.org/officeDocument/2006/relationships/customXml" Target="../ink/ink800.xml"/><Relationship Id="rId237" Type="http://schemas.openxmlformats.org/officeDocument/2006/relationships/customXml" Target="../ink/ink917.xml"/><Relationship Id="rId444" Type="http://schemas.openxmlformats.org/officeDocument/2006/relationships/image" Target="../media/image98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17" Type="http://schemas.openxmlformats.org/officeDocument/2006/relationships/customXml" Target="../ink/ink1126.xml"/><Relationship Id="rId21" Type="http://schemas.openxmlformats.org/officeDocument/2006/relationships/image" Target="../media/image1036.png"/><Relationship Id="rId42" Type="http://schemas.openxmlformats.org/officeDocument/2006/relationships/customXml" Target="../ink/ink1088.xml"/><Relationship Id="rId63" Type="http://schemas.openxmlformats.org/officeDocument/2006/relationships/customXml" Target="../ink/ink1099.xml"/><Relationship Id="rId84" Type="http://schemas.openxmlformats.org/officeDocument/2006/relationships/image" Target="../media/image1067.png"/><Relationship Id="rId138" Type="http://schemas.openxmlformats.org/officeDocument/2006/relationships/image" Target="../media/image1094.png"/><Relationship Id="rId159" Type="http://schemas.openxmlformats.org/officeDocument/2006/relationships/customXml" Target="../ink/ink1147.xml"/><Relationship Id="rId107" Type="http://schemas.openxmlformats.org/officeDocument/2006/relationships/customXml" Target="../ink/ink1121.xml"/><Relationship Id="rId11" Type="http://schemas.openxmlformats.org/officeDocument/2006/relationships/image" Target="../media/image1032.png"/><Relationship Id="rId32" Type="http://schemas.openxmlformats.org/officeDocument/2006/relationships/customXml" Target="../ink/ink1083.xml"/><Relationship Id="rId53" Type="http://schemas.openxmlformats.org/officeDocument/2006/relationships/image" Target="../media/image1052.png"/><Relationship Id="rId74" Type="http://schemas.openxmlformats.org/officeDocument/2006/relationships/image" Target="../media/image1062.png"/><Relationship Id="rId128" Type="http://schemas.openxmlformats.org/officeDocument/2006/relationships/image" Target="../media/image1089.png"/><Relationship Id="rId149" Type="http://schemas.openxmlformats.org/officeDocument/2006/relationships/customXml" Target="../ink/ink1142.xml"/><Relationship Id="rId5" Type="http://schemas.openxmlformats.org/officeDocument/2006/relationships/image" Target="../media/image1029.png"/><Relationship Id="rId95" Type="http://schemas.openxmlformats.org/officeDocument/2006/relationships/customXml" Target="../ink/ink1115.xml"/><Relationship Id="rId160" Type="http://schemas.openxmlformats.org/officeDocument/2006/relationships/image" Target="../media/image1105.png"/><Relationship Id="rId22" Type="http://schemas.openxmlformats.org/officeDocument/2006/relationships/customXml" Target="../ink/ink1078.xml"/><Relationship Id="rId43" Type="http://schemas.openxmlformats.org/officeDocument/2006/relationships/image" Target="../media/image1047.png"/><Relationship Id="rId64" Type="http://schemas.openxmlformats.org/officeDocument/2006/relationships/image" Target="../media/image1057.png"/><Relationship Id="rId118" Type="http://schemas.openxmlformats.org/officeDocument/2006/relationships/image" Target="../media/image1084.png"/><Relationship Id="rId139" Type="http://schemas.openxmlformats.org/officeDocument/2006/relationships/customXml" Target="../ink/ink1137.xml"/><Relationship Id="rId85" Type="http://schemas.openxmlformats.org/officeDocument/2006/relationships/customXml" Target="../ink/ink1110.xml"/><Relationship Id="rId150" Type="http://schemas.openxmlformats.org/officeDocument/2006/relationships/image" Target="../media/image1100.png"/><Relationship Id="rId12" Type="http://schemas.openxmlformats.org/officeDocument/2006/relationships/customXml" Target="../ink/ink1073.xml"/><Relationship Id="rId17" Type="http://schemas.openxmlformats.org/officeDocument/2006/relationships/image" Target="../media/image1035.png"/><Relationship Id="rId33" Type="http://schemas.openxmlformats.org/officeDocument/2006/relationships/image" Target="../media/image1042.png"/><Relationship Id="rId38" Type="http://schemas.openxmlformats.org/officeDocument/2006/relationships/customXml" Target="../ink/ink1086.xml"/><Relationship Id="rId59" Type="http://schemas.openxmlformats.org/officeDocument/2006/relationships/customXml" Target="../ink/ink1097.xml"/><Relationship Id="rId103" Type="http://schemas.openxmlformats.org/officeDocument/2006/relationships/customXml" Target="../ink/ink1119.xml"/><Relationship Id="rId108" Type="http://schemas.openxmlformats.org/officeDocument/2006/relationships/image" Target="../media/image1079.png"/><Relationship Id="rId124" Type="http://schemas.openxmlformats.org/officeDocument/2006/relationships/image" Target="../media/image1087.png"/><Relationship Id="rId129" Type="http://schemas.openxmlformats.org/officeDocument/2006/relationships/customXml" Target="../ink/ink1132.xml"/><Relationship Id="rId54" Type="http://schemas.openxmlformats.org/officeDocument/2006/relationships/customXml" Target="../ink/ink1094.xml"/><Relationship Id="rId70" Type="http://schemas.openxmlformats.org/officeDocument/2006/relationships/image" Target="../media/image1060.png"/><Relationship Id="rId75" Type="http://schemas.openxmlformats.org/officeDocument/2006/relationships/customXml" Target="../ink/ink1105.xml"/><Relationship Id="rId91" Type="http://schemas.openxmlformats.org/officeDocument/2006/relationships/customXml" Target="../ink/ink1113.xml"/><Relationship Id="rId96" Type="http://schemas.openxmlformats.org/officeDocument/2006/relationships/image" Target="../media/image1073.png"/><Relationship Id="rId140" Type="http://schemas.openxmlformats.org/officeDocument/2006/relationships/image" Target="../media/image1095.png"/><Relationship Id="rId145" Type="http://schemas.openxmlformats.org/officeDocument/2006/relationships/customXml" Target="../ink/ink1140.xml"/><Relationship Id="rId161" Type="http://schemas.openxmlformats.org/officeDocument/2006/relationships/customXml" Target="../ink/ink1148.xml"/><Relationship Id="rId166" Type="http://schemas.openxmlformats.org/officeDocument/2006/relationships/image" Target="../media/image1108.png"/><Relationship Id="rId1" Type="http://schemas.openxmlformats.org/officeDocument/2006/relationships/slideLayout" Target="../slideLayouts/slideLayout7.xml"/><Relationship Id="rId6" Type="http://schemas.openxmlformats.org/officeDocument/2006/relationships/customXml" Target="../ink/ink1070.xml"/><Relationship Id="rId23" Type="http://schemas.openxmlformats.org/officeDocument/2006/relationships/image" Target="../media/image1037.png"/><Relationship Id="rId28" Type="http://schemas.openxmlformats.org/officeDocument/2006/relationships/customXml" Target="../ink/ink1081.xml"/><Relationship Id="rId49" Type="http://schemas.openxmlformats.org/officeDocument/2006/relationships/image" Target="../media/image1050.png"/><Relationship Id="rId114" Type="http://schemas.openxmlformats.org/officeDocument/2006/relationships/image" Target="../media/image1082.png"/><Relationship Id="rId119" Type="http://schemas.openxmlformats.org/officeDocument/2006/relationships/customXml" Target="../ink/ink1127.xml"/><Relationship Id="rId44" Type="http://schemas.openxmlformats.org/officeDocument/2006/relationships/customXml" Target="../ink/ink1089.xml"/><Relationship Id="rId60" Type="http://schemas.openxmlformats.org/officeDocument/2006/relationships/image" Target="../media/image1055.png"/><Relationship Id="rId65" Type="http://schemas.openxmlformats.org/officeDocument/2006/relationships/customXml" Target="../ink/ink1100.xml"/><Relationship Id="rId81" Type="http://schemas.openxmlformats.org/officeDocument/2006/relationships/customXml" Target="../ink/ink1108.xml"/><Relationship Id="rId86" Type="http://schemas.openxmlformats.org/officeDocument/2006/relationships/image" Target="../media/image1068.png"/><Relationship Id="rId130" Type="http://schemas.openxmlformats.org/officeDocument/2006/relationships/image" Target="../media/image1090.png"/><Relationship Id="rId135" Type="http://schemas.openxmlformats.org/officeDocument/2006/relationships/customXml" Target="../ink/ink1135.xml"/><Relationship Id="rId151" Type="http://schemas.openxmlformats.org/officeDocument/2006/relationships/customXml" Target="../ink/ink1143.xml"/><Relationship Id="rId156" Type="http://schemas.openxmlformats.org/officeDocument/2006/relationships/image" Target="../media/image1103.png"/><Relationship Id="rId13" Type="http://schemas.openxmlformats.org/officeDocument/2006/relationships/image" Target="../media/image1033.png"/><Relationship Id="rId18" Type="http://schemas.openxmlformats.org/officeDocument/2006/relationships/customXml" Target="../ink/ink1076.xml"/><Relationship Id="rId39" Type="http://schemas.openxmlformats.org/officeDocument/2006/relationships/image" Target="../media/image1045.png"/><Relationship Id="rId109" Type="http://schemas.openxmlformats.org/officeDocument/2006/relationships/customXml" Target="../ink/ink1122.xml"/><Relationship Id="rId34" Type="http://schemas.openxmlformats.org/officeDocument/2006/relationships/customXml" Target="../ink/ink1084.xml"/><Relationship Id="rId50" Type="http://schemas.openxmlformats.org/officeDocument/2006/relationships/customXml" Target="../ink/ink1092.xml"/><Relationship Id="rId55" Type="http://schemas.openxmlformats.org/officeDocument/2006/relationships/image" Target="../media/image1053.png"/><Relationship Id="rId76" Type="http://schemas.openxmlformats.org/officeDocument/2006/relationships/image" Target="../media/image1063.png"/><Relationship Id="rId97" Type="http://schemas.openxmlformats.org/officeDocument/2006/relationships/customXml" Target="../ink/ink1116.xml"/><Relationship Id="rId104" Type="http://schemas.openxmlformats.org/officeDocument/2006/relationships/image" Target="../media/image1077.png"/><Relationship Id="rId120" Type="http://schemas.openxmlformats.org/officeDocument/2006/relationships/image" Target="../media/image1085.png"/><Relationship Id="rId125" Type="http://schemas.openxmlformats.org/officeDocument/2006/relationships/customXml" Target="../ink/ink1130.xml"/><Relationship Id="rId141" Type="http://schemas.openxmlformats.org/officeDocument/2006/relationships/customXml" Target="../ink/ink1138.xml"/><Relationship Id="rId146" Type="http://schemas.openxmlformats.org/officeDocument/2006/relationships/image" Target="../media/image1098.png"/><Relationship Id="rId167" Type="http://schemas.openxmlformats.org/officeDocument/2006/relationships/customXml" Target="../ink/ink1151.xml"/><Relationship Id="rId7" Type="http://schemas.openxmlformats.org/officeDocument/2006/relationships/image" Target="../media/image1030.png"/><Relationship Id="rId71" Type="http://schemas.openxmlformats.org/officeDocument/2006/relationships/customXml" Target="../ink/ink1103.xml"/><Relationship Id="rId92" Type="http://schemas.openxmlformats.org/officeDocument/2006/relationships/image" Target="../media/image1071.png"/><Relationship Id="rId162" Type="http://schemas.openxmlformats.org/officeDocument/2006/relationships/image" Target="../media/image1106.png"/><Relationship Id="rId2" Type="http://schemas.openxmlformats.org/officeDocument/2006/relationships/notesSlide" Target="../notesSlides/notesSlide16.xml"/><Relationship Id="rId29" Type="http://schemas.openxmlformats.org/officeDocument/2006/relationships/image" Target="../media/image1040.png"/><Relationship Id="rId24" Type="http://schemas.openxmlformats.org/officeDocument/2006/relationships/customXml" Target="../ink/ink1079.xml"/><Relationship Id="rId40" Type="http://schemas.openxmlformats.org/officeDocument/2006/relationships/customXml" Target="../ink/ink1087.xml"/><Relationship Id="rId45" Type="http://schemas.openxmlformats.org/officeDocument/2006/relationships/image" Target="../media/image1048.png"/><Relationship Id="rId66" Type="http://schemas.openxmlformats.org/officeDocument/2006/relationships/image" Target="../media/image1058.png"/><Relationship Id="rId87" Type="http://schemas.openxmlformats.org/officeDocument/2006/relationships/customXml" Target="../ink/ink1111.xml"/><Relationship Id="rId110" Type="http://schemas.openxmlformats.org/officeDocument/2006/relationships/image" Target="../media/image1080.png"/><Relationship Id="rId115" Type="http://schemas.openxmlformats.org/officeDocument/2006/relationships/customXml" Target="../ink/ink1125.xml"/><Relationship Id="rId131" Type="http://schemas.openxmlformats.org/officeDocument/2006/relationships/customXml" Target="../ink/ink1133.xml"/><Relationship Id="rId136" Type="http://schemas.openxmlformats.org/officeDocument/2006/relationships/image" Target="../media/image1093.png"/><Relationship Id="rId157" Type="http://schemas.openxmlformats.org/officeDocument/2006/relationships/customXml" Target="../ink/ink1146.xml"/><Relationship Id="rId61" Type="http://schemas.openxmlformats.org/officeDocument/2006/relationships/customXml" Target="../ink/ink1098.xml"/><Relationship Id="rId82" Type="http://schemas.openxmlformats.org/officeDocument/2006/relationships/image" Target="../media/image1066.png"/><Relationship Id="rId152" Type="http://schemas.openxmlformats.org/officeDocument/2006/relationships/image" Target="../media/image1101.png"/><Relationship Id="rId19" Type="http://schemas.openxmlformats.org/officeDocument/2006/relationships/image" Target="../media/image683.png"/><Relationship Id="rId14" Type="http://schemas.openxmlformats.org/officeDocument/2006/relationships/customXml" Target="../ink/ink1074.xml"/><Relationship Id="rId30" Type="http://schemas.openxmlformats.org/officeDocument/2006/relationships/customXml" Target="../ink/ink1082.xml"/><Relationship Id="rId35" Type="http://schemas.openxmlformats.org/officeDocument/2006/relationships/image" Target="../media/image1043.png"/><Relationship Id="rId56" Type="http://schemas.openxmlformats.org/officeDocument/2006/relationships/customXml" Target="../ink/ink1095.xml"/><Relationship Id="rId77" Type="http://schemas.openxmlformats.org/officeDocument/2006/relationships/customXml" Target="../ink/ink1106.xml"/><Relationship Id="rId100" Type="http://schemas.openxmlformats.org/officeDocument/2006/relationships/image" Target="../media/image1075.png"/><Relationship Id="rId105" Type="http://schemas.openxmlformats.org/officeDocument/2006/relationships/customXml" Target="../ink/ink1120.xml"/><Relationship Id="rId126" Type="http://schemas.openxmlformats.org/officeDocument/2006/relationships/image" Target="../media/image1088.png"/><Relationship Id="rId147" Type="http://schemas.openxmlformats.org/officeDocument/2006/relationships/customXml" Target="../ink/ink1141.xml"/><Relationship Id="rId168" Type="http://schemas.openxmlformats.org/officeDocument/2006/relationships/image" Target="../media/image1109.png"/><Relationship Id="rId8" Type="http://schemas.openxmlformats.org/officeDocument/2006/relationships/customXml" Target="../ink/ink1071.xml"/><Relationship Id="rId51" Type="http://schemas.openxmlformats.org/officeDocument/2006/relationships/image" Target="../media/image1051.png"/><Relationship Id="rId72" Type="http://schemas.openxmlformats.org/officeDocument/2006/relationships/image" Target="../media/image1061.png"/><Relationship Id="rId93" Type="http://schemas.openxmlformats.org/officeDocument/2006/relationships/customXml" Target="../ink/ink1114.xml"/><Relationship Id="rId98" Type="http://schemas.openxmlformats.org/officeDocument/2006/relationships/image" Target="../media/image1074.png"/><Relationship Id="rId121" Type="http://schemas.openxmlformats.org/officeDocument/2006/relationships/customXml" Target="../ink/ink1128.xml"/><Relationship Id="rId142" Type="http://schemas.openxmlformats.org/officeDocument/2006/relationships/image" Target="../media/image1096.png"/><Relationship Id="rId163" Type="http://schemas.openxmlformats.org/officeDocument/2006/relationships/customXml" Target="../ink/ink1149.xml"/><Relationship Id="rId3" Type="http://schemas.openxmlformats.org/officeDocument/2006/relationships/image" Target="../media/image1028.png"/><Relationship Id="rId25" Type="http://schemas.openxmlformats.org/officeDocument/2006/relationships/image" Target="../media/image1038.png"/><Relationship Id="rId46" Type="http://schemas.openxmlformats.org/officeDocument/2006/relationships/customXml" Target="../ink/ink1090.xml"/><Relationship Id="rId67" Type="http://schemas.openxmlformats.org/officeDocument/2006/relationships/customXml" Target="../ink/ink1101.xml"/><Relationship Id="rId116" Type="http://schemas.openxmlformats.org/officeDocument/2006/relationships/image" Target="../media/image1083.png"/><Relationship Id="rId137" Type="http://schemas.openxmlformats.org/officeDocument/2006/relationships/customXml" Target="../ink/ink1136.xml"/><Relationship Id="rId158" Type="http://schemas.openxmlformats.org/officeDocument/2006/relationships/image" Target="../media/image1104.png"/><Relationship Id="rId20" Type="http://schemas.openxmlformats.org/officeDocument/2006/relationships/customXml" Target="../ink/ink1077.xml"/><Relationship Id="rId41" Type="http://schemas.openxmlformats.org/officeDocument/2006/relationships/image" Target="../media/image1046.png"/><Relationship Id="rId62" Type="http://schemas.openxmlformats.org/officeDocument/2006/relationships/image" Target="../media/image1056.png"/><Relationship Id="rId83" Type="http://schemas.openxmlformats.org/officeDocument/2006/relationships/customXml" Target="../ink/ink1109.xml"/><Relationship Id="rId88" Type="http://schemas.openxmlformats.org/officeDocument/2006/relationships/image" Target="../media/image1069.png"/><Relationship Id="rId111" Type="http://schemas.openxmlformats.org/officeDocument/2006/relationships/customXml" Target="../ink/ink1123.xml"/><Relationship Id="rId132" Type="http://schemas.openxmlformats.org/officeDocument/2006/relationships/image" Target="../media/image1091.png"/><Relationship Id="rId153" Type="http://schemas.openxmlformats.org/officeDocument/2006/relationships/customXml" Target="../ink/ink1144.xml"/><Relationship Id="rId15" Type="http://schemas.openxmlformats.org/officeDocument/2006/relationships/image" Target="../media/image1034.png"/><Relationship Id="rId36" Type="http://schemas.openxmlformats.org/officeDocument/2006/relationships/customXml" Target="../ink/ink1085.xml"/><Relationship Id="rId57" Type="http://schemas.openxmlformats.org/officeDocument/2006/relationships/customXml" Target="../ink/ink1096.xml"/><Relationship Id="rId106" Type="http://schemas.openxmlformats.org/officeDocument/2006/relationships/image" Target="../media/image1078.png"/><Relationship Id="rId127" Type="http://schemas.openxmlformats.org/officeDocument/2006/relationships/customXml" Target="../ink/ink1131.xml"/><Relationship Id="rId10" Type="http://schemas.openxmlformats.org/officeDocument/2006/relationships/customXml" Target="../ink/ink1072.xml"/><Relationship Id="rId31" Type="http://schemas.openxmlformats.org/officeDocument/2006/relationships/image" Target="../media/image1041.png"/><Relationship Id="rId52" Type="http://schemas.openxmlformats.org/officeDocument/2006/relationships/customXml" Target="../ink/ink1093.xml"/><Relationship Id="rId73" Type="http://schemas.openxmlformats.org/officeDocument/2006/relationships/customXml" Target="../ink/ink1104.xml"/><Relationship Id="rId78" Type="http://schemas.openxmlformats.org/officeDocument/2006/relationships/image" Target="../media/image1064.png"/><Relationship Id="rId94" Type="http://schemas.openxmlformats.org/officeDocument/2006/relationships/image" Target="../media/image1072.png"/><Relationship Id="rId99" Type="http://schemas.openxmlformats.org/officeDocument/2006/relationships/customXml" Target="../ink/ink1117.xml"/><Relationship Id="rId101" Type="http://schemas.openxmlformats.org/officeDocument/2006/relationships/customXml" Target="../ink/ink1118.xml"/><Relationship Id="rId122" Type="http://schemas.openxmlformats.org/officeDocument/2006/relationships/image" Target="../media/image1086.png"/><Relationship Id="rId143" Type="http://schemas.openxmlformats.org/officeDocument/2006/relationships/customXml" Target="../ink/ink1139.xml"/><Relationship Id="rId148" Type="http://schemas.openxmlformats.org/officeDocument/2006/relationships/image" Target="../media/image1099.png"/><Relationship Id="rId164" Type="http://schemas.openxmlformats.org/officeDocument/2006/relationships/image" Target="../media/image1107.png"/><Relationship Id="rId4" Type="http://schemas.openxmlformats.org/officeDocument/2006/relationships/customXml" Target="../ink/ink1069.xml"/><Relationship Id="rId9" Type="http://schemas.openxmlformats.org/officeDocument/2006/relationships/image" Target="../media/image1031.png"/><Relationship Id="rId26" Type="http://schemas.openxmlformats.org/officeDocument/2006/relationships/customXml" Target="../ink/ink1080.xml"/><Relationship Id="rId47" Type="http://schemas.openxmlformats.org/officeDocument/2006/relationships/image" Target="../media/image1049.png"/><Relationship Id="rId68" Type="http://schemas.openxmlformats.org/officeDocument/2006/relationships/image" Target="../media/image1059.png"/><Relationship Id="rId89" Type="http://schemas.openxmlformats.org/officeDocument/2006/relationships/customXml" Target="../ink/ink1112.xml"/><Relationship Id="rId112" Type="http://schemas.openxmlformats.org/officeDocument/2006/relationships/image" Target="../media/image1081.png"/><Relationship Id="rId133" Type="http://schemas.openxmlformats.org/officeDocument/2006/relationships/customXml" Target="../ink/ink1134.xml"/><Relationship Id="rId154" Type="http://schemas.openxmlformats.org/officeDocument/2006/relationships/image" Target="../media/image1102.png"/><Relationship Id="rId16" Type="http://schemas.openxmlformats.org/officeDocument/2006/relationships/customXml" Target="../ink/ink1075.xml"/><Relationship Id="rId37" Type="http://schemas.openxmlformats.org/officeDocument/2006/relationships/image" Target="../media/image1044.png"/><Relationship Id="rId58" Type="http://schemas.openxmlformats.org/officeDocument/2006/relationships/image" Target="../media/image1054.png"/><Relationship Id="rId79" Type="http://schemas.openxmlformats.org/officeDocument/2006/relationships/customXml" Target="../ink/ink1107.xml"/><Relationship Id="rId102" Type="http://schemas.openxmlformats.org/officeDocument/2006/relationships/image" Target="../media/image1076.png"/><Relationship Id="rId123" Type="http://schemas.openxmlformats.org/officeDocument/2006/relationships/customXml" Target="../ink/ink1129.xml"/><Relationship Id="rId144" Type="http://schemas.openxmlformats.org/officeDocument/2006/relationships/image" Target="../media/image1097.png"/><Relationship Id="rId90" Type="http://schemas.openxmlformats.org/officeDocument/2006/relationships/image" Target="../media/image1070.png"/><Relationship Id="rId165" Type="http://schemas.openxmlformats.org/officeDocument/2006/relationships/customXml" Target="../ink/ink1150.xml"/><Relationship Id="rId27" Type="http://schemas.openxmlformats.org/officeDocument/2006/relationships/image" Target="../media/image1039.png"/><Relationship Id="rId48" Type="http://schemas.openxmlformats.org/officeDocument/2006/relationships/customXml" Target="../ink/ink1091.xml"/><Relationship Id="rId69" Type="http://schemas.openxmlformats.org/officeDocument/2006/relationships/customXml" Target="../ink/ink1102.xml"/><Relationship Id="rId113" Type="http://schemas.openxmlformats.org/officeDocument/2006/relationships/customXml" Target="../ink/ink1124.xml"/><Relationship Id="rId134" Type="http://schemas.openxmlformats.org/officeDocument/2006/relationships/image" Target="../media/image1092.png"/><Relationship Id="rId80" Type="http://schemas.openxmlformats.org/officeDocument/2006/relationships/image" Target="../media/image1065.png"/><Relationship Id="rId155" Type="http://schemas.openxmlformats.org/officeDocument/2006/relationships/customXml" Target="../ink/ink1145.xml"/></Relationships>
</file>

<file path=ppt/slides/_rels/slide17.xml.rels><?xml version="1.0" encoding="UTF-8" standalone="yes"?>
<Relationships xmlns="http://schemas.openxmlformats.org/package/2006/relationships"><Relationship Id="rId117" Type="http://schemas.openxmlformats.org/officeDocument/2006/relationships/image" Target="../media/image1166.png"/><Relationship Id="rId21" Type="http://schemas.openxmlformats.org/officeDocument/2006/relationships/image" Target="../media/image1119.png"/><Relationship Id="rId42" Type="http://schemas.openxmlformats.org/officeDocument/2006/relationships/customXml" Target="../ink/ink1171.xml"/><Relationship Id="rId63" Type="http://schemas.openxmlformats.org/officeDocument/2006/relationships/image" Target="../media/image1140.png"/><Relationship Id="rId84" Type="http://schemas.openxmlformats.org/officeDocument/2006/relationships/customXml" Target="../ink/ink1192.xml"/><Relationship Id="rId138" Type="http://schemas.openxmlformats.org/officeDocument/2006/relationships/customXml" Target="../ink/ink1219.xml"/><Relationship Id="rId159" Type="http://schemas.openxmlformats.org/officeDocument/2006/relationships/customXml" Target="../ink/ink1230.xml"/><Relationship Id="rId170" Type="http://schemas.openxmlformats.org/officeDocument/2006/relationships/image" Target="../media/image1192.png"/><Relationship Id="rId191" Type="http://schemas.openxmlformats.org/officeDocument/2006/relationships/customXml" Target="../ink/ink1246.xml"/><Relationship Id="rId205" Type="http://schemas.openxmlformats.org/officeDocument/2006/relationships/customXml" Target="../ink/ink1253.xml"/><Relationship Id="rId107" Type="http://schemas.openxmlformats.org/officeDocument/2006/relationships/image" Target="../media/image1161.png"/><Relationship Id="rId11" Type="http://schemas.openxmlformats.org/officeDocument/2006/relationships/image" Target="../media/image1114.png"/><Relationship Id="rId32" Type="http://schemas.openxmlformats.org/officeDocument/2006/relationships/customXml" Target="../ink/ink1166.xml"/><Relationship Id="rId53" Type="http://schemas.openxmlformats.org/officeDocument/2006/relationships/image" Target="../media/image1135.png"/><Relationship Id="rId74" Type="http://schemas.openxmlformats.org/officeDocument/2006/relationships/customXml" Target="../ink/ink1187.xml"/><Relationship Id="rId128" Type="http://schemas.openxmlformats.org/officeDocument/2006/relationships/customXml" Target="../ink/ink1214.xml"/><Relationship Id="rId149" Type="http://schemas.openxmlformats.org/officeDocument/2006/relationships/customXml" Target="../ink/ink1225.xml"/><Relationship Id="rId5" Type="http://schemas.openxmlformats.org/officeDocument/2006/relationships/image" Target="../media/image1111.png"/><Relationship Id="rId95" Type="http://schemas.openxmlformats.org/officeDocument/2006/relationships/image" Target="../media/image1155.png"/><Relationship Id="rId160" Type="http://schemas.openxmlformats.org/officeDocument/2006/relationships/image" Target="../media/image1187.png"/><Relationship Id="rId181" Type="http://schemas.openxmlformats.org/officeDocument/2006/relationships/customXml" Target="../ink/ink1241.xml"/><Relationship Id="rId216" Type="http://schemas.openxmlformats.org/officeDocument/2006/relationships/image" Target="../media/image1215.png"/><Relationship Id="rId22" Type="http://schemas.openxmlformats.org/officeDocument/2006/relationships/customXml" Target="../ink/ink1161.xml"/><Relationship Id="rId43" Type="http://schemas.openxmlformats.org/officeDocument/2006/relationships/image" Target="../media/image1130.png"/><Relationship Id="rId64" Type="http://schemas.openxmlformats.org/officeDocument/2006/relationships/customXml" Target="../ink/ink1182.xml"/><Relationship Id="rId118" Type="http://schemas.openxmlformats.org/officeDocument/2006/relationships/customXml" Target="../ink/ink1209.xml"/><Relationship Id="rId139" Type="http://schemas.openxmlformats.org/officeDocument/2006/relationships/customXml" Target="../ink/ink1220.xml"/><Relationship Id="rId85" Type="http://schemas.openxmlformats.org/officeDocument/2006/relationships/image" Target="../media/image1150.png"/><Relationship Id="rId150" Type="http://schemas.openxmlformats.org/officeDocument/2006/relationships/image" Target="../media/image1182.png"/><Relationship Id="rId171" Type="http://schemas.openxmlformats.org/officeDocument/2006/relationships/customXml" Target="../ink/ink1236.xml"/><Relationship Id="rId192" Type="http://schemas.openxmlformats.org/officeDocument/2006/relationships/image" Target="../media/image1203.png"/><Relationship Id="rId206" Type="http://schemas.openxmlformats.org/officeDocument/2006/relationships/image" Target="../media/image1210.png"/><Relationship Id="rId12" Type="http://schemas.openxmlformats.org/officeDocument/2006/relationships/customXml" Target="../ink/ink1156.xml"/><Relationship Id="rId33" Type="http://schemas.openxmlformats.org/officeDocument/2006/relationships/image" Target="../media/image1125.png"/><Relationship Id="rId108" Type="http://schemas.openxmlformats.org/officeDocument/2006/relationships/customXml" Target="../ink/ink1204.xml"/><Relationship Id="rId129" Type="http://schemas.openxmlformats.org/officeDocument/2006/relationships/image" Target="../media/image1172.png"/><Relationship Id="rId54" Type="http://schemas.openxmlformats.org/officeDocument/2006/relationships/customXml" Target="../ink/ink1177.xml"/><Relationship Id="rId75" Type="http://schemas.openxmlformats.org/officeDocument/2006/relationships/image" Target="../media/image1146.png"/><Relationship Id="rId96" Type="http://schemas.openxmlformats.org/officeDocument/2006/relationships/customXml" Target="../ink/ink1198.xml"/><Relationship Id="rId140" Type="http://schemas.openxmlformats.org/officeDocument/2006/relationships/image" Target="../media/image1177.png"/><Relationship Id="rId161" Type="http://schemas.openxmlformats.org/officeDocument/2006/relationships/customXml" Target="../ink/ink1231.xml"/><Relationship Id="rId182" Type="http://schemas.openxmlformats.org/officeDocument/2006/relationships/image" Target="../media/image1198.png"/><Relationship Id="rId217" Type="http://schemas.openxmlformats.org/officeDocument/2006/relationships/customXml" Target="../ink/ink1259.xml"/><Relationship Id="rId6" Type="http://schemas.openxmlformats.org/officeDocument/2006/relationships/customXml" Target="../ink/ink1153.xml"/><Relationship Id="rId23" Type="http://schemas.openxmlformats.org/officeDocument/2006/relationships/image" Target="../media/image1120.png"/><Relationship Id="rId119" Type="http://schemas.openxmlformats.org/officeDocument/2006/relationships/image" Target="../media/image1167.png"/><Relationship Id="rId44" Type="http://schemas.openxmlformats.org/officeDocument/2006/relationships/customXml" Target="../ink/ink1172.xml"/><Relationship Id="rId65" Type="http://schemas.openxmlformats.org/officeDocument/2006/relationships/image" Target="../media/image1141.png"/><Relationship Id="rId86" Type="http://schemas.openxmlformats.org/officeDocument/2006/relationships/customXml" Target="../ink/ink1193.xml"/><Relationship Id="rId130" Type="http://schemas.openxmlformats.org/officeDocument/2006/relationships/customXml" Target="../ink/ink1215.xml"/><Relationship Id="rId151" Type="http://schemas.openxmlformats.org/officeDocument/2006/relationships/customXml" Target="../ink/ink1226.xml"/><Relationship Id="rId172" Type="http://schemas.openxmlformats.org/officeDocument/2006/relationships/image" Target="../media/image1193.png"/><Relationship Id="rId193" Type="http://schemas.openxmlformats.org/officeDocument/2006/relationships/customXml" Target="../ink/ink1247.xml"/><Relationship Id="rId207" Type="http://schemas.openxmlformats.org/officeDocument/2006/relationships/customXml" Target="../ink/ink1254.xml"/><Relationship Id="rId13" Type="http://schemas.openxmlformats.org/officeDocument/2006/relationships/image" Target="../media/image1115.png"/><Relationship Id="rId109" Type="http://schemas.openxmlformats.org/officeDocument/2006/relationships/image" Target="../media/image1162.png"/><Relationship Id="rId34" Type="http://schemas.openxmlformats.org/officeDocument/2006/relationships/customXml" Target="../ink/ink1167.xml"/><Relationship Id="rId55" Type="http://schemas.openxmlformats.org/officeDocument/2006/relationships/image" Target="../media/image1136.png"/><Relationship Id="rId76" Type="http://schemas.openxmlformats.org/officeDocument/2006/relationships/customXml" Target="../ink/ink1188.xml"/><Relationship Id="rId97" Type="http://schemas.openxmlformats.org/officeDocument/2006/relationships/image" Target="../media/image1156.png"/><Relationship Id="rId120" Type="http://schemas.openxmlformats.org/officeDocument/2006/relationships/customXml" Target="../ink/ink1210.xml"/><Relationship Id="rId141" Type="http://schemas.openxmlformats.org/officeDocument/2006/relationships/customXml" Target="../ink/ink1221.xml"/><Relationship Id="rId7" Type="http://schemas.openxmlformats.org/officeDocument/2006/relationships/image" Target="../media/image1112.png"/><Relationship Id="rId162" Type="http://schemas.openxmlformats.org/officeDocument/2006/relationships/image" Target="../media/image1188.png"/><Relationship Id="rId183" Type="http://schemas.openxmlformats.org/officeDocument/2006/relationships/customXml" Target="../ink/ink1242.xml"/><Relationship Id="rId218" Type="http://schemas.openxmlformats.org/officeDocument/2006/relationships/image" Target="../media/image1216.png"/><Relationship Id="rId24" Type="http://schemas.openxmlformats.org/officeDocument/2006/relationships/customXml" Target="../ink/ink1162.xml"/><Relationship Id="rId45" Type="http://schemas.openxmlformats.org/officeDocument/2006/relationships/image" Target="../media/image1131.png"/><Relationship Id="rId66" Type="http://schemas.openxmlformats.org/officeDocument/2006/relationships/customXml" Target="../ink/ink1183.xml"/><Relationship Id="rId87" Type="http://schemas.openxmlformats.org/officeDocument/2006/relationships/image" Target="../media/image1151.png"/><Relationship Id="rId110" Type="http://schemas.openxmlformats.org/officeDocument/2006/relationships/customXml" Target="../ink/ink1205.xml"/><Relationship Id="rId131" Type="http://schemas.openxmlformats.org/officeDocument/2006/relationships/image" Target="../media/image1173.png"/><Relationship Id="rId152" Type="http://schemas.openxmlformats.org/officeDocument/2006/relationships/image" Target="../media/image1183.png"/><Relationship Id="rId173" Type="http://schemas.openxmlformats.org/officeDocument/2006/relationships/customXml" Target="../ink/ink1237.xml"/><Relationship Id="rId194" Type="http://schemas.openxmlformats.org/officeDocument/2006/relationships/image" Target="../media/image1204.png"/><Relationship Id="rId208" Type="http://schemas.openxmlformats.org/officeDocument/2006/relationships/image" Target="../media/image1211.png"/><Relationship Id="rId14" Type="http://schemas.openxmlformats.org/officeDocument/2006/relationships/customXml" Target="../ink/ink1157.xml"/><Relationship Id="rId35" Type="http://schemas.openxmlformats.org/officeDocument/2006/relationships/image" Target="../media/image1126.png"/><Relationship Id="rId56" Type="http://schemas.openxmlformats.org/officeDocument/2006/relationships/customXml" Target="../ink/ink1178.xml"/><Relationship Id="rId77" Type="http://schemas.openxmlformats.org/officeDocument/2006/relationships/image" Target="../media/image683.png"/><Relationship Id="rId100" Type="http://schemas.openxmlformats.org/officeDocument/2006/relationships/customXml" Target="../ink/ink1200.xml"/><Relationship Id="rId8" Type="http://schemas.openxmlformats.org/officeDocument/2006/relationships/customXml" Target="../ink/ink1154.xml"/><Relationship Id="rId51" Type="http://schemas.openxmlformats.org/officeDocument/2006/relationships/image" Target="../media/image1134.png"/><Relationship Id="rId72" Type="http://schemas.openxmlformats.org/officeDocument/2006/relationships/customXml" Target="../ink/ink1186.xml"/><Relationship Id="rId93" Type="http://schemas.openxmlformats.org/officeDocument/2006/relationships/image" Target="../media/image1154.png"/><Relationship Id="rId98" Type="http://schemas.openxmlformats.org/officeDocument/2006/relationships/customXml" Target="../ink/ink1199.xml"/><Relationship Id="rId121" Type="http://schemas.openxmlformats.org/officeDocument/2006/relationships/image" Target="../media/image1168.png"/><Relationship Id="rId142" Type="http://schemas.openxmlformats.org/officeDocument/2006/relationships/image" Target="../media/image1178.png"/><Relationship Id="rId163" Type="http://schemas.openxmlformats.org/officeDocument/2006/relationships/customXml" Target="../ink/ink1232.xml"/><Relationship Id="rId184" Type="http://schemas.openxmlformats.org/officeDocument/2006/relationships/image" Target="../media/image1199.png"/><Relationship Id="rId189" Type="http://schemas.openxmlformats.org/officeDocument/2006/relationships/customXml" Target="../ink/ink1245.xml"/><Relationship Id="rId219" Type="http://schemas.openxmlformats.org/officeDocument/2006/relationships/customXml" Target="../ink/ink1260.xml"/><Relationship Id="rId3" Type="http://schemas.openxmlformats.org/officeDocument/2006/relationships/image" Target="../media/image1110.png"/><Relationship Id="rId214" Type="http://schemas.openxmlformats.org/officeDocument/2006/relationships/image" Target="../media/image1214.png"/><Relationship Id="rId25" Type="http://schemas.openxmlformats.org/officeDocument/2006/relationships/image" Target="../media/image1121.png"/><Relationship Id="rId46" Type="http://schemas.openxmlformats.org/officeDocument/2006/relationships/customXml" Target="../ink/ink1173.xml"/><Relationship Id="rId67" Type="http://schemas.openxmlformats.org/officeDocument/2006/relationships/image" Target="../media/image1142.png"/><Relationship Id="rId116" Type="http://schemas.openxmlformats.org/officeDocument/2006/relationships/customXml" Target="../ink/ink1208.xml"/><Relationship Id="rId137" Type="http://schemas.openxmlformats.org/officeDocument/2006/relationships/image" Target="../media/image1176.png"/><Relationship Id="rId158" Type="http://schemas.openxmlformats.org/officeDocument/2006/relationships/image" Target="../media/image1186.png"/><Relationship Id="rId20" Type="http://schemas.openxmlformats.org/officeDocument/2006/relationships/customXml" Target="../ink/ink1160.xml"/><Relationship Id="rId41" Type="http://schemas.openxmlformats.org/officeDocument/2006/relationships/image" Target="../media/image1129.png"/><Relationship Id="rId62" Type="http://schemas.openxmlformats.org/officeDocument/2006/relationships/customXml" Target="../ink/ink1181.xml"/><Relationship Id="rId83" Type="http://schemas.openxmlformats.org/officeDocument/2006/relationships/image" Target="../media/image1149.png"/><Relationship Id="rId88" Type="http://schemas.openxmlformats.org/officeDocument/2006/relationships/customXml" Target="../ink/ink1194.xml"/><Relationship Id="rId111" Type="http://schemas.openxmlformats.org/officeDocument/2006/relationships/image" Target="../media/image1163.png"/><Relationship Id="rId132" Type="http://schemas.openxmlformats.org/officeDocument/2006/relationships/customXml" Target="../ink/ink1216.xml"/><Relationship Id="rId153" Type="http://schemas.openxmlformats.org/officeDocument/2006/relationships/customXml" Target="../ink/ink1227.xml"/><Relationship Id="rId174" Type="http://schemas.openxmlformats.org/officeDocument/2006/relationships/image" Target="../media/image1194.png"/><Relationship Id="rId179" Type="http://schemas.openxmlformats.org/officeDocument/2006/relationships/customXml" Target="../ink/ink1240.xml"/><Relationship Id="rId195" Type="http://schemas.openxmlformats.org/officeDocument/2006/relationships/customXml" Target="../ink/ink1248.xml"/><Relationship Id="rId209" Type="http://schemas.openxmlformats.org/officeDocument/2006/relationships/customXml" Target="../ink/ink1255.xml"/><Relationship Id="rId190" Type="http://schemas.openxmlformats.org/officeDocument/2006/relationships/image" Target="../media/image1202.png"/><Relationship Id="rId204" Type="http://schemas.openxmlformats.org/officeDocument/2006/relationships/image" Target="../media/image1209.png"/><Relationship Id="rId220" Type="http://schemas.openxmlformats.org/officeDocument/2006/relationships/image" Target="../media/image1217.png"/><Relationship Id="rId15" Type="http://schemas.openxmlformats.org/officeDocument/2006/relationships/image" Target="../media/image1116.png"/><Relationship Id="rId36" Type="http://schemas.openxmlformats.org/officeDocument/2006/relationships/customXml" Target="../ink/ink1168.xml"/><Relationship Id="rId57" Type="http://schemas.openxmlformats.org/officeDocument/2006/relationships/image" Target="../media/image1137.png"/><Relationship Id="rId106" Type="http://schemas.openxmlformats.org/officeDocument/2006/relationships/customXml" Target="../ink/ink1203.xml"/><Relationship Id="rId127" Type="http://schemas.openxmlformats.org/officeDocument/2006/relationships/image" Target="../media/image1171.png"/><Relationship Id="rId10" Type="http://schemas.openxmlformats.org/officeDocument/2006/relationships/customXml" Target="../ink/ink1155.xml"/><Relationship Id="rId31" Type="http://schemas.openxmlformats.org/officeDocument/2006/relationships/image" Target="../media/image1124.png"/><Relationship Id="rId52" Type="http://schemas.openxmlformats.org/officeDocument/2006/relationships/customXml" Target="../ink/ink1176.xml"/><Relationship Id="rId73" Type="http://schemas.openxmlformats.org/officeDocument/2006/relationships/image" Target="../media/image1145.png"/><Relationship Id="rId78" Type="http://schemas.openxmlformats.org/officeDocument/2006/relationships/customXml" Target="../ink/ink1189.xml"/><Relationship Id="rId94" Type="http://schemas.openxmlformats.org/officeDocument/2006/relationships/customXml" Target="../ink/ink1197.xml"/><Relationship Id="rId99" Type="http://schemas.openxmlformats.org/officeDocument/2006/relationships/image" Target="../media/image1157.png"/><Relationship Id="rId101" Type="http://schemas.openxmlformats.org/officeDocument/2006/relationships/image" Target="../media/image1158.png"/><Relationship Id="rId122" Type="http://schemas.openxmlformats.org/officeDocument/2006/relationships/customXml" Target="../ink/ink1211.xml"/><Relationship Id="rId143" Type="http://schemas.openxmlformats.org/officeDocument/2006/relationships/customXml" Target="../ink/ink1222.xml"/><Relationship Id="rId148" Type="http://schemas.openxmlformats.org/officeDocument/2006/relationships/image" Target="../media/image1181.png"/><Relationship Id="rId164" Type="http://schemas.openxmlformats.org/officeDocument/2006/relationships/image" Target="../media/image1189.png"/><Relationship Id="rId169" Type="http://schemas.openxmlformats.org/officeDocument/2006/relationships/customXml" Target="../ink/ink1235.xml"/><Relationship Id="rId185" Type="http://schemas.openxmlformats.org/officeDocument/2006/relationships/customXml" Target="../ink/ink1243.xml"/><Relationship Id="rId4" Type="http://schemas.openxmlformats.org/officeDocument/2006/relationships/customXml" Target="../ink/ink1152.xml"/><Relationship Id="rId9" Type="http://schemas.openxmlformats.org/officeDocument/2006/relationships/image" Target="../media/image1113.png"/><Relationship Id="rId180" Type="http://schemas.openxmlformats.org/officeDocument/2006/relationships/image" Target="../media/image1197.png"/><Relationship Id="rId210" Type="http://schemas.openxmlformats.org/officeDocument/2006/relationships/image" Target="../media/image1212.png"/><Relationship Id="rId215" Type="http://schemas.openxmlformats.org/officeDocument/2006/relationships/customXml" Target="../ink/ink1258.xml"/><Relationship Id="rId26" Type="http://schemas.openxmlformats.org/officeDocument/2006/relationships/customXml" Target="../ink/ink1163.xml"/><Relationship Id="rId47" Type="http://schemas.openxmlformats.org/officeDocument/2006/relationships/image" Target="../media/image1132.png"/><Relationship Id="rId68" Type="http://schemas.openxmlformats.org/officeDocument/2006/relationships/customXml" Target="../ink/ink1184.xml"/><Relationship Id="rId89" Type="http://schemas.openxmlformats.org/officeDocument/2006/relationships/image" Target="../media/image1152.png"/><Relationship Id="rId112" Type="http://schemas.openxmlformats.org/officeDocument/2006/relationships/customXml" Target="../ink/ink1206.xml"/><Relationship Id="rId133" Type="http://schemas.openxmlformats.org/officeDocument/2006/relationships/image" Target="../media/image1174.png"/><Relationship Id="rId154" Type="http://schemas.openxmlformats.org/officeDocument/2006/relationships/image" Target="../media/image1184.png"/><Relationship Id="rId175" Type="http://schemas.openxmlformats.org/officeDocument/2006/relationships/customXml" Target="../ink/ink1238.xml"/><Relationship Id="rId196" Type="http://schemas.openxmlformats.org/officeDocument/2006/relationships/image" Target="../media/image1205.png"/><Relationship Id="rId200" Type="http://schemas.openxmlformats.org/officeDocument/2006/relationships/image" Target="../media/image1207.png"/><Relationship Id="rId16" Type="http://schemas.openxmlformats.org/officeDocument/2006/relationships/customXml" Target="../ink/ink1158.xml"/><Relationship Id="rId221" Type="http://schemas.openxmlformats.org/officeDocument/2006/relationships/customXml" Target="../ink/ink1261.xml"/><Relationship Id="rId37" Type="http://schemas.openxmlformats.org/officeDocument/2006/relationships/image" Target="../media/image1127.png"/><Relationship Id="rId58" Type="http://schemas.openxmlformats.org/officeDocument/2006/relationships/customXml" Target="../ink/ink1179.xml"/><Relationship Id="rId79" Type="http://schemas.openxmlformats.org/officeDocument/2006/relationships/image" Target="../media/image1147.png"/><Relationship Id="rId102" Type="http://schemas.openxmlformats.org/officeDocument/2006/relationships/customXml" Target="../ink/ink1201.xml"/><Relationship Id="rId123" Type="http://schemas.openxmlformats.org/officeDocument/2006/relationships/image" Target="../media/image1169.png"/><Relationship Id="rId144" Type="http://schemas.openxmlformats.org/officeDocument/2006/relationships/image" Target="../media/image1179.png"/><Relationship Id="rId90" Type="http://schemas.openxmlformats.org/officeDocument/2006/relationships/customXml" Target="../ink/ink1195.xml"/><Relationship Id="rId165" Type="http://schemas.openxmlformats.org/officeDocument/2006/relationships/customXml" Target="../ink/ink1233.xml"/><Relationship Id="rId186" Type="http://schemas.openxmlformats.org/officeDocument/2006/relationships/image" Target="../media/image1200.png"/><Relationship Id="rId211" Type="http://schemas.openxmlformats.org/officeDocument/2006/relationships/customXml" Target="../ink/ink1256.xml"/><Relationship Id="rId27" Type="http://schemas.openxmlformats.org/officeDocument/2006/relationships/image" Target="../media/image1122.png"/><Relationship Id="rId48" Type="http://schemas.openxmlformats.org/officeDocument/2006/relationships/customXml" Target="../ink/ink1174.xml"/><Relationship Id="rId69" Type="http://schemas.openxmlformats.org/officeDocument/2006/relationships/image" Target="../media/image1143.png"/><Relationship Id="rId113" Type="http://schemas.openxmlformats.org/officeDocument/2006/relationships/image" Target="../media/image1164.png"/><Relationship Id="rId134" Type="http://schemas.openxmlformats.org/officeDocument/2006/relationships/customXml" Target="../ink/ink1217.xml"/><Relationship Id="rId80" Type="http://schemas.openxmlformats.org/officeDocument/2006/relationships/customXml" Target="../ink/ink1190.xml"/><Relationship Id="rId155" Type="http://schemas.openxmlformats.org/officeDocument/2006/relationships/customXml" Target="../ink/ink1228.xml"/><Relationship Id="rId176" Type="http://schemas.openxmlformats.org/officeDocument/2006/relationships/image" Target="../media/image1195.png"/><Relationship Id="rId197" Type="http://schemas.openxmlformats.org/officeDocument/2006/relationships/customXml" Target="../ink/ink1249.xml"/><Relationship Id="rId201" Type="http://schemas.openxmlformats.org/officeDocument/2006/relationships/customXml" Target="../ink/ink1251.xml"/><Relationship Id="rId222" Type="http://schemas.openxmlformats.org/officeDocument/2006/relationships/image" Target="../media/image1218.png"/><Relationship Id="rId17" Type="http://schemas.openxmlformats.org/officeDocument/2006/relationships/image" Target="../media/image1117.png"/><Relationship Id="rId38" Type="http://schemas.openxmlformats.org/officeDocument/2006/relationships/customXml" Target="../ink/ink1169.xml"/><Relationship Id="rId59" Type="http://schemas.openxmlformats.org/officeDocument/2006/relationships/image" Target="../media/image1138.png"/><Relationship Id="rId103" Type="http://schemas.openxmlformats.org/officeDocument/2006/relationships/image" Target="../media/image1159.png"/><Relationship Id="rId124" Type="http://schemas.openxmlformats.org/officeDocument/2006/relationships/customXml" Target="../ink/ink1212.xml"/><Relationship Id="rId70" Type="http://schemas.openxmlformats.org/officeDocument/2006/relationships/customXml" Target="../ink/ink1185.xml"/><Relationship Id="rId91" Type="http://schemas.openxmlformats.org/officeDocument/2006/relationships/image" Target="../media/image1153.png"/><Relationship Id="rId145" Type="http://schemas.openxmlformats.org/officeDocument/2006/relationships/customXml" Target="../ink/ink1223.xml"/><Relationship Id="rId166" Type="http://schemas.openxmlformats.org/officeDocument/2006/relationships/image" Target="../media/image1190.png"/><Relationship Id="rId187" Type="http://schemas.openxmlformats.org/officeDocument/2006/relationships/customXml" Target="../ink/ink1244.xml"/><Relationship Id="rId1" Type="http://schemas.openxmlformats.org/officeDocument/2006/relationships/slideLayout" Target="../slideLayouts/slideLayout7.xml"/><Relationship Id="rId212" Type="http://schemas.openxmlformats.org/officeDocument/2006/relationships/image" Target="../media/image1213.png"/><Relationship Id="rId28" Type="http://schemas.openxmlformats.org/officeDocument/2006/relationships/customXml" Target="../ink/ink1164.xml"/><Relationship Id="rId49" Type="http://schemas.openxmlformats.org/officeDocument/2006/relationships/image" Target="../media/image1133.png"/><Relationship Id="rId114" Type="http://schemas.openxmlformats.org/officeDocument/2006/relationships/customXml" Target="../ink/ink1207.xml"/><Relationship Id="rId60" Type="http://schemas.openxmlformats.org/officeDocument/2006/relationships/customXml" Target="../ink/ink1180.xml"/><Relationship Id="rId81" Type="http://schemas.openxmlformats.org/officeDocument/2006/relationships/image" Target="../media/image1148.png"/><Relationship Id="rId135" Type="http://schemas.openxmlformats.org/officeDocument/2006/relationships/image" Target="../media/image1175.png"/><Relationship Id="rId156" Type="http://schemas.openxmlformats.org/officeDocument/2006/relationships/image" Target="../media/image1185.png"/><Relationship Id="rId177" Type="http://schemas.openxmlformats.org/officeDocument/2006/relationships/customXml" Target="../ink/ink1239.xml"/><Relationship Id="rId198" Type="http://schemas.openxmlformats.org/officeDocument/2006/relationships/image" Target="../media/image1206.png"/><Relationship Id="rId202" Type="http://schemas.openxmlformats.org/officeDocument/2006/relationships/image" Target="../media/image1208.png"/><Relationship Id="rId18" Type="http://schemas.openxmlformats.org/officeDocument/2006/relationships/customXml" Target="../ink/ink1159.xml"/><Relationship Id="rId39" Type="http://schemas.openxmlformats.org/officeDocument/2006/relationships/image" Target="../media/image1128.png"/><Relationship Id="rId50" Type="http://schemas.openxmlformats.org/officeDocument/2006/relationships/customXml" Target="../ink/ink1175.xml"/><Relationship Id="rId104" Type="http://schemas.openxmlformats.org/officeDocument/2006/relationships/customXml" Target="../ink/ink1202.xml"/><Relationship Id="rId125" Type="http://schemas.openxmlformats.org/officeDocument/2006/relationships/image" Target="../media/image1170.png"/><Relationship Id="rId146" Type="http://schemas.openxmlformats.org/officeDocument/2006/relationships/image" Target="../media/image1180.png"/><Relationship Id="rId167" Type="http://schemas.openxmlformats.org/officeDocument/2006/relationships/customXml" Target="../ink/ink1234.xml"/><Relationship Id="rId188" Type="http://schemas.openxmlformats.org/officeDocument/2006/relationships/image" Target="../media/image1201.png"/><Relationship Id="rId71" Type="http://schemas.openxmlformats.org/officeDocument/2006/relationships/image" Target="../media/image1144.png"/><Relationship Id="rId92" Type="http://schemas.openxmlformats.org/officeDocument/2006/relationships/customXml" Target="../ink/ink1196.xml"/><Relationship Id="rId213" Type="http://schemas.openxmlformats.org/officeDocument/2006/relationships/customXml" Target="../ink/ink1257.xml"/><Relationship Id="rId2" Type="http://schemas.openxmlformats.org/officeDocument/2006/relationships/notesSlide" Target="../notesSlides/notesSlide17.xml"/><Relationship Id="rId29" Type="http://schemas.openxmlformats.org/officeDocument/2006/relationships/image" Target="../media/image1123.png"/><Relationship Id="rId40" Type="http://schemas.openxmlformats.org/officeDocument/2006/relationships/customXml" Target="../ink/ink1170.xml"/><Relationship Id="rId115" Type="http://schemas.openxmlformats.org/officeDocument/2006/relationships/image" Target="../media/image1165.png"/><Relationship Id="rId136" Type="http://schemas.openxmlformats.org/officeDocument/2006/relationships/customXml" Target="../ink/ink1218.xml"/><Relationship Id="rId157" Type="http://schemas.openxmlformats.org/officeDocument/2006/relationships/customXml" Target="../ink/ink1229.xml"/><Relationship Id="rId178" Type="http://schemas.openxmlformats.org/officeDocument/2006/relationships/image" Target="../media/image1196.png"/><Relationship Id="rId61" Type="http://schemas.openxmlformats.org/officeDocument/2006/relationships/image" Target="../media/image1139.png"/><Relationship Id="rId82" Type="http://schemas.openxmlformats.org/officeDocument/2006/relationships/customXml" Target="../ink/ink1191.xml"/><Relationship Id="rId199" Type="http://schemas.openxmlformats.org/officeDocument/2006/relationships/customXml" Target="../ink/ink1250.xml"/><Relationship Id="rId203" Type="http://schemas.openxmlformats.org/officeDocument/2006/relationships/customXml" Target="../ink/ink1252.xml"/><Relationship Id="rId19" Type="http://schemas.openxmlformats.org/officeDocument/2006/relationships/image" Target="../media/image1118.png"/><Relationship Id="rId30" Type="http://schemas.openxmlformats.org/officeDocument/2006/relationships/customXml" Target="../ink/ink1165.xml"/><Relationship Id="rId105" Type="http://schemas.openxmlformats.org/officeDocument/2006/relationships/image" Target="../media/image1160.png"/><Relationship Id="rId126" Type="http://schemas.openxmlformats.org/officeDocument/2006/relationships/customXml" Target="../ink/ink1213.xml"/><Relationship Id="rId147" Type="http://schemas.openxmlformats.org/officeDocument/2006/relationships/customXml" Target="../ink/ink1224.xml"/><Relationship Id="rId168" Type="http://schemas.openxmlformats.org/officeDocument/2006/relationships/image" Target="../media/image119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17" Type="http://schemas.openxmlformats.org/officeDocument/2006/relationships/customXml" Target="../ink/ink1319.xml"/><Relationship Id="rId21" Type="http://schemas.openxmlformats.org/officeDocument/2006/relationships/customXml" Target="../ink/ink1271.xml"/><Relationship Id="rId324" Type="http://schemas.openxmlformats.org/officeDocument/2006/relationships/customXml" Target="../ink/ink1423.xml"/><Relationship Id="rId531" Type="http://schemas.openxmlformats.org/officeDocument/2006/relationships/customXml" Target="../ink/ink1527.xml"/><Relationship Id="rId170" Type="http://schemas.openxmlformats.org/officeDocument/2006/relationships/image" Target="../media/image1302.png"/><Relationship Id="rId268" Type="http://schemas.openxmlformats.org/officeDocument/2006/relationships/image" Target="../media/image1351.png"/><Relationship Id="rId475" Type="http://schemas.openxmlformats.org/officeDocument/2006/relationships/customXml" Target="../ink/ink1499.xml"/><Relationship Id="rId32" Type="http://schemas.openxmlformats.org/officeDocument/2006/relationships/image" Target="../media/image1234.png"/><Relationship Id="rId128" Type="http://schemas.openxmlformats.org/officeDocument/2006/relationships/image" Target="../media/image1281.png"/><Relationship Id="rId335" Type="http://schemas.openxmlformats.org/officeDocument/2006/relationships/image" Target="../media/image1384.png"/><Relationship Id="rId542" Type="http://schemas.openxmlformats.org/officeDocument/2006/relationships/customXml" Target="../ink/ink1533.xml"/><Relationship Id="rId181" Type="http://schemas.openxmlformats.org/officeDocument/2006/relationships/customXml" Target="../ink/ink1351.xml"/><Relationship Id="rId402" Type="http://schemas.openxmlformats.org/officeDocument/2006/relationships/customXml" Target="../ink/ink1462.xml"/><Relationship Id="rId279" Type="http://schemas.openxmlformats.org/officeDocument/2006/relationships/customXml" Target="../ink/ink1400.xml"/><Relationship Id="rId486" Type="http://schemas.openxmlformats.org/officeDocument/2006/relationships/image" Target="../media/image1458.png"/><Relationship Id="rId43" Type="http://schemas.openxmlformats.org/officeDocument/2006/relationships/customXml" Target="../ink/ink1282.xml"/><Relationship Id="rId139" Type="http://schemas.openxmlformats.org/officeDocument/2006/relationships/customXml" Target="../ink/ink1330.xml"/><Relationship Id="rId346" Type="http://schemas.openxmlformats.org/officeDocument/2006/relationships/customXml" Target="../ink/ink1434.xml"/><Relationship Id="rId553" Type="http://schemas.openxmlformats.org/officeDocument/2006/relationships/image" Target="../media/image1491.png"/><Relationship Id="rId192" Type="http://schemas.openxmlformats.org/officeDocument/2006/relationships/image" Target="../media/image1313.png"/><Relationship Id="rId206" Type="http://schemas.openxmlformats.org/officeDocument/2006/relationships/image" Target="../media/image1320.png"/><Relationship Id="rId413" Type="http://schemas.openxmlformats.org/officeDocument/2006/relationships/image" Target="../media/image1423.png"/><Relationship Id="rId497" Type="http://schemas.openxmlformats.org/officeDocument/2006/relationships/customXml" Target="../ink/ink1510.xml"/><Relationship Id="rId357" Type="http://schemas.openxmlformats.org/officeDocument/2006/relationships/image" Target="../media/image1395.png"/><Relationship Id="rId54" Type="http://schemas.openxmlformats.org/officeDocument/2006/relationships/image" Target="../media/image1245.png"/><Relationship Id="rId217" Type="http://schemas.openxmlformats.org/officeDocument/2006/relationships/customXml" Target="../ink/ink1369.xml"/><Relationship Id="rId259" Type="http://schemas.openxmlformats.org/officeDocument/2006/relationships/customXml" Target="../ink/ink1390.xml"/><Relationship Id="rId424" Type="http://schemas.openxmlformats.org/officeDocument/2006/relationships/customXml" Target="../ink/ink1473.xml"/><Relationship Id="rId466" Type="http://schemas.openxmlformats.org/officeDocument/2006/relationships/image" Target="../media/image1448.png"/><Relationship Id="rId23" Type="http://schemas.openxmlformats.org/officeDocument/2006/relationships/customXml" Target="../ink/ink1272.xml"/><Relationship Id="rId119" Type="http://schemas.openxmlformats.org/officeDocument/2006/relationships/customXml" Target="../ink/ink1320.xml"/><Relationship Id="rId270" Type="http://schemas.openxmlformats.org/officeDocument/2006/relationships/image" Target="../media/image1352.png"/><Relationship Id="rId326" Type="http://schemas.openxmlformats.org/officeDocument/2006/relationships/customXml" Target="../ink/ink1424.xml"/><Relationship Id="rId533" Type="http://schemas.openxmlformats.org/officeDocument/2006/relationships/customXml" Target="../ink/ink1528.xml"/><Relationship Id="rId65" Type="http://schemas.openxmlformats.org/officeDocument/2006/relationships/customXml" Target="../ink/ink1293.xml"/><Relationship Id="rId130" Type="http://schemas.openxmlformats.org/officeDocument/2006/relationships/image" Target="../media/image1282.png"/><Relationship Id="rId368" Type="http://schemas.openxmlformats.org/officeDocument/2006/relationships/customXml" Target="../ink/ink1445.xml"/><Relationship Id="rId172" Type="http://schemas.openxmlformats.org/officeDocument/2006/relationships/image" Target="../media/image1303.png"/><Relationship Id="rId228" Type="http://schemas.openxmlformats.org/officeDocument/2006/relationships/image" Target="../media/image1331.png"/><Relationship Id="rId435" Type="http://schemas.openxmlformats.org/officeDocument/2006/relationships/image" Target="../media/image1434.png"/><Relationship Id="rId477" Type="http://schemas.openxmlformats.org/officeDocument/2006/relationships/customXml" Target="../ink/ink1500.xml"/><Relationship Id="rId281" Type="http://schemas.openxmlformats.org/officeDocument/2006/relationships/customXml" Target="../ink/ink1401.xml"/><Relationship Id="rId337" Type="http://schemas.openxmlformats.org/officeDocument/2006/relationships/image" Target="../media/image1385.png"/><Relationship Id="rId502" Type="http://schemas.openxmlformats.org/officeDocument/2006/relationships/image" Target="../media/image1466.png"/><Relationship Id="rId34" Type="http://schemas.openxmlformats.org/officeDocument/2006/relationships/image" Target="../media/image1235.png"/><Relationship Id="rId76" Type="http://schemas.openxmlformats.org/officeDocument/2006/relationships/image" Target="../media/image1255.png"/><Relationship Id="rId141" Type="http://schemas.openxmlformats.org/officeDocument/2006/relationships/customXml" Target="../ink/ink1331.xml"/><Relationship Id="rId379" Type="http://schemas.openxmlformats.org/officeDocument/2006/relationships/image" Target="../media/image1406.png"/><Relationship Id="rId544" Type="http://schemas.openxmlformats.org/officeDocument/2006/relationships/customXml" Target="../ink/ink1534.xml"/><Relationship Id="rId7" Type="http://schemas.openxmlformats.org/officeDocument/2006/relationships/customXml" Target="../ink/ink1264.xml"/><Relationship Id="rId183" Type="http://schemas.openxmlformats.org/officeDocument/2006/relationships/customXml" Target="../ink/ink1352.xml"/><Relationship Id="rId239" Type="http://schemas.openxmlformats.org/officeDocument/2006/relationships/customXml" Target="../ink/ink1380.xml"/><Relationship Id="rId390" Type="http://schemas.openxmlformats.org/officeDocument/2006/relationships/customXml" Target="../ink/ink1456.xml"/><Relationship Id="rId404" Type="http://schemas.openxmlformats.org/officeDocument/2006/relationships/customXml" Target="../ink/ink1463.xml"/><Relationship Id="rId446" Type="http://schemas.openxmlformats.org/officeDocument/2006/relationships/customXml" Target="../ink/ink1484.xml"/><Relationship Id="rId250" Type="http://schemas.openxmlformats.org/officeDocument/2006/relationships/image" Target="../media/image1342.png"/><Relationship Id="rId292" Type="http://schemas.openxmlformats.org/officeDocument/2006/relationships/image" Target="../media/image1363.png"/><Relationship Id="rId306" Type="http://schemas.openxmlformats.org/officeDocument/2006/relationships/image" Target="../media/image1370.png"/><Relationship Id="rId488" Type="http://schemas.openxmlformats.org/officeDocument/2006/relationships/image" Target="../media/image1459.png"/><Relationship Id="rId45" Type="http://schemas.openxmlformats.org/officeDocument/2006/relationships/customXml" Target="../ink/ink1283.xml"/><Relationship Id="rId87" Type="http://schemas.openxmlformats.org/officeDocument/2006/relationships/customXml" Target="../ink/ink1304.xml"/><Relationship Id="rId110" Type="http://schemas.openxmlformats.org/officeDocument/2006/relationships/image" Target="../media/image1272.png"/><Relationship Id="rId348" Type="http://schemas.openxmlformats.org/officeDocument/2006/relationships/customXml" Target="../ink/ink1435.xml"/><Relationship Id="rId513" Type="http://schemas.openxmlformats.org/officeDocument/2006/relationships/customXml" Target="../ink/ink1518.xml"/><Relationship Id="rId555" Type="http://schemas.openxmlformats.org/officeDocument/2006/relationships/image" Target="../media/image1492.png"/><Relationship Id="rId152" Type="http://schemas.openxmlformats.org/officeDocument/2006/relationships/image" Target="../media/image1293.png"/><Relationship Id="rId194" Type="http://schemas.openxmlformats.org/officeDocument/2006/relationships/image" Target="../media/image1314.png"/><Relationship Id="rId208" Type="http://schemas.openxmlformats.org/officeDocument/2006/relationships/image" Target="../media/image1321.png"/><Relationship Id="rId415" Type="http://schemas.openxmlformats.org/officeDocument/2006/relationships/image" Target="../media/image1424.png"/><Relationship Id="rId457" Type="http://schemas.openxmlformats.org/officeDocument/2006/relationships/image" Target="../media/image1218.png"/><Relationship Id="rId261" Type="http://schemas.openxmlformats.org/officeDocument/2006/relationships/customXml" Target="../ink/ink1391.xml"/><Relationship Id="rId499" Type="http://schemas.openxmlformats.org/officeDocument/2006/relationships/customXml" Target="../ink/ink1511.xml"/><Relationship Id="rId14" Type="http://schemas.openxmlformats.org/officeDocument/2006/relationships/image" Target="../media/image1225.png"/><Relationship Id="rId56" Type="http://schemas.openxmlformats.org/officeDocument/2006/relationships/image" Target="../media/image1246.png"/><Relationship Id="rId317" Type="http://schemas.openxmlformats.org/officeDocument/2006/relationships/image" Target="../media/image1375.png"/><Relationship Id="rId359" Type="http://schemas.openxmlformats.org/officeDocument/2006/relationships/image" Target="../media/image1396.png"/><Relationship Id="rId524" Type="http://schemas.openxmlformats.org/officeDocument/2006/relationships/image" Target="../media/image1477.png"/><Relationship Id="rId98" Type="http://schemas.openxmlformats.org/officeDocument/2006/relationships/image" Target="../media/image1266.png"/><Relationship Id="rId121" Type="http://schemas.openxmlformats.org/officeDocument/2006/relationships/customXml" Target="../ink/ink1321.xml"/><Relationship Id="rId163" Type="http://schemas.openxmlformats.org/officeDocument/2006/relationships/customXml" Target="../ink/ink1342.xml"/><Relationship Id="rId219" Type="http://schemas.openxmlformats.org/officeDocument/2006/relationships/customXml" Target="../ink/ink1370.xml"/><Relationship Id="rId370" Type="http://schemas.openxmlformats.org/officeDocument/2006/relationships/customXml" Target="../ink/ink1446.xml"/><Relationship Id="rId426" Type="http://schemas.openxmlformats.org/officeDocument/2006/relationships/customXml" Target="../ink/ink1474.xml"/><Relationship Id="rId230" Type="http://schemas.openxmlformats.org/officeDocument/2006/relationships/image" Target="../media/image1332.png"/><Relationship Id="rId468" Type="http://schemas.openxmlformats.org/officeDocument/2006/relationships/image" Target="../media/image1449.png"/><Relationship Id="rId25" Type="http://schemas.openxmlformats.org/officeDocument/2006/relationships/customXml" Target="../ink/ink1273.xml"/><Relationship Id="rId67" Type="http://schemas.openxmlformats.org/officeDocument/2006/relationships/customXml" Target="../ink/ink1294.xml"/><Relationship Id="rId272" Type="http://schemas.openxmlformats.org/officeDocument/2006/relationships/image" Target="../media/image1353.png"/><Relationship Id="rId328" Type="http://schemas.openxmlformats.org/officeDocument/2006/relationships/customXml" Target="../ink/ink1425.xml"/><Relationship Id="rId535" Type="http://schemas.openxmlformats.org/officeDocument/2006/relationships/customXml" Target="../ink/ink1529.xml"/><Relationship Id="rId132" Type="http://schemas.openxmlformats.org/officeDocument/2006/relationships/image" Target="../media/image1283.png"/><Relationship Id="rId174" Type="http://schemas.openxmlformats.org/officeDocument/2006/relationships/image" Target="../media/image1304.png"/><Relationship Id="rId381" Type="http://schemas.openxmlformats.org/officeDocument/2006/relationships/image" Target="../media/image1407.png"/><Relationship Id="rId241" Type="http://schemas.openxmlformats.org/officeDocument/2006/relationships/customXml" Target="../ink/ink1381.xml"/><Relationship Id="rId437" Type="http://schemas.openxmlformats.org/officeDocument/2006/relationships/image" Target="../media/image1435.png"/><Relationship Id="rId479" Type="http://schemas.openxmlformats.org/officeDocument/2006/relationships/customXml" Target="../ink/ink1501.xml"/><Relationship Id="rId36" Type="http://schemas.openxmlformats.org/officeDocument/2006/relationships/image" Target="../media/image1236.png"/><Relationship Id="rId283" Type="http://schemas.openxmlformats.org/officeDocument/2006/relationships/customXml" Target="../ink/ink1402.xml"/><Relationship Id="rId339" Type="http://schemas.openxmlformats.org/officeDocument/2006/relationships/image" Target="../media/image1386.png"/><Relationship Id="rId490" Type="http://schemas.openxmlformats.org/officeDocument/2006/relationships/image" Target="../media/image1460.png"/><Relationship Id="rId504" Type="http://schemas.openxmlformats.org/officeDocument/2006/relationships/image" Target="../media/image1467.png"/><Relationship Id="rId546" Type="http://schemas.openxmlformats.org/officeDocument/2006/relationships/customXml" Target="../ink/ink1535.xml"/><Relationship Id="rId78" Type="http://schemas.openxmlformats.org/officeDocument/2006/relationships/image" Target="../media/image1256.png"/><Relationship Id="rId101" Type="http://schemas.openxmlformats.org/officeDocument/2006/relationships/customXml" Target="../ink/ink1311.xml"/><Relationship Id="rId143" Type="http://schemas.openxmlformats.org/officeDocument/2006/relationships/customXml" Target="../ink/ink1332.xml"/><Relationship Id="rId185" Type="http://schemas.openxmlformats.org/officeDocument/2006/relationships/customXml" Target="../ink/ink1353.xml"/><Relationship Id="rId350" Type="http://schemas.openxmlformats.org/officeDocument/2006/relationships/customXml" Target="../ink/ink1436.xml"/><Relationship Id="rId406" Type="http://schemas.openxmlformats.org/officeDocument/2006/relationships/customXml" Target="../ink/ink1464.xml"/><Relationship Id="rId9" Type="http://schemas.openxmlformats.org/officeDocument/2006/relationships/customXml" Target="../ink/ink1265.xml"/><Relationship Id="rId210" Type="http://schemas.openxmlformats.org/officeDocument/2006/relationships/image" Target="../media/image1322.png"/><Relationship Id="rId392" Type="http://schemas.openxmlformats.org/officeDocument/2006/relationships/customXml" Target="../ink/ink1457.xml"/><Relationship Id="rId448" Type="http://schemas.openxmlformats.org/officeDocument/2006/relationships/customXml" Target="../ink/ink1485.xml"/><Relationship Id="rId252" Type="http://schemas.openxmlformats.org/officeDocument/2006/relationships/image" Target="../media/image1343.png"/><Relationship Id="rId294" Type="http://schemas.openxmlformats.org/officeDocument/2006/relationships/image" Target="../media/image1364.png"/><Relationship Id="rId308" Type="http://schemas.openxmlformats.org/officeDocument/2006/relationships/image" Target="../media/image1371.png"/><Relationship Id="rId515" Type="http://schemas.openxmlformats.org/officeDocument/2006/relationships/customXml" Target="../ink/ink1519.xml"/><Relationship Id="rId47" Type="http://schemas.openxmlformats.org/officeDocument/2006/relationships/customXml" Target="../ink/ink1284.xml"/><Relationship Id="rId89" Type="http://schemas.openxmlformats.org/officeDocument/2006/relationships/customXml" Target="../ink/ink1305.xml"/><Relationship Id="rId112" Type="http://schemas.openxmlformats.org/officeDocument/2006/relationships/image" Target="../media/image1273.png"/><Relationship Id="rId154" Type="http://schemas.openxmlformats.org/officeDocument/2006/relationships/image" Target="../media/image1294.png"/><Relationship Id="rId361" Type="http://schemas.openxmlformats.org/officeDocument/2006/relationships/image" Target="../media/image1397.png"/><Relationship Id="rId557" Type="http://schemas.openxmlformats.org/officeDocument/2006/relationships/image" Target="../media/image1493.png"/><Relationship Id="rId196" Type="http://schemas.openxmlformats.org/officeDocument/2006/relationships/image" Target="../media/image1315.png"/><Relationship Id="rId417" Type="http://schemas.openxmlformats.org/officeDocument/2006/relationships/image" Target="../media/image1425.png"/><Relationship Id="rId459" Type="http://schemas.openxmlformats.org/officeDocument/2006/relationships/image" Target="../media/image1445.png"/><Relationship Id="rId16" Type="http://schemas.openxmlformats.org/officeDocument/2006/relationships/image" Target="../media/image1226.png"/><Relationship Id="rId221" Type="http://schemas.openxmlformats.org/officeDocument/2006/relationships/customXml" Target="../ink/ink1371.xml"/><Relationship Id="rId263" Type="http://schemas.openxmlformats.org/officeDocument/2006/relationships/customXml" Target="../ink/ink1392.xml"/><Relationship Id="rId319" Type="http://schemas.openxmlformats.org/officeDocument/2006/relationships/image" Target="../media/image1376.png"/><Relationship Id="rId470" Type="http://schemas.openxmlformats.org/officeDocument/2006/relationships/image" Target="../media/image1450.png"/><Relationship Id="rId526" Type="http://schemas.openxmlformats.org/officeDocument/2006/relationships/image" Target="../media/image1478.png"/><Relationship Id="rId58" Type="http://schemas.openxmlformats.org/officeDocument/2006/relationships/image" Target="../media/image1247.png"/><Relationship Id="rId123" Type="http://schemas.openxmlformats.org/officeDocument/2006/relationships/customXml" Target="../ink/ink1322.xml"/><Relationship Id="rId330" Type="http://schemas.openxmlformats.org/officeDocument/2006/relationships/customXml" Target="../ink/ink1426.xml"/><Relationship Id="rId165" Type="http://schemas.openxmlformats.org/officeDocument/2006/relationships/customXml" Target="../ink/ink1343.xml"/><Relationship Id="rId372" Type="http://schemas.openxmlformats.org/officeDocument/2006/relationships/customXml" Target="../ink/ink1447.xml"/><Relationship Id="rId428" Type="http://schemas.openxmlformats.org/officeDocument/2006/relationships/customXml" Target="../ink/ink1475.xml"/><Relationship Id="rId232" Type="http://schemas.openxmlformats.org/officeDocument/2006/relationships/image" Target="../media/image1333.png"/><Relationship Id="rId274" Type="http://schemas.openxmlformats.org/officeDocument/2006/relationships/image" Target="../media/image1354.png"/><Relationship Id="rId481" Type="http://schemas.openxmlformats.org/officeDocument/2006/relationships/customXml" Target="../ink/ink1502.xml"/><Relationship Id="rId27" Type="http://schemas.openxmlformats.org/officeDocument/2006/relationships/customXml" Target="../ink/ink1274.xml"/><Relationship Id="rId69" Type="http://schemas.openxmlformats.org/officeDocument/2006/relationships/customXml" Target="../ink/ink1295.xml"/><Relationship Id="rId134" Type="http://schemas.openxmlformats.org/officeDocument/2006/relationships/image" Target="../media/image1284.png"/><Relationship Id="rId537" Type="http://schemas.openxmlformats.org/officeDocument/2006/relationships/customXml" Target="../ink/ink1530.xml"/><Relationship Id="rId80" Type="http://schemas.openxmlformats.org/officeDocument/2006/relationships/image" Target="../media/image1257.png"/><Relationship Id="rId176" Type="http://schemas.openxmlformats.org/officeDocument/2006/relationships/image" Target="../media/image1305.png"/><Relationship Id="rId341" Type="http://schemas.openxmlformats.org/officeDocument/2006/relationships/image" Target="../media/image1387.png"/><Relationship Id="rId383" Type="http://schemas.openxmlformats.org/officeDocument/2006/relationships/image" Target="../media/image1408.png"/><Relationship Id="rId439" Type="http://schemas.openxmlformats.org/officeDocument/2006/relationships/image" Target="../media/image1436.png"/><Relationship Id="rId201" Type="http://schemas.openxmlformats.org/officeDocument/2006/relationships/customXml" Target="../ink/ink1361.xml"/><Relationship Id="rId243" Type="http://schemas.openxmlformats.org/officeDocument/2006/relationships/customXml" Target="../ink/ink1382.xml"/><Relationship Id="rId285" Type="http://schemas.openxmlformats.org/officeDocument/2006/relationships/customXml" Target="../ink/ink1403.xml"/><Relationship Id="rId450" Type="http://schemas.openxmlformats.org/officeDocument/2006/relationships/customXml" Target="../ink/ink1486.xml"/><Relationship Id="rId506" Type="http://schemas.openxmlformats.org/officeDocument/2006/relationships/image" Target="../media/image1468.png"/><Relationship Id="rId38" Type="http://schemas.openxmlformats.org/officeDocument/2006/relationships/image" Target="../media/image1237.png"/><Relationship Id="rId103" Type="http://schemas.openxmlformats.org/officeDocument/2006/relationships/customXml" Target="../ink/ink1312.xml"/><Relationship Id="rId310" Type="http://schemas.openxmlformats.org/officeDocument/2006/relationships/image" Target="../media/image1372.png"/><Relationship Id="rId492" Type="http://schemas.openxmlformats.org/officeDocument/2006/relationships/image" Target="../media/image1461.png"/><Relationship Id="rId548" Type="http://schemas.openxmlformats.org/officeDocument/2006/relationships/customXml" Target="../ink/ink1536.xml"/><Relationship Id="rId91" Type="http://schemas.openxmlformats.org/officeDocument/2006/relationships/customXml" Target="../ink/ink1306.xml"/><Relationship Id="rId145" Type="http://schemas.openxmlformats.org/officeDocument/2006/relationships/customXml" Target="../ink/ink1333.xml"/><Relationship Id="rId187" Type="http://schemas.openxmlformats.org/officeDocument/2006/relationships/customXml" Target="../ink/ink1354.xml"/><Relationship Id="rId352" Type="http://schemas.openxmlformats.org/officeDocument/2006/relationships/customXml" Target="../ink/ink1437.xml"/><Relationship Id="rId394" Type="http://schemas.openxmlformats.org/officeDocument/2006/relationships/customXml" Target="../ink/ink1458.xml"/><Relationship Id="rId408" Type="http://schemas.openxmlformats.org/officeDocument/2006/relationships/customXml" Target="../ink/ink1465.xml"/><Relationship Id="rId212" Type="http://schemas.openxmlformats.org/officeDocument/2006/relationships/image" Target="../media/image1323.png"/><Relationship Id="rId254" Type="http://schemas.openxmlformats.org/officeDocument/2006/relationships/image" Target="../media/image1344.png"/><Relationship Id="rId49" Type="http://schemas.openxmlformats.org/officeDocument/2006/relationships/customXml" Target="../ink/ink1285.xml"/><Relationship Id="rId114" Type="http://schemas.openxmlformats.org/officeDocument/2006/relationships/image" Target="../media/image1274.png"/><Relationship Id="rId296" Type="http://schemas.openxmlformats.org/officeDocument/2006/relationships/image" Target="../media/image1365.png"/><Relationship Id="rId461" Type="http://schemas.openxmlformats.org/officeDocument/2006/relationships/customXml" Target="../ink/ink1492.xml"/><Relationship Id="rId517" Type="http://schemas.openxmlformats.org/officeDocument/2006/relationships/customXml" Target="../ink/ink1520.xml"/><Relationship Id="rId60" Type="http://schemas.openxmlformats.org/officeDocument/2006/relationships/image" Target="../media/image683.png"/><Relationship Id="rId156" Type="http://schemas.openxmlformats.org/officeDocument/2006/relationships/image" Target="../media/image1295.png"/><Relationship Id="rId198" Type="http://schemas.openxmlformats.org/officeDocument/2006/relationships/image" Target="../media/image1316.png"/><Relationship Id="rId321" Type="http://schemas.openxmlformats.org/officeDocument/2006/relationships/image" Target="../media/image1377.png"/><Relationship Id="rId363" Type="http://schemas.openxmlformats.org/officeDocument/2006/relationships/image" Target="../media/image1398.png"/><Relationship Id="rId419" Type="http://schemas.openxmlformats.org/officeDocument/2006/relationships/image" Target="../media/image1426.png"/><Relationship Id="rId223" Type="http://schemas.openxmlformats.org/officeDocument/2006/relationships/customXml" Target="../ink/ink1372.xml"/><Relationship Id="rId430" Type="http://schemas.openxmlformats.org/officeDocument/2006/relationships/customXml" Target="../ink/ink1476.xml"/><Relationship Id="rId18" Type="http://schemas.openxmlformats.org/officeDocument/2006/relationships/image" Target="../media/image1227.png"/><Relationship Id="rId265" Type="http://schemas.openxmlformats.org/officeDocument/2006/relationships/customXml" Target="../ink/ink1393.xml"/><Relationship Id="rId472" Type="http://schemas.openxmlformats.org/officeDocument/2006/relationships/image" Target="../media/image1451.png"/><Relationship Id="rId528" Type="http://schemas.openxmlformats.org/officeDocument/2006/relationships/image" Target="../media/image1479.png"/><Relationship Id="rId125" Type="http://schemas.openxmlformats.org/officeDocument/2006/relationships/customXml" Target="../ink/ink1323.xml"/><Relationship Id="rId167" Type="http://schemas.openxmlformats.org/officeDocument/2006/relationships/customXml" Target="../ink/ink1344.xml"/><Relationship Id="rId332" Type="http://schemas.openxmlformats.org/officeDocument/2006/relationships/customXml" Target="../ink/ink1427.xml"/><Relationship Id="rId374" Type="http://schemas.openxmlformats.org/officeDocument/2006/relationships/customXml" Target="../ink/ink1448.xml"/><Relationship Id="rId71" Type="http://schemas.openxmlformats.org/officeDocument/2006/relationships/customXml" Target="../ink/ink1296.xml"/><Relationship Id="rId234" Type="http://schemas.openxmlformats.org/officeDocument/2006/relationships/image" Target="../media/image1334.png"/><Relationship Id="rId2" Type="http://schemas.openxmlformats.org/officeDocument/2006/relationships/image" Target="../media/image1219.png"/><Relationship Id="rId29" Type="http://schemas.openxmlformats.org/officeDocument/2006/relationships/customXml" Target="../ink/ink1275.xml"/><Relationship Id="rId276" Type="http://schemas.openxmlformats.org/officeDocument/2006/relationships/image" Target="../media/image1355.png"/><Relationship Id="rId441" Type="http://schemas.openxmlformats.org/officeDocument/2006/relationships/image" Target="../media/image1437.png"/><Relationship Id="rId483" Type="http://schemas.openxmlformats.org/officeDocument/2006/relationships/customXml" Target="../ink/ink1503.xml"/><Relationship Id="rId539" Type="http://schemas.openxmlformats.org/officeDocument/2006/relationships/customXml" Target="../ink/ink1531.xml"/><Relationship Id="rId40" Type="http://schemas.openxmlformats.org/officeDocument/2006/relationships/image" Target="../media/image1238.png"/><Relationship Id="rId136" Type="http://schemas.openxmlformats.org/officeDocument/2006/relationships/image" Target="../media/image1285.png"/><Relationship Id="rId178" Type="http://schemas.openxmlformats.org/officeDocument/2006/relationships/image" Target="../media/image1306.png"/><Relationship Id="rId301" Type="http://schemas.openxmlformats.org/officeDocument/2006/relationships/customXml" Target="../ink/ink1411.xml"/><Relationship Id="rId343" Type="http://schemas.openxmlformats.org/officeDocument/2006/relationships/image" Target="../media/image1388.png"/><Relationship Id="rId550" Type="http://schemas.openxmlformats.org/officeDocument/2006/relationships/customXml" Target="../ink/ink1537.xml"/><Relationship Id="rId82" Type="http://schemas.openxmlformats.org/officeDocument/2006/relationships/image" Target="../media/image1258.png"/><Relationship Id="rId203" Type="http://schemas.openxmlformats.org/officeDocument/2006/relationships/customXml" Target="../ink/ink1362.xml"/><Relationship Id="rId385" Type="http://schemas.openxmlformats.org/officeDocument/2006/relationships/image" Target="../media/image1409.png"/><Relationship Id="rId245" Type="http://schemas.openxmlformats.org/officeDocument/2006/relationships/customXml" Target="../ink/ink1383.xml"/><Relationship Id="rId287" Type="http://schemas.openxmlformats.org/officeDocument/2006/relationships/customXml" Target="../ink/ink1404.xml"/><Relationship Id="rId410" Type="http://schemas.openxmlformats.org/officeDocument/2006/relationships/customXml" Target="../ink/ink1466.xml"/><Relationship Id="rId452" Type="http://schemas.openxmlformats.org/officeDocument/2006/relationships/customXml" Target="../ink/ink1487.xml"/><Relationship Id="rId494" Type="http://schemas.openxmlformats.org/officeDocument/2006/relationships/image" Target="../media/image1462.png"/><Relationship Id="rId508" Type="http://schemas.openxmlformats.org/officeDocument/2006/relationships/image" Target="../media/image1469.png"/><Relationship Id="rId105" Type="http://schemas.openxmlformats.org/officeDocument/2006/relationships/customXml" Target="../ink/ink1313.xml"/><Relationship Id="rId147" Type="http://schemas.openxmlformats.org/officeDocument/2006/relationships/customXml" Target="../ink/ink1334.xml"/><Relationship Id="rId312" Type="http://schemas.openxmlformats.org/officeDocument/2006/relationships/image" Target="../media/image1373.png"/><Relationship Id="rId354" Type="http://schemas.openxmlformats.org/officeDocument/2006/relationships/customXml" Target="../ink/ink1438.xml"/><Relationship Id="rId51" Type="http://schemas.openxmlformats.org/officeDocument/2006/relationships/customXml" Target="../ink/ink1286.xml"/><Relationship Id="rId93" Type="http://schemas.openxmlformats.org/officeDocument/2006/relationships/customXml" Target="../ink/ink1307.xml"/><Relationship Id="rId189" Type="http://schemas.openxmlformats.org/officeDocument/2006/relationships/customXml" Target="../ink/ink1355.xml"/><Relationship Id="rId396" Type="http://schemas.openxmlformats.org/officeDocument/2006/relationships/customXml" Target="../ink/ink1459.xml"/><Relationship Id="rId214" Type="http://schemas.openxmlformats.org/officeDocument/2006/relationships/image" Target="../media/image1324.png"/><Relationship Id="rId256" Type="http://schemas.openxmlformats.org/officeDocument/2006/relationships/image" Target="../media/image1345.png"/><Relationship Id="rId298" Type="http://schemas.openxmlformats.org/officeDocument/2006/relationships/image" Target="../media/image1366.png"/><Relationship Id="rId421" Type="http://schemas.openxmlformats.org/officeDocument/2006/relationships/image" Target="../media/image1427.png"/><Relationship Id="rId463" Type="http://schemas.openxmlformats.org/officeDocument/2006/relationships/customXml" Target="../ink/ink1493.xml"/><Relationship Id="rId519" Type="http://schemas.openxmlformats.org/officeDocument/2006/relationships/customXml" Target="../ink/ink1521.xml"/><Relationship Id="rId116" Type="http://schemas.openxmlformats.org/officeDocument/2006/relationships/image" Target="../media/image1275.png"/><Relationship Id="rId158" Type="http://schemas.openxmlformats.org/officeDocument/2006/relationships/image" Target="../media/image1296.png"/><Relationship Id="rId323" Type="http://schemas.openxmlformats.org/officeDocument/2006/relationships/image" Target="../media/image1378.png"/><Relationship Id="rId530" Type="http://schemas.openxmlformats.org/officeDocument/2006/relationships/image" Target="../media/image1480.png"/><Relationship Id="rId20" Type="http://schemas.openxmlformats.org/officeDocument/2006/relationships/image" Target="../media/image1228.png"/><Relationship Id="rId62" Type="http://schemas.openxmlformats.org/officeDocument/2006/relationships/image" Target="../media/image1248.png"/><Relationship Id="rId365" Type="http://schemas.openxmlformats.org/officeDocument/2006/relationships/image" Target="../media/image1399.png"/><Relationship Id="rId225" Type="http://schemas.openxmlformats.org/officeDocument/2006/relationships/customXml" Target="../ink/ink1373.xml"/><Relationship Id="rId267" Type="http://schemas.openxmlformats.org/officeDocument/2006/relationships/customXml" Target="../ink/ink1394.xml"/><Relationship Id="rId432" Type="http://schemas.openxmlformats.org/officeDocument/2006/relationships/customXml" Target="../ink/ink1477.xml"/><Relationship Id="rId474" Type="http://schemas.openxmlformats.org/officeDocument/2006/relationships/image" Target="../media/image1452.png"/><Relationship Id="rId127" Type="http://schemas.openxmlformats.org/officeDocument/2006/relationships/customXml" Target="../ink/ink1324.xml"/><Relationship Id="rId31" Type="http://schemas.openxmlformats.org/officeDocument/2006/relationships/customXml" Target="../ink/ink1276.xml"/><Relationship Id="rId73" Type="http://schemas.openxmlformats.org/officeDocument/2006/relationships/customXml" Target="../ink/ink1297.xml"/><Relationship Id="rId169" Type="http://schemas.openxmlformats.org/officeDocument/2006/relationships/customXml" Target="../ink/ink1345.xml"/><Relationship Id="rId334" Type="http://schemas.openxmlformats.org/officeDocument/2006/relationships/customXml" Target="../ink/ink1428.xml"/><Relationship Id="rId376" Type="http://schemas.openxmlformats.org/officeDocument/2006/relationships/customXml" Target="../ink/ink1449.xml"/><Relationship Id="rId541" Type="http://schemas.openxmlformats.org/officeDocument/2006/relationships/image" Target="../media/image1485.png"/><Relationship Id="rId4" Type="http://schemas.openxmlformats.org/officeDocument/2006/relationships/image" Target="../media/image1220.png"/><Relationship Id="rId180" Type="http://schemas.openxmlformats.org/officeDocument/2006/relationships/image" Target="../media/image1307.png"/><Relationship Id="rId236" Type="http://schemas.openxmlformats.org/officeDocument/2006/relationships/image" Target="../media/image1335.png"/><Relationship Id="rId278" Type="http://schemas.openxmlformats.org/officeDocument/2006/relationships/image" Target="../media/image1356.png"/><Relationship Id="rId401" Type="http://schemas.openxmlformats.org/officeDocument/2006/relationships/image" Target="../media/image1417.png"/><Relationship Id="rId443" Type="http://schemas.openxmlformats.org/officeDocument/2006/relationships/image" Target="../media/image1438.png"/><Relationship Id="rId303" Type="http://schemas.openxmlformats.org/officeDocument/2006/relationships/customXml" Target="../ink/ink1412.xml"/><Relationship Id="rId485" Type="http://schemas.openxmlformats.org/officeDocument/2006/relationships/customXml" Target="../ink/ink1504.xml"/><Relationship Id="rId42" Type="http://schemas.openxmlformats.org/officeDocument/2006/relationships/image" Target="../media/image1239.png"/><Relationship Id="rId84" Type="http://schemas.openxmlformats.org/officeDocument/2006/relationships/image" Target="../media/image1259.png"/><Relationship Id="rId138" Type="http://schemas.openxmlformats.org/officeDocument/2006/relationships/image" Target="../media/image1286.png"/><Relationship Id="rId345" Type="http://schemas.openxmlformats.org/officeDocument/2006/relationships/image" Target="../media/image1389.png"/><Relationship Id="rId387" Type="http://schemas.openxmlformats.org/officeDocument/2006/relationships/image" Target="../media/image1410.png"/><Relationship Id="rId510" Type="http://schemas.openxmlformats.org/officeDocument/2006/relationships/image" Target="../media/image1470.png"/><Relationship Id="rId552" Type="http://schemas.openxmlformats.org/officeDocument/2006/relationships/customXml" Target="../ink/ink1538.xml"/><Relationship Id="rId191" Type="http://schemas.openxmlformats.org/officeDocument/2006/relationships/customXml" Target="../ink/ink1356.xml"/><Relationship Id="rId205" Type="http://schemas.openxmlformats.org/officeDocument/2006/relationships/customXml" Target="../ink/ink1363.xml"/><Relationship Id="rId247" Type="http://schemas.openxmlformats.org/officeDocument/2006/relationships/customXml" Target="../ink/ink1384.xml"/><Relationship Id="rId412" Type="http://schemas.openxmlformats.org/officeDocument/2006/relationships/customXml" Target="../ink/ink1467.xml"/><Relationship Id="rId107" Type="http://schemas.openxmlformats.org/officeDocument/2006/relationships/customXml" Target="../ink/ink1314.xml"/><Relationship Id="rId289" Type="http://schemas.openxmlformats.org/officeDocument/2006/relationships/customXml" Target="../ink/ink1405.xml"/><Relationship Id="rId454" Type="http://schemas.openxmlformats.org/officeDocument/2006/relationships/customXml" Target="../ink/ink1488.xml"/><Relationship Id="rId496" Type="http://schemas.openxmlformats.org/officeDocument/2006/relationships/image" Target="../media/image1463.png"/><Relationship Id="rId11" Type="http://schemas.openxmlformats.org/officeDocument/2006/relationships/customXml" Target="../ink/ink1266.xml"/><Relationship Id="rId53" Type="http://schemas.openxmlformats.org/officeDocument/2006/relationships/customXml" Target="../ink/ink1287.xml"/><Relationship Id="rId149" Type="http://schemas.openxmlformats.org/officeDocument/2006/relationships/customXml" Target="../ink/ink1335.xml"/><Relationship Id="rId314" Type="http://schemas.openxmlformats.org/officeDocument/2006/relationships/customXml" Target="../ink/ink1418.xml"/><Relationship Id="rId356" Type="http://schemas.openxmlformats.org/officeDocument/2006/relationships/customXml" Target="../ink/ink1439.xml"/><Relationship Id="rId398" Type="http://schemas.openxmlformats.org/officeDocument/2006/relationships/customXml" Target="../ink/ink1460.xml"/><Relationship Id="rId521" Type="http://schemas.openxmlformats.org/officeDocument/2006/relationships/customXml" Target="../ink/ink1522.xml"/><Relationship Id="rId95" Type="http://schemas.openxmlformats.org/officeDocument/2006/relationships/customXml" Target="../ink/ink1308.xml"/><Relationship Id="rId160" Type="http://schemas.openxmlformats.org/officeDocument/2006/relationships/image" Target="../media/image1297.png"/><Relationship Id="rId216" Type="http://schemas.openxmlformats.org/officeDocument/2006/relationships/image" Target="../media/image1325.png"/><Relationship Id="rId423" Type="http://schemas.openxmlformats.org/officeDocument/2006/relationships/image" Target="../media/image1428.png"/><Relationship Id="rId258" Type="http://schemas.openxmlformats.org/officeDocument/2006/relationships/image" Target="../media/image1346.png"/><Relationship Id="rId465" Type="http://schemas.openxmlformats.org/officeDocument/2006/relationships/customXml" Target="../ink/ink1494.xml"/><Relationship Id="rId22" Type="http://schemas.openxmlformats.org/officeDocument/2006/relationships/image" Target="../media/image1229.png"/><Relationship Id="rId64" Type="http://schemas.openxmlformats.org/officeDocument/2006/relationships/image" Target="../media/image1249.png"/><Relationship Id="rId118" Type="http://schemas.openxmlformats.org/officeDocument/2006/relationships/image" Target="../media/image1276.png"/><Relationship Id="rId325" Type="http://schemas.openxmlformats.org/officeDocument/2006/relationships/image" Target="../media/image1379.png"/><Relationship Id="rId367" Type="http://schemas.openxmlformats.org/officeDocument/2006/relationships/image" Target="../media/image1400.png"/><Relationship Id="rId532" Type="http://schemas.openxmlformats.org/officeDocument/2006/relationships/image" Target="../media/image1481.png"/><Relationship Id="rId171" Type="http://schemas.openxmlformats.org/officeDocument/2006/relationships/customXml" Target="../ink/ink1346.xml"/><Relationship Id="rId227" Type="http://schemas.openxmlformats.org/officeDocument/2006/relationships/customXml" Target="../ink/ink1374.xml"/><Relationship Id="rId269" Type="http://schemas.openxmlformats.org/officeDocument/2006/relationships/customXml" Target="../ink/ink1395.xml"/><Relationship Id="rId434" Type="http://schemas.openxmlformats.org/officeDocument/2006/relationships/customXml" Target="../ink/ink1478.xml"/><Relationship Id="rId476" Type="http://schemas.openxmlformats.org/officeDocument/2006/relationships/image" Target="../media/image1453.png"/><Relationship Id="rId33" Type="http://schemas.openxmlformats.org/officeDocument/2006/relationships/customXml" Target="../ink/ink1277.xml"/><Relationship Id="rId129" Type="http://schemas.openxmlformats.org/officeDocument/2006/relationships/customXml" Target="../ink/ink1325.xml"/><Relationship Id="rId280" Type="http://schemas.openxmlformats.org/officeDocument/2006/relationships/image" Target="../media/image1357.png"/><Relationship Id="rId336" Type="http://schemas.openxmlformats.org/officeDocument/2006/relationships/customXml" Target="../ink/ink1429.xml"/><Relationship Id="rId501" Type="http://schemas.openxmlformats.org/officeDocument/2006/relationships/customXml" Target="../ink/ink1512.xml"/><Relationship Id="rId543" Type="http://schemas.openxmlformats.org/officeDocument/2006/relationships/image" Target="../media/image1486.png"/><Relationship Id="rId75" Type="http://schemas.openxmlformats.org/officeDocument/2006/relationships/customXml" Target="../ink/ink1298.xml"/><Relationship Id="rId140" Type="http://schemas.openxmlformats.org/officeDocument/2006/relationships/image" Target="../media/image1287.png"/><Relationship Id="rId182" Type="http://schemas.openxmlformats.org/officeDocument/2006/relationships/image" Target="../media/image1308.png"/><Relationship Id="rId378" Type="http://schemas.openxmlformats.org/officeDocument/2006/relationships/customXml" Target="../ink/ink1450.xml"/><Relationship Id="rId403" Type="http://schemas.openxmlformats.org/officeDocument/2006/relationships/image" Target="../media/image1418.png"/><Relationship Id="rId6" Type="http://schemas.openxmlformats.org/officeDocument/2006/relationships/image" Target="../media/image1221.png"/><Relationship Id="rId238" Type="http://schemas.openxmlformats.org/officeDocument/2006/relationships/image" Target="../media/image1336.png"/><Relationship Id="rId445" Type="http://schemas.openxmlformats.org/officeDocument/2006/relationships/image" Target="../media/image1439.png"/><Relationship Id="rId487" Type="http://schemas.openxmlformats.org/officeDocument/2006/relationships/customXml" Target="../ink/ink1505.xml"/><Relationship Id="rId291" Type="http://schemas.openxmlformats.org/officeDocument/2006/relationships/customXml" Target="../ink/ink1406.xml"/><Relationship Id="rId305" Type="http://schemas.openxmlformats.org/officeDocument/2006/relationships/customXml" Target="../ink/ink1413.xml"/><Relationship Id="rId347" Type="http://schemas.openxmlformats.org/officeDocument/2006/relationships/image" Target="../media/image1390.png"/><Relationship Id="rId512" Type="http://schemas.openxmlformats.org/officeDocument/2006/relationships/image" Target="../media/image1471.png"/><Relationship Id="rId44" Type="http://schemas.openxmlformats.org/officeDocument/2006/relationships/image" Target="../media/image1240.png"/><Relationship Id="rId86" Type="http://schemas.openxmlformats.org/officeDocument/2006/relationships/image" Target="../media/image1260.png"/><Relationship Id="rId151" Type="http://schemas.openxmlformats.org/officeDocument/2006/relationships/customXml" Target="../ink/ink1336.xml"/><Relationship Id="rId389" Type="http://schemas.openxmlformats.org/officeDocument/2006/relationships/image" Target="../media/image1411.png"/><Relationship Id="rId554" Type="http://schemas.openxmlformats.org/officeDocument/2006/relationships/customXml" Target="../ink/ink1539.xml"/><Relationship Id="rId193" Type="http://schemas.openxmlformats.org/officeDocument/2006/relationships/customXml" Target="../ink/ink1357.xml"/><Relationship Id="rId207" Type="http://schemas.openxmlformats.org/officeDocument/2006/relationships/customXml" Target="../ink/ink1364.xml"/><Relationship Id="rId249" Type="http://schemas.openxmlformats.org/officeDocument/2006/relationships/customXml" Target="../ink/ink1385.xml"/><Relationship Id="rId414" Type="http://schemas.openxmlformats.org/officeDocument/2006/relationships/customXml" Target="../ink/ink1468.xml"/><Relationship Id="rId456" Type="http://schemas.openxmlformats.org/officeDocument/2006/relationships/customXml" Target="../ink/ink1489.xml"/><Relationship Id="rId498" Type="http://schemas.openxmlformats.org/officeDocument/2006/relationships/image" Target="../media/image1464.png"/><Relationship Id="rId13" Type="http://schemas.openxmlformats.org/officeDocument/2006/relationships/customXml" Target="../ink/ink1267.xml"/><Relationship Id="rId109" Type="http://schemas.openxmlformats.org/officeDocument/2006/relationships/customXml" Target="../ink/ink1315.xml"/><Relationship Id="rId260" Type="http://schemas.openxmlformats.org/officeDocument/2006/relationships/image" Target="../media/image1347.png"/><Relationship Id="rId316" Type="http://schemas.openxmlformats.org/officeDocument/2006/relationships/customXml" Target="../ink/ink1419.xml"/><Relationship Id="rId523" Type="http://schemas.openxmlformats.org/officeDocument/2006/relationships/customXml" Target="../ink/ink1523.xml"/><Relationship Id="rId55" Type="http://schemas.openxmlformats.org/officeDocument/2006/relationships/customXml" Target="../ink/ink1288.xml"/><Relationship Id="rId97" Type="http://schemas.openxmlformats.org/officeDocument/2006/relationships/customXml" Target="../ink/ink1309.xml"/><Relationship Id="rId120" Type="http://schemas.openxmlformats.org/officeDocument/2006/relationships/image" Target="../media/image1277.png"/><Relationship Id="rId358" Type="http://schemas.openxmlformats.org/officeDocument/2006/relationships/customXml" Target="../ink/ink1440.xml"/><Relationship Id="rId162" Type="http://schemas.openxmlformats.org/officeDocument/2006/relationships/image" Target="../media/image1298.png"/><Relationship Id="rId218" Type="http://schemas.openxmlformats.org/officeDocument/2006/relationships/image" Target="../media/image1326.png"/><Relationship Id="rId425" Type="http://schemas.openxmlformats.org/officeDocument/2006/relationships/image" Target="../media/image1429.png"/><Relationship Id="rId467" Type="http://schemas.openxmlformats.org/officeDocument/2006/relationships/customXml" Target="../ink/ink1495.xml"/><Relationship Id="rId271" Type="http://schemas.openxmlformats.org/officeDocument/2006/relationships/customXml" Target="../ink/ink1396.xml"/><Relationship Id="rId24" Type="http://schemas.openxmlformats.org/officeDocument/2006/relationships/image" Target="../media/image1230.png"/><Relationship Id="rId66" Type="http://schemas.openxmlformats.org/officeDocument/2006/relationships/image" Target="../media/image1250.png"/><Relationship Id="rId131" Type="http://schemas.openxmlformats.org/officeDocument/2006/relationships/customXml" Target="../ink/ink1326.xml"/><Relationship Id="rId327" Type="http://schemas.openxmlformats.org/officeDocument/2006/relationships/image" Target="../media/image1380.png"/><Relationship Id="rId369" Type="http://schemas.openxmlformats.org/officeDocument/2006/relationships/image" Target="../media/image1401.png"/><Relationship Id="rId534" Type="http://schemas.openxmlformats.org/officeDocument/2006/relationships/image" Target="../media/image1482.png"/><Relationship Id="rId173" Type="http://schemas.openxmlformats.org/officeDocument/2006/relationships/customXml" Target="../ink/ink1347.xml"/><Relationship Id="rId229" Type="http://schemas.openxmlformats.org/officeDocument/2006/relationships/customXml" Target="../ink/ink1375.xml"/><Relationship Id="rId380" Type="http://schemas.openxmlformats.org/officeDocument/2006/relationships/customXml" Target="../ink/ink1451.xml"/><Relationship Id="rId436" Type="http://schemas.openxmlformats.org/officeDocument/2006/relationships/customXml" Target="../ink/ink1479.xml"/><Relationship Id="rId240" Type="http://schemas.openxmlformats.org/officeDocument/2006/relationships/image" Target="../media/image1337.png"/><Relationship Id="rId478" Type="http://schemas.openxmlformats.org/officeDocument/2006/relationships/image" Target="../media/image1454.png"/><Relationship Id="rId35" Type="http://schemas.openxmlformats.org/officeDocument/2006/relationships/customXml" Target="../ink/ink1278.xml"/><Relationship Id="rId77" Type="http://schemas.openxmlformats.org/officeDocument/2006/relationships/customXml" Target="../ink/ink1299.xml"/><Relationship Id="rId100" Type="http://schemas.openxmlformats.org/officeDocument/2006/relationships/image" Target="../media/image1267.png"/><Relationship Id="rId282" Type="http://schemas.openxmlformats.org/officeDocument/2006/relationships/image" Target="../media/image1358.png"/><Relationship Id="rId338" Type="http://schemas.openxmlformats.org/officeDocument/2006/relationships/customXml" Target="../ink/ink1430.xml"/><Relationship Id="rId503" Type="http://schemas.openxmlformats.org/officeDocument/2006/relationships/customXml" Target="../ink/ink1513.xml"/><Relationship Id="rId545" Type="http://schemas.openxmlformats.org/officeDocument/2006/relationships/image" Target="../media/image1487.png"/><Relationship Id="rId8" Type="http://schemas.openxmlformats.org/officeDocument/2006/relationships/image" Target="../media/image1222.png"/><Relationship Id="rId142" Type="http://schemas.openxmlformats.org/officeDocument/2006/relationships/image" Target="../media/image1288.png"/><Relationship Id="rId184" Type="http://schemas.openxmlformats.org/officeDocument/2006/relationships/image" Target="../media/image1309.png"/><Relationship Id="rId391" Type="http://schemas.openxmlformats.org/officeDocument/2006/relationships/image" Target="../media/image1412.png"/><Relationship Id="rId405" Type="http://schemas.openxmlformats.org/officeDocument/2006/relationships/image" Target="../media/image1419.png"/><Relationship Id="rId447" Type="http://schemas.openxmlformats.org/officeDocument/2006/relationships/image" Target="../media/image1440.png"/><Relationship Id="rId251" Type="http://schemas.openxmlformats.org/officeDocument/2006/relationships/customXml" Target="../ink/ink1386.xml"/><Relationship Id="rId489" Type="http://schemas.openxmlformats.org/officeDocument/2006/relationships/customXml" Target="../ink/ink1506.xml"/><Relationship Id="rId46" Type="http://schemas.openxmlformats.org/officeDocument/2006/relationships/image" Target="../media/image1241.png"/><Relationship Id="rId293" Type="http://schemas.openxmlformats.org/officeDocument/2006/relationships/customXml" Target="../ink/ink1407.xml"/><Relationship Id="rId307" Type="http://schemas.openxmlformats.org/officeDocument/2006/relationships/customXml" Target="../ink/ink1414.xml"/><Relationship Id="rId349" Type="http://schemas.openxmlformats.org/officeDocument/2006/relationships/image" Target="../media/image1391.png"/><Relationship Id="rId514" Type="http://schemas.openxmlformats.org/officeDocument/2006/relationships/image" Target="../media/image1472.png"/><Relationship Id="rId556" Type="http://schemas.openxmlformats.org/officeDocument/2006/relationships/customXml" Target="../ink/ink1540.xml"/><Relationship Id="rId88" Type="http://schemas.openxmlformats.org/officeDocument/2006/relationships/image" Target="../media/image1261.png"/><Relationship Id="rId111" Type="http://schemas.openxmlformats.org/officeDocument/2006/relationships/customXml" Target="../ink/ink1316.xml"/><Relationship Id="rId153" Type="http://schemas.openxmlformats.org/officeDocument/2006/relationships/customXml" Target="../ink/ink1337.xml"/><Relationship Id="rId195" Type="http://schemas.openxmlformats.org/officeDocument/2006/relationships/customXml" Target="../ink/ink1358.xml"/><Relationship Id="rId209" Type="http://schemas.openxmlformats.org/officeDocument/2006/relationships/customXml" Target="../ink/ink1365.xml"/><Relationship Id="rId360" Type="http://schemas.openxmlformats.org/officeDocument/2006/relationships/customXml" Target="../ink/ink1441.xml"/><Relationship Id="rId416" Type="http://schemas.openxmlformats.org/officeDocument/2006/relationships/customXml" Target="../ink/ink1469.xml"/><Relationship Id="rId220" Type="http://schemas.openxmlformats.org/officeDocument/2006/relationships/image" Target="../media/image1327.png"/><Relationship Id="rId458" Type="http://schemas.openxmlformats.org/officeDocument/2006/relationships/customXml" Target="../ink/ink1490.xml"/><Relationship Id="rId15" Type="http://schemas.openxmlformats.org/officeDocument/2006/relationships/customXml" Target="../ink/ink1268.xml"/><Relationship Id="rId57" Type="http://schemas.openxmlformats.org/officeDocument/2006/relationships/customXml" Target="../ink/ink1289.xml"/><Relationship Id="rId262" Type="http://schemas.openxmlformats.org/officeDocument/2006/relationships/image" Target="../media/image1348.png"/><Relationship Id="rId318" Type="http://schemas.openxmlformats.org/officeDocument/2006/relationships/customXml" Target="../ink/ink1420.xml"/><Relationship Id="rId525" Type="http://schemas.openxmlformats.org/officeDocument/2006/relationships/customXml" Target="../ink/ink1524.xml"/><Relationship Id="rId99" Type="http://schemas.openxmlformats.org/officeDocument/2006/relationships/customXml" Target="../ink/ink1310.xml"/><Relationship Id="rId122" Type="http://schemas.openxmlformats.org/officeDocument/2006/relationships/image" Target="../media/image1278.png"/><Relationship Id="rId164" Type="http://schemas.openxmlformats.org/officeDocument/2006/relationships/image" Target="../media/image1299.png"/><Relationship Id="rId371" Type="http://schemas.openxmlformats.org/officeDocument/2006/relationships/image" Target="../media/image1402.png"/><Relationship Id="rId427" Type="http://schemas.openxmlformats.org/officeDocument/2006/relationships/image" Target="../media/image1430.png"/><Relationship Id="rId469" Type="http://schemas.openxmlformats.org/officeDocument/2006/relationships/customXml" Target="../ink/ink1496.xml"/><Relationship Id="rId26" Type="http://schemas.openxmlformats.org/officeDocument/2006/relationships/image" Target="../media/image1231.png"/><Relationship Id="rId231" Type="http://schemas.openxmlformats.org/officeDocument/2006/relationships/customXml" Target="../ink/ink1376.xml"/><Relationship Id="rId273" Type="http://schemas.openxmlformats.org/officeDocument/2006/relationships/customXml" Target="../ink/ink1397.xml"/><Relationship Id="rId329" Type="http://schemas.openxmlformats.org/officeDocument/2006/relationships/image" Target="../media/image1381.png"/><Relationship Id="rId480" Type="http://schemas.openxmlformats.org/officeDocument/2006/relationships/image" Target="../media/image1455.png"/><Relationship Id="rId536" Type="http://schemas.openxmlformats.org/officeDocument/2006/relationships/image" Target="../media/image1483.png"/><Relationship Id="rId68" Type="http://schemas.openxmlformats.org/officeDocument/2006/relationships/image" Target="../media/image1251.png"/><Relationship Id="rId133" Type="http://schemas.openxmlformats.org/officeDocument/2006/relationships/customXml" Target="../ink/ink1327.xml"/><Relationship Id="rId175" Type="http://schemas.openxmlformats.org/officeDocument/2006/relationships/customXml" Target="../ink/ink1348.xml"/><Relationship Id="rId340" Type="http://schemas.openxmlformats.org/officeDocument/2006/relationships/customXml" Target="../ink/ink1431.xml"/><Relationship Id="rId200" Type="http://schemas.openxmlformats.org/officeDocument/2006/relationships/image" Target="../media/image1317.png"/><Relationship Id="rId382" Type="http://schemas.openxmlformats.org/officeDocument/2006/relationships/customXml" Target="../ink/ink1452.xml"/><Relationship Id="rId438" Type="http://schemas.openxmlformats.org/officeDocument/2006/relationships/customXml" Target="../ink/ink1480.xml"/><Relationship Id="rId242" Type="http://schemas.openxmlformats.org/officeDocument/2006/relationships/image" Target="../media/image1338.png"/><Relationship Id="rId284" Type="http://schemas.openxmlformats.org/officeDocument/2006/relationships/image" Target="../media/image1359.png"/><Relationship Id="rId491" Type="http://schemas.openxmlformats.org/officeDocument/2006/relationships/customXml" Target="../ink/ink1507.xml"/><Relationship Id="rId505" Type="http://schemas.openxmlformats.org/officeDocument/2006/relationships/customXml" Target="../ink/ink1514.xml"/><Relationship Id="rId37" Type="http://schemas.openxmlformats.org/officeDocument/2006/relationships/customXml" Target="../ink/ink1279.xml"/><Relationship Id="rId79" Type="http://schemas.openxmlformats.org/officeDocument/2006/relationships/customXml" Target="../ink/ink1300.xml"/><Relationship Id="rId102" Type="http://schemas.openxmlformats.org/officeDocument/2006/relationships/image" Target="../media/image1268.png"/><Relationship Id="rId144" Type="http://schemas.openxmlformats.org/officeDocument/2006/relationships/image" Target="../media/image1289.png"/><Relationship Id="rId547" Type="http://schemas.openxmlformats.org/officeDocument/2006/relationships/image" Target="../media/image1488.png"/><Relationship Id="rId90" Type="http://schemas.openxmlformats.org/officeDocument/2006/relationships/image" Target="../media/image1262.png"/><Relationship Id="rId186" Type="http://schemas.openxmlformats.org/officeDocument/2006/relationships/image" Target="../media/image1310.png"/><Relationship Id="rId351" Type="http://schemas.openxmlformats.org/officeDocument/2006/relationships/image" Target="../media/image1392.png"/><Relationship Id="rId393" Type="http://schemas.openxmlformats.org/officeDocument/2006/relationships/image" Target="../media/image1413.png"/><Relationship Id="rId407" Type="http://schemas.openxmlformats.org/officeDocument/2006/relationships/image" Target="../media/image1420.png"/><Relationship Id="rId449" Type="http://schemas.openxmlformats.org/officeDocument/2006/relationships/image" Target="../media/image1441.png"/><Relationship Id="rId211" Type="http://schemas.openxmlformats.org/officeDocument/2006/relationships/customXml" Target="../ink/ink1366.xml"/><Relationship Id="rId253" Type="http://schemas.openxmlformats.org/officeDocument/2006/relationships/customXml" Target="../ink/ink1387.xml"/><Relationship Id="rId295" Type="http://schemas.openxmlformats.org/officeDocument/2006/relationships/customXml" Target="../ink/ink1408.xml"/><Relationship Id="rId309" Type="http://schemas.openxmlformats.org/officeDocument/2006/relationships/customXml" Target="../ink/ink1415.xml"/><Relationship Id="rId460" Type="http://schemas.openxmlformats.org/officeDocument/2006/relationships/customXml" Target="../ink/ink1491.xml"/><Relationship Id="rId516" Type="http://schemas.openxmlformats.org/officeDocument/2006/relationships/image" Target="../media/image1473.png"/><Relationship Id="rId48" Type="http://schemas.openxmlformats.org/officeDocument/2006/relationships/image" Target="../media/image1242.png"/><Relationship Id="rId113" Type="http://schemas.openxmlformats.org/officeDocument/2006/relationships/customXml" Target="../ink/ink1317.xml"/><Relationship Id="rId320" Type="http://schemas.openxmlformats.org/officeDocument/2006/relationships/customXml" Target="../ink/ink1421.xml"/><Relationship Id="rId155" Type="http://schemas.openxmlformats.org/officeDocument/2006/relationships/customXml" Target="../ink/ink1338.xml"/><Relationship Id="rId197" Type="http://schemas.openxmlformats.org/officeDocument/2006/relationships/customXml" Target="../ink/ink1359.xml"/><Relationship Id="rId362" Type="http://schemas.openxmlformats.org/officeDocument/2006/relationships/customXml" Target="../ink/ink1442.xml"/><Relationship Id="rId418" Type="http://schemas.openxmlformats.org/officeDocument/2006/relationships/customXml" Target="../ink/ink1470.xml"/><Relationship Id="rId222" Type="http://schemas.openxmlformats.org/officeDocument/2006/relationships/image" Target="../media/image1328.png"/><Relationship Id="rId264" Type="http://schemas.openxmlformats.org/officeDocument/2006/relationships/image" Target="../media/image1349.png"/><Relationship Id="rId471" Type="http://schemas.openxmlformats.org/officeDocument/2006/relationships/customXml" Target="../ink/ink1497.xml"/><Relationship Id="rId17" Type="http://schemas.openxmlformats.org/officeDocument/2006/relationships/customXml" Target="../ink/ink1269.xml"/><Relationship Id="rId59" Type="http://schemas.openxmlformats.org/officeDocument/2006/relationships/customXml" Target="../ink/ink1290.xml"/><Relationship Id="rId124" Type="http://schemas.openxmlformats.org/officeDocument/2006/relationships/image" Target="../media/image1279.png"/><Relationship Id="rId527" Type="http://schemas.openxmlformats.org/officeDocument/2006/relationships/customXml" Target="../ink/ink1525.xml"/><Relationship Id="rId70" Type="http://schemas.openxmlformats.org/officeDocument/2006/relationships/image" Target="../media/image1252.png"/><Relationship Id="rId166" Type="http://schemas.openxmlformats.org/officeDocument/2006/relationships/image" Target="../media/image1300.png"/><Relationship Id="rId331" Type="http://schemas.openxmlformats.org/officeDocument/2006/relationships/image" Target="../media/image1382.png"/><Relationship Id="rId373" Type="http://schemas.openxmlformats.org/officeDocument/2006/relationships/image" Target="../media/image1403.png"/><Relationship Id="rId429" Type="http://schemas.openxmlformats.org/officeDocument/2006/relationships/image" Target="../media/image1431.png"/><Relationship Id="rId1" Type="http://schemas.openxmlformats.org/officeDocument/2006/relationships/slideLayout" Target="../slideLayouts/slideLayout1.xml"/><Relationship Id="rId233" Type="http://schemas.openxmlformats.org/officeDocument/2006/relationships/customXml" Target="../ink/ink1377.xml"/><Relationship Id="rId440" Type="http://schemas.openxmlformats.org/officeDocument/2006/relationships/customXml" Target="../ink/ink1481.xml"/><Relationship Id="rId28" Type="http://schemas.openxmlformats.org/officeDocument/2006/relationships/image" Target="../media/image1232.png"/><Relationship Id="rId275" Type="http://schemas.openxmlformats.org/officeDocument/2006/relationships/customXml" Target="../ink/ink1398.xml"/><Relationship Id="rId300" Type="http://schemas.openxmlformats.org/officeDocument/2006/relationships/image" Target="../media/image1367.png"/><Relationship Id="rId482" Type="http://schemas.openxmlformats.org/officeDocument/2006/relationships/image" Target="../media/image1456.png"/><Relationship Id="rId538" Type="http://schemas.openxmlformats.org/officeDocument/2006/relationships/image" Target="../media/image1484.png"/><Relationship Id="rId81" Type="http://schemas.openxmlformats.org/officeDocument/2006/relationships/customXml" Target="../ink/ink1301.xml"/><Relationship Id="rId135" Type="http://schemas.openxmlformats.org/officeDocument/2006/relationships/customXml" Target="../ink/ink1328.xml"/><Relationship Id="rId177" Type="http://schemas.openxmlformats.org/officeDocument/2006/relationships/customXml" Target="../ink/ink1349.xml"/><Relationship Id="rId342" Type="http://schemas.openxmlformats.org/officeDocument/2006/relationships/customXml" Target="../ink/ink1432.xml"/><Relationship Id="rId384" Type="http://schemas.openxmlformats.org/officeDocument/2006/relationships/customXml" Target="../ink/ink1453.xml"/><Relationship Id="rId202" Type="http://schemas.openxmlformats.org/officeDocument/2006/relationships/image" Target="../media/image1318.png"/><Relationship Id="rId244" Type="http://schemas.openxmlformats.org/officeDocument/2006/relationships/image" Target="../media/image1339.png"/><Relationship Id="rId39" Type="http://schemas.openxmlformats.org/officeDocument/2006/relationships/customXml" Target="../ink/ink1280.xml"/><Relationship Id="rId286" Type="http://schemas.openxmlformats.org/officeDocument/2006/relationships/image" Target="../media/image1360.png"/><Relationship Id="rId451" Type="http://schemas.openxmlformats.org/officeDocument/2006/relationships/image" Target="../media/image1442.png"/><Relationship Id="rId493" Type="http://schemas.openxmlformats.org/officeDocument/2006/relationships/customXml" Target="../ink/ink1508.xml"/><Relationship Id="rId507" Type="http://schemas.openxmlformats.org/officeDocument/2006/relationships/customXml" Target="../ink/ink1515.xml"/><Relationship Id="rId549" Type="http://schemas.openxmlformats.org/officeDocument/2006/relationships/image" Target="../media/image1489.png"/><Relationship Id="rId50" Type="http://schemas.openxmlformats.org/officeDocument/2006/relationships/image" Target="../media/image1243.png"/><Relationship Id="rId104" Type="http://schemas.openxmlformats.org/officeDocument/2006/relationships/image" Target="../media/image1269.png"/><Relationship Id="rId146" Type="http://schemas.openxmlformats.org/officeDocument/2006/relationships/image" Target="../media/image1290.png"/><Relationship Id="rId188" Type="http://schemas.openxmlformats.org/officeDocument/2006/relationships/image" Target="../media/image1311.png"/><Relationship Id="rId311" Type="http://schemas.openxmlformats.org/officeDocument/2006/relationships/customXml" Target="../ink/ink1416.xml"/><Relationship Id="rId353" Type="http://schemas.openxmlformats.org/officeDocument/2006/relationships/image" Target="../media/image1393.png"/><Relationship Id="rId395" Type="http://schemas.openxmlformats.org/officeDocument/2006/relationships/image" Target="../media/image1414.png"/><Relationship Id="rId409" Type="http://schemas.openxmlformats.org/officeDocument/2006/relationships/image" Target="../media/image1421.png"/><Relationship Id="rId92" Type="http://schemas.openxmlformats.org/officeDocument/2006/relationships/image" Target="../media/image1263.png"/><Relationship Id="rId213" Type="http://schemas.openxmlformats.org/officeDocument/2006/relationships/customXml" Target="../ink/ink1367.xml"/><Relationship Id="rId420" Type="http://schemas.openxmlformats.org/officeDocument/2006/relationships/customXml" Target="../ink/ink1471.xml"/><Relationship Id="rId255" Type="http://schemas.openxmlformats.org/officeDocument/2006/relationships/customXml" Target="../ink/ink1388.xml"/><Relationship Id="rId297" Type="http://schemas.openxmlformats.org/officeDocument/2006/relationships/customXml" Target="../ink/ink1409.xml"/><Relationship Id="rId462" Type="http://schemas.openxmlformats.org/officeDocument/2006/relationships/image" Target="../media/image1446.png"/><Relationship Id="rId518" Type="http://schemas.openxmlformats.org/officeDocument/2006/relationships/image" Target="../media/image1474.png"/><Relationship Id="rId115" Type="http://schemas.openxmlformats.org/officeDocument/2006/relationships/customXml" Target="../ink/ink1318.xml"/><Relationship Id="rId157" Type="http://schemas.openxmlformats.org/officeDocument/2006/relationships/customXml" Target="../ink/ink1339.xml"/><Relationship Id="rId322" Type="http://schemas.openxmlformats.org/officeDocument/2006/relationships/customXml" Target="../ink/ink1422.xml"/><Relationship Id="rId364" Type="http://schemas.openxmlformats.org/officeDocument/2006/relationships/customXml" Target="../ink/ink1443.xml"/><Relationship Id="rId61" Type="http://schemas.openxmlformats.org/officeDocument/2006/relationships/customXml" Target="../ink/ink1291.xml"/><Relationship Id="rId199" Type="http://schemas.openxmlformats.org/officeDocument/2006/relationships/customXml" Target="../ink/ink1360.xml"/><Relationship Id="rId19" Type="http://schemas.openxmlformats.org/officeDocument/2006/relationships/customXml" Target="../ink/ink1270.xml"/><Relationship Id="rId224" Type="http://schemas.openxmlformats.org/officeDocument/2006/relationships/image" Target="../media/image1329.png"/><Relationship Id="rId266" Type="http://schemas.openxmlformats.org/officeDocument/2006/relationships/image" Target="../media/image1350.png"/><Relationship Id="rId431" Type="http://schemas.openxmlformats.org/officeDocument/2006/relationships/image" Target="../media/image1432.png"/><Relationship Id="rId473" Type="http://schemas.openxmlformats.org/officeDocument/2006/relationships/customXml" Target="../ink/ink1498.xml"/><Relationship Id="rId529" Type="http://schemas.openxmlformats.org/officeDocument/2006/relationships/customXml" Target="../ink/ink1526.xml"/><Relationship Id="rId30" Type="http://schemas.openxmlformats.org/officeDocument/2006/relationships/image" Target="../media/image1233.png"/><Relationship Id="rId126" Type="http://schemas.openxmlformats.org/officeDocument/2006/relationships/image" Target="../media/image1280.png"/><Relationship Id="rId168" Type="http://schemas.openxmlformats.org/officeDocument/2006/relationships/image" Target="../media/image1301.png"/><Relationship Id="rId333" Type="http://schemas.openxmlformats.org/officeDocument/2006/relationships/image" Target="../media/image1383.png"/><Relationship Id="rId540" Type="http://schemas.openxmlformats.org/officeDocument/2006/relationships/customXml" Target="../ink/ink1532.xml"/><Relationship Id="rId72" Type="http://schemas.openxmlformats.org/officeDocument/2006/relationships/image" Target="../media/image1253.png"/><Relationship Id="rId375" Type="http://schemas.openxmlformats.org/officeDocument/2006/relationships/image" Target="../media/image1404.png"/><Relationship Id="rId3" Type="http://schemas.openxmlformats.org/officeDocument/2006/relationships/customXml" Target="../ink/ink1262.xml"/><Relationship Id="rId235" Type="http://schemas.openxmlformats.org/officeDocument/2006/relationships/customXml" Target="../ink/ink1378.xml"/><Relationship Id="rId277" Type="http://schemas.openxmlformats.org/officeDocument/2006/relationships/customXml" Target="../ink/ink1399.xml"/><Relationship Id="rId400" Type="http://schemas.openxmlformats.org/officeDocument/2006/relationships/customXml" Target="../ink/ink1461.xml"/><Relationship Id="rId442" Type="http://schemas.openxmlformats.org/officeDocument/2006/relationships/customXml" Target="../ink/ink1482.xml"/><Relationship Id="rId484" Type="http://schemas.openxmlformats.org/officeDocument/2006/relationships/image" Target="../media/image1457.png"/><Relationship Id="rId137" Type="http://schemas.openxmlformats.org/officeDocument/2006/relationships/customXml" Target="../ink/ink1329.xml"/><Relationship Id="rId302" Type="http://schemas.openxmlformats.org/officeDocument/2006/relationships/image" Target="../media/image1368.png"/><Relationship Id="rId344" Type="http://schemas.openxmlformats.org/officeDocument/2006/relationships/customXml" Target="../ink/ink1433.xml"/><Relationship Id="rId41" Type="http://schemas.openxmlformats.org/officeDocument/2006/relationships/customXml" Target="../ink/ink1281.xml"/><Relationship Id="rId83" Type="http://schemas.openxmlformats.org/officeDocument/2006/relationships/customXml" Target="../ink/ink1302.xml"/><Relationship Id="rId179" Type="http://schemas.openxmlformats.org/officeDocument/2006/relationships/customXml" Target="../ink/ink1350.xml"/><Relationship Id="rId386" Type="http://schemas.openxmlformats.org/officeDocument/2006/relationships/customXml" Target="../ink/ink1454.xml"/><Relationship Id="rId551" Type="http://schemas.openxmlformats.org/officeDocument/2006/relationships/image" Target="../media/image1490.png"/><Relationship Id="rId190" Type="http://schemas.openxmlformats.org/officeDocument/2006/relationships/image" Target="../media/image1312.png"/><Relationship Id="rId204" Type="http://schemas.openxmlformats.org/officeDocument/2006/relationships/image" Target="../media/image1319.png"/><Relationship Id="rId246" Type="http://schemas.openxmlformats.org/officeDocument/2006/relationships/image" Target="../media/image1340.png"/><Relationship Id="rId288" Type="http://schemas.openxmlformats.org/officeDocument/2006/relationships/image" Target="../media/image1361.png"/><Relationship Id="rId411" Type="http://schemas.openxmlformats.org/officeDocument/2006/relationships/image" Target="../media/image1422.png"/><Relationship Id="rId453" Type="http://schemas.openxmlformats.org/officeDocument/2006/relationships/image" Target="../media/image1443.png"/><Relationship Id="rId509" Type="http://schemas.openxmlformats.org/officeDocument/2006/relationships/customXml" Target="../ink/ink1516.xml"/><Relationship Id="rId106" Type="http://schemas.openxmlformats.org/officeDocument/2006/relationships/image" Target="../media/image1270.png"/><Relationship Id="rId313" Type="http://schemas.openxmlformats.org/officeDocument/2006/relationships/customXml" Target="../ink/ink1417.xml"/><Relationship Id="rId495" Type="http://schemas.openxmlformats.org/officeDocument/2006/relationships/customXml" Target="../ink/ink1509.xml"/><Relationship Id="rId10" Type="http://schemas.openxmlformats.org/officeDocument/2006/relationships/image" Target="../media/image1223.png"/><Relationship Id="rId52" Type="http://schemas.openxmlformats.org/officeDocument/2006/relationships/image" Target="../media/image1244.png"/><Relationship Id="rId94" Type="http://schemas.openxmlformats.org/officeDocument/2006/relationships/image" Target="../media/image1264.png"/><Relationship Id="rId148" Type="http://schemas.openxmlformats.org/officeDocument/2006/relationships/image" Target="../media/image1291.png"/><Relationship Id="rId355" Type="http://schemas.openxmlformats.org/officeDocument/2006/relationships/image" Target="../media/image1394.png"/><Relationship Id="rId397" Type="http://schemas.openxmlformats.org/officeDocument/2006/relationships/image" Target="../media/image1415.png"/><Relationship Id="rId520" Type="http://schemas.openxmlformats.org/officeDocument/2006/relationships/image" Target="../media/image1475.png"/><Relationship Id="rId215" Type="http://schemas.openxmlformats.org/officeDocument/2006/relationships/customXml" Target="../ink/ink1368.xml"/><Relationship Id="rId257" Type="http://schemas.openxmlformats.org/officeDocument/2006/relationships/customXml" Target="../ink/ink1389.xml"/><Relationship Id="rId422" Type="http://schemas.openxmlformats.org/officeDocument/2006/relationships/customXml" Target="../ink/ink1472.xml"/><Relationship Id="rId464" Type="http://schemas.openxmlformats.org/officeDocument/2006/relationships/image" Target="../media/image1447.png"/><Relationship Id="rId299" Type="http://schemas.openxmlformats.org/officeDocument/2006/relationships/customXml" Target="../ink/ink1410.xml"/><Relationship Id="rId63" Type="http://schemas.openxmlformats.org/officeDocument/2006/relationships/customXml" Target="../ink/ink1292.xml"/><Relationship Id="rId159" Type="http://schemas.openxmlformats.org/officeDocument/2006/relationships/customXml" Target="../ink/ink1340.xml"/><Relationship Id="rId366" Type="http://schemas.openxmlformats.org/officeDocument/2006/relationships/customXml" Target="../ink/ink1444.xml"/><Relationship Id="rId226" Type="http://schemas.openxmlformats.org/officeDocument/2006/relationships/image" Target="../media/image1330.png"/><Relationship Id="rId433" Type="http://schemas.openxmlformats.org/officeDocument/2006/relationships/image" Target="../media/image1433.png"/><Relationship Id="rId74" Type="http://schemas.openxmlformats.org/officeDocument/2006/relationships/image" Target="../media/image1254.png"/><Relationship Id="rId377" Type="http://schemas.openxmlformats.org/officeDocument/2006/relationships/image" Target="../media/image1405.png"/><Relationship Id="rId500" Type="http://schemas.openxmlformats.org/officeDocument/2006/relationships/image" Target="../media/image1465.png"/><Relationship Id="rId5" Type="http://schemas.openxmlformats.org/officeDocument/2006/relationships/customXml" Target="../ink/ink1263.xml"/><Relationship Id="rId237" Type="http://schemas.openxmlformats.org/officeDocument/2006/relationships/customXml" Target="../ink/ink1379.xml"/><Relationship Id="rId444" Type="http://schemas.openxmlformats.org/officeDocument/2006/relationships/customXml" Target="../ink/ink1483.xml"/><Relationship Id="rId290" Type="http://schemas.openxmlformats.org/officeDocument/2006/relationships/image" Target="../media/image1362.png"/><Relationship Id="rId304" Type="http://schemas.openxmlformats.org/officeDocument/2006/relationships/image" Target="../media/image1369.png"/><Relationship Id="rId388" Type="http://schemas.openxmlformats.org/officeDocument/2006/relationships/customXml" Target="../ink/ink1455.xml"/><Relationship Id="rId511" Type="http://schemas.openxmlformats.org/officeDocument/2006/relationships/customXml" Target="../ink/ink1517.xml"/><Relationship Id="rId85" Type="http://schemas.openxmlformats.org/officeDocument/2006/relationships/customXml" Target="../ink/ink1303.xml"/><Relationship Id="rId150" Type="http://schemas.openxmlformats.org/officeDocument/2006/relationships/image" Target="../media/image1292.png"/><Relationship Id="rId248" Type="http://schemas.openxmlformats.org/officeDocument/2006/relationships/image" Target="../media/image1341.png"/><Relationship Id="rId455" Type="http://schemas.openxmlformats.org/officeDocument/2006/relationships/image" Target="../media/image1444.png"/><Relationship Id="rId12" Type="http://schemas.openxmlformats.org/officeDocument/2006/relationships/image" Target="../media/image1224.png"/><Relationship Id="rId108" Type="http://schemas.openxmlformats.org/officeDocument/2006/relationships/image" Target="../media/image1271.png"/><Relationship Id="rId315" Type="http://schemas.openxmlformats.org/officeDocument/2006/relationships/image" Target="../media/image1374.png"/><Relationship Id="rId522" Type="http://schemas.openxmlformats.org/officeDocument/2006/relationships/image" Target="../media/image1476.png"/><Relationship Id="rId96" Type="http://schemas.openxmlformats.org/officeDocument/2006/relationships/image" Target="../media/image1265.png"/><Relationship Id="rId161" Type="http://schemas.openxmlformats.org/officeDocument/2006/relationships/customXml" Target="../ink/ink1341.xml"/><Relationship Id="rId399" Type="http://schemas.openxmlformats.org/officeDocument/2006/relationships/image" Target="../media/image1416.png"/></Relationships>
</file>

<file path=ppt/slides/_rels/slide2.xml.rels><?xml version="1.0" encoding="UTF-8" standalone="yes"?>
<Relationships xmlns="http://schemas.openxmlformats.org/package/2006/relationships"><Relationship Id="rId117" Type="http://schemas.openxmlformats.org/officeDocument/2006/relationships/image" Target="../media/image63.png"/><Relationship Id="rId299" Type="http://schemas.openxmlformats.org/officeDocument/2006/relationships/customXml" Target="../ink/ink154.xml"/><Relationship Id="rId21" Type="http://schemas.openxmlformats.org/officeDocument/2006/relationships/image" Target="../media/image15.png"/><Relationship Id="rId63" Type="http://schemas.openxmlformats.org/officeDocument/2006/relationships/image" Target="../media/image36.png"/><Relationship Id="rId159" Type="http://schemas.openxmlformats.org/officeDocument/2006/relationships/customXml" Target="../ink/ink84.xml"/><Relationship Id="rId324" Type="http://schemas.openxmlformats.org/officeDocument/2006/relationships/customXml" Target="../ink/ink167.xml"/><Relationship Id="rId170" Type="http://schemas.openxmlformats.org/officeDocument/2006/relationships/image" Target="../media/image89.png"/><Relationship Id="rId226" Type="http://schemas.openxmlformats.org/officeDocument/2006/relationships/image" Target="../media/image117.png"/><Relationship Id="rId268" Type="http://schemas.openxmlformats.org/officeDocument/2006/relationships/image" Target="../media/image138.png"/><Relationship Id="rId32" Type="http://schemas.openxmlformats.org/officeDocument/2006/relationships/customXml" Target="../ink/ink20.xml"/><Relationship Id="rId74" Type="http://schemas.openxmlformats.org/officeDocument/2006/relationships/customXml" Target="../ink/ink41.xml"/><Relationship Id="rId128" Type="http://schemas.openxmlformats.org/officeDocument/2006/relationships/customXml" Target="../ink/ink68.xml"/><Relationship Id="rId335" Type="http://schemas.openxmlformats.org/officeDocument/2006/relationships/customXml" Target="../ink/ink173.xml"/><Relationship Id="rId5" Type="http://schemas.openxmlformats.org/officeDocument/2006/relationships/image" Target="../media/image7.png"/><Relationship Id="rId181" Type="http://schemas.openxmlformats.org/officeDocument/2006/relationships/customXml" Target="../ink/ink95.xml"/><Relationship Id="rId237" Type="http://schemas.openxmlformats.org/officeDocument/2006/relationships/customXml" Target="../ink/ink123.xml"/><Relationship Id="rId279" Type="http://schemas.openxmlformats.org/officeDocument/2006/relationships/customXml" Target="../ink/ink144.xml"/><Relationship Id="rId43" Type="http://schemas.openxmlformats.org/officeDocument/2006/relationships/image" Target="../media/image26.png"/><Relationship Id="rId139" Type="http://schemas.openxmlformats.org/officeDocument/2006/relationships/image" Target="../media/image74.png"/><Relationship Id="rId290" Type="http://schemas.openxmlformats.org/officeDocument/2006/relationships/image" Target="../media/image149.png"/><Relationship Id="rId304" Type="http://schemas.openxmlformats.org/officeDocument/2006/relationships/image" Target="../media/image156.png"/><Relationship Id="rId346" Type="http://schemas.openxmlformats.org/officeDocument/2006/relationships/image" Target="../media/image176.png"/><Relationship Id="rId85" Type="http://schemas.openxmlformats.org/officeDocument/2006/relationships/image" Target="../media/image47.png"/><Relationship Id="rId150" Type="http://schemas.openxmlformats.org/officeDocument/2006/relationships/customXml" Target="../ink/ink79.xml"/><Relationship Id="rId192" Type="http://schemas.openxmlformats.org/officeDocument/2006/relationships/image" Target="../media/image100.png"/><Relationship Id="rId206" Type="http://schemas.openxmlformats.org/officeDocument/2006/relationships/image" Target="../media/image107.png"/><Relationship Id="rId248" Type="http://schemas.openxmlformats.org/officeDocument/2006/relationships/image" Target="../media/image128.png"/><Relationship Id="rId12" Type="http://schemas.openxmlformats.org/officeDocument/2006/relationships/customXml" Target="../ink/ink10.xml"/><Relationship Id="rId108" Type="http://schemas.openxmlformats.org/officeDocument/2006/relationships/customXml" Target="../ink/ink58.xml"/><Relationship Id="rId315" Type="http://schemas.openxmlformats.org/officeDocument/2006/relationships/customXml" Target="../ink/ink162.xml"/><Relationship Id="rId357" Type="http://schemas.openxmlformats.org/officeDocument/2006/relationships/image" Target="../media/image180.png"/><Relationship Id="rId54" Type="http://schemas.openxmlformats.org/officeDocument/2006/relationships/customXml" Target="../ink/ink31.xml"/><Relationship Id="rId96" Type="http://schemas.openxmlformats.org/officeDocument/2006/relationships/customXml" Target="../ink/ink52.xml"/><Relationship Id="rId161" Type="http://schemas.openxmlformats.org/officeDocument/2006/relationships/customXml" Target="../ink/ink85.xml"/><Relationship Id="rId217" Type="http://schemas.openxmlformats.org/officeDocument/2006/relationships/customXml" Target="../ink/ink113.xml"/><Relationship Id="rId259" Type="http://schemas.openxmlformats.org/officeDocument/2006/relationships/customXml" Target="../ink/ink134.xml"/><Relationship Id="rId23" Type="http://schemas.openxmlformats.org/officeDocument/2006/relationships/image" Target="../media/image16.png"/><Relationship Id="rId119" Type="http://schemas.openxmlformats.org/officeDocument/2006/relationships/image" Target="../media/image64.png"/><Relationship Id="rId270" Type="http://schemas.openxmlformats.org/officeDocument/2006/relationships/image" Target="../media/image139.png"/><Relationship Id="rId326" Type="http://schemas.openxmlformats.org/officeDocument/2006/relationships/customXml" Target="../ink/ink168.xml"/><Relationship Id="rId65" Type="http://schemas.openxmlformats.org/officeDocument/2006/relationships/image" Target="../media/image37.png"/><Relationship Id="rId130" Type="http://schemas.openxmlformats.org/officeDocument/2006/relationships/customXml" Target="../ink/ink69.xml"/><Relationship Id="rId172" Type="http://schemas.openxmlformats.org/officeDocument/2006/relationships/image" Target="../media/image90.png"/><Relationship Id="rId228" Type="http://schemas.openxmlformats.org/officeDocument/2006/relationships/image" Target="../media/image118.png"/><Relationship Id="rId281" Type="http://schemas.openxmlformats.org/officeDocument/2006/relationships/customXml" Target="../ink/ink145.xml"/><Relationship Id="rId337" Type="http://schemas.openxmlformats.org/officeDocument/2006/relationships/customXml" Target="../ink/ink174.xml"/><Relationship Id="rId34" Type="http://schemas.openxmlformats.org/officeDocument/2006/relationships/customXml" Target="../ink/ink21.xml"/><Relationship Id="rId76" Type="http://schemas.openxmlformats.org/officeDocument/2006/relationships/customXml" Target="../ink/ink42.xml"/><Relationship Id="rId141" Type="http://schemas.openxmlformats.org/officeDocument/2006/relationships/image" Target="../media/image75.png"/><Relationship Id="rId7" Type="http://schemas.openxmlformats.org/officeDocument/2006/relationships/image" Target="../media/image8.png"/><Relationship Id="rId183" Type="http://schemas.openxmlformats.org/officeDocument/2006/relationships/customXml" Target="../ink/ink96.xml"/><Relationship Id="rId239" Type="http://schemas.openxmlformats.org/officeDocument/2006/relationships/customXml" Target="../ink/ink124.xml"/><Relationship Id="rId250" Type="http://schemas.openxmlformats.org/officeDocument/2006/relationships/image" Target="../media/image129.png"/><Relationship Id="rId292" Type="http://schemas.openxmlformats.org/officeDocument/2006/relationships/image" Target="../media/image150.png"/><Relationship Id="rId306" Type="http://schemas.openxmlformats.org/officeDocument/2006/relationships/image" Target="../media/image157.png"/><Relationship Id="rId45" Type="http://schemas.openxmlformats.org/officeDocument/2006/relationships/image" Target="../media/image27.png"/><Relationship Id="rId87" Type="http://schemas.openxmlformats.org/officeDocument/2006/relationships/image" Target="../media/image48.png"/><Relationship Id="rId110" Type="http://schemas.openxmlformats.org/officeDocument/2006/relationships/customXml" Target="../ink/ink59.xml"/><Relationship Id="rId348" Type="http://schemas.openxmlformats.org/officeDocument/2006/relationships/image" Target="../media/image177.png"/><Relationship Id="rId152" Type="http://schemas.openxmlformats.org/officeDocument/2006/relationships/customXml" Target="../ink/ink80.xml"/><Relationship Id="rId194" Type="http://schemas.openxmlformats.org/officeDocument/2006/relationships/image" Target="../media/image101.png"/><Relationship Id="rId208" Type="http://schemas.openxmlformats.org/officeDocument/2006/relationships/image" Target="../media/image108.png"/><Relationship Id="rId261" Type="http://schemas.openxmlformats.org/officeDocument/2006/relationships/customXml" Target="../ink/ink135.xml"/><Relationship Id="rId14" Type="http://schemas.openxmlformats.org/officeDocument/2006/relationships/customXml" Target="../ink/ink11.xml"/><Relationship Id="rId56" Type="http://schemas.openxmlformats.org/officeDocument/2006/relationships/customXml" Target="../ink/ink32.xml"/><Relationship Id="rId317" Type="http://schemas.openxmlformats.org/officeDocument/2006/relationships/customXml" Target="../ink/ink163.xml"/><Relationship Id="rId359" Type="http://schemas.openxmlformats.org/officeDocument/2006/relationships/image" Target="../media/image181.png"/><Relationship Id="rId98" Type="http://schemas.openxmlformats.org/officeDocument/2006/relationships/customXml" Target="../ink/ink53.xml"/><Relationship Id="rId121" Type="http://schemas.openxmlformats.org/officeDocument/2006/relationships/image" Target="../media/image65.png"/><Relationship Id="rId163" Type="http://schemas.openxmlformats.org/officeDocument/2006/relationships/customXml" Target="../ink/ink86.xml"/><Relationship Id="rId219" Type="http://schemas.openxmlformats.org/officeDocument/2006/relationships/customXml" Target="../ink/ink114.xml"/><Relationship Id="rId230" Type="http://schemas.openxmlformats.org/officeDocument/2006/relationships/image" Target="../media/image119.png"/><Relationship Id="rId25" Type="http://schemas.openxmlformats.org/officeDocument/2006/relationships/image" Target="../media/image17.png"/><Relationship Id="rId67" Type="http://schemas.openxmlformats.org/officeDocument/2006/relationships/image" Target="../media/image38.png"/><Relationship Id="rId272" Type="http://schemas.openxmlformats.org/officeDocument/2006/relationships/image" Target="../media/image140.png"/><Relationship Id="rId328" Type="http://schemas.openxmlformats.org/officeDocument/2006/relationships/customXml" Target="../ink/ink169.xml"/><Relationship Id="rId88" Type="http://schemas.openxmlformats.org/officeDocument/2006/relationships/customXml" Target="../ink/ink48.xml"/><Relationship Id="rId111" Type="http://schemas.openxmlformats.org/officeDocument/2006/relationships/image" Target="../media/image60.png"/><Relationship Id="rId132" Type="http://schemas.openxmlformats.org/officeDocument/2006/relationships/customXml" Target="../ink/ink70.xml"/><Relationship Id="rId153" Type="http://schemas.openxmlformats.org/officeDocument/2006/relationships/image" Target="../media/image81.png"/><Relationship Id="rId174" Type="http://schemas.openxmlformats.org/officeDocument/2006/relationships/image" Target="../media/image91.png"/><Relationship Id="rId195" Type="http://schemas.openxmlformats.org/officeDocument/2006/relationships/customXml" Target="../ink/ink102.xml"/><Relationship Id="rId209" Type="http://schemas.openxmlformats.org/officeDocument/2006/relationships/customXml" Target="../ink/ink109.xml"/><Relationship Id="rId360" Type="http://schemas.openxmlformats.org/officeDocument/2006/relationships/customXml" Target="../ink/ink186.xml"/><Relationship Id="rId220" Type="http://schemas.openxmlformats.org/officeDocument/2006/relationships/image" Target="../media/image114.png"/><Relationship Id="rId241" Type="http://schemas.openxmlformats.org/officeDocument/2006/relationships/customXml" Target="../ink/ink125.xml"/><Relationship Id="rId15" Type="http://schemas.openxmlformats.org/officeDocument/2006/relationships/image" Target="../media/image12.png"/><Relationship Id="rId36" Type="http://schemas.openxmlformats.org/officeDocument/2006/relationships/customXml" Target="../ink/ink22.xml"/><Relationship Id="rId57" Type="http://schemas.openxmlformats.org/officeDocument/2006/relationships/image" Target="../media/image33.png"/><Relationship Id="rId262" Type="http://schemas.openxmlformats.org/officeDocument/2006/relationships/image" Target="../media/image135.png"/><Relationship Id="rId283" Type="http://schemas.openxmlformats.org/officeDocument/2006/relationships/customXml" Target="../ink/ink146.xml"/><Relationship Id="rId318" Type="http://schemas.openxmlformats.org/officeDocument/2006/relationships/image" Target="../media/image163.png"/><Relationship Id="rId339" Type="http://schemas.openxmlformats.org/officeDocument/2006/relationships/customXml" Target="../ink/ink175.xml"/><Relationship Id="rId78" Type="http://schemas.openxmlformats.org/officeDocument/2006/relationships/customXml" Target="../ink/ink43.xml"/><Relationship Id="rId99" Type="http://schemas.openxmlformats.org/officeDocument/2006/relationships/image" Target="../media/image54.png"/><Relationship Id="rId101" Type="http://schemas.openxmlformats.org/officeDocument/2006/relationships/image" Target="../media/image55.png"/><Relationship Id="rId122" Type="http://schemas.openxmlformats.org/officeDocument/2006/relationships/customXml" Target="../ink/ink65.xml"/><Relationship Id="rId143" Type="http://schemas.openxmlformats.org/officeDocument/2006/relationships/image" Target="../media/image76.png"/><Relationship Id="rId164" Type="http://schemas.openxmlformats.org/officeDocument/2006/relationships/image" Target="../media/image86.png"/><Relationship Id="rId185" Type="http://schemas.openxmlformats.org/officeDocument/2006/relationships/customXml" Target="../ink/ink97.xml"/><Relationship Id="rId350" Type="http://schemas.openxmlformats.org/officeDocument/2006/relationships/customXml" Target="../ink/ink181.xml"/><Relationship Id="rId9" Type="http://schemas.openxmlformats.org/officeDocument/2006/relationships/image" Target="../media/image9.png"/><Relationship Id="rId210" Type="http://schemas.openxmlformats.org/officeDocument/2006/relationships/image" Target="../media/image109.png"/><Relationship Id="rId26" Type="http://schemas.openxmlformats.org/officeDocument/2006/relationships/customXml" Target="../ink/ink17.xml"/><Relationship Id="rId231" Type="http://schemas.openxmlformats.org/officeDocument/2006/relationships/customXml" Target="../ink/ink120.xml"/><Relationship Id="rId252" Type="http://schemas.openxmlformats.org/officeDocument/2006/relationships/image" Target="../media/image130.png"/><Relationship Id="rId273" Type="http://schemas.openxmlformats.org/officeDocument/2006/relationships/customXml" Target="../ink/ink141.xml"/><Relationship Id="rId294" Type="http://schemas.openxmlformats.org/officeDocument/2006/relationships/image" Target="../media/image151.png"/><Relationship Id="rId308" Type="http://schemas.openxmlformats.org/officeDocument/2006/relationships/image" Target="../media/image158.png"/><Relationship Id="rId329" Type="http://schemas.openxmlformats.org/officeDocument/2006/relationships/customXml" Target="../ink/ink170.xml"/><Relationship Id="rId47" Type="http://schemas.openxmlformats.org/officeDocument/2006/relationships/image" Target="../media/image28.png"/><Relationship Id="rId68" Type="http://schemas.openxmlformats.org/officeDocument/2006/relationships/customXml" Target="../ink/ink38.xml"/><Relationship Id="rId89" Type="http://schemas.openxmlformats.org/officeDocument/2006/relationships/image" Target="../media/image49.png"/><Relationship Id="rId112" Type="http://schemas.openxmlformats.org/officeDocument/2006/relationships/customXml" Target="../ink/ink60.xml"/><Relationship Id="rId133" Type="http://schemas.openxmlformats.org/officeDocument/2006/relationships/image" Target="../media/image71.png"/><Relationship Id="rId154" Type="http://schemas.openxmlformats.org/officeDocument/2006/relationships/customXml" Target="../ink/ink81.xml"/><Relationship Id="rId175" Type="http://schemas.openxmlformats.org/officeDocument/2006/relationships/customXml" Target="../ink/ink92.xml"/><Relationship Id="rId340" Type="http://schemas.openxmlformats.org/officeDocument/2006/relationships/image" Target="../media/image173.png"/><Relationship Id="rId361" Type="http://schemas.openxmlformats.org/officeDocument/2006/relationships/image" Target="../media/image182.png"/><Relationship Id="rId196" Type="http://schemas.openxmlformats.org/officeDocument/2006/relationships/image" Target="../media/image102.png"/><Relationship Id="rId200" Type="http://schemas.openxmlformats.org/officeDocument/2006/relationships/image" Target="../media/image104.png"/><Relationship Id="rId16" Type="http://schemas.openxmlformats.org/officeDocument/2006/relationships/customXml" Target="../ink/ink12.xml"/><Relationship Id="rId221" Type="http://schemas.openxmlformats.org/officeDocument/2006/relationships/customXml" Target="../ink/ink115.xml"/><Relationship Id="rId242" Type="http://schemas.openxmlformats.org/officeDocument/2006/relationships/image" Target="../media/image125.png"/><Relationship Id="rId263" Type="http://schemas.openxmlformats.org/officeDocument/2006/relationships/customXml" Target="../ink/ink136.xml"/><Relationship Id="rId284" Type="http://schemas.openxmlformats.org/officeDocument/2006/relationships/image" Target="../media/image146.png"/><Relationship Id="rId319" Type="http://schemas.openxmlformats.org/officeDocument/2006/relationships/customXml" Target="../ink/ink164.xml"/><Relationship Id="rId37" Type="http://schemas.openxmlformats.org/officeDocument/2006/relationships/image" Target="../media/image23.png"/><Relationship Id="rId58" Type="http://schemas.openxmlformats.org/officeDocument/2006/relationships/customXml" Target="../ink/ink33.xml"/><Relationship Id="rId79" Type="http://schemas.openxmlformats.org/officeDocument/2006/relationships/image" Target="../media/image44.png"/><Relationship Id="rId102" Type="http://schemas.openxmlformats.org/officeDocument/2006/relationships/customXml" Target="../ink/ink55.xml"/><Relationship Id="rId123" Type="http://schemas.openxmlformats.org/officeDocument/2006/relationships/image" Target="../media/image66.png"/><Relationship Id="rId144" Type="http://schemas.openxmlformats.org/officeDocument/2006/relationships/customXml" Target="../ink/ink76.xml"/><Relationship Id="rId330" Type="http://schemas.openxmlformats.org/officeDocument/2006/relationships/image" Target="../media/image168.png"/><Relationship Id="rId90" Type="http://schemas.openxmlformats.org/officeDocument/2006/relationships/customXml" Target="../ink/ink49.xml"/><Relationship Id="rId165" Type="http://schemas.openxmlformats.org/officeDocument/2006/relationships/customXml" Target="../ink/ink87.xml"/><Relationship Id="rId186" Type="http://schemas.openxmlformats.org/officeDocument/2006/relationships/image" Target="../media/image97.png"/><Relationship Id="rId351" Type="http://schemas.openxmlformats.org/officeDocument/2006/relationships/image" Target="../media/image6.png"/><Relationship Id="rId211" Type="http://schemas.openxmlformats.org/officeDocument/2006/relationships/customXml" Target="../ink/ink110.xml"/><Relationship Id="rId232" Type="http://schemas.openxmlformats.org/officeDocument/2006/relationships/image" Target="../media/image120.png"/><Relationship Id="rId253" Type="http://schemas.openxmlformats.org/officeDocument/2006/relationships/customXml" Target="../ink/ink131.xml"/><Relationship Id="rId274" Type="http://schemas.openxmlformats.org/officeDocument/2006/relationships/image" Target="../media/image141.png"/><Relationship Id="rId295" Type="http://schemas.openxmlformats.org/officeDocument/2006/relationships/customXml" Target="../ink/ink152.xml"/><Relationship Id="rId309" Type="http://schemas.openxmlformats.org/officeDocument/2006/relationships/customXml" Target="../ink/ink159.xml"/><Relationship Id="rId27" Type="http://schemas.openxmlformats.org/officeDocument/2006/relationships/image" Target="../media/image18.png"/><Relationship Id="rId48" Type="http://schemas.openxmlformats.org/officeDocument/2006/relationships/customXml" Target="../ink/ink28.xml"/><Relationship Id="rId69" Type="http://schemas.openxmlformats.org/officeDocument/2006/relationships/image" Target="../media/image39.png"/><Relationship Id="rId113" Type="http://schemas.openxmlformats.org/officeDocument/2006/relationships/image" Target="../media/image61.png"/><Relationship Id="rId134" Type="http://schemas.openxmlformats.org/officeDocument/2006/relationships/customXml" Target="../ink/ink71.xml"/><Relationship Id="rId320" Type="http://schemas.openxmlformats.org/officeDocument/2006/relationships/customXml" Target="../ink/ink165.xml"/><Relationship Id="rId80" Type="http://schemas.openxmlformats.org/officeDocument/2006/relationships/customXml" Target="../ink/ink44.xml"/><Relationship Id="rId155" Type="http://schemas.openxmlformats.org/officeDocument/2006/relationships/image" Target="../media/image82.png"/><Relationship Id="rId176" Type="http://schemas.openxmlformats.org/officeDocument/2006/relationships/image" Target="../media/image92.png"/><Relationship Id="rId197" Type="http://schemas.openxmlformats.org/officeDocument/2006/relationships/customXml" Target="../ink/ink103.xml"/><Relationship Id="rId341" Type="http://schemas.openxmlformats.org/officeDocument/2006/relationships/customXml" Target="../ink/ink176.xml"/><Relationship Id="rId362" Type="http://schemas.openxmlformats.org/officeDocument/2006/relationships/customXml" Target="../ink/ink187.xml"/><Relationship Id="rId201" Type="http://schemas.openxmlformats.org/officeDocument/2006/relationships/customXml" Target="../ink/ink105.xml"/><Relationship Id="rId222" Type="http://schemas.openxmlformats.org/officeDocument/2006/relationships/image" Target="../media/image115.png"/><Relationship Id="rId243" Type="http://schemas.openxmlformats.org/officeDocument/2006/relationships/customXml" Target="../ink/ink126.xml"/><Relationship Id="rId264" Type="http://schemas.openxmlformats.org/officeDocument/2006/relationships/image" Target="../media/image136.png"/><Relationship Id="rId285" Type="http://schemas.openxmlformats.org/officeDocument/2006/relationships/customXml" Target="../ink/ink147.xml"/><Relationship Id="rId17" Type="http://schemas.openxmlformats.org/officeDocument/2006/relationships/image" Target="../media/image13.png"/><Relationship Id="rId38" Type="http://schemas.openxmlformats.org/officeDocument/2006/relationships/customXml" Target="../ink/ink23.xml"/><Relationship Id="rId59" Type="http://schemas.openxmlformats.org/officeDocument/2006/relationships/image" Target="../media/image34.png"/><Relationship Id="rId103" Type="http://schemas.openxmlformats.org/officeDocument/2006/relationships/image" Target="../media/image56.png"/><Relationship Id="rId124" Type="http://schemas.openxmlformats.org/officeDocument/2006/relationships/customXml" Target="../ink/ink66.xml"/><Relationship Id="rId310" Type="http://schemas.openxmlformats.org/officeDocument/2006/relationships/image" Target="../media/image159.png"/><Relationship Id="rId70" Type="http://schemas.openxmlformats.org/officeDocument/2006/relationships/customXml" Target="../ink/ink39.xml"/><Relationship Id="rId91" Type="http://schemas.openxmlformats.org/officeDocument/2006/relationships/image" Target="../media/image50.png"/><Relationship Id="rId145" Type="http://schemas.openxmlformats.org/officeDocument/2006/relationships/image" Target="../media/image77.png"/><Relationship Id="rId166" Type="http://schemas.openxmlformats.org/officeDocument/2006/relationships/image" Target="../media/image87.png"/><Relationship Id="rId187" Type="http://schemas.openxmlformats.org/officeDocument/2006/relationships/customXml" Target="../ink/ink98.xml"/><Relationship Id="rId331" Type="http://schemas.openxmlformats.org/officeDocument/2006/relationships/customXml" Target="../ink/ink171.xml"/><Relationship Id="rId352" Type="http://schemas.openxmlformats.org/officeDocument/2006/relationships/customXml" Target="../ink/ink182.xml"/><Relationship Id="rId1" Type="http://schemas.openxmlformats.org/officeDocument/2006/relationships/slideLayout" Target="../slideLayouts/slideLayout7.xml"/><Relationship Id="rId212" Type="http://schemas.openxmlformats.org/officeDocument/2006/relationships/image" Target="../media/image110.png"/><Relationship Id="rId233" Type="http://schemas.openxmlformats.org/officeDocument/2006/relationships/customXml" Target="../ink/ink121.xml"/><Relationship Id="rId254" Type="http://schemas.openxmlformats.org/officeDocument/2006/relationships/image" Target="../media/image131.png"/><Relationship Id="rId28" Type="http://schemas.openxmlformats.org/officeDocument/2006/relationships/customXml" Target="../ink/ink18.xml"/><Relationship Id="rId49" Type="http://schemas.openxmlformats.org/officeDocument/2006/relationships/image" Target="../media/image29.png"/><Relationship Id="rId114" Type="http://schemas.openxmlformats.org/officeDocument/2006/relationships/customXml" Target="../ink/ink61.xml"/><Relationship Id="rId275" Type="http://schemas.openxmlformats.org/officeDocument/2006/relationships/customXml" Target="../ink/ink142.xml"/><Relationship Id="rId296" Type="http://schemas.openxmlformats.org/officeDocument/2006/relationships/image" Target="../media/image152.png"/><Relationship Id="rId300" Type="http://schemas.openxmlformats.org/officeDocument/2006/relationships/image" Target="../media/image154.png"/><Relationship Id="rId60" Type="http://schemas.openxmlformats.org/officeDocument/2006/relationships/customXml" Target="../ink/ink34.xml"/><Relationship Id="rId81" Type="http://schemas.openxmlformats.org/officeDocument/2006/relationships/image" Target="../media/image45.png"/><Relationship Id="rId135" Type="http://schemas.openxmlformats.org/officeDocument/2006/relationships/image" Target="../media/image72.png"/><Relationship Id="rId156" Type="http://schemas.openxmlformats.org/officeDocument/2006/relationships/customXml" Target="../ink/ink82.xml"/><Relationship Id="rId177" Type="http://schemas.openxmlformats.org/officeDocument/2006/relationships/customXml" Target="../ink/ink93.xml"/><Relationship Id="rId198" Type="http://schemas.openxmlformats.org/officeDocument/2006/relationships/image" Target="../media/image103.png"/><Relationship Id="rId321" Type="http://schemas.openxmlformats.org/officeDocument/2006/relationships/image" Target="../media/image164.png"/><Relationship Id="rId342" Type="http://schemas.openxmlformats.org/officeDocument/2006/relationships/image" Target="../media/image174.png"/><Relationship Id="rId363" Type="http://schemas.openxmlformats.org/officeDocument/2006/relationships/image" Target="../media/image183.png"/><Relationship Id="rId202" Type="http://schemas.openxmlformats.org/officeDocument/2006/relationships/image" Target="../media/image105.png"/><Relationship Id="rId223" Type="http://schemas.openxmlformats.org/officeDocument/2006/relationships/customXml" Target="../ink/ink116.xml"/><Relationship Id="rId244" Type="http://schemas.openxmlformats.org/officeDocument/2006/relationships/image" Target="../media/image126.png"/><Relationship Id="rId18" Type="http://schemas.openxmlformats.org/officeDocument/2006/relationships/customXml" Target="../ink/ink13.xml"/><Relationship Id="rId39" Type="http://schemas.openxmlformats.org/officeDocument/2006/relationships/image" Target="../media/image24.png"/><Relationship Id="rId265" Type="http://schemas.openxmlformats.org/officeDocument/2006/relationships/customXml" Target="../ink/ink137.xml"/><Relationship Id="rId286" Type="http://schemas.openxmlformats.org/officeDocument/2006/relationships/image" Target="../media/image147.png"/><Relationship Id="rId50" Type="http://schemas.openxmlformats.org/officeDocument/2006/relationships/customXml" Target="../ink/ink29.xml"/><Relationship Id="rId104" Type="http://schemas.openxmlformats.org/officeDocument/2006/relationships/customXml" Target="../ink/ink56.xml"/><Relationship Id="rId125" Type="http://schemas.openxmlformats.org/officeDocument/2006/relationships/image" Target="../media/image67.png"/><Relationship Id="rId146" Type="http://schemas.openxmlformats.org/officeDocument/2006/relationships/customXml" Target="../ink/ink77.xml"/><Relationship Id="rId167" Type="http://schemas.openxmlformats.org/officeDocument/2006/relationships/customXml" Target="../ink/ink88.xml"/><Relationship Id="rId188" Type="http://schemas.openxmlformats.org/officeDocument/2006/relationships/image" Target="../media/image98.png"/><Relationship Id="rId311" Type="http://schemas.openxmlformats.org/officeDocument/2006/relationships/customXml" Target="../ink/ink160.xml"/><Relationship Id="rId332" Type="http://schemas.openxmlformats.org/officeDocument/2006/relationships/image" Target="../media/image169.png"/><Relationship Id="rId353" Type="http://schemas.openxmlformats.org/officeDocument/2006/relationships/image" Target="../media/image178.png"/><Relationship Id="rId71" Type="http://schemas.openxmlformats.org/officeDocument/2006/relationships/image" Target="../media/image40.png"/><Relationship Id="rId92" Type="http://schemas.openxmlformats.org/officeDocument/2006/relationships/customXml" Target="../ink/ink50.xml"/><Relationship Id="rId213" Type="http://schemas.openxmlformats.org/officeDocument/2006/relationships/customXml" Target="../ink/ink111.xml"/><Relationship Id="rId234" Type="http://schemas.openxmlformats.org/officeDocument/2006/relationships/image" Target="../media/image121.png"/><Relationship Id="rId2" Type="http://schemas.openxmlformats.org/officeDocument/2006/relationships/notesSlide" Target="../notesSlides/notesSlide2.xml"/><Relationship Id="rId29" Type="http://schemas.openxmlformats.org/officeDocument/2006/relationships/image" Target="../media/image19.png"/><Relationship Id="rId255" Type="http://schemas.openxmlformats.org/officeDocument/2006/relationships/customXml" Target="../ink/ink132.xml"/><Relationship Id="rId276" Type="http://schemas.openxmlformats.org/officeDocument/2006/relationships/image" Target="../media/image142.png"/><Relationship Id="rId297" Type="http://schemas.openxmlformats.org/officeDocument/2006/relationships/customXml" Target="../ink/ink153.xml"/><Relationship Id="rId40" Type="http://schemas.openxmlformats.org/officeDocument/2006/relationships/customXml" Target="../ink/ink24.xml"/><Relationship Id="rId115" Type="http://schemas.openxmlformats.org/officeDocument/2006/relationships/image" Target="../media/image62.png"/><Relationship Id="rId136" Type="http://schemas.openxmlformats.org/officeDocument/2006/relationships/customXml" Target="../ink/ink72.xml"/><Relationship Id="rId157" Type="http://schemas.openxmlformats.org/officeDocument/2006/relationships/image" Target="../media/image83.png"/><Relationship Id="rId178" Type="http://schemas.openxmlformats.org/officeDocument/2006/relationships/image" Target="../media/image93.png"/><Relationship Id="rId301" Type="http://schemas.openxmlformats.org/officeDocument/2006/relationships/customXml" Target="../ink/ink155.xml"/><Relationship Id="rId322" Type="http://schemas.openxmlformats.org/officeDocument/2006/relationships/customXml" Target="../ink/ink166.xml"/><Relationship Id="rId343" Type="http://schemas.openxmlformats.org/officeDocument/2006/relationships/customXml" Target="../ink/ink177.xml"/><Relationship Id="rId61" Type="http://schemas.openxmlformats.org/officeDocument/2006/relationships/image" Target="../media/image35.png"/><Relationship Id="rId82" Type="http://schemas.openxmlformats.org/officeDocument/2006/relationships/customXml" Target="../ink/ink45.xml"/><Relationship Id="rId199" Type="http://schemas.openxmlformats.org/officeDocument/2006/relationships/customXml" Target="../ink/ink104.xml"/><Relationship Id="rId203" Type="http://schemas.openxmlformats.org/officeDocument/2006/relationships/customXml" Target="../ink/ink106.xml"/><Relationship Id="rId19" Type="http://schemas.openxmlformats.org/officeDocument/2006/relationships/image" Target="../media/image14.png"/><Relationship Id="rId224" Type="http://schemas.openxmlformats.org/officeDocument/2006/relationships/image" Target="../media/image116.png"/><Relationship Id="rId245" Type="http://schemas.openxmlformats.org/officeDocument/2006/relationships/customXml" Target="../ink/ink127.xml"/><Relationship Id="rId266" Type="http://schemas.openxmlformats.org/officeDocument/2006/relationships/image" Target="../media/image137.png"/><Relationship Id="rId287" Type="http://schemas.openxmlformats.org/officeDocument/2006/relationships/customXml" Target="../ink/ink148.xml"/><Relationship Id="rId30" Type="http://schemas.openxmlformats.org/officeDocument/2006/relationships/customXml" Target="../ink/ink19.xml"/><Relationship Id="rId105" Type="http://schemas.openxmlformats.org/officeDocument/2006/relationships/image" Target="../media/image57.png"/><Relationship Id="rId126" Type="http://schemas.openxmlformats.org/officeDocument/2006/relationships/customXml" Target="../ink/ink67.xml"/><Relationship Id="rId147" Type="http://schemas.openxmlformats.org/officeDocument/2006/relationships/image" Target="../media/image78.png"/><Relationship Id="rId168" Type="http://schemas.openxmlformats.org/officeDocument/2006/relationships/image" Target="../media/image88.png"/><Relationship Id="rId312" Type="http://schemas.openxmlformats.org/officeDocument/2006/relationships/image" Target="../media/image160.png"/><Relationship Id="rId333" Type="http://schemas.openxmlformats.org/officeDocument/2006/relationships/customXml" Target="../ink/ink172.xml"/><Relationship Id="rId354" Type="http://schemas.openxmlformats.org/officeDocument/2006/relationships/customXml" Target="../ink/ink183.xml"/><Relationship Id="rId51" Type="http://schemas.openxmlformats.org/officeDocument/2006/relationships/image" Target="../media/image30.png"/><Relationship Id="rId72" Type="http://schemas.openxmlformats.org/officeDocument/2006/relationships/customXml" Target="../ink/ink40.xml"/><Relationship Id="rId93" Type="http://schemas.openxmlformats.org/officeDocument/2006/relationships/image" Target="../media/image51.png"/><Relationship Id="rId189" Type="http://schemas.openxmlformats.org/officeDocument/2006/relationships/customXml" Target="../ink/ink99.xml"/><Relationship Id="rId3" Type="http://schemas.openxmlformats.org/officeDocument/2006/relationships/image" Target="../media/image1.emf"/><Relationship Id="rId214" Type="http://schemas.openxmlformats.org/officeDocument/2006/relationships/image" Target="../media/image111.png"/><Relationship Id="rId235" Type="http://schemas.openxmlformats.org/officeDocument/2006/relationships/customXml" Target="../ink/ink122.xml"/><Relationship Id="rId256" Type="http://schemas.openxmlformats.org/officeDocument/2006/relationships/image" Target="../media/image132.png"/><Relationship Id="rId277" Type="http://schemas.openxmlformats.org/officeDocument/2006/relationships/customXml" Target="../ink/ink143.xml"/><Relationship Id="rId298" Type="http://schemas.openxmlformats.org/officeDocument/2006/relationships/image" Target="../media/image153.png"/><Relationship Id="rId116" Type="http://schemas.openxmlformats.org/officeDocument/2006/relationships/customXml" Target="../ink/ink62.xml"/><Relationship Id="rId137" Type="http://schemas.openxmlformats.org/officeDocument/2006/relationships/image" Target="../media/image73.png"/><Relationship Id="rId158" Type="http://schemas.openxmlformats.org/officeDocument/2006/relationships/customXml" Target="../ink/ink83.xml"/><Relationship Id="rId302" Type="http://schemas.openxmlformats.org/officeDocument/2006/relationships/image" Target="../media/image155.png"/><Relationship Id="rId323" Type="http://schemas.openxmlformats.org/officeDocument/2006/relationships/image" Target="../media/image165.png"/><Relationship Id="rId344" Type="http://schemas.openxmlformats.org/officeDocument/2006/relationships/image" Target="../media/image175.png"/><Relationship Id="rId20" Type="http://schemas.openxmlformats.org/officeDocument/2006/relationships/customXml" Target="../ink/ink14.xml"/><Relationship Id="rId41" Type="http://schemas.openxmlformats.org/officeDocument/2006/relationships/image" Target="../media/image25.png"/><Relationship Id="rId62" Type="http://schemas.openxmlformats.org/officeDocument/2006/relationships/customXml" Target="../ink/ink35.xml"/><Relationship Id="rId83" Type="http://schemas.openxmlformats.org/officeDocument/2006/relationships/image" Target="../media/image46.png"/><Relationship Id="rId179" Type="http://schemas.openxmlformats.org/officeDocument/2006/relationships/customXml" Target="../ink/ink94.xml"/><Relationship Id="rId190" Type="http://schemas.openxmlformats.org/officeDocument/2006/relationships/image" Target="../media/image99.png"/><Relationship Id="rId204" Type="http://schemas.openxmlformats.org/officeDocument/2006/relationships/image" Target="../media/image106.png"/><Relationship Id="rId225" Type="http://schemas.openxmlformats.org/officeDocument/2006/relationships/customXml" Target="../ink/ink117.xml"/><Relationship Id="rId246" Type="http://schemas.openxmlformats.org/officeDocument/2006/relationships/image" Target="../media/image127.png"/><Relationship Id="rId267" Type="http://schemas.openxmlformats.org/officeDocument/2006/relationships/customXml" Target="../ink/ink138.xml"/><Relationship Id="rId288" Type="http://schemas.openxmlformats.org/officeDocument/2006/relationships/image" Target="../media/image148.png"/><Relationship Id="rId106" Type="http://schemas.openxmlformats.org/officeDocument/2006/relationships/customXml" Target="../ink/ink57.xml"/><Relationship Id="rId127" Type="http://schemas.openxmlformats.org/officeDocument/2006/relationships/image" Target="../media/image68.png"/><Relationship Id="rId313" Type="http://schemas.openxmlformats.org/officeDocument/2006/relationships/customXml" Target="../ink/ink161.xml"/><Relationship Id="rId10" Type="http://schemas.openxmlformats.org/officeDocument/2006/relationships/customXml" Target="../ink/ink9.xml"/><Relationship Id="rId31" Type="http://schemas.openxmlformats.org/officeDocument/2006/relationships/image" Target="../media/image20.png"/><Relationship Id="rId52" Type="http://schemas.openxmlformats.org/officeDocument/2006/relationships/customXml" Target="../ink/ink30.xml"/><Relationship Id="rId73" Type="http://schemas.openxmlformats.org/officeDocument/2006/relationships/image" Target="../media/image41.png"/><Relationship Id="rId94" Type="http://schemas.openxmlformats.org/officeDocument/2006/relationships/customXml" Target="../ink/ink51.xml"/><Relationship Id="rId148" Type="http://schemas.openxmlformats.org/officeDocument/2006/relationships/customXml" Target="../ink/ink78.xml"/><Relationship Id="rId169" Type="http://schemas.openxmlformats.org/officeDocument/2006/relationships/customXml" Target="../ink/ink89.xml"/><Relationship Id="rId334" Type="http://schemas.openxmlformats.org/officeDocument/2006/relationships/image" Target="../media/image170.png"/><Relationship Id="rId355" Type="http://schemas.openxmlformats.org/officeDocument/2006/relationships/image" Target="../media/image179.png"/><Relationship Id="rId4" Type="http://schemas.openxmlformats.org/officeDocument/2006/relationships/customXml" Target="../ink/ink6.xml"/><Relationship Id="rId180" Type="http://schemas.openxmlformats.org/officeDocument/2006/relationships/image" Target="../media/image94.png"/><Relationship Id="rId215" Type="http://schemas.openxmlformats.org/officeDocument/2006/relationships/customXml" Target="../ink/ink112.xml"/><Relationship Id="rId236" Type="http://schemas.openxmlformats.org/officeDocument/2006/relationships/image" Target="../media/image122.png"/><Relationship Id="rId257" Type="http://schemas.openxmlformats.org/officeDocument/2006/relationships/customXml" Target="../ink/ink133.xml"/><Relationship Id="rId278" Type="http://schemas.openxmlformats.org/officeDocument/2006/relationships/image" Target="../media/image143.png"/><Relationship Id="rId303" Type="http://schemas.openxmlformats.org/officeDocument/2006/relationships/customXml" Target="../ink/ink156.xml"/><Relationship Id="rId42" Type="http://schemas.openxmlformats.org/officeDocument/2006/relationships/customXml" Target="../ink/ink25.xml"/><Relationship Id="rId84" Type="http://schemas.openxmlformats.org/officeDocument/2006/relationships/customXml" Target="../ink/ink46.xml"/><Relationship Id="rId138" Type="http://schemas.openxmlformats.org/officeDocument/2006/relationships/customXml" Target="../ink/ink73.xml"/><Relationship Id="rId345" Type="http://schemas.openxmlformats.org/officeDocument/2006/relationships/customXml" Target="../ink/ink178.xml"/><Relationship Id="rId191" Type="http://schemas.openxmlformats.org/officeDocument/2006/relationships/customXml" Target="../ink/ink100.xml"/><Relationship Id="rId205" Type="http://schemas.openxmlformats.org/officeDocument/2006/relationships/customXml" Target="../ink/ink107.xml"/><Relationship Id="rId247" Type="http://schemas.openxmlformats.org/officeDocument/2006/relationships/customXml" Target="../ink/ink128.xml"/><Relationship Id="rId107" Type="http://schemas.openxmlformats.org/officeDocument/2006/relationships/image" Target="../media/image58.png"/><Relationship Id="rId289" Type="http://schemas.openxmlformats.org/officeDocument/2006/relationships/customXml" Target="../ink/ink149.xml"/><Relationship Id="rId11" Type="http://schemas.openxmlformats.org/officeDocument/2006/relationships/image" Target="../media/image10.png"/><Relationship Id="rId53" Type="http://schemas.openxmlformats.org/officeDocument/2006/relationships/image" Target="../media/image31.png"/><Relationship Id="rId149" Type="http://schemas.openxmlformats.org/officeDocument/2006/relationships/image" Target="../media/image79.png"/><Relationship Id="rId314" Type="http://schemas.openxmlformats.org/officeDocument/2006/relationships/image" Target="../media/image161.png"/><Relationship Id="rId356" Type="http://schemas.openxmlformats.org/officeDocument/2006/relationships/customXml" Target="../ink/ink184.xml"/><Relationship Id="rId95" Type="http://schemas.openxmlformats.org/officeDocument/2006/relationships/image" Target="../media/image52.png"/><Relationship Id="rId160" Type="http://schemas.openxmlformats.org/officeDocument/2006/relationships/image" Target="../media/image84.png"/><Relationship Id="rId216" Type="http://schemas.openxmlformats.org/officeDocument/2006/relationships/image" Target="../media/image112.png"/><Relationship Id="rId258" Type="http://schemas.openxmlformats.org/officeDocument/2006/relationships/image" Target="../media/image133.png"/><Relationship Id="rId22" Type="http://schemas.openxmlformats.org/officeDocument/2006/relationships/customXml" Target="../ink/ink15.xml"/><Relationship Id="rId64" Type="http://schemas.openxmlformats.org/officeDocument/2006/relationships/customXml" Target="../ink/ink36.xml"/><Relationship Id="rId118" Type="http://schemas.openxmlformats.org/officeDocument/2006/relationships/customXml" Target="../ink/ink63.xml"/><Relationship Id="rId325" Type="http://schemas.openxmlformats.org/officeDocument/2006/relationships/image" Target="../media/image166.png"/><Relationship Id="rId171" Type="http://schemas.openxmlformats.org/officeDocument/2006/relationships/customXml" Target="../ink/ink90.xml"/><Relationship Id="rId227" Type="http://schemas.openxmlformats.org/officeDocument/2006/relationships/customXml" Target="../ink/ink118.xml"/><Relationship Id="rId269" Type="http://schemas.openxmlformats.org/officeDocument/2006/relationships/customXml" Target="../ink/ink139.xml"/><Relationship Id="rId33" Type="http://schemas.openxmlformats.org/officeDocument/2006/relationships/image" Target="../media/image21.png"/><Relationship Id="rId129" Type="http://schemas.openxmlformats.org/officeDocument/2006/relationships/image" Target="../media/image69.png"/><Relationship Id="rId280" Type="http://schemas.openxmlformats.org/officeDocument/2006/relationships/image" Target="../media/image144.png"/><Relationship Id="rId336" Type="http://schemas.openxmlformats.org/officeDocument/2006/relationships/image" Target="../media/image171.png"/><Relationship Id="rId75" Type="http://schemas.openxmlformats.org/officeDocument/2006/relationships/image" Target="../media/image42.png"/><Relationship Id="rId140" Type="http://schemas.openxmlformats.org/officeDocument/2006/relationships/customXml" Target="../ink/ink74.xml"/><Relationship Id="rId182" Type="http://schemas.openxmlformats.org/officeDocument/2006/relationships/image" Target="../media/image95.png"/><Relationship Id="rId6" Type="http://schemas.openxmlformats.org/officeDocument/2006/relationships/customXml" Target="../ink/ink7.xml"/><Relationship Id="rId238" Type="http://schemas.openxmlformats.org/officeDocument/2006/relationships/image" Target="../media/image123.png"/><Relationship Id="rId291" Type="http://schemas.openxmlformats.org/officeDocument/2006/relationships/customXml" Target="../ink/ink150.xml"/><Relationship Id="rId305" Type="http://schemas.openxmlformats.org/officeDocument/2006/relationships/customXml" Target="../ink/ink157.xml"/><Relationship Id="rId347" Type="http://schemas.openxmlformats.org/officeDocument/2006/relationships/customXml" Target="../ink/ink179.xml"/><Relationship Id="rId44" Type="http://schemas.openxmlformats.org/officeDocument/2006/relationships/customXml" Target="../ink/ink26.xml"/><Relationship Id="rId86" Type="http://schemas.openxmlformats.org/officeDocument/2006/relationships/customXml" Target="../ink/ink47.xml"/><Relationship Id="rId151" Type="http://schemas.openxmlformats.org/officeDocument/2006/relationships/image" Target="../media/image80.png"/><Relationship Id="rId193" Type="http://schemas.openxmlformats.org/officeDocument/2006/relationships/customXml" Target="../ink/ink101.xml"/><Relationship Id="rId207" Type="http://schemas.openxmlformats.org/officeDocument/2006/relationships/customXml" Target="../ink/ink108.xml"/><Relationship Id="rId249" Type="http://schemas.openxmlformats.org/officeDocument/2006/relationships/customXml" Target="../ink/ink129.xml"/><Relationship Id="rId13" Type="http://schemas.openxmlformats.org/officeDocument/2006/relationships/image" Target="../media/image11.png"/><Relationship Id="rId109" Type="http://schemas.openxmlformats.org/officeDocument/2006/relationships/image" Target="../media/image59.png"/><Relationship Id="rId260" Type="http://schemas.openxmlformats.org/officeDocument/2006/relationships/image" Target="../media/image134.png"/><Relationship Id="rId316" Type="http://schemas.openxmlformats.org/officeDocument/2006/relationships/image" Target="../media/image162.png"/><Relationship Id="rId55" Type="http://schemas.openxmlformats.org/officeDocument/2006/relationships/image" Target="../media/image32.png"/><Relationship Id="rId97" Type="http://schemas.openxmlformats.org/officeDocument/2006/relationships/image" Target="../media/image53.png"/><Relationship Id="rId120" Type="http://schemas.openxmlformats.org/officeDocument/2006/relationships/customXml" Target="../ink/ink64.xml"/><Relationship Id="rId358" Type="http://schemas.openxmlformats.org/officeDocument/2006/relationships/customXml" Target="../ink/ink185.xml"/><Relationship Id="rId162" Type="http://schemas.openxmlformats.org/officeDocument/2006/relationships/image" Target="../media/image85.png"/><Relationship Id="rId218" Type="http://schemas.openxmlformats.org/officeDocument/2006/relationships/image" Target="../media/image113.png"/><Relationship Id="rId271" Type="http://schemas.openxmlformats.org/officeDocument/2006/relationships/customXml" Target="../ink/ink140.xml"/><Relationship Id="rId24" Type="http://schemas.openxmlformats.org/officeDocument/2006/relationships/customXml" Target="../ink/ink16.xml"/><Relationship Id="rId66" Type="http://schemas.openxmlformats.org/officeDocument/2006/relationships/customXml" Target="../ink/ink37.xml"/><Relationship Id="rId131" Type="http://schemas.openxmlformats.org/officeDocument/2006/relationships/image" Target="../media/image70.png"/><Relationship Id="rId327" Type="http://schemas.openxmlformats.org/officeDocument/2006/relationships/image" Target="../media/image167.png"/><Relationship Id="rId173" Type="http://schemas.openxmlformats.org/officeDocument/2006/relationships/customXml" Target="../ink/ink91.xml"/><Relationship Id="rId229" Type="http://schemas.openxmlformats.org/officeDocument/2006/relationships/customXml" Target="../ink/ink119.xml"/><Relationship Id="rId240" Type="http://schemas.openxmlformats.org/officeDocument/2006/relationships/image" Target="../media/image124.png"/><Relationship Id="rId35" Type="http://schemas.openxmlformats.org/officeDocument/2006/relationships/image" Target="../media/image22.png"/><Relationship Id="rId77" Type="http://schemas.openxmlformats.org/officeDocument/2006/relationships/image" Target="../media/image43.png"/><Relationship Id="rId100" Type="http://schemas.openxmlformats.org/officeDocument/2006/relationships/customXml" Target="../ink/ink54.xml"/><Relationship Id="rId282" Type="http://schemas.openxmlformats.org/officeDocument/2006/relationships/image" Target="../media/image145.png"/><Relationship Id="rId338" Type="http://schemas.openxmlformats.org/officeDocument/2006/relationships/image" Target="../media/image172.png"/><Relationship Id="rId8" Type="http://schemas.openxmlformats.org/officeDocument/2006/relationships/customXml" Target="../ink/ink8.xml"/><Relationship Id="rId142" Type="http://schemas.openxmlformats.org/officeDocument/2006/relationships/customXml" Target="../ink/ink75.xml"/><Relationship Id="rId184" Type="http://schemas.openxmlformats.org/officeDocument/2006/relationships/image" Target="../media/image96.png"/><Relationship Id="rId251" Type="http://schemas.openxmlformats.org/officeDocument/2006/relationships/customXml" Target="../ink/ink130.xml"/><Relationship Id="rId46" Type="http://schemas.openxmlformats.org/officeDocument/2006/relationships/customXml" Target="../ink/ink27.xml"/><Relationship Id="rId293" Type="http://schemas.openxmlformats.org/officeDocument/2006/relationships/customXml" Target="../ink/ink151.xml"/><Relationship Id="rId307" Type="http://schemas.openxmlformats.org/officeDocument/2006/relationships/customXml" Target="../ink/ink158.xml"/><Relationship Id="rId349" Type="http://schemas.openxmlformats.org/officeDocument/2006/relationships/customXml" Target="../ink/ink180.xml"/></Relationships>
</file>

<file path=ppt/slides/_rels/slide20.xml.rels><?xml version="1.0" encoding="UTF-8" standalone="yes"?>
<Relationships xmlns="http://schemas.openxmlformats.org/package/2006/relationships"><Relationship Id="rId117" Type="http://schemas.openxmlformats.org/officeDocument/2006/relationships/image" Target="../media/image1550.png"/><Relationship Id="rId21" Type="http://schemas.openxmlformats.org/officeDocument/2006/relationships/image" Target="../media/image1504.png"/><Relationship Id="rId324" Type="http://schemas.openxmlformats.org/officeDocument/2006/relationships/customXml" Target="../ink/ink1705.xml"/><Relationship Id="rId531" Type="http://schemas.openxmlformats.org/officeDocument/2006/relationships/customXml" Target="../ink/ink1810.xml"/><Relationship Id="rId170" Type="http://schemas.openxmlformats.org/officeDocument/2006/relationships/image" Target="../media/image1575.png"/><Relationship Id="rId268" Type="http://schemas.openxmlformats.org/officeDocument/2006/relationships/image" Target="../media/image1623.png"/><Relationship Id="rId475" Type="http://schemas.openxmlformats.org/officeDocument/2006/relationships/image" Target="../media/image1725.png"/><Relationship Id="rId32" Type="http://schemas.openxmlformats.org/officeDocument/2006/relationships/customXml" Target="../ink/ink1555.xml"/><Relationship Id="rId128" Type="http://schemas.openxmlformats.org/officeDocument/2006/relationships/image" Target="../media/image1555.png"/><Relationship Id="rId335" Type="http://schemas.openxmlformats.org/officeDocument/2006/relationships/customXml" Target="../ink/ink1711.xml"/><Relationship Id="rId542" Type="http://schemas.openxmlformats.org/officeDocument/2006/relationships/image" Target="../media/image1758.png"/><Relationship Id="rId181" Type="http://schemas.openxmlformats.org/officeDocument/2006/relationships/customXml" Target="../ink/ink1632.xml"/><Relationship Id="rId402" Type="http://schemas.openxmlformats.org/officeDocument/2006/relationships/image" Target="../media/image1689.png"/><Relationship Id="rId279" Type="http://schemas.openxmlformats.org/officeDocument/2006/relationships/customXml" Target="../ink/ink1682.xml"/><Relationship Id="rId486" Type="http://schemas.openxmlformats.org/officeDocument/2006/relationships/customXml" Target="../ink/ink1787.xml"/><Relationship Id="rId43" Type="http://schemas.openxmlformats.org/officeDocument/2006/relationships/image" Target="../media/image1514.png"/><Relationship Id="rId139" Type="http://schemas.openxmlformats.org/officeDocument/2006/relationships/customXml" Target="../ink/ink1610.xml"/><Relationship Id="rId346" Type="http://schemas.openxmlformats.org/officeDocument/2006/relationships/image" Target="../media/image1661.png"/><Relationship Id="rId553" Type="http://schemas.openxmlformats.org/officeDocument/2006/relationships/customXml" Target="../ink/ink1821.xml"/><Relationship Id="rId192" Type="http://schemas.openxmlformats.org/officeDocument/2006/relationships/image" Target="../media/image1586.png"/><Relationship Id="rId206" Type="http://schemas.openxmlformats.org/officeDocument/2006/relationships/image" Target="../media/image1593.png"/><Relationship Id="rId413" Type="http://schemas.openxmlformats.org/officeDocument/2006/relationships/customXml" Target="../ink/ink1750.xml"/><Relationship Id="rId497" Type="http://schemas.openxmlformats.org/officeDocument/2006/relationships/image" Target="../media/image1736.png"/><Relationship Id="rId357" Type="http://schemas.openxmlformats.org/officeDocument/2006/relationships/customXml" Target="../ink/ink1722.xml"/><Relationship Id="rId54" Type="http://schemas.openxmlformats.org/officeDocument/2006/relationships/customXml" Target="../ink/ink1566.xml"/><Relationship Id="rId217" Type="http://schemas.openxmlformats.org/officeDocument/2006/relationships/customXml" Target="../ink/ink1650.xml"/><Relationship Id="rId564" Type="http://schemas.openxmlformats.org/officeDocument/2006/relationships/image" Target="../media/image1769.png"/><Relationship Id="rId424" Type="http://schemas.openxmlformats.org/officeDocument/2006/relationships/customXml" Target="../ink/ink1756.xml"/><Relationship Id="rId270" Type="http://schemas.openxmlformats.org/officeDocument/2006/relationships/image" Target="../media/image1624.png"/><Relationship Id="rId65" Type="http://schemas.openxmlformats.org/officeDocument/2006/relationships/image" Target="../media/image1525.png"/><Relationship Id="rId130" Type="http://schemas.openxmlformats.org/officeDocument/2006/relationships/image" Target="../media/image1556.png"/><Relationship Id="rId368" Type="http://schemas.openxmlformats.org/officeDocument/2006/relationships/image" Target="../media/image1672.png"/><Relationship Id="rId575" Type="http://schemas.openxmlformats.org/officeDocument/2006/relationships/customXml" Target="../ink/ink1832.xml"/><Relationship Id="rId228" Type="http://schemas.openxmlformats.org/officeDocument/2006/relationships/image" Target="../media/image1603.png"/><Relationship Id="rId435" Type="http://schemas.openxmlformats.org/officeDocument/2006/relationships/image" Target="../media/image1705.png"/><Relationship Id="rId281" Type="http://schemas.openxmlformats.org/officeDocument/2006/relationships/customXml" Target="../ink/ink1683.xml"/><Relationship Id="rId502" Type="http://schemas.openxmlformats.org/officeDocument/2006/relationships/customXml" Target="../ink/ink1795.xml"/><Relationship Id="rId76" Type="http://schemas.openxmlformats.org/officeDocument/2006/relationships/customXml" Target="../ink/ink1577.xml"/><Relationship Id="rId141" Type="http://schemas.openxmlformats.org/officeDocument/2006/relationships/image" Target="../media/image1561.png"/><Relationship Id="rId379" Type="http://schemas.openxmlformats.org/officeDocument/2006/relationships/customXml" Target="../ink/ink1733.xml"/><Relationship Id="rId586" Type="http://schemas.openxmlformats.org/officeDocument/2006/relationships/image" Target="../media/image1780.png"/><Relationship Id="rId7" Type="http://schemas.openxmlformats.org/officeDocument/2006/relationships/image" Target="../media/image1497.png"/><Relationship Id="rId239" Type="http://schemas.openxmlformats.org/officeDocument/2006/relationships/customXml" Target="../ink/ink1662.xml"/><Relationship Id="rId446" Type="http://schemas.openxmlformats.org/officeDocument/2006/relationships/customXml" Target="../ink/ink1767.xml"/><Relationship Id="rId292" Type="http://schemas.openxmlformats.org/officeDocument/2006/relationships/image" Target="../media/image1635.png"/><Relationship Id="rId306" Type="http://schemas.openxmlformats.org/officeDocument/2006/relationships/image" Target="../media/image1642.png"/><Relationship Id="rId87" Type="http://schemas.openxmlformats.org/officeDocument/2006/relationships/image" Target="../media/image1536.png"/><Relationship Id="rId513" Type="http://schemas.openxmlformats.org/officeDocument/2006/relationships/image" Target="../media/image1744.png"/><Relationship Id="rId597" Type="http://schemas.openxmlformats.org/officeDocument/2006/relationships/customXml" Target="../ink/ink1843.xml"/><Relationship Id="rId152" Type="http://schemas.openxmlformats.org/officeDocument/2006/relationships/image" Target="../media/image1566.png"/><Relationship Id="rId457" Type="http://schemas.openxmlformats.org/officeDocument/2006/relationships/image" Target="../media/image1716.png"/><Relationship Id="rId14" Type="http://schemas.openxmlformats.org/officeDocument/2006/relationships/customXml" Target="../ink/ink1546.xml"/><Relationship Id="rId317" Type="http://schemas.openxmlformats.org/officeDocument/2006/relationships/image" Target="../media/image1647.png"/><Relationship Id="rId524" Type="http://schemas.openxmlformats.org/officeDocument/2006/relationships/customXml" Target="../ink/ink1806.xml"/><Relationship Id="rId98" Type="http://schemas.openxmlformats.org/officeDocument/2006/relationships/image" Target="../media/image1541.png"/><Relationship Id="rId163" Type="http://schemas.openxmlformats.org/officeDocument/2006/relationships/customXml" Target="../ink/ink1623.xml"/><Relationship Id="rId370" Type="http://schemas.openxmlformats.org/officeDocument/2006/relationships/image" Target="../media/image1673.png"/><Relationship Id="rId230" Type="http://schemas.openxmlformats.org/officeDocument/2006/relationships/image" Target="../media/image1604.png"/><Relationship Id="rId468" Type="http://schemas.openxmlformats.org/officeDocument/2006/relationships/customXml" Target="../ink/ink1778.xml"/><Relationship Id="rId25" Type="http://schemas.openxmlformats.org/officeDocument/2006/relationships/image" Target="../media/image1506.png"/><Relationship Id="rId67" Type="http://schemas.openxmlformats.org/officeDocument/2006/relationships/image" Target="../media/image1526.png"/><Relationship Id="rId272" Type="http://schemas.openxmlformats.org/officeDocument/2006/relationships/image" Target="../media/image1625.png"/><Relationship Id="rId328" Type="http://schemas.openxmlformats.org/officeDocument/2006/relationships/customXml" Target="../ink/ink1707.xml"/><Relationship Id="rId535" Type="http://schemas.openxmlformats.org/officeDocument/2006/relationships/customXml" Target="../ink/ink1812.xml"/><Relationship Id="rId577" Type="http://schemas.openxmlformats.org/officeDocument/2006/relationships/customXml" Target="../ink/ink1833.xml"/><Relationship Id="rId132" Type="http://schemas.openxmlformats.org/officeDocument/2006/relationships/image" Target="../media/image1557.png"/><Relationship Id="rId174" Type="http://schemas.openxmlformats.org/officeDocument/2006/relationships/image" Target="../media/image1577.png"/><Relationship Id="rId381" Type="http://schemas.openxmlformats.org/officeDocument/2006/relationships/customXml" Target="../ink/ink1734.xml"/><Relationship Id="rId602" Type="http://schemas.openxmlformats.org/officeDocument/2006/relationships/image" Target="../media/image1788.png"/><Relationship Id="rId241" Type="http://schemas.openxmlformats.org/officeDocument/2006/relationships/customXml" Target="../ink/ink1663.xml"/><Relationship Id="rId437" Type="http://schemas.openxmlformats.org/officeDocument/2006/relationships/image" Target="../media/image1706.png"/><Relationship Id="rId479" Type="http://schemas.openxmlformats.org/officeDocument/2006/relationships/image" Target="../media/image1727.png"/><Relationship Id="rId36" Type="http://schemas.openxmlformats.org/officeDocument/2006/relationships/customXml" Target="../ink/ink1557.xml"/><Relationship Id="rId283" Type="http://schemas.openxmlformats.org/officeDocument/2006/relationships/customXml" Target="../ink/ink1684.xml"/><Relationship Id="rId339" Type="http://schemas.openxmlformats.org/officeDocument/2006/relationships/customXml" Target="../ink/ink1713.xml"/><Relationship Id="rId490" Type="http://schemas.openxmlformats.org/officeDocument/2006/relationships/customXml" Target="../ink/ink1789.xml"/><Relationship Id="rId504" Type="http://schemas.openxmlformats.org/officeDocument/2006/relationships/customXml" Target="../ink/ink1796.xml"/><Relationship Id="rId546" Type="http://schemas.openxmlformats.org/officeDocument/2006/relationships/image" Target="../media/image1760.png"/><Relationship Id="rId78" Type="http://schemas.openxmlformats.org/officeDocument/2006/relationships/customXml" Target="../ink/ink1578.xml"/><Relationship Id="rId101" Type="http://schemas.openxmlformats.org/officeDocument/2006/relationships/customXml" Target="../ink/ink1590.xml"/><Relationship Id="rId143" Type="http://schemas.openxmlformats.org/officeDocument/2006/relationships/image" Target="../media/image1562.png"/><Relationship Id="rId185" Type="http://schemas.openxmlformats.org/officeDocument/2006/relationships/customXml" Target="../ink/ink1634.xml"/><Relationship Id="rId350" Type="http://schemas.openxmlformats.org/officeDocument/2006/relationships/image" Target="../media/image1663.png"/><Relationship Id="rId406" Type="http://schemas.openxmlformats.org/officeDocument/2006/relationships/image" Target="../media/image1691.png"/><Relationship Id="rId588" Type="http://schemas.openxmlformats.org/officeDocument/2006/relationships/image" Target="../media/image1781.png"/><Relationship Id="rId9" Type="http://schemas.openxmlformats.org/officeDocument/2006/relationships/image" Target="../media/image1498.png"/><Relationship Id="rId210" Type="http://schemas.openxmlformats.org/officeDocument/2006/relationships/image" Target="../media/image1595.png"/><Relationship Id="rId392" Type="http://schemas.openxmlformats.org/officeDocument/2006/relationships/image" Target="../media/image1684.png"/><Relationship Id="rId448" Type="http://schemas.openxmlformats.org/officeDocument/2006/relationships/customXml" Target="../ink/ink1768.xml"/><Relationship Id="rId252" Type="http://schemas.openxmlformats.org/officeDocument/2006/relationships/image" Target="../media/image1615.png"/><Relationship Id="rId294" Type="http://schemas.openxmlformats.org/officeDocument/2006/relationships/image" Target="../media/image1636.png"/><Relationship Id="rId308" Type="http://schemas.openxmlformats.org/officeDocument/2006/relationships/image" Target="../media/image1643.png"/><Relationship Id="rId515" Type="http://schemas.openxmlformats.org/officeDocument/2006/relationships/image" Target="../media/image1745.png"/><Relationship Id="rId47" Type="http://schemas.openxmlformats.org/officeDocument/2006/relationships/image" Target="../media/image1516.png"/><Relationship Id="rId89" Type="http://schemas.openxmlformats.org/officeDocument/2006/relationships/image" Target="../media/image1537.png"/><Relationship Id="rId112" Type="http://schemas.openxmlformats.org/officeDocument/2006/relationships/customXml" Target="../ink/ink1596.xml"/><Relationship Id="rId154" Type="http://schemas.openxmlformats.org/officeDocument/2006/relationships/image" Target="../media/image1567.png"/><Relationship Id="rId361" Type="http://schemas.openxmlformats.org/officeDocument/2006/relationships/customXml" Target="../ink/ink1724.xml"/><Relationship Id="rId557" Type="http://schemas.openxmlformats.org/officeDocument/2006/relationships/customXml" Target="../ink/ink1823.xml"/><Relationship Id="rId599" Type="http://schemas.openxmlformats.org/officeDocument/2006/relationships/customXml" Target="../ink/ink1844.xml"/><Relationship Id="rId196" Type="http://schemas.openxmlformats.org/officeDocument/2006/relationships/image" Target="../media/image1588.png"/><Relationship Id="rId417" Type="http://schemas.openxmlformats.org/officeDocument/2006/relationships/image" Target="../media/image1696.png"/><Relationship Id="rId459" Type="http://schemas.openxmlformats.org/officeDocument/2006/relationships/image" Target="../media/image1717.png"/><Relationship Id="rId16" Type="http://schemas.openxmlformats.org/officeDocument/2006/relationships/customXml" Target="../ink/ink1547.xml"/><Relationship Id="rId221" Type="http://schemas.openxmlformats.org/officeDocument/2006/relationships/image" Target="../media/image1600.png"/><Relationship Id="rId263" Type="http://schemas.openxmlformats.org/officeDocument/2006/relationships/customXml" Target="../ink/ink1674.xml"/><Relationship Id="rId319" Type="http://schemas.openxmlformats.org/officeDocument/2006/relationships/image" Target="../media/image1648.png"/><Relationship Id="rId470" Type="http://schemas.openxmlformats.org/officeDocument/2006/relationships/customXml" Target="../ink/ink1779.xml"/><Relationship Id="rId526" Type="http://schemas.openxmlformats.org/officeDocument/2006/relationships/image" Target="../media/image1750.png"/><Relationship Id="rId58" Type="http://schemas.openxmlformats.org/officeDocument/2006/relationships/customXml" Target="../ink/ink1568.xml"/><Relationship Id="rId123" Type="http://schemas.openxmlformats.org/officeDocument/2006/relationships/customXml" Target="../ink/ink1602.xml"/><Relationship Id="rId330" Type="http://schemas.openxmlformats.org/officeDocument/2006/relationships/customXml" Target="../ink/ink1708.xml"/><Relationship Id="rId568" Type="http://schemas.openxmlformats.org/officeDocument/2006/relationships/image" Target="../media/image1771.png"/><Relationship Id="rId165" Type="http://schemas.openxmlformats.org/officeDocument/2006/relationships/customXml" Target="../ink/ink1624.xml"/><Relationship Id="rId372" Type="http://schemas.openxmlformats.org/officeDocument/2006/relationships/image" Target="../media/image1674.png"/><Relationship Id="rId428" Type="http://schemas.openxmlformats.org/officeDocument/2006/relationships/customXml" Target="../ink/ink1758.xml"/><Relationship Id="rId232" Type="http://schemas.openxmlformats.org/officeDocument/2006/relationships/image" Target="../media/image1605.png"/><Relationship Id="rId274" Type="http://schemas.openxmlformats.org/officeDocument/2006/relationships/image" Target="../media/image1626.png"/><Relationship Id="rId481" Type="http://schemas.openxmlformats.org/officeDocument/2006/relationships/image" Target="../media/image1728.png"/><Relationship Id="rId27" Type="http://schemas.openxmlformats.org/officeDocument/2006/relationships/image" Target="../media/image1507.png"/><Relationship Id="rId69" Type="http://schemas.openxmlformats.org/officeDocument/2006/relationships/image" Target="../media/image1527.png"/><Relationship Id="rId134" Type="http://schemas.openxmlformats.org/officeDocument/2006/relationships/image" Target="../media/image1558.png"/><Relationship Id="rId537" Type="http://schemas.openxmlformats.org/officeDocument/2006/relationships/customXml" Target="../ink/ink1813.xml"/><Relationship Id="rId579" Type="http://schemas.openxmlformats.org/officeDocument/2006/relationships/customXml" Target="../ink/ink1834.xml"/><Relationship Id="rId80" Type="http://schemas.openxmlformats.org/officeDocument/2006/relationships/customXml" Target="../ink/ink1579.xml"/><Relationship Id="rId176" Type="http://schemas.openxmlformats.org/officeDocument/2006/relationships/image" Target="../media/image1578.png"/><Relationship Id="rId341" Type="http://schemas.openxmlformats.org/officeDocument/2006/relationships/customXml" Target="../ink/ink1714.xml"/><Relationship Id="rId383" Type="http://schemas.openxmlformats.org/officeDocument/2006/relationships/customXml" Target="../ink/ink1735.xml"/><Relationship Id="rId439" Type="http://schemas.openxmlformats.org/officeDocument/2006/relationships/image" Target="../media/image1707.png"/><Relationship Id="rId590" Type="http://schemas.openxmlformats.org/officeDocument/2006/relationships/image" Target="../media/image1782.png"/><Relationship Id="rId604" Type="http://schemas.openxmlformats.org/officeDocument/2006/relationships/image" Target="../media/image1789.png"/><Relationship Id="rId201" Type="http://schemas.openxmlformats.org/officeDocument/2006/relationships/customXml" Target="../ink/ink1642.xml"/><Relationship Id="rId243" Type="http://schemas.openxmlformats.org/officeDocument/2006/relationships/customXml" Target="../ink/ink1664.xml"/><Relationship Id="rId285" Type="http://schemas.openxmlformats.org/officeDocument/2006/relationships/customXml" Target="../ink/ink1685.xml"/><Relationship Id="rId450" Type="http://schemas.openxmlformats.org/officeDocument/2006/relationships/customXml" Target="../ink/ink1769.xml"/><Relationship Id="rId506" Type="http://schemas.openxmlformats.org/officeDocument/2006/relationships/customXml" Target="../ink/ink1797.xml"/><Relationship Id="rId38" Type="http://schemas.openxmlformats.org/officeDocument/2006/relationships/customXml" Target="../ink/ink1558.xml"/><Relationship Id="rId103" Type="http://schemas.openxmlformats.org/officeDocument/2006/relationships/customXml" Target="../ink/ink1591.xml"/><Relationship Id="rId310" Type="http://schemas.openxmlformats.org/officeDocument/2006/relationships/image" Target="../media/image1644.png"/><Relationship Id="rId492" Type="http://schemas.openxmlformats.org/officeDocument/2006/relationships/customXml" Target="../ink/ink1790.xml"/><Relationship Id="rId548" Type="http://schemas.openxmlformats.org/officeDocument/2006/relationships/image" Target="../media/image1761.png"/><Relationship Id="rId91" Type="http://schemas.openxmlformats.org/officeDocument/2006/relationships/image" Target="../media/image1538.png"/><Relationship Id="rId145" Type="http://schemas.openxmlformats.org/officeDocument/2006/relationships/image" Target="../media/image1563.png"/><Relationship Id="rId187" Type="http://schemas.openxmlformats.org/officeDocument/2006/relationships/customXml" Target="../ink/ink1635.xml"/><Relationship Id="rId352" Type="http://schemas.openxmlformats.org/officeDocument/2006/relationships/image" Target="../media/image1664.png"/><Relationship Id="rId394" Type="http://schemas.openxmlformats.org/officeDocument/2006/relationships/image" Target="../media/image1685.png"/><Relationship Id="rId408" Type="http://schemas.openxmlformats.org/officeDocument/2006/relationships/image" Target="../media/image1692.png"/><Relationship Id="rId212" Type="http://schemas.openxmlformats.org/officeDocument/2006/relationships/image" Target="../media/image1596.png"/><Relationship Id="rId254" Type="http://schemas.openxmlformats.org/officeDocument/2006/relationships/image" Target="../media/image1616.png"/><Relationship Id="rId49" Type="http://schemas.openxmlformats.org/officeDocument/2006/relationships/image" Target="../media/image1517.png"/><Relationship Id="rId114" Type="http://schemas.openxmlformats.org/officeDocument/2006/relationships/customXml" Target="../ink/ink1597.xml"/><Relationship Id="rId296" Type="http://schemas.openxmlformats.org/officeDocument/2006/relationships/image" Target="../media/image1637.png"/><Relationship Id="rId461" Type="http://schemas.openxmlformats.org/officeDocument/2006/relationships/image" Target="../media/image1718.png"/><Relationship Id="rId517" Type="http://schemas.openxmlformats.org/officeDocument/2006/relationships/image" Target="../media/image1746.png"/><Relationship Id="rId559" Type="http://schemas.openxmlformats.org/officeDocument/2006/relationships/customXml" Target="../ink/ink1824.xml"/><Relationship Id="rId60" Type="http://schemas.openxmlformats.org/officeDocument/2006/relationships/customXml" Target="../ink/ink1569.xml"/><Relationship Id="rId156" Type="http://schemas.openxmlformats.org/officeDocument/2006/relationships/image" Target="../media/image1568.png"/><Relationship Id="rId198" Type="http://schemas.openxmlformats.org/officeDocument/2006/relationships/image" Target="../media/image1589.png"/><Relationship Id="rId321" Type="http://schemas.openxmlformats.org/officeDocument/2006/relationships/image" Target="../media/image1649.png"/><Relationship Id="rId363" Type="http://schemas.openxmlformats.org/officeDocument/2006/relationships/customXml" Target="../ink/ink1725.xml"/><Relationship Id="rId419" Type="http://schemas.openxmlformats.org/officeDocument/2006/relationships/image" Target="../media/image1697.png"/><Relationship Id="rId570" Type="http://schemas.openxmlformats.org/officeDocument/2006/relationships/image" Target="../media/image1772.png"/><Relationship Id="rId223" Type="http://schemas.openxmlformats.org/officeDocument/2006/relationships/image" Target="../media/image1601.png"/><Relationship Id="rId430" Type="http://schemas.openxmlformats.org/officeDocument/2006/relationships/customXml" Target="../ink/ink1759.xml"/><Relationship Id="rId18" Type="http://schemas.openxmlformats.org/officeDocument/2006/relationships/customXml" Target="../ink/ink1548.xml"/><Relationship Id="rId265" Type="http://schemas.openxmlformats.org/officeDocument/2006/relationships/customXml" Target="../ink/ink1675.xml"/><Relationship Id="rId472" Type="http://schemas.openxmlformats.org/officeDocument/2006/relationships/customXml" Target="../ink/ink1780.xml"/><Relationship Id="rId528" Type="http://schemas.openxmlformats.org/officeDocument/2006/relationships/image" Target="../media/image1751.png"/><Relationship Id="rId125" Type="http://schemas.openxmlformats.org/officeDocument/2006/relationships/customXml" Target="../ink/ink1603.xml"/><Relationship Id="rId167" Type="http://schemas.openxmlformats.org/officeDocument/2006/relationships/customXml" Target="../ink/ink1625.xml"/><Relationship Id="rId332" Type="http://schemas.openxmlformats.org/officeDocument/2006/relationships/customXml" Target="../ink/ink1709.xml"/><Relationship Id="rId374" Type="http://schemas.openxmlformats.org/officeDocument/2006/relationships/image" Target="../media/image1675.png"/><Relationship Id="rId581" Type="http://schemas.openxmlformats.org/officeDocument/2006/relationships/customXml" Target="../ink/ink1835.xml"/><Relationship Id="rId71" Type="http://schemas.openxmlformats.org/officeDocument/2006/relationships/image" Target="../media/image1528.png"/><Relationship Id="rId234" Type="http://schemas.openxmlformats.org/officeDocument/2006/relationships/image" Target="../media/image1606.png"/><Relationship Id="rId2" Type="http://schemas.openxmlformats.org/officeDocument/2006/relationships/image" Target="../media/image1494.png"/><Relationship Id="rId29" Type="http://schemas.openxmlformats.org/officeDocument/2006/relationships/image" Target="../media/image1508.png"/><Relationship Id="rId276" Type="http://schemas.openxmlformats.org/officeDocument/2006/relationships/image" Target="../media/image1627.png"/><Relationship Id="rId441" Type="http://schemas.openxmlformats.org/officeDocument/2006/relationships/image" Target="../media/image1708.png"/><Relationship Id="rId483" Type="http://schemas.openxmlformats.org/officeDocument/2006/relationships/image" Target="../media/image1729.png"/><Relationship Id="rId539" Type="http://schemas.openxmlformats.org/officeDocument/2006/relationships/customXml" Target="../ink/ink1814.xml"/><Relationship Id="rId40" Type="http://schemas.openxmlformats.org/officeDocument/2006/relationships/customXml" Target="../ink/ink1559.xml"/><Relationship Id="rId136" Type="http://schemas.openxmlformats.org/officeDocument/2006/relationships/image" Target="../media/image1559.png"/><Relationship Id="rId178" Type="http://schemas.openxmlformats.org/officeDocument/2006/relationships/image" Target="../media/image1579.png"/><Relationship Id="rId301" Type="http://schemas.openxmlformats.org/officeDocument/2006/relationships/customXml" Target="../ink/ink1693.xml"/><Relationship Id="rId343" Type="http://schemas.openxmlformats.org/officeDocument/2006/relationships/customXml" Target="../ink/ink1715.xml"/><Relationship Id="rId550" Type="http://schemas.openxmlformats.org/officeDocument/2006/relationships/image" Target="../media/image1762.png"/><Relationship Id="rId82" Type="http://schemas.openxmlformats.org/officeDocument/2006/relationships/customXml" Target="../ink/ink1580.xml"/><Relationship Id="rId203" Type="http://schemas.openxmlformats.org/officeDocument/2006/relationships/customXml" Target="../ink/ink1643.xml"/><Relationship Id="rId385" Type="http://schemas.openxmlformats.org/officeDocument/2006/relationships/customXml" Target="../ink/ink1736.xml"/><Relationship Id="rId592" Type="http://schemas.openxmlformats.org/officeDocument/2006/relationships/image" Target="../media/image1783.png"/><Relationship Id="rId606" Type="http://schemas.openxmlformats.org/officeDocument/2006/relationships/image" Target="../media/image1791.png"/><Relationship Id="rId245" Type="http://schemas.openxmlformats.org/officeDocument/2006/relationships/customXml" Target="../ink/ink1665.xml"/><Relationship Id="rId287" Type="http://schemas.openxmlformats.org/officeDocument/2006/relationships/customXml" Target="../ink/ink1686.xml"/><Relationship Id="rId410" Type="http://schemas.openxmlformats.org/officeDocument/2006/relationships/image" Target="../media/image1693.png"/><Relationship Id="rId452" Type="http://schemas.openxmlformats.org/officeDocument/2006/relationships/customXml" Target="../ink/ink1770.xml"/><Relationship Id="rId494" Type="http://schemas.openxmlformats.org/officeDocument/2006/relationships/customXml" Target="../ink/ink1791.xml"/><Relationship Id="rId508" Type="http://schemas.openxmlformats.org/officeDocument/2006/relationships/customXml" Target="../ink/ink1798.xml"/><Relationship Id="rId105" Type="http://schemas.openxmlformats.org/officeDocument/2006/relationships/customXml" Target="../ink/ink1592.xml"/><Relationship Id="rId147" Type="http://schemas.openxmlformats.org/officeDocument/2006/relationships/image" Target="../media/image1564.png"/><Relationship Id="rId312" Type="http://schemas.openxmlformats.org/officeDocument/2006/relationships/image" Target="../media/image1645.png"/><Relationship Id="rId354" Type="http://schemas.openxmlformats.org/officeDocument/2006/relationships/image" Target="../media/image1665.png"/><Relationship Id="rId51" Type="http://schemas.openxmlformats.org/officeDocument/2006/relationships/image" Target="../media/image1518.png"/><Relationship Id="rId93" Type="http://schemas.openxmlformats.org/officeDocument/2006/relationships/image" Target="../media/image1539.png"/><Relationship Id="rId189" Type="http://schemas.openxmlformats.org/officeDocument/2006/relationships/customXml" Target="../ink/ink1636.xml"/><Relationship Id="rId396" Type="http://schemas.openxmlformats.org/officeDocument/2006/relationships/image" Target="../media/image1686.png"/><Relationship Id="rId561" Type="http://schemas.openxmlformats.org/officeDocument/2006/relationships/customXml" Target="../ink/ink1825.xml"/><Relationship Id="rId214" Type="http://schemas.openxmlformats.org/officeDocument/2006/relationships/image" Target="../media/image1597.png"/><Relationship Id="rId256" Type="http://schemas.openxmlformats.org/officeDocument/2006/relationships/image" Target="../media/image1617.png"/><Relationship Id="rId298" Type="http://schemas.openxmlformats.org/officeDocument/2006/relationships/image" Target="../media/image1638.png"/><Relationship Id="rId421" Type="http://schemas.openxmlformats.org/officeDocument/2006/relationships/image" Target="../media/image1698.png"/><Relationship Id="rId463" Type="http://schemas.openxmlformats.org/officeDocument/2006/relationships/image" Target="../media/image1719.png"/><Relationship Id="rId519" Type="http://schemas.openxmlformats.org/officeDocument/2006/relationships/image" Target="../media/image1747.png"/><Relationship Id="rId116" Type="http://schemas.openxmlformats.org/officeDocument/2006/relationships/customXml" Target="../ink/ink1598.xml"/><Relationship Id="rId158" Type="http://schemas.openxmlformats.org/officeDocument/2006/relationships/image" Target="../media/image1569.png"/><Relationship Id="rId323" Type="http://schemas.openxmlformats.org/officeDocument/2006/relationships/image" Target="../media/image1650.png"/><Relationship Id="rId530" Type="http://schemas.openxmlformats.org/officeDocument/2006/relationships/image" Target="../media/image1752.png"/><Relationship Id="rId20" Type="http://schemas.openxmlformats.org/officeDocument/2006/relationships/customXml" Target="../ink/ink1549.xml"/><Relationship Id="rId62" Type="http://schemas.openxmlformats.org/officeDocument/2006/relationships/customXml" Target="../ink/ink1570.xml"/><Relationship Id="rId365" Type="http://schemas.openxmlformats.org/officeDocument/2006/relationships/customXml" Target="../ink/ink1726.xml"/><Relationship Id="rId572" Type="http://schemas.openxmlformats.org/officeDocument/2006/relationships/image" Target="../media/image1773.png"/><Relationship Id="rId225" Type="http://schemas.openxmlformats.org/officeDocument/2006/relationships/customXml" Target="../ink/ink1655.xml"/><Relationship Id="rId267" Type="http://schemas.openxmlformats.org/officeDocument/2006/relationships/customXml" Target="../ink/ink1676.xml"/><Relationship Id="rId432" Type="http://schemas.openxmlformats.org/officeDocument/2006/relationships/customXml" Target="../ink/ink1760.xml"/><Relationship Id="rId474" Type="http://schemas.openxmlformats.org/officeDocument/2006/relationships/customXml" Target="../ink/ink1781.xml"/><Relationship Id="rId127" Type="http://schemas.openxmlformats.org/officeDocument/2006/relationships/customXml" Target="../ink/ink1604.xml"/><Relationship Id="rId31" Type="http://schemas.openxmlformats.org/officeDocument/2006/relationships/image" Target="../media/image683.png"/><Relationship Id="rId73" Type="http://schemas.openxmlformats.org/officeDocument/2006/relationships/image" Target="../media/image1529.png"/><Relationship Id="rId169" Type="http://schemas.openxmlformats.org/officeDocument/2006/relationships/customXml" Target="../ink/ink1626.xml"/><Relationship Id="rId334" Type="http://schemas.openxmlformats.org/officeDocument/2006/relationships/customXml" Target="../ink/ink1710.xml"/><Relationship Id="rId376" Type="http://schemas.openxmlformats.org/officeDocument/2006/relationships/image" Target="../media/image1676.png"/><Relationship Id="rId541" Type="http://schemas.openxmlformats.org/officeDocument/2006/relationships/customXml" Target="../ink/ink1815.xml"/><Relationship Id="rId583" Type="http://schemas.openxmlformats.org/officeDocument/2006/relationships/customXml" Target="../ink/ink1836.xml"/><Relationship Id="rId4" Type="http://schemas.openxmlformats.org/officeDocument/2006/relationships/customXml" Target="../ink/ink1541.xml"/><Relationship Id="rId180" Type="http://schemas.openxmlformats.org/officeDocument/2006/relationships/image" Target="../media/image1580.png"/><Relationship Id="rId236" Type="http://schemas.openxmlformats.org/officeDocument/2006/relationships/image" Target="../media/image1607.png"/><Relationship Id="rId278" Type="http://schemas.openxmlformats.org/officeDocument/2006/relationships/image" Target="../media/image1628.png"/><Relationship Id="rId401" Type="http://schemas.openxmlformats.org/officeDocument/2006/relationships/customXml" Target="../ink/ink1744.xml"/><Relationship Id="rId443" Type="http://schemas.openxmlformats.org/officeDocument/2006/relationships/image" Target="../media/image1709.png"/><Relationship Id="rId303" Type="http://schemas.openxmlformats.org/officeDocument/2006/relationships/customXml" Target="../ink/ink1694.xml"/><Relationship Id="rId485" Type="http://schemas.openxmlformats.org/officeDocument/2006/relationships/image" Target="../media/image1730.png"/><Relationship Id="rId42" Type="http://schemas.openxmlformats.org/officeDocument/2006/relationships/customXml" Target="../ink/ink1560.xml"/><Relationship Id="rId84" Type="http://schemas.openxmlformats.org/officeDocument/2006/relationships/customXml" Target="../ink/ink1581.xml"/><Relationship Id="rId138" Type="http://schemas.openxmlformats.org/officeDocument/2006/relationships/image" Target="../media/image1560.png"/><Relationship Id="rId345" Type="http://schemas.openxmlformats.org/officeDocument/2006/relationships/customXml" Target="../ink/ink1716.xml"/><Relationship Id="rId387" Type="http://schemas.openxmlformats.org/officeDocument/2006/relationships/customXml" Target="../ink/ink1737.xml"/><Relationship Id="rId510" Type="http://schemas.openxmlformats.org/officeDocument/2006/relationships/customXml" Target="../ink/ink1799.xml"/><Relationship Id="rId552" Type="http://schemas.openxmlformats.org/officeDocument/2006/relationships/image" Target="../media/image1763.png"/><Relationship Id="rId594" Type="http://schemas.openxmlformats.org/officeDocument/2006/relationships/image" Target="../media/image1784.png"/><Relationship Id="rId608" Type="http://schemas.openxmlformats.org/officeDocument/2006/relationships/image" Target="../media/image1792.png"/><Relationship Id="rId191" Type="http://schemas.openxmlformats.org/officeDocument/2006/relationships/customXml" Target="../ink/ink1637.xml"/><Relationship Id="rId205" Type="http://schemas.openxmlformats.org/officeDocument/2006/relationships/customXml" Target="../ink/ink1644.xml"/><Relationship Id="rId247" Type="http://schemas.openxmlformats.org/officeDocument/2006/relationships/customXml" Target="../ink/ink1666.xml"/><Relationship Id="rId412" Type="http://schemas.openxmlformats.org/officeDocument/2006/relationships/image" Target="../media/image1694.png"/><Relationship Id="rId107" Type="http://schemas.openxmlformats.org/officeDocument/2006/relationships/customXml" Target="../ink/ink1593.xml"/><Relationship Id="rId289" Type="http://schemas.openxmlformats.org/officeDocument/2006/relationships/customXml" Target="../ink/ink1687.xml"/><Relationship Id="rId454" Type="http://schemas.openxmlformats.org/officeDocument/2006/relationships/customXml" Target="../ink/ink1771.xml"/><Relationship Id="rId496" Type="http://schemas.openxmlformats.org/officeDocument/2006/relationships/customXml" Target="../ink/ink1792.xml"/><Relationship Id="rId11" Type="http://schemas.openxmlformats.org/officeDocument/2006/relationships/image" Target="../media/image1499.png"/><Relationship Id="rId53" Type="http://schemas.openxmlformats.org/officeDocument/2006/relationships/image" Target="../media/image1519.png"/><Relationship Id="rId149" Type="http://schemas.openxmlformats.org/officeDocument/2006/relationships/customXml" Target="../ink/ink1616.xml"/><Relationship Id="rId314" Type="http://schemas.openxmlformats.org/officeDocument/2006/relationships/image" Target="../media/image1646.png"/><Relationship Id="rId356" Type="http://schemas.openxmlformats.org/officeDocument/2006/relationships/image" Target="../media/image1666.png"/><Relationship Id="rId398" Type="http://schemas.openxmlformats.org/officeDocument/2006/relationships/image" Target="../media/image1687.png"/><Relationship Id="rId521" Type="http://schemas.openxmlformats.org/officeDocument/2006/relationships/image" Target="../media/image1748.png"/><Relationship Id="rId563" Type="http://schemas.openxmlformats.org/officeDocument/2006/relationships/customXml" Target="../ink/ink1826.xml"/><Relationship Id="rId95" Type="http://schemas.openxmlformats.org/officeDocument/2006/relationships/image" Target="../media/image1540.png"/><Relationship Id="rId160" Type="http://schemas.openxmlformats.org/officeDocument/2006/relationships/image" Target="../media/image1570.png"/><Relationship Id="rId216" Type="http://schemas.openxmlformats.org/officeDocument/2006/relationships/image" Target="../media/image1598.png"/><Relationship Id="rId423" Type="http://schemas.openxmlformats.org/officeDocument/2006/relationships/image" Target="../media/image1699.png"/><Relationship Id="rId258" Type="http://schemas.openxmlformats.org/officeDocument/2006/relationships/image" Target="../media/image1618.png"/><Relationship Id="rId465" Type="http://schemas.openxmlformats.org/officeDocument/2006/relationships/image" Target="../media/image1720.png"/><Relationship Id="rId22" Type="http://schemas.openxmlformats.org/officeDocument/2006/relationships/customXml" Target="../ink/ink1550.xml"/><Relationship Id="rId64" Type="http://schemas.openxmlformats.org/officeDocument/2006/relationships/customXml" Target="../ink/ink1571.xml"/><Relationship Id="rId118" Type="http://schemas.openxmlformats.org/officeDocument/2006/relationships/customXml" Target="../ink/ink1599.xml"/><Relationship Id="rId325" Type="http://schemas.openxmlformats.org/officeDocument/2006/relationships/image" Target="../media/image1651.png"/><Relationship Id="rId367" Type="http://schemas.openxmlformats.org/officeDocument/2006/relationships/customXml" Target="../ink/ink1727.xml"/><Relationship Id="rId532" Type="http://schemas.openxmlformats.org/officeDocument/2006/relationships/image" Target="../media/image1753.png"/><Relationship Id="rId574" Type="http://schemas.openxmlformats.org/officeDocument/2006/relationships/image" Target="../media/image1774.png"/><Relationship Id="rId171" Type="http://schemas.openxmlformats.org/officeDocument/2006/relationships/customXml" Target="../ink/ink1627.xml"/><Relationship Id="rId227" Type="http://schemas.openxmlformats.org/officeDocument/2006/relationships/customXml" Target="../ink/ink1656.xml"/><Relationship Id="rId269" Type="http://schemas.openxmlformats.org/officeDocument/2006/relationships/customXml" Target="../ink/ink1677.xml"/><Relationship Id="rId434" Type="http://schemas.openxmlformats.org/officeDocument/2006/relationships/customXml" Target="../ink/ink1761.xml"/><Relationship Id="rId476" Type="http://schemas.openxmlformats.org/officeDocument/2006/relationships/customXml" Target="../ink/ink1782.xml"/><Relationship Id="rId33" Type="http://schemas.openxmlformats.org/officeDocument/2006/relationships/image" Target="../media/image1509.png"/><Relationship Id="rId129" Type="http://schemas.openxmlformats.org/officeDocument/2006/relationships/customXml" Target="../ink/ink1605.xml"/><Relationship Id="rId280" Type="http://schemas.openxmlformats.org/officeDocument/2006/relationships/image" Target="../media/image1629.png"/><Relationship Id="rId336" Type="http://schemas.openxmlformats.org/officeDocument/2006/relationships/image" Target="../media/image1656.png"/><Relationship Id="rId501" Type="http://schemas.openxmlformats.org/officeDocument/2006/relationships/image" Target="../media/image1738.png"/><Relationship Id="rId543" Type="http://schemas.openxmlformats.org/officeDocument/2006/relationships/customXml" Target="../ink/ink1816.xml"/><Relationship Id="rId75" Type="http://schemas.openxmlformats.org/officeDocument/2006/relationships/image" Target="../media/image1530.png"/><Relationship Id="rId140" Type="http://schemas.openxmlformats.org/officeDocument/2006/relationships/customXml" Target="../ink/ink1611.xml"/><Relationship Id="rId182" Type="http://schemas.openxmlformats.org/officeDocument/2006/relationships/image" Target="../media/image1581.png"/><Relationship Id="rId378" Type="http://schemas.openxmlformats.org/officeDocument/2006/relationships/image" Target="../media/image1677.png"/><Relationship Id="rId403" Type="http://schemas.openxmlformats.org/officeDocument/2006/relationships/customXml" Target="../ink/ink1745.xml"/><Relationship Id="rId585" Type="http://schemas.openxmlformats.org/officeDocument/2006/relationships/customXml" Target="../ink/ink1837.xml"/><Relationship Id="rId6" Type="http://schemas.openxmlformats.org/officeDocument/2006/relationships/customXml" Target="../ink/ink1542.xml"/><Relationship Id="rId238" Type="http://schemas.openxmlformats.org/officeDocument/2006/relationships/image" Target="../media/image1608.png"/><Relationship Id="rId445" Type="http://schemas.openxmlformats.org/officeDocument/2006/relationships/image" Target="../media/image1710.png"/><Relationship Id="rId487" Type="http://schemas.openxmlformats.org/officeDocument/2006/relationships/image" Target="../media/image1731.png"/><Relationship Id="rId610" Type="http://schemas.openxmlformats.org/officeDocument/2006/relationships/image" Target="../media/image1793.png"/><Relationship Id="rId291" Type="http://schemas.openxmlformats.org/officeDocument/2006/relationships/customXml" Target="../ink/ink1688.xml"/><Relationship Id="rId305" Type="http://schemas.openxmlformats.org/officeDocument/2006/relationships/customXml" Target="../ink/ink1695.xml"/><Relationship Id="rId347" Type="http://schemas.openxmlformats.org/officeDocument/2006/relationships/customXml" Target="../ink/ink1717.xml"/><Relationship Id="rId512" Type="http://schemas.openxmlformats.org/officeDocument/2006/relationships/customXml" Target="../ink/ink1800.xml"/><Relationship Id="rId44" Type="http://schemas.openxmlformats.org/officeDocument/2006/relationships/customXml" Target="../ink/ink1561.xml"/><Relationship Id="rId86" Type="http://schemas.openxmlformats.org/officeDocument/2006/relationships/customXml" Target="../ink/ink1582.xml"/><Relationship Id="rId151" Type="http://schemas.openxmlformats.org/officeDocument/2006/relationships/customXml" Target="../ink/ink1617.xml"/><Relationship Id="rId389" Type="http://schemas.openxmlformats.org/officeDocument/2006/relationships/customXml" Target="../ink/ink1738.xml"/><Relationship Id="rId554" Type="http://schemas.openxmlformats.org/officeDocument/2006/relationships/image" Target="../media/image1764.png"/><Relationship Id="rId596" Type="http://schemas.openxmlformats.org/officeDocument/2006/relationships/image" Target="../media/image1785.png"/><Relationship Id="rId193" Type="http://schemas.openxmlformats.org/officeDocument/2006/relationships/customXml" Target="../ink/ink1638.xml"/><Relationship Id="rId207" Type="http://schemas.openxmlformats.org/officeDocument/2006/relationships/customXml" Target="../ink/ink1645.xml"/><Relationship Id="rId249" Type="http://schemas.openxmlformats.org/officeDocument/2006/relationships/customXml" Target="../ink/ink1667.xml"/><Relationship Id="rId414" Type="http://schemas.openxmlformats.org/officeDocument/2006/relationships/image" Target="../media/image1695.png"/><Relationship Id="rId456" Type="http://schemas.openxmlformats.org/officeDocument/2006/relationships/customXml" Target="../ink/ink1772.xml"/><Relationship Id="rId498" Type="http://schemas.openxmlformats.org/officeDocument/2006/relationships/customXml" Target="../ink/ink1793.xml"/><Relationship Id="rId13" Type="http://schemas.openxmlformats.org/officeDocument/2006/relationships/image" Target="../media/image1500.png"/><Relationship Id="rId109" Type="http://schemas.openxmlformats.org/officeDocument/2006/relationships/customXml" Target="../ink/ink1594.xml"/><Relationship Id="rId260" Type="http://schemas.openxmlformats.org/officeDocument/2006/relationships/image" Target="../media/image1619.png"/><Relationship Id="rId316" Type="http://schemas.openxmlformats.org/officeDocument/2006/relationships/customXml" Target="../ink/ink1701.xml"/><Relationship Id="rId523" Type="http://schemas.openxmlformats.org/officeDocument/2006/relationships/image" Target="../media/image1749.png"/><Relationship Id="rId55" Type="http://schemas.openxmlformats.org/officeDocument/2006/relationships/image" Target="../media/image1520.png"/><Relationship Id="rId97" Type="http://schemas.openxmlformats.org/officeDocument/2006/relationships/customXml" Target="../ink/ink1588.xml"/><Relationship Id="rId120" Type="http://schemas.openxmlformats.org/officeDocument/2006/relationships/image" Target="../media/image1551.png"/><Relationship Id="rId358" Type="http://schemas.openxmlformats.org/officeDocument/2006/relationships/image" Target="../media/image1667.png"/><Relationship Id="rId565" Type="http://schemas.openxmlformats.org/officeDocument/2006/relationships/customXml" Target="../ink/ink1827.xml"/><Relationship Id="rId162" Type="http://schemas.openxmlformats.org/officeDocument/2006/relationships/image" Target="../media/image1571.png"/><Relationship Id="rId218" Type="http://schemas.openxmlformats.org/officeDocument/2006/relationships/customXml" Target="../ink/ink1651.xml"/><Relationship Id="rId425" Type="http://schemas.openxmlformats.org/officeDocument/2006/relationships/image" Target="../media/image1700.png"/><Relationship Id="rId467" Type="http://schemas.openxmlformats.org/officeDocument/2006/relationships/image" Target="../media/image1721.png"/><Relationship Id="rId271" Type="http://schemas.openxmlformats.org/officeDocument/2006/relationships/customXml" Target="../ink/ink1678.xml"/><Relationship Id="rId24" Type="http://schemas.openxmlformats.org/officeDocument/2006/relationships/customXml" Target="../ink/ink1551.xml"/><Relationship Id="rId66" Type="http://schemas.openxmlformats.org/officeDocument/2006/relationships/customXml" Target="../ink/ink1572.xml"/><Relationship Id="rId131" Type="http://schemas.openxmlformats.org/officeDocument/2006/relationships/customXml" Target="../ink/ink1606.xml"/><Relationship Id="rId327" Type="http://schemas.openxmlformats.org/officeDocument/2006/relationships/image" Target="../media/image1652.png"/><Relationship Id="rId369" Type="http://schemas.openxmlformats.org/officeDocument/2006/relationships/customXml" Target="../ink/ink1728.xml"/><Relationship Id="rId534" Type="http://schemas.openxmlformats.org/officeDocument/2006/relationships/image" Target="../media/image1754.png"/><Relationship Id="rId576" Type="http://schemas.openxmlformats.org/officeDocument/2006/relationships/image" Target="../media/image1775.png"/><Relationship Id="rId173" Type="http://schemas.openxmlformats.org/officeDocument/2006/relationships/customXml" Target="../ink/ink1628.xml"/><Relationship Id="rId229" Type="http://schemas.openxmlformats.org/officeDocument/2006/relationships/customXml" Target="../ink/ink1657.xml"/><Relationship Id="rId380" Type="http://schemas.openxmlformats.org/officeDocument/2006/relationships/image" Target="../media/image1678.png"/><Relationship Id="rId436" Type="http://schemas.openxmlformats.org/officeDocument/2006/relationships/customXml" Target="../ink/ink1762.xml"/><Relationship Id="rId601" Type="http://schemas.openxmlformats.org/officeDocument/2006/relationships/customXml" Target="../ink/ink1845.xml"/><Relationship Id="rId240" Type="http://schemas.openxmlformats.org/officeDocument/2006/relationships/image" Target="../media/image1609.png"/><Relationship Id="rId478" Type="http://schemas.openxmlformats.org/officeDocument/2006/relationships/customXml" Target="../ink/ink1783.xml"/><Relationship Id="rId35" Type="http://schemas.openxmlformats.org/officeDocument/2006/relationships/image" Target="../media/image1510.png"/><Relationship Id="rId77" Type="http://schemas.openxmlformats.org/officeDocument/2006/relationships/image" Target="../media/image1531.png"/><Relationship Id="rId100" Type="http://schemas.openxmlformats.org/officeDocument/2006/relationships/image" Target="../media/image1542.png"/><Relationship Id="rId282" Type="http://schemas.openxmlformats.org/officeDocument/2006/relationships/image" Target="../media/image1630.png"/><Relationship Id="rId338" Type="http://schemas.openxmlformats.org/officeDocument/2006/relationships/image" Target="../media/image1657.png"/><Relationship Id="rId503" Type="http://schemas.openxmlformats.org/officeDocument/2006/relationships/image" Target="../media/image1739.png"/><Relationship Id="rId545" Type="http://schemas.openxmlformats.org/officeDocument/2006/relationships/customXml" Target="../ink/ink1817.xml"/><Relationship Id="rId587" Type="http://schemas.openxmlformats.org/officeDocument/2006/relationships/customXml" Target="../ink/ink1838.xml"/><Relationship Id="rId8" Type="http://schemas.openxmlformats.org/officeDocument/2006/relationships/customXml" Target="../ink/ink1543.xml"/><Relationship Id="rId142" Type="http://schemas.openxmlformats.org/officeDocument/2006/relationships/customXml" Target="../ink/ink1612.xml"/><Relationship Id="rId184" Type="http://schemas.openxmlformats.org/officeDocument/2006/relationships/image" Target="../media/image1582.png"/><Relationship Id="rId391" Type="http://schemas.openxmlformats.org/officeDocument/2006/relationships/customXml" Target="../ink/ink1739.xml"/><Relationship Id="rId405" Type="http://schemas.openxmlformats.org/officeDocument/2006/relationships/customXml" Target="../ink/ink1746.xml"/><Relationship Id="rId447" Type="http://schemas.openxmlformats.org/officeDocument/2006/relationships/image" Target="../media/image1711.png"/><Relationship Id="rId612" Type="http://schemas.openxmlformats.org/officeDocument/2006/relationships/image" Target="../media/image1794.png"/><Relationship Id="rId251" Type="http://schemas.openxmlformats.org/officeDocument/2006/relationships/customXml" Target="../ink/ink1668.xml"/><Relationship Id="rId489" Type="http://schemas.openxmlformats.org/officeDocument/2006/relationships/image" Target="../media/image1732.png"/><Relationship Id="rId46" Type="http://schemas.openxmlformats.org/officeDocument/2006/relationships/customXml" Target="../ink/ink1562.xml"/><Relationship Id="rId293" Type="http://schemas.openxmlformats.org/officeDocument/2006/relationships/customXml" Target="../ink/ink1689.xml"/><Relationship Id="rId307" Type="http://schemas.openxmlformats.org/officeDocument/2006/relationships/customXml" Target="../ink/ink1696.xml"/><Relationship Id="rId349" Type="http://schemas.openxmlformats.org/officeDocument/2006/relationships/customXml" Target="../ink/ink1718.xml"/><Relationship Id="rId514" Type="http://schemas.openxmlformats.org/officeDocument/2006/relationships/customXml" Target="../ink/ink1801.xml"/><Relationship Id="rId556" Type="http://schemas.openxmlformats.org/officeDocument/2006/relationships/image" Target="../media/image1765.png"/><Relationship Id="rId88" Type="http://schemas.openxmlformats.org/officeDocument/2006/relationships/customXml" Target="../ink/ink1583.xml"/><Relationship Id="rId111" Type="http://schemas.openxmlformats.org/officeDocument/2006/relationships/image" Target="../media/image1547.png"/><Relationship Id="rId153" Type="http://schemas.openxmlformats.org/officeDocument/2006/relationships/customXml" Target="../ink/ink1618.xml"/><Relationship Id="rId195" Type="http://schemas.openxmlformats.org/officeDocument/2006/relationships/customXml" Target="../ink/ink1639.xml"/><Relationship Id="rId209" Type="http://schemas.openxmlformats.org/officeDocument/2006/relationships/customXml" Target="../ink/ink1646.xml"/><Relationship Id="rId360" Type="http://schemas.openxmlformats.org/officeDocument/2006/relationships/image" Target="../media/image1668.png"/><Relationship Id="rId416" Type="http://schemas.openxmlformats.org/officeDocument/2006/relationships/customXml" Target="../ink/ink1752.xml"/><Relationship Id="rId598" Type="http://schemas.openxmlformats.org/officeDocument/2006/relationships/image" Target="../media/image1786.png"/><Relationship Id="rId220" Type="http://schemas.openxmlformats.org/officeDocument/2006/relationships/customXml" Target="../ink/ink1652.xml"/><Relationship Id="rId458" Type="http://schemas.openxmlformats.org/officeDocument/2006/relationships/customXml" Target="../ink/ink1773.xml"/><Relationship Id="rId15" Type="http://schemas.openxmlformats.org/officeDocument/2006/relationships/image" Target="../media/image1501.png"/><Relationship Id="rId57" Type="http://schemas.openxmlformats.org/officeDocument/2006/relationships/image" Target="../media/image1521.png"/><Relationship Id="rId262" Type="http://schemas.openxmlformats.org/officeDocument/2006/relationships/image" Target="../media/image1620.png"/><Relationship Id="rId318" Type="http://schemas.openxmlformats.org/officeDocument/2006/relationships/customXml" Target="../ink/ink1702.xml"/><Relationship Id="rId525" Type="http://schemas.openxmlformats.org/officeDocument/2006/relationships/customXml" Target="../ink/ink1807.xml"/><Relationship Id="rId567" Type="http://schemas.openxmlformats.org/officeDocument/2006/relationships/customXml" Target="../ink/ink1828.xml"/><Relationship Id="rId99" Type="http://schemas.openxmlformats.org/officeDocument/2006/relationships/customXml" Target="../ink/ink1589.xml"/><Relationship Id="rId122" Type="http://schemas.openxmlformats.org/officeDocument/2006/relationships/image" Target="../media/image1552.png"/><Relationship Id="rId164" Type="http://schemas.openxmlformats.org/officeDocument/2006/relationships/image" Target="../media/image1572.png"/><Relationship Id="rId371" Type="http://schemas.openxmlformats.org/officeDocument/2006/relationships/customXml" Target="../ink/ink1729.xml"/><Relationship Id="rId427" Type="http://schemas.openxmlformats.org/officeDocument/2006/relationships/image" Target="../media/image1701.png"/><Relationship Id="rId469" Type="http://schemas.openxmlformats.org/officeDocument/2006/relationships/image" Target="../media/image1722.png"/><Relationship Id="rId26" Type="http://schemas.openxmlformats.org/officeDocument/2006/relationships/customXml" Target="../ink/ink1552.xml"/><Relationship Id="rId231" Type="http://schemas.openxmlformats.org/officeDocument/2006/relationships/customXml" Target="../ink/ink1658.xml"/><Relationship Id="rId273" Type="http://schemas.openxmlformats.org/officeDocument/2006/relationships/customXml" Target="../ink/ink1679.xml"/><Relationship Id="rId329" Type="http://schemas.openxmlformats.org/officeDocument/2006/relationships/image" Target="../media/image1653.png"/><Relationship Id="rId480" Type="http://schemas.openxmlformats.org/officeDocument/2006/relationships/customXml" Target="../ink/ink1784.xml"/><Relationship Id="rId536" Type="http://schemas.openxmlformats.org/officeDocument/2006/relationships/image" Target="../media/image1755.png"/><Relationship Id="rId68" Type="http://schemas.openxmlformats.org/officeDocument/2006/relationships/customXml" Target="../ink/ink1573.xml"/><Relationship Id="rId133" Type="http://schemas.openxmlformats.org/officeDocument/2006/relationships/customXml" Target="../ink/ink1607.xml"/><Relationship Id="rId175" Type="http://schemas.openxmlformats.org/officeDocument/2006/relationships/customXml" Target="../ink/ink1629.xml"/><Relationship Id="rId340" Type="http://schemas.openxmlformats.org/officeDocument/2006/relationships/image" Target="../media/image1658.png"/><Relationship Id="rId578" Type="http://schemas.openxmlformats.org/officeDocument/2006/relationships/image" Target="../media/image1776.png"/><Relationship Id="rId200" Type="http://schemas.openxmlformats.org/officeDocument/2006/relationships/image" Target="../media/image1590.png"/><Relationship Id="rId382" Type="http://schemas.openxmlformats.org/officeDocument/2006/relationships/image" Target="../media/image1679.png"/><Relationship Id="rId438" Type="http://schemas.openxmlformats.org/officeDocument/2006/relationships/customXml" Target="../ink/ink1763.xml"/><Relationship Id="rId603" Type="http://schemas.openxmlformats.org/officeDocument/2006/relationships/customXml" Target="../ink/ink1846.xml"/><Relationship Id="rId242" Type="http://schemas.openxmlformats.org/officeDocument/2006/relationships/image" Target="../media/image1610.png"/><Relationship Id="rId284" Type="http://schemas.openxmlformats.org/officeDocument/2006/relationships/image" Target="../media/image1631.png"/><Relationship Id="rId491" Type="http://schemas.openxmlformats.org/officeDocument/2006/relationships/image" Target="../media/image1733.png"/><Relationship Id="rId505" Type="http://schemas.openxmlformats.org/officeDocument/2006/relationships/image" Target="../media/image1740.png"/><Relationship Id="rId37" Type="http://schemas.openxmlformats.org/officeDocument/2006/relationships/image" Target="../media/image1511.png"/><Relationship Id="rId79" Type="http://schemas.openxmlformats.org/officeDocument/2006/relationships/image" Target="../media/image1532.png"/><Relationship Id="rId102" Type="http://schemas.openxmlformats.org/officeDocument/2006/relationships/image" Target="../media/image1543.png"/><Relationship Id="rId144" Type="http://schemas.openxmlformats.org/officeDocument/2006/relationships/customXml" Target="../ink/ink1613.xml"/><Relationship Id="rId547" Type="http://schemas.openxmlformats.org/officeDocument/2006/relationships/customXml" Target="../ink/ink1818.xml"/><Relationship Id="rId589" Type="http://schemas.openxmlformats.org/officeDocument/2006/relationships/customXml" Target="../ink/ink1839.xml"/><Relationship Id="rId90" Type="http://schemas.openxmlformats.org/officeDocument/2006/relationships/customXml" Target="../ink/ink1584.xml"/><Relationship Id="rId186" Type="http://schemas.openxmlformats.org/officeDocument/2006/relationships/image" Target="../media/image1583.png"/><Relationship Id="rId351" Type="http://schemas.openxmlformats.org/officeDocument/2006/relationships/customXml" Target="../ink/ink1719.xml"/><Relationship Id="rId393" Type="http://schemas.openxmlformats.org/officeDocument/2006/relationships/customXml" Target="../ink/ink1740.xml"/><Relationship Id="rId407" Type="http://schemas.openxmlformats.org/officeDocument/2006/relationships/customXml" Target="../ink/ink1747.xml"/><Relationship Id="rId449" Type="http://schemas.openxmlformats.org/officeDocument/2006/relationships/image" Target="../media/image1712.png"/><Relationship Id="rId211" Type="http://schemas.openxmlformats.org/officeDocument/2006/relationships/customXml" Target="../ink/ink1647.xml"/><Relationship Id="rId253" Type="http://schemas.openxmlformats.org/officeDocument/2006/relationships/customXml" Target="../ink/ink1669.xml"/><Relationship Id="rId295" Type="http://schemas.openxmlformats.org/officeDocument/2006/relationships/customXml" Target="../ink/ink1690.xml"/><Relationship Id="rId309" Type="http://schemas.openxmlformats.org/officeDocument/2006/relationships/customXml" Target="../ink/ink1697.xml"/><Relationship Id="rId460" Type="http://schemas.openxmlformats.org/officeDocument/2006/relationships/customXml" Target="../ink/ink1774.xml"/><Relationship Id="rId516" Type="http://schemas.openxmlformats.org/officeDocument/2006/relationships/customXml" Target="../ink/ink1802.xml"/><Relationship Id="rId48" Type="http://schemas.openxmlformats.org/officeDocument/2006/relationships/customXml" Target="../ink/ink1563.xml"/><Relationship Id="rId113" Type="http://schemas.openxmlformats.org/officeDocument/2006/relationships/image" Target="../media/image1548.png"/><Relationship Id="rId320" Type="http://schemas.openxmlformats.org/officeDocument/2006/relationships/customXml" Target="../ink/ink1703.xml"/><Relationship Id="rId558" Type="http://schemas.openxmlformats.org/officeDocument/2006/relationships/image" Target="../media/image1766.png"/><Relationship Id="rId155" Type="http://schemas.openxmlformats.org/officeDocument/2006/relationships/customXml" Target="../ink/ink1619.xml"/><Relationship Id="rId197" Type="http://schemas.openxmlformats.org/officeDocument/2006/relationships/customXml" Target="../ink/ink1640.xml"/><Relationship Id="rId362" Type="http://schemas.openxmlformats.org/officeDocument/2006/relationships/image" Target="../media/image1669.png"/><Relationship Id="rId418" Type="http://schemas.openxmlformats.org/officeDocument/2006/relationships/customXml" Target="../ink/ink1753.xml"/><Relationship Id="rId222" Type="http://schemas.openxmlformats.org/officeDocument/2006/relationships/customXml" Target="../ink/ink1653.xml"/><Relationship Id="rId264" Type="http://schemas.openxmlformats.org/officeDocument/2006/relationships/image" Target="../media/image1621.png"/><Relationship Id="rId471" Type="http://schemas.openxmlformats.org/officeDocument/2006/relationships/image" Target="../media/image1723.png"/><Relationship Id="rId17" Type="http://schemas.openxmlformats.org/officeDocument/2006/relationships/image" Target="../media/image1502.png"/><Relationship Id="rId59" Type="http://schemas.openxmlformats.org/officeDocument/2006/relationships/image" Target="../media/image1522.png"/><Relationship Id="rId124" Type="http://schemas.openxmlformats.org/officeDocument/2006/relationships/image" Target="../media/image1553.png"/><Relationship Id="rId527" Type="http://schemas.openxmlformats.org/officeDocument/2006/relationships/customXml" Target="../ink/ink1808.xml"/><Relationship Id="rId569" Type="http://schemas.openxmlformats.org/officeDocument/2006/relationships/customXml" Target="../ink/ink1829.xml"/><Relationship Id="rId70" Type="http://schemas.openxmlformats.org/officeDocument/2006/relationships/customXml" Target="../ink/ink1574.xml"/><Relationship Id="rId166" Type="http://schemas.openxmlformats.org/officeDocument/2006/relationships/image" Target="../media/image1573.png"/><Relationship Id="rId331" Type="http://schemas.openxmlformats.org/officeDocument/2006/relationships/image" Target="../media/image1654.png"/><Relationship Id="rId373" Type="http://schemas.openxmlformats.org/officeDocument/2006/relationships/customXml" Target="../ink/ink1730.xml"/><Relationship Id="rId429" Type="http://schemas.openxmlformats.org/officeDocument/2006/relationships/image" Target="../media/image1702.png"/><Relationship Id="rId580" Type="http://schemas.openxmlformats.org/officeDocument/2006/relationships/image" Target="../media/image1777.png"/><Relationship Id="rId1" Type="http://schemas.openxmlformats.org/officeDocument/2006/relationships/slideLayout" Target="../slideLayouts/slideLayout1.xml"/><Relationship Id="rId233" Type="http://schemas.openxmlformats.org/officeDocument/2006/relationships/customXml" Target="../ink/ink1659.xml"/><Relationship Id="rId440" Type="http://schemas.openxmlformats.org/officeDocument/2006/relationships/customXml" Target="../ink/ink1764.xml"/><Relationship Id="rId28" Type="http://schemas.openxmlformats.org/officeDocument/2006/relationships/customXml" Target="../ink/ink1553.xml"/><Relationship Id="rId275" Type="http://schemas.openxmlformats.org/officeDocument/2006/relationships/customXml" Target="../ink/ink1680.xml"/><Relationship Id="rId300" Type="http://schemas.openxmlformats.org/officeDocument/2006/relationships/image" Target="../media/image1639.png"/><Relationship Id="rId482" Type="http://schemas.openxmlformats.org/officeDocument/2006/relationships/customXml" Target="../ink/ink1785.xml"/><Relationship Id="rId538" Type="http://schemas.openxmlformats.org/officeDocument/2006/relationships/image" Target="../media/image1756.png"/><Relationship Id="rId81" Type="http://schemas.openxmlformats.org/officeDocument/2006/relationships/image" Target="../media/image1533.png"/><Relationship Id="rId135" Type="http://schemas.openxmlformats.org/officeDocument/2006/relationships/customXml" Target="../ink/ink1608.xml"/><Relationship Id="rId177" Type="http://schemas.openxmlformats.org/officeDocument/2006/relationships/customXml" Target="../ink/ink1630.xml"/><Relationship Id="rId342" Type="http://schemas.openxmlformats.org/officeDocument/2006/relationships/image" Target="../media/image1659.png"/><Relationship Id="rId384" Type="http://schemas.openxmlformats.org/officeDocument/2006/relationships/image" Target="../media/image1680.png"/><Relationship Id="rId591" Type="http://schemas.openxmlformats.org/officeDocument/2006/relationships/customXml" Target="../ink/ink1840.xml"/><Relationship Id="rId605" Type="http://schemas.openxmlformats.org/officeDocument/2006/relationships/customXml" Target="../ink/ink1847.xml"/><Relationship Id="rId202" Type="http://schemas.openxmlformats.org/officeDocument/2006/relationships/image" Target="../media/image1591.png"/><Relationship Id="rId244" Type="http://schemas.openxmlformats.org/officeDocument/2006/relationships/image" Target="../media/image1611.png"/><Relationship Id="rId39" Type="http://schemas.openxmlformats.org/officeDocument/2006/relationships/image" Target="../media/image1512.png"/><Relationship Id="rId286" Type="http://schemas.openxmlformats.org/officeDocument/2006/relationships/image" Target="../media/image1632.png"/><Relationship Id="rId451" Type="http://schemas.openxmlformats.org/officeDocument/2006/relationships/image" Target="../media/image1713.png"/><Relationship Id="rId493" Type="http://schemas.openxmlformats.org/officeDocument/2006/relationships/image" Target="../media/image1734.png"/><Relationship Id="rId507" Type="http://schemas.openxmlformats.org/officeDocument/2006/relationships/image" Target="../media/image1741.png"/><Relationship Id="rId549" Type="http://schemas.openxmlformats.org/officeDocument/2006/relationships/customXml" Target="../ink/ink1819.xml"/><Relationship Id="rId50" Type="http://schemas.openxmlformats.org/officeDocument/2006/relationships/customXml" Target="../ink/ink1564.xml"/><Relationship Id="rId104" Type="http://schemas.openxmlformats.org/officeDocument/2006/relationships/image" Target="../media/image1544.png"/><Relationship Id="rId146" Type="http://schemas.openxmlformats.org/officeDocument/2006/relationships/customXml" Target="../ink/ink1614.xml"/><Relationship Id="rId188" Type="http://schemas.openxmlformats.org/officeDocument/2006/relationships/image" Target="../media/image1584.png"/><Relationship Id="rId311" Type="http://schemas.openxmlformats.org/officeDocument/2006/relationships/customXml" Target="../ink/ink1698.xml"/><Relationship Id="rId353" Type="http://schemas.openxmlformats.org/officeDocument/2006/relationships/customXml" Target="../ink/ink1720.xml"/><Relationship Id="rId395" Type="http://schemas.openxmlformats.org/officeDocument/2006/relationships/customXml" Target="../ink/ink1741.xml"/><Relationship Id="rId409" Type="http://schemas.openxmlformats.org/officeDocument/2006/relationships/customXml" Target="../ink/ink1748.xml"/><Relationship Id="rId560" Type="http://schemas.openxmlformats.org/officeDocument/2006/relationships/image" Target="../media/image1767.png"/><Relationship Id="rId92" Type="http://schemas.openxmlformats.org/officeDocument/2006/relationships/customXml" Target="../ink/ink1585.xml"/><Relationship Id="rId213" Type="http://schemas.openxmlformats.org/officeDocument/2006/relationships/customXml" Target="../ink/ink1648.xml"/><Relationship Id="rId420" Type="http://schemas.openxmlformats.org/officeDocument/2006/relationships/customXml" Target="../ink/ink1754.xml"/><Relationship Id="rId255" Type="http://schemas.openxmlformats.org/officeDocument/2006/relationships/customXml" Target="../ink/ink1670.xml"/><Relationship Id="rId297" Type="http://schemas.openxmlformats.org/officeDocument/2006/relationships/customXml" Target="../ink/ink1691.xml"/><Relationship Id="rId462" Type="http://schemas.openxmlformats.org/officeDocument/2006/relationships/customXml" Target="../ink/ink1775.xml"/><Relationship Id="rId518" Type="http://schemas.openxmlformats.org/officeDocument/2006/relationships/customXml" Target="../ink/ink1803.xml"/><Relationship Id="rId115" Type="http://schemas.openxmlformats.org/officeDocument/2006/relationships/image" Target="../media/image1549.png"/><Relationship Id="rId157" Type="http://schemas.openxmlformats.org/officeDocument/2006/relationships/customXml" Target="../ink/ink1620.xml"/><Relationship Id="rId322" Type="http://schemas.openxmlformats.org/officeDocument/2006/relationships/customXml" Target="../ink/ink1704.xml"/><Relationship Id="rId364" Type="http://schemas.openxmlformats.org/officeDocument/2006/relationships/image" Target="../media/image1670.png"/><Relationship Id="rId61" Type="http://schemas.openxmlformats.org/officeDocument/2006/relationships/image" Target="../media/image1523.png"/><Relationship Id="rId199" Type="http://schemas.openxmlformats.org/officeDocument/2006/relationships/customXml" Target="../ink/ink1641.xml"/><Relationship Id="rId571" Type="http://schemas.openxmlformats.org/officeDocument/2006/relationships/customXml" Target="../ink/ink1830.xml"/><Relationship Id="rId19" Type="http://schemas.openxmlformats.org/officeDocument/2006/relationships/image" Target="../media/image1503.png"/><Relationship Id="rId224" Type="http://schemas.openxmlformats.org/officeDocument/2006/relationships/customXml" Target="../ink/ink1654.xml"/><Relationship Id="rId266" Type="http://schemas.openxmlformats.org/officeDocument/2006/relationships/image" Target="../media/image1622.png"/><Relationship Id="rId431" Type="http://schemas.openxmlformats.org/officeDocument/2006/relationships/image" Target="../media/image1703.png"/><Relationship Id="rId473" Type="http://schemas.openxmlformats.org/officeDocument/2006/relationships/image" Target="../media/image1724.png"/><Relationship Id="rId529" Type="http://schemas.openxmlformats.org/officeDocument/2006/relationships/customXml" Target="../ink/ink1809.xml"/><Relationship Id="rId30" Type="http://schemas.openxmlformats.org/officeDocument/2006/relationships/customXml" Target="../ink/ink1554.xml"/><Relationship Id="rId126" Type="http://schemas.openxmlformats.org/officeDocument/2006/relationships/image" Target="../media/image1554.png"/><Relationship Id="rId168" Type="http://schemas.openxmlformats.org/officeDocument/2006/relationships/image" Target="../media/image1574.png"/><Relationship Id="rId333" Type="http://schemas.openxmlformats.org/officeDocument/2006/relationships/image" Target="../media/image1655.png"/><Relationship Id="rId540" Type="http://schemas.openxmlformats.org/officeDocument/2006/relationships/image" Target="../media/image1757.png"/><Relationship Id="rId72" Type="http://schemas.openxmlformats.org/officeDocument/2006/relationships/customXml" Target="../ink/ink1575.xml"/><Relationship Id="rId375" Type="http://schemas.openxmlformats.org/officeDocument/2006/relationships/customXml" Target="../ink/ink1731.xml"/><Relationship Id="rId582" Type="http://schemas.openxmlformats.org/officeDocument/2006/relationships/image" Target="../media/image1778.png"/><Relationship Id="rId3" Type="http://schemas.openxmlformats.org/officeDocument/2006/relationships/image" Target="../media/image1495.png"/><Relationship Id="rId235" Type="http://schemas.openxmlformats.org/officeDocument/2006/relationships/customXml" Target="../ink/ink1660.xml"/><Relationship Id="rId277" Type="http://schemas.openxmlformats.org/officeDocument/2006/relationships/customXml" Target="../ink/ink1681.xml"/><Relationship Id="rId400" Type="http://schemas.openxmlformats.org/officeDocument/2006/relationships/image" Target="../media/image1688.png"/><Relationship Id="rId442" Type="http://schemas.openxmlformats.org/officeDocument/2006/relationships/customXml" Target="../ink/ink1765.xml"/><Relationship Id="rId484" Type="http://schemas.openxmlformats.org/officeDocument/2006/relationships/customXml" Target="../ink/ink1786.xml"/><Relationship Id="rId137" Type="http://schemas.openxmlformats.org/officeDocument/2006/relationships/customXml" Target="../ink/ink1609.xml"/><Relationship Id="rId302" Type="http://schemas.openxmlformats.org/officeDocument/2006/relationships/image" Target="../media/image1640.png"/><Relationship Id="rId344" Type="http://schemas.openxmlformats.org/officeDocument/2006/relationships/image" Target="../media/image1660.png"/><Relationship Id="rId41" Type="http://schemas.openxmlformats.org/officeDocument/2006/relationships/image" Target="../media/image1513.png"/><Relationship Id="rId83" Type="http://schemas.openxmlformats.org/officeDocument/2006/relationships/image" Target="../media/image1534.png"/><Relationship Id="rId179" Type="http://schemas.openxmlformats.org/officeDocument/2006/relationships/customXml" Target="../ink/ink1631.xml"/><Relationship Id="rId386" Type="http://schemas.openxmlformats.org/officeDocument/2006/relationships/image" Target="../media/image1681.png"/><Relationship Id="rId551" Type="http://schemas.openxmlformats.org/officeDocument/2006/relationships/customXml" Target="../ink/ink1820.xml"/><Relationship Id="rId593" Type="http://schemas.openxmlformats.org/officeDocument/2006/relationships/customXml" Target="../ink/ink1841.xml"/><Relationship Id="rId607" Type="http://schemas.openxmlformats.org/officeDocument/2006/relationships/customXml" Target="../ink/ink1848.xml"/><Relationship Id="rId190" Type="http://schemas.openxmlformats.org/officeDocument/2006/relationships/image" Target="../media/image1585.png"/><Relationship Id="rId204" Type="http://schemas.openxmlformats.org/officeDocument/2006/relationships/image" Target="../media/image1592.png"/><Relationship Id="rId246" Type="http://schemas.openxmlformats.org/officeDocument/2006/relationships/image" Target="../media/image1612.png"/><Relationship Id="rId288" Type="http://schemas.openxmlformats.org/officeDocument/2006/relationships/image" Target="../media/image1633.png"/><Relationship Id="rId411" Type="http://schemas.openxmlformats.org/officeDocument/2006/relationships/customXml" Target="../ink/ink1749.xml"/><Relationship Id="rId453" Type="http://schemas.openxmlformats.org/officeDocument/2006/relationships/image" Target="../media/image1714.png"/><Relationship Id="rId509" Type="http://schemas.openxmlformats.org/officeDocument/2006/relationships/image" Target="../media/image1742.png"/><Relationship Id="rId106" Type="http://schemas.openxmlformats.org/officeDocument/2006/relationships/image" Target="../media/image1545.png"/><Relationship Id="rId313" Type="http://schemas.openxmlformats.org/officeDocument/2006/relationships/customXml" Target="../ink/ink1699.xml"/><Relationship Id="rId495" Type="http://schemas.openxmlformats.org/officeDocument/2006/relationships/image" Target="../media/image1735.png"/><Relationship Id="rId10" Type="http://schemas.openxmlformats.org/officeDocument/2006/relationships/customXml" Target="../ink/ink1544.xml"/><Relationship Id="rId52" Type="http://schemas.openxmlformats.org/officeDocument/2006/relationships/customXml" Target="../ink/ink1565.xml"/><Relationship Id="rId94" Type="http://schemas.openxmlformats.org/officeDocument/2006/relationships/customXml" Target="../ink/ink1586.xml"/><Relationship Id="rId148" Type="http://schemas.openxmlformats.org/officeDocument/2006/relationships/customXml" Target="../ink/ink1615.xml"/><Relationship Id="rId355" Type="http://schemas.openxmlformats.org/officeDocument/2006/relationships/customXml" Target="../ink/ink1721.xml"/><Relationship Id="rId397" Type="http://schemas.openxmlformats.org/officeDocument/2006/relationships/customXml" Target="../ink/ink1742.xml"/><Relationship Id="rId520" Type="http://schemas.openxmlformats.org/officeDocument/2006/relationships/customXml" Target="../ink/ink1804.xml"/><Relationship Id="rId562" Type="http://schemas.openxmlformats.org/officeDocument/2006/relationships/image" Target="../media/image1768.png"/><Relationship Id="rId215" Type="http://schemas.openxmlformats.org/officeDocument/2006/relationships/customXml" Target="../ink/ink1649.xml"/><Relationship Id="rId257" Type="http://schemas.openxmlformats.org/officeDocument/2006/relationships/customXml" Target="../ink/ink1671.xml"/><Relationship Id="rId422" Type="http://schemas.openxmlformats.org/officeDocument/2006/relationships/customXml" Target="../ink/ink1755.xml"/><Relationship Id="rId464" Type="http://schemas.openxmlformats.org/officeDocument/2006/relationships/customXml" Target="../ink/ink1776.xml"/><Relationship Id="rId299" Type="http://schemas.openxmlformats.org/officeDocument/2006/relationships/customXml" Target="../ink/ink1692.xml"/><Relationship Id="rId63" Type="http://schemas.openxmlformats.org/officeDocument/2006/relationships/image" Target="../media/image1524.png"/><Relationship Id="rId159" Type="http://schemas.openxmlformats.org/officeDocument/2006/relationships/customXml" Target="../ink/ink1621.xml"/><Relationship Id="rId366" Type="http://schemas.openxmlformats.org/officeDocument/2006/relationships/image" Target="../media/image1671.png"/><Relationship Id="rId573" Type="http://schemas.openxmlformats.org/officeDocument/2006/relationships/customXml" Target="../ink/ink1831.xml"/><Relationship Id="rId226" Type="http://schemas.openxmlformats.org/officeDocument/2006/relationships/image" Target="../media/image1602.png"/><Relationship Id="rId433" Type="http://schemas.openxmlformats.org/officeDocument/2006/relationships/image" Target="../media/image1704.png"/><Relationship Id="rId74" Type="http://schemas.openxmlformats.org/officeDocument/2006/relationships/customXml" Target="../ink/ink1576.xml"/><Relationship Id="rId377" Type="http://schemas.openxmlformats.org/officeDocument/2006/relationships/customXml" Target="../ink/ink1732.xml"/><Relationship Id="rId500" Type="http://schemas.openxmlformats.org/officeDocument/2006/relationships/customXml" Target="../ink/ink1794.xml"/><Relationship Id="rId584" Type="http://schemas.openxmlformats.org/officeDocument/2006/relationships/image" Target="../media/image1779.png"/><Relationship Id="rId5" Type="http://schemas.openxmlformats.org/officeDocument/2006/relationships/image" Target="../media/image1496.png"/><Relationship Id="rId237" Type="http://schemas.openxmlformats.org/officeDocument/2006/relationships/customXml" Target="../ink/ink1661.xml"/><Relationship Id="rId444" Type="http://schemas.openxmlformats.org/officeDocument/2006/relationships/customXml" Target="../ink/ink1766.xml"/><Relationship Id="rId290" Type="http://schemas.openxmlformats.org/officeDocument/2006/relationships/image" Target="../media/image1634.png"/><Relationship Id="rId304" Type="http://schemas.openxmlformats.org/officeDocument/2006/relationships/image" Target="../media/image1641.png"/><Relationship Id="rId388" Type="http://schemas.openxmlformats.org/officeDocument/2006/relationships/image" Target="../media/image1682.png"/><Relationship Id="rId511" Type="http://schemas.openxmlformats.org/officeDocument/2006/relationships/image" Target="../media/image1743.png"/><Relationship Id="rId609" Type="http://schemas.openxmlformats.org/officeDocument/2006/relationships/customXml" Target="../ink/ink1849.xml"/><Relationship Id="rId85" Type="http://schemas.openxmlformats.org/officeDocument/2006/relationships/image" Target="../media/image1535.png"/><Relationship Id="rId150" Type="http://schemas.openxmlformats.org/officeDocument/2006/relationships/image" Target="../media/image1565.png"/><Relationship Id="rId595" Type="http://schemas.openxmlformats.org/officeDocument/2006/relationships/customXml" Target="../ink/ink1842.xml"/><Relationship Id="rId248" Type="http://schemas.openxmlformats.org/officeDocument/2006/relationships/image" Target="../media/image1613.png"/><Relationship Id="rId455" Type="http://schemas.openxmlformats.org/officeDocument/2006/relationships/image" Target="../media/image1715.png"/><Relationship Id="rId12" Type="http://schemas.openxmlformats.org/officeDocument/2006/relationships/customXml" Target="../ink/ink1545.xml"/><Relationship Id="rId108" Type="http://schemas.openxmlformats.org/officeDocument/2006/relationships/image" Target="../media/image1546.png"/><Relationship Id="rId315" Type="http://schemas.openxmlformats.org/officeDocument/2006/relationships/customXml" Target="../ink/ink1700.xml"/><Relationship Id="rId522" Type="http://schemas.openxmlformats.org/officeDocument/2006/relationships/customXml" Target="../ink/ink1805.xml"/><Relationship Id="rId96" Type="http://schemas.openxmlformats.org/officeDocument/2006/relationships/customXml" Target="../ink/ink1587.xml"/><Relationship Id="rId161" Type="http://schemas.openxmlformats.org/officeDocument/2006/relationships/customXml" Target="../ink/ink1622.xml"/><Relationship Id="rId399" Type="http://schemas.openxmlformats.org/officeDocument/2006/relationships/customXml" Target="../ink/ink1743.xml"/><Relationship Id="rId259" Type="http://schemas.openxmlformats.org/officeDocument/2006/relationships/customXml" Target="../ink/ink1672.xml"/><Relationship Id="rId466" Type="http://schemas.openxmlformats.org/officeDocument/2006/relationships/customXml" Target="../ink/ink1777.xml"/><Relationship Id="rId23" Type="http://schemas.openxmlformats.org/officeDocument/2006/relationships/image" Target="../media/image1505.png"/><Relationship Id="rId119" Type="http://schemas.openxmlformats.org/officeDocument/2006/relationships/customXml" Target="../ink/ink1600.xml"/><Relationship Id="rId326" Type="http://schemas.openxmlformats.org/officeDocument/2006/relationships/customXml" Target="../ink/ink1706.xml"/><Relationship Id="rId533" Type="http://schemas.openxmlformats.org/officeDocument/2006/relationships/customXml" Target="../ink/ink1811.xml"/><Relationship Id="rId172" Type="http://schemas.openxmlformats.org/officeDocument/2006/relationships/image" Target="../media/image1576.png"/><Relationship Id="rId477" Type="http://schemas.openxmlformats.org/officeDocument/2006/relationships/image" Target="../media/image1726.png"/><Relationship Id="rId600" Type="http://schemas.openxmlformats.org/officeDocument/2006/relationships/image" Target="../media/image1787.png"/><Relationship Id="rId337" Type="http://schemas.openxmlformats.org/officeDocument/2006/relationships/customXml" Target="../ink/ink1712.xml"/><Relationship Id="rId34" Type="http://schemas.openxmlformats.org/officeDocument/2006/relationships/customXml" Target="../ink/ink1556.xml"/><Relationship Id="rId544" Type="http://schemas.openxmlformats.org/officeDocument/2006/relationships/image" Target="../media/image1759.png"/><Relationship Id="rId183" Type="http://schemas.openxmlformats.org/officeDocument/2006/relationships/customXml" Target="../ink/ink1633.xml"/><Relationship Id="rId390" Type="http://schemas.openxmlformats.org/officeDocument/2006/relationships/image" Target="../media/image1683.png"/><Relationship Id="rId404" Type="http://schemas.openxmlformats.org/officeDocument/2006/relationships/image" Target="../media/image1690.png"/><Relationship Id="rId611" Type="http://schemas.openxmlformats.org/officeDocument/2006/relationships/customXml" Target="../ink/ink1850.xml"/><Relationship Id="rId250" Type="http://schemas.openxmlformats.org/officeDocument/2006/relationships/image" Target="../media/image1614.png"/><Relationship Id="rId488" Type="http://schemas.openxmlformats.org/officeDocument/2006/relationships/customXml" Target="../ink/ink1788.xml"/><Relationship Id="rId45" Type="http://schemas.openxmlformats.org/officeDocument/2006/relationships/image" Target="../media/image1515.png"/><Relationship Id="rId110" Type="http://schemas.openxmlformats.org/officeDocument/2006/relationships/customXml" Target="../ink/ink1595.xml"/><Relationship Id="rId348" Type="http://schemas.openxmlformats.org/officeDocument/2006/relationships/image" Target="../media/image1662.png"/><Relationship Id="rId555" Type="http://schemas.openxmlformats.org/officeDocument/2006/relationships/customXml" Target="../ink/ink1822.xml"/><Relationship Id="rId194" Type="http://schemas.openxmlformats.org/officeDocument/2006/relationships/image" Target="../media/image1587.png"/><Relationship Id="rId208" Type="http://schemas.openxmlformats.org/officeDocument/2006/relationships/image" Target="../media/image1594.png"/><Relationship Id="rId415" Type="http://schemas.openxmlformats.org/officeDocument/2006/relationships/customXml" Target="../ink/ink1751.xml"/><Relationship Id="rId261" Type="http://schemas.openxmlformats.org/officeDocument/2006/relationships/customXml" Target="../ink/ink1673.xml"/><Relationship Id="rId499" Type="http://schemas.openxmlformats.org/officeDocument/2006/relationships/image" Target="../media/image1737.png"/><Relationship Id="rId56" Type="http://schemas.openxmlformats.org/officeDocument/2006/relationships/customXml" Target="../ink/ink1567.xml"/><Relationship Id="rId359" Type="http://schemas.openxmlformats.org/officeDocument/2006/relationships/customXml" Target="../ink/ink1723.xml"/><Relationship Id="rId566" Type="http://schemas.openxmlformats.org/officeDocument/2006/relationships/image" Target="../media/image1770.png"/><Relationship Id="rId121" Type="http://schemas.openxmlformats.org/officeDocument/2006/relationships/customXml" Target="../ink/ink1601.xml"/><Relationship Id="rId219" Type="http://schemas.openxmlformats.org/officeDocument/2006/relationships/image" Target="../media/image1599.png"/><Relationship Id="rId426" Type="http://schemas.openxmlformats.org/officeDocument/2006/relationships/customXml" Target="../ink/ink1757.xml"/></Relationships>
</file>

<file path=ppt/slides/_rels/slide21.xml.rels><?xml version="1.0" encoding="UTF-8" standalone="yes"?>
<Relationships xmlns="http://schemas.openxmlformats.org/package/2006/relationships"><Relationship Id="rId3" Type="http://schemas.openxmlformats.org/officeDocument/2006/relationships/customXml" Target="../ink/ink1851.xml"/><Relationship Id="rId2" Type="http://schemas.openxmlformats.org/officeDocument/2006/relationships/image" Target="../media/image1795.emf"/><Relationship Id="rId1" Type="http://schemas.openxmlformats.org/officeDocument/2006/relationships/slideLayout" Target="../slideLayouts/slideLayout1.xml"/><Relationship Id="rId6" Type="http://schemas.openxmlformats.org/officeDocument/2006/relationships/image" Target="../media/image1797.png"/><Relationship Id="rId5" Type="http://schemas.openxmlformats.org/officeDocument/2006/relationships/customXml" Target="../ink/ink1852.xml"/><Relationship Id="rId4" Type="http://schemas.openxmlformats.org/officeDocument/2006/relationships/image" Target="../media/image1796.png"/></Relationships>
</file>

<file path=ppt/slides/_rels/slide22.xml.rels><?xml version="1.0" encoding="UTF-8" standalone="yes"?>
<Relationships xmlns="http://schemas.openxmlformats.org/package/2006/relationships"><Relationship Id="rId117" Type="http://schemas.openxmlformats.org/officeDocument/2006/relationships/customXml" Target="../ink/ink1910.xml"/><Relationship Id="rId21" Type="http://schemas.openxmlformats.org/officeDocument/2006/relationships/image" Target="../media/image1809.png"/><Relationship Id="rId42" Type="http://schemas.openxmlformats.org/officeDocument/2006/relationships/customXml" Target="../ink/ink1872.xml"/><Relationship Id="rId63" Type="http://schemas.openxmlformats.org/officeDocument/2006/relationships/image" Target="../media/image1829.png"/><Relationship Id="rId84" Type="http://schemas.openxmlformats.org/officeDocument/2006/relationships/image" Target="../media/image1839.png"/><Relationship Id="rId138" Type="http://schemas.openxmlformats.org/officeDocument/2006/relationships/image" Target="../media/image1866.png"/><Relationship Id="rId159" Type="http://schemas.openxmlformats.org/officeDocument/2006/relationships/customXml" Target="../ink/ink1931.xml"/><Relationship Id="rId170" Type="http://schemas.openxmlformats.org/officeDocument/2006/relationships/image" Target="../media/image1881.png"/><Relationship Id="rId191" Type="http://schemas.openxmlformats.org/officeDocument/2006/relationships/customXml" Target="../ink/ink1947.xml"/><Relationship Id="rId107" Type="http://schemas.openxmlformats.org/officeDocument/2006/relationships/customXml" Target="../ink/ink1905.xml"/><Relationship Id="rId11" Type="http://schemas.openxmlformats.org/officeDocument/2006/relationships/image" Target="../media/image1804.png"/><Relationship Id="rId32" Type="http://schemas.openxmlformats.org/officeDocument/2006/relationships/customXml" Target="../ink/ink1867.xml"/><Relationship Id="rId53" Type="http://schemas.openxmlformats.org/officeDocument/2006/relationships/image" Target="../media/image1824.png"/><Relationship Id="rId74" Type="http://schemas.openxmlformats.org/officeDocument/2006/relationships/customXml" Target="../ink/ink1888.xml"/><Relationship Id="rId128" Type="http://schemas.openxmlformats.org/officeDocument/2006/relationships/image" Target="../media/image1861.png"/><Relationship Id="rId149" Type="http://schemas.openxmlformats.org/officeDocument/2006/relationships/customXml" Target="../ink/ink1926.xml"/><Relationship Id="rId5" Type="http://schemas.openxmlformats.org/officeDocument/2006/relationships/image" Target="../media/image1801.png"/><Relationship Id="rId95" Type="http://schemas.openxmlformats.org/officeDocument/2006/relationships/customXml" Target="../ink/ink1899.xml"/><Relationship Id="rId160" Type="http://schemas.openxmlformats.org/officeDocument/2006/relationships/image" Target="../media/image1877.png"/><Relationship Id="rId181" Type="http://schemas.openxmlformats.org/officeDocument/2006/relationships/customXml" Target="../ink/ink1942.xml"/><Relationship Id="rId22" Type="http://schemas.openxmlformats.org/officeDocument/2006/relationships/customXml" Target="../ink/ink1862.xml"/><Relationship Id="rId43" Type="http://schemas.openxmlformats.org/officeDocument/2006/relationships/image" Target="../media/image1819.png"/><Relationship Id="rId64" Type="http://schemas.openxmlformats.org/officeDocument/2006/relationships/customXml" Target="../ink/ink1883.xml"/><Relationship Id="rId118" Type="http://schemas.openxmlformats.org/officeDocument/2006/relationships/image" Target="../media/image1856.png"/><Relationship Id="rId139" Type="http://schemas.openxmlformats.org/officeDocument/2006/relationships/customXml" Target="../ink/ink1921.xml"/><Relationship Id="rId85" Type="http://schemas.openxmlformats.org/officeDocument/2006/relationships/customXml" Target="../ink/ink1894.xml"/><Relationship Id="rId150" Type="http://schemas.openxmlformats.org/officeDocument/2006/relationships/image" Target="../media/image1872.png"/><Relationship Id="rId171" Type="http://schemas.openxmlformats.org/officeDocument/2006/relationships/customXml" Target="../ink/ink1937.xml"/><Relationship Id="rId192" Type="http://schemas.openxmlformats.org/officeDocument/2006/relationships/image" Target="../media/image1892.png"/><Relationship Id="rId12" Type="http://schemas.openxmlformats.org/officeDocument/2006/relationships/customXml" Target="../ink/ink1857.xml"/><Relationship Id="rId33" Type="http://schemas.openxmlformats.org/officeDocument/2006/relationships/image" Target="../media/image1815.png"/><Relationship Id="rId108" Type="http://schemas.openxmlformats.org/officeDocument/2006/relationships/image" Target="../media/image1851.png"/><Relationship Id="rId129" Type="http://schemas.openxmlformats.org/officeDocument/2006/relationships/customXml" Target="../ink/ink1916.xml"/><Relationship Id="rId54" Type="http://schemas.openxmlformats.org/officeDocument/2006/relationships/customXml" Target="../ink/ink1878.xml"/><Relationship Id="rId75" Type="http://schemas.openxmlformats.org/officeDocument/2006/relationships/customXml" Target="../ink/ink1889.xml"/><Relationship Id="rId96" Type="http://schemas.openxmlformats.org/officeDocument/2006/relationships/image" Target="../media/image1845.png"/><Relationship Id="rId140" Type="http://schemas.openxmlformats.org/officeDocument/2006/relationships/image" Target="../media/image1867.png"/><Relationship Id="rId161" Type="http://schemas.openxmlformats.org/officeDocument/2006/relationships/customXml" Target="../ink/ink1932.xml"/><Relationship Id="rId182" Type="http://schemas.openxmlformats.org/officeDocument/2006/relationships/image" Target="../media/image1887.png"/><Relationship Id="rId6" Type="http://schemas.openxmlformats.org/officeDocument/2006/relationships/customXml" Target="../ink/ink1854.xml"/><Relationship Id="rId23" Type="http://schemas.openxmlformats.org/officeDocument/2006/relationships/image" Target="../media/image1810.png"/><Relationship Id="rId119" Type="http://schemas.openxmlformats.org/officeDocument/2006/relationships/customXml" Target="../ink/ink1911.xml"/><Relationship Id="rId44" Type="http://schemas.openxmlformats.org/officeDocument/2006/relationships/customXml" Target="../ink/ink1873.xml"/><Relationship Id="rId65" Type="http://schemas.openxmlformats.org/officeDocument/2006/relationships/image" Target="../media/image1830.png"/><Relationship Id="rId86" Type="http://schemas.openxmlformats.org/officeDocument/2006/relationships/image" Target="../media/image1840.png"/><Relationship Id="rId130" Type="http://schemas.openxmlformats.org/officeDocument/2006/relationships/image" Target="../media/image1862.png"/><Relationship Id="rId151" Type="http://schemas.openxmlformats.org/officeDocument/2006/relationships/customXml" Target="../ink/ink1927.xml"/><Relationship Id="rId172" Type="http://schemas.openxmlformats.org/officeDocument/2006/relationships/image" Target="../media/image1882.png"/><Relationship Id="rId193" Type="http://schemas.openxmlformats.org/officeDocument/2006/relationships/customXml" Target="../ink/ink1948.xml"/><Relationship Id="rId13" Type="http://schemas.openxmlformats.org/officeDocument/2006/relationships/image" Target="../media/image1805.png"/><Relationship Id="rId109" Type="http://schemas.openxmlformats.org/officeDocument/2006/relationships/customXml" Target="../ink/ink1906.xml"/><Relationship Id="rId34" Type="http://schemas.openxmlformats.org/officeDocument/2006/relationships/customXml" Target="../ink/ink1868.xml"/><Relationship Id="rId55" Type="http://schemas.openxmlformats.org/officeDocument/2006/relationships/image" Target="../media/image1825.png"/><Relationship Id="rId76" Type="http://schemas.openxmlformats.org/officeDocument/2006/relationships/image" Target="../media/image1835.png"/><Relationship Id="rId97" Type="http://schemas.openxmlformats.org/officeDocument/2006/relationships/customXml" Target="../ink/ink1900.xml"/><Relationship Id="rId120" Type="http://schemas.openxmlformats.org/officeDocument/2006/relationships/image" Target="../media/image1857.png"/><Relationship Id="rId141" Type="http://schemas.openxmlformats.org/officeDocument/2006/relationships/customXml" Target="../ink/ink1922.xml"/><Relationship Id="rId7" Type="http://schemas.openxmlformats.org/officeDocument/2006/relationships/image" Target="../media/image1802.png"/><Relationship Id="rId162" Type="http://schemas.openxmlformats.org/officeDocument/2006/relationships/image" Target="../media/image1878.png"/><Relationship Id="rId183" Type="http://schemas.openxmlformats.org/officeDocument/2006/relationships/customXml" Target="../ink/ink1943.xml"/><Relationship Id="rId2" Type="http://schemas.openxmlformats.org/officeDocument/2006/relationships/image" Target="../media/image1798.png"/><Relationship Id="rId29" Type="http://schemas.openxmlformats.org/officeDocument/2006/relationships/image" Target="../media/image1813.png"/><Relationship Id="rId24" Type="http://schemas.openxmlformats.org/officeDocument/2006/relationships/customXml" Target="../ink/ink1863.xml"/><Relationship Id="rId40" Type="http://schemas.openxmlformats.org/officeDocument/2006/relationships/customXml" Target="../ink/ink1871.xml"/><Relationship Id="rId45" Type="http://schemas.openxmlformats.org/officeDocument/2006/relationships/image" Target="../media/image1820.png"/><Relationship Id="rId66" Type="http://schemas.openxmlformats.org/officeDocument/2006/relationships/customXml" Target="../ink/ink1884.xml"/><Relationship Id="rId87" Type="http://schemas.openxmlformats.org/officeDocument/2006/relationships/customXml" Target="../ink/ink1895.xml"/><Relationship Id="rId110" Type="http://schemas.openxmlformats.org/officeDocument/2006/relationships/image" Target="../media/image1852.png"/><Relationship Id="rId115" Type="http://schemas.openxmlformats.org/officeDocument/2006/relationships/customXml" Target="../ink/ink1909.xml"/><Relationship Id="rId131" Type="http://schemas.openxmlformats.org/officeDocument/2006/relationships/customXml" Target="../ink/ink1917.xml"/><Relationship Id="rId136" Type="http://schemas.openxmlformats.org/officeDocument/2006/relationships/image" Target="../media/image1865.png"/><Relationship Id="rId157" Type="http://schemas.openxmlformats.org/officeDocument/2006/relationships/customXml" Target="../ink/ink1930.xml"/><Relationship Id="rId178" Type="http://schemas.openxmlformats.org/officeDocument/2006/relationships/image" Target="../media/image1885.png"/><Relationship Id="rId61" Type="http://schemas.openxmlformats.org/officeDocument/2006/relationships/image" Target="../media/image1828.png"/><Relationship Id="rId82" Type="http://schemas.openxmlformats.org/officeDocument/2006/relationships/image" Target="../media/image1838.png"/><Relationship Id="rId152" Type="http://schemas.openxmlformats.org/officeDocument/2006/relationships/image" Target="../media/image1873.png"/><Relationship Id="rId173" Type="http://schemas.openxmlformats.org/officeDocument/2006/relationships/customXml" Target="../ink/ink1938.xml"/><Relationship Id="rId194" Type="http://schemas.openxmlformats.org/officeDocument/2006/relationships/image" Target="../media/image1893.png"/><Relationship Id="rId199" Type="http://schemas.openxmlformats.org/officeDocument/2006/relationships/customXml" Target="../ink/ink1951.xml"/><Relationship Id="rId19" Type="http://schemas.openxmlformats.org/officeDocument/2006/relationships/image" Target="../media/image1808.png"/><Relationship Id="rId14" Type="http://schemas.openxmlformats.org/officeDocument/2006/relationships/customXml" Target="../ink/ink1858.xml"/><Relationship Id="rId30" Type="http://schemas.openxmlformats.org/officeDocument/2006/relationships/customXml" Target="../ink/ink1866.xml"/><Relationship Id="rId35" Type="http://schemas.openxmlformats.org/officeDocument/2006/relationships/image" Target="../media/image1816.png"/><Relationship Id="rId56" Type="http://schemas.openxmlformats.org/officeDocument/2006/relationships/customXml" Target="../ink/ink1879.xml"/><Relationship Id="rId77" Type="http://schemas.openxmlformats.org/officeDocument/2006/relationships/customXml" Target="../ink/ink1890.xml"/><Relationship Id="rId100" Type="http://schemas.openxmlformats.org/officeDocument/2006/relationships/image" Target="../media/image1847.png"/><Relationship Id="rId105" Type="http://schemas.openxmlformats.org/officeDocument/2006/relationships/customXml" Target="../ink/ink1904.xml"/><Relationship Id="rId126" Type="http://schemas.openxmlformats.org/officeDocument/2006/relationships/image" Target="../media/image1860.png"/><Relationship Id="rId147" Type="http://schemas.openxmlformats.org/officeDocument/2006/relationships/customXml" Target="../ink/ink1925.xml"/><Relationship Id="rId168" Type="http://schemas.openxmlformats.org/officeDocument/2006/relationships/image" Target="../media/image1671.png"/><Relationship Id="rId8" Type="http://schemas.openxmlformats.org/officeDocument/2006/relationships/customXml" Target="../ink/ink1855.xml"/><Relationship Id="rId51" Type="http://schemas.openxmlformats.org/officeDocument/2006/relationships/image" Target="../media/image1823.png"/><Relationship Id="rId72" Type="http://schemas.openxmlformats.org/officeDocument/2006/relationships/customXml" Target="../ink/ink1887.xml"/><Relationship Id="rId93" Type="http://schemas.openxmlformats.org/officeDocument/2006/relationships/customXml" Target="../ink/ink1898.xml"/><Relationship Id="rId98" Type="http://schemas.openxmlformats.org/officeDocument/2006/relationships/image" Target="../media/image1846.png"/><Relationship Id="rId121" Type="http://schemas.openxmlformats.org/officeDocument/2006/relationships/customXml" Target="../ink/ink1912.xml"/><Relationship Id="rId142" Type="http://schemas.openxmlformats.org/officeDocument/2006/relationships/image" Target="../media/image1868.png"/><Relationship Id="rId163" Type="http://schemas.openxmlformats.org/officeDocument/2006/relationships/customXml" Target="../ink/ink1933.xml"/><Relationship Id="rId184" Type="http://schemas.openxmlformats.org/officeDocument/2006/relationships/image" Target="../media/image1888.png"/><Relationship Id="rId189" Type="http://schemas.openxmlformats.org/officeDocument/2006/relationships/customXml" Target="../ink/ink1946.xml"/><Relationship Id="rId3" Type="http://schemas.openxmlformats.org/officeDocument/2006/relationships/image" Target="../media/image1799.png"/><Relationship Id="rId25" Type="http://schemas.openxmlformats.org/officeDocument/2006/relationships/image" Target="../media/image1811.png"/><Relationship Id="rId46" Type="http://schemas.openxmlformats.org/officeDocument/2006/relationships/customXml" Target="../ink/ink1874.xml"/><Relationship Id="rId67" Type="http://schemas.openxmlformats.org/officeDocument/2006/relationships/image" Target="../media/image1831.png"/><Relationship Id="rId116" Type="http://schemas.openxmlformats.org/officeDocument/2006/relationships/image" Target="../media/image1855.png"/><Relationship Id="rId137" Type="http://schemas.openxmlformats.org/officeDocument/2006/relationships/customXml" Target="../ink/ink1920.xml"/><Relationship Id="rId158" Type="http://schemas.openxmlformats.org/officeDocument/2006/relationships/image" Target="../media/image1876.png"/><Relationship Id="rId20" Type="http://schemas.openxmlformats.org/officeDocument/2006/relationships/customXml" Target="../ink/ink1861.xml"/><Relationship Id="rId41" Type="http://schemas.openxmlformats.org/officeDocument/2006/relationships/image" Target="../media/image1818.png"/><Relationship Id="rId62" Type="http://schemas.openxmlformats.org/officeDocument/2006/relationships/customXml" Target="../ink/ink1882.xml"/><Relationship Id="rId83" Type="http://schemas.openxmlformats.org/officeDocument/2006/relationships/customXml" Target="../ink/ink1893.xml"/><Relationship Id="rId88" Type="http://schemas.openxmlformats.org/officeDocument/2006/relationships/image" Target="../media/image1841.png"/><Relationship Id="rId111" Type="http://schemas.openxmlformats.org/officeDocument/2006/relationships/customXml" Target="../ink/ink1907.xml"/><Relationship Id="rId132" Type="http://schemas.openxmlformats.org/officeDocument/2006/relationships/image" Target="../media/image1863.png"/><Relationship Id="rId153" Type="http://schemas.openxmlformats.org/officeDocument/2006/relationships/customXml" Target="../ink/ink1928.xml"/><Relationship Id="rId174" Type="http://schemas.openxmlformats.org/officeDocument/2006/relationships/image" Target="../media/image1883.png"/><Relationship Id="rId179" Type="http://schemas.openxmlformats.org/officeDocument/2006/relationships/customXml" Target="../ink/ink1941.xml"/><Relationship Id="rId195" Type="http://schemas.openxmlformats.org/officeDocument/2006/relationships/customXml" Target="../ink/ink1949.xml"/><Relationship Id="rId190" Type="http://schemas.openxmlformats.org/officeDocument/2006/relationships/image" Target="../media/image1891.png"/><Relationship Id="rId15" Type="http://schemas.openxmlformats.org/officeDocument/2006/relationships/image" Target="../media/image1806.png"/><Relationship Id="rId36" Type="http://schemas.openxmlformats.org/officeDocument/2006/relationships/customXml" Target="../ink/ink1869.xml"/><Relationship Id="rId57" Type="http://schemas.openxmlformats.org/officeDocument/2006/relationships/image" Target="../media/image1826.png"/><Relationship Id="rId106" Type="http://schemas.openxmlformats.org/officeDocument/2006/relationships/image" Target="../media/image1850.png"/><Relationship Id="rId127" Type="http://schemas.openxmlformats.org/officeDocument/2006/relationships/customXml" Target="../ink/ink1915.xml"/><Relationship Id="rId10" Type="http://schemas.openxmlformats.org/officeDocument/2006/relationships/customXml" Target="../ink/ink1856.xml"/><Relationship Id="rId31" Type="http://schemas.openxmlformats.org/officeDocument/2006/relationships/image" Target="../media/image1814.png"/><Relationship Id="rId52" Type="http://schemas.openxmlformats.org/officeDocument/2006/relationships/customXml" Target="../ink/ink1877.xml"/><Relationship Id="rId73" Type="http://schemas.openxmlformats.org/officeDocument/2006/relationships/image" Target="../media/image1834.png"/><Relationship Id="rId78" Type="http://schemas.openxmlformats.org/officeDocument/2006/relationships/image" Target="../media/image1836.png"/><Relationship Id="rId94" Type="http://schemas.openxmlformats.org/officeDocument/2006/relationships/image" Target="../media/image1844.png"/><Relationship Id="rId99" Type="http://schemas.openxmlformats.org/officeDocument/2006/relationships/customXml" Target="../ink/ink1901.xml"/><Relationship Id="rId101" Type="http://schemas.openxmlformats.org/officeDocument/2006/relationships/customXml" Target="../ink/ink1902.xml"/><Relationship Id="rId122" Type="http://schemas.openxmlformats.org/officeDocument/2006/relationships/image" Target="../media/image1858.png"/><Relationship Id="rId143" Type="http://schemas.openxmlformats.org/officeDocument/2006/relationships/customXml" Target="../ink/ink1923.xml"/><Relationship Id="rId148" Type="http://schemas.openxmlformats.org/officeDocument/2006/relationships/image" Target="../media/image1871.png"/><Relationship Id="rId164" Type="http://schemas.openxmlformats.org/officeDocument/2006/relationships/image" Target="../media/image1879.png"/><Relationship Id="rId169" Type="http://schemas.openxmlformats.org/officeDocument/2006/relationships/customXml" Target="../ink/ink1936.xml"/><Relationship Id="rId185" Type="http://schemas.openxmlformats.org/officeDocument/2006/relationships/customXml" Target="../ink/ink1944.xml"/><Relationship Id="rId4" Type="http://schemas.openxmlformats.org/officeDocument/2006/relationships/customXml" Target="../ink/ink1853.xml"/><Relationship Id="rId9" Type="http://schemas.openxmlformats.org/officeDocument/2006/relationships/image" Target="../media/image1803.png"/><Relationship Id="rId180" Type="http://schemas.openxmlformats.org/officeDocument/2006/relationships/image" Target="../media/image1886.png"/><Relationship Id="rId26" Type="http://schemas.openxmlformats.org/officeDocument/2006/relationships/customXml" Target="../ink/ink1864.xml"/><Relationship Id="rId47" Type="http://schemas.openxmlformats.org/officeDocument/2006/relationships/image" Target="../media/image1821.png"/><Relationship Id="rId68" Type="http://schemas.openxmlformats.org/officeDocument/2006/relationships/customXml" Target="../ink/ink1885.xml"/><Relationship Id="rId89" Type="http://schemas.openxmlformats.org/officeDocument/2006/relationships/customXml" Target="../ink/ink1896.xml"/><Relationship Id="rId112" Type="http://schemas.openxmlformats.org/officeDocument/2006/relationships/image" Target="../media/image1853.png"/><Relationship Id="rId133" Type="http://schemas.openxmlformats.org/officeDocument/2006/relationships/customXml" Target="../ink/ink1918.xml"/><Relationship Id="rId154" Type="http://schemas.openxmlformats.org/officeDocument/2006/relationships/image" Target="../media/image1874.png"/><Relationship Id="rId175" Type="http://schemas.openxmlformats.org/officeDocument/2006/relationships/customXml" Target="../ink/ink1939.xml"/><Relationship Id="rId196" Type="http://schemas.openxmlformats.org/officeDocument/2006/relationships/image" Target="../media/image1894.png"/><Relationship Id="rId200" Type="http://schemas.openxmlformats.org/officeDocument/2006/relationships/image" Target="../media/image1896.png"/><Relationship Id="rId16" Type="http://schemas.openxmlformats.org/officeDocument/2006/relationships/customXml" Target="../ink/ink1859.xml"/><Relationship Id="rId37" Type="http://schemas.openxmlformats.org/officeDocument/2006/relationships/image" Target="../media/image683.png"/><Relationship Id="rId58" Type="http://schemas.openxmlformats.org/officeDocument/2006/relationships/customXml" Target="../ink/ink1880.xml"/><Relationship Id="rId79" Type="http://schemas.openxmlformats.org/officeDocument/2006/relationships/customXml" Target="../ink/ink1891.xml"/><Relationship Id="rId102" Type="http://schemas.openxmlformats.org/officeDocument/2006/relationships/image" Target="../media/image1848.png"/><Relationship Id="rId123" Type="http://schemas.openxmlformats.org/officeDocument/2006/relationships/customXml" Target="../ink/ink1913.xml"/><Relationship Id="rId144" Type="http://schemas.openxmlformats.org/officeDocument/2006/relationships/image" Target="../media/image1869.png"/><Relationship Id="rId90" Type="http://schemas.openxmlformats.org/officeDocument/2006/relationships/image" Target="../media/image1842.png"/><Relationship Id="rId165" Type="http://schemas.openxmlformats.org/officeDocument/2006/relationships/customXml" Target="../ink/ink1934.xml"/><Relationship Id="rId186" Type="http://schemas.openxmlformats.org/officeDocument/2006/relationships/image" Target="../media/image1889.png"/><Relationship Id="rId27" Type="http://schemas.openxmlformats.org/officeDocument/2006/relationships/image" Target="../media/image1812.png"/><Relationship Id="rId48" Type="http://schemas.openxmlformats.org/officeDocument/2006/relationships/customXml" Target="../ink/ink1875.xml"/><Relationship Id="rId69" Type="http://schemas.openxmlformats.org/officeDocument/2006/relationships/image" Target="../media/image1832.png"/><Relationship Id="rId113" Type="http://schemas.openxmlformats.org/officeDocument/2006/relationships/customXml" Target="../ink/ink1908.xml"/><Relationship Id="rId134" Type="http://schemas.openxmlformats.org/officeDocument/2006/relationships/image" Target="../media/image1864.png"/><Relationship Id="rId80" Type="http://schemas.openxmlformats.org/officeDocument/2006/relationships/image" Target="../media/image1837.png"/><Relationship Id="rId155" Type="http://schemas.openxmlformats.org/officeDocument/2006/relationships/customXml" Target="../ink/ink1929.xml"/><Relationship Id="rId176" Type="http://schemas.openxmlformats.org/officeDocument/2006/relationships/image" Target="../media/image1884.png"/><Relationship Id="rId197" Type="http://schemas.openxmlformats.org/officeDocument/2006/relationships/customXml" Target="../ink/ink1950.xml"/><Relationship Id="rId201" Type="http://schemas.openxmlformats.org/officeDocument/2006/relationships/customXml" Target="../ink/ink1952.xml"/><Relationship Id="rId17" Type="http://schemas.openxmlformats.org/officeDocument/2006/relationships/image" Target="../media/image1807.png"/><Relationship Id="rId38" Type="http://schemas.openxmlformats.org/officeDocument/2006/relationships/customXml" Target="../ink/ink1870.xml"/><Relationship Id="rId59" Type="http://schemas.openxmlformats.org/officeDocument/2006/relationships/image" Target="../media/image1827.png"/><Relationship Id="rId103" Type="http://schemas.openxmlformats.org/officeDocument/2006/relationships/customXml" Target="../ink/ink1903.xml"/><Relationship Id="rId124" Type="http://schemas.openxmlformats.org/officeDocument/2006/relationships/image" Target="../media/image1859.png"/><Relationship Id="rId70" Type="http://schemas.openxmlformats.org/officeDocument/2006/relationships/customXml" Target="../ink/ink1886.xml"/><Relationship Id="rId91" Type="http://schemas.openxmlformats.org/officeDocument/2006/relationships/customXml" Target="../ink/ink1897.xml"/><Relationship Id="rId145" Type="http://schemas.openxmlformats.org/officeDocument/2006/relationships/customXml" Target="../ink/ink1924.xml"/><Relationship Id="rId166" Type="http://schemas.openxmlformats.org/officeDocument/2006/relationships/image" Target="../media/image1880.png"/><Relationship Id="rId187" Type="http://schemas.openxmlformats.org/officeDocument/2006/relationships/customXml" Target="../ink/ink1945.xml"/><Relationship Id="rId1" Type="http://schemas.openxmlformats.org/officeDocument/2006/relationships/slideLayout" Target="../slideLayouts/slideLayout1.xml"/><Relationship Id="rId28" Type="http://schemas.openxmlformats.org/officeDocument/2006/relationships/customXml" Target="../ink/ink1865.xml"/><Relationship Id="rId49" Type="http://schemas.openxmlformats.org/officeDocument/2006/relationships/image" Target="../media/image1822.png"/><Relationship Id="rId114" Type="http://schemas.openxmlformats.org/officeDocument/2006/relationships/image" Target="../media/image1854.png"/><Relationship Id="rId60" Type="http://schemas.openxmlformats.org/officeDocument/2006/relationships/customXml" Target="../ink/ink1881.xml"/><Relationship Id="rId81" Type="http://schemas.openxmlformats.org/officeDocument/2006/relationships/customXml" Target="../ink/ink1892.xml"/><Relationship Id="rId135" Type="http://schemas.openxmlformats.org/officeDocument/2006/relationships/customXml" Target="../ink/ink1919.xml"/><Relationship Id="rId156" Type="http://schemas.openxmlformats.org/officeDocument/2006/relationships/image" Target="../media/image1875.png"/><Relationship Id="rId177" Type="http://schemas.openxmlformats.org/officeDocument/2006/relationships/customXml" Target="../ink/ink1940.xml"/><Relationship Id="rId198" Type="http://schemas.openxmlformats.org/officeDocument/2006/relationships/image" Target="../media/image1895.png"/><Relationship Id="rId202" Type="http://schemas.openxmlformats.org/officeDocument/2006/relationships/image" Target="../media/image1897.png"/><Relationship Id="rId18" Type="http://schemas.openxmlformats.org/officeDocument/2006/relationships/customXml" Target="../ink/ink1860.xml"/><Relationship Id="rId39" Type="http://schemas.openxmlformats.org/officeDocument/2006/relationships/image" Target="../media/image1817.png"/><Relationship Id="rId50" Type="http://schemas.openxmlformats.org/officeDocument/2006/relationships/customXml" Target="../ink/ink1876.xml"/><Relationship Id="rId104" Type="http://schemas.openxmlformats.org/officeDocument/2006/relationships/image" Target="../media/image1849.png"/><Relationship Id="rId125" Type="http://schemas.openxmlformats.org/officeDocument/2006/relationships/customXml" Target="../ink/ink1914.xml"/><Relationship Id="rId146" Type="http://schemas.openxmlformats.org/officeDocument/2006/relationships/image" Target="../media/image1870.png"/><Relationship Id="rId167" Type="http://schemas.openxmlformats.org/officeDocument/2006/relationships/customXml" Target="../ink/ink1935.xml"/><Relationship Id="rId188" Type="http://schemas.openxmlformats.org/officeDocument/2006/relationships/image" Target="../media/image1890.png"/><Relationship Id="rId71" Type="http://schemas.openxmlformats.org/officeDocument/2006/relationships/image" Target="../media/image1833.png"/><Relationship Id="rId92" Type="http://schemas.openxmlformats.org/officeDocument/2006/relationships/image" Target="../media/image1843.png"/></Relationships>
</file>

<file path=ppt/slides/_rels/slide23.xml.rels><?xml version="1.0" encoding="UTF-8" standalone="yes"?>
<Relationships xmlns="http://schemas.openxmlformats.org/package/2006/relationships"><Relationship Id="rId117" Type="http://schemas.openxmlformats.org/officeDocument/2006/relationships/image" Target="../media/image1955.png"/><Relationship Id="rId21" Type="http://schemas.openxmlformats.org/officeDocument/2006/relationships/image" Target="../media/image1907.png"/><Relationship Id="rId42" Type="http://schemas.openxmlformats.org/officeDocument/2006/relationships/customXml" Target="../ink/ink1972.xml"/><Relationship Id="rId63" Type="http://schemas.openxmlformats.org/officeDocument/2006/relationships/image" Target="../media/image1928.png"/><Relationship Id="rId84" Type="http://schemas.openxmlformats.org/officeDocument/2006/relationships/customXml" Target="../ink/ink1993.xml"/><Relationship Id="rId138" Type="http://schemas.openxmlformats.org/officeDocument/2006/relationships/customXml" Target="../ink/ink2020.xml"/><Relationship Id="rId159" Type="http://schemas.openxmlformats.org/officeDocument/2006/relationships/image" Target="../media/image1976.png"/><Relationship Id="rId170" Type="http://schemas.openxmlformats.org/officeDocument/2006/relationships/customXml" Target="../ink/ink2036.xml"/><Relationship Id="rId191" Type="http://schemas.openxmlformats.org/officeDocument/2006/relationships/image" Target="../media/image1992.png"/><Relationship Id="rId107" Type="http://schemas.openxmlformats.org/officeDocument/2006/relationships/image" Target="../media/image1950.png"/><Relationship Id="rId11" Type="http://schemas.openxmlformats.org/officeDocument/2006/relationships/image" Target="../media/image1902.png"/><Relationship Id="rId32" Type="http://schemas.openxmlformats.org/officeDocument/2006/relationships/customXml" Target="../ink/ink1967.xml"/><Relationship Id="rId53" Type="http://schemas.openxmlformats.org/officeDocument/2006/relationships/image" Target="../media/image1923.png"/><Relationship Id="rId74" Type="http://schemas.openxmlformats.org/officeDocument/2006/relationships/customXml" Target="../ink/ink1988.xml"/><Relationship Id="rId128" Type="http://schemas.openxmlformats.org/officeDocument/2006/relationships/customXml" Target="../ink/ink2015.xml"/><Relationship Id="rId149" Type="http://schemas.openxmlformats.org/officeDocument/2006/relationships/image" Target="../media/image1971.png"/><Relationship Id="rId5" Type="http://schemas.openxmlformats.org/officeDocument/2006/relationships/image" Target="../media/image1899.png"/><Relationship Id="rId95" Type="http://schemas.openxmlformats.org/officeDocument/2006/relationships/image" Target="../media/image1944.png"/><Relationship Id="rId160" Type="http://schemas.openxmlformats.org/officeDocument/2006/relationships/customXml" Target="../ink/ink2031.xml"/><Relationship Id="rId181" Type="http://schemas.openxmlformats.org/officeDocument/2006/relationships/image" Target="../media/image1987.png"/><Relationship Id="rId22" Type="http://schemas.openxmlformats.org/officeDocument/2006/relationships/customXml" Target="../ink/ink1962.xml"/><Relationship Id="rId43" Type="http://schemas.openxmlformats.org/officeDocument/2006/relationships/image" Target="../media/image1918.png"/><Relationship Id="rId64" Type="http://schemas.openxmlformats.org/officeDocument/2006/relationships/customXml" Target="../ink/ink1983.xml"/><Relationship Id="rId118" Type="http://schemas.openxmlformats.org/officeDocument/2006/relationships/customXml" Target="../ink/ink2010.xml"/><Relationship Id="rId139" Type="http://schemas.openxmlformats.org/officeDocument/2006/relationships/image" Target="../media/image1966.png"/><Relationship Id="rId85" Type="http://schemas.openxmlformats.org/officeDocument/2006/relationships/image" Target="../media/image1939.png"/><Relationship Id="rId150" Type="http://schemas.openxmlformats.org/officeDocument/2006/relationships/customXml" Target="../ink/ink2026.xml"/><Relationship Id="rId171" Type="http://schemas.openxmlformats.org/officeDocument/2006/relationships/image" Target="../media/image1982.png"/><Relationship Id="rId192" Type="http://schemas.openxmlformats.org/officeDocument/2006/relationships/customXml" Target="../ink/ink2047.xml"/><Relationship Id="rId12" Type="http://schemas.openxmlformats.org/officeDocument/2006/relationships/customXml" Target="../ink/ink1957.xml"/><Relationship Id="rId33" Type="http://schemas.openxmlformats.org/officeDocument/2006/relationships/image" Target="../media/image1913.png"/><Relationship Id="rId108" Type="http://schemas.openxmlformats.org/officeDocument/2006/relationships/customXml" Target="../ink/ink2005.xml"/><Relationship Id="rId129" Type="http://schemas.openxmlformats.org/officeDocument/2006/relationships/image" Target="../media/image1961.png"/><Relationship Id="rId54" Type="http://schemas.openxmlformats.org/officeDocument/2006/relationships/customXml" Target="../ink/ink1978.xml"/><Relationship Id="rId75" Type="http://schemas.openxmlformats.org/officeDocument/2006/relationships/image" Target="../media/image1934.png"/><Relationship Id="rId96" Type="http://schemas.openxmlformats.org/officeDocument/2006/relationships/customXml" Target="../ink/ink1999.xml"/><Relationship Id="rId140" Type="http://schemas.openxmlformats.org/officeDocument/2006/relationships/customXml" Target="../ink/ink2021.xml"/><Relationship Id="rId161" Type="http://schemas.openxmlformats.org/officeDocument/2006/relationships/image" Target="../media/image1977.png"/><Relationship Id="rId182" Type="http://schemas.openxmlformats.org/officeDocument/2006/relationships/customXml" Target="../ink/ink2042.xml"/><Relationship Id="rId6" Type="http://schemas.openxmlformats.org/officeDocument/2006/relationships/customXml" Target="../ink/ink1954.xml"/><Relationship Id="rId23" Type="http://schemas.openxmlformats.org/officeDocument/2006/relationships/image" Target="../media/image1908.png"/><Relationship Id="rId119" Type="http://schemas.openxmlformats.org/officeDocument/2006/relationships/image" Target="../media/image1956.png"/><Relationship Id="rId44" Type="http://schemas.openxmlformats.org/officeDocument/2006/relationships/customXml" Target="../ink/ink1973.xml"/><Relationship Id="rId65" Type="http://schemas.openxmlformats.org/officeDocument/2006/relationships/image" Target="../media/image1929.png"/><Relationship Id="rId86" Type="http://schemas.openxmlformats.org/officeDocument/2006/relationships/customXml" Target="../ink/ink1994.xml"/><Relationship Id="rId130" Type="http://schemas.openxmlformats.org/officeDocument/2006/relationships/customXml" Target="../ink/ink2016.xml"/><Relationship Id="rId151" Type="http://schemas.openxmlformats.org/officeDocument/2006/relationships/image" Target="../media/image1972.png"/><Relationship Id="rId172" Type="http://schemas.openxmlformats.org/officeDocument/2006/relationships/customXml" Target="../ink/ink2037.xml"/><Relationship Id="rId193" Type="http://schemas.openxmlformats.org/officeDocument/2006/relationships/image" Target="../media/image1993.png"/><Relationship Id="rId13" Type="http://schemas.openxmlformats.org/officeDocument/2006/relationships/image" Target="../media/image1903.png"/><Relationship Id="rId109" Type="http://schemas.openxmlformats.org/officeDocument/2006/relationships/image" Target="../media/image1951.png"/><Relationship Id="rId34" Type="http://schemas.openxmlformats.org/officeDocument/2006/relationships/customXml" Target="../ink/ink1968.xml"/><Relationship Id="rId55" Type="http://schemas.openxmlformats.org/officeDocument/2006/relationships/image" Target="../media/image1924.png"/><Relationship Id="rId76" Type="http://schemas.openxmlformats.org/officeDocument/2006/relationships/customXml" Target="../ink/ink1989.xml"/><Relationship Id="rId97" Type="http://schemas.openxmlformats.org/officeDocument/2006/relationships/image" Target="../media/image1945.png"/><Relationship Id="rId120" Type="http://schemas.openxmlformats.org/officeDocument/2006/relationships/customXml" Target="../ink/ink2011.xml"/><Relationship Id="rId141" Type="http://schemas.openxmlformats.org/officeDocument/2006/relationships/image" Target="../media/image1967.png"/><Relationship Id="rId7" Type="http://schemas.openxmlformats.org/officeDocument/2006/relationships/image" Target="../media/image1900.png"/><Relationship Id="rId162" Type="http://schemas.openxmlformats.org/officeDocument/2006/relationships/customXml" Target="../ink/ink2032.xml"/><Relationship Id="rId183" Type="http://schemas.openxmlformats.org/officeDocument/2006/relationships/image" Target="../media/image1988.png"/><Relationship Id="rId2" Type="http://schemas.openxmlformats.org/officeDocument/2006/relationships/notesSlide" Target="../notesSlides/notesSlide18.xml"/><Relationship Id="rId29" Type="http://schemas.openxmlformats.org/officeDocument/2006/relationships/image" Target="../media/image1911.png"/><Relationship Id="rId24" Type="http://schemas.openxmlformats.org/officeDocument/2006/relationships/customXml" Target="../ink/ink1963.xml"/><Relationship Id="rId40" Type="http://schemas.openxmlformats.org/officeDocument/2006/relationships/customXml" Target="../ink/ink1971.xml"/><Relationship Id="rId45" Type="http://schemas.openxmlformats.org/officeDocument/2006/relationships/image" Target="../media/image1919.png"/><Relationship Id="rId66" Type="http://schemas.openxmlformats.org/officeDocument/2006/relationships/customXml" Target="../ink/ink1984.xml"/><Relationship Id="rId87" Type="http://schemas.openxmlformats.org/officeDocument/2006/relationships/image" Target="../media/image1940.png"/><Relationship Id="rId110" Type="http://schemas.openxmlformats.org/officeDocument/2006/relationships/customXml" Target="../ink/ink2006.xml"/><Relationship Id="rId115" Type="http://schemas.openxmlformats.org/officeDocument/2006/relationships/image" Target="../media/image1954.png"/><Relationship Id="rId131" Type="http://schemas.openxmlformats.org/officeDocument/2006/relationships/image" Target="../media/image1962.png"/><Relationship Id="rId136" Type="http://schemas.openxmlformats.org/officeDocument/2006/relationships/customXml" Target="../ink/ink2019.xml"/><Relationship Id="rId157" Type="http://schemas.openxmlformats.org/officeDocument/2006/relationships/image" Target="../media/image1975.png"/><Relationship Id="rId178" Type="http://schemas.openxmlformats.org/officeDocument/2006/relationships/customXml" Target="../ink/ink2040.xml"/><Relationship Id="rId61" Type="http://schemas.openxmlformats.org/officeDocument/2006/relationships/image" Target="../media/image1927.png"/><Relationship Id="rId82" Type="http://schemas.openxmlformats.org/officeDocument/2006/relationships/customXml" Target="../ink/ink1992.xml"/><Relationship Id="rId152" Type="http://schemas.openxmlformats.org/officeDocument/2006/relationships/customXml" Target="../ink/ink2027.xml"/><Relationship Id="rId173" Type="http://schemas.openxmlformats.org/officeDocument/2006/relationships/image" Target="../media/image1983.png"/><Relationship Id="rId194" Type="http://schemas.openxmlformats.org/officeDocument/2006/relationships/customXml" Target="../ink/ink2048.xml"/><Relationship Id="rId199" Type="http://schemas.openxmlformats.org/officeDocument/2006/relationships/image" Target="../media/image1996.png"/><Relationship Id="rId19" Type="http://schemas.openxmlformats.org/officeDocument/2006/relationships/image" Target="../media/image1906.png"/><Relationship Id="rId14" Type="http://schemas.openxmlformats.org/officeDocument/2006/relationships/customXml" Target="../ink/ink1958.xml"/><Relationship Id="rId30" Type="http://schemas.openxmlformats.org/officeDocument/2006/relationships/customXml" Target="../ink/ink1966.xml"/><Relationship Id="rId35" Type="http://schemas.openxmlformats.org/officeDocument/2006/relationships/image" Target="../media/image1914.png"/><Relationship Id="rId56" Type="http://schemas.openxmlformats.org/officeDocument/2006/relationships/customXml" Target="../ink/ink1979.xml"/><Relationship Id="rId77" Type="http://schemas.openxmlformats.org/officeDocument/2006/relationships/image" Target="../media/image1935.png"/><Relationship Id="rId100" Type="http://schemas.openxmlformats.org/officeDocument/2006/relationships/customXml" Target="../ink/ink2001.xml"/><Relationship Id="rId105" Type="http://schemas.openxmlformats.org/officeDocument/2006/relationships/image" Target="../media/image1949.png"/><Relationship Id="rId126" Type="http://schemas.openxmlformats.org/officeDocument/2006/relationships/customXml" Target="../ink/ink2014.xml"/><Relationship Id="rId147" Type="http://schemas.openxmlformats.org/officeDocument/2006/relationships/image" Target="../media/image1970.png"/><Relationship Id="rId168" Type="http://schemas.openxmlformats.org/officeDocument/2006/relationships/customXml" Target="../ink/ink2035.xml"/><Relationship Id="rId8" Type="http://schemas.openxmlformats.org/officeDocument/2006/relationships/customXml" Target="../ink/ink1955.xml"/><Relationship Id="rId51" Type="http://schemas.openxmlformats.org/officeDocument/2006/relationships/image" Target="../media/image1922.png"/><Relationship Id="rId72" Type="http://schemas.openxmlformats.org/officeDocument/2006/relationships/customXml" Target="../ink/ink1987.xml"/><Relationship Id="rId93" Type="http://schemas.openxmlformats.org/officeDocument/2006/relationships/image" Target="../media/image1943.png"/><Relationship Id="rId98" Type="http://schemas.openxmlformats.org/officeDocument/2006/relationships/customXml" Target="../ink/ink2000.xml"/><Relationship Id="rId121" Type="http://schemas.openxmlformats.org/officeDocument/2006/relationships/image" Target="../media/image1957.png"/><Relationship Id="rId142" Type="http://schemas.openxmlformats.org/officeDocument/2006/relationships/customXml" Target="../ink/ink2022.xml"/><Relationship Id="rId163" Type="http://schemas.openxmlformats.org/officeDocument/2006/relationships/image" Target="../media/image1978.png"/><Relationship Id="rId184" Type="http://schemas.openxmlformats.org/officeDocument/2006/relationships/customXml" Target="../ink/ink2043.xml"/><Relationship Id="rId189" Type="http://schemas.openxmlformats.org/officeDocument/2006/relationships/image" Target="../media/image1991.png"/><Relationship Id="rId3" Type="http://schemas.openxmlformats.org/officeDocument/2006/relationships/image" Target="../media/image1898.png"/><Relationship Id="rId25" Type="http://schemas.openxmlformats.org/officeDocument/2006/relationships/image" Target="../media/image1909.png"/><Relationship Id="rId46" Type="http://schemas.openxmlformats.org/officeDocument/2006/relationships/customXml" Target="../ink/ink1974.xml"/><Relationship Id="rId67" Type="http://schemas.openxmlformats.org/officeDocument/2006/relationships/image" Target="../media/image1930.png"/><Relationship Id="rId116" Type="http://schemas.openxmlformats.org/officeDocument/2006/relationships/customXml" Target="../ink/ink2009.xml"/><Relationship Id="rId137" Type="http://schemas.openxmlformats.org/officeDocument/2006/relationships/image" Target="../media/image1965.png"/><Relationship Id="rId158" Type="http://schemas.openxmlformats.org/officeDocument/2006/relationships/customXml" Target="../ink/ink2030.xml"/><Relationship Id="rId20" Type="http://schemas.openxmlformats.org/officeDocument/2006/relationships/customXml" Target="../ink/ink1961.xml"/><Relationship Id="rId41" Type="http://schemas.openxmlformats.org/officeDocument/2006/relationships/image" Target="../media/image1917.png"/><Relationship Id="rId62" Type="http://schemas.openxmlformats.org/officeDocument/2006/relationships/customXml" Target="../ink/ink1982.xml"/><Relationship Id="rId83" Type="http://schemas.openxmlformats.org/officeDocument/2006/relationships/image" Target="../media/image1938.png"/><Relationship Id="rId88" Type="http://schemas.openxmlformats.org/officeDocument/2006/relationships/customXml" Target="../ink/ink1995.xml"/><Relationship Id="rId111" Type="http://schemas.openxmlformats.org/officeDocument/2006/relationships/image" Target="../media/image1952.png"/><Relationship Id="rId132" Type="http://schemas.openxmlformats.org/officeDocument/2006/relationships/customXml" Target="../ink/ink2017.xml"/><Relationship Id="rId153" Type="http://schemas.openxmlformats.org/officeDocument/2006/relationships/image" Target="../media/image1973.png"/><Relationship Id="rId174" Type="http://schemas.openxmlformats.org/officeDocument/2006/relationships/customXml" Target="../ink/ink2038.xml"/><Relationship Id="rId179" Type="http://schemas.openxmlformats.org/officeDocument/2006/relationships/image" Target="../media/image1986.png"/><Relationship Id="rId195" Type="http://schemas.openxmlformats.org/officeDocument/2006/relationships/image" Target="../media/image1994.png"/><Relationship Id="rId190" Type="http://schemas.openxmlformats.org/officeDocument/2006/relationships/customXml" Target="../ink/ink2046.xml"/><Relationship Id="rId15" Type="http://schemas.openxmlformats.org/officeDocument/2006/relationships/image" Target="../media/image1904.png"/><Relationship Id="rId36" Type="http://schemas.openxmlformats.org/officeDocument/2006/relationships/customXml" Target="../ink/ink1969.xml"/><Relationship Id="rId57" Type="http://schemas.openxmlformats.org/officeDocument/2006/relationships/image" Target="../media/image1925.png"/><Relationship Id="rId106" Type="http://schemas.openxmlformats.org/officeDocument/2006/relationships/customXml" Target="../ink/ink2004.xml"/><Relationship Id="rId127" Type="http://schemas.openxmlformats.org/officeDocument/2006/relationships/image" Target="../media/image1960.png"/><Relationship Id="rId10" Type="http://schemas.openxmlformats.org/officeDocument/2006/relationships/customXml" Target="../ink/ink1956.xml"/><Relationship Id="rId31" Type="http://schemas.openxmlformats.org/officeDocument/2006/relationships/image" Target="../media/image1912.png"/><Relationship Id="rId52" Type="http://schemas.openxmlformats.org/officeDocument/2006/relationships/customXml" Target="../ink/ink1977.xml"/><Relationship Id="rId73" Type="http://schemas.openxmlformats.org/officeDocument/2006/relationships/image" Target="../media/image1933.png"/><Relationship Id="rId78" Type="http://schemas.openxmlformats.org/officeDocument/2006/relationships/customXml" Target="../ink/ink1990.xml"/><Relationship Id="rId94" Type="http://schemas.openxmlformats.org/officeDocument/2006/relationships/customXml" Target="../ink/ink1998.xml"/><Relationship Id="rId99" Type="http://schemas.openxmlformats.org/officeDocument/2006/relationships/image" Target="../media/image1946.png"/><Relationship Id="rId101" Type="http://schemas.openxmlformats.org/officeDocument/2006/relationships/image" Target="../media/image1947.png"/><Relationship Id="rId122" Type="http://schemas.openxmlformats.org/officeDocument/2006/relationships/customXml" Target="../ink/ink2012.xml"/><Relationship Id="rId143" Type="http://schemas.openxmlformats.org/officeDocument/2006/relationships/image" Target="../media/image1968.png"/><Relationship Id="rId148" Type="http://schemas.openxmlformats.org/officeDocument/2006/relationships/customXml" Target="../ink/ink2025.xml"/><Relationship Id="rId164" Type="http://schemas.openxmlformats.org/officeDocument/2006/relationships/customXml" Target="../ink/ink2033.xml"/><Relationship Id="rId169" Type="http://schemas.openxmlformats.org/officeDocument/2006/relationships/image" Target="../media/image1981.png"/><Relationship Id="rId185" Type="http://schemas.openxmlformats.org/officeDocument/2006/relationships/image" Target="../media/image1989.png"/><Relationship Id="rId4" Type="http://schemas.openxmlformats.org/officeDocument/2006/relationships/customXml" Target="../ink/ink1953.xml"/><Relationship Id="rId9" Type="http://schemas.openxmlformats.org/officeDocument/2006/relationships/image" Target="../media/image1901.png"/><Relationship Id="rId180" Type="http://schemas.openxmlformats.org/officeDocument/2006/relationships/customXml" Target="../ink/ink2041.xml"/><Relationship Id="rId26" Type="http://schemas.openxmlformats.org/officeDocument/2006/relationships/customXml" Target="../ink/ink1964.xml"/><Relationship Id="rId47" Type="http://schemas.openxmlformats.org/officeDocument/2006/relationships/image" Target="../media/image1920.png"/><Relationship Id="rId68" Type="http://schemas.openxmlformats.org/officeDocument/2006/relationships/customXml" Target="../ink/ink1985.xml"/><Relationship Id="rId89" Type="http://schemas.openxmlformats.org/officeDocument/2006/relationships/image" Target="../media/image1941.png"/><Relationship Id="rId112" Type="http://schemas.openxmlformats.org/officeDocument/2006/relationships/customXml" Target="../ink/ink2007.xml"/><Relationship Id="rId133" Type="http://schemas.openxmlformats.org/officeDocument/2006/relationships/image" Target="../media/image1963.png"/><Relationship Id="rId154" Type="http://schemas.openxmlformats.org/officeDocument/2006/relationships/customXml" Target="../ink/ink2028.xml"/><Relationship Id="rId175" Type="http://schemas.openxmlformats.org/officeDocument/2006/relationships/image" Target="../media/image1984.png"/><Relationship Id="rId196" Type="http://schemas.openxmlformats.org/officeDocument/2006/relationships/customXml" Target="../ink/ink2049.xml"/><Relationship Id="rId200" Type="http://schemas.openxmlformats.org/officeDocument/2006/relationships/customXml" Target="../ink/ink2051.xml"/><Relationship Id="rId16" Type="http://schemas.openxmlformats.org/officeDocument/2006/relationships/customXml" Target="../ink/ink1959.xml"/><Relationship Id="rId37" Type="http://schemas.openxmlformats.org/officeDocument/2006/relationships/image" Target="../media/image1915.png"/><Relationship Id="rId58" Type="http://schemas.openxmlformats.org/officeDocument/2006/relationships/customXml" Target="../ink/ink1980.xml"/><Relationship Id="rId79" Type="http://schemas.openxmlformats.org/officeDocument/2006/relationships/image" Target="../media/image1936.png"/><Relationship Id="rId102" Type="http://schemas.openxmlformats.org/officeDocument/2006/relationships/customXml" Target="../ink/ink2002.xml"/><Relationship Id="rId123" Type="http://schemas.openxmlformats.org/officeDocument/2006/relationships/image" Target="../media/image1958.png"/><Relationship Id="rId144" Type="http://schemas.openxmlformats.org/officeDocument/2006/relationships/customXml" Target="../ink/ink2023.xml"/><Relationship Id="rId90" Type="http://schemas.openxmlformats.org/officeDocument/2006/relationships/customXml" Target="../ink/ink1996.xml"/><Relationship Id="rId165" Type="http://schemas.openxmlformats.org/officeDocument/2006/relationships/image" Target="../media/image1979.png"/><Relationship Id="rId186" Type="http://schemas.openxmlformats.org/officeDocument/2006/relationships/customXml" Target="../ink/ink2044.xml"/><Relationship Id="rId27" Type="http://schemas.openxmlformats.org/officeDocument/2006/relationships/image" Target="../media/image1910.png"/><Relationship Id="rId48" Type="http://schemas.openxmlformats.org/officeDocument/2006/relationships/customXml" Target="../ink/ink1975.xml"/><Relationship Id="rId69" Type="http://schemas.openxmlformats.org/officeDocument/2006/relationships/image" Target="../media/image1931.png"/><Relationship Id="rId113" Type="http://schemas.openxmlformats.org/officeDocument/2006/relationships/image" Target="../media/image1953.png"/><Relationship Id="rId134" Type="http://schemas.openxmlformats.org/officeDocument/2006/relationships/customXml" Target="../ink/ink2018.xml"/><Relationship Id="rId80" Type="http://schemas.openxmlformats.org/officeDocument/2006/relationships/customXml" Target="../ink/ink1991.xml"/><Relationship Id="rId155" Type="http://schemas.openxmlformats.org/officeDocument/2006/relationships/image" Target="../media/image1974.png"/><Relationship Id="rId176" Type="http://schemas.openxmlformats.org/officeDocument/2006/relationships/customXml" Target="../ink/ink2039.xml"/><Relationship Id="rId197" Type="http://schemas.openxmlformats.org/officeDocument/2006/relationships/image" Target="../media/image1995.png"/><Relationship Id="rId201" Type="http://schemas.openxmlformats.org/officeDocument/2006/relationships/image" Target="../media/image1997.png"/><Relationship Id="rId17" Type="http://schemas.openxmlformats.org/officeDocument/2006/relationships/image" Target="../media/image1905.png"/><Relationship Id="rId38" Type="http://schemas.openxmlformats.org/officeDocument/2006/relationships/customXml" Target="../ink/ink1970.xml"/><Relationship Id="rId59" Type="http://schemas.openxmlformats.org/officeDocument/2006/relationships/image" Target="../media/image1926.png"/><Relationship Id="rId103" Type="http://schemas.openxmlformats.org/officeDocument/2006/relationships/image" Target="../media/image1948.png"/><Relationship Id="rId124" Type="http://schemas.openxmlformats.org/officeDocument/2006/relationships/customXml" Target="../ink/ink2013.xml"/><Relationship Id="rId70" Type="http://schemas.openxmlformats.org/officeDocument/2006/relationships/customXml" Target="../ink/ink1986.xml"/><Relationship Id="rId91" Type="http://schemas.openxmlformats.org/officeDocument/2006/relationships/image" Target="../media/image1942.png"/><Relationship Id="rId145" Type="http://schemas.openxmlformats.org/officeDocument/2006/relationships/image" Target="../media/image1969.png"/><Relationship Id="rId166" Type="http://schemas.openxmlformats.org/officeDocument/2006/relationships/customXml" Target="../ink/ink2034.xml"/><Relationship Id="rId187" Type="http://schemas.openxmlformats.org/officeDocument/2006/relationships/image" Target="../media/image1990.png"/><Relationship Id="rId1" Type="http://schemas.openxmlformats.org/officeDocument/2006/relationships/slideLayout" Target="../slideLayouts/slideLayout7.xml"/><Relationship Id="rId28" Type="http://schemas.openxmlformats.org/officeDocument/2006/relationships/customXml" Target="../ink/ink1965.xml"/><Relationship Id="rId49" Type="http://schemas.openxmlformats.org/officeDocument/2006/relationships/image" Target="../media/image1921.png"/><Relationship Id="rId114" Type="http://schemas.openxmlformats.org/officeDocument/2006/relationships/customXml" Target="../ink/ink2008.xml"/><Relationship Id="rId60" Type="http://schemas.openxmlformats.org/officeDocument/2006/relationships/customXml" Target="../ink/ink1981.xml"/><Relationship Id="rId81" Type="http://schemas.openxmlformats.org/officeDocument/2006/relationships/image" Target="../media/image1937.png"/><Relationship Id="rId135" Type="http://schemas.openxmlformats.org/officeDocument/2006/relationships/image" Target="../media/image1964.png"/><Relationship Id="rId156" Type="http://schemas.openxmlformats.org/officeDocument/2006/relationships/customXml" Target="../ink/ink2029.xml"/><Relationship Id="rId177" Type="http://schemas.openxmlformats.org/officeDocument/2006/relationships/image" Target="../media/image1985.png"/><Relationship Id="rId198" Type="http://schemas.openxmlformats.org/officeDocument/2006/relationships/customXml" Target="../ink/ink2050.xml"/><Relationship Id="rId18" Type="http://schemas.openxmlformats.org/officeDocument/2006/relationships/customXml" Target="../ink/ink1960.xml"/><Relationship Id="rId39" Type="http://schemas.openxmlformats.org/officeDocument/2006/relationships/image" Target="../media/image1916.png"/><Relationship Id="rId50" Type="http://schemas.openxmlformats.org/officeDocument/2006/relationships/customXml" Target="../ink/ink1976.xml"/><Relationship Id="rId104" Type="http://schemas.openxmlformats.org/officeDocument/2006/relationships/customXml" Target="../ink/ink2003.xml"/><Relationship Id="rId125" Type="http://schemas.openxmlformats.org/officeDocument/2006/relationships/image" Target="../media/image1959.png"/><Relationship Id="rId146" Type="http://schemas.openxmlformats.org/officeDocument/2006/relationships/customXml" Target="../ink/ink2024.xml"/><Relationship Id="rId167" Type="http://schemas.openxmlformats.org/officeDocument/2006/relationships/image" Target="../media/image1980.png"/><Relationship Id="rId188" Type="http://schemas.openxmlformats.org/officeDocument/2006/relationships/customXml" Target="../ink/ink2045.xml"/><Relationship Id="rId71" Type="http://schemas.openxmlformats.org/officeDocument/2006/relationships/image" Target="../media/image1932.png"/><Relationship Id="rId92" Type="http://schemas.openxmlformats.org/officeDocument/2006/relationships/customXml" Target="../ink/ink1997.xml"/></Relationships>
</file>

<file path=ppt/slides/_rels/slide3.xml.rels><?xml version="1.0" encoding="UTF-8" standalone="yes"?>
<Relationships xmlns="http://schemas.openxmlformats.org/package/2006/relationships"><Relationship Id="rId13" Type="http://schemas.openxmlformats.org/officeDocument/2006/relationships/image" Target="../media/image18310.png"/><Relationship Id="rId18" Type="http://schemas.openxmlformats.org/officeDocument/2006/relationships/customXml" Target="../ink/ink195.xml"/><Relationship Id="rId26" Type="http://schemas.openxmlformats.org/officeDocument/2006/relationships/customXml" Target="../ink/ink199.xml"/><Relationship Id="rId39" Type="http://schemas.openxmlformats.org/officeDocument/2006/relationships/image" Target="../media/image195.png"/><Relationship Id="rId21" Type="http://schemas.openxmlformats.org/officeDocument/2006/relationships/image" Target="../media/image186.png"/><Relationship Id="rId34" Type="http://schemas.openxmlformats.org/officeDocument/2006/relationships/customXml" Target="../ink/ink203.xml"/><Relationship Id="rId7" Type="http://schemas.openxmlformats.org/officeDocument/2006/relationships/image" Target="../media/image1800.png"/><Relationship Id="rId12" Type="http://schemas.openxmlformats.org/officeDocument/2006/relationships/customXml" Target="../ink/ink192.xml"/><Relationship Id="rId17" Type="http://schemas.openxmlformats.org/officeDocument/2006/relationships/image" Target="../media/image7.png"/><Relationship Id="rId25" Type="http://schemas.openxmlformats.org/officeDocument/2006/relationships/image" Target="../media/image188.png"/><Relationship Id="rId33" Type="http://schemas.openxmlformats.org/officeDocument/2006/relationships/image" Target="../media/image192.png"/><Relationship Id="rId38" Type="http://schemas.openxmlformats.org/officeDocument/2006/relationships/customXml" Target="../ink/ink205.xml"/><Relationship Id="rId2" Type="http://schemas.openxmlformats.org/officeDocument/2006/relationships/notesSlide" Target="../notesSlides/notesSlide3.xml"/><Relationship Id="rId16" Type="http://schemas.openxmlformats.org/officeDocument/2006/relationships/customXml" Target="../ink/ink194.xml"/><Relationship Id="rId20" Type="http://schemas.openxmlformats.org/officeDocument/2006/relationships/customXml" Target="../ink/ink196.xml"/><Relationship Id="rId29" Type="http://schemas.openxmlformats.org/officeDocument/2006/relationships/image" Target="../media/image190.png"/><Relationship Id="rId1" Type="http://schemas.openxmlformats.org/officeDocument/2006/relationships/slideLayout" Target="../slideLayouts/slideLayout7.xml"/><Relationship Id="rId6" Type="http://schemas.openxmlformats.org/officeDocument/2006/relationships/customXml" Target="../ink/ink189.xml"/><Relationship Id="rId11" Type="http://schemas.openxmlformats.org/officeDocument/2006/relationships/image" Target="../media/image18210.png"/><Relationship Id="rId24" Type="http://schemas.openxmlformats.org/officeDocument/2006/relationships/customXml" Target="../ink/ink198.xml"/><Relationship Id="rId32" Type="http://schemas.openxmlformats.org/officeDocument/2006/relationships/customXml" Target="../ink/ink202.xml"/><Relationship Id="rId37" Type="http://schemas.openxmlformats.org/officeDocument/2006/relationships/image" Target="../media/image194.png"/><Relationship Id="rId5" Type="http://schemas.openxmlformats.org/officeDocument/2006/relationships/image" Target="../media/image1790.png"/><Relationship Id="rId15" Type="http://schemas.openxmlformats.org/officeDocument/2006/relationships/image" Target="../media/image184.png"/><Relationship Id="rId23" Type="http://schemas.openxmlformats.org/officeDocument/2006/relationships/image" Target="../media/image187.png"/><Relationship Id="rId28" Type="http://schemas.openxmlformats.org/officeDocument/2006/relationships/customXml" Target="../ink/ink200.xml"/><Relationship Id="rId36" Type="http://schemas.openxmlformats.org/officeDocument/2006/relationships/customXml" Target="../ink/ink204.xml"/><Relationship Id="rId10" Type="http://schemas.openxmlformats.org/officeDocument/2006/relationships/customXml" Target="../ink/ink191.xml"/><Relationship Id="rId19" Type="http://schemas.openxmlformats.org/officeDocument/2006/relationships/image" Target="../media/image185.png"/><Relationship Id="rId31" Type="http://schemas.openxmlformats.org/officeDocument/2006/relationships/image" Target="../media/image191.png"/><Relationship Id="rId4" Type="http://schemas.openxmlformats.org/officeDocument/2006/relationships/customXml" Target="../ink/ink188.xml"/><Relationship Id="rId9" Type="http://schemas.openxmlformats.org/officeDocument/2006/relationships/image" Target="../media/image18110.png"/><Relationship Id="rId14" Type="http://schemas.openxmlformats.org/officeDocument/2006/relationships/customXml" Target="../ink/ink193.xml"/><Relationship Id="rId22" Type="http://schemas.openxmlformats.org/officeDocument/2006/relationships/customXml" Target="../ink/ink197.xml"/><Relationship Id="rId27" Type="http://schemas.openxmlformats.org/officeDocument/2006/relationships/image" Target="../media/image189.png"/><Relationship Id="rId30" Type="http://schemas.openxmlformats.org/officeDocument/2006/relationships/customXml" Target="../ink/ink201.xml"/><Relationship Id="rId35" Type="http://schemas.openxmlformats.org/officeDocument/2006/relationships/image" Target="../media/image193.png"/><Relationship Id="rId8" Type="http://schemas.openxmlformats.org/officeDocument/2006/relationships/customXml" Target="../ink/ink190.xml"/><Relationship Id="rId3" Type="http://schemas.openxmlformats.org/officeDocument/2006/relationships/image" Target="../media/image184.emf"/></Relationships>
</file>

<file path=ppt/slides/_rels/slide4.xml.rels><?xml version="1.0" encoding="UTF-8" standalone="yes"?>
<Relationships xmlns="http://schemas.openxmlformats.org/package/2006/relationships"><Relationship Id="rId8" Type="http://schemas.openxmlformats.org/officeDocument/2006/relationships/image" Target="../media/image198.png"/><Relationship Id="rId3" Type="http://schemas.openxmlformats.org/officeDocument/2006/relationships/customXml" Target="../ink/ink206.xml"/><Relationship Id="rId7" Type="http://schemas.openxmlformats.org/officeDocument/2006/relationships/customXml" Target="../ink/ink208.xml"/><Relationship Id="rId12" Type="http://schemas.openxmlformats.org/officeDocument/2006/relationships/image" Target="../media/image200.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97.png"/><Relationship Id="rId11" Type="http://schemas.openxmlformats.org/officeDocument/2006/relationships/customXml" Target="../ink/ink210.xml"/><Relationship Id="rId5" Type="http://schemas.openxmlformats.org/officeDocument/2006/relationships/customXml" Target="../ink/ink207.xml"/><Relationship Id="rId10" Type="http://schemas.openxmlformats.org/officeDocument/2006/relationships/image" Target="../media/image199.png"/><Relationship Id="rId4" Type="http://schemas.openxmlformats.org/officeDocument/2006/relationships/image" Target="../media/image196.png"/><Relationship Id="rId9" Type="http://schemas.openxmlformats.org/officeDocument/2006/relationships/customXml" Target="../ink/ink209.xml"/></Relationships>
</file>

<file path=ppt/slides/_rels/slide5.xml.rels><?xml version="1.0" encoding="UTF-8" standalone="yes"?>
<Relationships xmlns="http://schemas.openxmlformats.org/package/2006/relationships"><Relationship Id="rId13" Type="http://schemas.openxmlformats.org/officeDocument/2006/relationships/customXml" Target="../ink/ink216.xml"/><Relationship Id="rId18" Type="http://schemas.openxmlformats.org/officeDocument/2006/relationships/image" Target="../media/image208.png"/><Relationship Id="rId26" Type="http://schemas.openxmlformats.org/officeDocument/2006/relationships/image" Target="../media/image212.png"/><Relationship Id="rId39" Type="http://schemas.openxmlformats.org/officeDocument/2006/relationships/customXml" Target="../ink/ink229.xml"/><Relationship Id="rId21" Type="http://schemas.openxmlformats.org/officeDocument/2006/relationships/customXml" Target="../ink/ink220.xml"/><Relationship Id="rId34" Type="http://schemas.openxmlformats.org/officeDocument/2006/relationships/image" Target="../media/image216.png"/><Relationship Id="rId42" Type="http://schemas.openxmlformats.org/officeDocument/2006/relationships/image" Target="../media/image220.png"/><Relationship Id="rId47" Type="http://schemas.openxmlformats.org/officeDocument/2006/relationships/customXml" Target="../ink/ink233.xml"/><Relationship Id="rId50" Type="http://schemas.openxmlformats.org/officeDocument/2006/relationships/image" Target="../media/image224.png"/><Relationship Id="rId7" Type="http://schemas.openxmlformats.org/officeDocument/2006/relationships/customXml" Target="../ink/ink213.xml"/><Relationship Id="rId2" Type="http://schemas.openxmlformats.org/officeDocument/2006/relationships/notesSlide" Target="../notesSlides/notesSlide5.xml"/><Relationship Id="rId16" Type="http://schemas.openxmlformats.org/officeDocument/2006/relationships/image" Target="../media/image207.png"/><Relationship Id="rId29" Type="http://schemas.openxmlformats.org/officeDocument/2006/relationships/customXml" Target="../ink/ink224.xml"/><Relationship Id="rId11" Type="http://schemas.openxmlformats.org/officeDocument/2006/relationships/customXml" Target="../ink/ink215.xml"/><Relationship Id="rId24" Type="http://schemas.openxmlformats.org/officeDocument/2006/relationships/image" Target="../media/image211.png"/><Relationship Id="rId32" Type="http://schemas.openxmlformats.org/officeDocument/2006/relationships/image" Target="../media/image215.png"/><Relationship Id="rId37" Type="http://schemas.openxmlformats.org/officeDocument/2006/relationships/customXml" Target="../ink/ink228.xml"/><Relationship Id="rId40" Type="http://schemas.openxmlformats.org/officeDocument/2006/relationships/image" Target="../media/image219.png"/><Relationship Id="rId45" Type="http://schemas.openxmlformats.org/officeDocument/2006/relationships/customXml" Target="../ink/ink232.xml"/><Relationship Id="rId5" Type="http://schemas.openxmlformats.org/officeDocument/2006/relationships/customXml" Target="../ink/ink212.xml"/><Relationship Id="rId15" Type="http://schemas.openxmlformats.org/officeDocument/2006/relationships/customXml" Target="../ink/ink217.xml"/><Relationship Id="rId23" Type="http://schemas.openxmlformats.org/officeDocument/2006/relationships/customXml" Target="../ink/ink221.xml"/><Relationship Id="rId28" Type="http://schemas.openxmlformats.org/officeDocument/2006/relationships/image" Target="../media/image213.png"/><Relationship Id="rId36" Type="http://schemas.openxmlformats.org/officeDocument/2006/relationships/image" Target="../media/image217.png"/><Relationship Id="rId49" Type="http://schemas.openxmlformats.org/officeDocument/2006/relationships/customXml" Target="../ink/ink234.xml"/><Relationship Id="rId10" Type="http://schemas.openxmlformats.org/officeDocument/2006/relationships/image" Target="../media/image204.png"/><Relationship Id="rId19" Type="http://schemas.openxmlformats.org/officeDocument/2006/relationships/customXml" Target="../ink/ink219.xml"/><Relationship Id="rId31" Type="http://schemas.openxmlformats.org/officeDocument/2006/relationships/customXml" Target="../ink/ink225.xml"/><Relationship Id="rId44" Type="http://schemas.openxmlformats.org/officeDocument/2006/relationships/image" Target="../media/image221.png"/><Relationship Id="rId4" Type="http://schemas.openxmlformats.org/officeDocument/2006/relationships/image" Target="../media/image201.png"/><Relationship Id="rId9" Type="http://schemas.openxmlformats.org/officeDocument/2006/relationships/customXml" Target="../ink/ink214.xml"/><Relationship Id="rId14" Type="http://schemas.openxmlformats.org/officeDocument/2006/relationships/image" Target="../media/image206.png"/><Relationship Id="rId22" Type="http://schemas.openxmlformats.org/officeDocument/2006/relationships/image" Target="../media/image210.png"/><Relationship Id="rId27" Type="http://schemas.openxmlformats.org/officeDocument/2006/relationships/customXml" Target="../ink/ink223.xml"/><Relationship Id="rId30" Type="http://schemas.openxmlformats.org/officeDocument/2006/relationships/image" Target="../media/image214.png"/><Relationship Id="rId35" Type="http://schemas.openxmlformats.org/officeDocument/2006/relationships/customXml" Target="../ink/ink227.xml"/><Relationship Id="rId43" Type="http://schemas.openxmlformats.org/officeDocument/2006/relationships/customXml" Target="../ink/ink231.xml"/><Relationship Id="rId48" Type="http://schemas.openxmlformats.org/officeDocument/2006/relationships/image" Target="../media/image223.png"/><Relationship Id="rId8" Type="http://schemas.openxmlformats.org/officeDocument/2006/relationships/image" Target="../media/image203.png"/><Relationship Id="rId3" Type="http://schemas.openxmlformats.org/officeDocument/2006/relationships/customXml" Target="../ink/ink211.xml"/><Relationship Id="rId12" Type="http://schemas.openxmlformats.org/officeDocument/2006/relationships/image" Target="../media/image205.png"/><Relationship Id="rId17" Type="http://schemas.openxmlformats.org/officeDocument/2006/relationships/customXml" Target="../ink/ink218.xml"/><Relationship Id="rId25" Type="http://schemas.openxmlformats.org/officeDocument/2006/relationships/customXml" Target="../ink/ink222.xml"/><Relationship Id="rId33" Type="http://schemas.openxmlformats.org/officeDocument/2006/relationships/customXml" Target="../ink/ink226.xml"/><Relationship Id="rId38" Type="http://schemas.openxmlformats.org/officeDocument/2006/relationships/image" Target="../media/image218.png"/><Relationship Id="rId46" Type="http://schemas.openxmlformats.org/officeDocument/2006/relationships/image" Target="../media/image222.png"/><Relationship Id="rId20" Type="http://schemas.openxmlformats.org/officeDocument/2006/relationships/image" Target="../media/image209.png"/><Relationship Id="rId41" Type="http://schemas.openxmlformats.org/officeDocument/2006/relationships/customXml" Target="../ink/ink230.xml"/><Relationship Id="rId1" Type="http://schemas.openxmlformats.org/officeDocument/2006/relationships/slideLayout" Target="../slideLayouts/slideLayout7.xml"/><Relationship Id="rId6" Type="http://schemas.openxmlformats.org/officeDocument/2006/relationships/image" Target="../media/image20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17" Type="http://schemas.openxmlformats.org/officeDocument/2006/relationships/customXml" Target="../ink/ink292.xml"/><Relationship Id="rId21" Type="http://schemas.openxmlformats.org/officeDocument/2006/relationships/customXml" Target="../ink/ink243.xml"/><Relationship Id="rId63" Type="http://schemas.openxmlformats.org/officeDocument/2006/relationships/customXml" Target="../ink/ink264.xml"/><Relationship Id="rId159" Type="http://schemas.openxmlformats.org/officeDocument/2006/relationships/image" Target="../media/image301.png"/><Relationship Id="rId170" Type="http://schemas.openxmlformats.org/officeDocument/2006/relationships/customXml" Target="../ink/ink319.xml"/><Relationship Id="rId226" Type="http://schemas.openxmlformats.org/officeDocument/2006/relationships/image" Target="../media/image334.png"/><Relationship Id="rId268" Type="http://schemas.openxmlformats.org/officeDocument/2006/relationships/image" Target="../media/image355.png"/><Relationship Id="rId32" Type="http://schemas.openxmlformats.org/officeDocument/2006/relationships/image" Target="../media/image239.png"/><Relationship Id="rId74" Type="http://schemas.openxmlformats.org/officeDocument/2006/relationships/image" Target="../media/image260.png"/><Relationship Id="rId128" Type="http://schemas.openxmlformats.org/officeDocument/2006/relationships/image" Target="../media/image286.png"/><Relationship Id="rId5" Type="http://schemas.openxmlformats.org/officeDocument/2006/relationships/customXml" Target="../ink/ink235.xml"/><Relationship Id="rId181" Type="http://schemas.openxmlformats.org/officeDocument/2006/relationships/image" Target="../media/image312.png"/><Relationship Id="rId237" Type="http://schemas.openxmlformats.org/officeDocument/2006/relationships/customXml" Target="../ink/ink353.xml"/><Relationship Id="rId258" Type="http://schemas.openxmlformats.org/officeDocument/2006/relationships/image" Target="../media/image350.png"/><Relationship Id="rId279" Type="http://schemas.openxmlformats.org/officeDocument/2006/relationships/customXml" Target="../ink/ink374.xml"/><Relationship Id="rId22" Type="http://schemas.openxmlformats.org/officeDocument/2006/relationships/image" Target="../media/image234.png"/><Relationship Id="rId43" Type="http://schemas.openxmlformats.org/officeDocument/2006/relationships/customXml" Target="../ink/ink254.xml"/><Relationship Id="rId64" Type="http://schemas.openxmlformats.org/officeDocument/2006/relationships/image" Target="../media/image255.png"/><Relationship Id="rId118" Type="http://schemas.openxmlformats.org/officeDocument/2006/relationships/image" Target="../media/image281.png"/><Relationship Id="rId139" Type="http://schemas.openxmlformats.org/officeDocument/2006/relationships/customXml" Target="../ink/ink303.xml"/><Relationship Id="rId85" Type="http://schemas.openxmlformats.org/officeDocument/2006/relationships/customXml" Target="../ink/ink275.xml"/><Relationship Id="rId150" Type="http://schemas.openxmlformats.org/officeDocument/2006/relationships/customXml" Target="../ink/ink309.xml"/><Relationship Id="rId171" Type="http://schemas.openxmlformats.org/officeDocument/2006/relationships/image" Target="../media/image307.png"/><Relationship Id="rId192" Type="http://schemas.openxmlformats.org/officeDocument/2006/relationships/customXml" Target="../ink/ink330.xml"/><Relationship Id="rId206" Type="http://schemas.openxmlformats.org/officeDocument/2006/relationships/image" Target="../media/image324.png"/><Relationship Id="rId227" Type="http://schemas.openxmlformats.org/officeDocument/2006/relationships/customXml" Target="../ink/ink348.xml"/><Relationship Id="rId248" Type="http://schemas.openxmlformats.org/officeDocument/2006/relationships/image" Target="../media/image345.png"/><Relationship Id="rId269" Type="http://schemas.openxmlformats.org/officeDocument/2006/relationships/customXml" Target="../ink/ink369.xml"/><Relationship Id="rId12" Type="http://schemas.openxmlformats.org/officeDocument/2006/relationships/image" Target="../media/image229.png"/><Relationship Id="rId33" Type="http://schemas.openxmlformats.org/officeDocument/2006/relationships/customXml" Target="../ink/ink249.xml"/><Relationship Id="rId108" Type="http://schemas.openxmlformats.org/officeDocument/2006/relationships/customXml" Target="../ink/ink287.xml"/><Relationship Id="rId129" Type="http://schemas.openxmlformats.org/officeDocument/2006/relationships/customXml" Target="../ink/ink298.xml"/><Relationship Id="rId280" Type="http://schemas.openxmlformats.org/officeDocument/2006/relationships/image" Target="../media/image361.png"/><Relationship Id="rId54" Type="http://schemas.openxmlformats.org/officeDocument/2006/relationships/image" Target="../media/image250.png"/><Relationship Id="rId75" Type="http://schemas.openxmlformats.org/officeDocument/2006/relationships/customXml" Target="../ink/ink270.xml"/><Relationship Id="rId96" Type="http://schemas.openxmlformats.org/officeDocument/2006/relationships/image" Target="../media/image271.png"/><Relationship Id="rId140" Type="http://schemas.openxmlformats.org/officeDocument/2006/relationships/image" Target="../media/image292.png"/><Relationship Id="rId161" Type="http://schemas.openxmlformats.org/officeDocument/2006/relationships/image" Target="../media/image302.png"/><Relationship Id="rId182" Type="http://schemas.openxmlformats.org/officeDocument/2006/relationships/customXml" Target="../ink/ink325.xml"/><Relationship Id="rId217" Type="http://schemas.openxmlformats.org/officeDocument/2006/relationships/customXml" Target="../ink/ink343.xml"/><Relationship Id="rId6" Type="http://schemas.openxmlformats.org/officeDocument/2006/relationships/image" Target="../media/image2261.png"/><Relationship Id="rId238" Type="http://schemas.openxmlformats.org/officeDocument/2006/relationships/image" Target="../media/image340.png"/><Relationship Id="rId259" Type="http://schemas.openxmlformats.org/officeDocument/2006/relationships/customXml" Target="../ink/ink364.xml"/><Relationship Id="rId23" Type="http://schemas.openxmlformats.org/officeDocument/2006/relationships/customXml" Target="../ink/ink244.xml"/><Relationship Id="rId119" Type="http://schemas.openxmlformats.org/officeDocument/2006/relationships/customXml" Target="../ink/ink293.xml"/><Relationship Id="rId270" Type="http://schemas.openxmlformats.org/officeDocument/2006/relationships/image" Target="../media/image356.png"/><Relationship Id="rId44" Type="http://schemas.openxmlformats.org/officeDocument/2006/relationships/image" Target="../media/image245.png"/><Relationship Id="rId65" Type="http://schemas.openxmlformats.org/officeDocument/2006/relationships/customXml" Target="../ink/ink265.xml"/><Relationship Id="rId86" Type="http://schemas.openxmlformats.org/officeDocument/2006/relationships/image" Target="../media/image266.png"/><Relationship Id="rId130" Type="http://schemas.openxmlformats.org/officeDocument/2006/relationships/image" Target="../media/image287.png"/><Relationship Id="rId151" Type="http://schemas.openxmlformats.org/officeDocument/2006/relationships/image" Target="../media/image297.png"/><Relationship Id="rId172" Type="http://schemas.openxmlformats.org/officeDocument/2006/relationships/customXml" Target="../ink/ink320.xml"/><Relationship Id="rId193" Type="http://schemas.openxmlformats.org/officeDocument/2006/relationships/image" Target="../media/image318.png"/><Relationship Id="rId207" Type="http://schemas.openxmlformats.org/officeDocument/2006/relationships/customXml" Target="../ink/ink338.xml"/><Relationship Id="rId228" Type="http://schemas.openxmlformats.org/officeDocument/2006/relationships/image" Target="../media/image335.png"/><Relationship Id="rId249" Type="http://schemas.openxmlformats.org/officeDocument/2006/relationships/customXml" Target="../ink/ink359.xml"/><Relationship Id="rId13" Type="http://schemas.openxmlformats.org/officeDocument/2006/relationships/customXml" Target="../ink/ink239.xml"/><Relationship Id="rId109" Type="http://schemas.openxmlformats.org/officeDocument/2006/relationships/image" Target="../media/image277.png"/><Relationship Id="rId260" Type="http://schemas.openxmlformats.org/officeDocument/2006/relationships/image" Target="../media/image351.png"/><Relationship Id="rId34" Type="http://schemas.openxmlformats.org/officeDocument/2006/relationships/image" Target="../media/image240.png"/><Relationship Id="rId55" Type="http://schemas.openxmlformats.org/officeDocument/2006/relationships/customXml" Target="../ink/ink260.xml"/><Relationship Id="rId76" Type="http://schemas.openxmlformats.org/officeDocument/2006/relationships/image" Target="../media/image261.png"/><Relationship Id="rId97" Type="http://schemas.openxmlformats.org/officeDocument/2006/relationships/customXml" Target="../ink/ink281.xml"/><Relationship Id="rId120" Type="http://schemas.openxmlformats.org/officeDocument/2006/relationships/image" Target="../media/image282.png"/><Relationship Id="rId141" Type="http://schemas.openxmlformats.org/officeDocument/2006/relationships/customXml" Target="../ink/ink304.xml"/><Relationship Id="rId7" Type="http://schemas.openxmlformats.org/officeDocument/2006/relationships/customXml" Target="../ink/ink236.xml"/><Relationship Id="rId162" Type="http://schemas.openxmlformats.org/officeDocument/2006/relationships/customXml" Target="../ink/ink315.xml"/><Relationship Id="rId183" Type="http://schemas.openxmlformats.org/officeDocument/2006/relationships/image" Target="../media/image313.png"/><Relationship Id="rId218" Type="http://schemas.openxmlformats.org/officeDocument/2006/relationships/image" Target="../media/image330.png"/><Relationship Id="rId239" Type="http://schemas.openxmlformats.org/officeDocument/2006/relationships/customXml" Target="../ink/ink354.xml"/><Relationship Id="rId250" Type="http://schemas.openxmlformats.org/officeDocument/2006/relationships/image" Target="../media/image346.png"/><Relationship Id="rId271" Type="http://schemas.openxmlformats.org/officeDocument/2006/relationships/customXml" Target="../ink/ink370.xml"/><Relationship Id="rId24" Type="http://schemas.openxmlformats.org/officeDocument/2006/relationships/image" Target="../media/image235.png"/><Relationship Id="rId45" Type="http://schemas.openxmlformats.org/officeDocument/2006/relationships/customXml" Target="../ink/ink255.xml"/><Relationship Id="rId66" Type="http://schemas.openxmlformats.org/officeDocument/2006/relationships/image" Target="../media/image256.png"/><Relationship Id="rId87" Type="http://schemas.openxmlformats.org/officeDocument/2006/relationships/customXml" Target="../ink/ink276.xml"/><Relationship Id="rId110" Type="http://schemas.openxmlformats.org/officeDocument/2006/relationships/customXml" Target="../ink/ink288.xml"/><Relationship Id="rId131" Type="http://schemas.openxmlformats.org/officeDocument/2006/relationships/customXml" Target="../ink/ink299.xml"/><Relationship Id="rId152" Type="http://schemas.openxmlformats.org/officeDocument/2006/relationships/customXml" Target="../ink/ink310.xml"/><Relationship Id="rId173" Type="http://schemas.openxmlformats.org/officeDocument/2006/relationships/image" Target="../media/image308.png"/><Relationship Id="rId194" Type="http://schemas.openxmlformats.org/officeDocument/2006/relationships/customXml" Target="../ink/ink331.xml"/><Relationship Id="rId208" Type="http://schemas.openxmlformats.org/officeDocument/2006/relationships/image" Target="../media/image325.png"/><Relationship Id="rId229" Type="http://schemas.openxmlformats.org/officeDocument/2006/relationships/customXml" Target="../ink/ink349.xml"/><Relationship Id="rId240" Type="http://schemas.openxmlformats.org/officeDocument/2006/relationships/image" Target="../media/image341.png"/><Relationship Id="rId261" Type="http://schemas.openxmlformats.org/officeDocument/2006/relationships/customXml" Target="../ink/ink365.xml"/><Relationship Id="rId14" Type="http://schemas.openxmlformats.org/officeDocument/2006/relationships/image" Target="../media/image230.png"/><Relationship Id="rId35" Type="http://schemas.openxmlformats.org/officeDocument/2006/relationships/customXml" Target="../ink/ink250.xml"/><Relationship Id="rId56" Type="http://schemas.openxmlformats.org/officeDocument/2006/relationships/image" Target="../media/image251.png"/><Relationship Id="rId77" Type="http://schemas.openxmlformats.org/officeDocument/2006/relationships/customXml" Target="../ink/ink271.xml"/><Relationship Id="rId100" Type="http://schemas.openxmlformats.org/officeDocument/2006/relationships/customXml" Target="../ink/ink283.xml"/><Relationship Id="rId8" Type="http://schemas.openxmlformats.org/officeDocument/2006/relationships/image" Target="../media/image227.png"/><Relationship Id="rId98" Type="http://schemas.openxmlformats.org/officeDocument/2006/relationships/customXml" Target="../ink/ink282.xml"/><Relationship Id="rId121" Type="http://schemas.openxmlformats.org/officeDocument/2006/relationships/customXml" Target="../ink/ink294.xml"/><Relationship Id="rId142" Type="http://schemas.openxmlformats.org/officeDocument/2006/relationships/image" Target="../media/image293.png"/><Relationship Id="rId163" Type="http://schemas.openxmlformats.org/officeDocument/2006/relationships/image" Target="../media/image303.png"/><Relationship Id="rId184" Type="http://schemas.openxmlformats.org/officeDocument/2006/relationships/customXml" Target="../ink/ink326.xml"/><Relationship Id="rId219" Type="http://schemas.openxmlformats.org/officeDocument/2006/relationships/customXml" Target="../ink/ink344.xml"/><Relationship Id="rId230" Type="http://schemas.openxmlformats.org/officeDocument/2006/relationships/image" Target="../media/image336.png"/><Relationship Id="rId251" Type="http://schemas.openxmlformats.org/officeDocument/2006/relationships/customXml" Target="../ink/ink360.xml"/><Relationship Id="rId25" Type="http://schemas.openxmlformats.org/officeDocument/2006/relationships/customXml" Target="../ink/ink245.xml"/><Relationship Id="rId46" Type="http://schemas.openxmlformats.org/officeDocument/2006/relationships/image" Target="../media/image246.png"/><Relationship Id="rId67" Type="http://schemas.openxmlformats.org/officeDocument/2006/relationships/customXml" Target="../ink/ink266.xml"/><Relationship Id="rId272" Type="http://schemas.openxmlformats.org/officeDocument/2006/relationships/image" Target="../media/image357.png"/><Relationship Id="rId88" Type="http://schemas.openxmlformats.org/officeDocument/2006/relationships/image" Target="../media/image267.png"/><Relationship Id="rId111" Type="http://schemas.openxmlformats.org/officeDocument/2006/relationships/image" Target="../media/image278.png"/><Relationship Id="rId132" Type="http://schemas.openxmlformats.org/officeDocument/2006/relationships/image" Target="../media/image288.png"/><Relationship Id="rId153" Type="http://schemas.openxmlformats.org/officeDocument/2006/relationships/image" Target="../media/image298.png"/><Relationship Id="rId174" Type="http://schemas.openxmlformats.org/officeDocument/2006/relationships/customXml" Target="../ink/ink321.xml"/><Relationship Id="rId195" Type="http://schemas.openxmlformats.org/officeDocument/2006/relationships/image" Target="../media/image319.png"/><Relationship Id="rId209" Type="http://schemas.openxmlformats.org/officeDocument/2006/relationships/customXml" Target="../ink/ink339.xml"/><Relationship Id="rId220" Type="http://schemas.openxmlformats.org/officeDocument/2006/relationships/image" Target="../media/image331.png"/><Relationship Id="rId241" Type="http://schemas.openxmlformats.org/officeDocument/2006/relationships/customXml" Target="../ink/ink355.xml"/><Relationship Id="rId15" Type="http://schemas.openxmlformats.org/officeDocument/2006/relationships/customXml" Target="../ink/ink240.xml"/><Relationship Id="rId36" Type="http://schemas.openxmlformats.org/officeDocument/2006/relationships/image" Target="../media/image241.png"/><Relationship Id="rId57" Type="http://schemas.openxmlformats.org/officeDocument/2006/relationships/customXml" Target="../ink/ink261.xml"/><Relationship Id="rId262" Type="http://schemas.openxmlformats.org/officeDocument/2006/relationships/image" Target="../media/image352.png"/><Relationship Id="rId78" Type="http://schemas.openxmlformats.org/officeDocument/2006/relationships/image" Target="../media/image262.png"/><Relationship Id="rId99" Type="http://schemas.openxmlformats.org/officeDocument/2006/relationships/image" Target="../media/image272.png"/><Relationship Id="rId101" Type="http://schemas.openxmlformats.org/officeDocument/2006/relationships/image" Target="../media/image273.png"/><Relationship Id="rId122" Type="http://schemas.openxmlformats.org/officeDocument/2006/relationships/image" Target="../media/image283.png"/><Relationship Id="rId143" Type="http://schemas.openxmlformats.org/officeDocument/2006/relationships/customXml" Target="../ink/ink305.xml"/><Relationship Id="rId164" Type="http://schemas.openxmlformats.org/officeDocument/2006/relationships/customXml" Target="../ink/ink316.xml"/><Relationship Id="rId185" Type="http://schemas.openxmlformats.org/officeDocument/2006/relationships/image" Target="../media/image314.png"/><Relationship Id="rId9" Type="http://schemas.openxmlformats.org/officeDocument/2006/relationships/customXml" Target="../ink/ink237.xml"/><Relationship Id="rId210" Type="http://schemas.openxmlformats.org/officeDocument/2006/relationships/image" Target="../media/image326.png"/><Relationship Id="rId26" Type="http://schemas.openxmlformats.org/officeDocument/2006/relationships/image" Target="../media/image236.png"/><Relationship Id="rId231" Type="http://schemas.openxmlformats.org/officeDocument/2006/relationships/customXml" Target="../ink/ink350.xml"/><Relationship Id="rId252" Type="http://schemas.openxmlformats.org/officeDocument/2006/relationships/image" Target="../media/image347.png"/><Relationship Id="rId273" Type="http://schemas.openxmlformats.org/officeDocument/2006/relationships/customXml" Target="../ink/ink371.xml"/><Relationship Id="rId47" Type="http://schemas.openxmlformats.org/officeDocument/2006/relationships/customXml" Target="../ink/ink256.xml"/><Relationship Id="rId68" Type="http://schemas.openxmlformats.org/officeDocument/2006/relationships/image" Target="../media/image257.png"/><Relationship Id="rId89" Type="http://schemas.openxmlformats.org/officeDocument/2006/relationships/customXml" Target="../ink/ink277.xml"/><Relationship Id="rId112" Type="http://schemas.openxmlformats.org/officeDocument/2006/relationships/customXml" Target="../ink/ink289.xml"/><Relationship Id="rId133" Type="http://schemas.openxmlformats.org/officeDocument/2006/relationships/customXml" Target="../ink/ink300.xml"/><Relationship Id="rId154" Type="http://schemas.openxmlformats.org/officeDocument/2006/relationships/customXml" Target="../ink/ink311.xml"/><Relationship Id="rId175" Type="http://schemas.openxmlformats.org/officeDocument/2006/relationships/image" Target="../media/image309.png"/><Relationship Id="rId196" Type="http://schemas.openxmlformats.org/officeDocument/2006/relationships/customXml" Target="../ink/ink332.xml"/><Relationship Id="rId200" Type="http://schemas.openxmlformats.org/officeDocument/2006/relationships/image" Target="../media/image321.png"/><Relationship Id="rId16" Type="http://schemas.openxmlformats.org/officeDocument/2006/relationships/image" Target="../media/image231.png"/><Relationship Id="rId221" Type="http://schemas.openxmlformats.org/officeDocument/2006/relationships/customXml" Target="../ink/ink345.xml"/><Relationship Id="rId242" Type="http://schemas.openxmlformats.org/officeDocument/2006/relationships/image" Target="../media/image342.png"/><Relationship Id="rId263" Type="http://schemas.openxmlformats.org/officeDocument/2006/relationships/customXml" Target="../ink/ink366.xml"/><Relationship Id="rId37" Type="http://schemas.openxmlformats.org/officeDocument/2006/relationships/customXml" Target="../ink/ink251.xml"/><Relationship Id="rId58" Type="http://schemas.openxmlformats.org/officeDocument/2006/relationships/image" Target="../media/image252.png"/><Relationship Id="rId79" Type="http://schemas.openxmlformats.org/officeDocument/2006/relationships/customXml" Target="../ink/ink272.xml"/><Relationship Id="rId102" Type="http://schemas.openxmlformats.org/officeDocument/2006/relationships/customXml" Target="../ink/ink284.xml"/><Relationship Id="rId123" Type="http://schemas.openxmlformats.org/officeDocument/2006/relationships/customXml" Target="../ink/ink295.xml"/><Relationship Id="rId144" Type="http://schemas.openxmlformats.org/officeDocument/2006/relationships/image" Target="../media/image294.png"/><Relationship Id="rId90" Type="http://schemas.openxmlformats.org/officeDocument/2006/relationships/image" Target="../media/image268.png"/><Relationship Id="rId165" Type="http://schemas.openxmlformats.org/officeDocument/2006/relationships/image" Target="../media/image304.png"/><Relationship Id="rId186" Type="http://schemas.openxmlformats.org/officeDocument/2006/relationships/customXml" Target="../ink/ink327.xml"/><Relationship Id="rId211" Type="http://schemas.openxmlformats.org/officeDocument/2006/relationships/customXml" Target="../ink/ink340.xml"/><Relationship Id="rId232" Type="http://schemas.openxmlformats.org/officeDocument/2006/relationships/image" Target="../media/image337.png"/><Relationship Id="rId253" Type="http://schemas.openxmlformats.org/officeDocument/2006/relationships/customXml" Target="../ink/ink361.xml"/><Relationship Id="rId274" Type="http://schemas.openxmlformats.org/officeDocument/2006/relationships/image" Target="../media/image358.png"/><Relationship Id="rId27" Type="http://schemas.openxmlformats.org/officeDocument/2006/relationships/customXml" Target="../ink/ink246.xml"/><Relationship Id="rId48" Type="http://schemas.openxmlformats.org/officeDocument/2006/relationships/image" Target="../media/image247.png"/><Relationship Id="rId69" Type="http://schemas.openxmlformats.org/officeDocument/2006/relationships/customXml" Target="../ink/ink267.xml"/><Relationship Id="rId113" Type="http://schemas.openxmlformats.org/officeDocument/2006/relationships/image" Target="../media/image279.png"/><Relationship Id="rId134" Type="http://schemas.openxmlformats.org/officeDocument/2006/relationships/image" Target="../media/image289.png"/><Relationship Id="rId80" Type="http://schemas.openxmlformats.org/officeDocument/2006/relationships/image" Target="../media/image263.png"/><Relationship Id="rId155" Type="http://schemas.openxmlformats.org/officeDocument/2006/relationships/image" Target="../media/image299.png"/><Relationship Id="rId176" Type="http://schemas.openxmlformats.org/officeDocument/2006/relationships/customXml" Target="../ink/ink322.xml"/><Relationship Id="rId197" Type="http://schemas.openxmlformats.org/officeDocument/2006/relationships/customXml" Target="../ink/ink333.xml"/><Relationship Id="rId201" Type="http://schemas.openxmlformats.org/officeDocument/2006/relationships/customXml" Target="../ink/ink335.xml"/><Relationship Id="rId222" Type="http://schemas.openxmlformats.org/officeDocument/2006/relationships/image" Target="../media/image332.png"/><Relationship Id="rId243" Type="http://schemas.openxmlformats.org/officeDocument/2006/relationships/customXml" Target="../ink/ink356.xml"/><Relationship Id="rId264" Type="http://schemas.openxmlformats.org/officeDocument/2006/relationships/image" Target="../media/image353.png"/><Relationship Id="rId17" Type="http://schemas.openxmlformats.org/officeDocument/2006/relationships/customXml" Target="../ink/ink241.xml"/><Relationship Id="rId38" Type="http://schemas.openxmlformats.org/officeDocument/2006/relationships/image" Target="../media/image242.png"/><Relationship Id="rId59" Type="http://schemas.openxmlformats.org/officeDocument/2006/relationships/customXml" Target="../ink/ink262.xml"/><Relationship Id="rId103" Type="http://schemas.openxmlformats.org/officeDocument/2006/relationships/image" Target="../media/image274.png"/><Relationship Id="rId124" Type="http://schemas.openxmlformats.org/officeDocument/2006/relationships/image" Target="../media/image284.png"/><Relationship Id="rId70" Type="http://schemas.openxmlformats.org/officeDocument/2006/relationships/image" Target="../media/image258.png"/><Relationship Id="rId91" Type="http://schemas.openxmlformats.org/officeDocument/2006/relationships/customXml" Target="../ink/ink278.xml"/><Relationship Id="rId145" Type="http://schemas.openxmlformats.org/officeDocument/2006/relationships/customXml" Target="../ink/ink306.xml"/><Relationship Id="rId166" Type="http://schemas.openxmlformats.org/officeDocument/2006/relationships/customXml" Target="../ink/ink317.xml"/><Relationship Id="rId187" Type="http://schemas.openxmlformats.org/officeDocument/2006/relationships/image" Target="../media/image315.png"/><Relationship Id="rId1" Type="http://schemas.openxmlformats.org/officeDocument/2006/relationships/slideLayout" Target="../slideLayouts/slideLayout7.xml"/><Relationship Id="rId212" Type="http://schemas.openxmlformats.org/officeDocument/2006/relationships/image" Target="../media/image327.png"/><Relationship Id="rId233" Type="http://schemas.openxmlformats.org/officeDocument/2006/relationships/customXml" Target="../ink/ink351.xml"/><Relationship Id="rId254" Type="http://schemas.openxmlformats.org/officeDocument/2006/relationships/image" Target="../media/image348.png"/><Relationship Id="rId28" Type="http://schemas.openxmlformats.org/officeDocument/2006/relationships/image" Target="../media/image237.png"/><Relationship Id="rId49" Type="http://schemas.openxmlformats.org/officeDocument/2006/relationships/customXml" Target="../ink/ink257.xml"/><Relationship Id="rId114" Type="http://schemas.openxmlformats.org/officeDocument/2006/relationships/customXml" Target="../ink/ink290.xml"/><Relationship Id="rId275" Type="http://schemas.openxmlformats.org/officeDocument/2006/relationships/customXml" Target="../ink/ink372.xml"/><Relationship Id="rId60" Type="http://schemas.openxmlformats.org/officeDocument/2006/relationships/image" Target="../media/image253.png"/><Relationship Id="rId81" Type="http://schemas.openxmlformats.org/officeDocument/2006/relationships/customXml" Target="../ink/ink273.xml"/><Relationship Id="rId135" Type="http://schemas.openxmlformats.org/officeDocument/2006/relationships/customXml" Target="../ink/ink301.xml"/><Relationship Id="rId156" Type="http://schemas.openxmlformats.org/officeDocument/2006/relationships/customXml" Target="../ink/ink312.xml"/><Relationship Id="rId177" Type="http://schemas.openxmlformats.org/officeDocument/2006/relationships/image" Target="../media/image310.png"/><Relationship Id="rId198" Type="http://schemas.openxmlformats.org/officeDocument/2006/relationships/image" Target="../media/image320.png"/><Relationship Id="rId202" Type="http://schemas.openxmlformats.org/officeDocument/2006/relationships/image" Target="../media/image322.png"/><Relationship Id="rId223" Type="http://schemas.openxmlformats.org/officeDocument/2006/relationships/customXml" Target="../ink/ink346.xml"/><Relationship Id="rId244" Type="http://schemas.openxmlformats.org/officeDocument/2006/relationships/image" Target="../media/image343.png"/><Relationship Id="rId18" Type="http://schemas.openxmlformats.org/officeDocument/2006/relationships/image" Target="../media/image232.png"/><Relationship Id="rId39" Type="http://schemas.openxmlformats.org/officeDocument/2006/relationships/customXml" Target="../ink/ink252.xml"/><Relationship Id="rId265" Type="http://schemas.openxmlformats.org/officeDocument/2006/relationships/customXml" Target="../ink/ink367.xml"/><Relationship Id="rId50" Type="http://schemas.openxmlformats.org/officeDocument/2006/relationships/image" Target="../media/image248.png"/><Relationship Id="rId104" Type="http://schemas.openxmlformats.org/officeDocument/2006/relationships/customXml" Target="../ink/ink285.xml"/><Relationship Id="rId125" Type="http://schemas.openxmlformats.org/officeDocument/2006/relationships/customXml" Target="../ink/ink296.xml"/><Relationship Id="rId146" Type="http://schemas.openxmlformats.org/officeDocument/2006/relationships/image" Target="../media/image295.png"/><Relationship Id="rId167" Type="http://schemas.openxmlformats.org/officeDocument/2006/relationships/image" Target="../media/image305.png"/><Relationship Id="rId188" Type="http://schemas.openxmlformats.org/officeDocument/2006/relationships/customXml" Target="../ink/ink328.xml"/><Relationship Id="rId71" Type="http://schemas.openxmlformats.org/officeDocument/2006/relationships/customXml" Target="../ink/ink268.xml"/><Relationship Id="rId92" Type="http://schemas.openxmlformats.org/officeDocument/2006/relationships/image" Target="../media/image269.png"/><Relationship Id="rId213" Type="http://schemas.openxmlformats.org/officeDocument/2006/relationships/customXml" Target="../ink/ink341.xml"/><Relationship Id="rId234" Type="http://schemas.openxmlformats.org/officeDocument/2006/relationships/image" Target="../media/image338.png"/><Relationship Id="rId2" Type="http://schemas.openxmlformats.org/officeDocument/2006/relationships/notesSlide" Target="../notesSlides/notesSlide8.xml"/><Relationship Id="rId29" Type="http://schemas.openxmlformats.org/officeDocument/2006/relationships/customXml" Target="../ink/ink247.xml"/><Relationship Id="rId255" Type="http://schemas.openxmlformats.org/officeDocument/2006/relationships/customXml" Target="../ink/ink362.xml"/><Relationship Id="rId276" Type="http://schemas.openxmlformats.org/officeDocument/2006/relationships/image" Target="../media/image359.png"/><Relationship Id="rId40" Type="http://schemas.openxmlformats.org/officeDocument/2006/relationships/image" Target="../media/image243.png"/><Relationship Id="rId115" Type="http://schemas.openxmlformats.org/officeDocument/2006/relationships/customXml" Target="../ink/ink291.xml"/><Relationship Id="rId136" Type="http://schemas.openxmlformats.org/officeDocument/2006/relationships/image" Target="../media/image290.png"/><Relationship Id="rId157" Type="http://schemas.openxmlformats.org/officeDocument/2006/relationships/image" Target="../media/image300.png"/><Relationship Id="rId178" Type="http://schemas.openxmlformats.org/officeDocument/2006/relationships/customXml" Target="../ink/ink323.xml"/><Relationship Id="rId61" Type="http://schemas.openxmlformats.org/officeDocument/2006/relationships/customXml" Target="../ink/ink263.xml"/><Relationship Id="rId82" Type="http://schemas.openxmlformats.org/officeDocument/2006/relationships/image" Target="../media/image264.png"/><Relationship Id="rId199" Type="http://schemas.openxmlformats.org/officeDocument/2006/relationships/customXml" Target="../ink/ink334.xml"/><Relationship Id="rId203" Type="http://schemas.openxmlformats.org/officeDocument/2006/relationships/customXml" Target="../ink/ink336.xml"/><Relationship Id="rId19" Type="http://schemas.openxmlformats.org/officeDocument/2006/relationships/customXml" Target="../ink/ink242.xml"/><Relationship Id="rId224" Type="http://schemas.openxmlformats.org/officeDocument/2006/relationships/image" Target="../media/image333.png"/><Relationship Id="rId245" Type="http://schemas.openxmlformats.org/officeDocument/2006/relationships/customXml" Target="../ink/ink357.xml"/><Relationship Id="rId266" Type="http://schemas.openxmlformats.org/officeDocument/2006/relationships/image" Target="../media/image354.png"/><Relationship Id="rId30" Type="http://schemas.openxmlformats.org/officeDocument/2006/relationships/image" Target="../media/image238.png"/><Relationship Id="rId105" Type="http://schemas.openxmlformats.org/officeDocument/2006/relationships/image" Target="../media/image275.png"/><Relationship Id="rId126" Type="http://schemas.openxmlformats.org/officeDocument/2006/relationships/image" Target="../media/image285.png"/><Relationship Id="rId147" Type="http://schemas.openxmlformats.org/officeDocument/2006/relationships/customXml" Target="../ink/ink307.xml"/><Relationship Id="rId168" Type="http://schemas.openxmlformats.org/officeDocument/2006/relationships/customXml" Target="../ink/ink318.xml"/><Relationship Id="rId51" Type="http://schemas.openxmlformats.org/officeDocument/2006/relationships/customXml" Target="../ink/ink258.xml"/><Relationship Id="rId72" Type="http://schemas.openxmlformats.org/officeDocument/2006/relationships/image" Target="../media/image259.png"/><Relationship Id="rId93" Type="http://schemas.openxmlformats.org/officeDocument/2006/relationships/customXml" Target="../ink/ink279.xml"/><Relationship Id="rId189" Type="http://schemas.openxmlformats.org/officeDocument/2006/relationships/image" Target="../media/image316.png"/><Relationship Id="rId3" Type="http://schemas.openxmlformats.org/officeDocument/2006/relationships/image" Target="../media/image225.png"/><Relationship Id="rId214" Type="http://schemas.openxmlformats.org/officeDocument/2006/relationships/image" Target="../media/image328.png"/><Relationship Id="rId235" Type="http://schemas.openxmlformats.org/officeDocument/2006/relationships/customXml" Target="../ink/ink352.xml"/><Relationship Id="rId256" Type="http://schemas.openxmlformats.org/officeDocument/2006/relationships/image" Target="../media/image349.png"/><Relationship Id="rId277" Type="http://schemas.openxmlformats.org/officeDocument/2006/relationships/customXml" Target="../ink/ink373.xml"/><Relationship Id="rId116" Type="http://schemas.openxmlformats.org/officeDocument/2006/relationships/image" Target="../media/image280.png"/><Relationship Id="rId137" Type="http://schemas.openxmlformats.org/officeDocument/2006/relationships/customXml" Target="../ink/ink302.xml"/><Relationship Id="rId158" Type="http://schemas.openxmlformats.org/officeDocument/2006/relationships/customXml" Target="../ink/ink313.xml"/><Relationship Id="rId20" Type="http://schemas.openxmlformats.org/officeDocument/2006/relationships/image" Target="../media/image233.png"/><Relationship Id="rId41" Type="http://schemas.openxmlformats.org/officeDocument/2006/relationships/customXml" Target="../ink/ink253.xml"/><Relationship Id="rId62" Type="http://schemas.openxmlformats.org/officeDocument/2006/relationships/image" Target="../media/image254.png"/><Relationship Id="rId83" Type="http://schemas.openxmlformats.org/officeDocument/2006/relationships/customXml" Target="../ink/ink274.xml"/><Relationship Id="rId179" Type="http://schemas.openxmlformats.org/officeDocument/2006/relationships/image" Target="../media/image311.png"/><Relationship Id="rId190" Type="http://schemas.openxmlformats.org/officeDocument/2006/relationships/customXml" Target="../ink/ink329.xml"/><Relationship Id="rId204" Type="http://schemas.openxmlformats.org/officeDocument/2006/relationships/image" Target="../media/image323.png"/><Relationship Id="rId225" Type="http://schemas.openxmlformats.org/officeDocument/2006/relationships/customXml" Target="../ink/ink347.xml"/><Relationship Id="rId246" Type="http://schemas.openxmlformats.org/officeDocument/2006/relationships/image" Target="../media/image344.png"/><Relationship Id="rId267" Type="http://schemas.openxmlformats.org/officeDocument/2006/relationships/customXml" Target="../ink/ink368.xml"/><Relationship Id="rId106" Type="http://schemas.openxmlformats.org/officeDocument/2006/relationships/customXml" Target="../ink/ink286.xml"/><Relationship Id="rId127" Type="http://schemas.openxmlformats.org/officeDocument/2006/relationships/customXml" Target="../ink/ink297.xml"/><Relationship Id="rId10" Type="http://schemas.openxmlformats.org/officeDocument/2006/relationships/image" Target="../media/image228.png"/><Relationship Id="rId31" Type="http://schemas.openxmlformats.org/officeDocument/2006/relationships/customXml" Target="../ink/ink248.xml"/><Relationship Id="rId52" Type="http://schemas.openxmlformats.org/officeDocument/2006/relationships/image" Target="../media/image249.png"/><Relationship Id="rId73" Type="http://schemas.openxmlformats.org/officeDocument/2006/relationships/customXml" Target="../ink/ink269.xml"/><Relationship Id="rId94" Type="http://schemas.openxmlformats.org/officeDocument/2006/relationships/image" Target="../media/image270.png"/><Relationship Id="rId148" Type="http://schemas.openxmlformats.org/officeDocument/2006/relationships/image" Target="../media/image296.png"/><Relationship Id="rId169" Type="http://schemas.openxmlformats.org/officeDocument/2006/relationships/image" Target="../media/image306.png"/><Relationship Id="rId4" Type="http://schemas.openxmlformats.org/officeDocument/2006/relationships/image" Target="../media/image226.png"/><Relationship Id="rId180" Type="http://schemas.openxmlformats.org/officeDocument/2006/relationships/customXml" Target="../ink/ink324.xml"/><Relationship Id="rId215" Type="http://schemas.openxmlformats.org/officeDocument/2006/relationships/customXml" Target="../ink/ink342.xml"/><Relationship Id="rId236" Type="http://schemas.openxmlformats.org/officeDocument/2006/relationships/image" Target="../media/image339.png"/><Relationship Id="rId257" Type="http://schemas.openxmlformats.org/officeDocument/2006/relationships/customXml" Target="../ink/ink363.xml"/><Relationship Id="rId278" Type="http://schemas.openxmlformats.org/officeDocument/2006/relationships/image" Target="../media/image360.png"/><Relationship Id="rId42" Type="http://schemas.openxmlformats.org/officeDocument/2006/relationships/image" Target="../media/image244.png"/><Relationship Id="rId84" Type="http://schemas.openxmlformats.org/officeDocument/2006/relationships/image" Target="../media/image265.png"/><Relationship Id="rId138" Type="http://schemas.openxmlformats.org/officeDocument/2006/relationships/image" Target="../media/image291.png"/><Relationship Id="rId191" Type="http://schemas.openxmlformats.org/officeDocument/2006/relationships/image" Target="../media/image317.png"/><Relationship Id="rId205" Type="http://schemas.openxmlformats.org/officeDocument/2006/relationships/customXml" Target="../ink/ink337.xml"/><Relationship Id="rId247" Type="http://schemas.openxmlformats.org/officeDocument/2006/relationships/customXml" Target="../ink/ink358.xml"/><Relationship Id="rId107" Type="http://schemas.openxmlformats.org/officeDocument/2006/relationships/image" Target="../media/image276.png"/><Relationship Id="rId11" Type="http://schemas.openxmlformats.org/officeDocument/2006/relationships/customXml" Target="../ink/ink238.xml"/><Relationship Id="rId53" Type="http://schemas.openxmlformats.org/officeDocument/2006/relationships/customXml" Target="../ink/ink259.xml"/><Relationship Id="rId149" Type="http://schemas.openxmlformats.org/officeDocument/2006/relationships/customXml" Target="../ink/ink308.xml"/><Relationship Id="rId95" Type="http://schemas.openxmlformats.org/officeDocument/2006/relationships/customXml" Target="../ink/ink280.xml"/><Relationship Id="rId160" Type="http://schemas.openxmlformats.org/officeDocument/2006/relationships/customXml" Target="../ink/ink314.xml"/><Relationship Id="rId216" Type="http://schemas.openxmlformats.org/officeDocument/2006/relationships/image" Target="../media/image329.png"/></Relationships>
</file>

<file path=ppt/slides/_rels/slide9.xml.rels><?xml version="1.0" encoding="UTF-8" standalone="yes"?>
<Relationships xmlns="http://schemas.openxmlformats.org/package/2006/relationships"><Relationship Id="rId26" Type="http://schemas.openxmlformats.org/officeDocument/2006/relationships/image" Target="../media/image365.png"/><Relationship Id="rId21" Type="http://schemas.openxmlformats.org/officeDocument/2006/relationships/customXml" Target="../ink/ink384.xml"/><Relationship Id="rId42" Type="http://schemas.openxmlformats.org/officeDocument/2006/relationships/image" Target="../media/image373.png"/><Relationship Id="rId47" Type="http://schemas.openxmlformats.org/officeDocument/2006/relationships/customXml" Target="../ink/ink397.xml"/><Relationship Id="rId63" Type="http://schemas.openxmlformats.org/officeDocument/2006/relationships/customXml" Target="../ink/ink405.xml"/><Relationship Id="rId68" Type="http://schemas.openxmlformats.org/officeDocument/2006/relationships/image" Target="../media/image386.png"/><Relationship Id="rId84" Type="http://schemas.openxmlformats.org/officeDocument/2006/relationships/image" Target="../media/image394.png"/><Relationship Id="rId89" Type="http://schemas.openxmlformats.org/officeDocument/2006/relationships/customXml" Target="../ink/ink418.xml"/><Relationship Id="rId16" Type="http://schemas.openxmlformats.org/officeDocument/2006/relationships/image" Target="../media/image2300.png"/><Relationship Id="rId107" Type="http://schemas.openxmlformats.org/officeDocument/2006/relationships/customXml" Target="../ink/ink427.xml"/><Relationship Id="rId11" Type="http://schemas.openxmlformats.org/officeDocument/2006/relationships/customXml" Target="../ink/ink379.xml"/><Relationship Id="rId32" Type="http://schemas.openxmlformats.org/officeDocument/2006/relationships/image" Target="../media/image368.png"/><Relationship Id="rId37" Type="http://schemas.openxmlformats.org/officeDocument/2006/relationships/customXml" Target="../ink/ink392.xml"/><Relationship Id="rId53" Type="http://schemas.openxmlformats.org/officeDocument/2006/relationships/customXml" Target="../ink/ink400.xml"/><Relationship Id="rId58" Type="http://schemas.openxmlformats.org/officeDocument/2006/relationships/image" Target="../media/image381.png"/><Relationship Id="rId74" Type="http://schemas.openxmlformats.org/officeDocument/2006/relationships/image" Target="../media/image389.png"/><Relationship Id="rId79" Type="http://schemas.openxmlformats.org/officeDocument/2006/relationships/customXml" Target="../ink/ink413.xml"/><Relationship Id="rId102" Type="http://schemas.openxmlformats.org/officeDocument/2006/relationships/image" Target="../media/image403.png"/><Relationship Id="rId5" Type="http://schemas.openxmlformats.org/officeDocument/2006/relationships/customXml" Target="../ink/ink376.xml"/><Relationship Id="rId90" Type="http://schemas.openxmlformats.org/officeDocument/2006/relationships/image" Target="../media/image397.png"/><Relationship Id="rId95" Type="http://schemas.openxmlformats.org/officeDocument/2006/relationships/customXml" Target="../ink/ink421.xml"/><Relationship Id="rId22" Type="http://schemas.openxmlformats.org/officeDocument/2006/relationships/image" Target="../media/image363.png"/><Relationship Id="rId27" Type="http://schemas.openxmlformats.org/officeDocument/2006/relationships/customXml" Target="../ink/ink387.xml"/><Relationship Id="rId43" Type="http://schemas.openxmlformats.org/officeDocument/2006/relationships/customXml" Target="../ink/ink395.xml"/><Relationship Id="rId48" Type="http://schemas.openxmlformats.org/officeDocument/2006/relationships/image" Target="../media/image376.png"/><Relationship Id="rId64" Type="http://schemas.openxmlformats.org/officeDocument/2006/relationships/image" Target="../media/image384.png"/><Relationship Id="rId69" Type="http://schemas.openxmlformats.org/officeDocument/2006/relationships/customXml" Target="../ink/ink408.xml"/><Relationship Id="rId80" Type="http://schemas.openxmlformats.org/officeDocument/2006/relationships/image" Target="../media/image392.png"/><Relationship Id="rId85" Type="http://schemas.openxmlformats.org/officeDocument/2006/relationships/customXml" Target="../ink/ink416.xml"/><Relationship Id="rId12" Type="http://schemas.openxmlformats.org/officeDocument/2006/relationships/image" Target="../media/image2280.png"/><Relationship Id="rId17" Type="http://schemas.openxmlformats.org/officeDocument/2006/relationships/customXml" Target="../ink/ink382.xml"/><Relationship Id="rId33" Type="http://schemas.openxmlformats.org/officeDocument/2006/relationships/customXml" Target="../ink/ink390.xml"/><Relationship Id="rId38" Type="http://schemas.openxmlformats.org/officeDocument/2006/relationships/image" Target="../media/image371.png"/><Relationship Id="rId59" Type="http://schemas.openxmlformats.org/officeDocument/2006/relationships/customXml" Target="../ink/ink403.xml"/><Relationship Id="rId103" Type="http://schemas.openxmlformats.org/officeDocument/2006/relationships/customXml" Target="../ink/ink425.xml"/><Relationship Id="rId108" Type="http://schemas.openxmlformats.org/officeDocument/2006/relationships/image" Target="../media/image406.png"/><Relationship Id="rId20" Type="http://schemas.openxmlformats.org/officeDocument/2006/relationships/image" Target="../media/image362.png"/><Relationship Id="rId41" Type="http://schemas.openxmlformats.org/officeDocument/2006/relationships/customXml" Target="../ink/ink394.xml"/><Relationship Id="rId54" Type="http://schemas.openxmlformats.org/officeDocument/2006/relationships/image" Target="../media/image379.png"/><Relationship Id="rId62" Type="http://schemas.openxmlformats.org/officeDocument/2006/relationships/image" Target="../media/image383.png"/><Relationship Id="rId70" Type="http://schemas.openxmlformats.org/officeDocument/2006/relationships/image" Target="../media/image387.png"/><Relationship Id="rId75" Type="http://schemas.openxmlformats.org/officeDocument/2006/relationships/customXml" Target="../ink/ink411.xml"/><Relationship Id="rId83" Type="http://schemas.openxmlformats.org/officeDocument/2006/relationships/customXml" Target="../ink/ink415.xml"/><Relationship Id="rId88" Type="http://schemas.openxmlformats.org/officeDocument/2006/relationships/image" Target="../media/image396.png"/><Relationship Id="rId91" Type="http://schemas.openxmlformats.org/officeDocument/2006/relationships/customXml" Target="../ink/ink419.xml"/><Relationship Id="rId96" Type="http://schemas.openxmlformats.org/officeDocument/2006/relationships/image" Target="../media/image400.png"/><Relationship Id="rId1" Type="http://schemas.openxmlformats.org/officeDocument/2006/relationships/slideLayout" Target="../slideLayouts/slideLayout7.xml"/><Relationship Id="rId6" Type="http://schemas.openxmlformats.org/officeDocument/2006/relationships/image" Target="../media/image2250.png"/><Relationship Id="rId15" Type="http://schemas.openxmlformats.org/officeDocument/2006/relationships/customXml" Target="../ink/ink381.xml"/><Relationship Id="rId23" Type="http://schemas.openxmlformats.org/officeDocument/2006/relationships/customXml" Target="../ink/ink385.xml"/><Relationship Id="rId28" Type="http://schemas.openxmlformats.org/officeDocument/2006/relationships/image" Target="../media/image366.png"/><Relationship Id="rId36" Type="http://schemas.openxmlformats.org/officeDocument/2006/relationships/image" Target="../media/image370.png"/><Relationship Id="rId49" Type="http://schemas.openxmlformats.org/officeDocument/2006/relationships/customXml" Target="../ink/ink398.xml"/><Relationship Id="rId57" Type="http://schemas.openxmlformats.org/officeDocument/2006/relationships/customXml" Target="../ink/ink402.xml"/><Relationship Id="rId106" Type="http://schemas.openxmlformats.org/officeDocument/2006/relationships/image" Target="../media/image405.png"/><Relationship Id="rId10" Type="http://schemas.openxmlformats.org/officeDocument/2006/relationships/image" Target="../media/image2270.png"/><Relationship Id="rId31" Type="http://schemas.openxmlformats.org/officeDocument/2006/relationships/customXml" Target="../ink/ink389.xml"/><Relationship Id="rId44" Type="http://schemas.openxmlformats.org/officeDocument/2006/relationships/image" Target="../media/image374.png"/><Relationship Id="rId52" Type="http://schemas.openxmlformats.org/officeDocument/2006/relationships/image" Target="../media/image378.png"/><Relationship Id="rId60" Type="http://schemas.openxmlformats.org/officeDocument/2006/relationships/image" Target="../media/image382.png"/><Relationship Id="rId65" Type="http://schemas.openxmlformats.org/officeDocument/2006/relationships/customXml" Target="../ink/ink406.xml"/><Relationship Id="rId73" Type="http://schemas.openxmlformats.org/officeDocument/2006/relationships/customXml" Target="../ink/ink410.xml"/><Relationship Id="rId78" Type="http://schemas.openxmlformats.org/officeDocument/2006/relationships/image" Target="../media/image391.png"/><Relationship Id="rId81" Type="http://schemas.openxmlformats.org/officeDocument/2006/relationships/customXml" Target="../ink/ink414.xml"/><Relationship Id="rId86" Type="http://schemas.openxmlformats.org/officeDocument/2006/relationships/image" Target="../media/image395.png"/><Relationship Id="rId94" Type="http://schemas.openxmlformats.org/officeDocument/2006/relationships/image" Target="../media/image399.png"/><Relationship Id="rId99" Type="http://schemas.openxmlformats.org/officeDocument/2006/relationships/customXml" Target="../ink/ink423.xml"/><Relationship Id="rId101" Type="http://schemas.openxmlformats.org/officeDocument/2006/relationships/customXml" Target="../ink/ink424.xml"/><Relationship Id="rId4" Type="http://schemas.openxmlformats.org/officeDocument/2006/relationships/image" Target="../media/image2240.png"/><Relationship Id="rId9" Type="http://schemas.openxmlformats.org/officeDocument/2006/relationships/customXml" Target="../ink/ink378.xml"/><Relationship Id="rId13" Type="http://schemas.openxmlformats.org/officeDocument/2006/relationships/customXml" Target="../ink/ink380.xml"/><Relationship Id="rId18" Type="http://schemas.openxmlformats.org/officeDocument/2006/relationships/image" Target="../media/image2310.png"/><Relationship Id="rId39" Type="http://schemas.openxmlformats.org/officeDocument/2006/relationships/customXml" Target="../ink/ink393.xml"/><Relationship Id="rId34" Type="http://schemas.openxmlformats.org/officeDocument/2006/relationships/image" Target="../media/image369.png"/><Relationship Id="rId50" Type="http://schemas.openxmlformats.org/officeDocument/2006/relationships/image" Target="../media/image377.png"/><Relationship Id="rId55" Type="http://schemas.openxmlformats.org/officeDocument/2006/relationships/customXml" Target="../ink/ink401.xml"/><Relationship Id="rId76" Type="http://schemas.openxmlformats.org/officeDocument/2006/relationships/image" Target="../media/image390.png"/><Relationship Id="rId97" Type="http://schemas.openxmlformats.org/officeDocument/2006/relationships/customXml" Target="../ink/ink422.xml"/><Relationship Id="rId104" Type="http://schemas.openxmlformats.org/officeDocument/2006/relationships/image" Target="../media/image404.png"/><Relationship Id="rId7" Type="http://schemas.openxmlformats.org/officeDocument/2006/relationships/customXml" Target="../ink/ink377.xml"/><Relationship Id="rId71" Type="http://schemas.openxmlformats.org/officeDocument/2006/relationships/customXml" Target="../ink/ink409.xml"/><Relationship Id="rId92" Type="http://schemas.openxmlformats.org/officeDocument/2006/relationships/image" Target="../media/image398.png"/><Relationship Id="rId2" Type="http://schemas.openxmlformats.org/officeDocument/2006/relationships/notesSlide" Target="../notesSlides/notesSlide9.xml"/><Relationship Id="rId29" Type="http://schemas.openxmlformats.org/officeDocument/2006/relationships/customXml" Target="../ink/ink388.xml"/><Relationship Id="rId24" Type="http://schemas.openxmlformats.org/officeDocument/2006/relationships/image" Target="../media/image364.png"/><Relationship Id="rId40" Type="http://schemas.openxmlformats.org/officeDocument/2006/relationships/image" Target="../media/image372.png"/><Relationship Id="rId45" Type="http://schemas.openxmlformats.org/officeDocument/2006/relationships/customXml" Target="../ink/ink396.xml"/><Relationship Id="rId66" Type="http://schemas.openxmlformats.org/officeDocument/2006/relationships/image" Target="../media/image385.png"/><Relationship Id="rId87" Type="http://schemas.openxmlformats.org/officeDocument/2006/relationships/customXml" Target="../ink/ink417.xml"/><Relationship Id="rId61" Type="http://schemas.openxmlformats.org/officeDocument/2006/relationships/customXml" Target="../ink/ink404.xml"/><Relationship Id="rId82" Type="http://schemas.openxmlformats.org/officeDocument/2006/relationships/image" Target="../media/image393.png"/><Relationship Id="rId19" Type="http://schemas.openxmlformats.org/officeDocument/2006/relationships/customXml" Target="../ink/ink383.xml"/><Relationship Id="rId14" Type="http://schemas.openxmlformats.org/officeDocument/2006/relationships/image" Target="../media/image2290.png"/><Relationship Id="rId30" Type="http://schemas.openxmlformats.org/officeDocument/2006/relationships/image" Target="../media/image367.png"/><Relationship Id="rId35" Type="http://schemas.openxmlformats.org/officeDocument/2006/relationships/customXml" Target="../ink/ink391.xml"/><Relationship Id="rId56" Type="http://schemas.openxmlformats.org/officeDocument/2006/relationships/image" Target="../media/image380.png"/><Relationship Id="rId77" Type="http://schemas.openxmlformats.org/officeDocument/2006/relationships/customXml" Target="../ink/ink412.xml"/><Relationship Id="rId100" Type="http://schemas.openxmlformats.org/officeDocument/2006/relationships/image" Target="../media/image402.png"/><Relationship Id="rId105" Type="http://schemas.openxmlformats.org/officeDocument/2006/relationships/customXml" Target="../ink/ink426.xml"/><Relationship Id="rId8" Type="http://schemas.openxmlformats.org/officeDocument/2006/relationships/image" Target="../media/image2260.png"/><Relationship Id="rId51" Type="http://schemas.openxmlformats.org/officeDocument/2006/relationships/customXml" Target="../ink/ink399.xml"/><Relationship Id="rId72" Type="http://schemas.openxmlformats.org/officeDocument/2006/relationships/image" Target="../media/image388.png"/><Relationship Id="rId93" Type="http://schemas.openxmlformats.org/officeDocument/2006/relationships/customXml" Target="../ink/ink420.xml"/><Relationship Id="rId98" Type="http://schemas.openxmlformats.org/officeDocument/2006/relationships/image" Target="../media/image401.png"/><Relationship Id="rId3" Type="http://schemas.openxmlformats.org/officeDocument/2006/relationships/customXml" Target="../ink/ink375.xml"/><Relationship Id="rId25" Type="http://schemas.openxmlformats.org/officeDocument/2006/relationships/customXml" Target="../ink/ink386.xml"/><Relationship Id="rId46" Type="http://schemas.openxmlformats.org/officeDocument/2006/relationships/image" Target="../media/image375.png"/><Relationship Id="rId67" Type="http://schemas.openxmlformats.org/officeDocument/2006/relationships/customXml" Target="../ink/ink40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F28C8F-7437-201C-CA2E-7FBF6F89E083}"/>
            </a:ext>
          </a:extLst>
        </p:cNvPr>
        <p:cNvGrpSpPr/>
        <p:nvPr/>
      </p:nvGrpSpPr>
      <p:grpSpPr>
        <a:xfrm>
          <a:off x="0" y="0"/>
          <a:ext cx="0" cy="0"/>
          <a:chOff x="0" y="0"/>
          <a:chExt cx="0" cy="0"/>
        </a:xfrm>
      </p:grpSpPr>
      <p:sp>
        <p:nvSpPr>
          <p:cNvPr id="8" name="Titel 1">
            <a:extLst>
              <a:ext uri="{FF2B5EF4-FFF2-40B4-BE49-F238E27FC236}">
                <a16:creationId xmlns:a16="http://schemas.microsoft.com/office/drawing/2014/main" id="{40C22EEC-7F08-AAA4-771D-80FF1C276DD9}"/>
              </a:ext>
            </a:extLst>
          </p:cNvPr>
          <p:cNvSpPr txBox="1">
            <a:spLocks/>
          </p:cNvSpPr>
          <p:nvPr/>
        </p:nvSpPr>
        <p:spPr>
          <a:xfrm>
            <a:off x="1938720" y="249482"/>
            <a:ext cx="7464960" cy="1453812"/>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903" b="1" dirty="0">
                <a:solidFill>
                  <a:sysClr val="windowText" lastClr="000000"/>
                </a:solidFill>
                <a:latin typeface="Times New Roman" panose="02020603050405020304" pitchFamily="18" charset="0"/>
                <a:cs typeface="Times New Roman" panose="02020603050405020304" pitchFamily="18" charset="0"/>
              </a:rPr>
              <a:t>The gravity model:</a:t>
            </a:r>
          </a:p>
          <a:p>
            <a:r>
              <a:rPr lang="en-US" sz="2903" b="1" dirty="0">
                <a:solidFill>
                  <a:sysClr val="windowText" lastClr="000000"/>
                </a:solidFill>
                <a:latin typeface="Times New Roman" panose="02020603050405020304" pitchFamily="18" charset="0"/>
                <a:cs typeface="Times New Roman" panose="02020603050405020304" pitchFamily="18" charset="0"/>
              </a:rPr>
              <a:t> who trades with whom and on which variables do the trading volumes depend?</a:t>
            </a:r>
            <a:endParaRPr lang="en-US" sz="2903" dirty="0">
              <a:solidFill>
                <a:sysClr val="windowText" lastClr="000000"/>
              </a:solidFill>
              <a:latin typeface="Times New Roman" panose="02020603050405020304" pitchFamily="18" charset="0"/>
              <a:cs typeface="Times New Roman" panose="02020603050405020304" pitchFamily="18" charset="0"/>
            </a:endParaRPr>
          </a:p>
        </p:txBody>
      </p:sp>
      <p:sp>
        <p:nvSpPr>
          <p:cNvPr id="6" name="Rectangle 3">
            <a:extLst>
              <a:ext uri="{FF2B5EF4-FFF2-40B4-BE49-F238E27FC236}">
                <a16:creationId xmlns:a16="http://schemas.microsoft.com/office/drawing/2014/main" id="{7A6DBE56-6BFB-B37C-9D8F-37BBD8390841}"/>
              </a:ext>
            </a:extLst>
          </p:cNvPr>
          <p:cNvSpPr txBox="1">
            <a:spLocks noChangeArrowheads="1"/>
          </p:cNvSpPr>
          <p:nvPr/>
        </p:nvSpPr>
        <p:spPr>
          <a:xfrm>
            <a:off x="2270037" y="1825668"/>
            <a:ext cx="7955703" cy="4145760"/>
          </a:xfrm>
          <a:prstGeom prst="rect">
            <a:avLst/>
          </a:prstGeom>
          <a:noFill/>
        </p:spPr>
        <p:txBody>
          <a:bodyPr vert="horz" lIns="82944" tIns="41472" rIns="82944" bIns="41472"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ct val="50000"/>
              </a:spcBef>
            </a:pPr>
            <a:r>
              <a:rPr lang="en-US" altLang="en-US" sz="2177" dirty="0">
                <a:latin typeface="Times New Roman" panose="02020603050405020304" pitchFamily="18" charset="0"/>
                <a:cs typeface="Times New Roman" panose="02020603050405020304" pitchFamily="18" charset="0"/>
              </a:rPr>
              <a:t>Find the data on exports and imports of the 20 largest trading partners (countries) of the USA measured in US dollars</a:t>
            </a:r>
          </a:p>
          <a:p>
            <a:pPr>
              <a:spcBef>
                <a:spcPct val="50000"/>
              </a:spcBef>
            </a:pPr>
            <a:r>
              <a:rPr lang="en-US" altLang="en-US" sz="2177" dirty="0">
                <a:latin typeface="Times New Roman" panose="02020603050405020304" pitchFamily="18" charset="0"/>
                <a:cs typeface="Times New Roman" panose="02020603050405020304" pitchFamily="18" charset="0"/>
              </a:rPr>
              <a:t>Use the database International Trade Center (WTO/UNCTAD)</a:t>
            </a:r>
          </a:p>
          <a:p>
            <a:pPr marL="0" indent="0">
              <a:spcBef>
                <a:spcPct val="50000"/>
              </a:spcBef>
              <a:buNone/>
            </a:pPr>
            <a:r>
              <a:rPr lang="en-US" altLang="en-US" sz="2177" dirty="0">
                <a:latin typeface="Times New Roman" panose="02020603050405020304" pitchFamily="18" charset="0"/>
                <a:cs typeface="Times New Roman" panose="02020603050405020304" pitchFamily="18" charset="0"/>
              </a:rPr>
              <a:t>	</a:t>
            </a:r>
            <a:r>
              <a:rPr lang="en-US" altLang="en-US" sz="2177" dirty="0">
                <a:latin typeface="Times New Roman" panose="02020603050405020304" pitchFamily="18" charset="0"/>
                <a:cs typeface="Times New Roman" panose="02020603050405020304" pitchFamily="18" charset="0"/>
                <a:hlinkClick r:id="rId3"/>
              </a:rPr>
              <a:t>https://www.trademap.org</a:t>
            </a:r>
            <a:endParaRPr lang="en-US" altLang="en-US" sz="2177" dirty="0">
              <a:latin typeface="Times New Roman" panose="02020603050405020304" pitchFamily="18" charset="0"/>
              <a:cs typeface="Times New Roman" panose="02020603050405020304" pitchFamily="18" charset="0"/>
            </a:endParaRPr>
          </a:p>
          <a:p>
            <a:pPr marL="0" indent="0">
              <a:spcBef>
                <a:spcPct val="50000"/>
              </a:spcBef>
              <a:buNone/>
            </a:pPr>
            <a:endParaRPr lang="en-US" altLang="en-US" sz="2177" dirty="0">
              <a:latin typeface="Times New Roman" panose="02020603050405020304" pitchFamily="18" charset="0"/>
              <a:cs typeface="Times New Roman" panose="02020603050405020304" pitchFamily="18" charset="0"/>
            </a:endParaRPr>
          </a:p>
        </p:txBody>
      </p:sp>
      <p:sp>
        <p:nvSpPr>
          <p:cNvPr id="4" name="Rechteck 3">
            <a:extLst>
              <a:ext uri="{FF2B5EF4-FFF2-40B4-BE49-F238E27FC236}">
                <a16:creationId xmlns:a16="http://schemas.microsoft.com/office/drawing/2014/main" id="{9DE3281C-FBCC-9022-9C3E-8B5F9DF6DBAD}"/>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5" name="Gruppieren 4">
            <a:extLst>
              <a:ext uri="{FF2B5EF4-FFF2-40B4-BE49-F238E27FC236}">
                <a16:creationId xmlns:a16="http://schemas.microsoft.com/office/drawing/2014/main" id="{295E93EE-4CA4-46EF-8343-8077CC72E010}"/>
              </a:ext>
            </a:extLst>
          </p:cNvPr>
          <p:cNvGrpSpPr/>
          <p:nvPr/>
        </p:nvGrpSpPr>
        <p:grpSpPr>
          <a:xfrm>
            <a:off x="3996107" y="231907"/>
            <a:ext cx="3501360" cy="669600"/>
            <a:chOff x="3996107" y="231907"/>
            <a:chExt cx="3501360" cy="669600"/>
          </a:xfrm>
        </p:grpSpPr>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22875D49-537A-420B-9CCB-858BF129B3A6}"/>
                    </a:ext>
                  </a:extLst>
                </p14:cNvPr>
                <p14:cNvContentPartPr/>
                <p14:nvPr/>
              </p14:nvContentPartPr>
              <p14:xfrm>
                <a:off x="3996107" y="739147"/>
                <a:ext cx="3209040" cy="118080"/>
              </p14:xfrm>
            </p:contentPart>
          </mc:Choice>
          <mc:Fallback xmlns="">
            <p:pic>
              <p:nvPicPr>
                <p:cNvPr id="2" name="Freihand 1">
                  <a:extLst>
                    <a:ext uri="{FF2B5EF4-FFF2-40B4-BE49-F238E27FC236}">
                      <a16:creationId xmlns:a16="http://schemas.microsoft.com/office/drawing/2014/main" id="{22875D49-537A-420B-9CCB-858BF129B3A6}"/>
                    </a:ext>
                  </a:extLst>
                </p:cNvPr>
                <p:cNvPicPr/>
                <p:nvPr/>
              </p:nvPicPr>
              <p:blipFill>
                <a:blip r:embed="rId5"/>
                <a:stretch>
                  <a:fillRect/>
                </a:stretch>
              </p:blipFill>
              <p:spPr>
                <a:xfrm>
                  <a:off x="3991787" y="734827"/>
                  <a:ext cx="321768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 name="Freihand 2">
                  <a:extLst>
                    <a:ext uri="{FF2B5EF4-FFF2-40B4-BE49-F238E27FC236}">
                      <a16:creationId xmlns:a16="http://schemas.microsoft.com/office/drawing/2014/main" id="{0A2FC323-3C13-4FC4-8F03-3BCF5A91BB06}"/>
                    </a:ext>
                  </a:extLst>
                </p14:cNvPr>
                <p14:cNvContentPartPr/>
                <p14:nvPr/>
              </p14:nvContentPartPr>
              <p14:xfrm>
                <a:off x="4588307" y="231907"/>
                <a:ext cx="2909160" cy="669600"/>
              </p14:xfrm>
            </p:contentPart>
          </mc:Choice>
          <mc:Fallback xmlns="">
            <p:pic>
              <p:nvPicPr>
                <p:cNvPr id="3" name="Freihand 2">
                  <a:extLst>
                    <a:ext uri="{FF2B5EF4-FFF2-40B4-BE49-F238E27FC236}">
                      <a16:creationId xmlns:a16="http://schemas.microsoft.com/office/drawing/2014/main" id="{0A2FC323-3C13-4FC4-8F03-3BCF5A91BB06}"/>
                    </a:ext>
                  </a:extLst>
                </p:cNvPr>
                <p:cNvPicPr/>
                <p:nvPr/>
              </p:nvPicPr>
              <p:blipFill>
                <a:blip r:embed="rId7"/>
                <a:stretch>
                  <a:fillRect/>
                </a:stretch>
              </p:blipFill>
              <p:spPr>
                <a:xfrm>
                  <a:off x="4583987" y="227587"/>
                  <a:ext cx="2917800" cy="678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
            <p14:nvContentPartPr>
              <p14:cNvPr id="7" name="Freihand 6">
                <a:extLst>
                  <a:ext uri="{FF2B5EF4-FFF2-40B4-BE49-F238E27FC236}">
                    <a16:creationId xmlns:a16="http://schemas.microsoft.com/office/drawing/2014/main" id="{DC42C8A1-9B41-4199-B73B-3E7E93A6EF44}"/>
                  </a:ext>
                </a:extLst>
              </p14:cNvPr>
              <p14:cNvContentPartPr/>
              <p14:nvPr/>
            </p14:nvContentPartPr>
            <p14:xfrm>
              <a:off x="7748387" y="3052867"/>
              <a:ext cx="466920" cy="30600"/>
            </p14:xfrm>
          </p:contentPart>
        </mc:Choice>
        <mc:Fallback xmlns="">
          <p:pic>
            <p:nvPicPr>
              <p:cNvPr id="7" name="Freihand 6">
                <a:extLst>
                  <a:ext uri="{FF2B5EF4-FFF2-40B4-BE49-F238E27FC236}">
                    <a16:creationId xmlns:a16="http://schemas.microsoft.com/office/drawing/2014/main" id="{DC42C8A1-9B41-4199-B73B-3E7E93A6EF44}"/>
                  </a:ext>
                </a:extLst>
              </p:cNvPr>
              <p:cNvPicPr/>
              <p:nvPr/>
            </p:nvPicPr>
            <p:blipFill>
              <a:blip r:embed="rId9"/>
              <a:stretch>
                <a:fillRect/>
              </a:stretch>
            </p:blipFill>
            <p:spPr>
              <a:xfrm>
                <a:off x="7744067" y="3048547"/>
                <a:ext cx="47556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9" name="Freihand 8">
                <a:extLst>
                  <a:ext uri="{FF2B5EF4-FFF2-40B4-BE49-F238E27FC236}">
                    <a16:creationId xmlns:a16="http://schemas.microsoft.com/office/drawing/2014/main" id="{34ECD079-2C89-4E5A-86A6-4AC43CC59114}"/>
                  </a:ext>
                </a:extLst>
              </p14:cNvPr>
              <p14:cNvContentPartPr/>
              <p14:nvPr/>
            </p14:nvContentPartPr>
            <p14:xfrm>
              <a:off x="8403227" y="3035587"/>
              <a:ext cx="1208880" cy="96840"/>
            </p14:xfrm>
          </p:contentPart>
        </mc:Choice>
        <mc:Fallback xmlns="">
          <p:pic>
            <p:nvPicPr>
              <p:cNvPr id="9" name="Freihand 8">
                <a:extLst>
                  <a:ext uri="{FF2B5EF4-FFF2-40B4-BE49-F238E27FC236}">
                    <a16:creationId xmlns:a16="http://schemas.microsoft.com/office/drawing/2014/main" id="{34ECD079-2C89-4E5A-86A6-4AC43CC59114}"/>
                  </a:ext>
                </a:extLst>
              </p:cNvPr>
              <p:cNvPicPr/>
              <p:nvPr/>
            </p:nvPicPr>
            <p:blipFill>
              <a:blip r:embed="rId11"/>
              <a:stretch>
                <a:fillRect/>
              </a:stretch>
            </p:blipFill>
            <p:spPr>
              <a:xfrm>
                <a:off x="8398907" y="3031267"/>
                <a:ext cx="121752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0" name="Freihand 9">
                <a:extLst>
                  <a:ext uri="{FF2B5EF4-FFF2-40B4-BE49-F238E27FC236}">
                    <a16:creationId xmlns:a16="http://schemas.microsoft.com/office/drawing/2014/main" id="{C28DA52B-B50C-4945-BFB5-8922A77596B8}"/>
                  </a:ext>
                </a:extLst>
              </p14:cNvPr>
              <p14:cNvContentPartPr/>
              <p14:nvPr/>
            </p14:nvContentPartPr>
            <p14:xfrm>
              <a:off x="4510187" y="2639947"/>
              <a:ext cx="3053160" cy="499320"/>
            </p14:xfrm>
          </p:contentPart>
        </mc:Choice>
        <mc:Fallback xmlns="">
          <p:pic>
            <p:nvPicPr>
              <p:cNvPr id="10" name="Freihand 9">
                <a:extLst>
                  <a:ext uri="{FF2B5EF4-FFF2-40B4-BE49-F238E27FC236}">
                    <a16:creationId xmlns:a16="http://schemas.microsoft.com/office/drawing/2014/main" id="{C28DA52B-B50C-4945-BFB5-8922A77596B8}"/>
                  </a:ext>
                </a:extLst>
              </p:cNvPr>
              <p:cNvPicPr/>
              <p:nvPr/>
            </p:nvPicPr>
            <p:blipFill>
              <a:blip r:embed="rId13"/>
              <a:stretch>
                <a:fillRect/>
              </a:stretch>
            </p:blipFill>
            <p:spPr>
              <a:xfrm>
                <a:off x="4505867" y="2635627"/>
                <a:ext cx="3061800" cy="507960"/>
              </a:xfrm>
              <a:prstGeom prst="rect">
                <a:avLst/>
              </a:prstGeom>
            </p:spPr>
          </p:pic>
        </mc:Fallback>
      </mc:AlternateContent>
    </p:spTree>
    <p:extLst>
      <p:ext uri="{BB962C8B-B14F-4D97-AF65-F5344CB8AC3E}">
        <p14:creationId xmlns:p14="http://schemas.microsoft.com/office/powerpoint/2010/main" val="2896945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strips(downRigh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strips(downRigh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strips(downRight)">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137B64-6E9D-ABC8-C229-AC7CA615EAB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5CB0FD3-63D0-00AD-F380-620A2F146C75}"/>
              </a:ext>
            </a:extLst>
          </p:cNvPr>
          <p:cNvSpPr txBox="1">
            <a:spLocks/>
          </p:cNvSpPr>
          <p:nvPr/>
        </p:nvSpPr>
        <p:spPr>
          <a:xfrm>
            <a:off x="1941949" y="44625"/>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latin typeface="Times New Roman" panose="02020603050405020304" pitchFamily="18" charset="0"/>
                <a:cs typeface="Times New Roman" panose="02020603050405020304" pitchFamily="18" charset="0"/>
              </a:rPr>
              <a:t>Why Gravity model?</a:t>
            </a:r>
          </a:p>
        </p:txBody>
      </p:sp>
      <p:pic>
        <p:nvPicPr>
          <p:cNvPr id="9" name="Grafik 8">
            <a:extLst>
              <a:ext uri="{FF2B5EF4-FFF2-40B4-BE49-F238E27FC236}">
                <a16:creationId xmlns:a16="http://schemas.microsoft.com/office/drawing/2014/main" id="{76661AB2-D787-3936-97EE-669B30C5728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85236" y="685110"/>
            <a:ext cx="6886700" cy="1557931"/>
          </a:xfrm>
          <a:prstGeom prst="rect">
            <a:avLst/>
          </a:prstGeom>
        </p:spPr>
      </p:pic>
      <mc:AlternateContent xmlns:mc="http://schemas.openxmlformats.org/markup-compatibility/2006" xmlns:a14="http://schemas.microsoft.com/office/drawing/2010/main">
        <mc:Choice Requires="a14">
          <p:sp>
            <p:nvSpPr>
              <p:cNvPr id="2" name="Rechteck 1">
                <a:extLst>
                  <a:ext uri="{FF2B5EF4-FFF2-40B4-BE49-F238E27FC236}">
                    <a16:creationId xmlns:a16="http://schemas.microsoft.com/office/drawing/2014/main" id="{A0791C05-58C6-61CD-A16D-5E8454122C5A}"/>
                  </a:ext>
                </a:extLst>
              </p:cNvPr>
              <p:cNvSpPr/>
              <p:nvPr/>
            </p:nvSpPr>
            <p:spPr>
              <a:xfrm>
                <a:off x="8708534" y="2274749"/>
                <a:ext cx="3252019" cy="1961563"/>
              </a:xfrm>
              <a:prstGeom prst="rect">
                <a:avLst/>
              </a:prstGeom>
              <a:ln>
                <a:solidFill>
                  <a:schemeClr val="tx1"/>
                </a:solidFill>
              </a:ln>
            </p:spPr>
            <p:txBody>
              <a:bodyPr wrap="square">
                <a:spAutoFit/>
              </a:bodyPr>
              <a:lstStyle/>
              <a:p>
                <a14:m>
                  <m:oMath xmlns:m="http://schemas.openxmlformats.org/officeDocument/2006/math">
                    <m:sSub>
                      <m:sSubPr>
                        <m:ctrlPr>
                          <a:rPr lang="de-DE" i="1">
                            <a:latin typeface="Cambria Math" panose="02040503050406030204" pitchFamily="18" charset="0"/>
                          </a:rPr>
                        </m:ctrlPr>
                      </m:sSubPr>
                      <m:e>
                        <m:r>
                          <a:rPr lang="de-DE" i="1">
                            <a:latin typeface="Cambria Math"/>
                          </a:rPr>
                          <m:t>𝐻</m:t>
                        </m:r>
                      </m:e>
                      <m:sub>
                        <m:r>
                          <a:rPr lang="de-DE" i="1">
                            <a:latin typeface="Cambria Math"/>
                          </a:rPr>
                          <m:t>𝐴𝐵</m:t>
                        </m:r>
                      </m:sub>
                    </m:sSub>
                    <m:r>
                      <a:rPr lang="de-DE" i="1">
                        <a:latin typeface="Cambria Math"/>
                      </a:rPr>
                      <m:t>=</m:t>
                    </m:r>
                    <m:r>
                      <a:rPr lang="de-DE" i="1">
                        <a:latin typeface="Cambria Math"/>
                      </a:rPr>
                      <m:t>𝐶</m:t>
                    </m:r>
                    <m:f>
                      <m:fPr>
                        <m:ctrlPr>
                          <a:rPr lang="de-DE" i="1">
                            <a:latin typeface="Cambria Math" panose="02040503050406030204" pitchFamily="18" charset="0"/>
                          </a:rPr>
                        </m:ctrlPr>
                      </m:fPr>
                      <m:num>
                        <m:sSup>
                          <m:sSupPr>
                            <m:ctrlPr>
                              <a:rPr lang="de-DE" i="1">
                                <a:latin typeface="Cambria Math" panose="02040503050406030204" pitchFamily="18" charset="0"/>
                              </a:rPr>
                            </m:ctrlPr>
                          </m:sSupPr>
                          <m:e>
                            <m:r>
                              <a:rPr lang="de-DE" i="1">
                                <a:latin typeface="Cambria Math" panose="02040503050406030204" pitchFamily="18" charset="0"/>
                              </a:rPr>
                              <m:t>(</m:t>
                            </m:r>
                            <m:sSub>
                              <m:sSubPr>
                                <m:ctrlPr>
                                  <a:rPr lang="de-DE" i="1">
                                    <a:latin typeface="Cambria Math" panose="02040503050406030204" pitchFamily="18" charset="0"/>
                                  </a:rPr>
                                </m:ctrlPr>
                              </m:sSubPr>
                              <m:e>
                                <m:r>
                                  <a:rPr lang="de-DE" i="1">
                                    <a:latin typeface="Cambria Math" panose="02040503050406030204" pitchFamily="18" charset="0"/>
                                  </a:rPr>
                                  <m:t>𝐵𝐼𝑃</m:t>
                                </m:r>
                              </m:e>
                              <m:sub>
                                <m:r>
                                  <a:rPr lang="de-DE" i="1">
                                    <a:latin typeface="Cambria Math" panose="02040503050406030204" pitchFamily="18" charset="0"/>
                                  </a:rPr>
                                  <m:t>𝐴</m:t>
                                </m:r>
                              </m:sub>
                            </m:sSub>
                            <m:r>
                              <a:rPr lang="de-DE" i="1">
                                <a:latin typeface="Cambria Math"/>
                              </a:rPr>
                              <m:t>)</m:t>
                            </m:r>
                          </m:e>
                          <m:sup>
                            <m:r>
                              <m:rPr>
                                <m:sty m:val="p"/>
                              </m:rPr>
                              <a:rPr lang="el-GR" i="1">
                                <a:latin typeface="Cambria Math"/>
                              </a:rPr>
                              <m:t>α</m:t>
                            </m:r>
                          </m:sup>
                        </m:sSup>
                        <m:r>
                          <a:rPr lang="de-DE" i="1">
                            <a:latin typeface="Cambria Math"/>
                            <a:ea typeface="Cambria Math"/>
                          </a:rPr>
                          <m:t>×</m:t>
                        </m:r>
                        <m:sSup>
                          <m:sSupPr>
                            <m:ctrlPr>
                              <a:rPr lang="de-DE" i="1">
                                <a:latin typeface="Cambria Math" panose="02040503050406030204" pitchFamily="18" charset="0"/>
                              </a:rPr>
                            </m:ctrlPr>
                          </m:sSupPr>
                          <m:e>
                            <m:r>
                              <a:rPr lang="de-DE" i="1">
                                <a:latin typeface="Cambria Math" panose="02040503050406030204" pitchFamily="18" charset="0"/>
                              </a:rPr>
                              <m:t>(</m:t>
                            </m:r>
                            <m:sSub>
                              <m:sSubPr>
                                <m:ctrlPr>
                                  <a:rPr lang="de-DE" i="1">
                                    <a:latin typeface="Cambria Math" panose="02040503050406030204" pitchFamily="18" charset="0"/>
                                  </a:rPr>
                                </m:ctrlPr>
                              </m:sSubPr>
                              <m:e>
                                <m:r>
                                  <a:rPr lang="de-DE" i="1">
                                    <a:latin typeface="Cambria Math" panose="02040503050406030204" pitchFamily="18" charset="0"/>
                                  </a:rPr>
                                  <m:t>𝐵𝐼𝑃</m:t>
                                </m:r>
                              </m:e>
                              <m:sub>
                                <m:r>
                                  <a:rPr lang="de-DE" i="1">
                                    <a:latin typeface="Cambria Math" panose="02040503050406030204" pitchFamily="18" charset="0"/>
                                  </a:rPr>
                                  <m:t>𝐵</m:t>
                                </m:r>
                              </m:sub>
                            </m:sSub>
                            <m:r>
                              <a:rPr lang="de-DE" i="1">
                                <a:latin typeface="Cambria Math"/>
                              </a:rPr>
                              <m:t>)</m:t>
                            </m:r>
                          </m:e>
                          <m:sup>
                            <m:r>
                              <m:rPr>
                                <m:sty m:val="p"/>
                              </m:rPr>
                              <a:rPr lang="el-GR" i="1">
                                <a:latin typeface="Cambria Math"/>
                              </a:rPr>
                              <m:t>β</m:t>
                            </m:r>
                          </m:sup>
                        </m:sSup>
                      </m:num>
                      <m:den>
                        <m:sSup>
                          <m:sSupPr>
                            <m:ctrlPr>
                              <a:rPr lang="de-DE" i="1">
                                <a:latin typeface="Cambria Math" panose="02040503050406030204" pitchFamily="18" charset="0"/>
                              </a:rPr>
                            </m:ctrlPr>
                          </m:sSupPr>
                          <m:e>
                            <m:r>
                              <a:rPr lang="de-DE" i="1">
                                <a:latin typeface="Cambria Math"/>
                              </a:rPr>
                              <m:t>(</m:t>
                            </m:r>
                            <m:sSub>
                              <m:sSubPr>
                                <m:ctrlPr>
                                  <a:rPr lang="de-DE" i="1">
                                    <a:latin typeface="Cambria Math" panose="02040503050406030204" pitchFamily="18" charset="0"/>
                                  </a:rPr>
                                </m:ctrlPr>
                              </m:sSubPr>
                              <m:e>
                                <m:r>
                                  <a:rPr lang="de-DE" i="1">
                                    <a:latin typeface="Cambria Math"/>
                                  </a:rPr>
                                  <m:t>𝐷</m:t>
                                </m:r>
                              </m:e>
                              <m:sub>
                                <m:r>
                                  <a:rPr lang="de-DE" i="1">
                                    <a:latin typeface="Cambria Math"/>
                                  </a:rPr>
                                  <m:t>𝐴𝐵</m:t>
                                </m:r>
                              </m:sub>
                            </m:sSub>
                            <m:r>
                              <a:rPr lang="de-DE" i="1">
                                <a:latin typeface="Cambria Math"/>
                              </a:rPr>
                              <m:t>)</m:t>
                            </m:r>
                          </m:e>
                          <m:sup>
                            <m:r>
                              <m:rPr>
                                <m:sty m:val="p"/>
                              </m:rPr>
                              <a:rPr lang="el-GR" i="1">
                                <a:latin typeface="Cambria Math"/>
                              </a:rPr>
                              <m:t>γ</m:t>
                            </m:r>
                          </m:sup>
                        </m:sSup>
                      </m:den>
                    </m:f>
                  </m:oMath>
                </a14:m>
                <a:r>
                  <a:rPr lang="de-DE" dirty="0">
                    <a:latin typeface="Times New Roman" panose="02020603050405020304" pitchFamily="18" charset="0"/>
                    <a:cs typeface="Times New Roman" panose="02020603050405020304" pitchFamily="18" charset="0"/>
                  </a:rPr>
                  <a:t>  </a:t>
                </a:r>
              </a:p>
              <a:p>
                <a:pPr algn="ctr"/>
                <a:endParaRPr lang="de-DE"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de-DE" i="1">
                            <a:latin typeface="Cambria Math" panose="02040503050406030204" pitchFamily="18" charset="0"/>
                          </a:rPr>
                        </m:ctrlPr>
                      </m:sSubPr>
                      <m:e>
                        <m:r>
                          <a:rPr lang="de-DE" i="1">
                            <a:latin typeface="Cambria Math"/>
                          </a:rPr>
                          <m:t>𝐻</m:t>
                        </m:r>
                      </m:e>
                      <m:sub>
                        <m:r>
                          <a:rPr lang="de-DE" i="1">
                            <a:latin typeface="Cambria Math"/>
                          </a:rPr>
                          <m:t>𝐴𝐵</m:t>
                        </m:r>
                      </m:sub>
                    </m:sSub>
                    <m:r>
                      <a:rPr lang="de-DE" i="1">
                        <a:latin typeface="Cambria Math" panose="02040503050406030204" pitchFamily="18" charset="0"/>
                      </a:rPr>
                      <m:t>:</m:t>
                    </m:r>
                  </m:oMath>
                </a14:m>
                <a:r>
                  <a:rPr lang="de-DE" dirty="0">
                    <a:latin typeface="Times New Roman" panose="02020603050405020304" pitchFamily="18" charset="0"/>
                    <a:cs typeface="Times New Roman" panose="02020603050405020304" pitchFamily="18" charset="0"/>
                  </a:rPr>
                  <a:t> Trade </a:t>
                </a:r>
                <a:r>
                  <a:rPr lang="de-DE" dirty="0" err="1">
                    <a:latin typeface="Times New Roman" panose="02020603050405020304" pitchFamily="18" charset="0"/>
                    <a:cs typeface="Times New Roman" panose="02020603050405020304" pitchFamily="18" charset="0"/>
                  </a:rPr>
                  <a:t>volume</a:t>
                </a:r>
                <a:endParaRPr lang="de-DE"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de-DE" i="1">
                            <a:latin typeface="Cambria Math" panose="02040503050406030204" pitchFamily="18" charset="0"/>
                          </a:rPr>
                        </m:ctrlPr>
                      </m:sSubPr>
                      <m:e>
                        <m:r>
                          <a:rPr lang="de-DE" i="1">
                            <a:latin typeface="Cambria Math"/>
                          </a:rPr>
                          <m:t>𝐷</m:t>
                        </m:r>
                      </m:e>
                      <m:sub>
                        <m:r>
                          <a:rPr lang="de-DE" i="1">
                            <a:latin typeface="Cambria Math"/>
                          </a:rPr>
                          <m:t>𝐴𝐵</m:t>
                        </m:r>
                      </m:sub>
                    </m:sSub>
                  </m:oMath>
                </a14:m>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Distance</a:t>
                </a:r>
                <a:endParaRPr lang="de-DE" dirty="0">
                  <a:latin typeface="Times New Roman" panose="02020603050405020304" pitchFamily="18" charset="0"/>
                  <a:cs typeface="Times New Roman" panose="02020603050405020304" pitchFamily="18" charset="0"/>
                </a:endParaRPr>
              </a:p>
              <a:p>
                <a14:m>
                  <m:oMath xmlns:m="http://schemas.openxmlformats.org/officeDocument/2006/math">
                    <m:r>
                      <a:rPr lang="de-DE" i="1">
                        <a:latin typeface="Cambria Math"/>
                      </a:rPr>
                      <m:t>𝐶</m:t>
                    </m:r>
                  </m:oMath>
                </a14:m>
                <a:r>
                  <a:rPr lang="de-DE" dirty="0">
                    <a:latin typeface="Times New Roman" panose="02020603050405020304" pitchFamily="18" charset="0"/>
                    <a:cs typeface="Times New Roman" panose="02020603050405020304" pitchFamily="18" charset="0"/>
                  </a:rPr>
                  <a:t>&gt;0: Constant</a:t>
                </a:r>
              </a:p>
              <a:p>
                <a:r>
                  <a:rPr lang="de-DE" dirty="0">
                    <a:latin typeface="Times New Roman" panose="02020603050405020304" pitchFamily="18" charset="0"/>
                    <a:cs typeface="Times New Roman" panose="02020603050405020304" pitchFamily="18" charset="0"/>
                  </a:rPr>
                  <a:t>α,</a:t>
                </a:r>
                <a:r>
                  <a:rPr lang="el-GR" dirty="0">
                    <a:latin typeface="Times New Roman" panose="02020603050405020304" pitchFamily="18" charset="0"/>
                    <a:cs typeface="Times New Roman" panose="02020603050405020304" pitchFamily="18" charset="0"/>
                  </a:rPr>
                  <a:t>β</a:t>
                </a:r>
                <a:r>
                  <a:rPr lang="de-DE" dirty="0">
                    <a:latin typeface="Times New Roman" panose="02020603050405020304" pitchFamily="18" charset="0"/>
                    <a:cs typeface="Times New Roman" panose="02020603050405020304" pitchFamily="18" charset="0"/>
                  </a:rPr>
                  <a:t>,</a:t>
                </a:r>
                <a:r>
                  <a:rPr lang="el-GR" dirty="0">
                    <a:latin typeface="Times New Roman" panose="02020603050405020304" pitchFamily="18" charset="0"/>
                    <a:cs typeface="Times New Roman" panose="02020603050405020304" pitchFamily="18" charset="0"/>
                  </a:rPr>
                  <a:t>γ</a:t>
                </a:r>
                <a:r>
                  <a:rPr lang="de-DE" dirty="0">
                    <a:latin typeface="Times New Roman" panose="02020603050405020304" pitchFamily="18" charset="0"/>
                    <a:cs typeface="Times New Roman" panose="02020603050405020304" pitchFamily="18" charset="0"/>
                  </a:rPr>
                  <a:t>&gt;0: </a:t>
                </a:r>
                <a:r>
                  <a:rPr lang="de-DE" dirty="0" err="1">
                    <a:latin typeface="Times New Roman" panose="02020603050405020304" pitchFamily="18" charset="0"/>
                    <a:cs typeface="Times New Roman" panose="02020603050405020304" pitchFamily="18" charset="0"/>
                  </a:rPr>
                  <a:t>Elasticities</a:t>
                </a:r>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of</a:t>
                </a:r>
                <a:r>
                  <a:rPr lang="de-DE" dirty="0">
                    <a:latin typeface="Times New Roman" panose="02020603050405020304" pitchFamily="18" charset="0"/>
                    <a:cs typeface="Times New Roman" panose="02020603050405020304" pitchFamily="18" charset="0"/>
                  </a:rPr>
                  <a:t> trade</a:t>
                </a:r>
              </a:p>
            </p:txBody>
          </p:sp>
        </mc:Choice>
        <mc:Fallback xmlns="">
          <p:sp>
            <p:nvSpPr>
              <p:cNvPr id="2" name="Rechteck 1">
                <a:extLst>
                  <a:ext uri="{FF2B5EF4-FFF2-40B4-BE49-F238E27FC236}">
                    <a16:creationId xmlns:a16="http://schemas.microsoft.com/office/drawing/2014/main" id="{A0791C05-58C6-61CD-A16D-5E8454122C5A}"/>
                  </a:ext>
                </a:extLst>
              </p:cNvPr>
              <p:cNvSpPr>
                <a:spLocks noRot="1" noChangeAspect="1" noMove="1" noResize="1" noEditPoints="1" noAdjustHandles="1" noChangeArrowheads="1" noChangeShapeType="1" noTextEdit="1"/>
              </p:cNvSpPr>
              <p:nvPr/>
            </p:nvSpPr>
            <p:spPr>
              <a:xfrm>
                <a:off x="8708534" y="2274749"/>
                <a:ext cx="3252019" cy="1961563"/>
              </a:xfrm>
              <a:prstGeom prst="rect">
                <a:avLst/>
              </a:prstGeom>
              <a:blipFill>
                <a:blip r:embed="rId4"/>
                <a:stretch>
                  <a:fillRect l="-1495" b="-3704"/>
                </a:stretch>
              </a:blipFill>
              <a:ln>
                <a:solidFill>
                  <a:schemeClr val="tx1"/>
                </a:solidFill>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3" name="Rechteck 2">
                <a:extLst>
                  <a:ext uri="{FF2B5EF4-FFF2-40B4-BE49-F238E27FC236}">
                    <a16:creationId xmlns:a16="http://schemas.microsoft.com/office/drawing/2014/main" id="{3D1C3F2F-D6BD-019E-C846-E0892D455327}"/>
                  </a:ext>
                </a:extLst>
              </p:cNvPr>
              <p:cNvSpPr/>
              <p:nvPr/>
            </p:nvSpPr>
            <p:spPr>
              <a:xfrm>
                <a:off x="422784" y="2314157"/>
                <a:ext cx="4444180" cy="1906356"/>
              </a:xfrm>
              <a:prstGeom prst="rect">
                <a:avLst/>
              </a:prstGeom>
              <a:ln>
                <a:solidFill>
                  <a:schemeClr val="tx1"/>
                </a:solidFill>
              </a:ln>
            </p:spPr>
            <p:txBody>
              <a:bodyPr wrap="square">
                <a:spAutoFit/>
              </a:bodyPr>
              <a:lstStyle/>
              <a:p>
                <a14:m>
                  <m:oMath xmlns:m="http://schemas.openxmlformats.org/officeDocument/2006/math">
                    <m:sSub>
                      <m:sSubPr>
                        <m:ctrlPr>
                          <a:rPr lang="de-DE" i="1" smtClean="0">
                            <a:latin typeface="Cambria Math" panose="02040503050406030204" pitchFamily="18" charset="0"/>
                          </a:rPr>
                        </m:ctrlPr>
                      </m:sSubPr>
                      <m:e>
                        <m:r>
                          <a:rPr lang="de-DE" i="1">
                            <a:latin typeface="Cambria Math" panose="02040503050406030204" pitchFamily="18" charset="0"/>
                          </a:rPr>
                          <m:t>𝐹</m:t>
                        </m:r>
                      </m:e>
                      <m:sub>
                        <m:r>
                          <a:rPr lang="de-DE" i="1">
                            <a:latin typeface="Cambria Math"/>
                          </a:rPr>
                          <m:t>𝐴𝐵</m:t>
                        </m:r>
                      </m:sub>
                    </m:sSub>
                    <m:r>
                      <a:rPr lang="de-DE" i="1">
                        <a:latin typeface="Cambria Math"/>
                      </a:rPr>
                      <m:t>=</m:t>
                    </m:r>
                    <m:r>
                      <a:rPr lang="de-DE" b="0" i="1" smtClean="0">
                        <a:latin typeface="Cambria Math" panose="02040503050406030204" pitchFamily="18" charset="0"/>
                      </a:rPr>
                      <m:t>𝐺</m:t>
                    </m:r>
                    <m:f>
                      <m:fPr>
                        <m:ctrlPr>
                          <a:rPr lang="de-DE" i="1">
                            <a:latin typeface="Cambria Math" panose="02040503050406030204" pitchFamily="18" charset="0"/>
                          </a:rPr>
                        </m:ctrlPr>
                      </m:fPr>
                      <m:num>
                        <m:sSub>
                          <m:sSubPr>
                            <m:ctrlPr>
                              <a:rPr lang="de-DE" i="1">
                                <a:latin typeface="Cambria Math" panose="02040503050406030204" pitchFamily="18" charset="0"/>
                              </a:rPr>
                            </m:ctrlPr>
                          </m:sSubPr>
                          <m:e>
                            <m:r>
                              <a:rPr lang="de-DE" b="0" i="1" smtClean="0">
                                <a:latin typeface="Cambria Math" panose="02040503050406030204" pitchFamily="18" charset="0"/>
                              </a:rPr>
                              <m:t>𝑀</m:t>
                            </m:r>
                          </m:e>
                          <m:sub>
                            <m:r>
                              <a:rPr lang="de-DE" i="1">
                                <a:latin typeface="Cambria Math" panose="02040503050406030204" pitchFamily="18" charset="0"/>
                              </a:rPr>
                              <m:t>𝐴</m:t>
                            </m:r>
                          </m:sub>
                        </m:sSub>
                        <m:r>
                          <a:rPr lang="de-DE" i="1">
                            <a:latin typeface="Cambria Math"/>
                            <a:ea typeface="Cambria Math"/>
                          </a:rPr>
                          <m:t>×</m:t>
                        </m:r>
                        <m:sSub>
                          <m:sSubPr>
                            <m:ctrlPr>
                              <a:rPr lang="de-DE" i="1">
                                <a:latin typeface="Cambria Math" panose="02040503050406030204" pitchFamily="18" charset="0"/>
                              </a:rPr>
                            </m:ctrlPr>
                          </m:sSubPr>
                          <m:e>
                            <m:r>
                              <a:rPr lang="de-DE" b="0" i="1" smtClean="0">
                                <a:latin typeface="Cambria Math" panose="02040503050406030204" pitchFamily="18" charset="0"/>
                              </a:rPr>
                              <m:t>𝑀</m:t>
                            </m:r>
                          </m:e>
                          <m:sub>
                            <m:r>
                              <a:rPr lang="de-DE" i="1">
                                <a:latin typeface="Cambria Math" panose="02040503050406030204" pitchFamily="18" charset="0"/>
                              </a:rPr>
                              <m:t>𝐵</m:t>
                            </m:r>
                          </m:sub>
                        </m:sSub>
                      </m:num>
                      <m:den>
                        <m:sSup>
                          <m:sSupPr>
                            <m:ctrlPr>
                              <a:rPr lang="de-DE" i="1">
                                <a:latin typeface="Cambria Math" panose="02040503050406030204" pitchFamily="18" charset="0"/>
                              </a:rPr>
                            </m:ctrlPr>
                          </m:sSupPr>
                          <m:e>
                            <m:r>
                              <a:rPr lang="de-DE" i="1">
                                <a:latin typeface="Cambria Math"/>
                              </a:rPr>
                              <m:t>(</m:t>
                            </m:r>
                            <m:sSub>
                              <m:sSubPr>
                                <m:ctrlPr>
                                  <a:rPr lang="de-DE" i="1">
                                    <a:latin typeface="Cambria Math" panose="02040503050406030204" pitchFamily="18" charset="0"/>
                                  </a:rPr>
                                </m:ctrlPr>
                              </m:sSubPr>
                              <m:e>
                                <m:r>
                                  <a:rPr lang="de-DE" i="1">
                                    <a:latin typeface="Cambria Math" panose="02040503050406030204" pitchFamily="18" charset="0"/>
                                  </a:rPr>
                                  <m:t>𝑅</m:t>
                                </m:r>
                              </m:e>
                              <m:sub>
                                <m:r>
                                  <a:rPr lang="de-DE" i="1">
                                    <a:latin typeface="Cambria Math"/>
                                  </a:rPr>
                                  <m:t>𝐴𝐵</m:t>
                                </m:r>
                              </m:sub>
                            </m:sSub>
                            <m:r>
                              <a:rPr lang="de-DE" i="1">
                                <a:latin typeface="Cambria Math"/>
                              </a:rPr>
                              <m:t>)</m:t>
                            </m:r>
                          </m:e>
                          <m:sup>
                            <m:r>
                              <a:rPr lang="de-DE" i="1">
                                <a:latin typeface="Cambria Math" panose="02040503050406030204" pitchFamily="18" charset="0"/>
                              </a:rPr>
                              <m:t>2</m:t>
                            </m:r>
                          </m:sup>
                        </m:sSup>
                      </m:den>
                    </m:f>
                  </m:oMath>
                </a14:m>
                <a:r>
                  <a:rPr lang="de-DE" dirty="0">
                    <a:latin typeface="Times New Roman" panose="02020603050405020304" pitchFamily="18" charset="0"/>
                    <a:cs typeface="Times New Roman" panose="02020603050405020304" pitchFamily="18" charset="0"/>
                  </a:rPr>
                  <a:t> (Law </a:t>
                </a:r>
                <a:r>
                  <a:rPr lang="de-DE" dirty="0" err="1">
                    <a:latin typeface="Times New Roman" panose="02020603050405020304" pitchFamily="18" charset="0"/>
                    <a:cs typeface="Times New Roman" panose="02020603050405020304" pitchFamily="18" charset="0"/>
                  </a:rPr>
                  <a:t>of</a:t>
                </a:r>
                <a:r>
                  <a:rPr lang="de-DE" dirty="0">
                    <a:latin typeface="Times New Roman" panose="02020603050405020304" pitchFamily="18" charset="0"/>
                    <a:cs typeface="Times New Roman" panose="02020603050405020304" pitchFamily="18" charset="0"/>
                  </a:rPr>
                  <a:t> Gravity)</a:t>
                </a:r>
              </a:p>
              <a:p>
                <a:endParaRPr lang="de-DE"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de-DE" i="1">
                            <a:latin typeface="Cambria Math" panose="02040503050406030204" pitchFamily="18" charset="0"/>
                          </a:rPr>
                        </m:ctrlPr>
                      </m:sSubPr>
                      <m:e>
                        <m:r>
                          <a:rPr lang="de-DE" b="0" i="1" smtClean="0">
                            <a:latin typeface="Cambria Math" panose="02040503050406030204" pitchFamily="18" charset="0"/>
                          </a:rPr>
                          <m:t>𝐹</m:t>
                        </m:r>
                      </m:e>
                      <m:sub>
                        <m:r>
                          <a:rPr lang="de-DE" i="1">
                            <a:latin typeface="Cambria Math"/>
                          </a:rPr>
                          <m:t>𝐴𝐵</m:t>
                        </m:r>
                      </m:sub>
                    </m:sSub>
                    <m:r>
                      <a:rPr lang="de-DE" i="1">
                        <a:latin typeface="Cambria Math" panose="02040503050406030204" pitchFamily="18" charset="0"/>
                      </a:rPr>
                      <m:t>:</m:t>
                    </m:r>
                  </m:oMath>
                </a14:m>
                <a:r>
                  <a:rPr lang="de-DE" dirty="0">
                    <a:latin typeface="Times New Roman" panose="02020603050405020304" pitchFamily="18" charset="0"/>
                    <a:cs typeface="Times New Roman" panose="02020603050405020304" pitchFamily="18" charset="0"/>
                  </a:rPr>
                  <a:t> Force </a:t>
                </a:r>
                <a:r>
                  <a:rPr lang="de-DE" dirty="0" err="1">
                    <a:latin typeface="Times New Roman" panose="02020603050405020304" pitchFamily="18" charset="0"/>
                    <a:cs typeface="Times New Roman" panose="02020603050405020304" pitchFamily="18" charset="0"/>
                  </a:rPr>
                  <a:t>between</a:t>
                </a:r>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two</a:t>
                </a:r>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planets</a:t>
                </a:r>
                <a:endParaRPr lang="de-DE"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de-DE" i="1">
                            <a:latin typeface="Cambria Math" panose="02040503050406030204" pitchFamily="18" charset="0"/>
                          </a:rPr>
                        </m:ctrlPr>
                      </m:sSubPr>
                      <m:e>
                        <m:r>
                          <a:rPr lang="de-DE" b="0" i="1" smtClean="0">
                            <a:latin typeface="Cambria Math" panose="02040503050406030204" pitchFamily="18" charset="0"/>
                          </a:rPr>
                          <m:t>𝑅</m:t>
                        </m:r>
                      </m:e>
                      <m:sub>
                        <m:r>
                          <a:rPr lang="de-DE" i="1">
                            <a:latin typeface="Cambria Math"/>
                          </a:rPr>
                          <m:t>𝐴𝐵</m:t>
                        </m:r>
                      </m:sub>
                    </m:sSub>
                  </m:oMath>
                </a14:m>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Distance</a:t>
                </a:r>
                <a:endParaRPr lang="de-DE" dirty="0">
                  <a:latin typeface="Times New Roman" panose="02020603050405020304" pitchFamily="18" charset="0"/>
                  <a:cs typeface="Times New Roman" panose="02020603050405020304" pitchFamily="18" charset="0"/>
                </a:endParaRPr>
              </a:p>
              <a:p>
                <a14:m>
                  <m:oMath xmlns:m="http://schemas.openxmlformats.org/officeDocument/2006/math">
                    <m:r>
                      <a:rPr lang="de-DE" b="0" i="1" smtClean="0">
                        <a:latin typeface="Cambria Math" panose="02040503050406030204" pitchFamily="18" charset="0"/>
                        <a:cs typeface="Times New Roman" panose="02020603050405020304" pitchFamily="18" charset="0"/>
                      </a:rPr>
                      <m:t>𝐺</m:t>
                    </m:r>
                  </m:oMath>
                </a14:m>
                <a:r>
                  <a:rPr lang="de-DE" dirty="0">
                    <a:latin typeface="Times New Roman" panose="02020603050405020304" pitchFamily="18" charset="0"/>
                    <a:cs typeface="Times New Roman" panose="02020603050405020304" pitchFamily="18" charset="0"/>
                  </a:rPr>
                  <a:t>&gt;0: </a:t>
                </a:r>
                <a:r>
                  <a:rPr lang="de-DE" dirty="0" err="1">
                    <a:latin typeface="Times New Roman" panose="02020603050405020304" pitchFamily="18" charset="0"/>
                    <a:cs typeface="Times New Roman" panose="02020603050405020304" pitchFamily="18" charset="0"/>
                  </a:rPr>
                  <a:t>constant</a:t>
                </a:r>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of</a:t>
                </a:r>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gravity</a:t>
                </a:r>
                <a:endParaRPr lang="de-DE" dirty="0">
                  <a:latin typeface="Times New Roman" panose="02020603050405020304" pitchFamily="18" charset="0"/>
                  <a:cs typeface="Times New Roman" panose="02020603050405020304" pitchFamily="18" charset="0"/>
                </a:endParaRPr>
              </a:p>
              <a:p>
                <a:pPr algn="ctr"/>
                <a:endParaRPr lang="de-DE" dirty="0">
                  <a:latin typeface="Times New Roman" panose="02020603050405020304" pitchFamily="18" charset="0"/>
                  <a:cs typeface="Times New Roman" panose="02020603050405020304" pitchFamily="18" charset="0"/>
                </a:endParaRPr>
              </a:p>
            </p:txBody>
          </p:sp>
        </mc:Choice>
        <mc:Fallback xmlns="">
          <p:sp>
            <p:nvSpPr>
              <p:cNvPr id="3" name="Rechteck 2">
                <a:extLst>
                  <a:ext uri="{FF2B5EF4-FFF2-40B4-BE49-F238E27FC236}">
                    <a16:creationId xmlns:a16="http://schemas.microsoft.com/office/drawing/2014/main" id="{3D1C3F2F-D6BD-019E-C846-E0892D455327}"/>
                  </a:ext>
                </a:extLst>
              </p:cNvPr>
              <p:cNvSpPr>
                <a:spLocks noRot="1" noChangeAspect="1" noMove="1" noResize="1" noEditPoints="1" noAdjustHandles="1" noChangeArrowheads="1" noChangeShapeType="1" noTextEdit="1"/>
              </p:cNvSpPr>
              <p:nvPr/>
            </p:nvSpPr>
            <p:spPr>
              <a:xfrm>
                <a:off x="422784" y="2314157"/>
                <a:ext cx="4444180" cy="1906356"/>
              </a:xfrm>
              <a:prstGeom prst="rect">
                <a:avLst/>
              </a:prstGeom>
              <a:blipFill>
                <a:blip r:embed="rId5"/>
                <a:stretch>
                  <a:fillRect/>
                </a:stretch>
              </a:blipFill>
              <a:ln>
                <a:solidFill>
                  <a:schemeClr val="tx1"/>
                </a:solidFill>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4" name="Textfeld 13">
                <a:extLst>
                  <a:ext uri="{FF2B5EF4-FFF2-40B4-BE49-F238E27FC236}">
                    <a16:creationId xmlns:a16="http://schemas.microsoft.com/office/drawing/2014/main" id="{679CD72F-7AD3-E87E-CE59-7A38DDD1E93E}"/>
                  </a:ext>
                </a:extLst>
              </p:cNvPr>
              <p:cNvSpPr txBox="1"/>
              <p:nvPr/>
            </p:nvSpPr>
            <p:spPr>
              <a:xfrm>
                <a:off x="5153136" y="2721258"/>
                <a:ext cx="3269226" cy="1092154"/>
              </a:xfrm>
              <a:prstGeom prst="rect">
                <a:avLst/>
              </a:prstGeom>
              <a:noFill/>
              <a:ln>
                <a:solidFill>
                  <a:srgbClr val="FF0000"/>
                </a:solidFill>
              </a:ln>
            </p:spPr>
            <p:txBody>
              <a:bodyPr wrap="square" rtlCol="0">
                <a:noAutofit/>
              </a:bodyPr>
              <a:lstStyle/>
              <a:p>
                <a:pPr algn="ctr"/>
                <a:r>
                  <a:rPr lang="de-DE" sz="1400" b="1" dirty="0" err="1">
                    <a:latin typeface="Times New Roman" panose="02020603050405020304" pitchFamily="18" charset="0"/>
                    <a:cs typeface="Times New Roman" panose="02020603050405020304" pitchFamily="18" charset="0"/>
                  </a:rPr>
                  <a:t>Conceptionally</a:t>
                </a:r>
                <a:r>
                  <a:rPr lang="de-DE" sz="1400" b="1" dirty="0">
                    <a:latin typeface="Times New Roman" panose="02020603050405020304" pitchFamily="18" charset="0"/>
                    <a:cs typeface="Times New Roman" panose="02020603050405020304" pitchFamily="18" charset="0"/>
                  </a:rPr>
                  <a:t> </a:t>
                </a:r>
                <a:r>
                  <a:rPr lang="de-DE" sz="1400" b="1" dirty="0" err="1">
                    <a:latin typeface="Times New Roman" panose="02020603050405020304" pitchFamily="18" charset="0"/>
                    <a:cs typeface="Times New Roman" panose="02020603050405020304" pitchFamily="18" charset="0"/>
                  </a:rPr>
                  <a:t>the</a:t>
                </a:r>
                <a:r>
                  <a:rPr lang="de-DE" sz="1400" b="1" dirty="0">
                    <a:latin typeface="Times New Roman" panose="02020603050405020304" pitchFamily="18" charset="0"/>
                    <a:cs typeface="Times New Roman" panose="02020603050405020304" pitchFamily="18" charset="0"/>
                  </a:rPr>
                  <a:t> </a:t>
                </a:r>
                <a:r>
                  <a:rPr lang="de-DE" sz="1400" b="1" dirty="0" err="1">
                    <a:latin typeface="Times New Roman" panose="02020603050405020304" pitchFamily="18" charset="0"/>
                    <a:cs typeface="Times New Roman" panose="02020603050405020304" pitchFamily="18" charset="0"/>
                  </a:rPr>
                  <a:t>models</a:t>
                </a:r>
                <a:r>
                  <a:rPr lang="de-DE" sz="1400" b="1" dirty="0">
                    <a:latin typeface="Times New Roman" panose="02020603050405020304" pitchFamily="18" charset="0"/>
                    <a:cs typeface="Times New Roman" panose="02020603050405020304" pitchFamily="18" charset="0"/>
                  </a:rPr>
                  <a:t> </a:t>
                </a:r>
                <a:r>
                  <a:rPr lang="de-DE" sz="1400" b="1" dirty="0" err="1">
                    <a:latin typeface="Times New Roman" panose="02020603050405020304" pitchFamily="18" charset="0"/>
                    <a:cs typeface="Times New Roman" panose="02020603050405020304" pitchFamily="18" charset="0"/>
                  </a:rPr>
                  <a:t>coincide</a:t>
                </a:r>
                <a:r>
                  <a:rPr lang="de-DE" sz="1400" b="1" dirty="0">
                    <a:latin typeface="Times New Roman" panose="02020603050405020304" pitchFamily="18" charset="0"/>
                    <a:cs typeface="Times New Roman" panose="02020603050405020304" pitchFamily="18" charset="0"/>
                  </a:rPr>
                  <a:t> </a:t>
                </a:r>
                <a:r>
                  <a:rPr lang="de-DE" sz="1400" b="1" dirty="0" err="1">
                    <a:latin typeface="Times New Roman" panose="02020603050405020304" pitchFamily="18" charset="0"/>
                    <a:cs typeface="Times New Roman" panose="02020603050405020304" pitchFamily="18" charset="0"/>
                  </a:rPr>
                  <a:t>for</a:t>
                </a:r>
                <a:r>
                  <a:rPr lang="de-DE" sz="1400" b="1" dirty="0">
                    <a:latin typeface="Times New Roman" panose="02020603050405020304" pitchFamily="18" charset="0"/>
                    <a:cs typeface="Times New Roman" panose="02020603050405020304" pitchFamily="18" charset="0"/>
                  </a:rPr>
                  <a:t> α=</a:t>
                </a:r>
                <a:r>
                  <a:rPr lang="el-GR" sz="1400" b="1" dirty="0">
                    <a:latin typeface="Times New Roman" panose="02020603050405020304" pitchFamily="18" charset="0"/>
                    <a:cs typeface="Times New Roman" panose="02020603050405020304" pitchFamily="18" charset="0"/>
                  </a:rPr>
                  <a:t>β</a:t>
                </a:r>
                <a:r>
                  <a:rPr lang="de-DE" sz="1400" b="1" dirty="0">
                    <a:latin typeface="Times New Roman" panose="02020603050405020304" pitchFamily="18" charset="0"/>
                    <a:cs typeface="Times New Roman" panose="02020603050405020304" pitchFamily="18" charset="0"/>
                  </a:rPr>
                  <a:t>=1, </a:t>
                </a:r>
                <a:r>
                  <a:rPr lang="el-GR" sz="1400" b="1" dirty="0">
                    <a:latin typeface="Times New Roman" panose="02020603050405020304" pitchFamily="18" charset="0"/>
                    <a:cs typeface="Times New Roman" panose="02020603050405020304" pitchFamily="18" charset="0"/>
                  </a:rPr>
                  <a:t>γ</a:t>
                </a:r>
                <a:r>
                  <a:rPr lang="de-DE" sz="1400" b="1" dirty="0">
                    <a:latin typeface="Times New Roman" panose="02020603050405020304" pitchFamily="18" charset="0"/>
                    <a:cs typeface="Times New Roman" panose="02020603050405020304" pitchFamily="18" charset="0"/>
                  </a:rPr>
                  <a:t>=2 and </a:t>
                </a:r>
                <a14:m>
                  <m:oMath xmlns:m="http://schemas.openxmlformats.org/officeDocument/2006/math">
                    <m:r>
                      <a:rPr lang="de-DE" sz="1400" b="1" i="1">
                        <a:latin typeface="Cambria Math"/>
                      </a:rPr>
                      <m:t>𝑪</m:t>
                    </m:r>
                    <m:r>
                      <a:rPr lang="de-DE" sz="1400" b="1" i="1" smtClean="0">
                        <a:latin typeface="Cambria Math" panose="02040503050406030204" pitchFamily="18" charset="0"/>
                      </a:rPr>
                      <m:t>=</m:t>
                    </m:r>
                    <m:r>
                      <a:rPr lang="de-DE" sz="1400" b="1" i="1" smtClean="0">
                        <a:latin typeface="Cambria Math" panose="02040503050406030204" pitchFamily="18" charset="0"/>
                      </a:rPr>
                      <m:t>𝑮</m:t>
                    </m:r>
                  </m:oMath>
                </a14:m>
                <a:endParaRPr lang="de-DE" sz="1400" b="1" dirty="0">
                  <a:latin typeface="Times New Roman" panose="02020603050405020304" pitchFamily="18" charset="0"/>
                  <a:cs typeface="Times New Roman" panose="02020603050405020304" pitchFamily="18" charset="0"/>
                </a:endParaRPr>
              </a:p>
            </p:txBody>
          </p:sp>
        </mc:Choice>
        <mc:Fallback xmlns="">
          <p:sp>
            <p:nvSpPr>
              <p:cNvPr id="14" name="Textfeld 13">
                <a:extLst>
                  <a:ext uri="{FF2B5EF4-FFF2-40B4-BE49-F238E27FC236}">
                    <a16:creationId xmlns:a16="http://schemas.microsoft.com/office/drawing/2014/main" id="{679CD72F-7AD3-E87E-CE59-7A38DDD1E93E}"/>
                  </a:ext>
                </a:extLst>
              </p:cNvPr>
              <p:cNvSpPr txBox="1">
                <a:spLocks noRot="1" noChangeAspect="1" noMove="1" noResize="1" noEditPoints="1" noAdjustHandles="1" noChangeArrowheads="1" noChangeShapeType="1" noTextEdit="1"/>
              </p:cNvSpPr>
              <p:nvPr/>
            </p:nvSpPr>
            <p:spPr>
              <a:xfrm>
                <a:off x="5153136" y="2721258"/>
                <a:ext cx="3269226" cy="1092154"/>
              </a:xfrm>
              <a:prstGeom prst="rect">
                <a:avLst/>
              </a:prstGeom>
              <a:blipFill>
                <a:blip r:embed="rId6"/>
                <a:stretch>
                  <a:fillRect/>
                </a:stretch>
              </a:blipFill>
              <a:ln>
                <a:solidFill>
                  <a:srgbClr val="FF0000"/>
                </a:solidFill>
              </a:ln>
            </p:spPr>
            <p:txBody>
              <a:bodyPr/>
              <a:lstStyle/>
              <a:p>
                <a:r>
                  <a:rPr lang="de-DE">
                    <a:noFill/>
                  </a:rPr>
                  <a:t> </a:t>
                </a:r>
              </a:p>
            </p:txBody>
          </p:sp>
        </mc:Fallback>
      </mc:AlternateContent>
      <p:sp>
        <p:nvSpPr>
          <p:cNvPr id="15" name="Rechteck 14">
            <a:extLst>
              <a:ext uri="{FF2B5EF4-FFF2-40B4-BE49-F238E27FC236}">
                <a16:creationId xmlns:a16="http://schemas.microsoft.com/office/drawing/2014/main" id="{7CC5B0A1-3A2C-7E18-D378-8F4165D4C84B}"/>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7">
            <p14:nvContentPartPr>
              <p14:cNvPr id="5" name="Freihand 4">
                <a:extLst>
                  <a:ext uri="{FF2B5EF4-FFF2-40B4-BE49-F238E27FC236}">
                    <a16:creationId xmlns:a16="http://schemas.microsoft.com/office/drawing/2014/main" id="{32F6C488-C557-414B-AD55-2F3C88B1B11B}"/>
                  </a:ext>
                </a:extLst>
              </p14:cNvPr>
              <p14:cNvContentPartPr/>
              <p14:nvPr/>
            </p14:nvContentPartPr>
            <p14:xfrm>
              <a:off x="9368747" y="2103547"/>
              <a:ext cx="1865880" cy="933120"/>
            </p14:xfrm>
          </p:contentPart>
        </mc:Choice>
        <mc:Fallback xmlns="">
          <p:pic>
            <p:nvPicPr>
              <p:cNvPr id="5" name="Freihand 4">
                <a:extLst>
                  <a:ext uri="{FF2B5EF4-FFF2-40B4-BE49-F238E27FC236}">
                    <a16:creationId xmlns:a16="http://schemas.microsoft.com/office/drawing/2014/main" id="{32F6C488-C557-414B-AD55-2F3C88B1B11B}"/>
                  </a:ext>
                </a:extLst>
              </p:cNvPr>
              <p:cNvPicPr/>
              <p:nvPr/>
            </p:nvPicPr>
            <p:blipFill>
              <a:blip r:embed="rId8"/>
              <a:stretch>
                <a:fillRect/>
              </a:stretch>
            </p:blipFill>
            <p:spPr>
              <a:xfrm>
                <a:off x="9364427" y="2099227"/>
                <a:ext cx="1874520" cy="9417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44" name="Freihand 43">
                <a:extLst>
                  <a:ext uri="{FF2B5EF4-FFF2-40B4-BE49-F238E27FC236}">
                    <a16:creationId xmlns:a16="http://schemas.microsoft.com/office/drawing/2014/main" id="{77C215FB-3FB3-457B-945F-AF1C7E72BEBE}"/>
                  </a:ext>
                </a:extLst>
              </p14:cNvPr>
              <p14:cNvContentPartPr/>
              <p14:nvPr/>
            </p14:nvContentPartPr>
            <p14:xfrm>
              <a:off x="1299347" y="2291467"/>
              <a:ext cx="645120" cy="259560"/>
            </p14:xfrm>
          </p:contentPart>
        </mc:Choice>
        <mc:Fallback xmlns="">
          <p:pic>
            <p:nvPicPr>
              <p:cNvPr id="44" name="Freihand 43">
                <a:extLst>
                  <a:ext uri="{FF2B5EF4-FFF2-40B4-BE49-F238E27FC236}">
                    <a16:creationId xmlns:a16="http://schemas.microsoft.com/office/drawing/2014/main" id="{77C215FB-3FB3-457B-945F-AF1C7E72BEBE}"/>
                  </a:ext>
                </a:extLst>
              </p:cNvPr>
              <p:cNvPicPr/>
              <p:nvPr/>
            </p:nvPicPr>
            <p:blipFill>
              <a:blip r:embed="rId10"/>
              <a:stretch>
                <a:fillRect/>
              </a:stretch>
            </p:blipFill>
            <p:spPr>
              <a:xfrm>
                <a:off x="1295027" y="2287147"/>
                <a:ext cx="653760" cy="2682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45" name="Freihand 44">
                <a:extLst>
                  <a:ext uri="{FF2B5EF4-FFF2-40B4-BE49-F238E27FC236}">
                    <a16:creationId xmlns:a16="http://schemas.microsoft.com/office/drawing/2014/main" id="{97D23E88-1057-41DA-B3E4-1C57AEDB4A96}"/>
                  </a:ext>
                </a:extLst>
              </p14:cNvPr>
              <p14:cNvContentPartPr/>
              <p14:nvPr/>
            </p14:nvContentPartPr>
            <p14:xfrm>
              <a:off x="1296467" y="2562907"/>
              <a:ext cx="646920" cy="314280"/>
            </p14:xfrm>
          </p:contentPart>
        </mc:Choice>
        <mc:Fallback xmlns="">
          <p:pic>
            <p:nvPicPr>
              <p:cNvPr id="45" name="Freihand 44">
                <a:extLst>
                  <a:ext uri="{FF2B5EF4-FFF2-40B4-BE49-F238E27FC236}">
                    <a16:creationId xmlns:a16="http://schemas.microsoft.com/office/drawing/2014/main" id="{97D23E88-1057-41DA-B3E4-1C57AEDB4A96}"/>
                  </a:ext>
                </a:extLst>
              </p:cNvPr>
              <p:cNvPicPr/>
              <p:nvPr/>
            </p:nvPicPr>
            <p:blipFill>
              <a:blip r:embed="rId12"/>
              <a:stretch>
                <a:fillRect/>
              </a:stretch>
            </p:blipFill>
            <p:spPr>
              <a:xfrm>
                <a:off x="1292147" y="2558587"/>
                <a:ext cx="655560" cy="3229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46" name="Freihand 45">
                <a:extLst>
                  <a:ext uri="{FF2B5EF4-FFF2-40B4-BE49-F238E27FC236}">
                    <a16:creationId xmlns:a16="http://schemas.microsoft.com/office/drawing/2014/main" id="{DC3D0F01-2218-4ADD-806A-7DD2EC138971}"/>
                  </a:ext>
                </a:extLst>
              </p14:cNvPr>
              <p14:cNvContentPartPr/>
              <p14:nvPr/>
            </p14:nvContentPartPr>
            <p14:xfrm>
              <a:off x="1126187" y="2303707"/>
              <a:ext cx="225000" cy="523080"/>
            </p14:xfrm>
          </p:contentPart>
        </mc:Choice>
        <mc:Fallback xmlns="">
          <p:pic>
            <p:nvPicPr>
              <p:cNvPr id="46" name="Freihand 45">
                <a:extLst>
                  <a:ext uri="{FF2B5EF4-FFF2-40B4-BE49-F238E27FC236}">
                    <a16:creationId xmlns:a16="http://schemas.microsoft.com/office/drawing/2014/main" id="{DC3D0F01-2218-4ADD-806A-7DD2EC138971}"/>
                  </a:ext>
                </a:extLst>
              </p:cNvPr>
              <p:cNvPicPr/>
              <p:nvPr/>
            </p:nvPicPr>
            <p:blipFill>
              <a:blip r:embed="rId14"/>
              <a:stretch>
                <a:fillRect/>
              </a:stretch>
            </p:blipFill>
            <p:spPr>
              <a:xfrm>
                <a:off x="1121867" y="2299387"/>
                <a:ext cx="233640" cy="5317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47" name="Freihand 46">
                <a:extLst>
                  <a:ext uri="{FF2B5EF4-FFF2-40B4-BE49-F238E27FC236}">
                    <a16:creationId xmlns:a16="http://schemas.microsoft.com/office/drawing/2014/main" id="{10B87ACC-D3CE-451E-AF51-F406DCF8AA8C}"/>
                  </a:ext>
                </a:extLst>
              </p14:cNvPr>
              <p14:cNvContentPartPr/>
              <p14:nvPr/>
            </p14:nvContentPartPr>
            <p14:xfrm>
              <a:off x="9378827" y="2231707"/>
              <a:ext cx="299880" cy="670680"/>
            </p14:xfrm>
          </p:contentPart>
        </mc:Choice>
        <mc:Fallback xmlns="">
          <p:pic>
            <p:nvPicPr>
              <p:cNvPr id="47" name="Freihand 46">
                <a:extLst>
                  <a:ext uri="{FF2B5EF4-FFF2-40B4-BE49-F238E27FC236}">
                    <a16:creationId xmlns:a16="http://schemas.microsoft.com/office/drawing/2014/main" id="{10B87ACC-D3CE-451E-AF51-F406DCF8AA8C}"/>
                  </a:ext>
                </a:extLst>
              </p:cNvPr>
              <p:cNvPicPr/>
              <p:nvPr/>
            </p:nvPicPr>
            <p:blipFill>
              <a:blip r:embed="rId16"/>
              <a:stretch>
                <a:fillRect/>
              </a:stretch>
            </p:blipFill>
            <p:spPr>
              <a:xfrm>
                <a:off x="9374507" y="2227387"/>
                <a:ext cx="308520" cy="6793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48" name="Freihand 47">
                <a:extLst>
                  <a:ext uri="{FF2B5EF4-FFF2-40B4-BE49-F238E27FC236}">
                    <a16:creationId xmlns:a16="http://schemas.microsoft.com/office/drawing/2014/main" id="{783F2692-B4C6-400E-A1AC-B7DD8A1A7969}"/>
                  </a:ext>
                </a:extLst>
              </p14:cNvPr>
              <p14:cNvContentPartPr/>
              <p14:nvPr/>
            </p14:nvContentPartPr>
            <p14:xfrm>
              <a:off x="8727227" y="2272387"/>
              <a:ext cx="555480" cy="692280"/>
            </p14:xfrm>
          </p:contentPart>
        </mc:Choice>
        <mc:Fallback xmlns="">
          <p:pic>
            <p:nvPicPr>
              <p:cNvPr id="48" name="Freihand 47">
                <a:extLst>
                  <a:ext uri="{FF2B5EF4-FFF2-40B4-BE49-F238E27FC236}">
                    <a16:creationId xmlns:a16="http://schemas.microsoft.com/office/drawing/2014/main" id="{783F2692-B4C6-400E-A1AC-B7DD8A1A7969}"/>
                  </a:ext>
                </a:extLst>
              </p:cNvPr>
              <p:cNvPicPr/>
              <p:nvPr/>
            </p:nvPicPr>
            <p:blipFill>
              <a:blip r:embed="rId18"/>
              <a:stretch>
                <a:fillRect/>
              </a:stretch>
            </p:blipFill>
            <p:spPr>
              <a:xfrm>
                <a:off x="8722907" y="2268067"/>
                <a:ext cx="564120" cy="7009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49" name="Freihand 48">
                <a:extLst>
                  <a:ext uri="{FF2B5EF4-FFF2-40B4-BE49-F238E27FC236}">
                    <a16:creationId xmlns:a16="http://schemas.microsoft.com/office/drawing/2014/main" id="{6D5A00FD-3A6F-4E7A-9282-8379343DF438}"/>
                  </a:ext>
                </a:extLst>
              </p14:cNvPr>
              <p14:cNvContentPartPr/>
              <p14:nvPr/>
            </p14:nvContentPartPr>
            <p14:xfrm>
              <a:off x="10135547" y="2243947"/>
              <a:ext cx="167040" cy="284400"/>
            </p14:xfrm>
          </p:contentPart>
        </mc:Choice>
        <mc:Fallback xmlns="">
          <p:pic>
            <p:nvPicPr>
              <p:cNvPr id="49" name="Freihand 48">
                <a:extLst>
                  <a:ext uri="{FF2B5EF4-FFF2-40B4-BE49-F238E27FC236}">
                    <a16:creationId xmlns:a16="http://schemas.microsoft.com/office/drawing/2014/main" id="{6D5A00FD-3A6F-4E7A-9282-8379343DF438}"/>
                  </a:ext>
                </a:extLst>
              </p:cNvPr>
              <p:cNvPicPr/>
              <p:nvPr/>
            </p:nvPicPr>
            <p:blipFill>
              <a:blip r:embed="rId20"/>
              <a:stretch>
                <a:fillRect/>
              </a:stretch>
            </p:blipFill>
            <p:spPr>
              <a:xfrm>
                <a:off x="10131227" y="2239627"/>
                <a:ext cx="175680" cy="2930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64" name="Freihand 63">
                <a:extLst>
                  <a:ext uri="{FF2B5EF4-FFF2-40B4-BE49-F238E27FC236}">
                    <a16:creationId xmlns:a16="http://schemas.microsoft.com/office/drawing/2014/main" id="{51FD8CB3-3634-46EF-845A-FF63A7793BE4}"/>
                  </a:ext>
                </a:extLst>
              </p14:cNvPr>
              <p14:cNvContentPartPr/>
              <p14:nvPr/>
            </p14:nvContentPartPr>
            <p14:xfrm>
              <a:off x="6461747" y="3895627"/>
              <a:ext cx="1621440" cy="719280"/>
            </p14:xfrm>
          </p:contentPart>
        </mc:Choice>
        <mc:Fallback xmlns="">
          <p:pic>
            <p:nvPicPr>
              <p:cNvPr id="64" name="Freihand 63">
                <a:extLst>
                  <a:ext uri="{FF2B5EF4-FFF2-40B4-BE49-F238E27FC236}">
                    <a16:creationId xmlns:a16="http://schemas.microsoft.com/office/drawing/2014/main" id="{51FD8CB3-3634-46EF-845A-FF63A7793BE4}"/>
                  </a:ext>
                </a:extLst>
              </p:cNvPr>
              <p:cNvPicPr/>
              <p:nvPr/>
            </p:nvPicPr>
            <p:blipFill>
              <a:blip r:embed="rId22"/>
              <a:stretch>
                <a:fillRect/>
              </a:stretch>
            </p:blipFill>
            <p:spPr>
              <a:xfrm>
                <a:off x="6457427" y="3891307"/>
                <a:ext cx="1630080" cy="7279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91" name="Freihand 90">
                <a:extLst>
                  <a:ext uri="{FF2B5EF4-FFF2-40B4-BE49-F238E27FC236}">
                    <a16:creationId xmlns:a16="http://schemas.microsoft.com/office/drawing/2014/main" id="{7C5082D7-2055-44D9-A94A-4E076E4309CC}"/>
                  </a:ext>
                </a:extLst>
              </p14:cNvPr>
              <p14:cNvContentPartPr/>
              <p14:nvPr/>
            </p14:nvContentPartPr>
            <p14:xfrm>
              <a:off x="10126907" y="2159347"/>
              <a:ext cx="217800" cy="368640"/>
            </p14:xfrm>
          </p:contentPart>
        </mc:Choice>
        <mc:Fallback xmlns="">
          <p:pic>
            <p:nvPicPr>
              <p:cNvPr id="91" name="Freihand 90">
                <a:extLst>
                  <a:ext uri="{FF2B5EF4-FFF2-40B4-BE49-F238E27FC236}">
                    <a16:creationId xmlns:a16="http://schemas.microsoft.com/office/drawing/2014/main" id="{7C5082D7-2055-44D9-A94A-4E076E4309CC}"/>
                  </a:ext>
                </a:extLst>
              </p:cNvPr>
              <p:cNvPicPr/>
              <p:nvPr/>
            </p:nvPicPr>
            <p:blipFill>
              <a:blip r:embed="rId24"/>
              <a:stretch>
                <a:fillRect/>
              </a:stretch>
            </p:blipFill>
            <p:spPr>
              <a:xfrm>
                <a:off x="10122587" y="2155027"/>
                <a:ext cx="226440" cy="3772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92" name="Freihand 91">
                <a:extLst>
                  <a:ext uri="{FF2B5EF4-FFF2-40B4-BE49-F238E27FC236}">
                    <a16:creationId xmlns:a16="http://schemas.microsoft.com/office/drawing/2014/main" id="{6EA127FD-DD0E-46AF-B064-FE0835A7AAB2}"/>
                  </a:ext>
                </a:extLst>
              </p14:cNvPr>
              <p14:cNvContentPartPr/>
              <p14:nvPr/>
            </p14:nvContentPartPr>
            <p14:xfrm>
              <a:off x="8714627" y="1738867"/>
              <a:ext cx="3063240" cy="1528200"/>
            </p14:xfrm>
          </p:contentPart>
        </mc:Choice>
        <mc:Fallback xmlns="">
          <p:pic>
            <p:nvPicPr>
              <p:cNvPr id="92" name="Freihand 91">
                <a:extLst>
                  <a:ext uri="{FF2B5EF4-FFF2-40B4-BE49-F238E27FC236}">
                    <a16:creationId xmlns:a16="http://schemas.microsoft.com/office/drawing/2014/main" id="{6EA127FD-DD0E-46AF-B064-FE0835A7AAB2}"/>
                  </a:ext>
                </a:extLst>
              </p:cNvPr>
              <p:cNvPicPr/>
              <p:nvPr/>
            </p:nvPicPr>
            <p:blipFill>
              <a:blip r:embed="rId26"/>
              <a:stretch>
                <a:fillRect/>
              </a:stretch>
            </p:blipFill>
            <p:spPr>
              <a:xfrm>
                <a:off x="8710307" y="1734547"/>
                <a:ext cx="3071880" cy="153684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63" name="Freihand 162">
                <a:extLst>
                  <a:ext uri="{FF2B5EF4-FFF2-40B4-BE49-F238E27FC236}">
                    <a16:creationId xmlns:a16="http://schemas.microsoft.com/office/drawing/2014/main" id="{FD6C5650-0E66-4B4D-AB25-D42E0FF185E6}"/>
                  </a:ext>
                </a:extLst>
              </p14:cNvPr>
              <p14:cNvContentPartPr/>
              <p14:nvPr/>
            </p14:nvContentPartPr>
            <p14:xfrm>
              <a:off x="10926467" y="1021387"/>
              <a:ext cx="536040" cy="436680"/>
            </p14:xfrm>
          </p:contentPart>
        </mc:Choice>
        <mc:Fallback xmlns="">
          <p:pic>
            <p:nvPicPr>
              <p:cNvPr id="163" name="Freihand 162">
                <a:extLst>
                  <a:ext uri="{FF2B5EF4-FFF2-40B4-BE49-F238E27FC236}">
                    <a16:creationId xmlns:a16="http://schemas.microsoft.com/office/drawing/2014/main" id="{FD6C5650-0E66-4B4D-AB25-D42E0FF185E6}"/>
                  </a:ext>
                </a:extLst>
              </p:cNvPr>
              <p:cNvPicPr/>
              <p:nvPr/>
            </p:nvPicPr>
            <p:blipFill>
              <a:blip r:embed="rId28"/>
              <a:stretch>
                <a:fillRect/>
              </a:stretch>
            </p:blipFill>
            <p:spPr>
              <a:xfrm>
                <a:off x="10922147" y="1017067"/>
                <a:ext cx="544680" cy="445320"/>
              </a:xfrm>
              <a:prstGeom prst="rect">
                <a:avLst/>
              </a:prstGeom>
            </p:spPr>
          </p:pic>
        </mc:Fallback>
      </mc:AlternateContent>
      <p:grpSp>
        <p:nvGrpSpPr>
          <p:cNvPr id="207" name="Gruppieren 206">
            <a:extLst>
              <a:ext uri="{FF2B5EF4-FFF2-40B4-BE49-F238E27FC236}">
                <a16:creationId xmlns:a16="http://schemas.microsoft.com/office/drawing/2014/main" id="{2CAD7012-006A-4865-BDA8-9096EE3BFAD6}"/>
              </a:ext>
            </a:extLst>
          </p:cNvPr>
          <p:cNvGrpSpPr/>
          <p:nvPr/>
        </p:nvGrpSpPr>
        <p:grpSpPr>
          <a:xfrm>
            <a:off x="9415907" y="240547"/>
            <a:ext cx="2685600" cy="3697200"/>
            <a:chOff x="9415907" y="240547"/>
            <a:chExt cx="2685600" cy="3697200"/>
          </a:xfrm>
        </p:grpSpPr>
        <mc:AlternateContent xmlns:mc="http://schemas.openxmlformats.org/markup-compatibility/2006" xmlns:p14="http://schemas.microsoft.com/office/powerpoint/2010/main">
          <mc:Choice Requires="p14">
            <p:contentPart p14:bwMode="auto" r:id="rId29">
              <p14:nvContentPartPr>
                <p14:cNvPr id="6" name="Freihand 5">
                  <a:extLst>
                    <a:ext uri="{FF2B5EF4-FFF2-40B4-BE49-F238E27FC236}">
                      <a16:creationId xmlns:a16="http://schemas.microsoft.com/office/drawing/2014/main" id="{880E5F5A-1587-4032-8B63-69CE42AB887A}"/>
                    </a:ext>
                  </a:extLst>
                </p14:cNvPr>
                <p14:cNvContentPartPr/>
                <p14:nvPr/>
              </p14:nvContentPartPr>
              <p14:xfrm>
                <a:off x="9415907" y="932467"/>
                <a:ext cx="25560" cy="218520"/>
              </p14:xfrm>
            </p:contentPart>
          </mc:Choice>
          <mc:Fallback xmlns="">
            <p:pic>
              <p:nvPicPr>
                <p:cNvPr id="6" name="Freihand 5">
                  <a:extLst>
                    <a:ext uri="{FF2B5EF4-FFF2-40B4-BE49-F238E27FC236}">
                      <a16:creationId xmlns:a16="http://schemas.microsoft.com/office/drawing/2014/main" id="{880E5F5A-1587-4032-8B63-69CE42AB887A}"/>
                    </a:ext>
                  </a:extLst>
                </p:cNvPr>
                <p:cNvPicPr/>
                <p:nvPr/>
              </p:nvPicPr>
              <p:blipFill>
                <a:blip r:embed="rId30"/>
                <a:stretch>
                  <a:fillRect/>
                </a:stretch>
              </p:blipFill>
              <p:spPr>
                <a:xfrm>
                  <a:off x="9411587" y="928147"/>
                  <a:ext cx="34200" cy="2271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7" name="Freihand 6">
                  <a:extLst>
                    <a:ext uri="{FF2B5EF4-FFF2-40B4-BE49-F238E27FC236}">
                      <a16:creationId xmlns:a16="http://schemas.microsoft.com/office/drawing/2014/main" id="{408FE0A5-1645-4782-8E8F-C21FAA12F3DE}"/>
                    </a:ext>
                  </a:extLst>
                </p14:cNvPr>
                <p14:cNvContentPartPr/>
                <p14:nvPr/>
              </p14:nvContentPartPr>
              <p14:xfrm>
                <a:off x="9500867" y="905467"/>
                <a:ext cx="13680" cy="259560"/>
              </p14:xfrm>
            </p:contentPart>
          </mc:Choice>
          <mc:Fallback xmlns="">
            <p:pic>
              <p:nvPicPr>
                <p:cNvPr id="7" name="Freihand 6">
                  <a:extLst>
                    <a:ext uri="{FF2B5EF4-FFF2-40B4-BE49-F238E27FC236}">
                      <a16:creationId xmlns:a16="http://schemas.microsoft.com/office/drawing/2014/main" id="{408FE0A5-1645-4782-8E8F-C21FAA12F3DE}"/>
                    </a:ext>
                  </a:extLst>
                </p:cNvPr>
                <p:cNvPicPr/>
                <p:nvPr/>
              </p:nvPicPr>
              <p:blipFill>
                <a:blip r:embed="rId32"/>
                <a:stretch>
                  <a:fillRect/>
                </a:stretch>
              </p:blipFill>
              <p:spPr>
                <a:xfrm>
                  <a:off x="9496547" y="901147"/>
                  <a:ext cx="22320" cy="26820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8" name="Freihand 7">
                  <a:extLst>
                    <a:ext uri="{FF2B5EF4-FFF2-40B4-BE49-F238E27FC236}">
                      <a16:creationId xmlns:a16="http://schemas.microsoft.com/office/drawing/2014/main" id="{87111B34-7005-46EA-8D4A-07E61A01B237}"/>
                    </a:ext>
                  </a:extLst>
                </p14:cNvPr>
                <p14:cNvContentPartPr/>
                <p14:nvPr/>
              </p14:nvContentPartPr>
              <p14:xfrm>
                <a:off x="9428147" y="1033267"/>
                <a:ext cx="71640" cy="28440"/>
              </p14:xfrm>
            </p:contentPart>
          </mc:Choice>
          <mc:Fallback xmlns="">
            <p:pic>
              <p:nvPicPr>
                <p:cNvPr id="8" name="Freihand 7">
                  <a:extLst>
                    <a:ext uri="{FF2B5EF4-FFF2-40B4-BE49-F238E27FC236}">
                      <a16:creationId xmlns:a16="http://schemas.microsoft.com/office/drawing/2014/main" id="{87111B34-7005-46EA-8D4A-07E61A01B237}"/>
                    </a:ext>
                  </a:extLst>
                </p:cNvPr>
                <p:cNvPicPr/>
                <p:nvPr/>
              </p:nvPicPr>
              <p:blipFill>
                <a:blip r:embed="rId34"/>
                <a:stretch>
                  <a:fillRect/>
                </a:stretch>
              </p:blipFill>
              <p:spPr>
                <a:xfrm>
                  <a:off x="9423827" y="1028947"/>
                  <a:ext cx="80280" cy="370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0" name="Freihand 9">
                  <a:extLst>
                    <a:ext uri="{FF2B5EF4-FFF2-40B4-BE49-F238E27FC236}">
                      <a16:creationId xmlns:a16="http://schemas.microsoft.com/office/drawing/2014/main" id="{99157A9A-D254-4FF9-8779-5E60CC6D86A0}"/>
                    </a:ext>
                  </a:extLst>
                </p14:cNvPr>
                <p14:cNvContentPartPr/>
                <p14:nvPr/>
              </p14:nvContentPartPr>
              <p14:xfrm>
                <a:off x="9491867" y="1061347"/>
                <a:ext cx="91440" cy="236160"/>
              </p14:xfrm>
            </p:contentPart>
          </mc:Choice>
          <mc:Fallback xmlns="">
            <p:pic>
              <p:nvPicPr>
                <p:cNvPr id="10" name="Freihand 9">
                  <a:extLst>
                    <a:ext uri="{FF2B5EF4-FFF2-40B4-BE49-F238E27FC236}">
                      <a16:creationId xmlns:a16="http://schemas.microsoft.com/office/drawing/2014/main" id="{99157A9A-D254-4FF9-8779-5E60CC6D86A0}"/>
                    </a:ext>
                  </a:extLst>
                </p:cNvPr>
                <p:cNvPicPr/>
                <p:nvPr/>
              </p:nvPicPr>
              <p:blipFill>
                <a:blip r:embed="rId36"/>
                <a:stretch>
                  <a:fillRect/>
                </a:stretch>
              </p:blipFill>
              <p:spPr>
                <a:xfrm>
                  <a:off x="9487547" y="1057027"/>
                  <a:ext cx="100080" cy="2448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11" name="Freihand 10">
                  <a:extLst>
                    <a:ext uri="{FF2B5EF4-FFF2-40B4-BE49-F238E27FC236}">
                      <a16:creationId xmlns:a16="http://schemas.microsoft.com/office/drawing/2014/main" id="{9F6F7167-264F-49C1-8E04-8D12CC4AE1BC}"/>
                    </a:ext>
                  </a:extLst>
                </p14:cNvPr>
                <p14:cNvContentPartPr/>
                <p14:nvPr/>
              </p14:nvContentPartPr>
              <p14:xfrm>
                <a:off x="9641987" y="1064947"/>
                <a:ext cx="3240" cy="149400"/>
              </p14:xfrm>
            </p:contentPart>
          </mc:Choice>
          <mc:Fallback xmlns="">
            <p:pic>
              <p:nvPicPr>
                <p:cNvPr id="11" name="Freihand 10">
                  <a:extLst>
                    <a:ext uri="{FF2B5EF4-FFF2-40B4-BE49-F238E27FC236}">
                      <a16:creationId xmlns:a16="http://schemas.microsoft.com/office/drawing/2014/main" id="{9F6F7167-264F-49C1-8E04-8D12CC4AE1BC}"/>
                    </a:ext>
                  </a:extLst>
                </p:cNvPr>
                <p:cNvPicPr/>
                <p:nvPr/>
              </p:nvPicPr>
              <p:blipFill>
                <a:blip r:embed="rId38"/>
                <a:stretch>
                  <a:fillRect/>
                </a:stretch>
              </p:blipFill>
              <p:spPr>
                <a:xfrm>
                  <a:off x="9637667" y="1060627"/>
                  <a:ext cx="11880" cy="1580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12" name="Freihand 11">
                  <a:extLst>
                    <a:ext uri="{FF2B5EF4-FFF2-40B4-BE49-F238E27FC236}">
                      <a16:creationId xmlns:a16="http://schemas.microsoft.com/office/drawing/2014/main" id="{9E517504-2956-4B1B-939E-B2B300B87177}"/>
                    </a:ext>
                  </a:extLst>
                </p14:cNvPr>
                <p14:cNvContentPartPr/>
                <p14:nvPr/>
              </p14:nvContentPartPr>
              <p14:xfrm>
                <a:off x="9607067" y="1046587"/>
                <a:ext cx="105840" cy="183600"/>
              </p14:xfrm>
            </p:contentPart>
          </mc:Choice>
          <mc:Fallback xmlns="">
            <p:pic>
              <p:nvPicPr>
                <p:cNvPr id="12" name="Freihand 11">
                  <a:extLst>
                    <a:ext uri="{FF2B5EF4-FFF2-40B4-BE49-F238E27FC236}">
                      <a16:creationId xmlns:a16="http://schemas.microsoft.com/office/drawing/2014/main" id="{9E517504-2956-4B1B-939E-B2B300B87177}"/>
                    </a:ext>
                  </a:extLst>
                </p:cNvPr>
                <p:cNvPicPr/>
                <p:nvPr/>
              </p:nvPicPr>
              <p:blipFill>
                <a:blip r:embed="rId40"/>
                <a:stretch>
                  <a:fillRect/>
                </a:stretch>
              </p:blipFill>
              <p:spPr>
                <a:xfrm>
                  <a:off x="9602747" y="1042267"/>
                  <a:ext cx="114480"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3" name="Freihand 12">
                  <a:extLst>
                    <a:ext uri="{FF2B5EF4-FFF2-40B4-BE49-F238E27FC236}">
                      <a16:creationId xmlns:a16="http://schemas.microsoft.com/office/drawing/2014/main" id="{7ED5545E-3D0D-4E8A-921B-A34B18E740DE}"/>
                    </a:ext>
                  </a:extLst>
                </p14:cNvPr>
                <p14:cNvContentPartPr/>
                <p14:nvPr/>
              </p14:nvContentPartPr>
              <p14:xfrm>
                <a:off x="9762227" y="909427"/>
                <a:ext cx="145080" cy="30600"/>
              </p14:xfrm>
            </p:contentPart>
          </mc:Choice>
          <mc:Fallback xmlns="">
            <p:pic>
              <p:nvPicPr>
                <p:cNvPr id="13" name="Freihand 12">
                  <a:extLst>
                    <a:ext uri="{FF2B5EF4-FFF2-40B4-BE49-F238E27FC236}">
                      <a16:creationId xmlns:a16="http://schemas.microsoft.com/office/drawing/2014/main" id="{7ED5545E-3D0D-4E8A-921B-A34B18E740DE}"/>
                    </a:ext>
                  </a:extLst>
                </p:cNvPr>
                <p:cNvPicPr/>
                <p:nvPr/>
              </p:nvPicPr>
              <p:blipFill>
                <a:blip r:embed="rId42"/>
                <a:stretch>
                  <a:fillRect/>
                </a:stretch>
              </p:blipFill>
              <p:spPr>
                <a:xfrm>
                  <a:off x="9757907" y="905107"/>
                  <a:ext cx="15372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6" name="Freihand 15">
                  <a:extLst>
                    <a:ext uri="{FF2B5EF4-FFF2-40B4-BE49-F238E27FC236}">
                      <a16:creationId xmlns:a16="http://schemas.microsoft.com/office/drawing/2014/main" id="{B6D198A0-64DD-4E96-90C2-B83177631DF0}"/>
                    </a:ext>
                  </a:extLst>
                </p14:cNvPr>
                <p14:cNvContentPartPr/>
                <p14:nvPr/>
              </p14:nvContentPartPr>
              <p14:xfrm>
                <a:off x="9807227" y="938227"/>
                <a:ext cx="136800" cy="40680"/>
              </p14:xfrm>
            </p:contentPart>
          </mc:Choice>
          <mc:Fallback xmlns="">
            <p:pic>
              <p:nvPicPr>
                <p:cNvPr id="16" name="Freihand 15">
                  <a:extLst>
                    <a:ext uri="{FF2B5EF4-FFF2-40B4-BE49-F238E27FC236}">
                      <a16:creationId xmlns:a16="http://schemas.microsoft.com/office/drawing/2014/main" id="{B6D198A0-64DD-4E96-90C2-B83177631DF0}"/>
                    </a:ext>
                  </a:extLst>
                </p:cNvPr>
                <p:cNvPicPr/>
                <p:nvPr/>
              </p:nvPicPr>
              <p:blipFill>
                <a:blip r:embed="rId44"/>
                <a:stretch>
                  <a:fillRect/>
                </a:stretch>
              </p:blipFill>
              <p:spPr>
                <a:xfrm>
                  <a:off x="9802907" y="933907"/>
                  <a:ext cx="14544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18" name="Freihand 17">
                  <a:extLst>
                    <a:ext uri="{FF2B5EF4-FFF2-40B4-BE49-F238E27FC236}">
                      <a16:creationId xmlns:a16="http://schemas.microsoft.com/office/drawing/2014/main" id="{0D1EC839-DADD-46E7-AC81-11707F36FCD9}"/>
                    </a:ext>
                  </a:extLst>
                </p14:cNvPr>
                <p14:cNvContentPartPr/>
                <p14:nvPr/>
              </p14:nvContentPartPr>
              <p14:xfrm>
                <a:off x="10024307" y="599467"/>
                <a:ext cx="141480" cy="217800"/>
              </p14:xfrm>
            </p:contentPart>
          </mc:Choice>
          <mc:Fallback xmlns="">
            <p:pic>
              <p:nvPicPr>
                <p:cNvPr id="18" name="Freihand 17">
                  <a:extLst>
                    <a:ext uri="{FF2B5EF4-FFF2-40B4-BE49-F238E27FC236}">
                      <a16:creationId xmlns:a16="http://schemas.microsoft.com/office/drawing/2014/main" id="{0D1EC839-DADD-46E7-AC81-11707F36FCD9}"/>
                    </a:ext>
                  </a:extLst>
                </p:cNvPr>
                <p:cNvPicPr/>
                <p:nvPr/>
              </p:nvPicPr>
              <p:blipFill>
                <a:blip r:embed="rId46"/>
                <a:stretch>
                  <a:fillRect/>
                </a:stretch>
              </p:blipFill>
              <p:spPr>
                <a:xfrm>
                  <a:off x="10019987" y="595147"/>
                  <a:ext cx="150120" cy="2264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9" name="Freihand 18">
                  <a:extLst>
                    <a:ext uri="{FF2B5EF4-FFF2-40B4-BE49-F238E27FC236}">
                      <a16:creationId xmlns:a16="http://schemas.microsoft.com/office/drawing/2014/main" id="{F2D9F374-3BF2-4AEF-B1F9-6162E35B571D}"/>
                    </a:ext>
                  </a:extLst>
                </p14:cNvPr>
                <p14:cNvContentPartPr/>
                <p14:nvPr/>
              </p14:nvContentPartPr>
              <p14:xfrm>
                <a:off x="10208267" y="608467"/>
                <a:ext cx="27000" cy="126000"/>
              </p14:xfrm>
            </p:contentPart>
          </mc:Choice>
          <mc:Fallback xmlns="">
            <p:pic>
              <p:nvPicPr>
                <p:cNvPr id="19" name="Freihand 18">
                  <a:extLst>
                    <a:ext uri="{FF2B5EF4-FFF2-40B4-BE49-F238E27FC236}">
                      <a16:creationId xmlns:a16="http://schemas.microsoft.com/office/drawing/2014/main" id="{F2D9F374-3BF2-4AEF-B1F9-6162E35B571D}"/>
                    </a:ext>
                  </a:extLst>
                </p:cNvPr>
                <p:cNvPicPr/>
                <p:nvPr/>
              </p:nvPicPr>
              <p:blipFill>
                <a:blip r:embed="rId48"/>
                <a:stretch>
                  <a:fillRect/>
                </a:stretch>
              </p:blipFill>
              <p:spPr>
                <a:xfrm>
                  <a:off x="10203947" y="604147"/>
                  <a:ext cx="3564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20" name="Freihand 19">
                  <a:extLst>
                    <a:ext uri="{FF2B5EF4-FFF2-40B4-BE49-F238E27FC236}">
                      <a16:creationId xmlns:a16="http://schemas.microsoft.com/office/drawing/2014/main" id="{FEA18014-A6D8-4C79-922D-44B4771BAEC5}"/>
                    </a:ext>
                  </a:extLst>
                </p14:cNvPr>
                <p14:cNvContentPartPr/>
                <p14:nvPr/>
              </p14:nvContentPartPr>
              <p14:xfrm>
                <a:off x="10099907" y="567427"/>
                <a:ext cx="145080" cy="70920"/>
              </p14:xfrm>
            </p:contentPart>
          </mc:Choice>
          <mc:Fallback xmlns="">
            <p:pic>
              <p:nvPicPr>
                <p:cNvPr id="20" name="Freihand 19">
                  <a:extLst>
                    <a:ext uri="{FF2B5EF4-FFF2-40B4-BE49-F238E27FC236}">
                      <a16:creationId xmlns:a16="http://schemas.microsoft.com/office/drawing/2014/main" id="{FEA18014-A6D8-4C79-922D-44B4771BAEC5}"/>
                    </a:ext>
                  </a:extLst>
                </p:cNvPr>
                <p:cNvPicPr/>
                <p:nvPr/>
              </p:nvPicPr>
              <p:blipFill>
                <a:blip r:embed="rId50"/>
                <a:stretch>
                  <a:fillRect/>
                </a:stretch>
              </p:blipFill>
              <p:spPr>
                <a:xfrm>
                  <a:off x="10095587" y="563107"/>
                  <a:ext cx="153720" cy="795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21" name="Freihand 20">
                  <a:extLst>
                    <a:ext uri="{FF2B5EF4-FFF2-40B4-BE49-F238E27FC236}">
                      <a16:creationId xmlns:a16="http://schemas.microsoft.com/office/drawing/2014/main" id="{03A3FB9E-024D-481E-9EC9-60C1E5024A10}"/>
                    </a:ext>
                  </a:extLst>
                </p14:cNvPr>
                <p14:cNvContentPartPr/>
                <p14:nvPr/>
              </p14:nvContentPartPr>
              <p14:xfrm>
                <a:off x="10193867" y="587227"/>
                <a:ext cx="34200" cy="135360"/>
              </p14:xfrm>
            </p:contentPart>
          </mc:Choice>
          <mc:Fallback xmlns="">
            <p:pic>
              <p:nvPicPr>
                <p:cNvPr id="21" name="Freihand 20">
                  <a:extLst>
                    <a:ext uri="{FF2B5EF4-FFF2-40B4-BE49-F238E27FC236}">
                      <a16:creationId xmlns:a16="http://schemas.microsoft.com/office/drawing/2014/main" id="{03A3FB9E-024D-481E-9EC9-60C1E5024A10}"/>
                    </a:ext>
                  </a:extLst>
                </p:cNvPr>
                <p:cNvPicPr/>
                <p:nvPr/>
              </p:nvPicPr>
              <p:blipFill>
                <a:blip r:embed="rId52"/>
                <a:stretch>
                  <a:fillRect/>
                </a:stretch>
              </p:blipFill>
              <p:spPr>
                <a:xfrm>
                  <a:off x="10189547" y="582907"/>
                  <a:ext cx="4284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22" name="Freihand 21">
                  <a:extLst>
                    <a:ext uri="{FF2B5EF4-FFF2-40B4-BE49-F238E27FC236}">
                      <a16:creationId xmlns:a16="http://schemas.microsoft.com/office/drawing/2014/main" id="{E3F9F2EF-B40E-411B-AAF7-444DFD3E5639}"/>
                    </a:ext>
                  </a:extLst>
                </p14:cNvPr>
                <p14:cNvContentPartPr/>
                <p14:nvPr/>
              </p14:nvContentPartPr>
              <p14:xfrm>
                <a:off x="10153187" y="582907"/>
                <a:ext cx="105480" cy="157680"/>
              </p14:xfrm>
            </p:contentPart>
          </mc:Choice>
          <mc:Fallback xmlns="">
            <p:pic>
              <p:nvPicPr>
                <p:cNvPr id="22" name="Freihand 21">
                  <a:extLst>
                    <a:ext uri="{FF2B5EF4-FFF2-40B4-BE49-F238E27FC236}">
                      <a16:creationId xmlns:a16="http://schemas.microsoft.com/office/drawing/2014/main" id="{E3F9F2EF-B40E-411B-AAF7-444DFD3E5639}"/>
                    </a:ext>
                  </a:extLst>
                </p:cNvPr>
                <p:cNvPicPr/>
                <p:nvPr/>
              </p:nvPicPr>
              <p:blipFill>
                <a:blip r:embed="rId54"/>
                <a:stretch>
                  <a:fillRect/>
                </a:stretch>
              </p:blipFill>
              <p:spPr>
                <a:xfrm>
                  <a:off x="10148867" y="578587"/>
                  <a:ext cx="11412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23" name="Freihand 22">
                  <a:extLst>
                    <a:ext uri="{FF2B5EF4-FFF2-40B4-BE49-F238E27FC236}">
                      <a16:creationId xmlns:a16="http://schemas.microsoft.com/office/drawing/2014/main" id="{6B89CD45-40DE-423E-AC1D-F8F39763B3BD}"/>
                    </a:ext>
                  </a:extLst>
                </p14:cNvPr>
                <p14:cNvContentPartPr/>
                <p14:nvPr/>
              </p14:nvContentPartPr>
              <p14:xfrm>
                <a:off x="10276307" y="565267"/>
                <a:ext cx="33120" cy="108720"/>
              </p14:xfrm>
            </p:contentPart>
          </mc:Choice>
          <mc:Fallback xmlns="">
            <p:pic>
              <p:nvPicPr>
                <p:cNvPr id="23" name="Freihand 22">
                  <a:extLst>
                    <a:ext uri="{FF2B5EF4-FFF2-40B4-BE49-F238E27FC236}">
                      <a16:creationId xmlns:a16="http://schemas.microsoft.com/office/drawing/2014/main" id="{6B89CD45-40DE-423E-AC1D-F8F39763B3BD}"/>
                    </a:ext>
                  </a:extLst>
                </p:cNvPr>
                <p:cNvPicPr/>
                <p:nvPr/>
              </p:nvPicPr>
              <p:blipFill>
                <a:blip r:embed="rId56"/>
                <a:stretch>
                  <a:fillRect/>
                </a:stretch>
              </p:blipFill>
              <p:spPr>
                <a:xfrm>
                  <a:off x="10271987" y="560947"/>
                  <a:ext cx="4176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24" name="Freihand 23">
                  <a:extLst>
                    <a:ext uri="{FF2B5EF4-FFF2-40B4-BE49-F238E27FC236}">
                      <a16:creationId xmlns:a16="http://schemas.microsoft.com/office/drawing/2014/main" id="{F6411A05-B036-4CA9-AAFB-79596070F7E8}"/>
                    </a:ext>
                  </a:extLst>
                </p14:cNvPr>
                <p14:cNvContentPartPr/>
                <p14:nvPr/>
              </p14:nvContentPartPr>
              <p14:xfrm>
                <a:off x="10211507" y="520627"/>
                <a:ext cx="108720" cy="97560"/>
              </p14:xfrm>
            </p:contentPart>
          </mc:Choice>
          <mc:Fallback xmlns="">
            <p:pic>
              <p:nvPicPr>
                <p:cNvPr id="24" name="Freihand 23">
                  <a:extLst>
                    <a:ext uri="{FF2B5EF4-FFF2-40B4-BE49-F238E27FC236}">
                      <a16:creationId xmlns:a16="http://schemas.microsoft.com/office/drawing/2014/main" id="{F6411A05-B036-4CA9-AAFB-79596070F7E8}"/>
                    </a:ext>
                  </a:extLst>
                </p:cNvPr>
                <p:cNvPicPr/>
                <p:nvPr/>
              </p:nvPicPr>
              <p:blipFill>
                <a:blip r:embed="rId58"/>
                <a:stretch>
                  <a:fillRect/>
                </a:stretch>
              </p:blipFill>
              <p:spPr>
                <a:xfrm>
                  <a:off x="10207187" y="516307"/>
                  <a:ext cx="11736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25" name="Freihand 24">
                  <a:extLst>
                    <a:ext uri="{FF2B5EF4-FFF2-40B4-BE49-F238E27FC236}">
                      <a16:creationId xmlns:a16="http://schemas.microsoft.com/office/drawing/2014/main" id="{079E269C-F6BD-4BD1-8678-CB5626170167}"/>
                    </a:ext>
                  </a:extLst>
                </p14:cNvPr>
                <p14:cNvContentPartPr/>
                <p14:nvPr/>
              </p14:nvContentPartPr>
              <p14:xfrm>
                <a:off x="10323107" y="614227"/>
                <a:ext cx="90000" cy="128160"/>
              </p14:xfrm>
            </p:contentPart>
          </mc:Choice>
          <mc:Fallback xmlns="">
            <p:pic>
              <p:nvPicPr>
                <p:cNvPr id="25" name="Freihand 24">
                  <a:extLst>
                    <a:ext uri="{FF2B5EF4-FFF2-40B4-BE49-F238E27FC236}">
                      <a16:creationId xmlns:a16="http://schemas.microsoft.com/office/drawing/2014/main" id="{079E269C-F6BD-4BD1-8678-CB5626170167}"/>
                    </a:ext>
                  </a:extLst>
                </p:cNvPr>
                <p:cNvPicPr/>
                <p:nvPr/>
              </p:nvPicPr>
              <p:blipFill>
                <a:blip r:embed="rId60"/>
                <a:stretch>
                  <a:fillRect/>
                </a:stretch>
              </p:blipFill>
              <p:spPr>
                <a:xfrm>
                  <a:off x="10318787" y="609907"/>
                  <a:ext cx="98640" cy="1368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26" name="Freihand 25">
                  <a:extLst>
                    <a:ext uri="{FF2B5EF4-FFF2-40B4-BE49-F238E27FC236}">
                      <a16:creationId xmlns:a16="http://schemas.microsoft.com/office/drawing/2014/main" id="{67DCF3A3-48B5-4290-8F8F-F915B6CDEE21}"/>
                    </a:ext>
                  </a:extLst>
                </p14:cNvPr>
                <p14:cNvContentPartPr/>
                <p14:nvPr/>
              </p14:nvContentPartPr>
              <p14:xfrm>
                <a:off x="10471787" y="563107"/>
                <a:ext cx="360" cy="360"/>
              </p14:xfrm>
            </p:contentPart>
          </mc:Choice>
          <mc:Fallback xmlns="">
            <p:pic>
              <p:nvPicPr>
                <p:cNvPr id="26" name="Freihand 25">
                  <a:extLst>
                    <a:ext uri="{FF2B5EF4-FFF2-40B4-BE49-F238E27FC236}">
                      <a16:creationId xmlns:a16="http://schemas.microsoft.com/office/drawing/2014/main" id="{67DCF3A3-48B5-4290-8F8F-F915B6CDEE21}"/>
                    </a:ext>
                  </a:extLst>
                </p:cNvPr>
                <p:cNvPicPr/>
                <p:nvPr/>
              </p:nvPicPr>
              <p:blipFill>
                <a:blip r:embed="rId62"/>
                <a:stretch>
                  <a:fillRect/>
                </a:stretch>
              </p:blipFill>
              <p:spPr>
                <a:xfrm>
                  <a:off x="10467467" y="558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27" name="Freihand 26">
                  <a:extLst>
                    <a:ext uri="{FF2B5EF4-FFF2-40B4-BE49-F238E27FC236}">
                      <a16:creationId xmlns:a16="http://schemas.microsoft.com/office/drawing/2014/main" id="{F371B602-70DE-4837-B632-FB67EC0DF57C}"/>
                    </a:ext>
                  </a:extLst>
                </p14:cNvPr>
                <p14:cNvContentPartPr/>
                <p14:nvPr/>
              </p14:nvContentPartPr>
              <p14:xfrm>
                <a:off x="10550267" y="363667"/>
                <a:ext cx="126720" cy="224640"/>
              </p14:xfrm>
            </p:contentPart>
          </mc:Choice>
          <mc:Fallback xmlns="">
            <p:pic>
              <p:nvPicPr>
                <p:cNvPr id="27" name="Freihand 26">
                  <a:extLst>
                    <a:ext uri="{FF2B5EF4-FFF2-40B4-BE49-F238E27FC236}">
                      <a16:creationId xmlns:a16="http://schemas.microsoft.com/office/drawing/2014/main" id="{F371B602-70DE-4837-B632-FB67EC0DF57C}"/>
                    </a:ext>
                  </a:extLst>
                </p:cNvPr>
                <p:cNvPicPr/>
                <p:nvPr/>
              </p:nvPicPr>
              <p:blipFill>
                <a:blip r:embed="rId64"/>
                <a:stretch>
                  <a:fillRect/>
                </a:stretch>
              </p:blipFill>
              <p:spPr>
                <a:xfrm>
                  <a:off x="10545947" y="359347"/>
                  <a:ext cx="135360" cy="23328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28" name="Freihand 27">
                  <a:extLst>
                    <a:ext uri="{FF2B5EF4-FFF2-40B4-BE49-F238E27FC236}">
                      <a16:creationId xmlns:a16="http://schemas.microsoft.com/office/drawing/2014/main" id="{B32B49E1-E9E0-4ED7-A7CD-4E375D2126A6}"/>
                    </a:ext>
                  </a:extLst>
                </p14:cNvPr>
                <p14:cNvContentPartPr/>
                <p14:nvPr/>
              </p14:nvContentPartPr>
              <p14:xfrm>
                <a:off x="10713707" y="379867"/>
                <a:ext cx="34560" cy="101160"/>
              </p14:xfrm>
            </p:contentPart>
          </mc:Choice>
          <mc:Fallback xmlns="">
            <p:pic>
              <p:nvPicPr>
                <p:cNvPr id="28" name="Freihand 27">
                  <a:extLst>
                    <a:ext uri="{FF2B5EF4-FFF2-40B4-BE49-F238E27FC236}">
                      <a16:creationId xmlns:a16="http://schemas.microsoft.com/office/drawing/2014/main" id="{B32B49E1-E9E0-4ED7-A7CD-4E375D2126A6}"/>
                    </a:ext>
                  </a:extLst>
                </p:cNvPr>
                <p:cNvPicPr/>
                <p:nvPr/>
              </p:nvPicPr>
              <p:blipFill>
                <a:blip r:embed="rId66"/>
                <a:stretch>
                  <a:fillRect/>
                </a:stretch>
              </p:blipFill>
              <p:spPr>
                <a:xfrm>
                  <a:off x="10709387" y="375547"/>
                  <a:ext cx="4320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29" name="Freihand 28">
                  <a:extLst>
                    <a:ext uri="{FF2B5EF4-FFF2-40B4-BE49-F238E27FC236}">
                      <a16:creationId xmlns:a16="http://schemas.microsoft.com/office/drawing/2014/main" id="{BA3D5FE4-8313-4EFF-83F0-AA9E8EDA3CA8}"/>
                    </a:ext>
                  </a:extLst>
                </p14:cNvPr>
                <p14:cNvContentPartPr/>
                <p14:nvPr/>
              </p14:nvContentPartPr>
              <p14:xfrm>
                <a:off x="10622267" y="341707"/>
                <a:ext cx="155160" cy="148680"/>
              </p14:xfrm>
            </p:contentPart>
          </mc:Choice>
          <mc:Fallback xmlns="">
            <p:pic>
              <p:nvPicPr>
                <p:cNvPr id="29" name="Freihand 28">
                  <a:extLst>
                    <a:ext uri="{FF2B5EF4-FFF2-40B4-BE49-F238E27FC236}">
                      <a16:creationId xmlns:a16="http://schemas.microsoft.com/office/drawing/2014/main" id="{BA3D5FE4-8313-4EFF-83F0-AA9E8EDA3CA8}"/>
                    </a:ext>
                  </a:extLst>
                </p:cNvPr>
                <p:cNvPicPr/>
                <p:nvPr/>
              </p:nvPicPr>
              <p:blipFill>
                <a:blip r:embed="rId68"/>
                <a:stretch>
                  <a:fillRect/>
                </a:stretch>
              </p:blipFill>
              <p:spPr>
                <a:xfrm>
                  <a:off x="10617947" y="337387"/>
                  <a:ext cx="163800" cy="1573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30" name="Freihand 29">
                  <a:extLst>
                    <a:ext uri="{FF2B5EF4-FFF2-40B4-BE49-F238E27FC236}">
                      <a16:creationId xmlns:a16="http://schemas.microsoft.com/office/drawing/2014/main" id="{F2F57FEE-D627-4FBE-9DC9-001D6ED0BF63}"/>
                    </a:ext>
                  </a:extLst>
                </p14:cNvPr>
                <p14:cNvContentPartPr/>
                <p14:nvPr/>
              </p14:nvContentPartPr>
              <p14:xfrm>
                <a:off x="10817387" y="274747"/>
                <a:ext cx="41400" cy="133560"/>
              </p14:xfrm>
            </p:contentPart>
          </mc:Choice>
          <mc:Fallback xmlns="">
            <p:pic>
              <p:nvPicPr>
                <p:cNvPr id="30" name="Freihand 29">
                  <a:extLst>
                    <a:ext uri="{FF2B5EF4-FFF2-40B4-BE49-F238E27FC236}">
                      <a16:creationId xmlns:a16="http://schemas.microsoft.com/office/drawing/2014/main" id="{F2F57FEE-D627-4FBE-9DC9-001D6ED0BF63}"/>
                    </a:ext>
                  </a:extLst>
                </p:cNvPr>
                <p:cNvPicPr/>
                <p:nvPr/>
              </p:nvPicPr>
              <p:blipFill>
                <a:blip r:embed="rId70"/>
                <a:stretch>
                  <a:fillRect/>
                </a:stretch>
              </p:blipFill>
              <p:spPr>
                <a:xfrm>
                  <a:off x="10813067" y="270427"/>
                  <a:ext cx="5004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31" name="Freihand 30">
                  <a:extLst>
                    <a:ext uri="{FF2B5EF4-FFF2-40B4-BE49-F238E27FC236}">
                      <a16:creationId xmlns:a16="http://schemas.microsoft.com/office/drawing/2014/main" id="{E5A5D5D6-201B-4387-B13A-8052EF4A1EE8}"/>
                    </a:ext>
                  </a:extLst>
                </p14:cNvPr>
                <p14:cNvContentPartPr/>
                <p14:nvPr/>
              </p14:nvContentPartPr>
              <p14:xfrm>
                <a:off x="10752227" y="240547"/>
                <a:ext cx="195120" cy="180360"/>
              </p14:xfrm>
            </p:contentPart>
          </mc:Choice>
          <mc:Fallback xmlns="">
            <p:pic>
              <p:nvPicPr>
                <p:cNvPr id="31" name="Freihand 30">
                  <a:extLst>
                    <a:ext uri="{FF2B5EF4-FFF2-40B4-BE49-F238E27FC236}">
                      <a16:creationId xmlns:a16="http://schemas.microsoft.com/office/drawing/2014/main" id="{E5A5D5D6-201B-4387-B13A-8052EF4A1EE8}"/>
                    </a:ext>
                  </a:extLst>
                </p:cNvPr>
                <p:cNvPicPr/>
                <p:nvPr/>
              </p:nvPicPr>
              <p:blipFill>
                <a:blip r:embed="rId72"/>
                <a:stretch>
                  <a:fillRect/>
                </a:stretch>
              </p:blipFill>
              <p:spPr>
                <a:xfrm>
                  <a:off x="10747907" y="236227"/>
                  <a:ext cx="20376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32" name="Freihand 31">
                  <a:extLst>
                    <a:ext uri="{FF2B5EF4-FFF2-40B4-BE49-F238E27FC236}">
                      <a16:creationId xmlns:a16="http://schemas.microsoft.com/office/drawing/2014/main" id="{D2021BC6-5D4F-41D8-8933-9D4AE6A69F6D}"/>
                    </a:ext>
                  </a:extLst>
                </p14:cNvPr>
                <p14:cNvContentPartPr/>
                <p14:nvPr/>
              </p14:nvContentPartPr>
              <p14:xfrm>
                <a:off x="10860227" y="308587"/>
                <a:ext cx="158400" cy="150480"/>
              </p14:xfrm>
            </p:contentPart>
          </mc:Choice>
          <mc:Fallback xmlns="">
            <p:pic>
              <p:nvPicPr>
                <p:cNvPr id="32" name="Freihand 31">
                  <a:extLst>
                    <a:ext uri="{FF2B5EF4-FFF2-40B4-BE49-F238E27FC236}">
                      <a16:creationId xmlns:a16="http://schemas.microsoft.com/office/drawing/2014/main" id="{D2021BC6-5D4F-41D8-8933-9D4AE6A69F6D}"/>
                    </a:ext>
                  </a:extLst>
                </p:cNvPr>
                <p:cNvPicPr/>
                <p:nvPr/>
              </p:nvPicPr>
              <p:blipFill>
                <a:blip r:embed="rId74"/>
                <a:stretch>
                  <a:fillRect/>
                </a:stretch>
              </p:blipFill>
              <p:spPr>
                <a:xfrm>
                  <a:off x="10855907" y="304267"/>
                  <a:ext cx="167040" cy="15912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34" name="Freihand 33">
                  <a:extLst>
                    <a:ext uri="{FF2B5EF4-FFF2-40B4-BE49-F238E27FC236}">
                      <a16:creationId xmlns:a16="http://schemas.microsoft.com/office/drawing/2014/main" id="{965BAF04-5EB4-4EE9-92E5-B30C7F2F67A6}"/>
                    </a:ext>
                  </a:extLst>
                </p14:cNvPr>
                <p14:cNvContentPartPr/>
                <p14:nvPr/>
              </p14:nvContentPartPr>
              <p14:xfrm>
                <a:off x="10046987" y="422347"/>
                <a:ext cx="974520" cy="521640"/>
              </p14:xfrm>
            </p:contentPart>
          </mc:Choice>
          <mc:Fallback xmlns="">
            <p:pic>
              <p:nvPicPr>
                <p:cNvPr id="34" name="Freihand 33">
                  <a:extLst>
                    <a:ext uri="{FF2B5EF4-FFF2-40B4-BE49-F238E27FC236}">
                      <a16:creationId xmlns:a16="http://schemas.microsoft.com/office/drawing/2014/main" id="{965BAF04-5EB4-4EE9-92E5-B30C7F2F67A6}"/>
                    </a:ext>
                  </a:extLst>
                </p:cNvPr>
                <p:cNvPicPr/>
                <p:nvPr/>
              </p:nvPicPr>
              <p:blipFill>
                <a:blip r:embed="rId76"/>
                <a:stretch>
                  <a:fillRect/>
                </a:stretch>
              </p:blipFill>
              <p:spPr>
                <a:xfrm>
                  <a:off x="10042667" y="418027"/>
                  <a:ext cx="983160" cy="5302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35" name="Freihand 34">
                  <a:extLst>
                    <a:ext uri="{FF2B5EF4-FFF2-40B4-BE49-F238E27FC236}">
                      <a16:creationId xmlns:a16="http://schemas.microsoft.com/office/drawing/2014/main" id="{2CB77C43-5987-4462-90C1-FF77DC2C5E50}"/>
                    </a:ext>
                  </a:extLst>
                </p14:cNvPr>
                <p14:cNvContentPartPr/>
                <p14:nvPr/>
              </p14:nvContentPartPr>
              <p14:xfrm>
                <a:off x="10395107" y="873067"/>
                <a:ext cx="72360" cy="129600"/>
              </p14:xfrm>
            </p:contentPart>
          </mc:Choice>
          <mc:Fallback xmlns="">
            <p:pic>
              <p:nvPicPr>
                <p:cNvPr id="35" name="Freihand 34">
                  <a:extLst>
                    <a:ext uri="{FF2B5EF4-FFF2-40B4-BE49-F238E27FC236}">
                      <a16:creationId xmlns:a16="http://schemas.microsoft.com/office/drawing/2014/main" id="{2CB77C43-5987-4462-90C1-FF77DC2C5E50}"/>
                    </a:ext>
                  </a:extLst>
                </p:cNvPr>
                <p:cNvPicPr/>
                <p:nvPr/>
              </p:nvPicPr>
              <p:blipFill>
                <a:blip r:embed="rId78"/>
                <a:stretch>
                  <a:fillRect/>
                </a:stretch>
              </p:blipFill>
              <p:spPr>
                <a:xfrm>
                  <a:off x="10390787" y="868747"/>
                  <a:ext cx="8100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36" name="Freihand 35">
                  <a:extLst>
                    <a:ext uri="{FF2B5EF4-FFF2-40B4-BE49-F238E27FC236}">
                      <a16:creationId xmlns:a16="http://schemas.microsoft.com/office/drawing/2014/main" id="{595414FD-2207-443A-86DB-FB36C7E80942}"/>
                    </a:ext>
                  </a:extLst>
                </p14:cNvPr>
                <p14:cNvContentPartPr/>
                <p14:nvPr/>
              </p14:nvContentPartPr>
              <p14:xfrm>
                <a:off x="10240667" y="850387"/>
                <a:ext cx="232920" cy="145440"/>
              </p14:xfrm>
            </p:contentPart>
          </mc:Choice>
          <mc:Fallback xmlns="">
            <p:pic>
              <p:nvPicPr>
                <p:cNvPr id="36" name="Freihand 35">
                  <a:extLst>
                    <a:ext uri="{FF2B5EF4-FFF2-40B4-BE49-F238E27FC236}">
                      <a16:creationId xmlns:a16="http://schemas.microsoft.com/office/drawing/2014/main" id="{595414FD-2207-443A-86DB-FB36C7E80942}"/>
                    </a:ext>
                  </a:extLst>
                </p:cNvPr>
                <p:cNvPicPr/>
                <p:nvPr/>
              </p:nvPicPr>
              <p:blipFill>
                <a:blip r:embed="rId80"/>
                <a:stretch>
                  <a:fillRect/>
                </a:stretch>
              </p:blipFill>
              <p:spPr>
                <a:xfrm>
                  <a:off x="10236347" y="846067"/>
                  <a:ext cx="24156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37" name="Freihand 36">
                  <a:extLst>
                    <a:ext uri="{FF2B5EF4-FFF2-40B4-BE49-F238E27FC236}">
                      <a16:creationId xmlns:a16="http://schemas.microsoft.com/office/drawing/2014/main" id="{A510BA19-525E-4107-925B-9FB410A73558}"/>
                    </a:ext>
                  </a:extLst>
                </p14:cNvPr>
                <p14:cNvContentPartPr/>
                <p14:nvPr/>
              </p14:nvContentPartPr>
              <p14:xfrm>
                <a:off x="10462427" y="799987"/>
                <a:ext cx="80640" cy="117360"/>
              </p14:xfrm>
            </p:contentPart>
          </mc:Choice>
          <mc:Fallback xmlns="">
            <p:pic>
              <p:nvPicPr>
                <p:cNvPr id="37" name="Freihand 36">
                  <a:extLst>
                    <a:ext uri="{FF2B5EF4-FFF2-40B4-BE49-F238E27FC236}">
                      <a16:creationId xmlns:a16="http://schemas.microsoft.com/office/drawing/2014/main" id="{A510BA19-525E-4107-925B-9FB410A73558}"/>
                    </a:ext>
                  </a:extLst>
                </p:cNvPr>
                <p:cNvPicPr/>
                <p:nvPr/>
              </p:nvPicPr>
              <p:blipFill>
                <a:blip r:embed="rId82"/>
                <a:stretch>
                  <a:fillRect/>
                </a:stretch>
              </p:blipFill>
              <p:spPr>
                <a:xfrm>
                  <a:off x="10458107" y="795667"/>
                  <a:ext cx="8928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38" name="Freihand 37">
                  <a:extLst>
                    <a:ext uri="{FF2B5EF4-FFF2-40B4-BE49-F238E27FC236}">
                      <a16:creationId xmlns:a16="http://schemas.microsoft.com/office/drawing/2014/main" id="{1E0B929A-8A6E-4049-9E7C-16733315A620}"/>
                    </a:ext>
                  </a:extLst>
                </p14:cNvPr>
                <p14:cNvContentPartPr/>
                <p14:nvPr/>
              </p14:nvContentPartPr>
              <p14:xfrm>
                <a:off x="10556747" y="804307"/>
                <a:ext cx="78480" cy="107640"/>
              </p14:xfrm>
            </p:contentPart>
          </mc:Choice>
          <mc:Fallback xmlns="">
            <p:pic>
              <p:nvPicPr>
                <p:cNvPr id="38" name="Freihand 37">
                  <a:extLst>
                    <a:ext uri="{FF2B5EF4-FFF2-40B4-BE49-F238E27FC236}">
                      <a16:creationId xmlns:a16="http://schemas.microsoft.com/office/drawing/2014/main" id="{1E0B929A-8A6E-4049-9E7C-16733315A620}"/>
                    </a:ext>
                  </a:extLst>
                </p:cNvPr>
                <p:cNvPicPr/>
                <p:nvPr/>
              </p:nvPicPr>
              <p:blipFill>
                <a:blip r:embed="rId84"/>
                <a:stretch>
                  <a:fillRect/>
                </a:stretch>
              </p:blipFill>
              <p:spPr>
                <a:xfrm>
                  <a:off x="10552427" y="799987"/>
                  <a:ext cx="8712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39" name="Freihand 38">
                  <a:extLst>
                    <a:ext uri="{FF2B5EF4-FFF2-40B4-BE49-F238E27FC236}">
                      <a16:creationId xmlns:a16="http://schemas.microsoft.com/office/drawing/2014/main" id="{6E676192-AD74-4296-B1DF-00C285691205}"/>
                    </a:ext>
                  </a:extLst>
                </p14:cNvPr>
                <p14:cNvContentPartPr/>
                <p14:nvPr/>
              </p14:nvContentPartPr>
              <p14:xfrm>
                <a:off x="10588427" y="685147"/>
                <a:ext cx="77040" cy="164520"/>
              </p14:xfrm>
            </p:contentPart>
          </mc:Choice>
          <mc:Fallback xmlns="">
            <p:pic>
              <p:nvPicPr>
                <p:cNvPr id="39" name="Freihand 38">
                  <a:extLst>
                    <a:ext uri="{FF2B5EF4-FFF2-40B4-BE49-F238E27FC236}">
                      <a16:creationId xmlns:a16="http://schemas.microsoft.com/office/drawing/2014/main" id="{6E676192-AD74-4296-B1DF-00C285691205}"/>
                    </a:ext>
                  </a:extLst>
                </p:cNvPr>
                <p:cNvPicPr/>
                <p:nvPr/>
              </p:nvPicPr>
              <p:blipFill>
                <a:blip r:embed="rId86"/>
                <a:stretch>
                  <a:fillRect/>
                </a:stretch>
              </p:blipFill>
              <p:spPr>
                <a:xfrm>
                  <a:off x="10584107" y="680827"/>
                  <a:ext cx="8568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40" name="Freihand 39">
                  <a:extLst>
                    <a:ext uri="{FF2B5EF4-FFF2-40B4-BE49-F238E27FC236}">
                      <a16:creationId xmlns:a16="http://schemas.microsoft.com/office/drawing/2014/main" id="{9A6529ED-89CD-4541-872E-86E6ACF75AE2}"/>
                    </a:ext>
                  </a:extLst>
                </p14:cNvPr>
                <p14:cNvContentPartPr/>
                <p14:nvPr/>
              </p14:nvContentPartPr>
              <p14:xfrm>
                <a:off x="10675547" y="720787"/>
                <a:ext cx="124920" cy="75600"/>
              </p14:xfrm>
            </p:contentPart>
          </mc:Choice>
          <mc:Fallback xmlns="">
            <p:pic>
              <p:nvPicPr>
                <p:cNvPr id="40" name="Freihand 39">
                  <a:extLst>
                    <a:ext uri="{FF2B5EF4-FFF2-40B4-BE49-F238E27FC236}">
                      <a16:creationId xmlns:a16="http://schemas.microsoft.com/office/drawing/2014/main" id="{9A6529ED-89CD-4541-872E-86E6ACF75AE2}"/>
                    </a:ext>
                  </a:extLst>
                </p:cNvPr>
                <p:cNvPicPr/>
                <p:nvPr/>
              </p:nvPicPr>
              <p:blipFill>
                <a:blip r:embed="rId88"/>
                <a:stretch>
                  <a:fillRect/>
                </a:stretch>
              </p:blipFill>
              <p:spPr>
                <a:xfrm>
                  <a:off x="10671227" y="716467"/>
                  <a:ext cx="13356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41" name="Freihand 40">
                  <a:extLst>
                    <a:ext uri="{FF2B5EF4-FFF2-40B4-BE49-F238E27FC236}">
                      <a16:creationId xmlns:a16="http://schemas.microsoft.com/office/drawing/2014/main" id="{0331BFE9-50E5-4DD9-AE68-F7F5325CDD52}"/>
                    </a:ext>
                  </a:extLst>
                </p14:cNvPr>
                <p14:cNvContentPartPr/>
                <p14:nvPr/>
              </p14:nvContentPartPr>
              <p14:xfrm>
                <a:off x="10822067" y="660307"/>
                <a:ext cx="74880" cy="72360"/>
              </p14:xfrm>
            </p:contentPart>
          </mc:Choice>
          <mc:Fallback xmlns="">
            <p:pic>
              <p:nvPicPr>
                <p:cNvPr id="41" name="Freihand 40">
                  <a:extLst>
                    <a:ext uri="{FF2B5EF4-FFF2-40B4-BE49-F238E27FC236}">
                      <a16:creationId xmlns:a16="http://schemas.microsoft.com/office/drawing/2014/main" id="{0331BFE9-50E5-4DD9-AE68-F7F5325CDD52}"/>
                    </a:ext>
                  </a:extLst>
                </p:cNvPr>
                <p:cNvPicPr/>
                <p:nvPr/>
              </p:nvPicPr>
              <p:blipFill>
                <a:blip r:embed="rId90"/>
                <a:stretch>
                  <a:fillRect/>
                </a:stretch>
              </p:blipFill>
              <p:spPr>
                <a:xfrm>
                  <a:off x="10817747" y="655987"/>
                  <a:ext cx="83520" cy="8100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42" name="Freihand 41">
                  <a:extLst>
                    <a:ext uri="{FF2B5EF4-FFF2-40B4-BE49-F238E27FC236}">
                      <a16:creationId xmlns:a16="http://schemas.microsoft.com/office/drawing/2014/main" id="{4B45289E-4A35-4B83-B3FA-852DCD1BF758}"/>
                    </a:ext>
                  </a:extLst>
                </p14:cNvPr>
                <p14:cNvContentPartPr/>
                <p14:nvPr/>
              </p14:nvContentPartPr>
              <p14:xfrm>
                <a:off x="10909907" y="558787"/>
                <a:ext cx="131760" cy="118800"/>
              </p14:xfrm>
            </p:contentPart>
          </mc:Choice>
          <mc:Fallback xmlns="">
            <p:pic>
              <p:nvPicPr>
                <p:cNvPr id="42" name="Freihand 41">
                  <a:extLst>
                    <a:ext uri="{FF2B5EF4-FFF2-40B4-BE49-F238E27FC236}">
                      <a16:creationId xmlns:a16="http://schemas.microsoft.com/office/drawing/2014/main" id="{4B45289E-4A35-4B83-B3FA-852DCD1BF758}"/>
                    </a:ext>
                  </a:extLst>
                </p:cNvPr>
                <p:cNvPicPr/>
                <p:nvPr/>
              </p:nvPicPr>
              <p:blipFill>
                <a:blip r:embed="rId92"/>
                <a:stretch>
                  <a:fillRect/>
                </a:stretch>
              </p:blipFill>
              <p:spPr>
                <a:xfrm>
                  <a:off x="10905587" y="554467"/>
                  <a:ext cx="140400" cy="12744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153" name="Freihand 152">
                  <a:extLst>
                    <a:ext uri="{FF2B5EF4-FFF2-40B4-BE49-F238E27FC236}">
                      <a16:creationId xmlns:a16="http://schemas.microsoft.com/office/drawing/2014/main" id="{D4B4EFF6-8D7F-49B7-8983-9ECE178725C6}"/>
                    </a:ext>
                  </a:extLst>
                </p14:cNvPr>
                <p14:cNvContentPartPr/>
                <p14:nvPr/>
              </p14:nvContentPartPr>
              <p14:xfrm>
                <a:off x="10530107" y="1147387"/>
                <a:ext cx="235440" cy="240840"/>
              </p14:xfrm>
            </p:contentPart>
          </mc:Choice>
          <mc:Fallback xmlns="">
            <p:pic>
              <p:nvPicPr>
                <p:cNvPr id="153" name="Freihand 152">
                  <a:extLst>
                    <a:ext uri="{FF2B5EF4-FFF2-40B4-BE49-F238E27FC236}">
                      <a16:creationId xmlns:a16="http://schemas.microsoft.com/office/drawing/2014/main" id="{D4B4EFF6-8D7F-49B7-8983-9ECE178725C6}"/>
                    </a:ext>
                  </a:extLst>
                </p:cNvPr>
                <p:cNvPicPr/>
                <p:nvPr/>
              </p:nvPicPr>
              <p:blipFill>
                <a:blip r:embed="rId94"/>
                <a:stretch>
                  <a:fillRect/>
                </a:stretch>
              </p:blipFill>
              <p:spPr>
                <a:xfrm>
                  <a:off x="10525787" y="1143067"/>
                  <a:ext cx="244080" cy="24948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154" name="Freihand 153">
                  <a:extLst>
                    <a:ext uri="{FF2B5EF4-FFF2-40B4-BE49-F238E27FC236}">
                      <a16:creationId xmlns:a16="http://schemas.microsoft.com/office/drawing/2014/main" id="{437CA90A-1187-47F0-9254-3DE2AFBE0C36}"/>
                    </a:ext>
                  </a:extLst>
                </p14:cNvPr>
                <p14:cNvContentPartPr/>
                <p14:nvPr/>
              </p14:nvContentPartPr>
              <p14:xfrm>
                <a:off x="10851227" y="1056667"/>
                <a:ext cx="101880" cy="368640"/>
              </p14:xfrm>
            </p:contentPart>
          </mc:Choice>
          <mc:Fallback xmlns="">
            <p:pic>
              <p:nvPicPr>
                <p:cNvPr id="154" name="Freihand 153">
                  <a:extLst>
                    <a:ext uri="{FF2B5EF4-FFF2-40B4-BE49-F238E27FC236}">
                      <a16:creationId xmlns:a16="http://schemas.microsoft.com/office/drawing/2014/main" id="{437CA90A-1187-47F0-9254-3DE2AFBE0C36}"/>
                    </a:ext>
                  </a:extLst>
                </p:cNvPr>
                <p:cNvPicPr/>
                <p:nvPr/>
              </p:nvPicPr>
              <p:blipFill>
                <a:blip r:embed="rId96"/>
                <a:stretch>
                  <a:fillRect/>
                </a:stretch>
              </p:blipFill>
              <p:spPr>
                <a:xfrm>
                  <a:off x="10846907" y="1052347"/>
                  <a:ext cx="110520" cy="3772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155" name="Freihand 154">
                  <a:extLst>
                    <a:ext uri="{FF2B5EF4-FFF2-40B4-BE49-F238E27FC236}">
                      <a16:creationId xmlns:a16="http://schemas.microsoft.com/office/drawing/2014/main" id="{F88B8C85-DFA2-42A4-8B2E-53A4B867E365}"/>
                    </a:ext>
                  </a:extLst>
                </p14:cNvPr>
                <p14:cNvContentPartPr/>
                <p14:nvPr/>
              </p14:nvContentPartPr>
              <p14:xfrm>
                <a:off x="10978667" y="1176547"/>
                <a:ext cx="133920" cy="182160"/>
              </p14:xfrm>
            </p:contentPart>
          </mc:Choice>
          <mc:Fallback xmlns="">
            <p:pic>
              <p:nvPicPr>
                <p:cNvPr id="155" name="Freihand 154">
                  <a:extLst>
                    <a:ext uri="{FF2B5EF4-FFF2-40B4-BE49-F238E27FC236}">
                      <a16:creationId xmlns:a16="http://schemas.microsoft.com/office/drawing/2014/main" id="{F88B8C85-DFA2-42A4-8B2E-53A4B867E365}"/>
                    </a:ext>
                  </a:extLst>
                </p:cNvPr>
                <p:cNvPicPr/>
                <p:nvPr/>
              </p:nvPicPr>
              <p:blipFill>
                <a:blip r:embed="rId98"/>
                <a:stretch>
                  <a:fillRect/>
                </a:stretch>
              </p:blipFill>
              <p:spPr>
                <a:xfrm>
                  <a:off x="10974347" y="1172227"/>
                  <a:ext cx="14256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99">
              <p14:nvContentPartPr>
                <p14:cNvPr id="156" name="Freihand 155">
                  <a:extLst>
                    <a:ext uri="{FF2B5EF4-FFF2-40B4-BE49-F238E27FC236}">
                      <a16:creationId xmlns:a16="http://schemas.microsoft.com/office/drawing/2014/main" id="{1F7E1818-B208-4C70-BDAD-67BBF7589631}"/>
                    </a:ext>
                  </a:extLst>
                </p14:cNvPr>
                <p14:cNvContentPartPr/>
                <p14:nvPr/>
              </p14:nvContentPartPr>
              <p14:xfrm>
                <a:off x="11008547" y="1215787"/>
                <a:ext cx="98280" cy="108720"/>
              </p14:xfrm>
            </p:contentPart>
          </mc:Choice>
          <mc:Fallback xmlns="">
            <p:pic>
              <p:nvPicPr>
                <p:cNvPr id="156" name="Freihand 155">
                  <a:extLst>
                    <a:ext uri="{FF2B5EF4-FFF2-40B4-BE49-F238E27FC236}">
                      <a16:creationId xmlns:a16="http://schemas.microsoft.com/office/drawing/2014/main" id="{1F7E1818-B208-4C70-BDAD-67BBF7589631}"/>
                    </a:ext>
                  </a:extLst>
                </p:cNvPr>
                <p:cNvPicPr/>
                <p:nvPr/>
              </p:nvPicPr>
              <p:blipFill>
                <a:blip r:embed="rId100"/>
                <a:stretch>
                  <a:fillRect/>
                </a:stretch>
              </p:blipFill>
              <p:spPr>
                <a:xfrm>
                  <a:off x="11004227" y="1211467"/>
                  <a:ext cx="10692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101">
              <p14:nvContentPartPr>
                <p14:cNvPr id="157" name="Freihand 156">
                  <a:extLst>
                    <a:ext uri="{FF2B5EF4-FFF2-40B4-BE49-F238E27FC236}">
                      <a16:creationId xmlns:a16="http://schemas.microsoft.com/office/drawing/2014/main" id="{EB4472CF-4C38-4215-899E-883786830D0A}"/>
                    </a:ext>
                  </a:extLst>
                </p14:cNvPr>
                <p14:cNvContentPartPr/>
                <p14:nvPr/>
              </p14:nvContentPartPr>
              <p14:xfrm>
                <a:off x="11162987" y="1259347"/>
                <a:ext cx="41400" cy="5040"/>
              </p14:xfrm>
            </p:contentPart>
          </mc:Choice>
          <mc:Fallback xmlns="">
            <p:pic>
              <p:nvPicPr>
                <p:cNvPr id="157" name="Freihand 156">
                  <a:extLst>
                    <a:ext uri="{FF2B5EF4-FFF2-40B4-BE49-F238E27FC236}">
                      <a16:creationId xmlns:a16="http://schemas.microsoft.com/office/drawing/2014/main" id="{EB4472CF-4C38-4215-899E-883786830D0A}"/>
                    </a:ext>
                  </a:extLst>
                </p:cNvPr>
                <p:cNvPicPr/>
                <p:nvPr/>
              </p:nvPicPr>
              <p:blipFill>
                <a:blip r:embed="rId102"/>
                <a:stretch>
                  <a:fillRect/>
                </a:stretch>
              </p:blipFill>
              <p:spPr>
                <a:xfrm>
                  <a:off x="11158667" y="1255027"/>
                  <a:ext cx="5004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103">
              <p14:nvContentPartPr>
                <p14:cNvPr id="158" name="Freihand 157">
                  <a:extLst>
                    <a:ext uri="{FF2B5EF4-FFF2-40B4-BE49-F238E27FC236}">
                      <a16:creationId xmlns:a16="http://schemas.microsoft.com/office/drawing/2014/main" id="{F2D14FD6-01B7-4129-AA1D-3D0157292AC1}"/>
                    </a:ext>
                  </a:extLst>
                </p14:cNvPr>
                <p14:cNvContentPartPr/>
                <p14:nvPr/>
              </p14:nvContentPartPr>
              <p14:xfrm>
                <a:off x="11271347" y="1169347"/>
                <a:ext cx="116280" cy="221400"/>
              </p14:xfrm>
            </p:contentPart>
          </mc:Choice>
          <mc:Fallback xmlns="">
            <p:pic>
              <p:nvPicPr>
                <p:cNvPr id="158" name="Freihand 157">
                  <a:extLst>
                    <a:ext uri="{FF2B5EF4-FFF2-40B4-BE49-F238E27FC236}">
                      <a16:creationId xmlns:a16="http://schemas.microsoft.com/office/drawing/2014/main" id="{F2D14FD6-01B7-4129-AA1D-3D0157292AC1}"/>
                    </a:ext>
                  </a:extLst>
                </p:cNvPr>
                <p:cNvPicPr/>
                <p:nvPr/>
              </p:nvPicPr>
              <p:blipFill>
                <a:blip r:embed="rId104"/>
                <a:stretch>
                  <a:fillRect/>
                </a:stretch>
              </p:blipFill>
              <p:spPr>
                <a:xfrm>
                  <a:off x="11267027" y="1165027"/>
                  <a:ext cx="124920" cy="230040"/>
                </a:xfrm>
                <a:prstGeom prst="rect">
                  <a:avLst/>
                </a:prstGeom>
              </p:spPr>
            </p:pic>
          </mc:Fallback>
        </mc:AlternateContent>
        <mc:AlternateContent xmlns:mc="http://schemas.openxmlformats.org/markup-compatibility/2006" xmlns:p14="http://schemas.microsoft.com/office/powerpoint/2010/main">
          <mc:Choice Requires="p14">
            <p:contentPart p14:bwMode="auto" r:id="rId105">
              <p14:nvContentPartPr>
                <p14:cNvPr id="159" name="Freihand 158">
                  <a:extLst>
                    <a:ext uri="{FF2B5EF4-FFF2-40B4-BE49-F238E27FC236}">
                      <a16:creationId xmlns:a16="http://schemas.microsoft.com/office/drawing/2014/main" id="{62EB1757-94E5-4328-9FC8-B3FE2170FAD7}"/>
                    </a:ext>
                  </a:extLst>
                </p14:cNvPr>
                <p14:cNvContentPartPr/>
                <p14:nvPr/>
              </p14:nvContentPartPr>
              <p14:xfrm>
                <a:off x="11381147" y="1019227"/>
                <a:ext cx="148320" cy="441720"/>
              </p14:xfrm>
            </p:contentPart>
          </mc:Choice>
          <mc:Fallback xmlns="">
            <p:pic>
              <p:nvPicPr>
                <p:cNvPr id="159" name="Freihand 158">
                  <a:extLst>
                    <a:ext uri="{FF2B5EF4-FFF2-40B4-BE49-F238E27FC236}">
                      <a16:creationId xmlns:a16="http://schemas.microsoft.com/office/drawing/2014/main" id="{62EB1757-94E5-4328-9FC8-B3FE2170FAD7}"/>
                    </a:ext>
                  </a:extLst>
                </p:cNvPr>
                <p:cNvPicPr/>
                <p:nvPr/>
              </p:nvPicPr>
              <p:blipFill>
                <a:blip r:embed="rId106"/>
                <a:stretch>
                  <a:fillRect/>
                </a:stretch>
              </p:blipFill>
              <p:spPr>
                <a:xfrm>
                  <a:off x="11376827" y="1014907"/>
                  <a:ext cx="156960" cy="450360"/>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160" name="Freihand 159">
                  <a:extLst>
                    <a:ext uri="{FF2B5EF4-FFF2-40B4-BE49-F238E27FC236}">
                      <a16:creationId xmlns:a16="http://schemas.microsoft.com/office/drawing/2014/main" id="{0257B3CD-E392-4D04-B0A4-1A9CBEEC8098}"/>
                    </a:ext>
                  </a:extLst>
                </p14:cNvPr>
                <p14:cNvContentPartPr/>
                <p14:nvPr/>
              </p14:nvContentPartPr>
              <p14:xfrm>
                <a:off x="10901267" y="1553107"/>
                <a:ext cx="245160" cy="10080"/>
              </p14:xfrm>
            </p:contentPart>
          </mc:Choice>
          <mc:Fallback xmlns="">
            <p:pic>
              <p:nvPicPr>
                <p:cNvPr id="160" name="Freihand 159">
                  <a:extLst>
                    <a:ext uri="{FF2B5EF4-FFF2-40B4-BE49-F238E27FC236}">
                      <a16:creationId xmlns:a16="http://schemas.microsoft.com/office/drawing/2014/main" id="{0257B3CD-E392-4D04-B0A4-1A9CBEEC8098}"/>
                    </a:ext>
                  </a:extLst>
                </p:cNvPr>
                <p:cNvPicPr/>
                <p:nvPr/>
              </p:nvPicPr>
              <p:blipFill>
                <a:blip r:embed="rId108"/>
                <a:stretch>
                  <a:fillRect/>
                </a:stretch>
              </p:blipFill>
              <p:spPr>
                <a:xfrm>
                  <a:off x="10896947" y="1548787"/>
                  <a:ext cx="2538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161" name="Freihand 160">
                  <a:extLst>
                    <a:ext uri="{FF2B5EF4-FFF2-40B4-BE49-F238E27FC236}">
                      <a16:creationId xmlns:a16="http://schemas.microsoft.com/office/drawing/2014/main" id="{A268F1EC-9971-48C7-85B3-AB3B07C7833F}"/>
                    </a:ext>
                  </a:extLst>
                </p14:cNvPr>
                <p14:cNvContentPartPr/>
                <p14:nvPr/>
              </p14:nvContentPartPr>
              <p14:xfrm>
                <a:off x="10943027" y="1588747"/>
                <a:ext cx="212040" cy="21600"/>
              </p14:xfrm>
            </p:contentPart>
          </mc:Choice>
          <mc:Fallback xmlns="">
            <p:pic>
              <p:nvPicPr>
                <p:cNvPr id="161" name="Freihand 160">
                  <a:extLst>
                    <a:ext uri="{FF2B5EF4-FFF2-40B4-BE49-F238E27FC236}">
                      <a16:creationId xmlns:a16="http://schemas.microsoft.com/office/drawing/2014/main" id="{A268F1EC-9971-48C7-85B3-AB3B07C7833F}"/>
                    </a:ext>
                  </a:extLst>
                </p:cNvPr>
                <p:cNvPicPr/>
                <p:nvPr/>
              </p:nvPicPr>
              <p:blipFill>
                <a:blip r:embed="rId110"/>
                <a:stretch>
                  <a:fillRect/>
                </a:stretch>
              </p:blipFill>
              <p:spPr>
                <a:xfrm>
                  <a:off x="10938707" y="1584427"/>
                  <a:ext cx="22068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165" name="Freihand 164">
                  <a:extLst>
                    <a:ext uri="{FF2B5EF4-FFF2-40B4-BE49-F238E27FC236}">
                      <a16:creationId xmlns:a16="http://schemas.microsoft.com/office/drawing/2014/main" id="{708D9870-2894-4083-8C36-53B4D449E82E}"/>
                    </a:ext>
                  </a:extLst>
                </p14:cNvPr>
                <p14:cNvContentPartPr/>
                <p14:nvPr/>
              </p14:nvContentPartPr>
              <p14:xfrm>
                <a:off x="10896587" y="1713307"/>
                <a:ext cx="224280" cy="173160"/>
              </p14:xfrm>
            </p:contentPart>
          </mc:Choice>
          <mc:Fallback xmlns="">
            <p:pic>
              <p:nvPicPr>
                <p:cNvPr id="165" name="Freihand 164">
                  <a:extLst>
                    <a:ext uri="{FF2B5EF4-FFF2-40B4-BE49-F238E27FC236}">
                      <a16:creationId xmlns:a16="http://schemas.microsoft.com/office/drawing/2014/main" id="{708D9870-2894-4083-8C36-53B4D449E82E}"/>
                    </a:ext>
                  </a:extLst>
                </p:cNvPr>
                <p:cNvPicPr/>
                <p:nvPr/>
              </p:nvPicPr>
              <p:blipFill>
                <a:blip r:embed="rId112"/>
                <a:stretch>
                  <a:fillRect/>
                </a:stretch>
              </p:blipFill>
              <p:spPr>
                <a:xfrm>
                  <a:off x="10892267" y="1708987"/>
                  <a:ext cx="23292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166" name="Freihand 165">
                  <a:extLst>
                    <a:ext uri="{FF2B5EF4-FFF2-40B4-BE49-F238E27FC236}">
                      <a16:creationId xmlns:a16="http://schemas.microsoft.com/office/drawing/2014/main" id="{E667EFB8-34E3-4FE3-93AD-33299DB261BC}"/>
                    </a:ext>
                  </a:extLst>
                </p14:cNvPr>
                <p14:cNvContentPartPr/>
                <p14:nvPr/>
              </p14:nvContentPartPr>
              <p14:xfrm>
                <a:off x="11151467" y="1726627"/>
                <a:ext cx="102960" cy="192600"/>
              </p14:xfrm>
            </p:contentPart>
          </mc:Choice>
          <mc:Fallback xmlns="">
            <p:pic>
              <p:nvPicPr>
                <p:cNvPr id="166" name="Freihand 165">
                  <a:extLst>
                    <a:ext uri="{FF2B5EF4-FFF2-40B4-BE49-F238E27FC236}">
                      <a16:creationId xmlns:a16="http://schemas.microsoft.com/office/drawing/2014/main" id="{E667EFB8-34E3-4FE3-93AD-33299DB261BC}"/>
                    </a:ext>
                  </a:extLst>
                </p:cNvPr>
                <p:cNvPicPr/>
                <p:nvPr/>
              </p:nvPicPr>
              <p:blipFill>
                <a:blip r:embed="rId114"/>
                <a:stretch>
                  <a:fillRect/>
                </a:stretch>
              </p:blipFill>
              <p:spPr>
                <a:xfrm>
                  <a:off x="11147147" y="1722307"/>
                  <a:ext cx="11160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67" name="Freihand 166">
                  <a:extLst>
                    <a:ext uri="{FF2B5EF4-FFF2-40B4-BE49-F238E27FC236}">
                      <a16:creationId xmlns:a16="http://schemas.microsoft.com/office/drawing/2014/main" id="{1B0DC0BD-46EC-40DE-9377-50C1135FCE12}"/>
                    </a:ext>
                  </a:extLst>
                </p14:cNvPr>
                <p14:cNvContentPartPr/>
                <p14:nvPr/>
              </p14:nvContentPartPr>
              <p14:xfrm>
                <a:off x="11155427" y="1747867"/>
                <a:ext cx="142200" cy="99720"/>
              </p14:xfrm>
            </p:contentPart>
          </mc:Choice>
          <mc:Fallback xmlns="">
            <p:pic>
              <p:nvPicPr>
                <p:cNvPr id="167" name="Freihand 166">
                  <a:extLst>
                    <a:ext uri="{FF2B5EF4-FFF2-40B4-BE49-F238E27FC236}">
                      <a16:creationId xmlns:a16="http://schemas.microsoft.com/office/drawing/2014/main" id="{1B0DC0BD-46EC-40DE-9377-50C1135FCE12}"/>
                    </a:ext>
                  </a:extLst>
                </p:cNvPr>
                <p:cNvPicPr/>
                <p:nvPr/>
              </p:nvPicPr>
              <p:blipFill>
                <a:blip r:embed="rId116"/>
                <a:stretch>
                  <a:fillRect/>
                </a:stretch>
              </p:blipFill>
              <p:spPr>
                <a:xfrm>
                  <a:off x="11151107" y="1743547"/>
                  <a:ext cx="15084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68" name="Freihand 167">
                  <a:extLst>
                    <a:ext uri="{FF2B5EF4-FFF2-40B4-BE49-F238E27FC236}">
                      <a16:creationId xmlns:a16="http://schemas.microsoft.com/office/drawing/2014/main" id="{076C4721-7EDD-4C76-93EA-F82BD31F34FF}"/>
                    </a:ext>
                  </a:extLst>
                </p14:cNvPr>
                <p14:cNvContentPartPr/>
                <p14:nvPr/>
              </p14:nvContentPartPr>
              <p14:xfrm>
                <a:off x="11396267" y="1714387"/>
                <a:ext cx="41040" cy="127080"/>
              </p14:xfrm>
            </p:contentPart>
          </mc:Choice>
          <mc:Fallback xmlns="">
            <p:pic>
              <p:nvPicPr>
                <p:cNvPr id="168" name="Freihand 167">
                  <a:extLst>
                    <a:ext uri="{FF2B5EF4-FFF2-40B4-BE49-F238E27FC236}">
                      <a16:creationId xmlns:a16="http://schemas.microsoft.com/office/drawing/2014/main" id="{076C4721-7EDD-4C76-93EA-F82BD31F34FF}"/>
                    </a:ext>
                  </a:extLst>
                </p:cNvPr>
                <p:cNvPicPr/>
                <p:nvPr/>
              </p:nvPicPr>
              <p:blipFill>
                <a:blip r:embed="rId118"/>
                <a:stretch>
                  <a:fillRect/>
                </a:stretch>
              </p:blipFill>
              <p:spPr>
                <a:xfrm>
                  <a:off x="11391947" y="1710067"/>
                  <a:ext cx="49680" cy="1357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69" name="Freihand 168">
                  <a:extLst>
                    <a:ext uri="{FF2B5EF4-FFF2-40B4-BE49-F238E27FC236}">
                      <a16:creationId xmlns:a16="http://schemas.microsoft.com/office/drawing/2014/main" id="{122A7294-ED75-4D82-8CCE-894F5CF4DE9B}"/>
                    </a:ext>
                  </a:extLst>
                </p14:cNvPr>
                <p14:cNvContentPartPr/>
                <p14:nvPr/>
              </p14:nvContentPartPr>
              <p14:xfrm>
                <a:off x="11360627" y="1716907"/>
                <a:ext cx="133200" cy="49320"/>
              </p14:xfrm>
            </p:contentPart>
          </mc:Choice>
          <mc:Fallback xmlns="">
            <p:pic>
              <p:nvPicPr>
                <p:cNvPr id="169" name="Freihand 168">
                  <a:extLst>
                    <a:ext uri="{FF2B5EF4-FFF2-40B4-BE49-F238E27FC236}">
                      <a16:creationId xmlns:a16="http://schemas.microsoft.com/office/drawing/2014/main" id="{122A7294-ED75-4D82-8CCE-894F5CF4DE9B}"/>
                    </a:ext>
                  </a:extLst>
                </p:cNvPr>
                <p:cNvPicPr/>
                <p:nvPr/>
              </p:nvPicPr>
              <p:blipFill>
                <a:blip r:embed="rId120"/>
                <a:stretch>
                  <a:fillRect/>
                </a:stretch>
              </p:blipFill>
              <p:spPr>
                <a:xfrm>
                  <a:off x="11356307" y="1712587"/>
                  <a:ext cx="14184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70" name="Freihand 169">
                  <a:extLst>
                    <a:ext uri="{FF2B5EF4-FFF2-40B4-BE49-F238E27FC236}">
                      <a16:creationId xmlns:a16="http://schemas.microsoft.com/office/drawing/2014/main" id="{F6B86DD8-3B59-492B-9B98-3C1D1C8D3B68}"/>
                    </a:ext>
                  </a:extLst>
                </p14:cNvPr>
                <p14:cNvContentPartPr/>
                <p14:nvPr/>
              </p14:nvContentPartPr>
              <p14:xfrm>
                <a:off x="11483027" y="1581907"/>
                <a:ext cx="253440" cy="138600"/>
              </p14:xfrm>
            </p:contentPart>
          </mc:Choice>
          <mc:Fallback xmlns="">
            <p:pic>
              <p:nvPicPr>
                <p:cNvPr id="170" name="Freihand 169">
                  <a:extLst>
                    <a:ext uri="{FF2B5EF4-FFF2-40B4-BE49-F238E27FC236}">
                      <a16:creationId xmlns:a16="http://schemas.microsoft.com/office/drawing/2014/main" id="{F6B86DD8-3B59-492B-9B98-3C1D1C8D3B68}"/>
                    </a:ext>
                  </a:extLst>
                </p:cNvPr>
                <p:cNvPicPr/>
                <p:nvPr/>
              </p:nvPicPr>
              <p:blipFill>
                <a:blip r:embed="rId122"/>
                <a:stretch>
                  <a:fillRect/>
                </a:stretch>
              </p:blipFill>
              <p:spPr>
                <a:xfrm>
                  <a:off x="11478707" y="1577587"/>
                  <a:ext cx="262080" cy="14724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71" name="Freihand 170">
                  <a:extLst>
                    <a:ext uri="{FF2B5EF4-FFF2-40B4-BE49-F238E27FC236}">
                      <a16:creationId xmlns:a16="http://schemas.microsoft.com/office/drawing/2014/main" id="{41C2A28C-F14D-44C9-9137-3AC8CF290081}"/>
                    </a:ext>
                  </a:extLst>
                </p14:cNvPr>
                <p14:cNvContentPartPr/>
                <p14:nvPr/>
              </p14:nvContentPartPr>
              <p14:xfrm>
                <a:off x="11756987" y="1548427"/>
                <a:ext cx="121680" cy="265320"/>
              </p14:xfrm>
            </p:contentPart>
          </mc:Choice>
          <mc:Fallback xmlns="">
            <p:pic>
              <p:nvPicPr>
                <p:cNvPr id="171" name="Freihand 170">
                  <a:extLst>
                    <a:ext uri="{FF2B5EF4-FFF2-40B4-BE49-F238E27FC236}">
                      <a16:creationId xmlns:a16="http://schemas.microsoft.com/office/drawing/2014/main" id="{41C2A28C-F14D-44C9-9137-3AC8CF290081}"/>
                    </a:ext>
                  </a:extLst>
                </p:cNvPr>
                <p:cNvPicPr/>
                <p:nvPr/>
              </p:nvPicPr>
              <p:blipFill>
                <a:blip r:embed="rId124"/>
                <a:stretch>
                  <a:fillRect/>
                </a:stretch>
              </p:blipFill>
              <p:spPr>
                <a:xfrm>
                  <a:off x="11752667" y="1544107"/>
                  <a:ext cx="130320" cy="27396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173" name="Freihand 172">
                  <a:extLst>
                    <a:ext uri="{FF2B5EF4-FFF2-40B4-BE49-F238E27FC236}">
                      <a16:creationId xmlns:a16="http://schemas.microsoft.com/office/drawing/2014/main" id="{60A3E275-058B-4ED7-82D8-A9352126CE4E}"/>
                    </a:ext>
                  </a:extLst>
                </p14:cNvPr>
                <p14:cNvContentPartPr/>
                <p14:nvPr/>
              </p14:nvContentPartPr>
              <p14:xfrm>
                <a:off x="11366027" y="1982947"/>
                <a:ext cx="110880" cy="768960"/>
              </p14:xfrm>
            </p:contentPart>
          </mc:Choice>
          <mc:Fallback xmlns="">
            <p:pic>
              <p:nvPicPr>
                <p:cNvPr id="173" name="Freihand 172">
                  <a:extLst>
                    <a:ext uri="{FF2B5EF4-FFF2-40B4-BE49-F238E27FC236}">
                      <a16:creationId xmlns:a16="http://schemas.microsoft.com/office/drawing/2014/main" id="{60A3E275-058B-4ED7-82D8-A9352126CE4E}"/>
                    </a:ext>
                  </a:extLst>
                </p:cNvPr>
                <p:cNvPicPr/>
                <p:nvPr/>
              </p:nvPicPr>
              <p:blipFill>
                <a:blip r:embed="rId126"/>
                <a:stretch>
                  <a:fillRect/>
                </a:stretch>
              </p:blipFill>
              <p:spPr>
                <a:xfrm>
                  <a:off x="11361707" y="1978627"/>
                  <a:ext cx="119520" cy="77760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174" name="Freihand 173">
                  <a:extLst>
                    <a:ext uri="{FF2B5EF4-FFF2-40B4-BE49-F238E27FC236}">
                      <a16:creationId xmlns:a16="http://schemas.microsoft.com/office/drawing/2014/main" id="{C67E35CF-5329-4DC0-B58B-8A2D5EA94918}"/>
                    </a:ext>
                  </a:extLst>
                </p14:cNvPr>
                <p14:cNvContentPartPr/>
                <p14:nvPr/>
              </p14:nvContentPartPr>
              <p14:xfrm>
                <a:off x="10817387" y="3278587"/>
                <a:ext cx="273960" cy="201960"/>
              </p14:xfrm>
            </p:contentPart>
          </mc:Choice>
          <mc:Fallback xmlns="">
            <p:pic>
              <p:nvPicPr>
                <p:cNvPr id="174" name="Freihand 173">
                  <a:extLst>
                    <a:ext uri="{FF2B5EF4-FFF2-40B4-BE49-F238E27FC236}">
                      <a16:creationId xmlns:a16="http://schemas.microsoft.com/office/drawing/2014/main" id="{C67E35CF-5329-4DC0-B58B-8A2D5EA94918}"/>
                    </a:ext>
                  </a:extLst>
                </p:cNvPr>
                <p:cNvPicPr/>
                <p:nvPr/>
              </p:nvPicPr>
              <p:blipFill>
                <a:blip r:embed="rId128"/>
                <a:stretch>
                  <a:fillRect/>
                </a:stretch>
              </p:blipFill>
              <p:spPr>
                <a:xfrm>
                  <a:off x="10813067" y="3274267"/>
                  <a:ext cx="28260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175" name="Freihand 174">
                  <a:extLst>
                    <a:ext uri="{FF2B5EF4-FFF2-40B4-BE49-F238E27FC236}">
                      <a16:creationId xmlns:a16="http://schemas.microsoft.com/office/drawing/2014/main" id="{F193A965-90BB-4889-8E7F-E1E86E426E49}"/>
                    </a:ext>
                  </a:extLst>
                </p14:cNvPr>
                <p14:cNvContentPartPr/>
                <p14:nvPr/>
              </p14:nvContentPartPr>
              <p14:xfrm>
                <a:off x="11150387" y="3253027"/>
                <a:ext cx="114480" cy="213480"/>
              </p14:xfrm>
            </p:contentPart>
          </mc:Choice>
          <mc:Fallback xmlns="">
            <p:pic>
              <p:nvPicPr>
                <p:cNvPr id="175" name="Freihand 174">
                  <a:extLst>
                    <a:ext uri="{FF2B5EF4-FFF2-40B4-BE49-F238E27FC236}">
                      <a16:creationId xmlns:a16="http://schemas.microsoft.com/office/drawing/2014/main" id="{F193A965-90BB-4889-8E7F-E1E86E426E49}"/>
                    </a:ext>
                  </a:extLst>
                </p:cNvPr>
                <p:cNvPicPr/>
                <p:nvPr/>
              </p:nvPicPr>
              <p:blipFill>
                <a:blip r:embed="rId130"/>
                <a:stretch>
                  <a:fillRect/>
                </a:stretch>
              </p:blipFill>
              <p:spPr>
                <a:xfrm>
                  <a:off x="11146067" y="3248707"/>
                  <a:ext cx="123120" cy="22212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176" name="Freihand 175">
                  <a:extLst>
                    <a:ext uri="{FF2B5EF4-FFF2-40B4-BE49-F238E27FC236}">
                      <a16:creationId xmlns:a16="http://schemas.microsoft.com/office/drawing/2014/main" id="{0697C9EB-9982-49BE-B46F-A37AD6B0D52A}"/>
                    </a:ext>
                  </a:extLst>
                </p14:cNvPr>
                <p14:cNvContentPartPr/>
                <p14:nvPr/>
              </p14:nvContentPartPr>
              <p14:xfrm>
                <a:off x="11133467" y="3308827"/>
                <a:ext cx="184320" cy="96480"/>
              </p14:xfrm>
            </p:contentPart>
          </mc:Choice>
          <mc:Fallback xmlns="">
            <p:pic>
              <p:nvPicPr>
                <p:cNvPr id="176" name="Freihand 175">
                  <a:extLst>
                    <a:ext uri="{FF2B5EF4-FFF2-40B4-BE49-F238E27FC236}">
                      <a16:creationId xmlns:a16="http://schemas.microsoft.com/office/drawing/2014/main" id="{0697C9EB-9982-49BE-B46F-A37AD6B0D52A}"/>
                    </a:ext>
                  </a:extLst>
                </p:cNvPr>
                <p:cNvPicPr/>
                <p:nvPr/>
              </p:nvPicPr>
              <p:blipFill>
                <a:blip r:embed="rId132"/>
                <a:stretch>
                  <a:fillRect/>
                </a:stretch>
              </p:blipFill>
              <p:spPr>
                <a:xfrm>
                  <a:off x="11129147" y="3304507"/>
                  <a:ext cx="192960" cy="10512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179" name="Freihand 178">
                  <a:extLst>
                    <a:ext uri="{FF2B5EF4-FFF2-40B4-BE49-F238E27FC236}">
                      <a16:creationId xmlns:a16="http://schemas.microsoft.com/office/drawing/2014/main" id="{3DF7CE25-20CD-4034-AB1E-179E78B8A10D}"/>
                    </a:ext>
                  </a:extLst>
                </p14:cNvPr>
                <p14:cNvContentPartPr/>
                <p14:nvPr/>
              </p14:nvContentPartPr>
              <p14:xfrm>
                <a:off x="11271707" y="3084187"/>
                <a:ext cx="147240" cy="102600"/>
              </p14:xfrm>
            </p:contentPart>
          </mc:Choice>
          <mc:Fallback xmlns="">
            <p:pic>
              <p:nvPicPr>
                <p:cNvPr id="179" name="Freihand 178">
                  <a:extLst>
                    <a:ext uri="{FF2B5EF4-FFF2-40B4-BE49-F238E27FC236}">
                      <a16:creationId xmlns:a16="http://schemas.microsoft.com/office/drawing/2014/main" id="{3DF7CE25-20CD-4034-AB1E-179E78B8A10D}"/>
                    </a:ext>
                  </a:extLst>
                </p:cNvPr>
                <p:cNvPicPr/>
                <p:nvPr/>
              </p:nvPicPr>
              <p:blipFill>
                <a:blip r:embed="rId134"/>
                <a:stretch>
                  <a:fillRect/>
                </a:stretch>
              </p:blipFill>
              <p:spPr>
                <a:xfrm>
                  <a:off x="11267387" y="3079867"/>
                  <a:ext cx="155880" cy="11124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81" name="Freihand 180">
                  <a:extLst>
                    <a:ext uri="{FF2B5EF4-FFF2-40B4-BE49-F238E27FC236}">
                      <a16:creationId xmlns:a16="http://schemas.microsoft.com/office/drawing/2014/main" id="{F0341141-200F-424A-9C13-F147AB3A87EE}"/>
                    </a:ext>
                  </a:extLst>
                </p14:cNvPr>
                <p14:cNvContentPartPr/>
                <p14:nvPr/>
              </p14:nvContentPartPr>
              <p14:xfrm>
                <a:off x="10790027" y="3612307"/>
                <a:ext cx="212040" cy="140040"/>
              </p14:xfrm>
            </p:contentPart>
          </mc:Choice>
          <mc:Fallback xmlns="">
            <p:pic>
              <p:nvPicPr>
                <p:cNvPr id="181" name="Freihand 180">
                  <a:extLst>
                    <a:ext uri="{FF2B5EF4-FFF2-40B4-BE49-F238E27FC236}">
                      <a16:creationId xmlns:a16="http://schemas.microsoft.com/office/drawing/2014/main" id="{F0341141-200F-424A-9C13-F147AB3A87EE}"/>
                    </a:ext>
                  </a:extLst>
                </p:cNvPr>
                <p:cNvPicPr/>
                <p:nvPr/>
              </p:nvPicPr>
              <p:blipFill>
                <a:blip r:embed="rId136"/>
                <a:stretch>
                  <a:fillRect/>
                </a:stretch>
              </p:blipFill>
              <p:spPr>
                <a:xfrm>
                  <a:off x="10785707" y="3607987"/>
                  <a:ext cx="22068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82" name="Freihand 181">
                  <a:extLst>
                    <a:ext uri="{FF2B5EF4-FFF2-40B4-BE49-F238E27FC236}">
                      <a16:creationId xmlns:a16="http://schemas.microsoft.com/office/drawing/2014/main" id="{DE00F028-F640-4CB0-9011-5BA768340350}"/>
                    </a:ext>
                  </a:extLst>
                </p14:cNvPr>
                <p14:cNvContentPartPr/>
                <p14:nvPr/>
              </p14:nvContentPartPr>
              <p14:xfrm>
                <a:off x="11125907" y="3581347"/>
                <a:ext cx="98640" cy="180360"/>
              </p14:xfrm>
            </p:contentPart>
          </mc:Choice>
          <mc:Fallback xmlns="">
            <p:pic>
              <p:nvPicPr>
                <p:cNvPr id="182" name="Freihand 181">
                  <a:extLst>
                    <a:ext uri="{FF2B5EF4-FFF2-40B4-BE49-F238E27FC236}">
                      <a16:creationId xmlns:a16="http://schemas.microsoft.com/office/drawing/2014/main" id="{DE00F028-F640-4CB0-9011-5BA768340350}"/>
                    </a:ext>
                  </a:extLst>
                </p:cNvPr>
                <p:cNvPicPr/>
                <p:nvPr/>
              </p:nvPicPr>
              <p:blipFill>
                <a:blip r:embed="rId138"/>
                <a:stretch>
                  <a:fillRect/>
                </a:stretch>
              </p:blipFill>
              <p:spPr>
                <a:xfrm>
                  <a:off x="11121587" y="3577027"/>
                  <a:ext cx="10728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83" name="Freihand 182">
                  <a:extLst>
                    <a:ext uri="{FF2B5EF4-FFF2-40B4-BE49-F238E27FC236}">
                      <a16:creationId xmlns:a16="http://schemas.microsoft.com/office/drawing/2014/main" id="{8224C3A6-BCD8-4BA8-ADCD-5181ED53FE88}"/>
                    </a:ext>
                  </a:extLst>
                </p14:cNvPr>
                <p14:cNvContentPartPr/>
                <p14:nvPr/>
              </p14:nvContentPartPr>
              <p14:xfrm>
                <a:off x="11110427" y="3620947"/>
                <a:ext cx="167760" cy="102960"/>
              </p14:xfrm>
            </p:contentPart>
          </mc:Choice>
          <mc:Fallback xmlns="">
            <p:pic>
              <p:nvPicPr>
                <p:cNvPr id="183" name="Freihand 182">
                  <a:extLst>
                    <a:ext uri="{FF2B5EF4-FFF2-40B4-BE49-F238E27FC236}">
                      <a16:creationId xmlns:a16="http://schemas.microsoft.com/office/drawing/2014/main" id="{8224C3A6-BCD8-4BA8-ADCD-5181ED53FE88}"/>
                    </a:ext>
                  </a:extLst>
                </p:cNvPr>
                <p:cNvPicPr/>
                <p:nvPr/>
              </p:nvPicPr>
              <p:blipFill>
                <a:blip r:embed="rId140"/>
                <a:stretch>
                  <a:fillRect/>
                </a:stretch>
              </p:blipFill>
              <p:spPr>
                <a:xfrm>
                  <a:off x="11106107" y="3616627"/>
                  <a:ext cx="17640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85" name="Freihand 184">
                  <a:extLst>
                    <a:ext uri="{FF2B5EF4-FFF2-40B4-BE49-F238E27FC236}">
                      <a16:creationId xmlns:a16="http://schemas.microsoft.com/office/drawing/2014/main" id="{3BB0E105-863B-4E20-93A0-FAED4A739A72}"/>
                    </a:ext>
                  </a:extLst>
                </p14:cNvPr>
                <p14:cNvContentPartPr/>
                <p14:nvPr/>
              </p14:nvContentPartPr>
              <p14:xfrm>
                <a:off x="11292947" y="3614107"/>
                <a:ext cx="40680" cy="24120"/>
              </p14:xfrm>
            </p:contentPart>
          </mc:Choice>
          <mc:Fallback xmlns="">
            <p:pic>
              <p:nvPicPr>
                <p:cNvPr id="185" name="Freihand 184">
                  <a:extLst>
                    <a:ext uri="{FF2B5EF4-FFF2-40B4-BE49-F238E27FC236}">
                      <a16:creationId xmlns:a16="http://schemas.microsoft.com/office/drawing/2014/main" id="{3BB0E105-863B-4E20-93A0-FAED4A739A72}"/>
                    </a:ext>
                  </a:extLst>
                </p:cNvPr>
                <p:cNvPicPr/>
                <p:nvPr/>
              </p:nvPicPr>
              <p:blipFill>
                <a:blip r:embed="rId142"/>
                <a:stretch>
                  <a:fillRect/>
                </a:stretch>
              </p:blipFill>
              <p:spPr>
                <a:xfrm>
                  <a:off x="11288627" y="3609787"/>
                  <a:ext cx="4932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86" name="Freihand 185">
                  <a:extLst>
                    <a:ext uri="{FF2B5EF4-FFF2-40B4-BE49-F238E27FC236}">
                      <a16:creationId xmlns:a16="http://schemas.microsoft.com/office/drawing/2014/main" id="{56316DFA-3335-4DD7-A651-16AA7C486AF4}"/>
                    </a:ext>
                  </a:extLst>
                </p14:cNvPr>
                <p14:cNvContentPartPr/>
                <p14:nvPr/>
              </p14:nvContentPartPr>
              <p14:xfrm>
                <a:off x="11368547" y="3538507"/>
                <a:ext cx="74520" cy="155880"/>
              </p14:xfrm>
            </p:contentPart>
          </mc:Choice>
          <mc:Fallback xmlns="">
            <p:pic>
              <p:nvPicPr>
                <p:cNvPr id="186" name="Freihand 185">
                  <a:extLst>
                    <a:ext uri="{FF2B5EF4-FFF2-40B4-BE49-F238E27FC236}">
                      <a16:creationId xmlns:a16="http://schemas.microsoft.com/office/drawing/2014/main" id="{56316DFA-3335-4DD7-A651-16AA7C486AF4}"/>
                    </a:ext>
                  </a:extLst>
                </p:cNvPr>
                <p:cNvPicPr/>
                <p:nvPr/>
              </p:nvPicPr>
              <p:blipFill>
                <a:blip r:embed="rId144"/>
                <a:stretch>
                  <a:fillRect/>
                </a:stretch>
              </p:blipFill>
              <p:spPr>
                <a:xfrm>
                  <a:off x="11364227" y="3534187"/>
                  <a:ext cx="83160" cy="16452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187" name="Freihand 186">
                  <a:extLst>
                    <a:ext uri="{FF2B5EF4-FFF2-40B4-BE49-F238E27FC236}">
                      <a16:creationId xmlns:a16="http://schemas.microsoft.com/office/drawing/2014/main" id="{D787E7E3-14E5-4ECC-A277-3B55FB4B0C25}"/>
                    </a:ext>
                  </a:extLst>
                </p14:cNvPr>
                <p14:cNvContentPartPr/>
                <p14:nvPr/>
              </p14:nvContentPartPr>
              <p14:xfrm>
                <a:off x="11363867" y="3578107"/>
                <a:ext cx="128880" cy="46440"/>
              </p14:xfrm>
            </p:contentPart>
          </mc:Choice>
          <mc:Fallback xmlns="">
            <p:pic>
              <p:nvPicPr>
                <p:cNvPr id="187" name="Freihand 186">
                  <a:extLst>
                    <a:ext uri="{FF2B5EF4-FFF2-40B4-BE49-F238E27FC236}">
                      <a16:creationId xmlns:a16="http://schemas.microsoft.com/office/drawing/2014/main" id="{D787E7E3-14E5-4ECC-A277-3B55FB4B0C25}"/>
                    </a:ext>
                  </a:extLst>
                </p:cNvPr>
                <p:cNvPicPr/>
                <p:nvPr/>
              </p:nvPicPr>
              <p:blipFill>
                <a:blip r:embed="rId146"/>
                <a:stretch>
                  <a:fillRect/>
                </a:stretch>
              </p:blipFill>
              <p:spPr>
                <a:xfrm>
                  <a:off x="11359547" y="3573787"/>
                  <a:ext cx="13752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88" name="Freihand 187">
                  <a:extLst>
                    <a:ext uri="{FF2B5EF4-FFF2-40B4-BE49-F238E27FC236}">
                      <a16:creationId xmlns:a16="http://schemas.microsoft.com/office/drawing/2014/main" id="{7473389F-958C-4698-9BF8-48FCEC149B4B}"/>
                    </a:ext>
                  </a:extLst>
                </p14:cNvPr>
                <p14:cNvContentPartPr/>
                <p14:nvPr/>
              </p14:nvContentPartPr>
              <p14:xfrm>
                <a:off x="11526947" y="3484867"/>
                <a:ext cx="103320" cy="143280"/>
              </p14:xfrm>
            </p:contentPart>
          </mc:Choice>
          <mc:Fallback xmlns="">
            <p:pic>
              <p:nvPicPr>
                <p:cNvPr id="188" name="Freihand 187">
                  <a:extLst>
                    <a:ext uri="{FF2B5EF4-FFF2-40B4-BE49-F238E27FC236}">
                      <a16:creationId xmlns:a16="http://schemas.microsoft.com/office/drawing/2014/main" id="{7473389F-958C-4698-9BF8-48FCEC149B4B}"/>
                    </a:ext>
                  </a:extLst>
                </p:cNvPr>
                <p:cNvPicPr/>
                <p:nvPr/>
              </p:nvPicPr>
              <p:blipFill>
                <a:blip r:embed="rId148"/>
                <a:stretch>
                  <a:fillRect/>
                </a:stretch>
              </p:blipFill>
              <p:spPr>
                <a:xfrm>
                  <a:off x="11522627" y="3480547"/>
                  <a:ext cx="11196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89" name="Freihand 188">
                  <a:extLst>
                    <a:ext uri="{FF2B5EF4-FFF2-40B4-BE49-F238E27FC236}">
                      <a16:creationId xmlns:a16="http://schemas.microsoft.com/office/drawing/2014/main" id="{35502C64-1B42-4A54-A43D-5EBA4ACD215E}"/>
                    </a:ext>
                  </a:extLst>
                </p14:cNvPr>
                <p14:cNvContentPartPr/>
                <p14:nvPr/>
              </p14:nvContentPartPr>
              <p14:xfrm>
                <a:off x="11727467" y="3435907"/>
                <a:ext cx="197280" cy="84600"/>
              </p14:xfrm>
            </p:contentPart>
          </mc:Choice>
          <mc:Fallback xmlns="">
            <p:pic>
              <p:nvPicPr>
                <p:cNvPr id="189" name="Freihand 188">
                  <a:extLst>
                    <a:ext uri="{FF2B5EF4-FFF2-40B4-BE49-F238E27FC236}">
                      <a16:creationId xmlns:a16="http://schemas.microsoft.com/office/drawing/2014/main" id="{35502C64-1B42-4A54-A43D-5EBA4ACD215E}"/>
                    </a:ext>
                  </a:extLst>
                </p:cNvPr>
                <p:cNvPicPr/>
                <p:nvPr/>
              </p:nvPicPr>
              <p:blipFill>
                <a:blip r:embed="rId150"/>
                <a:stretch>
                  <a:fillRect/>
                </a:stretch>
              </p:blipFill>
              <p:spPr>
                <a:xfrm>
                  <a:off x="11723147" y="3431587"/>
                  <a:ext cx="20592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151">
              <p14:nvContentPartPr>
                <p14:cNvPr id="190" name="Freihand 189">
                  <a:extLst>
                    <a:ext uri="{FF2B5EF4-FFF2-40B4-BE49-F238E27FC236}">
                      <a16:creationId xmlns:a16="http://schemas.microsoft.com/office/drawing/2014/main" id="{ECA30E12-B073-4208-A211-1C0454ED8527}"/>
                    </a:ext>
                  </a:extLst>
                </p14:cNvPr>
                <p14:cNvContentPartPr/>
                <p14:nvPr/>
              </p14:nvContentPartPr>
              <p14:xfrm>
                <a:off x="11943107" y="3331507"/>
                <a:ext cx="84960" cy="145440"/>
              </p14:xfrm>
            </p:contentPart>
          </mc:Choice>
          <mc:Fallback xmlns="">
            <p:pic>
              <p:nvPicPr>
                <p:cNvPr id="190" name="Freihand 189">
                  <a:extLst>
                    <a:ext uri="{FF2B5EF4-FFF2-40B4-BE49-F238E27FC236}">
                      <a16:creationId xmlns:a16="http://schemas.microsoft.com/office/drawing/2014/main" id="{ECA30E12-B073-4208-A211-1C0454ED8527}"/>
                    </a:ext>
                  </a:extLst>
                </p:cNvPr>
                <p:cNvPicPr/>
                <p:nvPr/>
              </p:nvPicPr>
              <p:blipFill>
                <a:blip r:embed="rId152"/>
                <a:stretch>
                  <a:fillRect/>
                </a:stretch>
              </p:blipFill>
              <p:spPr>
                <a:xfrm>
                  <a:off x="11938787" y="3327187"/>
                  <a:ext cx="93600" cy="154080"/>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91" name="Freihand 190">
                  <a:extLst>
                    <a:ext uri="{FF2B5EF4-FFF2-40B4-BE49-F238E27FC236}">
                      <a16:creationId xmlns:a16="http://schemas.microsoft.com/office/drawing/2014/main" id="{337EF8B4-C98C-4E3D-8000-B84421617CB9}"/>
                    </a:ext>
                  </a:extLst>
                </p14:cNvPr>
                <p14:cNvContentPartPr/>
                <p14:nvPr/>
              </p14:nvContentPartPr>
              <p14:xfrm>
                <a:off x="11949587" y="3374707"/>
                <a:ext cx="103320" cy="31320"/>
              </p14:xfrm>
            </p:contentPart>
          </mc:Choice>
          <mc:Fallback xmlns="">
            <p:pic>
              <p:nvPicPr>
                <p:cNvPr id="191" name="Freihand 190">
                  <a:extLst>
                    <a:ext uri="{FF2B5EF4-FFF2-40B4-BE49-F238E27FC236}">
                      <a16:creationId xmlns:a16="http://schemas.microsoft.com/office/drawing/2014/main" id="{337EF8B4-C98C-4E3D-8000-B84421617CB9}"/>
                    </a:ext>
                  </a:extLst>
                </p:cNvPr>
                <p:cNvPicPr/>
                <p:nvPr/>
              </p:nvPicPr>
              <p:blipFill>
                <a:blip r:embed="rId154"/>
                <a:stretch>
                  <a:fillRect/>
                </a:stretch>
              </p:blipFill>
              <p:spPr>
                <a:xfrm>
                  <a:off x="11945267" y="3370387"/>
                  <a:ext cx="11196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155">
              <p14:nvContentPartPr>
                <p14:cNvPr id="192" name="Freihand 191">
                  <a:extLst>
                    <a:ext uri="{FF2B5EF4-FFF2-40B4-BE49-F238E27FC236}">
                      <a16:creationId xmlns:a16="http://schemas.microsoft.com/office/drawing/2014/main" id="{FBB3AC92-D8B9-43F9-A914-CFBA512587C1}"/>
                    </a:ext>
                  </a:extLst>
                </p14:cNvPr>
                <p14:cNvContentPartPr/>
                <p14:nvPr/>
              </p14:nvContentPartPr>
              <p14:xfrm>
                <a:off x="12014027" y="3202627"/>
                <a:ext cx="87480" cy="60480"/>
              </p14:xfrm>
            </p:contentPart>
          </mc:Choice>
          <mc:Fallback xmlns="">
            <p:pic>
              <p:nvPicPr>
                <p:cNvPr id="192" name="Freihand 191">
                  <a:extLst>
                    <a:ext uri="{FF2B5EF4-FFF2-40B4-BE49-F238E27FC236}">
                      <a16:creationId xmlns:a16="http://schemas.microsoft.com/office/drawing/2014/main" id="{FBB3AC92-D8B9-43F9-A914-CFBA512587C1}"/>
                    </a:ext>
                  </a:extLst>
                </p:cNvPr>
                <p:cNvPicPr/>
                <p:nvPr/>
              </p:nvPicPr>
              <p:blipFill>
                <a:blip r:embed="rId156"/>
                <a:stretch>
                  <a:fillRect/>
                </a:stretch>
              </p:blipFill>
              <p:spPr>
                <a:xfrm>
                  <a:off x="12009707" y="3198307"/>
                  <a:ext cx="96120" cy="69120"/>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93" name="Freihand 192">
                  <a:extLst>
                    <a:ext uri="{FF2B5EF4-FFF2-40B4-BE49-F238E27FC236}">
                      <a16:creationId xmlns:a16="http://schemas.microsoft.com/office/drawing/2014/main" id="{E53FDF97-E894-423F-BE8B-0F3AE4F022EC}"/>
                    </a:ext>
                  </a:extLst>
                </p14:cNvPr>
                <p14:cNvContentPartPr/>
                <p14:nvPr/>
              </p14:nvContentPartPr>
              <p14:xfrm>
                <a:off x="11097827" y="3280387"/>
                <a:ext cx="974880" cy="300240"/>
              </p14:xfrm>
            </p:contentPart>
          </mc:Choice>
          <mc:Fallback xmlns="">
            <p:pic>
              <p:nvPicPr>
                <p:cNvPr id="193" name="Freihand 192">
                  <a:extLst>
                    <a:ext uri="{FF2B5EF4-FFF2-40B4-BE49-F238E27FC236}">
                      <a16:creationId xmlns:a16="http://schemas.microsoft.com/office/drawing/2014/main" id="{E53FDF97-E894-423F-BE8B-0F3AE4F022EC}"/>
                    </a:ext>
                  </a:extLst>
                </p:cNvPr>
                <p:cNvPicPr/>
                <p:nvPr/>
              </p:nvPicPr>
              <p:blipFill>
                <a:blip r:embed="rId158"/>
                <a:stretch>
                  <a:fillRect/>
                </a:stretch>
              </p:blipFill>
              <p:spPr>
                <a:xfrm>
                  <a:off x="11093507" y="3276067"/>
                  <a:ext cx="983520" cy="30888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194" name="Freihand 193">
                  <a:extLst>
                    <a:ext uri="{FF2B5EF4-FFF2-40B4-BE49-F238E27FC236}">
                      <a16:creationId xmlns:a16="http://schemas.microsoft.com/office/drawing/2014/main" id="{C57603C7-6545-4BBD-8769-A42378D5B157}"/>
                    </a:ext>
                  </a:extLst>
                </p14:cNvPr>
                <p14:cNvContentPartPr/>
                <p14:nvPr/>
              </p14:nvContentPartPr>
              <p14:xfrm>
                <a:off x="11645027" y="3133147"/>
                <a:ext cx="144720" cy="80280"/>
              </p14:xfrm>
            </p:contentPart>
          </mc:Choice>
          <mc:Fallback xmlns="">
            <p:pic>
              <p:nvPicPr>
                <p:cNvPr id="194" name="Freihand 193">
                  <a:extLst>
                    <a:ext uri="{FF2B5EF4-FFF2-40B4-BE49-F238E27FC236}">
                      <a16:creationId xmlns:a16="http://schemas.microsoft.com/office/drawing/2014/main" id="{C57603C7-6545-4BBD-8769-A42378D5B157}"/>
                    </a:ext>
                  </a:extLst>
                </p:cNvPr>
                <p:cNvPicPr/>
                <p:nvPr/>
              </p:nvPicPr>
              <p:blipFill>
                <a:blip r:embed="rId160"/>
                <a:stretch>
                  <a:fillRect/>
                </a:stretch>
              </p:blipFill>
              <p:spPr>
                <a:xfrm>
                  <a:off x="11640707" y="3128827"/>
                  <a:ext cx="15336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96" name="Freihand 195">
                  <a:extLst>
                    <a:ext uri="{FF2B5EF4-FFF2-40B4-BE49-F238E27FC236}">
                      <a16:creationId xmlns:a16="http://schemas.microsoft.com/office/drawing/2014/main" id="{709E7894-4152-4B82-886F-0473CF0B954B}"/>
                    </a:ext>
                  </a:extLst>
                </p14:cNvPr>
                <p14:cNvContentPartPr/>
                <p14:nvPr/>
              </p14:nvContentPartPr>
              <p14:xfrm>
                <a:off x="11749427" y="1884307"/>
                <a:ext cx="350640" cy="1528920"/>
              </p14:xfrm>
            </p:contentPart>
          </mc:Choice>
          <mc:Fallback xmlns="">
            <p:pic>
              <p:nvPicPr>
                <p:cNvPr id="196" name="Freihand 195">
                  <a:extLst>
                    <a:ext uri="{FF2B5EF4-FFF2-40B4-BE49-F238E27FC236}">
                      <a16:creationId xmlns:a16="http://schemas.microsoft.com/office/drawing/2014/main" id="{709E7894-4152-4B82-886F-0473CF0B954B}"/>
                    </a:ext>
                  </a:extLst>
                </p:cNvPr>
                <p:cNvPicPr/>
                <p:nvPr/>
              </p:nvPicPr>
              <p:blipFill>
                <a:blip r:embed="rId162"/>
                <a:stretch>
                  <a:fillRect/>
                </a:stretch>
              </p:blipFill>
              <p:spPr>
                <a:xfrm>
                  <a:off x="11745107" y="1879987"/>
                  <a:ext cx="359280" cy="153756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97" name="Freihand 196">
                  <a:extLst>
                    <a:ext uri="{FF2B5EF4-FFF2-40B4-BE49-F238E27FC236}">
                      <a16:creationId xmlns:a16="http://schemas.microsoft.com/office/drawing/2014/main" id="{E0DD7B31-B9C4-4AE9-957C-D0DE426E3353}"/>
                    </a:ext>
                  </a:extLst>
                </p14:cNvPr>
                <p14:cNvContentPartPr/>
                <p14:nvPr/>
              </p14:nvContentPartPr>
              <p14:xfrm>
                <a:off x="11639267" y="1796107"/>
                <a:ext cx="278280" cy="173160"/>
              </p14:xfrm>
            </p:contentPart>
          </mc:Choice>
          <mc:Fallback xmlns="">
            <p:pic>
              <p:nvPicPr>
                <p:cNvPr id="197" name="Freihand 196">
                  <a:extLst>
                    <a:ext uri="{FF2B5EF4-FFF2-40B4-BE49-F238E27FC236}">
                      <a16:creationId xmlns:a16="http://schemas.microsoft.com/office/drawing/2014/main" id="{E0DD7B31-B9C4-4AE9-957C-D0DE426E3353}"/>
                    </a:ext>
                  </a:extLst>
                </p:cNvPr>
                <p:cNvPicPr/>
                <p:nvPr/>
              </p:nvPicPr>
              <p:blipFill>
                <a:blip r:embed="rId164"/>
                <a:stretch>
                  <a:fillRect/>
                </a:stretch>
              </p:blipFill>
              <p:spPr>
                <a:xfrm>
                  <a:off x="11634947" y="1791787"/>
                  <a:ext cx="286920" cy="18180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99" name="Freihand 198">
                  <a:extLst>
                    <a:ext uri="{FF2B5EF4-FFF2-40B4-BE49-F238E27FC236}">
                      <a16:creationId xmlns:a16="http://schemas.microsoft.com/office/drawing/2014/main" id="{837695FF-38E0-418B-8259-FD94380A9F9A}"/>
                    </a:ext>
                  </a:extLst>
                </p14:cNvPr>
                <p14:cNvContentPartPr/>
                <p14:nvPr/>
              </p14:nvContentPartPr>
              <p14:xfrm>
                <a:off x="11141747" y="3862507"/>
                <a:ext cx="175680" cy="29520"/>
              </p14:xfrm>
            </p:contentPart>
          </mc:Choice>
          <mc:Fallback xmlns="">
            <p:pic>
              <p:nvPicPr>
                <p:cNvPr id="199" name="Freihand 198">
                  <a:extLst>
                    <a:ext uri="{FF2B5EF4-FFF2-40B4-BE49-F238E27FC236}">
                      <a16:creationId xmlns:a16="http://schemas.microsoft.com/office/drawing/2014/main" id="{837695FF-38E0-418B-8259-FD94380A9F9A}"/>
                    </a:ext>
                  </a:extLst>
                </p:cNvPr>
                <p:cNvPicPr/>
                <p:nvPr/>
              </p:nvPicPr>
              <p:blipFill>
                <a:blip r:embed="rId166"/>
                <a:stretch>
                  <a:fillRect/>
                </a:stretch>
              </p:blipFill>
              <p:spPr>
                <a:xfrm>
                  <a:off x="11137427" y="3858187"/>
                  <a:ext cx="184320" cy="3816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200" name="Freihand 199">
                  <a:extLst>
                    <a:ext uri="{FF2B5EF4-FFF2-40B4-BE49-F238E27FC236}">
                      <a16:creationId xmlns:a16="http://schemas.microsoft.com/office/drawing/2014/main" id="{11922561-9BE6-4DD5-83E3-E468784C7592}"/>
                    </a:ext>
                  </a:extLst>
                </p14:cNvPr>
                <p14:cNvContentPartPr/>
                <p14:nvPr/>
              </p14:nvContentPartPr>
              <p14:xfrm>
                <a:off x="11145707" y="3892027"/>
                <a:ext cx="185400" cy="45720"/>
              </p14:xfrm>
            </p:contentPart>
          </mc:Choice>
          <mc:Fallback xmlns="">
            <p:pic>
              <p:nvPicPr>
                <p:cNvPr id="200" name="Freihand 199">
                  <a:extLst>
                    <a:ext uri="{FF2B5EF4-FFF2-40B4-BE49-F238E27FC236}">
                      <a16:creationId xmlns:a16="http://schemas.microsoft.com/office/drawing/2014/main" id="{11922561-9BE6-4DD5-83E3-E468784C7592}"/>
                    </a:ext>
                  </a:extLst>
                </p:cNvPr>
                <p:cNvPicPr/>
                <p:nvPr/>
              </p:nvPicPr>
              <p:blipFill>
                <a:blip r:embed="rId168"/>
                <a:stretch>
                  <a:fillRect/>
                </a:stretch>
              </p:blipFill>
              <p:spPr>
                <a:xfrm>
                  <a:off x="11141387" y="3887707"/>
                  <a:ext cx="194040" cy="5436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201" name="Freihand 200">
                  <a:extLst>
                    <a:ext uri="{FF2B5EF4-FFF2-40B4-BE49-F238E27FC236}">
                      <a16:creationId xmlns:a16="http://schemas.microsoft.com/office/drawing/2014/main" id="{387CAF47-3DB7-4218-BC06-40A2838CB09F}"/>
                    </a:ext>
                  </a:extLst>
                </p14:cNvPr>
                <p14:cNvContentPartPr/>
                <p14:nvPr/>
              </p14:nvContentPartPr>
              <p14:xfrm>
                <a:off x="11351987" y="3791227"/>
                <a:ext cx="39240" cy="119880"/>
              </p14:xfrm>
            </p:contentPart>
          </mc:Choice>
          <mc:Fallback xmlns="">
            <p:pic>
              <p:nvPicPr>
                <p:cNvPr id="201" name="Freihand 200">
                  <a:extLst>
                    <a:ext uri="{FF2B5EF4-FFF2-40B4-BE49-F238E27FC236}">
                      <a16:creationId xmlns:a16="http://schemas.microsoft.com/office/drawing/2014/main" id="{387CAF47-3DB7-4218-BC06-40A2838CB09F}"/>
                    </a:ext>
                  </a:extLst>
                </p:cNvPr>
                <p:cNvPicPr/>
                <p:nvPr/>
              </p:nvPicPr>
              <p:blipFill>
                <a:blip r:embed="rId170"/>
                <a:stretch>
                  <a:fillRect/>
                </a:stretch>
              </p:blipFill>
              <p:spPr>
                <a:xfrm>
                  <a:off x="11347667" y="3786907"/>
                  <a:ext cx="4788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203" name="Freihand 202">
                  <a:extLst>
                    <a:ext uri="{FF2B5EF4-FFF2-40B4-BE49-F238E27FC236}">
                      <a16:creationId xmlns:a16="http://schemas.microsoft.com/office/drawing/2014/main" id="{9B8491CA-E4BC-4A86-9FF8-7A86140940A6}"/>
                    </a:ext>
                  </a:extLst>
                </p14:cNvPr>
                <p14:cNvContentPartPr/>
                <p14:nvPr/>
              </p14:nvContentPartPr>
              <p14:xfrm>
                <a:off x="11521547" y="3767107"/>
                <a:ext cx="121320" cy="86040"/>
              </p14:xfrm>
            </p:contentPart>
          </mc:Choice>
          <mc:Fallback xmlns="">
            <p:pic>
              <p:nvPicPr>
                <p:cNvPr id="203" name="Freihand 202">
                  <a:extLst>
                    <a:ext uri="{FF2B5EF4-FFF2-40B4-BE49-F238E27FC236}">
                      <a16:creationId xmlns:a16="http://schemas.microsoft.com/office/drawing/2014/main" id="{9B8491CA-E4BC-4A86-9FF8-7A86140940A6}"/>
                    </a:ext>
                  </a:extLst>
                </p:cNvPr>
                <p:cNvPicPr/>
                <p:nvPr/>
              </p:nvPicPr>
              <p:blipFill>
                <a:blip r:embed="rId172"/>
                <a:stretch>
                  <a:fillRect/>
                </a:stretch>
              </p:blipFill>
              <p:spPr>
                <a:xfrm>
                  <a:off x="11517227" y="3762787"/>
                  <a:ext cx="12996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204" name="Freihand 203">
                  <a:extLst>
                    <a:ext uri="{FF2B5EF4-FFF2-40B4-BE49-F238E27FC236}">
                      <a16:creationId xmlns:a16="http://schemas.microsoft.com/office/drawing/2014/main" id="{2F92FC06-6D71-4F03-97F8-429BF9E119DC}"/>
                    </a:ext>
                  </a:extLst>
                </p14:cNvPr>
                <p14:cNvContentPartPr/>
                <p14:nvPr/>
              </p14:nvContentPartPr>
              <p14:xfrm>
                <a:off x="11675987" y="3648667"/>
                <a:ext cx="155520" cy="137880"/>
              </p14:xfrm>
            </p:contentPart>
          </mc:Choice>
          <mc:Fallback xmlns="">
            <p:pic>
              <p:nvPicPr>
                <p:cNvPr id="204" name="Freihand 203">
                  <a:extLst>
                    <a:ext uri="{FF2B5EF4-FFF2-40B4-BE49-F238E27FC236}">
                      <a16:creationId xmlns:a16="http://schemas.microsoft.com/office/drawing/2014/main" id="{2F92FC06-6D71-4F03-97F8-429BF9E119DC}"/>
                    </a:ext>
                  </a:extLst>
                </p:cNvPr>
                <p:cNvPicPr/>
                <p:nvPr/>
              </p:nvPicPr>
              <p:blipFill>
                <a:blip r:embed="rId174"/>
                <a:stretch>
                  <a:fillRect/>
                </a:stretch>
              </p:blipFill>
              <p:spPr>
                <a:xfrm>
                  <a:off x="11671667" y="3644347"/>
                  <a:ext cx="16416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205" name="Freihand 204">
                  <a:extLst>
                    <a:ext uri="{FF2B5EF4-FFF2-40B4-BE49-F238E27FC236}">
                      <a16:creationId xmlns:a16="http://schemas.microsoft.com/office/drawing/2014/main" id="{36200DC3-13AD-400E-AA36-493C1A1F1B72}"/>
                    </a:ext>
                  </a:extLst>
                </p14:cNvPr>
                <p14:cNvContentPartPr/>
                <p14:nvPr/>
              </p14:nvContentPartPr>
              <p14:xfrm>
                <a:off x="11884787" y="3620587"/>
                <a:ext cx="75960" cy="142200"/>
              </p14:xfrm>
            </p:contentPart>
          </mc:Choice>
          <mc:Fallback xmlns="">
            <p:pic>
              <p:nvPicPr>
                <p:cNvPr id="205" name="Freihand 204">
                  <a:extLst>
                    <a:ext uri="{FF2B5EF4-FFF2-40B4-BE49-F238E27FC236}">
                      <a16:creationId xmlns:a16="http://schemas.microsoft.com/office/drawing/2014/main" id="{36200DC3-13AD-400E-AA36-493C1A1F1B72}"/>
                    </a:ext>
                  </a:extLst>
                </p:cNvPr>
                <p:cNvPicPr/>
                <p:nvPr/>
              </p:nvPicPr>
              <p:blipFill>
                <a:blip r:embed="rId176"/>
                <a:stretch>
                  <a:fillRect/>
                </a:stretch>
              </p:blipFill>
              <p:spPr>
                <a:xfrm>
                  <a:off x="11880467" y="3616267"/>
                  <a:ext cx="8460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206" name="Freihand 205">
                  <a:extLst>
                    <a:ext uri="{FF2B5EF4-FFF2-40B4-BE49-F238E27FC236}">
                      <a16:creationId xmlns:a16="http://schemas.microsoft.com/office/drawing/2014/main" id="{D0624127-2AB1-4D04-B11C-0C5962FC7B02}"/>
                    </a:ext>
                  </a:extLst>
                </p14:cNvPr>
                <p14:cNvContentPartPr/>
                <p14:nvPr/>
              </p14:nvContentPartPr>
              <p14:xfrm>
                <a:off x="11875067" y="3634267"/>
                <a:ext cx="132480" cy="105840"/>
              </p14:xfrm>
            </p:contentPart>
          </mc:Choice>
          <mc:Fallback xmlns="">
            <p:pic>
              <p:nvPicPr>
                <p:cNvPr id="206" name="Freihand 205">
                  <a:extLst>
                    <a:ext uri="{FF2B5EF4-FFF2-40B4-BE49-F238E27FC236}">
                      <a16:creationId xmlns:a16="http://schemas.microsoft.com/office/drawing/2014/main" id="{D0624127-2AB1-4D04-B11C-0C5962FC7B02}"/>
                    </a:ext>
                  </a:extLst>
                </p:cNvPr>
                <p:cNvPicPr/>
                <p:nvPr/>
              </p:nvPicPr>
              <p:blipFill>
                <a:blip r:embed="rId178"/>
                <a:stretch>
                  <a:fillRect/>
                </a:stretch>
              </p:blipFill>
              <p:spPr>
                <a:xfrm>
                  <a:off x="11870747" y="3629947"/>
                  <a:ext cx="141120" cy="1144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9">
            <p14:nvContentPartPr>
              <p14:cNvPr id="50" name="Freihand 49">
                <a:extLst>
                  <a:ext uri="{FF2B5EF4-FFF2-40B4-BE49-F238E27FC236}">
                    <a16:creationId xmlns:a16="http://schemas.microsoft.com/office/drawing/2014/main" id="{DE44953D-49A2-4BB3-99FB-B0921DEBEC6C}"/>
                  </a:ext>
                </a:extLst>
              </p14:cNvPr>
              <p14:cNvContentPartPr/>
              <p14:nvPr/>
            </p14:nvContentPartPr>
            <p14:xfrm>
              <a:off x="6774587" y="2776747"/>
              <a:ext cx="2878920" cy="1395720"/>
            </p14:xfrm>
          </p:contentPart>
        </mc:Choice>
        <mc:Fallback xmlns="">
          <p:pic>
            <p:nvPicPr>
              <p:cNvPr id="50" name="Freihand 49">
                <a:extLst>
                  <a:ext uri="{FF2B5EF4-FFF2-40B4-BE49-F238E27FC236}">
                    <a16:creationId xmlns:a16="http://schemas.microsoft.com/office/drawing/2014/main" id="{DE44953D-49A2-4BB3-99FB-B0921DEBEC6C}"/>
                  </a:ext>
                </a:extLst>
              </p:cNvPr>
              <p:cNvPicPr/>
              <p:nvPr/>
            </p:nvPicPr>
            <p:blipFill>
              <a:blip r:embed="rId180"/>
              <a:stretch>
                <a:fillRect/>
              </a:stretch>
            </p:blipFill>
            <p:spPr>
              <a:xfrm>
                <a:off x="6770267" y="2772427"/>
                <a:ext cx="2887560" cy="140436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51" name="Freihand 50">
                <a:extLst>
                  <a:ext uri="{FF2B5EF4-FFF2-40B4-BE49-F238E27FC236}">
                    <a16:creationId xmlns:a16="http://schemas.microsoft.com/office/drawing/2014/main" id="{B1ADD220-855C-4C7D-AC44-18A39FCE43D0}"/>
                  </a:ext>
                </a:extLst>
              </p14:cNvPr>
              <p14:cNvContentPartPr/>
              <p14:nvPr/>
            </p14:nvContentPartPr>
            <p14:xfrm>
              <a:off x="6592787" y="4015507"/>
              <a:ext cx="351720" cy="324720"/>
            </p14:xfrm>
          </p:contentPart>
        </mc:Choice>
        <mc:Fallback xmlns="">
          <p:pic>
            <p:nvPicPr>
              <p:cNvPr id="51" name="Freihand 50">
                <a:extLst>
                  <a:ext uri="{FF2B5EF4-FFF2-40B4-BE49-F238E27FC236}">
                    <a16:creationId xmlns:a16="http://schemas.microsoft.com/office/drawing/2014/main" id="{B1ADD220-855C-4C7D-AC44-18A39FCE43D0}"/>
                  </a:ext>
                </a:extLst>
              </p:cNvPr>
              <p:cNvPicPr/>
              <p:nvPr/>
            </p:nvPicPr>
            <p:blipFill>
              <a:blip r:embed="rId182"/>
              <a:stretch>
                <a:fillRect/>
              </a:stretch>
            </p:blipFill>
            <p:spPr>
              <a:xfrm>
                <a:off x="6588467" y="4011187"/>
                <a:ext cx="360360" cy="33336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52" name="Freihand 51">
                <a:extLst>
                  <a:ext uri="{FF2B5EF4-FFF2-40B4-BE49-F238E27FC236}">
                    <a16:creationId xmlns:a16="http://schemas.microsoft.com/office/drawing/2014/main" id="{1476A675-7E07-4D64-9185-4C1830934F58}"/>
                  </a:ext>
                </a:extLst>
              </p14:cNvPr>
              <p14:cNvContentPartPr/>
              <p14:nvPr/>
            </p14:nvContentPartPr>
            <p14:xfrm>
              <a:off x="5190227" y="4180387"/>
              <a:ext cx="177840" cy="194760"/>
            </p14:xfrm>
          </p:contentPart>
        </mc:Choice>
        <mc:Fallback xmlns="">
          <p:pic>
            <p:nvPicPr>
              <p:cNvPr id="52" name="Freihand 51">
                <a:extLst>
                  <a:ext uri="{FF2B5EF4-FFF2-40B4-BE49-F238E27FC236}">
                    <a16:creationId xmlns:a16="http://schemas.microsoft.com/office/drawing/2014/main" id="{1476A675-7E07-4D64-9185-4C1830934F58}"/>
                  </a:ext>
                </a:extLst>
              </p:cNvPr>
              <p:cNvPicPr/>
              <p:nvPr/>
            </p:nvPicPr>
            <p:blipFill>
              <a:blip r:embed="rId184"/>
              <a:stretch>
                <a:fillRect/>
              </a:stretch>
            </p:blipFill>
            <p:spPr>
              <a:xfrm>
                <a:off x="5185907" y="4176067"/>
                <a:ext cx="186480" cy="20340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53" name="Freihand 52">
                <a:extLst>
                  <a:ext uri="{FF2B5EF4-FFF2-40B4-BE49-F238E27FC236}">
                    <a16:creationId xmlns:a16="http://schemas.microsoft.com/office/drawing/2014/main" id="{2DE59E0E-9D97-4672-9005-A0F6918C19D9}"/>
                  </a:ext>
                </a:extLst>
              </p14:cNvPr>
              <p14:cNvContentPartPr/>
              <p14:nvPr/>
            </p14:nvContentPartPr>
            <p14:xfrm>
              <a:off x="5399747" y="4217467"/>
              <a:ext cx="133920" cy="84960"/>
            </p14:xfrm>
          </p:contentPart>
        </mc:Choice>
        <mc:Fallback xmlns="">
          <p:pic>
            <p:nvPicPr>
              <p:cNvPr id="53" name="Freihand 52">
                <a:extLst>
                  <a:ext uri="{FF2B5EF4-FFF2-40B4-BE49-F238E27FC236}">
                    <a16:creationId xmlns:a16="http://schemas.microsoft.com/office/drawing/2014/main" id="{2DE59E0E-9D97-4672-9005-A0F6918C19D9}"/>
                  </a:ext>
                </a:extLst>
              </p:cNvPr>
              <p:cNvPicPr/>
              <p:nvPr/>
            </p:nvPicPr>
            <p:blipFill>
              <a:blip r:embed="rId186"/>
              <a:stretch>
                <a:fillRect/>
              </a:stretch>
            </p:blipFill>
            <p:spPr>
              <a:xfrm>
                <a:off x="5395427" y="4213147"/>
                <a:ext cx="14256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54" name="Freihand 53">
                <a:extLst>
                  <a:ext uri="{FF2B5EF4-FFF2-40B4-BE49-F238E27FC236}">
                    <a16:creationId xmlns:a16="http://schemas.microsoft.com/office/drawing/2014/main" id="{77434356-A83C-4E41-BD45-098B576010F5}"/>
                  </a:ext>
                </a:extLst>
              </p14:cNvPr>
              <p14:cNvContentPartPr/>
              <p14:nvPr/>
            </p14:nvContentPartPr>
            <p14:xfrm>
              <a:off x="5538707" y="4196947"/>
              <a:ext cx="95400" cy="122040"/>
            </p14:xfrm>
          </p:contentPart>
        </mc:Choice>
        <mc:Fallback xmlns="">
          <p:pic>
            <p:nvPicPr>
              <p:cNvPr id="54" name="Freihand 53">
                <a:extLst>
                  <a:ext uri="{FF2B5EF4-FFF2-40B4-BE49-F238E27FC236}">
                    <a16:creationId xmlns:a16="http://schemas.microsoft.com/office/drawing/2014/main" id="{77434356-A83C-4E41-BD45-098B576010F5}"/>
                  </a:ext>
                </a:extLst>
              </p:cNvPr>
              <p:cNvPicPr/>
              <p:nvPr/>
            </p:nvPicPr>
            <p:blipFill>
              <a:blip r:embed="rId188"/>
              <a:stretch>
                <a:fillRect/>
              </a:stretch>
            </p:blipFill>
            <p:spPr>
              <a:xfrm>
                <a:off x="5534387" y="4192627"/>
                <a:ext cx="10404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55" name="Freihand 54">
                <a:extLst>
                  <a:ext uri="{FF2B5EF4-FFF2-40B4-BE49-F238E27FC236}">
                    <a16:creationId xmlns:a16="http://schemas.microsoft.com/office/drawing/2014/main" id="{0B31F17F-83DC-4852-8079-907DE9EF1C90}"/>
                  </a:ext>
                </a:extLst>
              </p14:cNvPr>
              <p14:cNvContentPartPr/>
              <p14:nvPr/>
            </p14:nvContentPartPr>
            <p14:xfrm>
              <a:off x="5671547" y="4231147"/>
              <a:ext cx="207360" cy="51120"/>
            </p14:xfrm>
          </p:contentPart>
        </mc:Choice>
        <mc:Fallback xmlns="">
          <p:pic>
            <p:nvPicPr>
              <p:cNvPr id="55" name="Freihand 54">
                <a:extLst>
                  <a:ext uri="{FF2B5EF4-FFF2-40B4-BE49-F238E27FC236}">
                    <a16:creationId xmlns:a16="http://schemas.microsoft.com/office/drawing/2014/main" id="{0B31F17F-83DC-4852-8079-907DE9EF1C90}"/>
                  </a:ext>
                </a:extLst>
              </p:cNvPr>
              <p:cNvPicPr/>
              <p:nvPr/>
            </p:nvPicPr>
            <p:blipFill>
              <a:blip r:embed="rId190"/>
              <a:stretch>
                <a:fillRect/>
              </a:stretch>
            </p:blipFill>
            <p:spPr>
              <a:xfrm>
                <a:off x="5667227" y="4226827"/>
                <a:ext cx="21600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56" name="Freihand 55">
                <a:extLst>
                  <a:ext uri="{FF2B5EF4-FFF2-40B4-BE49-F238E27FC236}">
                    <a16:creationId xmlns:a16="http://schemas.microsoft.com/office/drawing/2014/main" id="{C75581CC-8A9E-4E3B-AB24-A4A6881F4143}"/>
                  </a:ext>
                </a:extLst>
              </p14:cNvPr>
              <p14:cNvContentPartPr/>
              <p14:nvPr/>
            </p14:nvContentPartPr>
            <p14:xfrm>
              <a:off x="6012827" y="4101187"/>
              <a:ext cx="171000" cy="317160"/>
            </p14:xfrm>
          </p:contentPart>
        </mc:Choice>
        <mc:Fallback xmlns="">
          <p:pic>
            <p:nvPicPr>
              <p:cNvPr id="56" name="Freihand 55">
                <a:extLst>
                  <a:ext uri="{FF2B5EF4-FFF2-40B4-BE49-F238E27FC236}">
                    <a16:creationId xmlns:a16="http://schemas.microsoft.com/office/drawing/2014/main" id="{C75581CC-8A9E-4E3B-AB24-A4A6881F4143}"/>
                  </a:ext>
                </a:extLst>
              </p:cNvPr>
              <p:cNvPicPr/>
              <p:nvPr/>
            </p:nvPicPr>
            <p:blipFill>
              <a:blip r:embed="rId192"/>
              <a:stretch>
                <a:fillRect/>
              </a:stretch>
            </p:blipFill>
            <p:spPr>
              <a:xfrm>
                <a:off x="6008507" y="4096867"/>
                <a:ext cx="179640" cy="32580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57" name="Freihand 56">
                <a:extLst>
                  <a:ext uri="{FF2B5EF4-FFF2-40B4-BE49-F238E27FC236}">
                    <a16:creationId xmlns:a16="http://schemas.microsoft.com/office/drawing/2014/main" id="{2D67101D-8C51-42D5-910F-5255866B80B1}"/>
                  </a:ext>
                </a:extLst>
              </p14:cNvPr>
              <p14:cNvContentPartPr/>
              <p14:nvPr/>
            </p14:nvContentPartPr>
            <p14:xfrm>
              <a:off x="6184907" y="4172827"/>
              <a:ext cx="194760" cy="103680"/>
            </p14:xfrm>
          </p:contentPart>
        </mc:Choice>
        <mc:Fallback xmlns="">
          <p:pic>
            <p:nvPicPr>
              <p:cNvPr id="57" name="Freihand 56">
                <a:extLst>
                  <a:ext uri="{FF2B5EF4-FFF2-40B4-BE49-F238E27FC236}">
                    <a16:creationId xmlns:a16="http://schemas.microsoft.com/office/drawing/2014/main" id="{2D67101D-8C51-42D5-910F-5255866B80B1}"/>
                  </a:ext>
                </a:extLst>
              </p:cNvPr>
              <p:cNvPicPr/>
              <p:nvPr/>
            </p:nvPicPr>
            <p:blipFill>
              <a:blip r:embed="rId194"/>
              <a:stretch>
                <a:fillRect/>
              </a:stretch>
            </p:blipFill>
            <p:spPr>
              <a:xfrm>
                <a:off x="6180587" y="4168507"/>
                <a:ext cx="20340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58" name="Freihand 57">
                <a:extLst>
                  <a:ext uri="{FF2B5EF4-FFF2-40B4-BE49-F238E27FC236}">
                    <a16:creationId xmlns:a16="http://schemas.microsoft.com/office/drawing/2014/main" id="{E678442C-3518-4019-9CE9-AADBA5BA6090}"/>
                  </a:ext>
                </a:extLst>
              </p14:cNvPr>
              <p14:cNvContentPartPr/>
              <p14:nvPr/>
            </p14:nvContentPartPr>
            <p14:xfrm>
              <a:off x="6686387" y="4220707"/>
              <a:ext cx="236520" cy="104400"/>
            </p14:xfrm>
          </p:contentPart>
        </mc:Choice>
        <mc:Fallback xmlns="">
          <p:pic>
            <p:nvPicPr>
              <p:cNvPr id="58" name="Freihand 57">
                <a:extLst>
                  <a:ext uri="{FF2B5EF4-FFF2-40B4-BE49-F238E27FC236}">
                    <a16:creationId xmlns:a16="http://schemas.microsoft.com/office/drawing/2014/main" id="{E678442C-3518-4019-9CE9-AADBA5BA6090}"/>
                  </a:ext>
                </a:extLst>
              </p:cNvPr>
              <p:cNvPicPr/>
              <p:nvPr/>
            </p:nvPicPr>
            <p:blipFill>
              <a:blip r:embed="rId196"/>
              <a:stretch>
                <a:fillRect/>
              </a:stretch>
            </p:blipFill>
            <p:spPr>
              <a:xfrm>
                <a:off x="6682067" y="4216387"/>
                <a:ext cx="245160" cy="11304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59" name="Freihand 58">
                <a:extLst>
                  <a:ext uri="{FF2B5EF4-FFF2-40B4-BE49-F238E27FC236}">
                    <a16:creationId xmlns:a16="http://schemas.microsoft.com/office/drawing/2014/main" id="{D6F68E58-D9D6-48C2-982A-B5091C5310B7}"/>
                  </a:ext>
                </a:extLst>
              </p14:cNvPr>
              <p14:cNvContentPartPr/>
              <p14:nvPr/>
            </p14:nvContentPartPr>
            <p14:xfrm>
              <a:off x="6975107" y="4290907"/>
              <a:ext cx="15840" cy="76320"/>
            </p14:xfrm>
          </p:contentPart>
        </mc:Choice>
        <mc:Fallback xmlns="">
          <p:pic>
            <p:nvPicPr>
              <p:cNvPr id="59" name="Freihand 58">
                <a:extLst>
                  <a:ext uri="{FF2B5EF4-FFF2-40B4-BE49-F238E27FC236}">
                    <a16:creationId xmlns:a16="http://schemas.microsoft.com/office/drawing/2014/main" id="{D6F68E58-D9D6-48C2-982A-B5091C5310B7}"/>
                  </a:ext>
                </a:extLst>
              </p:cNvPr>
              <p:cNvPicPr/>
              <p:nvPr/>
            </p:nvPicPr>
            <p:blipFill>
              <a:blip r:embed="rId198"/>
              <a:stretch>
                <a:fillRect/>
              </a:stretch>
            </p:blipFill>
            <p:spPr>
              <a:xfrm>
                <a:off x="6970787" y="4286587"/>
                <a:ext cx="2448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60" name="Freihand 59">
                <a:extLst>
                  <a:ext uri="{FF2B5EF4-FFF2-40B4-BE49-F238E27FC236}">
                    <a16:creationId xmlns:a16="http://schemas.microsoft.com/office/drawing/2014/main" id="{F18BD198-0BD0-4057-B5B2-EF70D1E4BD2D}"/>
                  </a:ext>
                </a:extLst>
              </p14:cNvPr>
              <p14:cNvContentPartPr/>
              <p14:nvPr/>
            </p14:nvContentPartPr>
            <p14:xfrm>
              <a:off x="7053947" y="4158427"/>
              <a:ext cx="227160" cy="338400"/>
            </p14:xfrm>
          </p:contentPart>
        </mc:Choice>
        <mc:Fallback xmlns="">
          <p:pic>
            <p:nvPicPr>
              <p:cNvPr id="60" name="Freihand 59">
                <a:extLst>
                  <a:ext uri="{FF2B5EF4-FFF2-40B4-BE49-F238E27FC236}">
                    <a16:creationId xmlns:a16="http://schemas.microsoft.com/office/drawing/2014/main" id="{F18BD198-0BD0-4057-B5B2-EF70D1E4BD2D}"/>
                  </a:ext>
                </a:extLst>
              </p:cNvPr>
              <p:cNvPicPr/>
              <p:nvPr/>
            </p:nvPicPr>
            <p:blipFill>
              <a:blip r:embed="rId200"/>
              <a:stretch>
                <a:fillRect/>
              </a:stretch>
            </p:blipFill>
            <p:spPr>
              <a:xfrm>
                <a:off x="7049627" y="4154107"/>
                <a:ext cx="235800" cy="34704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61" name="Freihand 60">
                <a:extLst>
                  <a:ext uri="{FF2B5EF4-FFF2-40B4-BE49-F238E27FC236}">
                    <a16:creationId xmlns:a16="http://schemas.microsoft.com/office/drawing/2014/main" id="{A4E88652-B76A-4884-BF6D-D4D19F50BD5C}"/>
                  </a:ext>
                </a:extLst>
              </p14:cNvPr>
              <p14:cNvContentPartPr/>
              <p14:nvPr/>
            </p14:nvContentPartPr>
            <p14:xfrm>
              <a:off x="7348787" y="4303867"/>
              <a:ext cx="31680" cy="79560"/>
            </p14:xfrm>
          </p:contentPart>
        </mc:Choice>
        <mc:Fallback xmlns="">
          <p:pic>
            <p:nvPicPr>
              <p:cNvPr id="61" name="Freihand 60">
                <a:extLst>
                  <a:ext uri="{FF2B5EF4-FFF2-40B4-BE49-F238E27FC236}">
                    <a16:creationId xmlns:a16="http://schemas.microsoft.com/office/drawing/2014/main" id="{A4E88652-B76A-4884-BF6D-D4D19F50BD5C}"/>
                  </a:ext>
                </a:extLst>
              </p:cNvPr>
              <p:cNvPicPr/>
              <p:nvPr/>
            </p:nvPicPr>
            <p:blipFill>
              <a:blip r:embed="rId202"/>
              <a:stretch>
                <a:fillRect/>
              </a:stretch>
            </p:blipFill>
            <p:spPr>
              <a:xfrm>
                <a:off x="7344467" y="4299547"/>
                <a:ext cx="40320" cy="8820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62" name="Freihand 61">
                <a:extLst>
                  <a:ext uri="{FF2B5EF4-FFF2-40B4-BE49-F238E27FC236}">
                    <a16:creationId xmlns:a16="http://schemas.microsoft.com/office/drawing/2014/main" id="{8173AEA4-A002-49CB-8B82-0F58B8AE7FE0}"/>
                  </a:ext>
                </a:extLst>
              </p14:cNvPr>
              <p14:cNvContentPartPr/>
              <p14:nvPr/>
            </p14:nvContentPartPr>
            <p14:xfrm>
              <a:off x="7497467" y="4163827"/>
              <a:ext cx="260280" cy="365040"/>
            </p14:xfrm>
          </p:contentPart>
        </mc:Choice>
        <mc:Fallback xmlns="">
          <p:pic>
            <p:nvPicPr>
              <p:cNvPr id="62" name="Freihand 61">
                <a:extLst>
                  <a:ext uri="{FF2B5EF4-FFF2-40B4-BE49-F238E27FC236}">
                    <a16:creationId xmlns:a16="http://schemas.microsoft.com/office/drawing/2014/main" id="{8173AEA4-A002-49CB-8B82-0F58B8AE7FE0}"/>
                  </a:ext>
                </a:extLst>
              </p:cNvPr>
              <p:cNvPicPr/>
              <p:nvPr/>
            </p:nvPicPr>
            <p:blipFill>
              <a:blip r:embed="rId204"/>
              <a:stretch>
                <a:fillRect/>
              </a:stretch>
            </p:blipFill>
            <p:spPr>
              <a:xfrm>
                <a:off x="7493147" y="4159507"/>
                <a:ext cx="268920" cy="37368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66" name="Freihand 65">
                <a:extLst>
                  <a:ext uri="{FF2B5EF4-FFF2-40B4-BE49-F238E27FC236}">
                    <a16:creationId xmlns:a16="http://schemas.microsoft.com/office/drawing/2014/main" id="{4CEE5A7F-696B-4F99-8A6D-D05DBA607DFF}"/>
                  </a:ext>
                </a:extLst>
              </p14:cNvPr>
              <p14:cNvContentPartPr/>
              <p14:nvPr/>
            </p14:nvContentPartPr>
            <p14:xfrm>
              <a:off x="5629427" y="4417267"/>
              <a:ext cx="648360" cy="133560"/>
            </p14:xfrm>
          </p:contentPart>
        </mc:Choice>
        <mc:Fallback xmlns="">
          <p:pic>
            <p:nvPicPr>
              <p:cNvPr id="66" name="Freihand 65">
                <a:extLst>
                  <a:ext uri="{FF2B5EF4-FFF2-40B4-BE49-F238E27FC236}">
                    <a16:creationId xmlns:a16="http://schemas.microsoft.com/office/drawing/2014/main" id="{4CEE5A7F-696B-4F99-8A6D-D05DBA607DFF}"/>
                  </a:ext>
                </a:extLst>
              </p:cNvPr>
              <p:cNvPicPr/>
              <p:nvPr/>
            </p:nvPicPr>
            <p:blipFill>
              <a:blip r:embed="rId206"/>
              <a:stretch>
                <a:fillRect/>
              </a:stretch>
            </p:blipFill>
            <p:spPr>
              <a:xfrm>
                <a:off x="5625107" y="4412947"/>
                <a:ext cx="65700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67" name="Freihand 66">
                <a:extLst>
                  <a:ext uri="{FF2B5EF4-FFF2-40B4-BE49-F238E27FC236}">
                    <a16:creationId xmlns:a16="http://schemas.microsoft.com/office/drawing/2014/main" id="{815F5232-78DB-4FD9-B435-7DB81010CDD7}"/>
                  </a:ext>
                </a:extLst>
              </p14:cNvPr>
              <p14:cNvContentPartPr/>
              <p14:nvPr/>
            </p14:nvContentPartPr>
            <p14:xfrm>
              <a:off x="6249707" y="4327627"/>
              <a:ext cx="185040" cy="210600"/>
            </p14:xfrm>
          </p:contentPart>
        </mc:Choice>
        <mc:Fallback xmlns="">
          <p:pic>
            <p:nvPicPr>
              <p:cNvPr id="67" name="Freihand 66">
                <a:extLst>
                  <a:ext uri="{FF2B5EF4-FFF2-40B4-BE49-F238E27FC236}">
                    <a16:creationId xmlns:a16="http://schemas.microsoft.com/office/drawing/2014/main" id="{815F5232-78DB-4FD9-B435-7DB81010CDD7}"/>
                  </a:ext>
                </a:extLst>
              </p:cNvPr>
              <p:cNvPicPr/>
              <p:nvPr/>
            </p:nvPicPr>
            <p:blipFill>
              <a:blip r:embed="rId208"/>
              <a:stretch>
                <a:fillRect/>
              </a:stretch>
            </p:blipFill>
            <p:spPr>
              <a:xfrm>
                <a:off x="6245387" y="4323307"/>
                <a:ext cx="19368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69" name="Freihand 68">
                <a:extLst>
                  <a:ext uri="{FF2B5EF4-FFF2-40B4-BE49-F238E27FC236}">
                    <a16:creationId xmlns:a16="http://schemas.microsoft.com/office/drawing/2014/main" id="{4FBAF7B7-2C54-47E2-9DA2-C018FA9BC02E}"/>
                  </a:ext>
                </a:extLst>
              </p14:cNvPr>
              <p14:cNvContentPartPr/>
              <p14:nvPr/>
            </p14:nvContentPartPr>
            <p14:xfrm>
              <a:off x="3723227" y="4446067"/>
              <a:ext cx="153000" cy="180360"/>
            </p14:xfrm>
          </p:contentPart>
        </mc:Choice>
        <mc:Fallback xmlns="">
          <p:pic>
            <p:nvPicPr>
              <p:cNvPr id="69" name="Freihand 68">
                <a:extLst>
                  <a:ext uri="{FF2B5EF4-FFF2-40B4-BE49-F238E27FC236}">
                    <a16:creationId xmlns:a16="http://schemas.microsoft.com/office/drawing/2014/main" id="{4FBAF7B7-2C54-47E2-9DA2-C018FA9BC02E}"/>
                  </a:ext>
                </a:extLst>
              </p:cNvPr>
              <p:cNvPicPr/>
              <p:nvPr/>
            </p:nvPicPr>
            <p:blipFill>
              <a:blip r:embed="rId210"/>
              <a:stretch>
                <a:fillRect/>
              </a:stretch>
            </p:blipFill>
            <p:spPr>
              <a:xfrm>
                <a:off x="3718907" y="4441747"/>
                <a:ext cx="16164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70" name="Freihand 69">
                <a:extLst>
                  <a:ext uri="{FF2B5EF4-FFF2-40B4-BE49-F238E27FC236}">
                    <a16:creationId xmlns:a16="http://schemas.microsoft.com/office/drawing/2014/main" id="{944B463E-2D54-46CF-BD90-80AC926CA92B}"/>
                  </a:ext>
                </a:extLst>
              </p14:cNvPr>
              <p14:cNvContentPartPr/>
              <p14:nvPr/>
            </p14:nvContentPartPr>
            <p14:xfrm>
              <a:off x="3951467" y="4378027"/>
              <a:ext cx="79200" cy="209520"/>
            </p14:xfrm>
          </p:contentPart>
        </mc:Choice>
        <mc:Fallback xmlns="">
          <p:pic>
            <p:nvPicPr>
              <p:cNvPr id="70" name="Freihand 69">
                <a:extLst>
                  <a:ext uri="{FF2B5EF4-FFF2-40B4-BE49-F238E27FC236}">
                    <a16:creationId xmlns:a16="http://schemas.microsoft.com/office/drawing/2014/main" id="{944B463E-2D54-46CF-BD90-80AC926CA92B}"/>
                  </a:ext>
                </a:extLst>
              </p:cNvPr>
              <p:cNvPicPr/>
              <p:nvPr/>
            </p:nvPicPr>
            <p:blipFill>
              <a:blip r:embed="rId212"/>
              <a:stretch>
                <a:fillRect/>
              </a:stretch>
            </p:blipFill>
            <p:spPr>
              <a:xfrm>
                <a:off x="3947147" y="4373707"/>
                <a:ext cx="87840" cy="21816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71" name="Freihand 70">
                <a:extLst>
                  <a:ext uri="{FF2B5EF4-FFF2-40B4-BE49-F238E27FC236}">
                    <a16:creationId xmlns:a16="http://schemas.microsoft.com/office/drawing/2014/main" id="{C6EE5C15-7687-44C2-91F4-9EFBBF801BA0}"/>
                  </a:ext>
                </a:extLst>
              </p14:cNvPr>
              <p14:cNvContentPartPr/>
              <p14:nvPr/>
            </p14:nvContentPartPr>
            <p14:xfrm>
              <a:off x="4024547" y="4508347"/>
              <a:ext cx="128880" cy="107280"/>
            </p14:xfrm>
          </p:contentPart>
        </mc:Choice>
        <mc:Fallback xmlns="">
          <p:pic>
            <p:nvPicPr>
              <p:cNvPr id="71" name="Freihand 70">
                <a:extLst>
                  <a:ext uri="{FF2B5EF4-FFF2-40B4-BE49-F238E27FC236}">
                    <a16:creationId xmlns:a16="http://schemas.microsoft.com/office/drawing/2014/main" id="{C6EE5C15-7687-44C2-91F4-9EFBBF801BA0}"/>
                  </a:ext>
                </a:extLst>
              </p:cNvPr>
              <p:cNvPicPr/>
              <p:nvPr/>
            </p:nvPicPr>
            <p:blipFill>
              <a:blip r:embed="rId214"/>
              <a:stretch>
                <a:fillRect/>
              </a:stretch>
            </p:blipFill>
            <p:spPr>
              <a:xfrm>
                <a:off x="4020227" y="4504027"/>
                <a:ext cx="13752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72" name="Freihand 71">
                <a:extLst>
                  <a:ext uri="{FF2B5EF4-FFF2-40B4-BE49-F238E27FC236}">
                    <a16:creationId xmlns:a16="http://schemas.microsoft.com/office/drawing/2014/main" id="{0532AD9D-C78D-4E7C-932D-FA59619A066F}"/>
                  </a:ext>
                </a:extLst>
              </p14:cNvPr>
              <p14:cNvContentPartPr/>
              <p14:nvPr/>
            </p14:nvContentPartPr>
            <p14:xfrm>
              <a:off x="4181147" y="4510867"/>
              <a:ext cx="100080" cy="115560"/>
            </p14:xfrm>
          </p:contentPart>
        </mc:Choice>
        <mc:Fallback xmlns="">
          <p:pic>
            <p:nvPicPr>
              <p:cNvPr id="72" name="Freihand 71">
                <a:extLst>
                  <a:ext uri="{FF2B5EF4-FFF2-40B4-BE49-F238E27FC236}">
                    <a16:creationId xmlns:a16="http://schemas.microsoft.com/office/drawing/2014/main" id="{0532AD9D-C78D-4E7C-932D-FA59619A066F}"/>
                  </a:ext>
                </a:extLst>
              </p:cNvPr>
              <p:cNvPicPr/>
              <p:nvPr/>
            </p:nvPicPr>
            <p:blipFill>
              <a:blip r:embed="rId216"/>
              <a:stretch>
                <a:fillRect/>
              </a:stretch>
            </p:blipFill>
            <p:spPr>
              <a:xfrm>
                <a:off x="4176827" y="4506547"/>
                <a:ext cx="108720" cy="12420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73" name="Freihand 72">
                <a:extLst>
                  <a:ext uri="{FF2B5EF4-FFF2-40B4-BE49-F238E27FC236}">
                    <a16:creationId xmlns:a16="http://schemas.microsoft.com/office/drawing/2014/main" id="{767E920D-E99A-41B7-A977-3785EF0E6A6D}"/>
                  </a:ext>
                </a:extLst>
              </p14:cNvPr>
              <p14:cNvContentPartPr/>
              <p14:nvPr/>
            </p14:nvContentPartPr>
            <p14:xfrm>
              <a:off x="4315787" y="4404307"/>
              <a:ext cx="175680" cy="202680"/>
            </p14:xfrm>
          </p:contentPart>
        </mc:Choice>
        <mc:Fallback xmlns="">
          <p:pic>
            <p:nvPicPr>
              <p:cNvPr id="73" name="Freihand 72">
                <a:extLst>
                  <a:ext uri="{FF2B5EF4-FFF2-40B4-BE49-F238E27FC236}">
                    <a16:creationId xmlns:a16="http://schemas.microsoft.com/office/drawing/2014/main" id="{767E920D-E99A-41B7-A977-3785EF0E6A6D}"/>
                  </a:ext>
                </a:extLst>
              </p:cNvPr>
              <p:cNvPicPr/>
              <p:nvPr/>
            </p:nvPicPr>
            <p:blipFill>
              <a:blip r:embed="rId218"/>
              <a:stretch>
                <a:fillRect/>
              </a:stretch>
            </p:blipFill>
            <p:spPr>
              <a:xfrm>
                <a:off x="4311467" y="4399987"/>
                <a:ext cx="184320" cy="21132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74" name="Freihand 73">
                <a:extLst>
                  <a:ext uri="{FF2B5EF4-FFF2-40B4-BE49-F238E27FC236}">
                    <a16:creationId xmlns:a16="http://schemas.microsoft.com/office/drawing/2014/main" id="{9046B1AF-921B-45F9-9EDE-A81E791A859F}"/>
                  </a:ext>
                </a:extLst>
              </p14:cNvPr>
              <p14:cNvContentPartPr/>
              <p14:nvPr/>
            </p14:nvContentPartPr>
            <p14:xfrm>
              <a:off x="4499747" y="4425547"/>
              <a:ext cx="14400" cy="18720"/>
            </p14:xfrm>
          </p:contentPart>
        </mc:Choice>
        <mc:Fallback xmlns="">
          <p:pic>
            <p:nvPicPr>
              <p:cNvPr id="74" name="Freihand 73">
                <a:extLst>
                  <a:ext uri="{FF2B5EF4-FFF2-40B4-BE49-F238E27FC236}">
                    <a16:creationId xmlns:a16="http://schemas.microsoft.com/office/drawing/2014/main" id="{9046B1AF-921B-45F9-9EDE-A81E791A859F}"/>
                  </a:ext>
                </a:extLst>
              </p:cNvPr>
              <p:cNvPicPr/>
              <p:nvPr/>
            </p:nvPicPr>
            <p:blipFill>
              <a:blip r:embed="rId220"/>
              <a:stretch>
                <a:fillRect/>
              </a:stretch>
            </p:blipFill>
            <p:spPr>
              <a:xfrm>
                <a:off x="4495427" y="4421227"/>
                <a:ext cx="2304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75" name="Freihand 74">
                <a:extLst>
                  <a:ext uri="{FF2B5EF4-FFF2-40B4-BE49-F238E27FC236}">
                    <a16:creationId xmlns:a16="http://schemas.microsoft.com/office/drawing/2014/main" id="{33B9563A-D14E-43EE-BB6C-29451A512AD9}"/>
                  </a:ext>
                </a:extLst>
              </p14:cNvPr>
              <p14:cNvContentPartPr/>
              <p14:nvPr/>
            </p14:nvContentPartPr>
            <p14:xfrm>
              <a:off x="4525667" y="4504387"/>
              <a:ext cx="140040" cy="100800"/>
            </p14:xfrm>
          </p:contentPart>
        </mc:Choice>
        <mc:Fallback xmlns="">
          <p:pic>
            <p:nvPicPr>
              <p:cNvPr id="75" name="Freihand 74">
                <a:extLst>
                  <a:ext uri="{FF2B5EF4-FFF2-40B4-BE49-F238E27FC236}">
                    <a16:creationId xmlns:a16="http://schemas.microsoft.com/office/drawing/2014/main" id="{33B9563A-D14E-43EE-BB6C-29451A512AD9}"/>
                  </a:ext>
                </a:extLst>
              </p:cNvPr>
              <p:cNvPicPr/>
              <p:nvPr/>
            </p:nvPicPr>
            <p:blipFill>
              <a:blip r:embed="rId222"/>
              <a:stretch>
                <a:fillRect/>
              </a:stretch>
            </p:blipFill>
            <p:spPr>
              <a:xfrm>
                <a:off x="4521347" y="4500067"/>
                <a:ext cx="14868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76" name="Freihand 75">
                <a:extLst>
                  <a:ext uri="{FF2B5EF4-FFF2-40B4-BE49-F238E27FC236}">
                    <a16:creationId xmlns:a16="http://schemas.microsoft.com/office/drawing/2014/main" id="{35187697-FE4A-4F00-B209-B4ED74689AFC}"/>
                  </a:ext>
                </a:extLst>
              </p14:cNvPr>
              <p14:cNvContentPartPr/>
              <p14:nvPr/>
            </p14:nvContentPartPr>
            <p14:xfrm>
              <a:off x="4639427" y="4505107"/>
              <a:ext cx="38160" cy="79200"/>
            </p14:xfrm>
          </p:contentPart>
        </mc:Choice>
        <mc:Fallback xmlns="">
          <p:pic>
            <p:nvPicPr>
              <p:cNvPr id="76" name="Freihand 75">
                <a:extLst>
                  <a:ext uri="{FF2B5EF4-FFF2-40B4-BE49-F238E27FC236}">
                    <a16:creationId xmlns:a16="http://schemas.microsoft.com/office/drawing/2014/main" id="{35187697-FE4A-4F00-B209-B4ED74689AFC}"/>
                  </a:ext>
                </a:extLst>
              </p:cNvPr>
              <p:cNvPicPr/>
              <p:nvPr/>
            </p:nvPicPr>
            <p:blipFill>
              <a:blip r:embed="rId224"/>
              <a:stretch>
                <a:fillRect/>
              </a:stretch>
            </p:blipFill>
            <p:spPr>
              <a:xfrm>
                <a:off x="4635107" y="4500787"/>
                <a:ext cx="46800" cy="8784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77" name="Freihand 76">
                <a:extLst>
                  <a:ext uri="{FF2B5EF4-FFF2-40B4-BE49-F238E27FC236}">
                    <a16:creationId xmlns:a16="http://schemas.microsoft.com/office/drawing/2014/main" id="{D23C1C43-F6B5-4C0D-A520-3E2A858C6CEF}"/>
                  </a:ext>
                </a:extLst>
              </p14:cNvPr>
              <p14:cNvContentPartPr/>
              <p14:nvPr/>
            </p14:nvContentPartPr>
            <p14:xfrm>
              <a:off x="4720787" y="4396387"/>
              <a:ext cx="143280" cy="373320"/>
            </p14:xfrm>
          </p:contentPart>
        </mc:Choice>
        <mc:Fallback xmlns="">
          <p:pic>
            <p:nvPicPr>
              <p:cNvPr id="77" name="Freihand 76">
                <a:extLst>
                  <a:ext uri="{FF2B5EF4-FFF2-40B4-BE49-F238E27FC236}">
                    <a16:creationId xmlns:a16="http://schemas.microsoft.com/office/drawing/2014/main" id="{D23C1C43-F6B5-4C0D-A520-3E2A858C6CEF}"/>
                  </a:ext>
                </a:extLst>
              </p:cNvPr>
              <p:cNvPicPr/>
              <p:nvPr/>
            </p:nvPicPr>
            <p:blipFill>
              <a:blip r:embed="rId226"/>
              <a:stretch>
                <a:fillRect/>
              </a:stretch>
            </p:blipFill>
            <p:spPr>
              <a:xfrm>
                <a:off x="4716467" y="4392067"/>
                <a:ext cx="151920" cy="38196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78" name="Freihand 77">
                <a:extLst>
                  <a:ext uri="{FF2B5EF4-FFF2-40B4-BE49-F238E27FC236}">
                    <a16:creationId xmlns:a16="http://schemas.microsoft.com/office/drawing/2014/main" id="{334546B9-73C3-4CEB-8CE9-CAE3050A44C6}"/>
                  </a:ext>
                </a:extLst>
              </p14:cNvPr>
              <p14:cNvContentPartPr/>
              <p14:nvPr/>
            </p14:nvContentPartPr>
            <p14:xfrm>
              <a:off x="4953707" y="4415467"/>
              <a:ext cx="316080" cy="374400"/>
            </p14:xfrm>
          </p:contentPart>
        </mc:Choice>
        <mc:Fallback xmlns="">
          <p:pic>
            <p:nvPicPr>
              <p:cNvPr id="78" name="Freihand 77">
                <a:extLst>
                  <a:ext uri="{FF2B5EF4-FFF2-40B4-BE49-F238E27FC236}">
                    <a16:creationId xmlns:a16="http://schemas.microsoft.com/office/drawing/2014/main" id="{334546B9-73C3-4CEB-8CE9-CAE3050A44C6}"/>
                  </a:ext>
                </a:extLst>
              </p:cNvPr>
              <p:cNvPicPr/>
              <p:nvPr/>
            </p:nvPicPr>
            <p:blipFill>
              <a:blip r:embed="rId228"/>
              <a:stretch>
                <a:fillRect/>
              </a:stretch>
            </p:blipFill>
            <p:spPr>
              <a:xfrm>
                <a:off x="4949387" y="4411147"/>
                <a:ext cx="324720" cy="38304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80" name="Freihand 79">
                <a:extLst>
                  <a:ext uri="{FF2B5EF4-FFF2-40B4-BE49-F238E27FC236}">
                    <a16:creationId xmlns:a16="http://schemas.microsoft.com/office/drawing/2014/main" id="{AF652949-61E7-4D0D-BAA4-858D715A0BD3}"/>
                  </a:ext>
                </a:extLst>
              </p14:cNvPr>
              <p14:cNvContentPartPr/>
              <p14:nvPr/>
            </p14:nvContentPartPr>
            <p14:xfrm>
              <a:off x="3741227" y="4732627"/>
              <a:ext cx="175680" cy="202320"/>
            </p14:xfrm>
          </p:contentPart>
        </mc:Choice>
        <mc:Fallback xmlns="">
          <p:pic>
            <p:nvPicPr>
              <p:cNvPr id="80" name="Freihand 79">
                <a:extLst>
                  <a:ext uri="{FF2B5EF4-FFF2-40B4-BE49-F238E27FC236}">
                    <a16:creationId xmlns:a16="http://schemas.microsoft.com/office/drawing/2014/main" id="{AF652949-61E7-4D0D-BAA4-858D715A0BD3}"/>
                  </a:ext>
                </a:extLst>
              </p:cNvPr>
              <p:cNvPicPr/>
              <p:nvPr/>
            </p:nvPicPr>
            <p:blipFill>
              <a:blip r:embed="rId230"/>
              <a:stretch>
                <a:fillRect/>
              </a:stretch>
            </p:blipFill>
            <p:spPr>
              <a:xfrm>
                <a:off x="3736907" y="4728307"/>
                <a:ext cx="184320" cy="21096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81" name="Freihand 80">
                <a:extLst>
                  <a:ext uri="{FF2B5EF4-FFF2-40B4-BE49-F238E27FC236}">
                    <a16:creationId xmlns:a16="http://schemas.microsoft.com/office/drawing/2014/main" id="{DADE4B67-924B-4F69-B923-C542ECD4B0E1}"/>
                  </a:ext>
                </a:extLst>
              </p14:cNvPr>
              <p14:cNvContentPartPr/>
              <p14:nvPr/>
            </p14:nvContentPartPr>
            <p14:xfrm>
              <a:off x="3942467" y="4807867"/>
              <a:ext cx="74880" cy="92160"/>
            </p14:xfrm>
          </p:contentPart>
        </mc:Choice>
        <mc:Fallback xmlns="">
          <p:pic>
            <p:nvPicPr>
              <p:cNvPr id="81" name="Freihand 80">
                <a:extLst>
                  <a:ext uri="{FF2B5EF4-FFF2-40B4-BE49-F238E27FC236}">
                    <a16:creationId xmlns:a16="http://schemas.microsoft.com/office/drawing/2014/main" id="{DADE4B67-924B-4F69-B923-C542ECD4B0E1}"/>
                  </a:ext>
                </a:extLst>
              </p:cNvPr>
              <p:cNvPicPr/>
              <p:nvPr/>
            </p:nvPicPr>
            <p:blipFill>
              <a:blip r:embed="rId232"/>
              <a:stretch>
                <a:fillRect/>
              </a:stretch>
            </p:blipFill>
            <p:spPr>
              <a:xfrm>
                <a:off x="3938147" y="4803547"/>
                <a:ext cx="8352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82" name="Freihand 81">
                <a:extLst>
                  <a:ext uri="{FF2B5EF4-FFF2-40B4-BE49-F238E27FC236}">
                    <a16:creationId xmlns:a16="http://schemas.microsoft.com/office/drawing/2014/main" id="{6B09A80F-D5A4-43DD-9B0F-E63BD7A11158}"/>
                  </a:ext>
                </a:extLst>
              </p14:cNvPr>
              <p14:cNvContentPartPr/>
              <p14:nvPr/>
            </p14:nvContentPartPr>
            <p14:xfrm>
              <a:off x="4138667" y="4745587"/>
              <a:ext cx="101160" cy="178200"/>
            </p14:xfrm>
          </p:contentPart>
        </mc:Choice>
        <mc:Fallback xmlns="">
          <p:pic>
            <p:nvPicPr>
              <p:cNvPr id="82" name="Freihand 81">
                <a:extLst>
                  <a:ext uri="{FF2B5EF4-FFF2-40B4-BE49-F238E27FC236}">
                    <a16:creationId xmlns:a16="http://schemas.microsoft.com/office/drawing/2014/main" id="{6B09A80F-D5A4-43DD-9B0F-E63BD7A11158}"/>
                  </a:ext>
                </a:extLst>
              </p:cNvPr>
              <p:cNvPicPr/>
              <p:nvPr/>
            </p:nvPicPr>
            <p:blipFill>
              <a:blip r:embed="rId234"/>
              <a:stretch>
                <a:fillRect/>
              </a:stretch>
            </p:blipFill>
            <p:spPr>
              <a:xfrm>
                <a:off x="4134347" y="4741267"/>
                <a:ext cx="109800" cy="18684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83" name="Freihand 82">
                <a:extLst>
                  <a:ext uri="{FF2B5EF4-FFF2-40B4-BE49-F238E27FC236}">
                    <a16:creationId xmlns:a16="http://schemas.microsoft.com/office/drawing/2014/main" id="{9FC5001E-D91C-41DC-85EF-5C2DA6629F5E}"/>
                  </a:ext>
                </a:extLst>
              </p14:cNvPr>
              <p14:cNvContentPartPr/>
              <p14:nvPr/>
            </p14:nvContentPartPr>
            <p14:xfrm>
              <a:off x="4201667" y="4830547"/>
              <a:ext cx="222120" cy="68040"/>
            </p14:xfrm>
          </p:contentPart>
        </mc:Choice>
        <mc:Fallback xmlns="">
          <p:pic>
            <p:nvPicPr>
              <p:cNvPr id="83" name="Freihand 82">
                <a:extLst>
                  <a:ext uri="{FF2B5EF4-FFF2-40B4-BE49-F238E27FC236}">
                    <a16:creationId xmlns:a16="http://schemas.microsoft.com/office/drawing/2014/main" id="{9FC5001E-D91C-41DC-85EF-5C2DA6629F5E}"/>
                  </a:ext>
                </a:extLst>
              </p:cNvPr>
              <p:cNvPicPr/>
              <p:nvPr/>
            </p:nvPicPr>
            <p:blipFill>
              <a:blip r:embed="rId236"/>
              <a:stretch>
                <a:fillRect/>
              </a:stretch>
            </p:blipFill>
            <p:spPr>
              <a:xfrm>
                <a:off x="4197347" y="4826227"/>
                <a:ext cx="23076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84" name="Freihand 83">
                <a:extLst>
                  <a:ext uri="{FF2B5EF4-FFF2-40B4-BE49-F238E27FC236}">
                    <a16:creationId xmlns:a16="http://schemas.microsoft.com/office/drawing/2014/main" id="{1376706B-788D-4CFD-83D6-794F51DFECFF}"/>
                  </a:ext>
                </a:extLst>
              </p14:cNvPr>
              <p14:cNvContentPartPr/>
              <p14:nvPr/>
            </p14:nvContentPartPr>
            <p14:xfrm>
              <a:off x="4438907" y="4743067"/>
              <a:ext cx="12240" cy="33480"/>
            </p14:xfrm>
          </p:contentPart>
        </mc:Choice>
        <mc:Fallback xmlns="">
          <p:pic>
            <p:nvPicPr>
              <p:cNvPr id="84" name="Freihand 83">
                <a:extLst>
                  <a:ext uri="{FF2B5EF4-FFF2-40B4-BE49-F238E27FC236}">
                    <a16:creationId xmlns:a16="http://schemas.microsoft.com/office/drawing/2014/main" id="{1376706B-788D-4CFD-83D6-794F51DFECFF}"/>
                  </a:ext>
                </a:extLst>
              </p:cNvPr>
              <p:cNvPicPr/>
              <p:nvPr/>
            </p:nvPicPr>
            <p:blipFill>
              <a:blip r:embed="rId238"/>
              <a:stretch>
                <a:fillRect/>
              </a:stretch>
            </p:blipFill>
            <p:spPr>
              <a:xfrm>
                <a:off x="4434587" y="4738747"/>
                <a:ext cx="20880" cy="4212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85" name="Freihand 84">
                <a:extLst>
                  <a:ext uri="{FF2B5EF4-FFF2-40B4-BE49-F238E27FC236}">
                    <a16:creationId xmlns:a16="http://schemas.microsoft.com/office/drawing/2014/main" id="{E46F8DE7-F8A3-41A8-92AB-47F2EEC0CB5D}"/>
                  </a:ext>
                </a:extLst>
              </p14:cNvPr>
              <p14:cNvContentPartPr/>
              <p14:nvPr/>
            </p14:nvContentPartPr>
            <p14:xfrm>
              <a:off x="4449707" y="4804267"/>
              <a:ext cx="87120" cy="93240"/>
            </p14:xfrm>
          </p:contentPart>
        </mc:Choice>
        <mc:Fallback xmlns="">
          <p:pic>
            <p:nvPicPr>
              <p:cNvPr id="85" name="Freihand 84">
                <a:extLst>
                  <a:ext uri="{FF2B5EF4-FFF2-40B4-BE49-F238E27FC236}">
                    <a16:creationId xmlns:a16="http://schemas.microsoft.com/office/drawing/2014/main" id="{E46F8DE7-F8A3-41A8-92AB-47F2EEC0CB5D}"/>
                  </a:ext>
                </a:extLst>
              </p:cNvPr>
              <p:cNvPicPr/>
              <p:nvPr/>
            </p:nvPicPr>
            <p:blipFill>
              <a:blip r:embed="rId240"/>
              <a:stretch>
                <a:fillRect/>
              </a:stretch>
            </p:blipFill>
            <p:spPr>
              <a:xfrm>
                <a:off x="4445387" y="4799947"/>
                <a:ext cx="9576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86" name="Freihand 85">
                <a:extLst>
                  <a:ext uri="{FF2B5EF4-FFF2-40B4-BE49-F238E27FC236}">
                    <a16:creationId xmlns:a16="http://schemas.microsoft.com/office/drawing/2014/main" id="{9BDCD281-FBDF-45CF-A81E-5991B2022DFF}"/>
                  </a:ext>
                </a:extLst>
              </p14:cNvPr>
              <p14:cNvContentPartPr/>
              <p14:nvPr/>
            </p14:nvContentPartPr>
            <p14:xfrm>
              <a:off x="4559867" y="4729027"/>
              <a:ext cx="64080" cy="179280"/>
            </p14:xfrm>
          </p:contentPart>
        </mc:Choice>
        <mc:Fallback xmlns="">
          <p:pic>
            <p:nvPicPr>
              <p:cNvPr id="86" name="Freihand 85">
                <a:extLst>
                  <a:ext uri="{FF2B5EF4-FFF2-40B4-BE49-F238E27FC236}">
                    <a16:creationId xmlns:a16="http://schemas.microsoft.com/office/drawing/2014/main" id="{9BDCD281-FBDF-45CF-A81E-5991B2022DFF}"/>
                  </a:ext>
                </a:extLst>
              </p:cNvPr>
              <p:cNvPicPr/>
              <p:nvPr/>
            </p:nvPicPr>
            <p:blipFill>
              <a:blip r:embed="rId242"/>
              <a:stretch>
                <a:fillRect/>
              </a:stretch>
            </p:blipFill>
            <p:spPr>
              <a:xfrm>
                <a:off x="4555547" y="4724707"/>
                <a:ext cx="72720" cy="18792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87" name="Freihand 86">
                <a:extLst>
                  <a:ext uri="{FF2B5EF4-FFF2-40B4-BE49-F238E27FC236}">
                    <a16:creationId xmlns:a16="http://schemas.microsoft.com/office/drawing/2014/main" id="{96D52066-EE9E-4303-934D-0DBECDBEA29A}"/>
                  </a:ext>
                </a:extLst>
              </p14:cNvPr>
              <p14:cNvContentPartPr/>
              <p14:nvPr/>
            </p14:nvContentPartPr>
            <p14:xfrm>
              <a:off x="4655987" y="4724707"/>
              <a:ext cx="41760" cy="140760"/>
            </p14:xfrm>
          </p:contentPart>
        </mc:Choice>
        <mc:Fallback xmlns="">
          <p:pic>
            <p:nvPicPr>
              <p:cNvPr id="87" name="Freihand 86">
                <a:extLst>
                  <a:ext uri="{FF2B5EF4-FFF2-40B4-BE49-F238E27FC236}">
                    <a16:creationId xmlns:a16="http://schemas.microsoft.com/office/drawing/2014/main" id="{96D52066-EE9E-4303-934D-0DBECDBEA29A}"/>
                  </a:ext>
                </a:extLst>
              </p:cNvPr>
              <p:cNvPicPr/>
              <p:nvPr/>
            </p:nvPicPr>
            <p:blipFill>
              <a:blip r:embed="rId244"/>
              <a:stretch>
                <a:fillRect/>
              </a:stretch>
            </p:blipFill>
            <p:spPr>
              <a:xfrm>
                <a:off x="4651667" y="4720387"/>
                <a:ext cx="5040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88" name="Freihand 87">
                <a:extLst>
                  <a:ext uri="{FF2B5EF4-FFF2-40B4-BE49-F238E27FC236}">
                    <a16:creationId xmlns:a16="http://schemas.microsoft.com/office/drawing/2014/main" id="{688744D5-D2CF-49D3-9132-B90DD2D3C622}"/>
                  </a:ext>
                </a:extLst>
              </p14:cNvPr>
              <p14:cNvContentPartPr/>
              <p14:nvPr/>
            </p14:nvContentPartPr>
            <p14:xfrm>
              <a:off x="4696667" y="4796707"/>
              <a:ext cx="108000" cy="90720"/>
            </p14:xfrm>
          </p:contentPart>
        </mc:Choice>
        <mc:Fallback xmlns="">
          <p:pic>
            <p:nvPicPr>
              <p:cNvPr id="88" name="Freihand 87">
                <a:extLst>
                  <a:ext uri="{FF2B5EF4-FFF2-40B4-BE49-F238E27FC236}">
                    <a16:creationId xmlns:a16="http://schemas.microsoft.com/office/drawing/2014/main" id="{688744D5-D2CF-49D3-9132-B90DD2D3C622}"/>
                  </a:ext>
                </a:extLst>
              </p:cNvPr>
              <p:cNvPicPr/>
              <p:nvPr/>
            </p:nvPicPr>
            <p:blipFill>
              <a:blip r:embed="rId246"/>
              <a:stretch>
                <a:fillRect/>
              </a:stretch>
            </p:blipFill>
            <p:spPr>
              <a:xfrm>
                <a:off x="4692347" y="4792387"/>
                <a:ext cx="11664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89" name="Freihand 88">
                <a:extLst>
                  <a:ext uri="{FF2B5EF4-FFF2-40B4-BE49-F238E27FC236}">
                    <a16:creationId xmlns:a16="http://schemas.microsoft.com/office/drawing/2014/main" id="{9D371AC3-5C68-4329-B634-8FD1FC9A2572}"/>
                  </a:ext>
                </a:extLst>
              </p14:cNvPr>
              <p14:cNvContentPartPr/>
              <p14:nvPr/>
            </p14:nvContentPartPr>
            <p14:xfrm>
              <a:off x="4796387" y="4789147"/>
              <a:ext cx="99720" cy="114840"/>
            </p14:xfrm>
          </p:contentPart>
        </mc:Choice>
        <mc:Fallback xmlns="">
          <p:pic>
            <p:nvPicPr>
              <p:cNvPr id="89" name="Freihand 88">
                <a:extLst>
                  <a:ext uri="{FF2B5EF4-FFF2-40B4-BE49-F238E27FC236}">
                    <a16:creationId xmlns:a16="http://schemas.microsoft.com/office/drawing/2014/main" id="{9D371AC3-5C68-4329-B634-8FD1FC9A2572}"/>
                  </a:ext>
                </a:extLst>
              </p:cNvPr>
              <p:cNvPicPr/>
              <p:nvPr/>
            </p:nvPicPr>
            <p:blipFill>
              <a:blip r:embed="rId248"/>
              <a:stretch>
                <a:fillRect/>
              </a:stretch>
            </p:blipFill>
            <p:spPr>
              <a:xfrm>
                <a:off x="4792067" y="4784827"/>
                <a:ext cx="108360" cy="123480"/>
              </a:xfrm>
              <a:prstGeom prst="rect">
                <a:avLst/>
              </a:prstGeom>
            </p:spPr>
          </p:pic>
        </mc:Fallback>
      </mc:AlternateContent>
      <p:grpSp>
        <p:nvGrpSpPr>
          <p:cNvPr id="293" name="Gruppieren 292">
            <a:extLst>
              <a:ext uri="{FF2B5EF4-FFF2-40B4-BE49-F238E27FC236}">
                <a16:creationId xmlns:a16="http://schemas.microsoft.com/office/drawing/2014/main" id="{1A964393-8A84-4AA1-85AF-B10DCC1476F3}"/>
              </a:ext>
            </a:extLst>
          </p:cNvPr>
          <p:cNvGrpSpPr/>
          <p:nvPr/>
        </p:nvGrpSpPr>
        <p:grpSpPr>
          <a:xfrm>
            <a:off x="300707" y="5017027"/>
            <a:ext cx="7970400" cy="1782720"/>
            <a:chOff x="300707" y="5017027"/>
            <a:chExt cx="7970400" cy="1782720"/>
          </a:xfrm>
        </p:grpSpPr>
        <mc:AlternateContent xmlns:mc="http://schemas.openxmlformats.org/markup-compatibility/2006" xmlns:p14="http://schemas.microsoft.com/office/powerpoint/2010/main">
          <mc:Choice Requires="p14">
            <p:contentPart p14:bwMode="auto" r:id="rId249">
              <p14:nvContentPartPr>
                <p14:cNvPr id="114" name="Freihand 113">
                  <a:extLst>
                    <a:ext uri="{FF2B5EF4-FFF2-40B4-BE49-F238E27FC236}">
                      <a16:creationId xmlns:a16="http://schemas.microsoft.com/office/drawing/2014/main" id="{476462EA-E460-473A-A66E-F7D72A5A48A9}"/>
                    </a:ext>
                  </a:extLst>
                </p14:cNvPr>
                <p14:cNvContentPartPr/>
                <p14:nvPr/>
              </p14:nvContentPartPr>
              <p14:xfrm>
                <a:off x="3962627" y="5045107"/>
                <a:ext cx="27000" cy="125640"/>
              </p14:xfrm>
            </p:contentPart>
          </mc:Choice>
          <mc:Fallback xmlns="">
            <p:pic>
              <p:nvPicPr>
                <p:cNvPr id="114" name="Freihand 113">
                  <a:extLst>
                    <a:ext uri="{FF2B5EF4-FFF2-40B4-BE49-F238E27FC236}">
                      <a16:creationId xmlns:a16="http://schemas.microsoft.com/office/drawing/2014/main" id="{476462EA-E460-473A-A66E-F7D72A5A48A9}"/>
                    </a:ext>
                  </a:extLst>
                </p:cNvPr>
                <p:cNvPicPr/>
                <p:nvPr/>
              </p:nvPicPr>
              <p:blipFill>
                <a:blip r:embed="rId250"/>
                <a:stretch>
                  <a:fillRect/>
                </a:stretch>
              </p:blipFill>
              <p:spPr>
                <a:xfrm>
                  <a:off x="3958307" y="5040787"/>
                  <a:ext cx="3564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15" name="Freihand 114">
                  <a:extLst>
                    <a:ext uri="{FF2B5EF4-FFF2-40B4-BE49-F238E27FC236}">
                      <a16:creationId xmlns:a16="http://schemas.microsoft.com/office/drawing/2014/main" id="{45C7C74F-38DD-4BFA-8C83-CE27A2BA51DB}"/>
                    </a:ext>
                  </a:extLst>
                </p14:cNvPr>
                <p14:cNvContentPartPr/>
                <p14:nvPr/>
              </p14:nvContentPartPr>
              <p14:xfrm>
                <a:off x="4041107" y="5116387"/>
                <a:ext cx="90360" cy="74520"/>
              </p14:xfrm>
            </p:contentPart>
          </mc:Choice>
          <mc:Fallback xmlns="">
            <p:pic>
              <p:nvPicPr>
                <p:cNvPr id="115" name="Freihand 114">
                  <a:extLst>
                    <a:ext uri="{FF2B5EF4-FFF2-40B4-BE49-F238E27FC236}">
                      <a16:creationId xmlns:a16="http://schemas.microsoft.com/office/drawing/2014/main" id="{45C7C74F-38DD-4BFA-8C83-CE27A2BA51DB}"/>
                    </a:ext>
                  </a:extLst>
                </p:cNvPr>
                <p:cNvPicPr/>
                <p:nvPr/>
              </p:nvPicPr>
              <p:blipFill>
                <a:blip r:embed="rId252"/>
                <a:stretch>
                  <a:fillRect/>
                </a:stretch>
              </p:blipFill>
              <p:spPr>
                <a:xfrm>
                  <a:off x="4036787" y="5112067"/>
                  <a:ext cx="9900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16" name="Freihand 115">
                  <a:extLst>
                    <a:ext uri="{FF2B5EF4-FFF2-40B4-BE49-F238E27FC236}">
                      <a16:creationId xmlns:a16="http://schemas.microsoft.com/office/drawing/2014/main" id="{A9348206-CE7E-4FE1-BE91-911119A5EC0C}"/>
                    </a:ext>
                  </a:extLst>
                </p14:cNvPr>
                <p14:cNvContentPartPr/>
                <p14:nvPr/>
              </p14:nvContentPartPr>
              <p14:xfrm>
                <a:off x="4209227" y="5110987"/>
                <a:ext cx="90000" cy="218880"/>
              </p14:xfrm>
            </p:contentPart>
          </mc:Choice>
          <mc:Fallback xmlns="">
            <p:pic>
              <p:nvPicPr>
                <p:cNvPr id="116" name="Freihand 115">
                  <a:extLst>
                    <a:ext uri="{FF2B5EF4-FFF2-40B4-BE49-F238E27FC236}">
                      <a16:creationId xmlns:a16="http://schemas.microsoft.com/office/drawing/2014/main" id="{A9348206-CE7E-4FE1-BE91-911119A5EC0C}"/>
                    </a:ext>
                  </a:extLst>
                </p:cNvPr>
                <p:cNvPicPr/>
                <p:nvPr/>
              </p:nvPicPr>
              <p:blipFill>
                <a:blip r:embed="rId254"/>
                <a:stretch>
                  <a:fillRect/>
                </a:stretch>
              </p:blipFill>
              <p:spPr>
                <a:xfrm>
                  <a:off x="4204907" y="5106667"/>
                  <a:ext cx="98640" cy="22752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17" name="Freihand 116">
                  <a:extLst>
                    <a:ext uri="{FF2B5EF4-FFF2-40B4-BE49-F238E27FC236}">
                      <a16:creationId xmlns:a16="http://schemas.microsoft.com/office/drawing/2014/main" id="{27023FD4-9D46-43BA-813A-8945B657F357}"/>
                    </a:ext>
                  </a:extLst>
                </p14:cNvPr>
                <p14:cNvContentPartPr/>
                <p14:nvPr/>
              </p14:nvContentPartPr>
              <p14:xfrm>
                <a:off x="4323707" y="5077867"/>
                <a:ext cx="176760" cy="125280"/>
              </p14:xfrm>
            </p:contentPart>
          </mc:Choice>
          <mc:Fallback xmlns="">
            <p:pic>
              <p:nvPicPr>
                <p:cNvPr id="117" name="Freihand 116">
                  <a:extLst>
                    <a:ext uri="{FF2B5EF4-FFF2-40B4-BE49-F238E27FC236}">
                      <a16:creationId xmlns:a16="http://schemas.microsoft.com/office/drawing/2014/main" id="{27023FD4-9D46-43BA-813A-8945B657F357}"/>
                    </a:ext>
                  </a:extLst>
                </p:cNvPr>
                <p:cNvPicPr/>
                <p:nvPr/>
              </p:nvPicPr>
              <p:blipFill>
                <a:blip r:embed="rId256"/>
                <a:stretch>
                  <a:fillRect/>
                </a:stretch>
              </p:blipFill>
              <p:spPr>
                <a:xfrm>
                  <a:off x="4319387" y="5073547"/>
                  <a:ext cx="18540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93" name="Freihand 92">
                  <a:extLst>
                    <a:ext uri="{FF2B5EF4-FFF2-40B4-BE49-F238E27FC236}">
                      <a16:creationId xmlns:a16="http://schemas.microsoft.com/office/drawing/2014/main" id="{496CDB9D-A1B5-4031-820D-BC8A667080D6}"/>
                    </a:ext>
                  </a:extLst>
                </p14:cNvPr>
                <p14:cNvContentPartPr/>
                <p14:nvPr/>
              </p14:nvContentPartPr>
              <p14:xfrm>
                <a:off x="319787" y="5059147"/>
                <a:ext cx="274320" cy="254520"/>
              </p14:xfrm>
            </p:contentPart>
          </mc:Choice>
          <mc:Fallback xmlns="">
            <p:pic>
              <p:nvPicPr>
                <p:cNvPr id="93" name="Freihand 92">
                  <a:extLst>
                    <a:ext uri="{FF2B5EF4-FFF2-40B4-BE49-F238E27FC236}">
                      <a16:creationId xmlns:a16="http://schemas.microsoft.com/office/drawing/2014/main" id="{496CDB9D-A1B5-4031-820D-BC8A667080D6}"/>
                    </a:ext>
                  </a:extLst>
                </p:cNvPr>
                <p:cNvPicPr/>
                <p:nvPr/>
              </p:nvPicPr>
              <p:blipFill>
                <a:blip r:embed="rId258"/>
                <a:stretch>
                  <a:fillRect/>
                </a:stretch>
              </p:blipFill>
              <p:spPr>
                <a:xfrm>
                  <a:off x="315467" y="5054827"/>
                  <a:ext cx="282960" cy="26316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94" name="Freihand 93">
                  <a:extLst>
                    <a:ext uri="{FF2B5EF4-FFF2-40B4-BE49-F238E27FC236}">
                      <a16:creationId xmlns:a16="http://schemas.microsoft.com/office/drawing/2014/main" id="{2B1AB01C-8B0D-418A-8327-09DB3772607B}"/>
                    </a:ext>
                  </a:extLst>
                </p14:cNvPr>
                <p14:cNvContentPartPr/>
                <p14:nvPr/>
              </p14:nvContentPartPr>
              <p14:xfrm>
                <a:off x="573227" y="5086867"/>
                <a:ext cx="15480" cy="18720"/>
              </p14:xfrm>
            </p:contentPart>
          </mc:Choice>
          <mc:Fallback xmlns="">
            <p:pic>
              <p:nvPicPr>
                <p:cNvPr id="94" name="Freihand 93">
                  <a:extLst>
                    <a:ext uri="{FF2B5EF4-FFF2-40B4-BE49-F238E27FC236}">
                      <a16:creationId xmlns:a16="http://schemas.microsoft.com/office/drawing/2014/main" id="{2B1AB01C-8B0D-418A-8327-09DB3772607B}"/>
                    </a:ext>
                  </a:extLst>
                </p:cNvPr>
                <p:cNvPicPr/>
                <p:nvPr/>
              </p:nvPicPr>
              <p:blipFill>
                <a:blip r:embed="rId260"/>
                <a:stretch>
                  <a:fillRect/>
                </a:stretch>
              </p:blipFill>
              <p:spPr>
                <a:xfrm>
                  <a:off x="568907" y="5082547"/>
                  <a:ext cx="2412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95" name="Freihand 94">
                  <a:extLst>
                    <a:ext uri="{FF2B5EF4-FFF2-40B4-BE49-F238E27FC236}">
                      <a16:creationId xmlns:a16="http://schemas.microsoft.com/office/drawing/2014/main" id="{89A1C25B-27CF-4045-A37A-A3325C364745}"/>
                    </a:ext>
                  </a:extLst>
                </p14:cNvPr>
                <p14:cNvContentPartPr/>
                <p14:nvPr/>
              </p14:nvContentPartPr>
              <p14:xfrm>
                <a:off x="667547" y="5183707"/>
                <a:ext cx="128160" cy="128520"/>
              </p14:xfrm>
            </p:contentPart>
          </mc:Choice>
          <mc:Fallback xmlns="">
            <p:pic>
              <p:nvPicPr>
                <p:cNvPr id="95" name="Freihand 94">
                  <a:extLst>
                    <a:ext uri="{FF2B5EF4-FFF2-40B4-BE49-F238E27FC236}">
                      <a16:creationId xmlns:a16="http://schemas.microsoft.com/office/drawing/2014/main" id="{89A1C25B-27CF-4045-A37A-A3325C364745}"/>
                    </a:ext>
                  </a:extLst>
                </p:cNvPr>
                <p:cNvPicPr/>
                <p:nvPr/>
              </p:nvPicPr>
              <p:blipFill>
                <a:blip r:embed="rId262"/>
                <a:stretch>
                  <a:fillRect/>
                </a:stretch>
              </p:blipFill>
              <p:spPr>
                <a:xfrm>
                  <a:off x="663227" y="5179387"/>
                  <a:ext cx="13680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96" name="Freihand 95">
                  <a:extLst>
                    <a:ext uri="{FF2B5EF4-FFF2-40B4-BE49-F238E27FC236}">
                      <a16:creationId xmlns:a16="http://schemas.microsoft.com/office/drawing/2014/main" id="{7E760D5F-4FEC-45A3-A745-B17B5430AEC6}"/>
                    </a:ext>
                  </a:extLst>
                </p14:cNvPr>
                <p14:cNvContentPartPr/>
                <p14:nvPr/>
              </p14:nvContentPartPr>
              <p14:xfrm>
                <a:off x="812267" y="5203507"/>
                <a:ext cx="240840" cy="86040"/>
              </p14:xfrm>
            </p:contentPart>
          </mc:Choice>
          <mc:Fallback xmlns="">
            <p:pic>
              <p:nvPicPr>
                <p:cNvPr id="96" name="Freihand 95">
                  <a:extLst>
                    <a:ext uri="{FF2B5EF4-FFF2-40B4-BE49-F238E27FC236}">
                      <a16:creationId xmlns:a16="http://schemas.microsoft.com/office/drawing/2014/main" id="{7E760D5F-4FEC-45A3-A745-B17B5430AEC6}"/>
                    </a:ext>
                  </a:extLst>
                </p:cNvPr>
                <p:cNvPicPr/>
                <p:nvPr/>
              </p:nvPicPr>
              <p:blipFill>
                <a:blip r:embed="rId264"/>
                <a:stretch>
                  <a:fillRect/>
                </a:stretch>
              </p:blipFill>
              <p:spPr>
                <a:xfrm>
                  <a:off x="807947" y="5199187"/>
                  <a:ext cx="24948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98" name="Freihand 97">
                  <a:extLst>
                    <a:ext uri="{FF2B5EF4-FFF2-40B4-BE49-F238E27FC236}">
                      <a16:creationId xmlns:a16="http://schemas.microsoft.com/office/drawing/2014/main" id="{ABE63EB0-FF32-4EB5-B180-0BF579307888}"/>
                    </a:ext>
                  </a:extLst>
                </p14:cNvPr>
                <p14:cNvContentPartPr/>
                <p14:nvPr/>
              </p14:nvContentPartPr>
              <p14:xfrm>
                <a:off x="1094507" y="5188387"/>
                <a:ext cx="15840" cy="102240"/>
              </p14:xfrm>
            </p:contentPart>
          </mc:Choice>
          <mc:Fallback xmlns="">
            <p:pic>
              <p:nvPicPr>
                <p:cNvPr id="98" name="Freihand 97">
                  <a:extLst>
                    <a:ext uri="{FF2B5EF4-FFF2-40B4-BE49-F238E27FC236}">
                      <a16:creationId xmlns:a16="http://schemas.microsoft.com/office/drawing/2014/main" id="{ABE63EB0-FF32-4EB5-B180-0BF579307888}"/>
                    </a:ext>
                  </a:extLst>
                </p:cNvPr>
                <p:cNvPicPr/>
                <p:nvPr/>
              </p:nvPicPr>
              <p:blipFill>
                <a:blip r:embed="rId266"/>
                <a:stretch>
                  <a:fillRect/>
                </a:stretch>
              </p:blipFill>
              <p:spPr>
                <a:xfrm>
                  <a:off x="1090187" y="5184067"/>
                  <a:ext cx="2448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99" name="Freihand 98">
                  <a:extLst>
                    <a:ext uri="{FF2B5EF4-FFF2-40B4-BE49-F238E27FC236}">
                      <a16:creationId xmlns:a16="http://schemas.microsoft.com/office/drawing/2014/main" id="{A1A8F42E-F147-4608-B871-7199C85AED5B}"/>
                    </a:ext>
                  </a:extLst>
                </p14:cNvPr>
                <p14:cNvContentPartPr/>
                <p14:nvPr/>
              </p14:nvContentPartPr>
              <p14:xfrm>
                <a:off x="1100267" y="5121787"/>
                <a:ext cx="25200" cy="1440"/>
              </p14:xfrm>
            </p:contentPart>
          </mc:Choice>
          <mc:Fallback xmlns="">
            <p:pic>
              <p:nvPicPr>
                <p:cNvPr id="99" name="Freihand 98">
                  <a:extLst>
                    <a:ext uri="{FF2B5EF4-FFF2-40B4-BE49-F238E27FC236}">
                      <a16:creationId xmlns:a16="http://schemas.microsoft.com/office/drawing/2014/main" id="{A1A8F42E-F147-4608-B871-7199C85AED5B}"/>
                    </a:ext>
                  </a:extLst>
                </p:cNvPr>
                <p:cNvPicPr/>
                <p:nvPr/>
              </p:nvPicPr>
              <p:blipFill>
                <a:blip r:embed="rId268"/>
                <a:stretch>
                  <a:fillRect/>
                </a:stretch>
              </p:blipFill>
              <p:spPr>
                <a:xfrm>
                  <a:off x="1095947" y="5117467"/>
                  <a:ext cx="33840" cy="1008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00" name="Freihand 99">
                  <a:extLst>
                    <a:ext uri="{FF2B5EF4-FFF2-40B4-BE49-F238E27FC236}">
                      <a16:creationId xmlns:a16="http://schemas.microsoft.com/office/drawing/2014/main" id="{731CE070-FA86-4490-9B97-1F140E8C1620}"/>
                    </a:ext>
                  </a:extLst>
                </p14:cNvPr>
                <p14:cNvContentPartPr/>
                <p14:nvPr/>
              </p14:nvContentPartPr>
              <p14:xfrm>
                <a:off x="1188467" y="5146267"/>
                <a:ext cx="120600" cy="156600"/>
              </p14:xfrm>
            </p:contentPart>
          </mc:Choice>
          <mc:Fallback xmlns="">
            <p:pic>
              <p:nvPicPr>
                <p:cNvPr id="100" name="Freihand 99">
                  <a:extLst>
                    <a:ext uri="{FF2B5EF4-FFF2-40B4-BE49-F238E27FC236}">
                      <a16:creationId xmlns:a16="http://schemas.microsoft.com/office/drawing/2014/main" id="{731CE070-FA86-4490-9B97-1F140E8C1620}"/>
                    </a:ext>
                  </a:extLst>
                </p:cNvPr>
                <p:cNvPicPr/>
                <p:nvPr/>
              </p:nvPicPr>
              <p:blipFill>
                <a:blip r:embed="rId270"/>
                <a:stretch>
                  <a:fillRect/>
                </a:stretch>
              </p:blipFill>
              <p:spPr>
                <a:xfrm>
                  <a:off x="1184147" y="5141947"/>
                  <a:ext cx="12924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01" name="Freihand 100">
                  <a:extLst>
                    <a:ext uri="{FF2B5EF4-FFF2-40B4-BE49-F238E27FC236}">
                      <a16:creationId xmlns:a16="http://schemas.microsoft.com/office/drawing/2014/main" id="{A1F7EE67-2926-4A5E-AEAE-C85FA96FB6EE}"/>
                    </a:ext>
                  </a:extLst>
                </p14:cNvPr>
                <p14:cNvContentPartPr/>
                <p14:nvPr/>
              </p14:nvContentPartPr>
              <p14:xfrm>
                <a:off x="1351547" y="5068507"/>
                <a:ext cx="347760" cy="191520"/>
              </p14:xfrm>
            </p:contentPart>
          </mc:Choice>
          <mc:Fallback xmlns="">
            <p:pic>
              <p:nvPicPr>
                <p:cNvPr id="101" name="Freihand 100">
                  <a:extLst>
                    <a:ext uri="{FF2B5EF4-FFF2-40B4-BE49-F238E27FC236}">
                      <a16:creationId xmlns:a16="http://schemas.microsoft.com/office/drawing/2014/main" id="{A1F7EE67-2926-4A5E-AEAE-C85FA96FB6EE}"/>
                    </a:ext>
                  </a:extLst>
                </p:cNvPr>
                <p:cNvPicPr/>
                <p:nvPr/>
              </p:nvPicPr>
              <p:blipFill>
                <a:blip r:embed="rId272"/>
                <a:stretch>
                  <a:fillRect/>
                </a:stretch>
              </p:blipFill>
              <p:spPr>
                <a:xfrm>
                  <a:off x="1347227" y="5064187"/>
                  <a:ext cx="356400" cy="20016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02" name="Freihand 101">
                  <a:extLst>
                    <a:ext uri="{FF2B5EF4-FFF2-40B4-BE49-F238E27FC236}">
                      <a16:creationId xmlns:a16="http://schemas.microsoft.com/office/drawing/2014/main" id="{C52B2202-3618-46A1-9A48-3D5A8E2CAC8C}"/>
                    </a:ext>
                  </a:extLst>
                </p14:cNvPr>
                <p14:cNvContentPartPr/>
                <p14:nvPr/>
              </p14:nvContentPartPr>
              <p14:xfrm>
                <a:off x="1680947" y="5095867"/>
                <a:ext cx="28080" cy="48600"/>
              </p14:xfrm>
            </p:contentPart>
          </mc:Choice>
          <mc:Fallback xmlns="">
            <p:pic>
              <p:nvPicPr>
                <p:cNvPr id="102" name="Freihand 101">
                  <a:extLst>
                    <a:ext uri="{FF2B5EF4-FFF2-40B4-BE49-F238E27FC236}">
                      <a16:creationId xmlns:a16="http://schemas.microsoft.com/office/drawing/2014/main" id="{C52B2202-3618-46A1-9A48-3D5A8E2CAC8C}"/>
                    </a:ext>
                  </a:extLst>
                </p:cNvPr>
                <p:cNvPicPr/>
                <p:nvPr/>
              </p:nvPicPr>
              <p:blipFill>
                <a:blip r:embed="rId274"/>
                <a:stretch>
                  <a:fillRect/>
                </a:stretch>
              </p:blipFill>
              <p:spPr>
                <a:xfrm>
                  <a:off x="1676627" y="5091547"/>
                  <a:ext cx="36720" cy="5724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03" name="Freihand 102">
                  <a:extLst>
                    <a:ext uri="{FF2B5EF4-FFF2-40B4-BE49-F238E27FC236}">
                      <a16:creationId xmlns:a16="http://schemas.microsoft.com/office/drawing/2014/main" id="{78889A86-7784-4B93-8B7B-5B6FBE46D37A}"/>
                    </a:ext>
                  </a:extLst>
                </p14:cNvPr>
                <p14:cNvContentPartPr/>
                <p14:nvPr/>
              </p14:nvContentPartPr>
              <p14:xfrm>
                <a:off x="1755467" y="5164987"/>
                <a:ext cx="217440" cy="57960"/>
              </p14:xfrm>
            </p:contentPart>
          </mc:Choice>
          <mc:Fallback xmlns="">
            <p:pic>
              <p:nvPicPr>
                <p:cNvPr id="103" name="Freihand 102">
                  <a:extLst>
                    <a:ext uri="{FF2B5EF4-FFF2-40B4-BE49-F238E27FC236}">
                      <a16:creationId xmlns:a16="http://schemas.microsoft.com/office/drawing/2014/main" id="{78889A86-7784-4B93-8B7B-5B6FBE46D37A}"/>
                    </a:ext>
                  </a:extLst>
                </p:cNvPr>
                <p:cNvPicPr/>
                <p:nvPr/>
              </p:nvPicPr>
              <p:blipFill>
                <a:blip r:embed="rId276"/>
                <a:stretch>
                  <a:fillRect/>
                </a:stretch>
              </p:blipFill>
              <p:spPr>
                <a:xfrm>
                  <a:off x="1751147" y="5160667"/>
                  <a:ext cx="226080" cy="6660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04" name="Freihand 103">
                  <a:extLst>
                    <a:ext uri="{FF2B5EF4-FFF2-40B4-BE49-F238E27FC236}">
                      <a16:creationId xmlns:a16="http://schemas.microsoft.com/office/drawing/2014/main" id="{29C7A6DF-A498-4E89-B20D-3DB1731098A6}"/>
                    </a:ext>
                  </a:extLst>
                </p14:cNvPr>
                <p14:cNvContentPartPr/>
                <p14:nvPr/>
              </p14:nvContentPartPr>
              <p14:xfrm>
                <a:off x="2201867" y="5158147"/>
                <a:ext cx="194400" cy="103680"/>
              </p14:xfrm>
            </p:contentPart>
          </mc:Choice>
          <mc:Fallback xmlns="">
            <p:pic>
              <p:nvPicPr>
                <p:cNvPr id="104" name="Freihand 103">
                  <a:extLst>
                    <a:ext uri="{FF2B5EF4-FFF2-40B4-BE49-F238E27FC236}">
                      <a16:creationId xmlns:a16="http://schemas.microsoft.com/office/drawing/2014/main" id="{29C7A6DF-A498-4E89-B20D-3DB1731098A6}"/>
                    </a:ext>
                  </a:extLst>
                </p:cNvPr>
                <p:cNvPicPr/>
                <p:nvPr/>
              </p:nvPicPr>
              <p:blipFill>
                <a:blip r:embed="rId278"/>
                <a:stretch>
                  <a:fillRect/>
                </a:stretch>
              </p:blipFill>
              <p:spPr>
                <a:xfrm>
                  <a:off x="2197547" y="5153827"/>
                  <a:ext cx="203040"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05" name="Freihand 104">
                  <a:extLst>
                    <a:ext uri="{FF2B5EF4-FFF2-40B4-BE49-F238E27FC236}">
                      <a16:creationId xmlns:a16="http://schemas.microsoft.com/office/drawing/2014/main" id="{D3FD2CAB-9541-4D45-85C6-49641FCC544A}"/>
                    </a:ext>
                  </a:extLst>
                </p14:cNvPr>
                <p14:cNvContentPartPr/>
                <p14:nvPr/>
              </p14:nvContentPartPr>
              <p14:xfrm>
                <a:off x="2432627" y="5164627"/>
                <a:ext cx="94680" cy="98280"/>
              </p14:xfrm>
            </p:contentPart>
          </mc:Choice>
          <mc:Fallback xmlns="">
            <p:pic>
              <p:nvPicPr>
                <p:cNvPr id="105" name="Freihand 104">
                  <a:extLst>
                    <a:ext uri="{FF2B5EF4-FFF2-40B4-BE49-F238E27FC236}">
                      <a16:creationId xmlns:a16="http://schemas.microsoft.com/office/drawing/2014/main" id="{D3FD2CAB-9541-4D45-85C6-49641FCC544A}"/>
                    </a:ext>
                  </a:extLst>
                </p:cNvPr>
                <p:cNvPicPr/>
                <p:nvPr/>
              </p:nvPicPr>
              <p:blipFill>
                <a:blip r:embed="rId280"/>
                <a:stretch>
                  <a:fillRect/>
                </a:stretch>
              </p:blipFill>
              <p:spPr>
                <a:xfrm>
                  <a:off x="2428307" y="5160307"/>
                  <a:ext cx="10332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106" name="Freihand 105">
                  <a:extLst>
                    <a:ext uri="{FF2B5EF4-FFF2-40B4-BE49-F238E27FC236}">
                      <a16:creationId xmlns:a16="http://schemas.microsoft.com/office/drawing/2014/main" id="{17C9E9D9-5003-4988-9A92-9E6852B4518E}"/>
                    </a:ext>
                  </a:extLst>
                </p14:cNvPr>
                <p14:cNvContentPartPr/>
                <p14:nvPr/>
              </p14:nvContentPartPr>
              <p14:xfrm>
                <a:off x="2440547" y="5125387"/>
                <a:ext cx="21240" cy="139320"/>
              </p14:xfrm>
            </p:contentPart>
          </mc:Choice>
          <mc:Fallback xmlns="">
            <p:pic>
              <p:nvPicPr>
                <p:cNvPr id="106" name="Freihand 105">
                  <a:extLst>
                    <a:ext uri="{FF2B5EF4-FFF2-40B4-BE49-F238E27FC236}">
                      <a16:creationId xmlns:a16="http://schemas.microsoft.com/office/drawing/2014/main" id="{17C9E9D9-5003-4988-9A92-9E6852B4518E}"/>
                    </a:ext>
                  </a:extLst>
                </p:cNvPr>
                <p:cNvPicPr/>
                <p:nvPr/>
              </p:nvPicPr>
              <p:blipFill>
                <a:blip r:embed="rId282"/>
                <a:stretch>
                  <a:fillRect/>
                </a:stretch>
              </p:blipFill>
              <p:spPr>
                <a:xfrm>
                  <a:off x="2436227" y="5121067"/>
                  <a:ext cx="29880" cy="14796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07" name="Freihand 106">
                  <a:extLst>
                    <a:ext uri="{FF2B5EF4-FFF2-40B4-BE49-F238E27FC236}">
                      <a16:creationId xmlns:a16="http://schemas.microsoft.com/office/drawing/2014/main" id="{0757F2E3-EF0F-4051-8633-BBF1CEE04387}"/>
                    </a:ext>
                  </a:extLst>
                </p14:cNvPr>
                <p14:cNvContentPartPr/>
                <p14:nvPr/>
              </p14:nvContentPartPr>
              <p14:xfrm>
                <a:off x="2499227" y="5139427"/>
                <a:ext cx="177840" cy="112320"/>
              </p14:xfrm>
            </p:contentPart>
          </mc:Choice>
          <mc:Fallback xmlns="">
            <p:pic>
              <p:nvPicPr>
                <p:cNvPr id="107" name="Freihand 106">
                  <a:extLst>
                    <a:ext uri="{FF2B5EF4-FFF2-40B4-BE49-F238E27FC236}">
                      <a16:creationId xmlns:a16="http://schemas.microsoft.com/office/drawing/2014/main" id="{0757F2E3-EF0F-4051-8633-BBF1CEE04387}"/>
                    </a:ext>
                  </a:extLst>
                </p:cNvPr>
                <p:cNvPicPr/>
                <p:nvPr/>
              </p:nvPicPr>
              <p:blipFill>
                <a:blip r:embed="rId284"/>
                <a:stretch>
                  <a:fillRect/>
                </a:stretch>
              </p:blipFill>
              <p:spPr>
                <a:xfrm>
                  <a:off x="2494907" y="5135107"/>
                  <a:ext cx="18648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08" name="Freihand 107">
                  <a:extLst>
                    <a:ext uri="{FF2B5EF4-FFF2-40B4-BE49-F238E27FC236}">
                      <a16:creationId xmlns:a16="http://schemas.microsoft.com/office/drawing/2014/main" id="{4055DBC6-41F8-499F-9617-3570DA14A031}"/>
                    </a:ext>
                  </a:extLst>
                </p14:cNvPr>
                <p14:cNvContentPartPr/>
                <p14:nvPr/>
              </p14:nvContentPartPr>
              <p14:xfrm>
                <a:off x="2839787" y="5017027"/>
                <a:ext cx="107280" cy="210960"/>
              </p14:xfrm>
            </p:contentPart>
          </mc:Choice>
          <mc:Fallback xmlns="">
            <p:pic>
              <p:nvPicPr>
                <p:cNvPr id="108" name="Freihand 107">
                  <a:extLst>
                    <a:ext uri="{FF2B5EF4-FFF2-40B4-BE49-F238E27FC236}">
                      <a16:creationId xmlns:a16="http://schemas.microsoft.com/office/drawing/2014/main" id="{4055DBC6-41F8-499F-9617-3570DA14A031}"/>
                    </a:ext>
                  </a:extLst>
                </p:cNvPr>
                <p:cNvPicPr/>
                <p:nvPr/>
              </p:nvPicPr>
              <p:blipFill>
                <a:blip r:embed="rId286"/>
                <a:stretch>
                  <a:fillRect/>
                </a:stretch>
              </p:blipFill>
              <p:spPr>
                <a:xfrm>
                  <a:off x="2835467" y="5012707"/>
                  <a:ext cx="11592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09" name="Freihand 108">
                  <a:extLst>
                    <a:ext uri="{FF2B5EF4-FFF2-40B4-BE49-F238E27FC236}">
                      <a16:creationId xmlns:a16="http://schemas.microsoft.com/office/drawing/2014/main" id="{9C27225F-E560-4DAE-8121-3D8B2A061C43}"/>
                    </a:ext>
                  </a:extLst>
                </p14:cNvPr>
                <p14:cNvContentPartPr/>
                <p14:nvPr/>
              </p14:nvContentPartPr>
              <p14:xfrm>
                <a:off x="2948867" y="5152027"/>
                <a:ext cx="162720" cy="62640"/>
              </p14:xfrm>
            </p:contentPart>
          </mc:Choice>
          <mc:Fallback xmlns="">
            <p:pic>
              <p:nvPicPr>
                <p:cNvPr id="109" name="Freihand 108">
                  <a:extLst>
                    <a:ext uri="{FF2B5EF4-FFF2-40B4-BE49-F238E27FC236}">
                      <a16:creationId xmlns:a16="http://schemas.microsoft.com/office/drawing/2014/main" id="{9C27225F-E560-4DAE-8121-3D8B2A061C43}"/>
                    </a:ext>
                  </a:extLst>
                </p:cNvPr>
                <p:cNvPicPr/>
                <p:nvPr/>
              </p:nvPicPr>
              <p:blipFill>
                <a:blip r:embed="rId288"/>
                <a:stretch>
                  <a:fillRect/>
                </a:stretch>
              </p:blipFill>
              <p:spPr>
                <a:xfrm>
                  <a:off x="2944547" y="5147707"/>
                  <a:ext cx="171360" cy="7128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10" name="Freihand 109">
                  <a:extLst>
                    <a:ext uri="{FF2B5EF4-FFF2-40B4-BE49-F238E27FC236}">
                      <a16:creationId xmlns:a16="http://schemas.microsoft.com/office/drawing/2014/main" id="{46FB2CDB-2C04-4234-B0FF-489B1DCB2BCA}"/>
                    </a:ext>
                  </a:extLst>
                </p14:cNvPr>
                <p14:cNvContentPartPr/>
                <p14:nvPr/>
              </p14:nvContentPartPr>
              <p14:xfrm>
                <a:off x="3110507" y="5042227"/>
                <a:ext cx="99000" cy="131400"/>
              </p14:xfrm>
            </p:contentPart>
          </mc:Choice>
          <mc:Fallback xmlns="">
            <p:pic>
              <p:nvPicPr>
                <p:cNvPr id="110" name="Freihand 109">
                  <a:extLst>
                    <a:ext uri="{FF2B5EF4-FFF2-40B4-BE49-F238E27FC236}">
                      <a16:creationId xmlns:a16="http://schemas.microsoft.com/office/drawing/2014/main" id="{46FB2CDB-2C04-4234-B0FF-489B1DCB2BCA}"/>
                    </a:ext>
                  </a:extLst>
                </p:cNvPr>
                <p:cNvPicPr/>
                <p:nvPr/>
              </p:nvPicPr>
              <p:blipFill>
                <a:blip r:embed="rId290"/>
                <a:stretch>
                  <a:fillRect/>
                </a:stretch>
              </p:blipFill>
              <p:spPr>
                <a:xfrm>
                  <a:off x="3106187" y="5037907"/>
                  <a:ext cx="10764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11" name="Freihand 110">
                  <a:extLst>
                    <a:ext uri="{FF2B5EF4-FFF2-40B4-BE49-F238E27FC236}">
                      <a16:creationId xmlns:a16="http://schemas.microsoft.com/office/drawing/2014/main" id="{56E54553-A0ED-40D2-9DC8-4D10BEA6FC16}"/>
                    </a:ext>
                  </a:extLst>
                </p14:cNvPr>
                <p14:cNvContentPartPr/>
                <p14:nvPr/>
              </p14:nvContentPartPr>
              <p14:xfrm>
                <a:off x="3168467" y="5143747"/>
                <a:ext cx="283320" cy="56880"/>
              </p14:xfrm>
            </p:contentPart>
          </mc:Choice>
          <mc:Fallback xmlns="">
            <p:pic>
              <p:nvPicPr>
                <p:cNvPr id="111" name="Freihand 110">
                  <a:extLst>
                    <a:ext uri="{FF2B5EF4-FFF2-40B4-BE49-F238E27FC236}">
                      <a16:creationId xmlns:a16="http://schemas.microsoft.com/office/drawing/2014/main" id="{56E54553-A0ED-40D2-9DC8-4D10BEA6FC16}"/>
                    </a:ext>
                  </a:extLst>
                </p:cNvPr>
                <p:cNvPicPr/>
                <p:nvPr/>
              </p:nvPicPr>
              <p:blipFill>
                <a:blip r:embed="rId292"/>
                <a:stretch>
                  <a:fillRect/>
                </a:stretch>
              </p:blipFill>
              <p:spPr>
                <a:xfrm>
                  <a:off x="3164147" y="5139427"/>
                  <a:ext cx="291960" cy="6552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12" name="Freihand 111">
                  <a:extLst>
                    <a:ext uri="{FF2B5EF4-FFF2-40B4-BE49-F238E27FC236}">
                      <a16:creationId xmlns:a16="http://schemas.microsoft.com/office/drawing/2014/main" id="{85895B90-C34B-4A15-811F-6CAC03549B51}"/>
                    </a:ext>
                  </a:extLst>
                </p14:cNvPr>
                <p14:cNvContentPartPr/>
                <p14:nvPr/>
              </p14:nvContentPartPr>
              <p14:xfrm>
                <a:off x="3470147" y="5098747"/>
                <a:ext cx="23760" cy="1080"/>
              </p14:xfrm>
            </p:contentPart>
          </mc:Choice>
          <mc:Fallback xmlns="">
            <p:pic>
              <p:nvPicPr>
                <p:cNvPr id="112" name="Freihand 111">
                  <a:extLst>
                    <a:ext uri="{FF2B5EF4-FFF2-40B4-BE49-F238E27FC236}">
                      <a16:creationId xmlns:a16="http://schemas.microsoft.com/office/drawing/2014/main" id="{85895B90-C34B-4A15-811F-6CAC03549B51}"/>
                    </a:ext>
                  </a:extLst>
                </p:cNvPr>
                <p:cNvPicPr/>
                <p:nvPr/>
              </p:nvPicPr>
              <p:blipFill>
                <a:blip r:embed="rId268"/>
                <a:stretch>
                  <a:fillRect/>
                </a:stretch>
              </p:blipFill>
              <p:spPr>
                <a:xfrm>
                  <a:off x="3465827" y="5094427"/>
                  <a:ext cx="32400" cy="9720"/>
                </a:xfrm>
                <a:prstGeom prst="rect">
                  <a:avLst/>
                </a:prstGeom>
              </p:spPr>
            </p:pic>
          </mc:Fallback>
        </mc:AlternateContent>
        <mc:AlternateContent xmlns:mc="http://schemas.openxmlformats.org/markup-compatibility/2006" xmlns:p14="http://schemas.microsoft.com/office/powerpoint/2010/main">
          <mc:Choice Requires="p14">
            <p:contentPart p14:bwMode="auto" r:id="rId294">
              <p14:nvContentPartPr>
                <p14:cNvPr id="113" name="Freihand 112">
                  <a:extLst>
                    <a:ext uri="{FF2B5EF4-FFF2-40B4-BE49-F238E27FC236}">
                      <a16:creationId xmlns:a16="http://schemas.microsoft.com/office/drawing/2014/main" id="{A4325623-1AE8-4B85-9F56-86B91D455673}"/>
                    </a:ext>
                  </a:extLst>
                </p14:cNvPr>
                <p14:cNvContentPartPr/>
                <p14:nvPr/>
              </p14:nvContentPartPr>
              <p14:xfrm>
                <a:off x="3551147" y="5146627"/>
                <a:ext cx="92880" cy="209880"/>
              </p14:xfrm>
            </p:contentPart>
          </mc:Choice>
          <mc:Fallback xmlns="">
            <p:pic>
              <p:nvPicPr>
                <p:cNvPr id="113" name="Freihand 112">
                  <a:extLst>
                    <a:ext uri="{FF2B5EF4-FFF2-40B4-BE49-F238E27FC236}">
                      <a16:creationId xmlns:a16="http://schemas.microsoft.com/office/drawing/2014/main" id="{A4325623-1AE8-4B85-9F56-86B91D455673}"/>
                    </a:ext>
                  </a:extLst>
                </p:cNvPr>
                <p:cNvPicPr/>
                <p:nvPr/>
              </p:nvPicPr>
              <p:blipFill>
                <a:blip r:embed="rId295"/>
                <a:stretch>
                  <a:fillRect/>
                </a:stretch>
              </p:blipFill>
              <p:spPr>
                <a:xfrm>
                  <a:off x="3546827" y="5142307"/>
                  <a:ext cx="10152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296">
              <p14:nvContentPartPr>
                <p14:cNvPr id="121" name="Freihand 120">
                  <a:extLst>
                    <a:ext uri="{FF2B5EF4-FFF2-40B4-BE49-F238E27FC236}">
                      <a16:creationId xmlns:a16="http://schemas.microsoft.com/office/drawing/2014/main" id="{F85AA7D2-5A61-45FF-B5DD-3F0F8042F5A4}"/>
                    </a:ext>
                  </a:extLst>
                </p14:cNvPr>
                <p14:cNvContentPartPr/>
                <p14:nvPr/>
              </p14:nvContentPartPr>
              <p14:xfrm>
                <a:off x="300707" y="5587267"/>
                <a:ext cx="261360" cy="308160"/>
              </p14:xfrm>
            </p:contentPart>
          </mc:Choice>
          <mc:Fallback xmlns="">
            <p:pic>
              <p:nvPicPr>
                <p:cNvPr id="121" name="Freihand 120">
                  <a:extLst>
                    <a:ext uri="{FF2B5EF4-FFF2-40B4-BE49-F238E27FC236}">
                      <a16:creationId xmlns:a16="http://schemas.microsoft.com/office/drawing/2014/main" id="{F85AA7D2-5A61-45FF-B5DD-3F0F8042F5A4}"/>
                    </a:ext>
                  </a:extLst>
                </p:cNvPr>
                <p:cNvPicPr/>
                <p:nvPr/>
              </p:nvPicPr>
              <p:blipFill>
                <a:blip r:embed="rId297"/>
                <a:stretch>
                  <a:fillRect/>
                </a:stretch>
              </p:blipFill>
              <p:spPr>
                <a:xfrm>
                  <a:off x="296387" y="5582947"/>
                  <a:ext cx="270000" cy="316800"/>
                </a:xfrm>
                <a:prstGeom prst="rect">
                  <a:avLst/>
                </a:prstGeom>
              </p:spPr>
            </p:pic>
          </mc:Fallback>
        </mc:AlternateContent>
        <mc:AlternateContent xmlns:mc="http://schemas.openxmlformats.org/markup-compatibility/2006" xmlns:p14="http://schemas.microsoft.com/office/powerpoint/2010/main">
          <mc:Choice Requires="p14">
            <p:contentPart p14:bwMode="auto" r:id="rId298">
              <p14:nvContentPartPr>
                <p14:cNvPr id="122" name="Freihand 121">
                  <a:extLst>
                    <a:ext uri="{FF2B5EF4-FFF2-40B4-BE49-F238E27FC236}">
                      <a16:creationId xmlns:a16="http://schemas.microsoft.com/office/drawing/2014/main" id="{833CF675-E0D9-4F87-84AE-F5C5E3BC1609}"/>
                    </a:ext>
                  </a:extLst>
                </p14:cNvPr>
                <p14:cNvContentPartPr/>
                <p14:nvPr/>
              </p14:nvContentPartPr>
              <p14:xfrm>
                <a:off x="723707" y="5539027"/>
                <a:ext cx="114120" cy="382680"/>
              </p14:xfrm>
            </p:contentPart>
          </mc:Choice>
          <mc:Fallback xmlns="">
            <p:pic>
              <p:nvPicPr>
                <p:cNvPr id="122" name="Freihand 121">
                  <a:extLst>
                    <a:ext uri="{FF2B5EF4-FFF2-40B4-BE49-F238E27FC236}">
                      <a16:creationId xmlns:a16="http://schemas.microsoft.com/office/drawing/2014/main" id="{833CF675-E0D9-4F87-84AE-F5C5E3BC1609}"/>
                    </a:ext>
                  </a:extLst>
                </p:cNvPr>
                <p:cNvPicPr/>
                <p:nvPr/>
              </p:nvPicPr>
              <p:blipFill>
                <a:blip r:embed="rId299"/>
                <a:stretch>
                  <a:fillRect/>
                </a:stretch>
              </p:blipFill>
              <p:spPr>
                <a:xfrm>
                  <a:off x="719387" y="5534707"/>
                  <a:ext cx="122760" cy="391320"/>
                </a:xfrm>
                <a:prstGeom prst="rect">
                  <a:avLst/>
                </a:prstGeom>
              </p:spPr>
            </p:pic>
          </mc:Fallback>
        </mc:AlternateContent>
        <mc:AlternateContent xmlns:mc="http://schemas.openxmlformats.org/markup-compatibility/2006" xmlns:p14="http://schemas.microsoft.com/office/powerpoint/2010/main">
          <mc:Choice Requires="p14">
            <p:contentPart p14:bwMode="auto" r:id="rId300">
              <p14:nvContentPartPr>
                <p14:cNvPr id="124" name="Freihand 123">
                  <a:extLst>
                    <a:ext uri="{FF2B5EF4-FFF2-40B4-BE49-F238E27FC236}">
                      <a16:creationId xmlns:a16="http://schemas.microsoft.com/office/drawing/2014/main" id="{14759627-AA1A-4668-A2A0-A94C978B458E}"/>
                    </a:ext>
                  </a:extLst>
                </p14:cNvPr>
                <p14:cNvContentPartPr/>
                <p14:nvPr/>
              </p14:nvContentPartPr>
              <p14:xfrm>
                <a:off x="988667" y="5625787"/>
                <a:ext cx="165240" cy="167760"/>
              </p14:xfrm>
            </p:contentPart>
          </mc:Choice>
          <mc:Fallback xmlns="">
            <p:pic>
              <p:nvPicPr>
                <p:cNvPr id="124" name="Freihand 123">
                  <a:extLst>
                    <a:ext uri="{FF2B5EF4-FFF2-40B4-BE49-F238E27FC236}">
                      <a16:creationId xmlns:a16="http://schemas.microsoft.com/office/drawing/2014/main" id="{14759627-AA1A-4668-A2A0-A94C978B458E}"/>
                    </a:ext>
                  </a:extLst>
                </p:cNvPr>
                <p:cNvPicPr/>
                <p:nvPr/>
              </p:nvPicPr>
              <p:blipFill>
                <a:blip r:embed="rId301"/>
                <a:stretch>
                  <a:fillRect/>
                </a:stretch>
              </p:blipFill>
              <p:spPr>
                <a:xfrm>
                  <a:off x="984347" y="5621467"/>
                  <a:ext cx="17388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302">
              <p14:nvContentPartPr>
                <p14:cNvPr id="125" name="Freihand 124">
                  <a:extLst>
                    <a:ext uri="{FF2B5EF4-FFF2-40B4-BE49-F238E27FC236}">
                      <a16:creationId xmlns:a16="http://schemas.microsoft.com/office/drawing/2014/main" id="{C46AE960-816D-4C71-8AD1-BB46C1823CAB}"/>
                    </a:ext>
                  </a:extLst>
                </p14:cNvPr>
                <p14:cNvContentPartPr/>
                <p14:nvPr/>
              </p14:nvContentPartPr>
              <p14:xfrm>
                <a:off x="1433987" y="5505907"/>
                <a:ext cx="160560" cy="170640"/>
              </p14:xfrm>
            </p:contentPart>
          </mc:Choice>
          <mc:Fallback xmlns="">
            <p:pic>
              <p:nvPicPr>
                <p:cNvPr id="125" name="Freihand 124">
                  <a:extLst>
                    <a:ext uri="{FF2B5EF4-FFF2-40B4-BE49-F238E27FC236}">
                      <a16:creationId xmlns:a16="http://schemas.microsoft.com/office/drawing/2014/main" id="{C46AE960-816D-4C71-8AD1-BB46C1823CAB}"/>
                    </a:ext>
                  </a:extLst>
                </p:cNvPr>
                <p:cNvPicPr/>
                <p:nvPr/>
              </p:nvPicPr>
              <p:blipFill>
                <a:blip r:embed="rId303"/>
                <a:stretch>
                  <a:fillRect/>
                </a:stretch>
              </p:blipFill>
              <p:spPr>
                <a:xfrm>
                  <a:off x="1429667" y="5501587"/>
                  <a:ext cx="169200" cy="179280"/>
                </a:xfrm>
                <a:prstGeom prst="rect">
                  <a:avLst/>
                </a:prstGeom>
              </p:spPr>
            </p:pic>
          </mc:Fallback>
        </mc:AlternateContent>
        <mc:AlternateContent xmlns:mc="http://schemas.openxmlformats.org/markup-compatibility/2006" xmlns:p14="http://schemas.microsoft.com/office/powerpoint/2010/main">
          <mc:Choice Requires="p14">
            <p:contentPart p14:bwMode="auto" r:id="rId304">
              <p14:nvContentPartPr>
                <p14:cNvPr id="126" name="Freihand 125">
                  <a:extLst>
                    <a:ext uri="{FF2B5EF4-FFF2-40B4-BE49-F238E27FC236}">
                      <a16:creationId xmlns:a16="http://schemas.microsoft.com/office/drawing/2014/main" id="{B3021647-52ED-4343-918C-85E02F1C5A26}"/>
                    </a:ext>
                  </a:extLst>
                </p14:cNvPr>
                <p14:cNvContentPartPr/>
                <p14:nvPr/>
              </p14:nvContentPartPr>
              <p14:xfrm>
                <a:off x="1694267" y="5515987"/>
                <a:ext cx="39960" cy="107280"/>
              </p14:xfrm>
            </p:contentPart>
          </mc:Choice>
          <mc:Fallback xmlns="">
            <p:pic>
              <p:nvPicPr>
                <p:cNvPr id="126" name="Freihand 125">
                  <a:extLst>
                    <a:ext uri="{FF2B5EF4-FFF2-40B4-BE49-F238E27FC236}">
                      <a16:creationId xmlns:a16="http://schemas.microsoft.com/office/drawing/2014/main" id="{B3021647-52ED-4343-918C-85E02F1C5A26}"/>
                    </a:ext>
                  </a:extLst>
                </p:cNvPr>
                <p:cNvPicPr/>
                <p:nvPr/>
              </p:nvPicPr>
              <p:blipFill>
                <a:blip r:embed="rId305"/>
                <a:stretch>
                  <a:fillRect/>
                </a:stretch>
              </p:blipFill>
              <p:spPr>
                <a:xfrm>
                  <a:off x="1689947" y="5511667"/>
                  <a:ext cx="4860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306">
              <p14:nvContentPartPr>
                <p14:cNvPr id="127" name="Freihand 126">
                  <a:extLst>
                    <a:ext uri="{FF2B5EF4-FFF2-40B4-BE49-F238E27FC236}">
                      <a16:creationId xmlns:a16="http://schemas.microsoft.com/office/drawing/2014/main" id="{43FE86FB-F6BB-4BCA-85F9-5C38DF582DE4}"/>
                    </a:ext>
                  </a:extLst>
                </p14:cNvPr>
                <p14:cNvContentPartPr/>
                <p14:nvPr/>
              </p14:nvContentPartPr>
              <p14:xfrm>
                <a:off x="1649267" y="5484667"/>
                <a:ext cx="133560" cy="148320"/>
              </p14:xfrm>
            </p:contentPart>
          </mc:Choice>
          <mc:Fallback xmlns="">
            <p:pic>
              <p:nvPicPr>
                <p:cNvPr id="127" name="Freihand 126">
                  <a:extLst>
                    <a:ext uri="{FF2B5EF4-FFF2-40B4-BE49-F238E27FC236}">
                      <a16:creationId xmlns:a16="http://schemas.microsoft.com/office/drawing/2014/main" id="{43FE86FB-F6BB-4BCA-85F9-5C38DF582DE4}"/>
                    </a:ext>
                  </a:extLst>
                </p:cNvPr>
                <p:cNvPicPr/>
                <p:nvPr/>
              </p:nvPicPr>
              <p:blipFill>
                <a:blip r:embed="rId307"/>
                <a:stretch>
                  <a:fillRect/>
                </a:stretch>
              </p:blipFill>
              <p:spPr>
                <a:xfrm>
                  <a:off x="1644947" y="5480347"/>
                  <a:ext cx="14220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308">
              <p14:nvContentPartPr>
                <p14:cNvPr id="128" name="Freihand 127">
                  <a:extLst>
                    <a:ext uri="{FF2B5EF4-FFF2-40B4-BE49-F238E27FC236}">
                      <a16:creationId xmlns:a16="http://schemas.microsoft.com/office/drawing/2014/main" id="{882C6136-B580-406D-95CE-E984D6F38A5F}"/>
                    </a:ext>
                  </a:extLst>
                </p14:cNvPr>
                <p14:cNvContentPartPr/>
                <p14:nvPr/>
              </p14:nvContentPartPr>
              <p14:xfrm>
                <a:off x="1860947" y="5500147"/>
                <a:ext cx="31320" cy="126720"/>
              </p14:xfrm>
            </p:contentPart>
          </mc:Choice>
          <mc:Fallback xmlns="">
            <p:pic>
              <p:nvPicPr>
                <p:cNvPr id="128" name="Freihand 127">
                  <a:extLst>
                    <a:ext uri="{FF2B5EF4-FFF2-40B4-BE49-F238E27FC236}">
                      <a16:creationId xmlns:a16="http://schemas.microsoft.com/office/drawing/2014/main" id="{882C6136-B580-406D-95CE-E984D6F38A5F}"/>
                    </a:ext>
                  </a:extLst>
                </p:cNvPr>
                <p:cNvPicPr/>
                <p:nvPr/>
              </p:nvPicPr>
              <p:blipFill>
                <a:blip r:embed="rId309"/>
                <a:stretch>
                  <a:fillRect/>
                </a:stretch>
              </p:blipFill>
              <p:spPr>
                <a:xfrm>
                  <a:off x="1856627" y="5495827"/>
                  <a:ext cx="39960" cy="135360"/>
                </a:xfrm>
                <a:prstGeom prst="rect">
                  <a:avLst/>
                </a:prstGeom>
              </p:spPr>
            </p:pic>
          </mc:Fallback>
        </mc:AlternateContent>
        <mc:AlternateContent xmlns:mc="http://schemas.openxmlformats.org/markup-compatibility/2006" xmlns:p14="http://schemas.microsoft.com/office/powerpoint/2010/main">
          <mc:Choice Requires="p14">
            <p:contentPart p14:bwMode="auto" r:id="rId310">
              <p14:nvContentPartPr>
                <p14:cNvPr id="129" name="Freihand 128">
                  <a:extLst>
                    <a:ext uri="{FF2B5EF4-FFF2-40B4-BE49-F238E27FC236}">
                      <a16:creationId xmlns:a16="http://schemas.microsoft.com/office/drawing/2014/main" id="{909F5DEF-AB3F-4C1A-B33B-A2C602E4AE29}"/>
                    </a:ext>
                  </a:extLst>
                </p14:cNvPr>
                <p14:cNvContentPartPr/>
                <p14:nvPr/>
              </p14:nvContentPartPr>
              <p14:xfrm>
                <a:off x="1817387" y="5463067"/>
                <a:ext cx="195120" cy="205920"/>
              </p14:xfrm>
            </p:contentPart>
          </mc:Choice>
          <mc:Fallback xmlns="">
            <p:pic>
              <p:nvPicPr>
                <p:cNvPr id="129" name="Freihand 128">
                  <a:extLst>
                    <a:ext uri="{FF2B5EF4-FFF2-40B4-BE49-F238E27FC236}">
                      <a16:creationId xmlns:a16="http://schemas.microsoft.com/office/drawing/2014/main" id="{909F5DEF-AB3F-4C1A-B33B-A2C602E4AE29}"/>
                    </a:ext>
                  </a:extLst>
                </p:cNvPr>
                <p:cNvPicPr/>
                <p:nvPr/>
              </p:nvPicPr>
              <p:blipFill>
                <a:blip r:embed="rId311"/>
                <a:stretch>
                  <a:fillRect/>
                </a:stretch>
              </p:blipFill>
              <p:spPr>
                <a:xfrm>
                  <a:off x="1813067" y="5458747"/>
                  <a:ext cx="203760" cy="214560"/>
                </a:xfrm>
                <a:prstGeom prst="rect">
                  <a:avLst/>
                </a:prstGeom>
              </p:spPr>
            </p:pic>
          </mc:Fallback>
        </mc:AlternateContent>
        <mc:AlternateContent xmlns:mc="http://schemas.openxmlformats.org/markup-compatibility/2006" xmlns:p14="http://schemas.microsoft.com/office/powerpoint/2010/main">
          <mc:Choice Requires="p14">
            <p:contentPart p14:bwMode="auto" r:id="rId312">
              <p14:nvContentPartPr>
                <p14:cNvPr id="130" name="Freihand 129">
                  <a:extLst>
                    <a:ext uri="{FF2B5EF4-FFF2-40B4-BE49-F238E27FC236}">
                      <a16:creationId xmlns:a16="http://schemas.microsoft.com/office/drawing/2014/main" id="{2B95065E-11CF-4F13-8768-38CF448FFDF7}"/>
                    </a:ext>
                  </a:extLst>
                </p14:cNvPr>
                <p14:cNvContentPartPr/>
                <p14:nvPr/>
              </p14:nvContentPartPr>
              <p14:xfrm>
                <a:off x="1958507" y="5566027"/>
                <a:ext cx="63000" cy="125280"/>
              </p14:xfrm>
            </p:contentPart>
          </mc:Choice>
          <mc:Fallback xmlns="">
            <p:pic>
              <p:nvPicPr>
                <p:cNvPr id="130" name="Freihand 129">
                  <a:extLst>
                    <a:ext uri="{FF2B5EF4-FFF2-40B4-BE49-F238E27FC236}">
                      <a16:creationId xmlns:a16="http://schemas.microsoft.com/office/drawing/2014/main" id="{2B95065E-11CF-4F13-8768-38CF448FFDF7}"/>
                    </a:ext>
                  </a:extLst>
                </p:cNvPr>
                <p:cNvPicPr/>
                <p:nvPr/>
              </p:nvPicPr>
              <p:blipFill>
                <a:blip r:embed="rId313"/>
                <a:stretch>
                  <a:fillRect/>
                </a:stretch>
              </p:blipFill>
              <p:spPr>
                <a:xfrm>
                  <a:off x="1954187" y="5561707"/>
                  <a:ext cx="7164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314">
              <p14:nvContentPartPr>
                <p14:cNvPr id="131" name="Freihand 130">
                  <a:extLst>
                    <a:ext uri="{FF2B5EF4-FFF2-40B4-BE49-F238E27FC236}">
                      <a16:creationId xmlns:a16="http://schemas.microsoft.com/office/drawing/2014/main" id="{5DF80A57-1171-4066-ABC2-AC9CC1A0E88E}"/>
                    </a:ext>
                  </a:extLst>
                </p14:cNvPr>
                <p14:cNvContentPartPr/>
                <p14:nvPr/>
              </p14:nvContentPartPr>
              <p14:xfrm>
                <a:off x="1992347" y="5397547"/>
                <a:ext cx="115920" cy="113760"/>
              </p14:xfrm>
            </p:contentPart>
          </mc:Choice>
          <mc:Fallback xmlns="">
            <p:pic>
              <p:nvPicPr>
                <p:cNvPr id="131" name="Freihand 130">
                  <a:extLst>
                    <a:ext uri="{FF2B5EF4-FFF2-40B4-BE49-F238E27FC236}">
                      <a16:creationId xmlns:a16="http://schemas.microsoft.com/office/drawing/2014/main" id="{5DF80A57-1171-4066-ABC2-AC9CC1A0E88E}"/>
                    </a:ext>
                  </a:extLst>
                </p:cNvPr>
                <p:cNvPicPr/>
                <p:nvPr/>
              </p:nvPicPr>
              <p:blipFill>
                <a:blip r:embed="rId315"/>
                <a:stretch>
                  <a:fillRect/>
                </a:stretch>
              </p:blipFill>
              <p:spPr>
                <a:xfrm>
                  <a:off x="1988027" y="5393227"/>
                  <a:ext cx="12456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316">
              <p14:nvContentPartPr>
                <p14:cNvPr id="134" name="Freihand 133">
                  <a:extLst>
                    <a:ext uri="{FF2B5EF4-FFF2-40B4-BE49-F238E27FC236}">
                      <a16:creationId xmlns:a16="http://schemas.microsoft.com/office/drawing/2014/main" id="{25D6BFFB-4B66-403C-B193-E4B4BBC411B4}"/>
                    </a:ext>
                  </a:extLst>
                </p14:cNvPr>
                <p14:cNvContentPartPr/>
                <p14:nvPr/>
              </p14:nvContentPartPr>
              <p14:xfrm>
                <a:off x="2260187" y="5460187"/>
                <a:ext cx="158040" cy="230760"/>
              </p14:xfrm>
            </p:contentPart>
          </mc:Choice>
          <mc:Fallback xmlns="">
            <p:pic>
              <p:nvPicPr>
                <p:cNvPr id="134" name="Freihand 133">
                  <a:extLst>
                    <a:ext uri="{FF2B5EF4-FFF2-40B4-BE49-F238E27FC236}">
                      <a16:creationId xmlns:a16="http://schemas.microsoft.com/office/drawing/2014/main" id="{25D6BFFB-4B66-403C-B193-E4B4BBC411B4}"/>
                    </a:ext>
                  </a:extLst>
                </p:cNvPr>
                <p:cNvPicPr/>
                <p:nvPr/>
              </p:nvPicPr>
              <p:blipFill>
                <a:blip r:embed="rId317"/>
                <a:stretch>
                  <a:fillRect/>
                </a:stretch>
              </p:blipFill>
              <p:spPr>
                <a:xfrm>
                  <a:off x="2255867" y="5455867"/>
                  <a:ext cx="166680" cy="239400"/>
                </a:xfrm>
                <a:prstGeom prst="rect">
                  <a:avLst/>
                </a:prstGeom>
              </p:spPr>
            </p:pic>
          </mc:Fallback>
        </mc:AlternateContent>
        <mc:AlternateContent xmlns:mc="http://schemas.openxmlformats.org/markup-compatibility/2006" xmlns:p14="http://schemas.microsoft.com/office/powerpoint/2010/main">
          <mc:Choice Requires="p14">
            <p:contentPart p14:bwMode="auto" r:id="rId318">
              <p14:nvContentPartPr>
                <p14:cNvPr id="135" name="Freihand 134">
                  <a:extLst>
                    <a:ext uri="{FF2B5EF4-FFF2-40B4-BE49-F238E27FC236}">
                      <a16:creationId xmlns:a16="http://schemas.microsoft.com/office/drawing/2014/main" id="{5B4C1047-FC91-4864-94BE-169C9803CF90}"/>
                    </a:ext>
                  </a:extLst>
                </p14:cNvPr>
                <p14:cNvContentPartPr/>
                <p14:nvPr/>
              </p14:nvContentPartPr>
              <p14:xfrm>
                <a:off x="2508587" y="5448667"/>
                <a:ext cx="45720" cy="175680"/>
              </p14:xfrm>
            </p:contentPart>
          </mc:Choice>
          <mc:Fallback xmlns="">
            <p:pic>
              <p:nvPicPr>
                <p:cNvPr id="135" name="Freihand 134">
                  <a:extLst>
                    <a:ext uri="{FF2B5EF4-FFF2-40B4-BE49-F238E27FC236}">
                      <a16:creationId xmlns:a16="http://schemas.microsoft.com/office/drawing/2014/main" id="{5B4C1047-FC91-4864-94BE-169C9803CF90}"/>
                    </a:ext>
                  </a:extLst>
                </p:cNvPr>
                <p:cNvPicPr/>
                <p:nvPr/>
              </p:nvPicPr>
              <p:blipFill>
                <a:blip r:embed="rId319"/>
                <a:stretch>
                  <a:fillRect/>
                </a:stretch>
              </p:blipFill>
              <p:spPr>
                <a:xfrm>
                  <a:off x="2504267" y="5444347"/>
                  <a:ext cx="54360" cy="18432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136" name="Freihand 135">
                  <a:extLst>
                    <a:ext uri="{FF2B5EF4-FFF2-40B4-BE49-F238E27FC236}">
                      <a16:creationId xmlns:a16="http://schemas.microsoft.com/office/drawing/2014/main" id="{8246F81A-9AA0-46B5-B763-33EEB36DAF3B}"/>
                    </a:ext>
                  </a:extLst>
                </p14:cNvPr>
                <p14:cNvContentPartPr/>
                <p14:nvPr/>
              </p14:nvContentPartPr>
              <p14:xfrm>
                <a:off x="2452427" y="5429587"/>
                <a:ext cx="174600" cy="80640"/>
              </p14:xfrm>
            </p:contentPart>
          </mc:Choice>
          <mc:Fallback xmlns="">
            <p:pic>
              <p:nvPicPr>
                <p:cNvPr id="136" name="Freihand 135">
                  <a:extLst>
                    <a:ext uri="{FF2B5EF4-FFF2-40B4-BE49-F238E27FC236}">
                      <a16:creationId xmlns:a16="http://schemas.microsoft.com/office/drawing/2014/main" id="{8246F81A-9AA0-46B5-B763-33EEB36DAF3B}"/>
                    </a:ext>
                  </a:extLst>
                </p:cNvPr>
                <p:cNvPicPr/>
                <p:nvPr/>
              </p:nvPicPr>
              <p:blipFill>
                <a:blip r:embed="rId321"/>
                <a:stretch>
                  <a:fillRect/>
                </a:stretch>
              </p:blipFill>
              <p:spPr>
                <a:xfrm>
                  <a:off x="2448107" y="5425267"/>
                  <a:ext cx="183240" cy="8928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137" name="Freihand 136">
                  <a:extLst>
                    <a:ext uri="{FF2B5EF4-FFF2-40B4-BE49-F238E27FC236}">
                      <a16:creationId xmlns:a16="http://schemas.microsoft.com/office/drawing/2014/main" id="{717F68F6-7FB7-4CF9-B8FE-18C9634314C3}"/>
                    </a:ext>
                  </a:extLst>
                </p14:cNvPr>
                <p14:cNvContentPartPr/>
                <p14:nvPr/>
              </p14:nvContentPartPr>
              <p14:xfrm>
                <a:off x="2693627" y="5429947"/>
                <a:ext cx="24480" cy="165960"/>
              </p14:xfrm>
            </p:contentPart>
          </mc:Choice>
          <mc:Fallback xmlns="">
            <p:pic>
              <p:nvPicPr>
                <p:cNvPr id="137" name="Freihand 136">
                  <a:extLst>
                    <a:ext uri="{FF2B5EF4-FFF2-40B4-BE49-F238E27FC236}">
                      <a16:creationId xmlns:a16="http://schemas.microsoft.com/office/drawing/2014/main" id="{717F68F6-7FB7-4CF9-B8FE-18C9634314C3}"/>
                    </a:ext>
                  </a:extLst>
                </p:cNvPr>
                <p:cNvPicPr/>
                <p:nvPr/>
              </p:nvPicPr>
              <p:blipFill>
                <a:blip r:embed="rId323"/>
                <a:stretch>
                  <a:fillRect/>
                </a:stretch>
              </p:blipFill>
              <p:spPr>
                <a:xfrm>
                  <a:off x="2689307" y="5425627"/>
                  <a:ext cx="33120" cy="17460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138" name="Freihand 137">
                  <a:extLst>
                    <a:ext uri="{FF2B5EF4-FFF2-40B4-BE49-F238E27FC236}">
                      <a16:creationId xmlns:a16="http://schemas.microsoft.com/office/drawing/2014/main" id="{53C6123F-F112-49B3-B407-320747708A37}"/>
                    </a:ext>
                  </a:extLst>
                </p14:cNvPr>
                <p14:cNvContentPartPr/>
                <p14:nvPr/>
              </p14:nvContentPartPr>
              <p14:xfrm>
                <a:off x="2627027" y="5395027"/>
                <a:ext cx="176760" cy="113040"/>
              </p14:xfrm>
            </p:contentPart>
          </mc:Choice>
          <mc:Fallback xmlns="">
            <p:pic>
              <p:nvPicPr>
                <p:cNvPr id="138" name="Freihand 137">
                  <a:extLst>
                    <a:ext uri="{FF2B5EF4-FFF2-40B4-BE49-F238E27FC236}">
                      <a16:creationId xmlns:a16="http://schemas.microsoft.com/office/drawing/2014/main" id="{53C6123F-F112-49B3-B407-320747708A37}"/>
                    </a:ext>
                  </a:extLst>
                </p:cNvPr>
                <p:cNvPicPr/>
                <p:nvPr/>
              </p:nvPicPr>
              <p:blipFill>
                <a:blip r:embed="rId325"/>
                <a:stretch>
                  <a:fillRect/>
                </a:stretch>
              </p:blipFill>
              <p:spPr>
                <a:xfrm>
                  <a:off x="2622707" y="5390707"/>
                  <a:ext cx="18540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139" name="Freihand 138">
                  <a:extLst>
                    <a:ext uri="{FF2B5EF4-FFF2-40B4-BE49-F238E27FC236}">
                      <a16:creationId xmlns:a16="http://schemas.microsoft.com/office/drawing/2014/main" id="{EDC40F8A-EA35-433F-8978-26B2BDF0E4A9}"/>
                    </a:ext>
                  </a:extLst>
                </p14:cNvPr>
                <p14:cNvContentPartPr/>
                <p14:nvPr/>
              </p14:nvContentPartPr>
              <p14:xfrm>
                <a:off x="2783267" y="5547667"/>
                <a:ext cx="29520" cy="104040"/>
              </p14:xfrm>
            </p:contentPart>
          </mc:Choice>
          <mc:Fallback xmlns="">
            <p:pic>
              <p:nvPicPr>
                <p:cNvPr id="139" name="Freihand 138">
                  <a:extLst>
                    <a:ext uri="{FF2B5EF4-FFF2-40B4-BE49-F238E27FC236}">
                      <a16:creationId xmlns:a16="http://schemas.microsoft.com/office/drawing/2014/main" id="{EDC40F8A-EA35-433F-8978-26B2BDF0E4A9}"/>
                    </a:ext>
                  </a:extLst>
                </p:cNvPr>
                <p:cNvPicPr/>
                <p:nvPr/>
              </p:nvPicPr>
              <p:blipFill>
                <a:blip r:embed="rId327"/>
                <a:stretch>
                  <a:fillRect/>
                </a:stretch>
              </p:blipFill>
              <p:spPr>
                <a:xfrm>
                  <a:off x="2778947" y="5543347"/>
                  <a:ext cx="3816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140" name="Freihand 139">
                  <a:extLst>
                    <a:ext uri="{FF2B5EF4-FFF2-40B4-BE49-F238E27FC236}">
                      <a16:creationId xmlns:a16="http://schemas.microsoft.com/office/drawing/2014/main" id="{DC14082E-0641-4EA6-8AB5-65263E0DA27E}"/>
                    </a:ext>
                  </a:extLst>
                </p14:cNvPr>
                <p14:cNvContentPartPr/>
                <p14:nvPr/>
              </p14:nvContentPartPr>
              <p14:xfrm>
                <a:off x="2754467" y="5509147"/>
                <a:ext cx="103320" cy="172440"/>
              </p14:xfrm>
            </p:contentPart>
          </mc:Choice>
          <mc:Fallback xmlns="">
            <p:pic>
              <p:nvPicPr>
                <p:cNvPr id="140" name="Freihand 139">
                  <a:extLst>
                    <a:ext uri="{FF2B5EF4-FFF2-40B4-BE49-F238E27FC236}">
                      <a16:creationId xmlns:a16="http://schemas.microsoft.com/office/drawing/2014/main" id="{DC14082E-0641-4EA6-8AB5-65263E0DA27E}"/>
                    </a:ext>
                  </a:extLst>
                </p:cNvPr>
                <p:cNvPicPr/>
                <p:nvPr/>
              </p:nvPicPr>
              <p:blipFill>
                <a:blip r:embed="rId329"/>
                <a:stretch>
                  <a:fillRect/>
                </a:stretch>
              </p:blipFill>
              <p:spPr>
                <a:xfrm>
                  <a:off x="2750147" y="5504827"/>
                  <a:ext cx="11196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330">
              <p14:nvContentPartPr>
                <p14:cNvPr id="141" name="Freihand 140">
                  <a:extLst>
                    <a:ext uri="{FF2B5EF4-FFF2-40B4-BE49-F238E27FC236}">
                      <a16:creationId xmlns:a16="http://schemas.microsoft.com/office/drawing/2014/main" id="{C6752769-7FBA-4BE3-AFC3-6891A46291CB}"/>
                    </a:ext>
                  </a:extLst>
                </p14:cNvPr>
                <p14:cNvContentPartPr/>
                <p14:nvPr/>
              </p14:nvContentPartPr>
              <p14:xfrm>
                <a:off x="2895587" y="5325907"/>
                <a:ext cx="131040" cy="244440"/>
              </p14:xfrm>
            </p:contentPart>
          </mc:Choice>
          <mc:Fallback xmlns="">
            <p:pic>
              <p:nvPicPr>
                <p:cNvPr id="141" name="Freihand 140">
                  <a:extLst>
                    <a:ext uri="{FF2B5EF4-FFF2-40B4-BE49-F238E27FC236}">
                      <a16:creationId xmlns:a16="http://schemas.microsoft.com/office/drawing/2014/main" id="{C6752769-7FBA-4BE3-AFC3-6891A46291CB}"/>
                    </a:ext>
                  </a:extLst>
                </p:cNvPr>
                <p:cNvPicPr/>
                <p:nvPr/>
              </p:nvPicPr>
              <p:blipFill>
                <a:blip r:embed="rId331"/>
                <a:stretch>
                  <a:fillRect/>
                </a:stretch>
              </p:blipFill>
              <p:spPr>
                <a:xfrm>
                  <a:off x="2891267" y="5321587"/>
                  <a:ext cx="139680" cy="253080"/>
                </a:xfrm>
                <a:prstGeom prst="rect">
                  <a:avLst/>
                </a:prstGeom>
              </p:spPr>
            </p:pic>
          </mc:Fallback>
        </mc:AlternateContent>
        <mc:AlternateContent xmlns:mc="http://schemas.openxmlformats.org/markup-compatibility/2006" xmlns:p14="http://schemas.microsoft.com/office/powerpoint/2010/main">
          <mc:Choice Requires="p14">
            <p:contentPart p14:bwMode="auto" r:id="rId332">
              <p14:nvContentPartPr>
                <p14:cNvPr id="142" name="Freihand 141">
                  <a:extLst>
                    <a:ext uri="{FF2B5EF4-FFF2-40B4-BE49-F238E27FC236}">
                      <a16:creationId xmlns:a16="http://schemas.microsoft.com/office/drawing/2014/main" id="{2715295B-15AE-414E-820B-6CA31BD593EA}"/>
                    </a:ext>
                  </a:extLst>
                </p14:cNvPr>
                <p14:cNvContentPartPr/>
                <p14:nvPr/>
              </p14:nvContentPartPr>
              <p14:xfrm>
                <a:off x="1469987" y="5732347"/>
                <a:ext cx="1558080" cy="71280"/>
              </p14:xfrm>
            </p:contentPart>
          </mc:Choice>
          <mc:Fallback xmlns="">
            <p:pic>
              <p:nvPicPr>
                <p:cNvPr id="142" name="Freihand 141">
                  <a:extLst>
                    <a:ext uri="{FF2B5EF4-FFF2-40B4-BE49-F238E27FC236}">
                      <a16:creationId xmlns:a16="http://schemas.microsoft.com/office/drawing/2014/main" id="{2715295B-15AE-414E-820B-6CA31BD593EA}"/>
                    </a:ext>
                  </a:extLst>
                </p:cNvPr>
                <p:cNvPicPr/>
                <p:nvPr/>
              </p:nvPicPr>
              <p:blipFill>
                <a:blip r:embed="rId333"/>
                <a:stretch>
                  <a:fillRect/>
                </a:stretch>
              </p:blipFill>
              <p:spPr>
                <a:xfrm>
                  <a:off x="1465667" y="5728027"/>
                  <a:ext cx="156672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334">
              <p14:nvContentPartPr>
                <p14:cNvPr id="143" name="Freihand 142">
                  <a:extLst>
                    <a:ext uri="{FF2B5EF4-FFF2-40B4-BE49-F238E27FC236}">
                      <a16:creationId xmlns:a16="http://schemas.microsoft.com/office/drawing/2014/main" id="{16B497AE-5AC8-49A4-BA7F-B9A993510308}"/>
                    </a:ext>
                  </a:extLst>
                </p14:cNvPr>
                <p14:cNvContentPartPr/>
                <p14:nvPr/>
              </p14:nvContentPartPr>
              <p14:xfrm>
                <a:off x="2205107" y="5921347"/>
                <a:ext cx="720" cy="140040"/>
              </p14:xfrm>
            </p:contentPart>
          </mc:Choice>
          <mc:Fallback xmlns="">
            <p:pic>
              <p:nvPicPr>
                <p:cNvPr id="143" name="Freihand 142">
                  <a:extLst>
                    <a:ext uri="{FF2B5EF4-FFF2-40B4-BE49-F238E27FC236}">
                      <a16:creationId xmlns:a16="http://schemas.microsoft.com/office/drawing/2014/main" id="{16B497AE-5AC8-49A4-BA7F-B9A993510308}"/>
                    </a:ext>
                  </a:extLst>
                </p:cNvPr>
                <p:cNvPicPr/>
                <p:nvPr/>
              </p:nvPicPr>
              <p:blipFill>
                <a:blip r:embed="rId335"/>
                <a:stretch>
                  <a:fillRect/>
                </a:stretch>
              </p:blipFill>
              <p:spPr>
                <a:xfrm>
                  <a:off x="2200787" y="5917027"/>
                  <a:ext cx="936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336">
              <p14:nvContentPartPr>
                <p14:cNvPr id="144" name="Freihand 143">
                  <a:extLst>
                    <a:ext uri="{FF2B5EF4-FFF2-40B4-BE49-F238E27FC236}">
                      <a16:creationId xmlns:a16="http://schemas.microsoft.com/office/drawing/2014/main" id="{6FE69D5B-2837-44DC-9A13-C06EF15BE2E0}"/>
                    </a:ext>
                  </a:extLst>
                </p14:cNvPr>
                <p14:cNvContentPartPr/>
                <p14:nvPr/>
              </p14:nvContentPartPr>
              <p14:xfrm>
                <a:off x="2054627" y="5914507"/>
                <a:ext cx="267840" cy="207000"/>
              </p14:xfrm>
            </p:contentPart>
          </mc:Choice>
          <mc:Fallback xmlns="">
            <p:pic>
              <p:nvPicPr>
                <p:cNvPr id="144" name="Freihand 143">
                  <a:extLst>
                    <a:ext uri="{FF2B5EF4-FFF2-40B4-BE49-F238E27FC236}">
                      <a16:creationId xmlns:a16="http://schemas.microsoft.com/office/drawing/2014/main" id="{6FE69D5B-2837-44DC-9A13-C06EF15BE2E0}"/>
                    </a:ext>
                  </a:extLst>
                </p:cNvPr>
                <p:cNvPicPr/>
                <p:nvPr/>
              </p:nvPicPr>
              <p:blipFill>
                <a:blip r:embed="rId337"/>
                <a:stretch>
                  <a:fillRect/>
                </a:stretch>
              </p:blipFill>
              <p:spPr>
                <a:xfrm>
                  <a:off x="2050307" y="5910187"/>
                  <a:ext cx="27648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338">
              <p14:nvContentPartPr>
                <p14:cNvPr id="147" name="Freihand 146">
                  <a:extLst>
                    <a:ext uri="{FF2B5EF4-FFF2-40B4-BE49-F238E27FC236}">
                      <a16:creationId xmlns:a16="http://schemas.microsoft.com/office/drawing/2014/main" id="{1ED80BD2-CAC8-49B6-9461-93768131939C}"/>
                    </a:ext>
                  </a:extLst>
                </p14:cNvPr>
                <p14:cNvContentPartPr/>
                <p14:nvPr/>
              </p14:nvContentPartPr>
              <p14:xfrm>
                <a:off x="2344427" y="5807227"/>
                <a:ext cx="125280" cy="189360"/>
              </p14:xfrm>
            </p:contentPart>
          </mc:Choice>
          <mc:Fallback xmlns="">
            <p:pic>
              <p:nvPicPr>
                <p:cNvPr id="147" name="Freihand 146">
                  <a:extLst>
                    <a:ext uri="{FF2B5EF4-FFF2-40B4-BE49-F238E27FC236}">
                      <a16:creationId xmlns:a16="http://schemas.microsoft.com/office/drawing/2014/main" id="{1ED80BD2-CAC8-49B6-9461-93768131939C}"/>
                    </a:ext>
                  </a:extLst>
                </p:cNvPr>
                <p:cNvPicPr/>
                <p:nvPr/>
              </p:nvPicPr>
              <p:blipFill>
                <a:blip r:embed="rId339"/>
                <a:stretch>
                  <a:fillRect/>
                </a:stretch>
              </p:blipFill>
              <p:spPr>
                <a:xfrm>
                  <a:off x="2340107" y="5802907"/>
                  <a:ext cx="133920" cy="198000"/>
                </a:xfrm>
                <a:prstGeom prst="rect">
                  <a:avLst/>
                </a:prstGeom>
              </p:spPr>
            </p:pic>
          </mc:Fallback>
        </mc:AlternateContent>
        <mc:AlternateContent xmlns:mc="http://schemas.openxmlformats.org/markup-compatibility/2006" xmlns:p14="http://schemas.microsoft.com/office/powerpoint/2010/main">
          <mc:Choice Requires="p14">
            <p:contentPart p14:bwMode="auto" r:id="rId340">
              <p14:nvContentPartPr>
                <p14:cNvPr id="148" name="Freihand 147">
                  <a:extLst>
                    <a:ext uri="{FF2B5EF4-FFF2-40B4-BE49-F238E27FC236}">
                      <a16:creationId xmlns:a16="http://schemas.microsoft.com/office/drawing/2014/main" id="{79F6EC5D-8647-4BB1-AA79-8DAA1C28CB77}"/>
                    </a:ext>
                  </a:extLst>
                </p14:cNvPr>
                <p14:cNvContentPartPr/>
                <p14:nvPr/>
              </p14:nvContentPartPr>
              <p14:xfrm>
                <a:off x="2922587" y="5455867"/>
                <a:ext cx="308520" cy="711720"/>
              </p14:xfrm>
            </p:contentPart>
          </mc:Choice>
          <mc:Fallback xmlns="">
            <p:pic>
              <p:nvPicPr>
                <p:cNvPr id="148" name="Freihand 147">
                  <a:extLst>
                    <a:ext uri="{FF2B5EF4-FFF2-40B4-BE49-F238E27FC236}">
                      <a16:creationId xmlns:a16="http://schemas.microsoft.com/office/drawing/2014/main" id="{79F6EC5D-8647-4BB1-AA79-8DAA1C28CB77}"/>
                    </a:ext>
                  </a:extLst>
                </p:cNvPr>
                <p:cNvPicPr/>
                <p:nvPr/>
              </p:nvPicPr>
              <p:blipFill>
                <a:blip r:embed="rId341"/>
                <a:stretch>
                  <a:fillRect/>
                </a:stretch>
              </p:blipFill>
              <p:spPr>
                <a:xfrm>
                  <a:off x="2918267" y="5451547"/>
                  <a:ext cx="317160" cy="720360"/>
                </a:xfrm>
                <a:prstGeom prst="rect">
                  <a:avLst/>
                </a:prstGeom>
              </p:spPr>
            </p:pic>
          </mc:Fallback>
        </mc:AlternateContent>
        <mc:AlternateContent xmlns:mc="http://schemas.openxmlformats.org/markup-compatibility/2006" xmlns:p14="http://schemas.microsoft.com/office/powerpoint/2010/main">
          <mc:Choice Requires="p14">
            <p:contentPart p14:bwMode="auto" r:id="rId342">
              <p14:nvContentPartPr>
                <p14:cNvPr id="150" name="Freihand 149">
                  <a:extLst>
                    <a:ext uri="{FF2B5EF4-FFF2-40B4-BE49-F238E27FC236}">
                      <a16:creationId xmlns:a16="http://schemas.microsoft.com/office/drawing/2014/main" id="{1F18D226-28B6-471C-B7C4-BEE4E55561AB}"/>
                    </a:ext>
                  </a:extLst>
                </p14:cNvPr>
                <p14:cNvContentPartPr/>
                <p14:nvPr/>
              </p14:nvContentPartPr>
              <p14:xfrm>
                <a:off x="3469067" y="5702467"/>
                <a:ext cx="216000" cy="16200"/>
              </p14:xfrm>
            </p:contentPart>
          </mc:Choice>
          <mc:Fallback xmlns="">
            <p:pic>
              <p:nvPicPr>
                <p:cNvPr id="150" name="Freihand 149">
                  <a:extLst>
                    <a:ext uri="{FF2B5EF4-FFF2-40B4-BE49-F238E27FC236}">
                      <a16:creationId xmlns:a16="http://schemas.microsoft.com/office/drawing/2014/main" id="{1F18D226-28B6-471C-B7C4-BEE4E55561AB}"/>
                    </a:ext>
                  </a:extLst>
                </p:cNvPr>
                <p:cNvPicPr/>
                <p:nvPr/>
              </p:nvPicPr>
              <p:blipFill>
                <a:blip r:embed="rId343"/>
                <a:stretch>
                  <a:fillRect/>
                </a:stretch>
              </p:blipFill>
              <p:spPr>
                <a:xfrm>
                  <a:off x="3464747" y="5698147"/>
                  <a:ext cx="22464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344">
              <p14:nvContentPartPr>
                <p14:cNvPr id="151" name="Freihand 150">
                  <a:extLst>
                    <a:ext uri="{FF2B5EF4-FFF2-40B4-BE49-F238E27FC236}">
                      <a16:creationId xmlns:a16="http://schemas.microsoft.com/office/drawing/2014/main" id="{E8759E32-CF96-4222-89E6-6C5482CF8638}"/>
                    </a:ext>
                  </a:extLst>
                </p14:cNvPr>
                <p14:cNvContentPartPr/>
                <p14:nvPr/>
              </p14:nvContentPartPr>
              <p14:xfrm>
                <a:off x="3487067" y="5773747"/>
                <a:ext cx="191520" cy="12600"/>
              </p14:xfrm>
            </p:contentPart>
          </mc:Choice>
          <mc:Fallback xmlns="">
            <p:pic>
              <p:nvPicPr>
                <p:cNvPr id="151" name="Freihand 150">
                  <a:extLst>
                    <a:ext uri="{FF2B5EF4-FFF2-40B4-BE49-F238E27FC236}">
                      <a16:creationId xmlns:a16="http://schemas.microsoft.com/office/drawing/2014/main" id="{E8759E32-CF96-4222-89E6-6C5482CF8638}"/>
                    </a:ext>
                  </a:extLst>
                </p:cNvPr>
                <p:cNvPicPr/>
                <p:nvPr/>
              </p:nvPicPr>
              <p:blipFill>
                <a:blip r:embed="rId345"/>
                <a:stretch>
                  <a:fillRect/>
                </a:stretch>
              </p:blipFill>
              <p:spPr>
                <a:xfrm>
                  <a:off x="3482747" y="5769427"/>
                  <a:ext cx="200160" cy="21240"/>
                </a:xfrm>
                <a:prstGeom prst="rect">
                  <a:avLst/>
                </a:prstGeom>
              </p:spPr>
            </p:pic>
          </mc:Fallback>
        </mc:AlternateContent>
        <mc:AlternateContent xmlns:mc="http://schemas.openxmlformats.org/markup-compatibility/2006" xmlns:p14="http://schemas.microsoft.com/office/powerpoint/2010/main">
          <mc:Choice Requires="p14">
            <p:contentPart p14:bwMode="auto" r:id="rId346">
              <p14:nvContentPartPr>
                <p14:cNvPr id="208" name="Freihand 207">
                  <a:extLst>
                    <a:ext uri="{FF2B5EF4-FFF2-40B4-BE49-F238E27FC236}">
                      <a16:creationId xmlns:a16="http://schemas.microsoft.com/office/drawing/2014/main" id="{2A650AE3-0EC2-4946-98F5-34D433615E19}"/>
                    </a:ext>
                  </a:extLst>
                </p14:cNvPr>
                <p14:cNvContentPartPr/>
                <p14:nvPr/>
              </p14:nvContentPartPr>
              <p14:xfrm>
                <a:off x="3907187" y="5555587"/>
                <a:ext cx="254520" cy="221760"/>
              </p14:xfrm>
            </p:contentPart>
          </mc:Choice>
          <mc:Fallback xmlns="">
            <p:pic>
              <p:nvPicPr>
                <p:cNvPr id="208" name="Freihand 207">
                  <a:extLst>
                    <a:ext uri="{FF2B5EF4-FFF2-40B4-BE49-F238E27FC236}">
                      <a16:creationId xmlns:a16="http://schemas.microsoft.com/office/drawing/2014/main" id="{2A650AE3-0EC2-4946-98F5-34D433615E19}"/>
                    </a:ext>
                  </a:extLst>
                </p:cNvPr>
                <p:cNvPicPr/>
                <p:nvPr/>
              </p:nvPicPr>
              <p:blipFill>
                <a:blip r:embed="rId347"/>
                <a:stretch>
                  <a:fillRect/>
                </a:stretch>
              </p:blipFill>
              <p:spPr>
                <a:xfrm>
                  <a:off x="3902867" y="5551267"/>
                  <a:ext cx="263160" cy="230400"/>
                </a:xfrm>
                <a:prstGeom prst="rect">
                  <a:avLst/>
                </a:prstGeom>
              </p:spPr>
            </p:pic>
          </mc:Fallback>
        </mc:AlternateContent>
        <mc:AlternateContent xmlns:mc="http://schemas.openxmlformats.org/markup-compatibility/2006" xmlns:p14="http://schemas.microsoft.com/office/powerpoint/2010/main">
          <mc:Choice Requires="p14">
            <p:contentPart p14:bwMode="auto" r:id="rId348">
              <p14:nvContentPartPr>
                <p14:cNvPr id="209" name="Freihand 208">
                  <a:extLst>
                    <a:ext uri="{FF2B5EF4-FFF2-40B4-BE49-F238E27FC236}">
                      <a16:creationId xmlns:a16="http://schemas.microsoft.com/office/drawing/2014/main" id="{F7BAEB0E-FD74-4AD7-B2CE-B335C220FC25}"/>
                    </a:ext>
                  </a:extLst>
                </p14:cNvPr>
                <p14:cNvContentPartPr/>
                <p14:nvPr/>
              </p14:nvContentPartPr>
              <p14:xfrm>
                <a:off x="4279787" y="5653147"/>
                <a:ext cx="154080" cy="123120"/>
              </p14:xfrm>
            </p:contentPart>
          </mc:Choice>
          <mc:Fallback xmlns="">
            <p:pic>
              <p:nvPicPr>
                <p:cNvPr id="209" name="Freihand 208">
                  <a:extLst>
                    <a:ext uri="{FF2B5EF4-FFF2-40B4-BE49-F238E27FC236}">
                      <a16:creationId xmlns:a16="http://schemas.microsoft.com/office/drawing/2014/main" id="{F7BAEB0E-FD74-4AD7-B2CE-B335C220FC25}"/>
                    </a:ext>
                  </a:extLst>
                </p:cNvPr>
                <p:cNvPicPr/>
                <p:nvPr/>
              </p:nvPicPr>
              <p:blipFill>
                <a:blip r:embed="rId349"/>
                <a:stretch>
                  <a:fillRect/>
                </a:stretch>
              </p:blipFill>
              <p:spPr>
                <a:xfrm>
                  <a:off x="4275467" y="5648827"/>
                  <a:ext cx="162720" cy="131760"/>
                </a:xfrm>
                <a:prstGeom prst="rect">
                  <a:avLst/>
                </a:prstGeom>
              </p:spPr>
            </p:pic>
          </mc:Fallback>
        </mc:AlternateContent>
        <mc:AlternateContent xmlns:mc="http://schemas.openxmlformats.org/markup-compatibility/2006" xmlns:p14="http://schemas.microsoft.com/office/powerpoint/2010/main">
          <mc:Choice Requires="p14">
            <p:contentPart p14:bwMode="auto" r:id="rId350">
              <p14:nvContentPartPr>
                <p14:cNvPr id="210" name="Freihand 209">
                  <a:extLst>
                    <a:ext uri="{FF2B5EF4-FFF2-40B4-BE49-F238E27FC236}">
                      <a16:creationId xmlns:a16="http://schemas.microsoft.com/office/drawing/2014/main" id="{82DED052-4272-472B-BDA4-6EFD29A6929C}"/>
                    </a:ext>
                  </a:extLst>
                </p14:cNvPr>
                <p14:cNvContentPartPr/>
                <p14:nvPr/>
              </p14:nvContentPartPr>
              <p14:xfrm>
                <a:off x="4690907" y="5627587"/>
                <a:ext cx="32040" cy="124560"/>
              </p14:xfrm>
            </p:contentPart>
          </mc:Choice>
          <mc:Fallback xmlns="">
            <p:pic>
              <p:nvPicPr>
                <p:cNvPr id="210" name="Freihand 209">
                  <a:extLst>
                    <a:ext uri="{FF2B5EF4-FFF2-40B4-BE49-F238E27FC236}">
                      <a16:creationId xmlns:a16="http://schemas.microsoft.com/office/drawing/2014/main" id="{82DED052-4272-472B-BDA4-6EFD29A6929C}"/>
                    </a:ext>
                  </a:extLst>
                </p:cNvPr>
                <p:cNvPicPr/>
                <p:nvPr/>
              </p:nvPicPr>
              <p:blipFill>
                <a:blip r:embed="rId351"/>
                <a:stretch>
                  <a:fillRect/>
                </a:stretch>
              </p:blipFill>
              <p:spPr>
                <a:xfrm>
                  <a:off x="4686587" y="5623267"/>
                  <a:ext cx="40680" cy="13320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211" name="Freihand 210">
                  <a:extLst>
                    <a:ext uri="{FF2B5EF4-FFF2-40B4-BE49-F238E27FC236}">
                      <a16:creationId xmlns:a16="http://schemas.microsoft.com/office/drawing/2014/main" id="{7B5235C1-9C96-4B1A-96E2-A233DF552DF1}"/>
                    </a:ext>
                  </a:extLst>
                </p14:cNvPr>
                <p14:cNvContentPartPr/>
                <p14:nvPr/>
              </p14:nvContentPartPr>
              <p14:xfrm>
                <a:off x="4643747" y="5680507"/>
                <a:ext cx="161280" cy="1080"/>
              </p14:xfrm>
            </p:contentPart>
          </mc:Choice>
          <mc:Fallback xmlns="">
            <p:pic>
              <p:nvPicPr>
                <p:cNvPr id="211" name="Freihand 210">
                  <a:extLst>
                    <a:ext uri="{FF2B5EF4-FFF2-40B4-BE49-F238E27FC236}">
                      <a16:creationId xmlns:a16="http://schemas.microsoft.com/office/drawing/2014/main" id="{7B5235C1-9C96-4B1A-96E2-A233DF552DF1}"/>
                    </a:ext>
                  </a:extLst>
                </p:cNvPr>
                <p:cNvPicPr/>
                <p:nvPr/>
              </p:nvPicPr>
              <p:blipFill>
                <a:blip r:embed="rId353"/>
                <a:stretch>
                  <a:fillRect/>
                </a:stretch>
              </p:blipFill>
              <p:spPr>
                <a:xfrm>
                  <a:off x="4639427" y="5676187"/>
                  <a:ext cx="169920" cy="972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212" name="Freihand 211">
                  <a:extLst>
                    <a:ext uri="{FF2B5EF4-FFF2-40B4-BE49-F238E27FC236}">
                      <a16:creationId xmlns:a16="http://schemas.microsoft.com/office/drawing/2014/main" id="{2AA23B83-4A17-4A9F-AB3C-F2050237B4C4}"/>
                    </a:ext>
                  </a:extLst>
                </p14:cNvPr>
                <p14:cNvContentPartPr/>
                <p14:nvPr/>
              </p14:nvContentPartPr>
              <p14:xfrm>
                <a:off x="4847147" y="5593747"/>
                <a:ext cx="173880" cy="139680"/>
              </p14:xfrm>
            </p:contentPart>
          </mc:Choice>
          <mc:Fallback xmlns="">
            <p:pic>
              <p:nvPicPr>
                <p:cNvPr id="212" name="Freihand 211">
                  <a:extLst>
                    <a:ext uri="{FF2B5EF4-FFF2-40B4-BE49-F238E27FC236}">
                      <a16:creationId xmlns:a16="http://schemas.microsoft.com/office/drawing/2014/main" id="{2AA23B83-4A17-4A9F-AB3C-F2050237B4C4}"/>
                    </a:ext>
                  </a:extLst>
                </p:cNvPr>
                <p:cNvPicPr/>
                <p:nvPr/>
              </p:nvPicPr>
              <p:blipFill>
                <a:blip r:embed="rId355"/>
                <a:stretch>
                  <a:fillRect/>
                </a:stretch>
              </p:blipFill>
              <p:spPr>
                <a:xfrm>
                  <a:off x="4842827" y="5589427"/>
                  <a:ext cx="18252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214" name="Freihand 213">
                  <a:extLst>
                    <a:ext uri="{FF2B5EF4-FFF2-40B4-BE49-F238E27FC236}">
                      <a16:creationId xmlns:a16="http://schemas.microsoft.com/office/drawing/2014/main" id="{CA884CDD-C99C-4565-B722-A063389A67DE}"/>
                    </a:ext>
                  </a:extLst>
                </p14:cNvPr>
                <p14:cNvContentPartPr/>
                <p14:nvPr/>
              </p14:nvContentPartPr>
              <p14:xfrm>
                <a:off x="5108867" y="5462347"/>
                <a:ext cx="219600" cy="200160"/>
              </p14:xfrm>
            </p:contentPart>
          </mc:Choice>
          <mc:Fallback xmlns="">
            <p:pic>
              <p:nvPicPr>
                <p:cNvPr id="214" name="Freihand 213">
                  <a:extLst>
                    <a:ext uri="{FF2B5EF4-FFF2-40B4-BE49-F238E27FC236}">
                      <a16:creationId xmlns:a16="http://schemas.microsoft.com/office/drawing/2014/main" id="{CA884CDD-C99C-4565-B722-A063389A67DE}"/>
                    </a:ext>
                  </a:extLst>
                </p:cNvPr>
                <p:cNvPicPr/>
                <p:nvPr/>
              </p:nvPicPr>
              <p:blipFill>
                <a:blip r:embed="rId357"/>
                <a:stretch>
                  <a:fillRect/>
                </a:stretch>
              </p:blipFill>
              <p:spPr>
                <a:xfrm>
                  <a:off x="5104547" y="5458027"/>
                  <a:ext cx="228240" cy="208800"/>
                </a:xfrm>
                <a:prstGeom prst="rect">
                  <a:avLst/>
                </a:prstGeom>
              </p:spPr>
            </p:pic>
          </mc:Fallback>
        </mc:AlternateContent>
        <mc:AlternateContent xmlns:mc="http://schemas.openxmlformats.org/markup-compatibility/2006" xmlns:p14="http://schemas.microsoft.com/office/powerpoint/2010/main">
          <mc:Choice Requires="p14">
            <p:contentPart p14:bwMode="auto" r:id="rId358">
              <p14:nvContentPartPr>
                <p14:cNvPr id="215" name="Freihand 214">
                  <a:extLst>
                    <a:ext uri="{FF2B5EF4-FFF2-40B4-BE49-F238E27FC236}">
                      <a16:creationId xmlns:a16="http://schemas.microsoft.com/office/drawing/2014/main" id="{62DCA2F8-8201-4828-95CF-9634A43F100E}"/>
                    </a:ext>
                  </a:extLst>
                </p14:cNvPr>
                <p14:cNvContentPartPr/>
                <p14:nvPr/>
              </p14:nvContentPartPr>
              <p14:xfrm>
                <a:off x="5450147" y="5466667"/>
                <a:ext cx="135000" cy="185760"/>
              </p14:xfrm>
            </p:contentPart>
          </mc:Choice>
          <mc:Fallback xmlns="">
            <p:pic>
              <p:nvPicPr>
                <p:cNvPr id="215" name="Freihand 214">
                  <a:extLst>
                    <a:ext uri="{FF2B5EF4-FFF2-40B4-BE49-F238E27FC236}">
                      <a16:creationId xmlns:a16="http://schemas.microsoft.com/office/drawing/2014/main" id="{62DCA2F8-8201-4828-95CF-9634A43F100E}"/>
                    </a:ext>
                  </a:extLst>
                </p:cNvPr>
                <p:cNvPicPr/>
                <p:nvPr/>
              </p:nvPicPr>
              <p:blipFill>
                <a:blip r:embed="rId359"/>
                <a:stretch>
                  <a:fillRect/>
                </a:stretch>
              </p:blipFill>
              <p:spPr>
                <a:xfrm>
                  <a:off x="5445827" y="5462347"/>
                  <a:ext cx="14364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360">
              <p14:nvContentPartPr>
                <p14:cNvPr id="216" name="Freihand 215">
                  <a:extLst>
                    <a:ext uri="{FF2B5EF4-FFF2-40B4-BE49-F238E27FC236}">
                      <a16:creationId xmlns:a16="http://schemas.microsoft.com/office/drawing/2014/main" id="{7ADE10AC-C952-41F6-9F19-61A3C9227963}"/>
                    </a:ext>
                  </a:extLst>
                </p14:cNvPr>
                <p14:cNvContentPartPr/>
                <p14:nvPr/>
              </p14:nvContentPartPr>
              <p14:xfrm>
                <a:off x="5704307" y="5484307"/>
                <a:ext cx="20880" cy="155520"/>
              </p14:xfrm>
            </p:contentPart>
          </mc:Choice>
          <mc:Fallback xmlns="">
            <p:pic>
              <p:nvPicPr>
                <p:cNvPr id="216" name="Freihand 215">
                  <a:extLst>
                    <a:ext uri="{FF2B5EF4-FFF2-40B4-BE49-F238E27FC236}">
                      <a16:creationId xmlns:a16="http://schemas.microsoft.com/office/drawing/2014/main" id="{7ADE10AC-C952-41F6-9F19-61A3C9227963}"/>
                    </a:ext>
                  </a:extLst>
                </p:cNvPr>
                <p:cNvPicPr/>
                <p:nvPr/>
              </p:nvPicPr>
              <p:blipFill>
                <a:blip r:embed="rId361"/>
                <a:stretch>
                  <a:fillRect/>
                </a:stretch>
              </p:blipFill>
              <p:spPr>
                <a:xfrm>
                  <a:off x="5699987" y="5479987"/>
                  <a:ext cx="29520" cy="164160"/>
                </a:xfrm>
                <a:prstGeom prst="rect">
                  <a:avLst/>
                </a:prstGeom>
              </p:spPr>
            </p:pic>
          </mc:Fallback>
        </mc:AlternateContent>
        <mc:AlternateContent xmlns:mc="http://schemas.openxmlformats.org/markup-compatibility/2006" xmlns:p14="http://schemas.microsoft.com/office/powerpoint/2010/main">
          <mc:Choice Requires="p14">
            <p:contentPart p14:bwMode="auto" r:id="rId362">
              <p14:nvContentPartPr>
                <p14:cNvPr id="217" name="Freihand 216">
                  <a:extLst>
                    <a:ext uri="{FF2B5EF4-FFF2-40B4-BE49-F238E27FC236}">
                      <a16:creationId xmlns:a16="http://schemas.microsoft.com/office/drawing/2014/main" id="{58A624C9-D6A9-493F-8F77-455473E97C8A}"/>
                    </a:ext>
                  </a:extLst>
                </p14:cNvPr>
                <p14:cNvContentPartPr/>
                <p14:nvPr/>
              </p14:nvContentPartPr>
              <p14:xfrm>
                <a:off x="5620067" y="5438227"/>
                <a:ext cx="133560" cy="84960"/>
              </p14:xfrm>
            </p:contentPart>
          </mc:Choice>
          <mc:Fallback xmlns="">
            <p:pic>
              <p:nvPicPr>
                <p:cNvPr id="217" name="Freihand 216">
                  <a:extLst>
                    <a:ext uri="{FF2B5EF4-FFF2-40B4-BE49-F238E27FC236}">
                      <a16:creationId xmlns:a16="http://schemas.microsoft.com/office/drawing/2014/main" id="{58A624C9-D6A9-493F-8F77-455473E97C8A}"/>
                    </a:ext>
                  </a:extLst>
                </p:cNvPr>
                <p:cNvPicPr/>
                <p:nvPr/>
              </p:nvPicPr>
              <p:blipFill>
                <a:blip r:embed="rId363"/>
                <a:stretch>
                  <a:fillRect/>
                </a:stretch>
              </p:blipFill>
              <p:spPr>
                <a:xfrm>
                  <a:off x="5615747" y="5433907"/>
                  <a:ext cx="142200" cy="93600"/>
                </a:xfrm>
                <a:prstGeom prst="rect">
                  <a:avLst/>
                </a:prstGeom>
              </p:spPr>
            </p:pic>
          </mc:Fallback>
        </mc:AlternateContent>
        <mc:AlternateContent xmlns:mc="http://schemas.openxmlformats.org/markup-compatibility/2006" xmlns:p14="http://schemas.microsoft.com/office/powerpoint/2010/main">
          <mc:Choice Requires="p14">
            <p:contentPart p14:bwMode="auto" r:id="rId364">
              <p14:nvContentPartPr>
                <p14:cNvPr id="218" name="Freihand 217">
                  <a:extLst>
                    <a:ext uri="{FF2B5EF4-FFF2-40B4-BE49-F238E27FC236}">
                      <a16:creationId xmlns:a16="http://schemas.microsoft.com/office/drawing/2014/main" id="{75ED2625-6946-452F-BBAC-776CEDA749ED}"/>
                    </a:ext>
                  </a:extLst>
                </p14:cNvPr>
                <p14:cNvContentPartPr/>
                <p14:nvPr/>
              </p14:nvContentPartPr>
              <p14:xfrm>
                <a:off x="5597387" y="5502667"/>
                <a:ext cx="32400" cy="124920"/>
              </p14:xfrm>
            </p:contentPart>
          </mc:Choice>
          <mc:Fallback xmlns="">
            <p:pic>
              <p:nvPicPr>
                <p:cNvPr id="218" name="Freihand 217">
                  <a:extLst>
                    <a:ext uri="{FF2B5EF4-FFF2-40B4-BE49-F238E27FC236}">
                      <a16:creationId xmlns:a16="http://schemas.microsoft.com/office/drawing/2014/main" id="{75ED2625-6946-452F-BBAC-776CEDA749ED}"/>
                    </a:ext>
                  </a:extLst>
                </p:cNvPr>
                <p:cNvPicPr/>
                <p:nvPr/>
              </p:nvPicPr>
              <p:blipFill>
                <a:blip r:embed="rId365"/>
                <a:stretch>
                  <a:fillRect/>
                </a:stretch>
              </p:blipFill>
              <p:spPr>
                <a:xfrm>
                  <a:off x="5593067" y="5498347"/>
                  <a:ext cx="4104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219" name="Freihand 218">
                  <a:extLst>
                    <a:ext uri="{FF2B5EF4-FFF2-40B4-BE49-F238E27FC236}">
                      <a16:creationId xmlns:a16="http://schemas.microsoft.com/office/drawing/2014/main" id="{FA0DCA54-9DB6-459B-99B9-29B2AAE96089}"/>
                    </a:ext>
                  </a:extLst>
                </p14:cNvPr>
                <p14:cNvContentPartPr/>
                <p14:nvPr/>
              </p14:nvContentPartPr>
              <p14:xfrm>
                <a:off x="5583707" y="5509507"/>
                <a:ext cx="90000" cy="97200"/>
              </p14:xfrm>
            </p:contentPart>
          </mc:Choice>
          <mc:Fallback xmlns="">
            <p:pic>
              <p:nvPicPr>
                <p:cNvPr id="219" name="Freihand 218">
                  <a:extLst>
                    <a:ext uri="{FF2B5EF4-FFF2-40B4-BE49-F238E27FC236}">
                      <a16:creationId xmlns:a16="http://schemas.microsoft.com/office/drawing/2014/main" id="{FA0DCA54-9DB6-459B-99B9-29B2AAE96089}"/>
                    </a:ext>
                  </a:extLst>
                </p:cNvPr>
                <p:cNvPicPr/>
                <p:nvPr/>
              </p:nvPicPr>
              <p:blipFill>
                <a:blip r:embed="rId367"/>
                <a:stretch>
                  <a:fillRect/>
                </a:stretch>
              </p:blipFill>
              <p:spPr>
                <a:xfrm>
                  <a:off x="5579387" y="5505187"/>
                  <a:ext cx="9864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220" name="Freihand 219">
                  <a:extLst>
                    <a:ext uri="{FF2B5EF4-FFF2-40B4-BE49-F238E27FC236}">
                      <a16:creationId xmlns:a16="http://schemas.microsoft.com/office/drawing/2014/main" id="{D7FA13AA-A73D-42C1-8F91-282D6C3E0CA5}"/>
                    </a:ext>
                  </a:extLst>
                </p14:cNvPr>
                <p14:cNvContentPartPr/>
                <p14:nvPr/>
              </p14:nvContentPartPr>
              <p14:xfrm>
                <a:off x="5776307" y="5570707"/>
                <a:ext cx="108360" cy="152280"/>
              </p14:xfrm>
            </p:contentPart>
          </mc:Choice>
          <mc:Fallback xmlns="">
            <p:pic>
              <p:nvPicPr>
                <p:cNvPr id="220" name="Freihand 219">
                  <a:extLst>
                    <a:ext uri="{FF2B5EF4-FFF2-40B4-BE49-F238E27FC236}">
                      <a16:creationId xmlns:a16="http://schemas.microsoft.com/office/drawing/2014/main" id="{D7FA13AA-A73D-42C1-8F91-282D6C3E0CA5}"/>
                    </a:ext>
                  </a:extLst>
                </p:cNvPr>
                <p:cNvPicPr/>
                <p:nvPr/>
              </p:nvPicPr>
              <p:blipFill>
                <a:blip r:embed="rId369"/>
                <a:stretch>
                  <a:fillRect/>
                </a:stretch>
              </p:blipFill>
              <p:spPr>
                <a:xfrm>
                  <a:off x="5771987" y="5566387"/>
                  <a:ext cx="11700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221" name="Freihand 220">
                  <a:extLst>
                    <a:ext uri="{FF2B5EF4-FFF2-40B4-BE49-F238E27FC236}">
                      <a16:creationId xmlns:a16="http://schemas.microsoft.com/office/drawing/2014/main" id="{6A2CF365-DD4D-488B-A56F-B0AF924FFEE4}"/>
                    </a:ext>
                  </a:extLst>
                </p14:cNvPr>
                <p14:cNvContentPartPr/>
                <p14:nvPr/>
              </p14:nvContentPartPr>
              <p14:xfrm>
                <a:off x="5826347" y="5562787"/>
                <a:ext cx="168120" cy="152640"/>
              </p14:xfrm>
            </p:contentPart>
          </mc:Choice>
          <mc:Fallback xmlns="">
            <p:pic>
              <p:nvPicPr>
                <p:cNvPr id="221" name="Freihand 220">
                  <a:extLst>
                    <a:ext uri="{FF2B5EF4-FFF2-40B4-BE49-F238E27FC236}">
                      <a16:creationId xmlns:a16="http://schemas.microsoft.com/office/drawing/2014/main" id="{6A2CF365-DD4D-488B-A56F-B0AF924FFEE4}"/>
                    </a:ext>
                  </a:extLst>
                </p:cNvPr>
                <p:cNvPicPr/>
                <p:nvPr/>
              </p:nvPicPr>
              <p:blipFill>
                <a:blip r:embed="rId371"/>
                <a:stretch>
                  <a:fillRect/>
                </a:stretch>
              </p:blipFill>
              <p:spPr>
                <a:xfrm>
                  <a:off x="5822027" y="5558467"/>
                  <a:ext cx="17676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222" name="Freihand 221">
                  <a:extLst>
                    <a:ext uri="{FF2B5EF4-FFF2-40B4-BE49-F238E27FC236}">
                      <a16:creationId xmlns:a16="http://schemas.microsoft.com/office/drawing/2014/main" id="{489C3A18-96A1-45C2-98B7-19EE55636872}"/>
                    </a:ext>
                  </a:extLst>
                </p14:cNvPr>
                <p14:cNvContentPartPr/>
                <p14:nvPr/>
              </p14:nvContentPartPr>
              <p14:xfrm>
                <a:off x="6048467" y="5448667"/>
                <a:ext cx="134280" cy="180360"/>
              </p14:xfrm>
            </p:contentPart>
          </mc:Choice>
          <mc:Fallback xmlns="">
            <p:pic>
              <p:nvPicPr>
                <p:cNvPr id="222" name="Freihand 221">
                  <a:extLst>
                    <a:ext uri="{FF2B5EF4-FFF2-40B4-BE49-F238E27FC236}">
                      <a16:creationId xmlns:a16="http://schemas.microsoft.com/office/drawing/2014/main" id="{489C3A18-96A1-45C2-98B7-19EE55636872}"/>
                    </a:ext>
                  </a:extLst>
                </p:cNvPr>
                <p:cNvPicPr/>
                <p:nvPr/>
              </p:nvPicPr>
              <p:blipFill>
                <a:blip r:embed="rId373"/>
                <a:stretch>
                  <a:fillRect/>
                </a:stretch>
              </p:blipFill>
              <p:spPr>
                <a:xfrm>
                  <a:off x="6044147" y="5444347"/>
                  <a:ext cx="142920" cy="18900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223" name="Freihand 222">
                  <a:extLst>
                    <a:ext uri="{FF2B5EF4-FFF2-40B4-BE49-F238E27FC236}">
                      <a16:creationId xmlns:a16="http://schemas.microsoft.com/office/drawing/2014/main" id="{CD947335-7361-4FE4-BB74-591A3AF6C595}"/>
                    </a:ext>
                  </a:extLst>
                </p14:cNvPr>
                <p14:cNvContentPartPr/>
                <p14:nvPr/>
              </p14:nvContentPartPr>
              <p14:xfrm>
                <a:off x="6181307" y="5436067"/>
                <a:ext cx="254160" cy="302040"/>
              </p14:xfrm>
            </p:contentPart>
          </mc:Choice>
          <mc:Fallback xmlns="">
            <p:pic>
              <p:nvPicPr>
                <p:cNvPr id="223" name="Freihand 222">
                  <a:extLst>
                    <a:ext uri="{FF2B5EF4-FFF2-40B4-BE49-F238E27FC236}">
                      <a16:creationId xmlns:a16="http://schemas.microsoft.com/office/drawing/2014/main" id="{CD947335-7361-4FE4-BB74-591A3AF6C595}"/>
                    </a:ext>
                  </a:extLst>
                </p:cNvPr>
                <p:cNvPicPr/>
                <p:nvPr/>
              </p:nvPicPr>
              <p:blipFill>
                <a:blip r:embed="rId375"/>
                <a:stretch>
                  <a:fillRect/>
                </a:stretch>
              </p:blipFill>
              <p:spPr>
                <a:xfrm>
                  <a:off x="6176987" y="5431747"/>
                  <a:ext cx="262800" cy="310680"/>
                </a:xfrm>
                <a:prstGeom prst="rect">
                  <a:avLst/>
                </a:prstGeom>
              </p:spPr>
            </p:pic>
          </mc:Fallback>
        </mc:AlternateContent>
        <mc:AlternateContent xmlns:mc="http://schemas.openxmlformats.org/markup-compatibility/2006" xmlns:p14="http://schemas.microsoft.com/office/powerpoint/2010/main">
          <mc:Choice Requires="p14">
            <p:contentPart p14:bwMode="auto" r:id="rId376">
              <p14:nvContentPartPr>
                <p14:cNvPr id="224" name="Freihand 223">
                  <a:extLst>
                    <a:ext uri="{FF2B5EF4-FFF2-40B4-BE49-F238E27FC236}">
                      <a16:creationId xmlns:a16="http://schemas.microsoft.com/office/drawing/2014/main" id="{4AD5021E-5FCB-4E5F-A67D-06581360ACAA}"/>
                    </a:ext>
                  </a:extLst>
                </p14:cNvPr>
                <p14:cNvContentPartPr/>
                <p14:nvPr/>
              </p14:nvContentPartPr>
              <p14:xfrm>
                <a:off x="6489107" y="5418427"/>
                <a:ext cx="206280" cy="147960"/>
              </p14:xfrm>
            </p:contentPart>
          </mc:Choice>
          <mc:Fallback xmlns="">
            <p:pic>
              <p:nvPicPr>
                <p:cNvPr id="224" name="Freihand 223">
                  <a:extLst>
                    <a:ext uri="{FF2B5EF4-FFF2-40B4-BE49-F238E27FC236}">
                      <a16:creationId xmlns:a16="http://schemas.microsoft.com/office/drawing/2014/main" id="{4AD5021E-5FCB-4E5F-A67D-06581360ACAA}"/>
                    </a:ext>
                  </a:extLst>
                </p:cNvPr>
                <p:cNvPicPr/>
                <p:nvPr/>
              </p:nvPicPr>
              <p:blipFill>
                <a:blip r:embed="rId377"/>
                <a:stretch>
                  <a:fillRect/>
                </a:stretch>
              </p:blipFill>
              <p:spPr>
                <a:xfrm>
                  <a:off x="6484787" y="5414107"/>
                  <a:ext cx="21492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378">
              <p14:nvContentPartPr>
                <p14:cNvPr id="225" name="Freihand 224">
                  <a:extLst>
                    <a:ext uri="{FF2B5EF4-FFF2-40B4-BE49-F238E27FC236}">
                      <a16:creationId xmlns:a16="http://schemas.microsoft.com/office/drawing/2014/main" id="{AA60F8E5-4958-4FEA-B0E8-A9044B4F62E6}"/>
                    </a:ext>
                  </a:extLst>
                </p14:cNvPr>
                <p14:cNvContentPartPr/>
                <p14:nvPr/>
              </p14:nvContentPartPr>
              <p14:xfrm>
                <a:off x="6779267" y="5380627"/>
                <a:ext cx="106200" cy="172440"/>
              </p14:xfrm>
            </p:contentPart>
          </mc:Choice>
          <mc:Fallback xmlns="">
            <p:pic>
              <p:nvPicPr>
                <p:cNvPr id="225" name="Freihand 224">
                  <a:extLst>
                    <a:ext uri="{FF2B5EF4-FFF2-40B4-BE49-F238E27FC236}">
                      <a16:creationId xmlns:a16="http://schemas.microsoft.com/office/drawing/2014/main" id="{AA60F8E5-4958-4FEA-B0E8-A9044B4F62E6}"/>
                    </a:ext>
                  </a:extLst>
                </p:cNvPr>
                <p:cNvPicPr/>
                <p:nvPr/>
              </p:nvPicPr>
              <p:blipFill>
                <a:blip r:embed="rId379"/>
                <a:stretch>
                  <a:fillRect/>
                </a:stretch>
              </p:blipFill>
              <p:spPr>
                <a:xfrm>
                  <a:off x="6774947" y="5376307"/>
                  <a:ext cx="11484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380">
              <p14:nvContentPartPr>
                <p14:cNvPr id="226" name="Freihand 225">
                  <a:extLst>
                    <a:ext uri="{FF2B5EF4-FFF2-40B4-BE49-F238E27FC236}">
                      <a16:creationId xmlns:a16="http://schemas.microsoft.com/office/drawing/2014/main" id="{D70CEEB6-3133-4D94-901D-F45E5A0857A9}"/>
                    </a:ext>
                  </a:extLst>
                </p14:cNvPr>
                <p14:cNvContentPartPr/>
                <p14:nvPr/>
              </p14:nvContentPartPr>
              <p14:xfrm>
                <a:off x="6959267" y="5377747"/>
                <a:ext cx="45720" cy="141480"/>
              </p14:xfrm>
            </p:contentPart>
          </mc:Choice>
          <mc:Fallback xmlns="">
            <p:pic>
              <p:nvPicPr>
                <p:cNvPr id="226" name="Freihand 225">
                  <a:extLst>
                    <a:ext uri="{FF2B5EF4-FFF2-40B4-BE49-F238E27FC236}">
                      <a16:creationId xmlns:a16="http://schemas.microsoft.com/office/drawing/2014/main" id="{D70CEEB6-3133-4D94-901D-F45E5A0857A9}"/>
                    </a:ext>
                  </a:extLst>
                </p:cNvPr>
                <p:cNvPicPr/>
                <p:nvPr/>
              </p:nvPicPr>
              <p:blipFill>
                <a:blip r:embed="rId381"/>
                <a:stretch>
                  <a:fillRect/>
                </a:stretch>
              </p:blipFill>
              <p:spPr>
                <a:xfrm>
                  <a:off x="6954947" y="5373427"/>
                  <a:ext cx="54360" cy="150120"/>
                </a:xfrm>
                <a:prstGeom prst="rect">
                  <a:avLst/>
                </a:prstGeom>
              </p:spPr>
            </p:pic>
          </mc:Fallback>
        </mc:AlternateContent>
        <mc:AlternateContent xmlns:mc="http://schemas.openxmlformats.org/markup-compatibility/2006" xmlns:p14="http://schemas.microsoft.com/office/powerpoint/2010/main">
          <mc:Choice Requires="p14">
            <p:contentPart p14:bwMode="auto" r:id="rId382">
              <p14:nvContentPartPr>
                <p14:cNvPr id="227" name="Freihand 226">
                  <a:extLst>
                    <a:ext uri="{FF2B5EF4-FFF2-40B4-BE49-F238E27FC236}">
                      <a16:creationId xmlns:a16="http://schemas.microsoft.com/office/drawing/2014/main" id="{A62312AE-4D57-41F3-9C2A-7236E349FE02}"/>
                    </a:ext>
                  </a:extLst>
                </p14:cNvPr>
                <p14:cNvContentPartPr/>
                <p14:nvPr/>
              </p14:nvContentPartPr>
              <p14:xfrm>
                <a:off x="6898787" y="5376307"/>
                <a:ext cx="155520" cy="147240"/>
              </p14:xfrm>
            </p:contentPart>
          </mc:Choice>
          <mc:Fallback xmlns="">
            <p:pic>
              <p:nvPicPr>
                <p:cNvPr id="227" name="Freihand 226">
                  <a:extLst>
                    <a:ext uri="{FF2B5EF4-FFF2-40B4-BE49-F238E27FC236}">
                      <a16:creationId xmlns:a16="http://schemas.microsoft.com/office/drawing/2014/main" id="{A62312AE-4D57-41F3-9C2A-7236E349FE02}"/>
                    </a:ext>
                  </a:extLst>
                </p:cNvPr>
                <p:cNvPicPr/>
                <p:nvPr/>
              </p:nvPicPr>
              <p:blipFill>
                <a:blip r:embed="rId383"/>
                <a:stretch>
                  <a:fillRect/>
                </a:stretch>
              </p:blipFill>
              <p:spPr>
                <a:xfrm>
                  <a:off x="6894467" y="5371987"/>
                  <a:ext cx="16416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384">
              <p14:nvContentPartPr>
                <p14:cNvPr id="228" name="Freihand 227">
                  <a:extLst>
                    <a:ext uri="{FF2B5EF4-FFF2-40B4-BE49-F238E27FC236}">
                      <a16:creationId xmlns:a16="http://schemas.microsoft.com/office/drawing/2014/main" id="{1503FB53-6D27-4A13-A188-A93FF0B67729}"/>
                    </a:ext>
                  </a:extLst>
                </p14:cNvPr>
                <p14:cNvContentPartPr/>
                <p14:nvPr/>
              </p14:nvContentPartPr>
              <p14:xfrm>
                <a:off x="7073747" y="5308987"/>
                <a:ext cx="160920" cy="210240"/>
              </p14:xfrm>
            </p:contentPart>
          </mc:Choice>
          <mc:Fallback xmlns="">
            <p:pic>
              <p:nvPicPr>
                <p:cNvPr id="228" name="Freihand 227">
                  <a:extLst>
                    <a:ext uri="{FF2B5EF4-FFF2-40B4-BE49-F238E27FC236}">
                      <a16:creationId xmlns:a16="http://schemas.microsoft.com/office/drawing/2014/main" id="{1503FB53-6D27-4A13-A188-A93FF0B67729}"/>
                    </a:ext>
                  </a:extLst>
                </p:cNvPr>
                <p:cNvPicPr/>
                <p:nvPr/>
              </p:nvPicPr>
              <p:blipFill>
                <a:blip r:embed="rId385"/>
                <a:stretch>
                  <a:fillRect/>
                </a:stretch>
              </p:blipFill>
              <p:spPr>
                <a:xfrm>
                  <a:off x="7069427" y="5304667"/>
                  <a:ext cx="16956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386">
              <p14:nvContentPartPr>
                <p14:cNvPr id="232" name="Freihand 231">
                  <a:extLst>
                    <a:ext uri="{FF2B5EF4-FFF2-40B4-BE49-F238E27FC236}">
                      <a16:creationId xmlns:a16="http://schemas.microsoft.com/office/drawing/2014/main" id="{0E1CDAD0-1677-43C8-91A8-F65845DF0320}"/>
                    </a:ext>
                  </a:extLst>
                </p14:cNvPr>
                <p14:cNvContentPartPr/>
                <p14:nvPr/>
              </p14:nvContentPartPr>
              <p14:xfrm>
                <a:off x="7360667" y="5439667"/>
                <a:ext cx="115560" cy="19440"/>
              </p14:xfrm>
            </p:contentPart>
          </mc:Choice>
          <mc:Fallback xmlns="">
            <p:pic>
              <p:nvPicPr>
                <p:cNvPr id="232" name="Freihand 231">
                  <a:extLst>
                    <a:ext uri="{FF2B5EF4-FFF2-40B4-BE49-F238E27FC236}">
                      <a16:creationId xmlns:a16="http://schemas.microsoft.com/office/drawing/2014/main" id="{0E1CDAD0-1677-43C8-91A8-F65845DF0320}"/>
                    </a:ext>
                  </a:extLst>
                </p:cNvPr>
                <p:cNvPicPr/>
                <p:nvPr/>
              </p:nvPicPr>
              <p:blipFill>
                <a:blip r:embed="rId387"/>
                <a:stretch>
                  <a:fillRect/>
                </a:stretch>
              </p:blipFill>
              <p:spPr>
                <a:xfrm>
                  <a:off x="7356347" y="5435347"/>
                  <a:ext cx="12420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388">
              <p14:nvContentPartPr>
                <p14:cNvPr id="234" name="Freihand 233">
                  <a:extLst>
                    <a:ext uri="{FF2B5EF4-FFF2-40B4-BE49-F238E27FC236}">
                      <a16:creationId xmlns:a16="http://schemas.microsoft.com/office/drawing/2014/main" id="{ED0C1D5D-2458-4E46-B872-73F077D8B7D7}"/>
                    </a:ext>
                  </a:extLst>
                </p14:cNvPr>
                <p14:cNvContentPartPr/>
                <p14:nvPr/>
              </p14:nvContentPartPr>
              <p14:xfrm>
                <a:off x="7532027" y="5333467"/>
                <a:ext cx="192960" cy="316440"/>
              </p14:xfrm>
            </p:contentPart>
          </mc:Choice>
          <mc:Fallback xmlns="">
            <p:pic>
              <p:nvPicPr>
                <p:cNvPr id="234" name="Freihand 233">
                  <a:extLst>
                    <a:ext uri="{FF2B5EF4-FFF2-40B4-BE49-F238E27FC236}">
                      <a16:creationId xmlns:a16="http://schemas.microsoft.com/office/drawing/2014/main" id="{ED0C1D5D-2458-4E46-B872-73F077D8B7D7}"/>
                    </a:ext>
                  </a:extLst>
                </p:cNvPr>
                <p:cNvPicPr/>
                <p:nvPr/>
              </p:nvPicPr>
              <p:blipFill>
                <a:blip r:embed="rId389"/>
                <a:stretch>
                  <a:fillRect/>
                </a:stretch>
              </p:blipFill>
              <p:spPr>
                <a:xfrm>
                  <a:off x="7527707" y="5329147"/>
                  <a:ext cx="201600" cy="325080"/>
                </a:xfrm>
                <a:prstGeom prst="rect">
                  <a:avLst/>
                </a:prstGeom>
              </p:spPr>
            </p:pic>
          </mc:Fallback>
        </mc:AlternateContent>
        <mc:AlternateContent xmlns:mc="http://schemas.openxmlformats.org/markup-compatibility/2006" xmlns:p14="http://schemas.microsoft.com/office/powerpoint/2010/main">
          <mc:Choice Requires="p14">
            <p:contentPart p14:bwMode="auto" r:id="rId390">
              <p14:nvContentPartPr>
                <p14:cNvPr id="235" name="Freihand 234">
                  <a:extLst>
                    <a:ext uri="{FF2B5EF4-FFF2-40B4-BE49-F238E27FC236}">
                      <a16:creationId xmlns:a16="http://schemas.microsoft.com/office/drawing/2014/main" id="{2E2BB830-61D4-4B7C-8669-1A19687CEF4B}"/>
                    </a:ext>
                  </a:extLst>
                </p14:cNvPr>
                <p14:cNvContentPartPr/>
                <p14:nvPr/>
              </p14:nvContentPartPr>
              <p14:xfrm>
                <a:off x="7769987" y="5198107"/>
                <a:ext cx="186480" cy="245880"/>
              </p14:xfrm>
            </p:contentPart>
          </mc:Choice>
          <mc:Fallback xmlns="">
            <p:pic>
              <p:nvPicPr>
                <p:cNvPr id="235" name="Freihand 234">
                  <a:extLst>
                    <a:ext uri="{FF2B5EF4-FFF2-40B4-BE49-F238E27FC236}">
                      <a16:creationId xmlns:a16="http://schemas.microsoft.com/office/drawing/2014/main" id="{2E2BB830-61D4-4B7C-8669-1A19687CEF4B}"/>
                    </a:ext>
                  </a:extLst>
                </p:cNvPr>
                <p:cNvPicPr/>
                <p:nvPr/>
              </p:nvPicPr>
              <p:blipFill>
                <a:blip r:embed="rId391"/>
                <a:stretch>
                  <a:fillRect/>
                </a:stretch>
              </p:blipFill>
              <p:spPr>
                <a:xfrm>
                  <a:off x="7765667" y="5193787"/>
                  <a:ext cx="195120" cy="254520"/>
                </a:xfrm>
                <a:prstGeom prst="rect">
                  <a:avLst/>
                </a:prstGeom>
              </p:spPr>
            </p:pic>
          </mc:Fallback>
        </mc:AlternateContent>
        <mc:AlternateContent xmlns:mc="http://schemas.openxmlformats.org/markup-compatibility/2006" xmlns:p14="http://schemas.microsoft.com/office/powerpoint/2010/main">
          <mc:Choice Requires="p14">
            <p:contentPart p14:bwMode="auto" r:id="rId392">
              <p14:nvContentPartPr>
                <p14:cNvPr id="237" name="Freihand 236">
                  <a:extLst>
                    <a:ext uri="{FF2B5EF4-FFF2-40B4-BE49-F238E27FC236}">
                      <a16:creationId xmlns:a16="http://schemas.microsoft.com/office/drawing/2014/main" id="{EC222B92-C524-4D43-93CE-81916EF29FCD}"/>
                    </a:ext>
                  </a:extLst>
                </p14:cNvPr>
                <p14:cNvContentPartPr/>
                <p14:nvPr/>
              </p14:nvContentPartPr>
              <p14:xfrm>
                <a:off x="8115587" y="5214307"/>
                <a:ext cx="30240" cy="199800"/>
              </p14:xfrm>
            </p:contentPart>
          </mc:Choice>
          <mc:Fallback xmlns="">
            <p:pic>
              <p:nvPicPr>
                <p:cNvPr id="237" name="Freihand 236">
                  <a:extLst>
                    <a:ext uri="{FF2B5EF4-FFF2-40B4-BE49-F238E27FC236}">
                      <a16:creationId xmlns:a16="http://schemas.microsoft.com/office/drawing/2014/main" id="{EC222B92-C524-4D43-93CE-81916EF29FCD}"/>
                    </a:ext>
                  </a:extLst>
                </p:cNvPr>
                <p:cNvPicPr/>
                <p:nvPr/>
              </p:nvPicPr>
              <p:blipFill>
                <a:blip r:embed="rId393"/>
                <a:stretch>
                  <a:fillRect/>
                </a:stretch>
              </p:blipFill>
              <p:spPr>
                <a:xfrm>
                  <a:off x="8111267" y="5209987"/>
                  <a:ext cx="38880" cy="208440"/>
                </a:xfrm>
                <a:prstGeom prst="rect">
                  <a:avLst/>
                </a:prstGeom>
              </p:spPr>
            </p:pic>
          </mc:Fallback>
        </mc:AlternateContent>
        <mc:AlternateContent xmlns:mc="http://schemas.openxmlformats.org/markup-compatibility/2006" xmlns:p14="http://schemas.microsoft.com/office/powerpoint/2010/main">
          <mc:Choice Requires="p14">
            <p:contentPart p14:bwMode="auto" r:id="rId394">
              <p14:nvContentPartPr>
                <p14:cNvPr id="238" name="Freihand 237">
                  <a:extLst>
                    <a:ext uri="{FF2B5EF4-FFF2-40B4-BE49-F238E27FC236}">
                      <a16:creationId xmlns:a16="http://schemas.microsoft.com/office/drawing/2014/main" id="{62FC0A9F-8BA1-4FAB-A1B6-7A8EE378A146}"/>
                    </a:ext>
                  </a:extLst>
                </p14:cNvPr>
                <p14:cNvContentPartPr/>
                <p14:nvPr/>
              </p14:nvContentPartPr>
              <p14:xfrm>
                <a:off x="7971947" y="5190547"/>
                <a:ext cx="299160" cy="291600"/>
              </p14:xfrm>
            </p:contentPart>
          </mc:Choice>
          <mc:Fallback xmlns="">
            <p:pic>
              <p:nvPicPr>
                <p:cNvPr id="238" name="Freihand 237">
                  <a:extLst>
                    <a:ext uri="{FF2B5EF4-FFF2-40B4-BE49-F238E27FC236}">
                      <a16:creationId xmlns:a16="http://schemas.microsoft.com/office/drawing/2014/main" id="{62FC0A9F-8BA1-4FAB-A1B6-7A8EE378A146}"/>
                    </a:ext>
                  </a:extLst>
                </p:cNvPr>
                <p:cNvPicPr/>
                <p:nvPr/>
              </p:nvPicPr>
              <p:blipFill>
                <a:blip r:embed="rId395"/>
                <a:stretch>
                  <a:fillRect/>
                </a:stretch>
              </p:blipFill>
              <p:spPr>
                <a:xfrm>
                  <a:off x="7967627" y="5186227"/>
                  <a:ext cx="307800" cy="300240"/>
                </a:xfrm>
                <a:prstGeom prst="rect">
                  <a:avLst/>
                </a:prstGeom>
              </p:spPr>
            </p:pic>
          </mc:Fallback>
        </mc:AlternateContent>
        <mc:AlternateContent xmlns:mc="http://schemas.openxmlformats.org/markup-compatibility/2006" xmlns:p14="http://schemas.microsoft.com/office/powerpoint/2010/main">
          <mc:Choice Requires="p14">
            <p:contentPart p14:bwMode="auto" r:id="rId396">
              <p14:nvContentPartPr>
                <p14:cNvPr id="240" name="Freihand 239">
                  <a:extLst>
                    <a:ext uri="{FF2B5EF4-FFF2-40B4-BE49-F238E27FC236}">
                      <a16:creationId xmlns:a16="http://schemas.microsoft.com/office/drawing/2014/main" id="{BDF1401A-420D-496A-B160-D07FD885B66B}"/>
                    </a:ext>
                  </a:extLst>
                </p14:cNvPr>
                <p14:cNvContentPartPr/>
                <p14:nvPr/>
              </p14:nvContentPartPr>
              <p14:xfrm>
                <a:off x="5076107" y="5798947"/>
                <a:ext cx="646920" cy="78120"/>
              </p14:xfrm>
            </p:contentPart>
          </mc:Choice>
          <mc:Fallback xmlns="">
            <p:pic>
              <p:nvPicPr>
                <p:cNvPr id="240" name="Freihand 239">
                  <a:extLst>
                    <a:ext uri="{FF2B5EF4-FFF2-40B4-BE49-F238E27FC236}">
                      <a16:creationId xmlns:a16="http://schemas.microsoft.com/office/drawing/2014/main" id="{BDF1401A-420D-496A-B160-D07FD885B66B}"/>
                    </a:ext>
                  </a:extLst>
                </p:cNvPr>
                <p:cNvPicPr/>
                <p:nvPr/>
              </p:nvPicPr>
              <p:blipFill>
                <a:blip r:embed="rId397"/>
                <a:stretch>
                  <a:fillRect/>
                </a:stretch>
              </p:blipFill>
              <p:spPr>
                <a:xfrm>
                  <a:off x="5071787" y="5794627"/>
                  <a:ext cx="655560" cy="86760"/>
                </a:xfrm>
                <a:prstGeom prst="rect">
                  <a:avLst/>
                </a:prstGeom>
              </p:spPr>
            </p:pic>
          </mc:Fallback>
        </mc:AlternateContent>
        <mc:AlternateContent xmlns:mc="http://schemas.openxmlformats.org/markup-compatibility/2006" xmlns:p14="http://schemas.microsoft.com/office/powerpoint/2010/main">
          <mc:Choice Requires="p14">
            <p:contentPart p14:bwMode="auto" r:id="rId398">
              <p14:nvContentPartPr>
                <p14:cNvPr id="241" name="Freihand 240">
                  <a:extLst>
                    <a:ext uri="{FF2B5EF4-FFF2-40B4-BE49-F238E27FC236}">
                      <a16:creationId xmlns:a16="http://schemas.microsoft.com/office/drawing/2014/main" id="{912996AA-947C-4CD8-896B-7F6E4F8A4AB7}"/>
                    </a:ext>
                  </a:extLst>
                </p14:cNvPr>
                <p14:cNvContentPartPr/>
                <p14:nvPr/>
              </p14:nvContentPartPr>
              <p14:xfrm>
                <a:off x="6522227" y="5629387"/>
                <a:ext cx="594360" cy="67680"/>
              </p14:xfrm>
            </p:contentPart>
          </mc:Choice>
          <mc:Fallback xmlns="">
            <p:pic>
              <p:nvPicPr>
                <p:cNvPr id="241" name="Freihand 240">
                  <a:extLst>
                    <a:ext uri="{FF2B5EF4-FFF2-40B4-BE49-F238E27FC236}">
                      <a16:creationId xmlns:a16="http://schemas.microsoft.com/office/drawing/2014/main" id="{912996AA-947C-4CD8-896B-7F6E4F8A4AB7}"/>
                    </a:ext>
                  </a:extLst>
                </p:cNvPr>
                <p:cNvPicPr/>
                <p:nvPr/>
              </p:nvPicPr>
              <p:blipFill>
                <a:blip r:embed="rId399"/>
                <a:stretch>
                  <a:fillRect/>
                </a:stretch>
              </p:blipFill>
              <p:spPr>
                <a:xfrm>
                  <a:off x="6517907" y="5625067"/>
                  <a:ext cx="60300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400">
              <p14:nvContentPartPr>
                <p14:cNvPr id="242" name="Freihand 241">
                  <a:extLst>
                    <a:ext uri="{FF2B5EF4-FFF2-40B4-BE49-F238E27FC236}">
                      <a16:creationId xmlns:a16="http://schemas.microsoft.com/office/drawing/2014/main" id="{2951B57D-8D26-477B-84DD-9F36B04AE890}"/>
                    </a:ext>
                  </a:extLst>
                </p14:cNvPr>
                <p14:cNvContentPartPr/>
                <p14:nvPr/>
              </p14:nvContentPartPr>
              <p14:xfrm>
                <a:off x="7754147" y="5530027"/>
                <a:ext cx="508320" cy="72720"/>
              </p14:xfrm>
            </p:contentPart>
          </mc:Choice>
          <mc:Fallback xmlns="">
            <p:pic>
              <p:nvPicPr>
                <p:cNvPr id="242" name="Freihand 241">
                  <a:extLst>
                    <a:ext uri="{FF2B5EF4-FFF2-40B4-BE49-F238E27FC236}">
                      <a16:creationId xmlns:a16="http://schemas.microsoft.com/office/drawing/2014/main" id="{2951B57D-8D26-477B-84DD-9F36B04AE890}"/>
                    </a:ext>
                  </a:extLst>
                </p:cNvPr>
                <p:cNvPicPr/>
                <p:nvPr/>
              </p:nvPicPr>
              <p:blipFill>
                <a:blip r:embed="rId401"/>
                <a:stretch>
                  <a:fillRect/>
                </a:stretch>
              </p:blipFill>
              <p:spPr>
                <a:xfrm>
                  <a:off x="7749827" y="5525707"/>
                  <a:ext cx="516960" cy="81360"/>
                </a:xfrm>
                <a:prstGeom prst="rect">
                  <a:avLst/>
                </a:prstGeom>
              </p:spPr>
            </p:pic>
          </mc:Fallback>
        </mc:AlternateContent>
        <mc:AlternateContent xmlns:mc="http://schemas.openxmlformats.org/markup-compatibility/2006" xmlns:p14="http://schemas.microsoft.com/office/powerpoint/2010/main">
          <mc:Choice Requires="p14">
            <p:contentPart p14:bwMode="auto" r:id="rId402">
              <p14:nvContentPartPr>
                <p14:cNvPr id="244" name="Freihand 243">
                  <a:extLst>
                    <a:ext uri="{FF2B5EF4-FFF2-40B4-BE49-F238E27FC236}">
                      <a16:creationId xmlns:a16="http://schemas.microsoft.com/office/drawing/2014/main" id="{DC35ABA0-60CA-4BD8-BA31-4D25C1893476}"/>
                    </a:ext>
                  </a:extLst>
                </p14:cNvPr>
                <p14:cNvContentPartPr/>
                <p14:nvPr/>
              </p14:nvContentPartPr>
              <p14:xfrm>
                <a:off x="5386427" y="5794627"/>
                <a:ext cx="1397520" cy="299880"/>
              </p14:xfrm>
            </p:contentPart>
          </mc:Choice>
          <mc:Fallback xmlns="">
            <p:pic>
              <p:nvPicPr>
                <p:cNvPr id="244" name="Freihand 243">
                  <a:extLst>
                    <a:ext uri="{FF2B5EF4-FFF2-40B4-BE49-F238E27FC236}">
                      <a16:creationId xmlns:a16="http://schemas.microsoft.com/office/drawing/2014/main" id="{DC35ABA0-60CA-4BD8-BA31-4D25C1893476}"/>
                    </a:ext>
                  </a:extLst>
                </p:cNvPr>
                <p:cNvPicPr/>
                <p:nvPr/>
              </p:nvPicPr>
              <p:blipFill>
                <a:blip r:embed="rId403"/>
                <a:stretch>
                  <a:fillRect/>
                </a:stretch>
              </p:blipFill>
              <p:spPr>
                <a:xfrm>
                  <a:off x="5382107" y="5790307"/>
                  <a:ext cx="1406160" cy="30852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245" name="Freihand 244">
                  <a:extLst>
                    <a:ext uri="{FF2B5EF4-FFF2-40B4-BE49-F238E27FC236}">
                      <a16:creationId xmlns:a16="http://schemas.microsoft.com/office/drawing/2014/main" id="{B0B028B3-8E84-4AEF-867D-56CE34EEBDCD}"/>
                    </a:ext>
                  </a:extLst>
                </p14:cNvPr>
                <p14:cNvContentPartPr/>
                <p14:nvPr/>
              </p14:nvContentPartPr>
              <p14:xfrm>
                <a:off x="6816347" y="5703547"/>
                <a:ext cx="1125000" cy="324360"/>
              </p14:xfrm>
            </p:contentPart>
          </mc:Choice>
          <mc:Fallback xmlns="">
            <p:pic>
              <p:nvPicPr>
                <p:cNvPr id="245" name="Freihand 244">
                  <a:extLst>
                    <a:ext uri="{FF2B5EF4-FFF2-40B4-BE49-F238E27FC236}">
                      <a16:creationId xmlns:a16="http://schemas.microsoft.com/office/drawing/2014/main" id="{B0B028B3-8E84-4AEF-867D-56CE34EEBDCD}"/>
                    </a:ext>
                  </a:extLst>
                </p:cNvPr>
                <p:cNvPicPr/>
                <p:nvPr/>
              </p:nvPicPr>
              <p:blipFill>
                <a:blip r:embed="rId405"/>
                <a:stretch>
                  <a:fillRect/>
                </a:stretch>
              </p:blipFill>
              <p:spPr>
                <a:xfrm>
                  <a:off x="6812027" y="5699227"/>
                  <a:ext cx="1133640" cy="333000"/>
                </a:xfrm>
                <a:prstGeom prst="rect">
                  <a:avLst/>
                </a:prstGeom>
              </p:spPr>
            </p:pic>
          </mc:Fallback>
        </mc:AlternateContent>
        <mc:AlternateContent xmlns:mc="http://schemas.openxmlformats.org/markup-compatibility/2006" xmlns:p14="http://schemas.microsoft.com/office/powerpoint/2010/main">
          <mc:Choice Requires="p14">
            <p:contentPart p14:bwMode="auto" r:id="rId406">
              <p14:nvContentPartPr>
                <p14:cNvPr id="246" name="Freihand 245">
                  <a:extLst>
                    <a:ext uri="{FF2B5EF4-FFF2-40B4-BE49-F238E27FC236}">
                      <a16:creationId xmlns:a16="http://schemas.microsoft.com/office/drawing/2014/main" id="{85DD6F76-EA90-40EF-9618-648D56270871}"/>
                    </a:ext>
                  </a:extLst>
                </p14:cNvPr>
                <p14:cNvContentPartPr/>
                <p14:nvPr/>
              </p14:nvContentPartPr>
              <p14:xfrm>
                <a:off x="6077987" y="6226987"/>
                <a:ext cx="175680" cy="107640"/>
              </p14:xfrm>
            </p:contentPart>
          </mc:Choice>
          <mc:Fallback xmlns="">
            <p:pic>
              <p:nvPicPr>
                <p:cNvPr id="246" name="Freihand 245">
                  <a:extLst>
                    <a:ext uri="{FF2B5EF4-FFF2-40B4-BE49-F238E27FC236}">
                      <a16:creationId xmlns:a16="http://schemas.microsoft.com/office/drawing/2014/main" id="{85DD6F76-EA90-40EF-9618-648D56270871}"/>
                    </a:ext>
                  </a:extLst>
                </p:cNvPr>
                <p:cNvPicPr/>
                <p:nvPr/>
              </p:nvPicPr>
              <p:blipFill>
                <a:blip r:embed="rId407"/>
                <a:stretch>
                  <a:fillRect/>
                </a:stretch>
              </p:blipFill>
              <p:spPr>
                <a:xfrm>
                  <a:off x="6073667" y="6222667"/>
                  <a:ext cx="184320" cy="116280"/>
                </a:xfrm>
                <a:prstGeom prst="rect">
                  <a:avLst/>
                </a:prstGeom>
              </p:spPr>
            </p:pic>
          </mc:Fallback>
        </mc:AlternateContent>
        <mc:AlternateContent xmlns:mc="http://schemas.openxmlformats.org/markup-compatibility/2006" xmlns:p14="http://schemas.microsoft.com/office/powerpoint/2010/main">
          <mc:Choice Requires="p14">
            <p:contentPart p14:bwMode="auto" r:id="rId408">
              <p14:nvContentPartPr>
                <p14:cNvPr id="247" name="Freihand 246">
                  <a:extLst>
                    <a:ext uri="{FF2B5EF4-FFF2-40B4-BE49-F238E27FC236}">
                      <a16:creationId xmlns:a16="http://schemas.microsoft.com/office/drawing/2014/main" id="{E6F3B67E-29D1-44D9-BAF9-565155110949}"/>
                    </a:ext>
                  </a:extLst>
                </p14:cNvPr>
                <p14:cNvContentPartPr/>
                <p14:nvPr/>
              </p14:nvContentPartPr>
              <p14:xfrm>
                <a:off x="6305147" y="6191707"/>
                <a:ext cx="119880" cy="118080"/>
              </p14:xfrm>
            </p:contentPart>
          </mc:Choice>
          <mc:Fallback xmlns="">
            <p:pic>
              <p:nvPicPr>
                <p:cNvPr id="247" name="Freihand 246">
                  <a:extLst>
                    <a:ext uri="{FF2B5EF4-FFF2-40B4-BE49-F238E27FC236}">
                      <a16:creationId xmlns:a16="http://schemas.microsoft.com/office/drawing/2014/main" id="{E6F3B67E-29D1-44D9-BAF9-565155110949}"/>
                    </a:ext>
                  </a:extLst>
                </p:cNvPr>
                <p:cNvPicPr/>
                <p:nvPr/>
              </p:nvPicPr>
              <p:blipFill>
                <a:blip r:embed="rId409"/>
                <a:stretch>
                  <a:fillRect/>
                </a:stretch>
              </p:blipFill>
              <p:spPr>
                <a:xfrm>
                  <a:off x="6300827" y="6187387"/>
                  <a:ext cx="12852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410">
              <p14:nvContentPartPr>
                <p14:cNvPr id="248" name="Freihand 247">
                  <a:extLst>
                    <a:ext uri="{FF2B5EF4-FFF2-40B4-BE49-F238E27FC236}">
                      <a16:creationId xmlns:a16="http://schemas.microsoft.com/office/drawing/2014/main" id="{972AA946-4C9B-4A16-A80C-4B6A6A65148E}"/>
                    </a:ext>
                  </a:extLst>
                </p14:cNvPr>
                <p14:cNvContentPartPr/>
                <p14:nvPr/>
              </p14:nvContentPartPr>
              <p14:xfrm>
                <a:off x="6486947" y="6180907"/>
                <a:ext cx="216360" cy="125640"/>
              </p14:xfrm>
            </p:contentPart>
          </mc:Choice>
          <mc:Fallback xmlns="">
            <p:pic>
              <p:nvPicPr>
                <p:cNvPr id="248" name="Freihand 247">
                  <a:extLst>
                    <a:ext uri="{FF2B5EF4-FFF2-40B4-BE49-F238E27FC236}">
                      <a16:creationId xmlns:a16="http://schemas.microsoft.com/office/drawing/2014/main" id="{972AA946-4C9B-4A16-A80C-4B6A6A65148E}"/>
                    </a:ext>
                  </a:extLst>
                </p:cNvPr>
                <p:cNvPicPr/>
                <p:nvPr/>
              </p:nvPicPr>
              <p:blipFill>
                <a:blip r:embed="rId411"/>
                <a:stretch>
                  <a:fillRect/>
                </a:stretch>
              </p:blipFill>
              <p:spPr>
                <a:xfrm>
                  <a:off x="6482627" y="6176587"/>
                  <a:ext cx="22500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412">
              <p14:nvContentPartPr>
                <p14:cNvPr id="249" name="Freihand 248">
                  <a:extLst>
                    <a:ext uri="{FF2B5EF4-FFF2-40B4-BE49-F238E27FC236}">
                      <a16:creationId xmlns:a16="http://schemas.microsoft.com/office/drawing/2014/main" id="{93F19FB8-5633-480E-8F75-33078600A565}"/>
                    </a:ext>
                  </a:extLst>
                </p14:cNvPr>
                <p14:cNvContentPartPr/>
                <p14:nvPr/>
              </p14:nvContentPartPr>
              <p14:xfrm>
                <a:off x="6884387" y="6156067"/>
                <a:ext cx="141480" cy="134280"/>
              </p14:xfrm>
            </p:contentPart>
          </mc:Choice>
          <mc:Fallback xmlns="">
            <p:pic>
              <p:nvPicPr>
                <p:cNvPr id="249" name="Freihand 248">
                  <a:extLst>
                    <a:ext uri="{FF2B5EF4-FFF2-40B4-BE49-F238E27FC236}">
                      <a16:creationId xmlns:a16="http://schemas.microsoft.com/office/drawing/2014/main" id="{93F19FB8-5633-480E-8F75-33078600A565}"/>
                    </a:ext>
                  </a:extLst>
                </p:cNvPr>
                <p:cNvPicPr/>
                <p:nvPr/>
              </p:nvPicPr>
              <p:blipFill>
                <a:blip r:embed="rId413"/>
                <a:stretch>
                  <a:fillRect/>
                </a:stretch>
              </p:blipFill>
              <p:spPr>
                <a:xfrm>
                  <a:off x="6880067" y="6151747"/>
                  <a:ext cx="150120" cy="142920"/>
                </a:xfrm>
                <a:prstGeom prst="rect">
                  <a:avLst/>
                </a:prstGeom>
              </p:spPr>
            </p:pic>
          </mc:Fallback>
        </mc:AlternateContent>
        <mc:AlternateContent xmlns:mc="http://schemas.openxmlformats.org/markup-compatibility/2006" xmlns:p14="http://schemas.microsoft.com/office/powerpoint/2010/main">
          <mc:Choice Requires="p14">
            <p:contentPart p14:bwMode="auto" r:id="rId414">
              <p14:nvContentPartPr>
                <p14:cNvPr id="250" name="Freihand 249">
                  <a:extLst>
                    <a:ext uri="{FF2B5EF4-FFF2-40B4-BE49-F238E27FC236}">
                      <a16:creationId xmlns:a16="http://schemas.microsoft.com/office/drawing/2014/main" id="{DB16DF6C-0E5F-4291-A734-654C997180B8}"/>
                    </a:ext>
                  </a:extLst>
                </p14:cNvPr>
                <p14:cNvContentPartPr/>
                <p14:nvPr/>
              </p14:nvContentPartPr>
              <p14:xfrm>
                <a:off x="7030907" y="6151027"/>
                <a:ext cx="292320" cy="85680"/>
              </p14:xfrm>
            </p:contentPart>
          </mc:Choice>
          <mc:Fallback xmlns="">
            <p:pic>
              <p:nvPicPr>
                <p:cNvPr id="250" name="Freihand 249">
                  <a:extLst>
                    <a:ext uri="{FF2B5EF4-FFF2-40B4-BE49-F238E27FC236}">
                      <a16:creationId xmlns:a16="http://schemas.microsoft.com/office/drawing/2014/main" id="{DB16DF6C-0E5F-4291-A734-654C997180B8}"/>
                    </a:ext>
                  </a:extLst>
                </p:cNvPr>
                <p:cNvPicPr/>
                <p:nvPr/>
              </p:nvPicPr>
              <p:blipFill>
                <a:blip r:embed="rId415"/>
                <a:stretch>
                  <a:fillRect/>
                </a:stretch>
              </p:blipFill>
              <p:spPr>
                <a:xfrm>
                  <a:off x="7026587" y="6146707"/>
                  <a:ext cx="30096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416">
              <p14:nvContentPartPr>
                <p14:cNvPr id="251" name="Freihand 250">
                  <a:extLst>
                    <a:ext uri="{FF2B5EF4-FFF2-40B4-BE49-F238E27FC236}">
                      <a16:creationId xmlns:a16="http://schemas.microsoft.com/office/drawing/2014/main" id="{F3C4DA07-9321-4E94-877E-36AA4FB6CD95}"/>
                    </a:ext>
                  </a:extLst>
                </p14:cNvPr>
                <p14:cNvContentPartPr/>
                <p14:nvPr/>
              </p14:nvContentPartPr>
              <p14:xfrm>
                <a:off x="7343747" y="6064267"/>
                <a:ext cx="29520" cy="55440"/>
              </p14:xfrm>
            </p:contentPart>
          </mc:Choice>
          <mc:Fallback xmlns="">
            <p:pic>
              <p:nvPicPr>
                <p:cNvPr id="251" name="Freihand 250">
                  <a:extLst>
                    <a:ext uri="{FF2B5EF4-FFF2-40B4-BE49-F238E27FC236}">
                      <a16:creationId xmlns:a16="http://schemas.microsoft.com/office/drawing/2014/main" id="{F3C4DA07-9321-4E94-877E-36AA4FB6CD95}"/>
                    </a:ext>
                  </a:extLst>
                </p:cNvPr>
                <p:cNvPicPr/>
                <p:nvPr/>
              </p:nvPicPr>
              <p:blipFill>
                <a:blip r:embed="rId417"/>
                <a:stretch>
                  <a:fillRect/>
                </a:stretch>
              </p:blipFill>
              <p:spPr>
                <a:xfrm>
                  <a:off x="7339427" y="6059947"/>
                  <a:ext cx="38160" cy="64080"/>
                </a:xfrm>
                <a:prstGeom prst="rect">
                  <a:avLst/>
                </a:prstGeom>
              </p:spPr>
            </p:pic>
          </mc:Fallback>
        </mc:AlternateContent>
        <mc:AlternateContent xmlns:mc="http://schemas.openxmlformats.org/markup-compatibility/2006" xmlns:p14="http://schemas.microsoft.com/office/powerpoint/2010/main">
          <mc:Choice Requires="p14">
            <p:contentPart p14:bwMode="auto" r:id="rId418">
              <p14:nvContentPartPr>
                <p14:cNvPr id="252" name="Freihand 251">
                  <a:extLst>
                    <a:ext uri="{FF2B5EF4-FFF2-40B4-BE49-F238E27FC236}">
                      <a16:creationId xmlns:a16="http://schemas.microsoft.com/office/drawing/2014/main" id="{C688BEA3-FE92-4547-821E-403AB91E8222}"/>
                    </a:ext>
                  </a:extLst>
                </p14:cNvPr>
                <p14:cNvContentPartPr/>
                <p14:nvPr/>
              </p14:nvContentPartPr>
              <p14:xfrm>
                <a:off x="7391627" y="6049867"/>
                <a:ext cx="264240" cy="172080"/>
              </p14:xfrm>
            </p:contentPart>
          </mc:Choice>
          <mc:Fallback xmlns="">
            <p:pic>
              <p:nvPicPr>
                <p:cNvPr id="252" name="Freihand 251">
                  <a:extLst>
                    <a:ext uri="{FF2B5EF4-FFF2-40B4-BE49-F238E27FC236}">
                      <a16:creationId xmlns:a16="http://schemas.microsoft.com/office/drawing/2014/main" id="{C688BEA3-FE92-4547-821E-403AB91E8222}"/>
                    </a:ext>
                  </a:extLst>
                </p:cNvPr>
                <p:cNvPicPr/>
                <p:nvPr/>
              </p:nvPicPr>
              <p:blipFill>
                <a:blip r:embed="rId419"/>
                <a:stretch>
                  <a:fillRect/>
                </a:stretch>
              </p:blipFill>
              <p:spPr>
                <a:xfrm>
                  <a:off x="7387307" y="6045547"/>
                  <a:ext cx="272880" cy="18072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253" name="Freihand 252">
                  <a:extLst>
                    <a:ext uri="{FF2B5EF4-FFF2-40B4-BE49-F238E27FC236}">
                      <a16:creationId xmlns:a16="http://schemas.microsoft.com/office/drawing/2014/main" id="{B6263A53-97B2-49E4-8732-3D1DFDC765FD}"/>
                    </a:ext>
                  </a:extLst>
                </p14:cNvPr>
                <p14:cNvContentPartPr/>
                <p14:nvPr/>
              </p14:nvContentPartPr>
              <p14:xfrm>
                <a:off x="7700507" y="6037627"/>
                <a:ext cx="32760" cy="149040"/>
              </p14:xfrm>
            </p:contentPart>
          </mc:Choice>
          <mc:Fallback xmlns="">
            <p:pic>
              <p:nvPicPr>
                <p:cNvPr id="253" name="Freihand 252">
                  <a:extLst>
                    <a:ext uri="{FF2B5EF4-FFF2-40B4-BE49-F238E27FC236}">
                      <a16:creationId xmlns:a16="http://schemas.microsoft.com/office/drawing/2014/main" id="{B6263A53-97B2-49E4-8732-3D1DFDC765FD}"/>
                    </a:ext>
                  </a:extLst>
                </p:cNvPr>
                <p:cNvPicPr/>
                <p:nvPr/>
              </p:nvPicPr>
              <p:blipFill>
                <a:blip r:embed="rId421"/>
                <a:stretch>
                  <a:fillRect/>
                </a:stretch>
              </p:blipFill>
              <p:spPr>
                <a:xfrm>
                  <a:off x="7696187" y="6033307"/>
                  <a:ext cx="4140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422">
              <p14:nvContentPartPr>
                <p14:cNvPr id="254" name="Freihand 253">
                  <a:extLst>
                    <a:ext uri="{FF2B5EF4-FFF2-40B4-BE49-F238E27FC236}">
                      <a16:creationId xmlns:a16="http://schemas.microsoft.com/office/drawing/2014/main" id="{BDDD667D-E200-4E29-9534-B9FBBFCC658B}"/>
                    </a:ext>
                  </a:extLst>
                </p14:cNvPr>
                <p14:cNvContentPartPr/>
                <p14:nvPr/>
              </p14:nvContentPartPr>
              <p14:xfrm>
                <a:off x="7749107" y="6102787"/>
                <a:ext cx="142920" cy="101160"/>
              </p14:xfrm>
            </p:contentPart>
          </mc:Choice>
          <mc:Fallback xmlns="">
            <p:pic>
              <p:nvPicPr>
                <p:cNvPr id="254" name="Freihand 253">
                  <a:extLst>
                    <a:ext uri="{FF2B5EF4-FFF2-40B4-BE49-F238E27FC236}">
                      <a16:creationId xmlns:a16="http://schemas.microsoft.com/office/drawing/2014/main" id="{BDDD667D-E200-4E29-9534-B9FBBFCC658B}"/>
                    </a:ext>
                  </a:extLst>
                </p:cNvPr>
                <p:cNvPicPr/>
                <p:nvPr/>
              </p:nvPicPr>
              <p:blipFill>
                <a:blip r:embed="rId423"/>
                <a:stretch>
                  <a:fillRect/>
                </a:stretch>
              </p:blipFill>
              <p:spPr>
                <a:xfrm>
                  <a:off x="7744787" y="6098467"/>
                  <a:ext cx="15156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424">
              <p14:nvContentPartPr>
                <p14:cNvPr id="255" name="Freihand 254">
                  <a:extLst>
                    <a:ext uri="{FF2B5EF4-FFF2-40B4-BE49-F238E27FC236}">
                      <a16:creationId xmlns:a16="http://schemas.microsoft.com/office/drawing/2014/main" id="{C8AF82D9-4595-4DDF-A49C-BECCA682BC86}"/>
                    </a:ext>
                  </a:extLst>
                </p14:cNvPr>
                <p14:cNvContentPartPr/>
                <p14:nvPr/>
              </p14:nvContentPartPr>
              <p14:xfrm>
                <a:off x="7961507" y="6064267"/>
                <a:ext cx="142920" cy="129600"/>
              </p14:xfrm>
            </p:contentPart>
          </mc:Choice>
          <mc:Fallback xmlns="">
            <p:pic>
              <p:nvPicPr>
                <p:cNvPr id="255" name="Freihand 254">
                  <a:extLst>
                    <a:ext uri="{FF2B5EF4-FFF2-40B4-BE49-F238E27FC236}">
                      <a16:creationId xmlns:a16="http://schemas.microsoft.com/office/drawing/2014/main" id="{C8AF82D9-4595-4DDF-A49C-BECCA682BC86}"/>
                    </a:ext>
                  </a:extLst>
                </p:cNvPr>
                <p:cNvPicPr/>
                <p:nvPr/>
              </p:nvPicPr>
              <p:blipFill>
                <a:blip r:embed="rId425"/>
                <a:stretch>
                  <a:fillRect/>
                </a:stretch>
              </p:blipFill>
              <p:spPr>
                <a:xfrm>
                  <a:off x="7957187" y="6059947"/>
                  <a:ext cx="15156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426">
              <p14:nvContentPartPr>
                <p14:cNvPr id="256" name="Freihand 255">
                  <a:extLst>
                    <a:ext uri="{FF2B5EF4-FFF2-40B4-BE49-F238E27FC236}">
                      <a16:creationId xmlns:a16="http://schemas.microsoft.com/office/drawing/2014/main" id="{0B3E88F4-AE82-4ED4-866D-F9E29F29BA8F}"/>
                    </a:ext>
                  </a:extLst>
                </p14:cNvPr>
                <p14:cNvContentPartPr/>
                <p14:nvPr/>
              </p14:nvContentPartPr>
              <p14:xfrm>
                <a:off x="3124907" y="6482587"/>
                <a:ext cx="282600" cy="39240"/>
              </p14:xfrm>
            </p:contentPart>
          </mc:Choice>
          <mc:Fallback xmlns="">
            <p:pic>
              <p:nvPicPr>
                <p:cNvPr id="256" name="Freihand 255">
                  <a:extLst>
                    <a:ext uri="{FF2B5EF4-FFF2-40B4-BE49-F238E27FC236}">
                      <a16:creationId xmlns:a16="http://schemas.microsoft.com/office/drawing/2014/main" id="{0B3E88F4-AE82-4ED4-866D-F9E29F29BA8F}"/>
                    </a:ext>
                  </a:extLst>
                </p:cNvPr>
                <p:cNvPicPr/>
                <p:nvPr/>
              </p:nvPicPr>
              <p:blipFill>
                <a:blip r:embed="rId427"/>
                <a:stretch>
                  <a:fillRect/>
                </a:stretch>
              </p:blipFill>
              <p:spPr>
                <a:xfrm>
                  <a:off x="3120587" y="6478267"/>
                  <a:ext cx="29124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428">
              <p14:nvContentPartPr>
                <p14:cNvPr id="257" name="Freihand 256">
                  <a:extLst>
                    <a:ext uri="{FF2B5EF4-FFF2-40B4-BE49-F238E27FC236}">
                      <a16:creationId xmlns:a16="http://schemas.microsoft.com/office/drawing/2014/main" id="{A8F41E07-B4D0-41AF-8FCB-F2F5B340BE22}"/>
                    </a:ext>
                  </a:extLst>
                </p14:cNvPr>
                <p14:cNvContentPartPr/>
                <p14:nvPr/>
              </p14:nvContentPartPr>
              <p14:xfrm>
                <a:off x="3179627" y="6518947"/>
                <a:ext cx="324000" cy="30600"/>
              </p14:xfrm>
            </p:contentPart>
          </mc:Choice>
          <mc:Fallback xmlns="">
            <p:pic>
              <p:nvPicPr>
                <p:cNvPr id="257" name="Freihand 256">
                  <a:extLst>
                    <a:ext uri="{FF2B5EF4-FFF2-40B4-BE49-F238E27FC236}">
                      <a16:creationId xmlns:a16="http://schemas.microsoft.com/office/drawing/2014/main" id="{A8F41E07-B4D0-41AF-8FCB-F2F5B340BE22}"/>
                    </a:ext>
                  </a:extLst>
                </p:cNvPr>
                <p:cNvPicPr/>
                <p:nvPr/>
              </p:nvPicPr>
              <p:blipFill>
                <a:blip r:embed="rId429"/>
                <a:stretch>
                  <a:fillRect/>
                </a:stretch>
              </p:blipFill>
              <p:spPr>
                <a:xfrm>
                  <a:off x="3175307" y="6514627"/>
                  <a:ext cx="33264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430">
              <p14:nvContentPartPr>
                <p14:cNvPr id="258" name="Freihand 257">
                  <a:extLst>
                    <a:ext uri="{FF2B5EF4-FFF2-40B4-BE49-F238E27FC236}">
                      <a16:creationId xmlns:a16="http://schemas.microsoft.com/office/drawing/2014/main" id="{43D1EF04-54A4-458D-9FB3-280CDA1B9D97}"/>
                    </a:ext>
                  </a:extLst>
                </p14:cNvPr>
                <p14:cNvContentPartPr/>
                <p14:nvPr/>
              </p14:nvContentPartPr>
              <p14:xfrm>
                <a:off x="3467267" y="6381067"/>
                <a:ext cx="107640" cy="229320"/>
              </p14:xfrm>
            </p:contentPart>
          </mc:Choice>
          <mc:Fallback xmlns="">
            <p:pic>
              <p:nvPicPr>
                <p:cNvPr id="258" name="Freihand 257">
                  <a:extLst>
                    <a:ext uri="{FF2B5EF4-FFF2-40B4-BE49-F238E27FC236}">
                      <a16:creationId xmlns:a16="http://schemas.microsoft.com/office/drawing/2014/main" id="{43D1EF04-54A4-458D-9FB3-280CDA1B9D97}"/>
                    </a:ext>
                  </a:extLst>
                </p:cNvPr>
                <p:cNvPicPr/>
                <p:nvPr/>
              </p:nvPicPr>
              <p:blipFill>
                <a:blip r:embed="rId431"/>
                <a:stretch>
                  <a:fillRect/>
                </a:stretch>
              </p:blipFill>
              <p:spPr>
                <a:xfrm>
                  <a:off x="3462947" y="6376747"/>
                  <a:ext cx="116280" cy="237960"/>
                </a:xfrm>
                <a:prstGeom prst="rect">
                  <a:avLst/>
                </a:prstGeom>
              </p:spPr>
            </p:pic>
          </mc:Fallback>
        </mc:AlternateContent>
        <mc:AlternateContent xmlns:mc="http://schemas.openxmlformats.org/markup-compatibility/2006" xmlns:p14="http://schemas.microsoft.com/office/powerpoint/2010/main">
          <mc:Choice Requires="p14">
            <p:contentPart p14:bwMode="auto" r:id="rId432">
              <p14:nvContentPartPr>
                <p14:cNvPr id="259" name="Freihand 258">
                  <a:extLst>
                    <a:ext uri="{FF2B5EF4-FFF2-40B4-BE49-F238E27FC236}">
                      <a16:creationId xmlns:a16="http://schemas.microsoft.com/office/drawing/2014/main" id="{C2C3BA31-FB71-4C49-831A-985D2F44CE9A}"/>
                    </a:ext>
                  </a:extLst>
                </p14:cNvPr>
                <p14:cNvContentPartPr/>
                <p14:nvPr/>
              </p14:nvContentPartPr>
              <p14:xfrm>
                <a:off x="3880547" y="6312307"/>
                <a:ext cx="202680" cy="291600"/>
              </p14:xfrm>
            </p:contentPart>
          </mc:Choice>
          <mc:Fallback xmlns="">
            <p:pic>
              <p:nvPicPr>
                <p:cNvPr id="259" name="Freihand 258">
                  <a:extLst>
                    <a:ext uri="{FF2B5EF4-FFF2-40B4-BE49-F238E27FC236}">
                      <a16:creationId xmlns:a16="http://schemas.microsoft.com/office/drawing/2014/main" id="{C2C3BA31-FB71-4C49-831A-985D2F44CE9A}"/>
                    </a:ext>
                  </a:extLst>
                </p:cNvPr>
                <p:cNvPicPr/>
                <p:nvPr/>
              </p:nvPicPr>
              <p:blipFill>
                <a:blip r:embed="rId433"/>
                <a:stretch>
                  <a:fillRect/>
                </a:stretch>
              </p:blipFill>
              <p:spPr>
                <a:xfrm>
                  <a:off x="3876227" y="6307987"/>
                  <a:ext cx="211320" cy="30024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260" name="Freihand 259">
                  <a:extLst>
                    <a:ext uri="{FF2B5EF4-FFF2-40B4-BE49-F238E27FC236}">
                      <a16:creationId xmlns:a16="http://schemas.microsoft.com/office/drawing/2014/main" id="{AB9113D5-50E9-437B-BD7D-4CF82FADEABF}"/>
                    </a:ext>
                  </a:extLst>
                </p14:cNvPr>
                <p14:cNvContentPartPr/>
                <p14:nvPr/>
              </p14:nvContentPartPr>
              <p14:xfrm>
                <a:off x="4071707" y="6291427"/>
                <a:ext cx="29520" cy="16200"/>
              </p14:xfrm>
            </p:contentPart>
          </mc:Choice>
          <mc:Fallback xmlns="">
            <p:pic>
              <p:nvPicPr>
                <p:cNvPr id="260" name="Freihand 259">
                  <a:extLst>
                    <a:ext uri="{FF2B5EF4-FFF2-40B4-BE49-F238E27FC236}">
                      <a16:creationId xmlns:a16="http://schemas.microsoft.com/office/drawing/2014/main" id="{AB9113D5-50E9-437B-BD7D-4CF82FADEABF}"/>
                    </a:ext>
                  </a:extLst>
                </p:cNvPr>
                <p:cNvPicPr/>
                <p:nvPr/>
              </p:nvPicPr>
              <p:blipFill>
                <a:blip r:embed="rId435"/>
                <a:stretch>
                  <a:fillRect/>
                </a:stretch>
              </p:blipFill>
              <p:spPr>
                <a:xfrm>
                  <a:off x="4067387" y="6287107"/>
                  <a:ext cx="3816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261" name="Freihand 260">
                  <a:extLst>
                    <a:ext uri="{FF2B5EF4-FFF2-40B4-BE49-F238E27FC236}">
                      <a16:creationId xmlns:a16="http://schemas.microsoft.com/office/drawing/2014/main" id="{918DAB52-CF05-4944-ABDE-5918455CB5D2}"/>
                    </a:ext>
                  </a:extLst>
                </p14:cNvPr>
                <p14:cNvContentPartPr/>
                <p14:nvPr/>
              </p14:nvContentPartPr>
              <p14:xfrm>
                <a:off x="4150547" y="6286027"/>
                <a:ext cx="118440" cy="216000"/>
              </p14:xfrm>
            </p:contentPart>
          </mc:Choice>
          <mc:Fallback xmlns="">
            <p:pic>
              <p:nvPicPr>
                <p:cNvPr id="261" name="Freihand 260">
                  <a:extLst>
                    <a:ext uri="{FF2B5EF4-FFF2-40B4-BE49-F238E27FC236}">
                      <a16:creationId xmlns:a16="http://schemas.microsoft.com/office/drawing/2014/main" id="{918DAB52-CF05-4944-ABDE-5918455CB5D2}"/>
                    </a:ext>
                  </a:extLst>
                </p:cNvPr>
                <p:cNvPicPr/>
                <p:nvPr/>
              </p:nvPicPr>
              <p:blipFill>
                <a:blip r:embed="rId437"/>
                <a:stretch>
                  <a:fillRect/>
                </a:stretch>
              </p:blipFill>
              <p:spPr>
                <a:xfrm>
                  <a:off x="4146227" y="6281707"/>
                  <a:ext cx="12708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438">
              <p14:nvContentPartPr>
                <p14:cNvPr id="262" name="Freihand 261">
                  <a:extLst>
                    <a:ext uri="{FF2B5EF4-FFF2-40B4-BE49-F238E27FC236}">
                      <a16:creationId xmlns:a16="http://schemas.microsoft.com/office/drawing/2014/main" id="{894C5468-600C-41D7-8179-EE199C13BFF3}"/>
                    </a:ext>
                  </a:extLst>
                </p14:cNvPr>
                <p14:cNvContentPartPr/>
                <p14:nvPr/>
              </p14:nvContentPartPr>
              <p14:xfrm>
                <a:off x="4428827" y="6284587"/>
                <a:ext cx="222480" cy="183240"/>
              </p14:xfrm>
            </p:contentPart>
          </mc:Choice>
          <mc:Fallback xmlns="">
            <p:pic>
              <p:nvPicPr>
                <p:cNvPr id="262" name="Freihand 261">
                  <a:extLst>
                    <a:ext uri="{FF2B5EF4-FFF2-40B4-BE49-F238E27FC236}">
                      <a16:creationId xmlns:a16="http://schemas.microsoft.com/office/drawing/2014/main" id="{894C5468-600C-41D7-8179-EE199C13BFF3}"/>
                    </a:ext>
                  </a:extLst>
                </p:cNvPr>
                <p:cNvPicPr/>
                <p:nvPr/>
              </p:nvPicPr>
              <p:blipFill>
                <a:blip r:embed="rId439"/>
                <a:stretch>
                  <a:fillRect/>
                </a:stretch>
              </p:blipFill>
              <p:spPr>
                <a:xfrm>
                  <a:off x="4424507" y="6280267"/>
                  <a:ext cx="23112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440">
              <p14:nvContentPartPr>
                <p14:cNvPr id="263" name="Freihand 262">
                  <a:extLst>
                    <a:ext uri="{FF2B5EF4-FFF2-40B4-BE49-F238E27FC236}">
                      <a16:creationId xmlns:a16="http://schemas.microsoft.com/office/drawing/2014/main" id="{87EB8FC7-0937-4ED8-AAAD-BBFE348D4B34}"/>
                    </a:ext>
                  </a:extLst>
                </p14:cNvPr>
                <p14:cNvContentPartPr/>
                <p14:nvPr/>
              </p14:nvContentPartPr>
              <p14:xfrm>
                <a:off x="4715387" y="6350827"/>
                <a:ext cx="100440" cy="92160"/>
              </p14:xfrm>
            </p:contentPart>
          </mc:Choice>
          <mc:Fallback xmlns="">
            <p:pic>
              <p:nvPicPr>
                <p:cNvPr id="263" name="Freihand 262">
                  <a:extLst>
                    <a:ext uri="{FF2B5EF4-FFF2-40B4-BE49-F238E27FC236}">
                      <a16:creationId xmlns:a16="http://schemas.microsoft.com/office/drawing/2014/main" id="{87EB8FC7-0937-4ED8-AAAD-BBFE348D4B34}"/>
                    </a:ext>
                  </a:extLst>
                </p:cNvPr>
                <p:cNvPicPr/>
                <p:nvPr/>
              </p:nvPicPr>
              <p:blipFill>
                <a:blip r:embed="rId441"/>
                <a:stretch>
                  <a:fillRect/>
                </a:stretch>
              </p:blipFill>
              <p:spPr>
                <a:xfrm>
                  <a:off x="4711067" y="6346507"/>
                  <a:ext cx="109080" cy="100800"/>
                </a:xfrm>
                <a:prstGeom prst="rect">
                  <a:avLst/>
                </a:prstGeom>
              </p:spPr>
            </p:pic>
          </mc:Fallback>
        </mc:AlternateContent>
        <mc:AlternateContent xmlns:mc="http://schemas.openxmlformats.org/markup-compatibility/2006" xmlns:p14="http://schemas.microsoft.com/office/powerpoint/2010/main">
          <mc:Choice Requires="p14">
            <p:contentPart p14:bwMode="auto" r:id="rId442">
              <p14:nvContentPartPr>
                <p14:cNvPr id="264" name="Freihand 263">
                  <a:extLst>
                    <a:ext uri="{FF2B5EF4-FFF2-40B4-BE49-F238E27FC236}">
                      <a16:creationId xmlns:a16="http://schemas.microsoft.com/office/drawing/2014/main" id="{CCA1C0D4-0427-4022-8A20-19AC5DE9A81C}"/>
                    </a:ext>
                  </a:extLst>
                </p14:cNvPr>
                <p14:cNvContentPartPr/>
                <p14:nvPr/>
              </p14:nvContentPartPr>
              <p14:xfrm>
                <a:off x="5094467" y="6283147"/>
                <a:ext cx="240480" cy="158400"/>
              </p14:xfrm>
            </p:contentPart>
          </mc:Choice>
          <mc:Fallback xmlns="">
            <p:pic>
              <p:nvPicPr>
                <p:cNvPr id="264" name="Freihand 263">
                  <a:extLst>
                    <a:ext uri="{FF2B5EF4-FFF2-40B4-BE49-F238E27FC236}">
                      <a16:creationId xmlns:a16="http://schemas.microsoft.com/office/drawing/2014/main" id="{CCA1C0D4-0427-4022-8A20-19AC5DE9A81C}"/>
                    </a:ext>
                  </a:extLst>
                </p:cNvPr>
                <p:cNvPicPr/>
                <p:nvPr/>
              </p:nvPicPr>
              <p:blipFill>
                <a:blip r:embed="rId443"/>
                <a:stretch>
                  <a:fillRect/>
                </a:stretch>
              </p:blipFill>
              <p:spPr>
                <a:xfrm>
                  <a:off x="5090147" y="6278827"/>
                  <a:ext cx="24912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444">
              <p14:nvContentPartPr>
                <p14:cNvPr id="265" name="Freihand 264">
                  <a:extLst>
                    <a:ext uri="{FF2B5EF4-FFF2-40B4-BE49-F238E27FC236}">
                      <a16:creationId xmlns:a16="http://schemas.microsoft.com/office/drawing/2014/main" id="{AB51C057-784F-43C3-BEFE-606CDA12AD32}"/>
                    </a:ext>
                  </a:extLst>
                </p14:cNvPr>
                <p14:cNvContentPartPr/>
                <p14:nvPr/>
              </p14:nvContentPartPr>
              <p14:xfrm>
                <a:off x="5309747" y="6286387"/>
                <a:ext cx="258480" cy="154080"/>
              </p14:xfrm>
            </p:contentPart>
          </mc:Choice>
          <mc:Fallback xmlns="">
            <p:pic>
              <p:nvPicPr>
                <p:cNvPr id="265" name="Freihand 264">
                  <a:extLst>
                    <a:ext uri="{FF2B5EF4-FFF2-40B4-BE49-F238E27FC236}">
                      <a16:creationId xmlns:a16="http://schemas.microsoft.com/office/drawing/2014/main" id="{AB51C057-784F-43C3-BEFE-606CDA12AD32}"/>
                    </a:ext>
                  </a:extLst>
                </p:cNvPr>
                <p:cNvPicPr/>
                <p:nvPr/>
              </p:nvPicPr>
              <p:blipFill>
                <a:blip r:embed="rId445"/>
                <a:stretch>
                  <a:fillRect/>
                </a:stretch>
              </p:blipFill>
              <p:spPr>
                <a:xfrm>
                  <a:off x="5305427" y="6282067"/>
                  <a:ext cx="26712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446">
              <p14:nvContentPartPr>
                <p14:cNvPr id="266" name="Freihand 265">
                  <a:extLst>
                    <a:ext uri="{FF2B5EF4-FFF2-40B4-BE49-F238E27FC236}">
                      <a16:creationId xmlns:a16="http://schemas.microsoft.com/office/drawing/2014/main" id="{793294F3-B3FB-4D92-903B-085A948DA777}"/>
                    </a:ext>
                  </a:extLst>
                </p14:cNvPr>
                <p14:cNvContentPartPr/>
                <p14:nvPr/>
              </p14:nvContentPartPr>
              <p14:xfrm>
                <a:off x="5639507" y="6379627"/>
                <a:ext cx="142920" cy="88560"/>
              </p14:xfrm>
            </p:contentPart>
          </mc:Choice>
          <mc:Fallback xmlns="">
            <p:pic>
              <p:nvPicPr>
                <p:cNvPr id="266" name="Freihand 265">
                  <a:extLst>
                    <a:ext uri="{FF2B5EF4-FFF2-40B4-BE49-F238E27FC236}">
                      <a16:creationId xmlns:a16="http://schemas.microsoft.com/office/drawing/2014/main" id="{793294F3-B3FB-4D92-903B-085A948DA777}"/>
                    </a:ext>
                  </a:extLst>
                </p:cNvPr>
                <p:cNvPicPr/>
                <p:nvPr/>
              </p:nvPicPr>
              <p:blipFill>
                <a:blip r:embed="rId447"/>
                <a:stretch>
                  <a:fillRect/>
                </a:stretch>
              </p:blipFill>
              <p:spPr>
                <a:xfrm>
                  <a:off x="5635187" y="6375307"/>
                  <a:ext cx="15156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448">
              <p14:nvContentPartPr>
                <p14:cNvPr id="267" name="Freihand 266">
                  <a:extLst>
                    <a:ext uri="{FF2B5EF4-FFF2-40B4-BE49-F238E27FC236}">
                      <a16:creationId xmlns:a16="http://schemas.microsoft.com/office/drawing/2014/main" id="{D40A6D12-5460-4F6E-99A8-8A66798D5F5D}"/>
                    </a:ext>
                  </a:extLst>
                </p14:cNvPr>
                <p14:cNvContentPartPr/>
                <p14:nvPr/>
              </p14:nvContentPartPr>
              <p14:xfrm>
                <a:off x="5959907" y="6409147"/>
                <a:ext cx="309960" cy="97920"/>
              </p14:xfrm>
            </p:contentPart>
          </mc:Choice>
          <mc:Fallback xmlns="">
            <p:pic>
              <p:nvPicPr>
                <p:cNvPr id="267" name="Freihand 266">
                  <a:extLst>
                    <a:ext uri="{FF2B5EF4-FFF2-40B4-BE49-F238E27FC236}">
                      <a16:creationId xmlns:a16="http://schemas.microsoft.com/office/drawing/2014/main" id="{D40A6D12-5460-4F6E-99A8-8A66798D5F5D}"/>
                    </a:ext>
                  </a:extLst>
                </p:cNvPr>
                <p:cNvPicPr/>
                <p:nvPr/>
              </p:nvPicPr>
              <p:blipFill>
                <a:blip r:embed="rId449"/>
                <a:stretch>
                  <a:fillRect/>
                </a:stretch>
              </p:blipFill>
              <p:spPr>
                <a:xfrm>
                  <a:off x="5955587" y="6404827"/>
                  <a:ext cx="318600" cy="106560"/>
                </a:xfrm>
                <a:prstGeom prst="rect">
                  <a:avLst/>
                </a:prstGeom>
              </p:spPr>
            </p:pic>
          </mc:Fallback>
        </mc:AlternateContent>
        <mc:AlternateContent xmlns:mc="http://schemas.openxmlformats.org/markup-compatibility/2006" xmlns:p14="http://schemas.microsoft.com/office/powerpoint/2010/main">
          <mc:Choice Requires="p14">
            <p:contentPart p14:bwMode="auto" r:id="rId450">
              <p14:nvContentPartPr>
                <p14:cNvPr id="268" name="Freihand 267">
                  <a:extLst>
                    <a:ext uri="{FF2B5EF4-FFF2-40B4-BE49-F238E27FC236}">
                      <a16:creationId xmlns:a16="http://schemas.microsoft.com/office/drawing/2014/main" id="{9E7C90D5-7F07-41F4-873A-D01D32029628}"/>
                    </a:ext>
                  </a:extLst>
                </p14:cNvPr>
                <p14:cNvContentPartPr/>
                <p14:nvPr/>
              </p14:nvContentPartPr>
              <p14:xfrm>
                <a:off x="6340067" y="6342547"/>
                <a:ext cx="206280" cy="169560"/>
              </p14:xfrm>
            </p:contentPart>
          </mc:Choice>
          <mc:Fallback xmlns="">
            <p:pic>
              <p:nvPicPr>
                <p:cNvPr id="268" name="Freihand 267">
                  <a:extLst>
                    <a:ext uri="{FF2B5EF4-FFF2-40B4-BE49-F238E27FC236}">
                      <a16:creationId xmlns:a16="http://schemas.microsoft.com/office/drawing/2014/main" id="{9E7C90D5-7F07-41F4-873A-D01D32029628}"/>
                    </a:ext>
                  </a:extLst>
                </p:cNvPr>
                <p:cNvPicPr/>
                <p:nvPr/>
              </p:nvPicPr>
              <p:blipFill>
                <a:blip r:embed="rId451"/>
                <a:stretch>
                  <a:fillRect/>
                </a:stretch>
              </p:blipFill>
              <p:spPr>
                <a:xfrm>
                  <a:off x="6335747" y="6338227"/>
                  <a:ext cx="214920" cy="178200"/>
                </a:xfrm>
                <a:prstGeom prst="rect">
                  <a:avLst/>
                </a:prstGeom>
              </p:spPr>
            </p:pic>
          </mc:Fallback>
        </mc:AlternateContent>
        <mc:AlternateContent xmlns:mc="http://schemas.openxmlformats.org/markup-compatibility/2006" xmlns:p14="http://schemas.microsoft.com/office/powerpoint/2010/main">
          <mc:Choice Requires="p14">
            <p:contentPart p14:bwMode="auto" r:id="rId452">
              <p14:nvContentPartPr>
                <p14:cNvPr id="269" name="Freihand 268">
                  <a:extLst>
                    <a:ext uri="{FF2B5EF4-FFF2-40B4-BE49-F238E27FC236}">
                      <a16:creationId xmlns:a16="http://schemas.microsoft.com/office/drawing/2014/main" id="{E0FE4B0F-B92D-4A48-A19A-910B133E3DBC}"/>
                    </a:ext>
                  </a:extLst>
                </p14:cNvPr>
                <p14:cNvContentPartPr/>
                <p14:nvPr/>
              </p14:nvContentPartPr>
              <p14:xfrm>
                <a:off x="6338987" y="6323107"/>
                <a:ext cx="24840" cy="2520"/>
              </p14:xfrm>
            </p:contentPart>
          </mc:Choice>
          <mc:Fallback xmlns="">
            <p:pic>
              <p:nvPicPr>
                <p:cNvPr id="269" name="Freihand 268">
                  <a:extLst>
                    <a:ext uri="{FF2B5EF4-FFF2-40B4-BE49-F238E27FC236}">
                      <a16:creationId xmlns:a16="http://schemas.microsoft.com/office/drawing/2014/main" id="{E0FE4B0F-B92D-4A48-A19A-910B133E3DBC}"/>
                    </a:ext>
                  </a:extLst>
                </p:cNvPr>
                <p:cNvPicPr/>
                <p:nvPr/>
              </p:nvPicPr>
              <p:blipFill>
                <a:blip r:embed="rId268"/>
                <a:stretch>
                  <a:fillRect/>
                </a:stretch>
              </p:blipFill>
              <p:spPr>
                <a:xfrm>
                  <a:off x="6334667" y="6318787"/>
                  <a:ext cx="33480" cy="11160"/>
                </a:xfrm>
                <a:prstGeom prst="rect">
                  <a:avLst/>
                </a:prstGeom>
              </p:spPr>
            </p:pic>
          </mc:Fallback>
        </mc:AlternateContent>
        <mc:AlternateContent xmlns:mc="http://schemas.openxmlformats.org/markup-compatibility/2006" xmlns:p14="http://schemas.microsoft.com/office/powerpoint/2010/main">
          <mc:Choice Requires="p14">
            <p:contentPart p14:bwMode="auto" r:id="rId453">
              <p14:nvContentPartPr>
                <p14:cNvPr id="270" name="Freihand 269">
                  <a:extLst>
                    <a:ext uri="{FF2B5EF4-FFF2-40B4-BE49-F238E27FC236}">
                      <a16:creationId xmlns:a16="http://schemas.microsoft.com/office/drawing/2014/main" id="{5D3BA398-5DBA-4B56-8463-A036DB23980A}"/>
                    </a:ext>
                  </a:extLst>
                </p14:cNvPr>
                <p14:cNvContentPartPr/>
                <p14:nvPr/>
              </p14:nvContentPartPr>
              <p14:xfrm>
                <a:off x="6734987" y="6430387"/>
                <a:ext cx="150840" cy="88920"/>
              </p14:xfrm>
            </p:contentPart>
          </mc:Choice>
          <mc:Fallback xmlns="">
            <p:pic>
              <p:nvPicPr>
                <p:cNvPr id="270" name="Freihand 269">
                  <a:extLst>
                    <a:ext uri="{FF2B5EF4-FFF2-40B4-BE49-F238E27FC236}">
                      <a16:creationId xmlns:a16="http://schemas.microsoft.com/office/drawing/2014/main" id="{5D3BA398-5DBA-4B56-8463-A036DB23980A}"/>
                    </a:ext>
                  </a:extLst>
                </p:cNvPr>
                <p:cNvPicPr/>
                <p:nvPr/>
              </p:nvPicPr>
              <p:blipFill>
                <a:blip r:embed="rId454"/>
                <a:stretch>
                  <a:fillRect/>
                </a:stretch>
              </p:blipFill>
              <p:spPr>
                <a:xfrm>
                  <a:off x="6730667" y="6426067"/>
                  <a:ext cx="15948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455">
              <p14:nvContentPartPr>
                <p14:cNvPr id="272" name="Freihand 271">
                  <a:extLst>
                    <a:ext uri="{FF2B5EF4-FFF2-40B4-BE49-F238E27FC236}">
                      <a16:creationId xmlns:a16="http://schemas.microsoft.com/office/drawing/2014/main" id="{598950BB-E579-4F52-B996-FC10C8C275D1}"/>
                    </a:ext>
                  </a:extLst>
                </p14:cNvPr>
                <p14:cNvContentPartPr/>
                <p14:nvPr/>
              </p14:nvContentPartPr>
              <p14:xfrm>
                <a:off x="7033787" y="6408067"/>
                <a:ext cx="206640" cy="88560"/>
              </p14:xfrm>
            </p:contentPart>
          </mc:Choice>
          <mc:Fallback xmlns="">
            <p:pic>
              <p:nvPicPr>
                <p:cNvPr id="272" name="Freihand 271">
                  <a:extLst>
                    <a:ext uri="{FF2B5EF4-FFF2-40B4-BE49-F238E27FC236}">
                      <a16:creationId xmlns:a16="http://schemas.microsoft.com/office/drawing/2014/main" id="{598950BB-E579-4F52-B996-FC10C8C275D1}"/>
                    </a:ext>
                  </a:extLst>
                </p:cNvPr>
                <p:cNvPicPr/>
                <p:nvPr/>
              </p:nvPicPr>
              <p:blipFill>
                <a:blip r:embed="rId456"/>
                <a:stretch>
                  <a:fillRect/>
                </a:stretch>
              </p:blipFill>
              <p:spPr>
                <a:xfrm>
                  <a:off x="7029467" y="6403747"/>
                  <a:ext cx="21528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457">
              <p14:nvContentPartPr>
                <p14:cNvPr id="273" name="Freihand 272">
                  <a:extLst>
                    <a:ext uri="{FF2B5EF4-FFF2-40B4-BE49-F238E27FC236}">
                      <a16:creationId xmlns:a16="http://schemas.microsoft.com/office/drawing/2014/main" id="{A8E65DE0-5CA9-4185-864A-F98819F84495}"/>
                    </a:ext>
                  </a:extLst>
                </p14:cNvPr>
                <p14:cNvContentPartPr/>
                <p14:nvPr/>
              </p14:nvContentPartPr>
              <p14:xfrm>
                <a:off x="7272467" y="6394747"/>
                <a:ext cx="93240" cy="81360"/>
              </p14:xfrm>
            </p:contentPart>
          </mc:Choice>
          <mc:Fallback xmlns="">
            <p:pic>
              <p:nvPicPr>
                <p:cNvPr id="273" name="Freihand 272">
                  <a:extLst>
                    <a:ext uri="{FF2B5EF4-FFF2-40B4-BE49-F238E27FC236}">
                      <a16:creationId xmlns:a16="http://schemas.microsoft.com/office/drawing/2014/main" id="{A8E65DE0-5CA9-4185-864A-F98819F84495}"/>
                    </a:ext>
                  </a:extLst>
                </p:cNvPr>
                <p:cNvPicPr/>
                <p:nvPr/>
              </p:nvPicPr>
              <p:blipFill>
                <a:blip r:embed="rId458"/>
                <a:stretch>
                  <a:fillRect/>
                </a:stretch>
              </p:blipFill>
              <p:spPr>
                <a:xfrm>
                  <a:off x="7268147" y="6390427"/>
                  <a:ext cx="101880" cy="90000"/>
                </a:xfrm>
                <a:prstGeom prst="rect">
                  <a:avLst/>
                </a:prstGeom>
              </p:spPr>
            </p:pic>
          </mc:Fallback>
        </mc:AlternateContent>
        <mc:AlternateContent xmlns:mc="http://schemas.openxmlformats.org/markup-compatibility/2006" xmlns:p14="http://schemas.microsoft.com/office/powerpoint/2010/main">
          <mc:Choice Requires="p14">
            <p:contentPart p14:bwMode="auto" r:id="rId459">
              <p14:nvContentPartPr>
                <p14:cNvPr id="274" name="Freihand 273">
                  <a:extLst>
                    <a:ext uri="{FF2B5EF4-FFF2-40B4-BE49-F238E27FC236}">
                      <a16:creationId xmlns:a16="http://schemas.microsoft.com/office/drawing/2014/main" id="{FA302A89-2E93-4DF0-9A13-ED70ECFCD6B1}"/>
                    </a:ext>
                  </a:extLst>
                </p14:cNvPr>
                <p14:cNvContentPartPr/>
                <p14:nvPr/>
              </p14:nvContentPartPr>
              <p14:xfrm>
                <a:off x="7400267" y="6308707"/>
                <a:ext cx="94680" cy="163080"/>
              </p14:xfrm>
            </p:contentPart>
          </mc:Choice>
          <mc:Fallback xmlns="">
            <p:pic>
              <p:nvPicPr>
                <p:cNvPr id="274" name="Freihand 273">
                  <a:extLst>
                    <a:ext uri="{FF2B5EF4-FFF2-40B4-BE49-F238E27FC236}">
                      <a16:creationId xmlns:a16="http://schemas.microsoft.com/office/drawing/2014/main" id="{FA302A89-2E93-4DF0-9A13-ED70ECFCD6B1}"/>
                    </a:ext>
                  </a:extLst>
                </p:cNvPr>
                <p:cNvPicPr/>
                <p:nvPr/>
              </p:nvPicPr>
              <p:blipFill>
                <a:blip r:embed="rId460"/>
                <a:stretch>
                  <a:fillRect/>
                </a:stretch>
              </p:blipFill>
              <p:spPr>
                <a:xfrm>
                  <a:off x="7395947" y="6304387"/>
                  <a:ext cx="103320" cy="171720"/>
                </a:xfrm>
                <a:prstGeom prst="rect">
                  <a:avLst/>
                </a:prstGeom>
              </p:spPr>
            </p:pic>
          </mc:Fallback>
        </mc:AlternateContent>
        <mc:AlternateContent xmlns:mc="http://schemas.openxmlformats.org/markup-compatibility/2006" xmlns:p14="http://schemas.microsoft.com/office/powerpoint/2010/main">
          <mc:Choice Requires="p14">
            <p:contentPart p14:bwMode="auto" r:id="rId461">
              <p14:nvContentPartPr>
                <p14:cNvPr id="275" name="Freihand 274">
                  <a:extLst>
                    <a:ext uri="{FF2B5EF4-FFF2-40B4-BE49-F238E27FC236}">
                      <a16:creationId xmlns:a16="http://schemas.microsoft.com/office/drawing/2014/main" id="{67374782-332B-4F80-B69A-790067B7C961}"/>
                    </a:ext>
                  </a:extLst>
                </p14:cNvPr>
                <p14:cNvContentPartPr/>
                <p14:nvPr/>
              </p14:nvContentPartPr>
              <p14:xfrm>
                <a:off x="7502867" y="6303307"/>
                <a:ext cx="140760" cy="155160"/>
              </p14:xfrm>
            </p:contentPart>
          </mc:Choice>
          <mc:Fallback xmlns="">
            <p:pic>
              <p:nvPicPr>
                <p:cNvPr id="275" name="Freihand 274">
                  <a:extLst>
                    <a:ext uri="{FF2B5EF4-FFF2-40B4-BE49-F238E27FC236}">
                      <a16:creationId xmlns:a16="http://schemas.microsoft.com/office/drawing/2014/main" id="{67374782-332B-4F80-B69A-790067B7C961}"/>
                    </a:ext>
                  </a:extLst>
                </p:cNvPr>
                <p:cNvPicPr/>
                <p:nvPr/>
              </p:nvPicPr>
              <p:blipFill>
                <a:blip r:embed="rId462"/>
                <a:stretch>
                  <a:fillRect/>
                </a:stretch>
              </p:blipFill>
              <p:spPr>
                <a:xfrm>
                  <a:off x="7498547" y="6298987"/>
                  <a:ext cx="14940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463">
              <p14:nvContentPartPr>
                <p14:cNvPr id="276" name="Freihand 275">
                  <a:extLst>
                    <a:ext uri="{FF2B5EF4-FFF2-40B4-BE49-F238E27FC236}">
                      <a16:creationId xmlns:a16="http://schemas.microsoft.com/office/drawing/2014/main" id="{F7999E36-AD4C-42B1-AF89-BCCA6A4691BD}"/>
                    </a:ext>
                  </a:extLst>
                </p14:cNvPr>
                <p14:cNvContentPartPr/>
                <p14:nvPr/>
              </p14:nvContentPartPr>
              <p14:xfrm>
                <a:off x="7656947" y="6287827"/>
                <a:ext cx="8280" cy="41400"/>
              </p14:xfrm>
            </p:contentPart>
          </mc:Choice>
          <mc:Fallback xmlns="">
            <p:pic>
              <p:nvPicPr>
                <p:cNvPr id="276" name="Freihand 275">
                  <a:extLst>
                    <a:ext uri="{FF2B5EF4-FFF2-40B4-BE49-F238E27FC236}">
                      <a16:creationId xmlns:a16="http://schemas.microsoft.com/office/drawing/2014/main" id="{F7999E36-AD4C-42B1-AF89-BCCA6A4691BD}"/>
                    </a:ext>
                  </a:extLst>
                </p:cNvPr>
                <p:cNvPicPr/>
                <p:nvPr/>
              </p:nvPicPr>
              <p:blipFill>
                <a:blip r:embed="rId464"/>
                <a:stretch>
                  <a:fillRect/>
                </a:stretch>
              </p:blipFill>
              <p:spPr>
                <a:xfrm>
                  <a:off x="7652627" y="6283507"/>
                  <a:ext cx="16920" cy="50040"/>
                </a:xfrm>
                <a:prstGeom prst="rect">
                  <a:avLst/>
                </a:prstGeom>
              </p:spPr>
            </p:pic>
          </mc:Fallback>
        </mc:AlternateContent>
        <mc:AlternateContent xmlns:mc="http://schemas.openxmlformats.org/markup-compatibility/2006" xmlns:p14="http://schemas.microsoft.com/office/powerpoint/2010/main">
          <mc:Choice Requires="p14">
            <p:contentPart p14:bwMode="auto" r:id="rId465">
              <p14:nvContentPartPr>
                <p14:cNvPr id="277" name="Freihand 276">
                  <a:extLst>
                    <a:ext uri="{FF2B5EF4-FFF2-40B4-BE49-F238E27FC236}">
                      <a16:creationId xmlns:a16="http://schemas.microsoft.com/office/drawing/2014/main" id="{DC016C8B-BBFC-4760-92A3-527682FF2EB4}"/>
                    </a:ext>
                  </a:extLst>
                </p14:cNvPr>
                <p14:cNvContentPartPr/>
                <p14:nvPr/>
              </p14:nvContentPartPr>
              <p14:xfrm>
                <a:off x="7673147" y="6329587"/>
                <a:ext cx="111240" cy="200520"/>
              </p14:xfrm>
            </p:contentPart>
          </mc:Choice>
          <mc:Fallback xmlns="">
            <p:pic>
              <p:nvPicPr>
                <p:cNvPr id="277" name="Freihand 276">
                  <a:extLst>
                    <a:ext uri="{FF2B5EF4-FFF2-40B4-BE49-F238E27FC236}">
                      <a16:creationId xmlns:a16="http://schemas.microsoft.com/office/drawing/2014/main" id="{DC016C8B-BBFC-4760-92A3-527682FF2EB4}"/>
                    </a:ext>
                  </a:extLst>
                </p:cNvPr>
                <p:cNvPicPr/>
                <p:nvPr/>
              </p:nvPicPr>
              <p:blipFill>
                <a:blip r:embed="rId466"/>
                <a:stretch>
                  <a:fillRect/>
                </a:stretch>
              </p:blipFill>
              <p:spPr>
                <a:xfrm>
                  <a:off x="7668827" y="6325267"/>
                  <a:ext cx="119880" cy="209160"/>
                </a:xfrm>
                <a:prstGeom prst="rect">
                  <a:avLst/>
                </a:prstGeom>
              </p:spPr>
            </p:pic>
          </mc:Fallback>
        </mc:AlternateContent>
        <mc:AlternateContent xmlns:mc="http://schemas.openxmlformats.org/markup-compatibility/2006" xmlns:p14="http://schemas.microsoft.com/office/powerpoint/2010/main">
          <mc:Choice Requires="p14">
            <p:contentPart p14:bwMode="auto" r:id="rId467">
              <p14:nvContentPartPr>
                <p14:cNvPr id="278" name="Freihand 277">
                  <a:extLst>
                    <a:ext uri="{FF2B5EF4-FFF2-40B4-BE49-F238E27FC236}">
                      <a16:creationId xmlns:a16="http://schemas.microsoft.com/office/drawing/2014/main" id="{336E6419-6B01-4E8E-9AE8-FEB727939745}"/>
                    </a:ext>
                  </a:extLst>
                </p14:cNvPr>
                <p14:cNvContentPartPr/>
                <p14:nvPr/>
              </p14:nvContentPartPr>
              <p14:xfrm>
                <a:off x="7812107" y="6278107"/>
                <a:ext cx="25920" cy="104040"/>
              </p14:xfrm>
            </p:contentPart>
          </mc:Choice>
          <mc:Fallback xmlns="">
            <p:pic>
              <p:nvPicPr>
                <p:cNvPr id="278" name="Freihand 277">
                  <a:extLst>
                    <a:ext uri="{FF2B5EF4-FFF2-40B4-BE49-F238E27FC236}">
                      <a16:creationId xmlns:a16="http://schemas.microsoft.com/office/drawing/2014/main" id="{336E6419-6B01-4E8E-9AE8-FEB727939745}"/>
                    </a:ext>
                  </a:extLst>
                </p:cNvPr>
                <p:cNvPicPr/>
                <p:nvPr/>
              </p:nvPicPr>
              <p:blipFill>
                <a:blip r:embed="rId468"/>
                <a:stretch>
                  <a:fillRect/>
                </a:stretch>
              </p:blipFill>
              <p:spPr>
                <a:xfrm>
                  <a:off x="7807787" y="6273787"/>
                  <a:ext cx="34560" cy="112680"/>
                </a:xfrm>
                <a:prstGeom prst="rect">
                  <a:avLst/>
                </a:prstGeom>
              </p:spPr>
            </p:pic>
          </mc:Fallback>
        </mc:AlternateContent>
        <mc:AlternateContent xmlns:mc="http://schemas.openxmlformats.org/markup-compatibility/2006" xmlns:p14="http://schemas.microsoft.com/office/powerpoint/2010/main">
          <mc:Choice Requires="p14">
            <p:contentPart p14:bwMode="auto" r:id="rId469">
              <p14:nvContentPartPr>
                <p14:cNvPr id="279" name="Freihand 278">
                  <a:extLst>
                    <a:ext uri="{FF2B5EF4-FFF2-40B4-BE49-F238E27FC236}">
                      <a16:creationId xmlns:a16="http://schemas.microsoft.com/office/drawing/2014/main" id="{73BAEAFC-6620-4C63-94B5-45A75C13A1CE}"/>
                    </a:ext>
                  </a:extLst>
                </p14:cNvPr>
                <p14:cNvContentPartPr/>
                <p14:nvPr/>
              </p14:nvContentPartPr>
              <p14:xfrm>
                <a:off x="7850267" y="6330667"/>
                <a:ext cx="104400" cy="98280"/>
              </p14:xfrm>
            </p:contentPart>
          </mc:Choice>
          <mc:Fallback xmlns="">
            <p:pic>
              <p:nvPicPr>
                <p:cNvPr id="279" name="Freihand 278">
                  <a:extLst>
                    <a:ext uri="{FF2B5EF4-FFF2-40B4-BE49-F238E27FC236}">
                      <a16:creationId xmlns:a16="http://schemas.microsoft.com/office/drawing/2014/main" id="{73BAEAFC-6620-4C63-94B5-45A75C13A1CE}"/>
                    </a:ext>
                  </a:extLst>
                </p:cNvPr>
                <p:cNvPicPr/>
                <p:nvPr/>
              </p:nvPicPr>
              <p:blipFill>
                <a:blip r:embed="rId470"/>
                <a:stretch>
                  <a:fillRect/>
                </a:stretch>
              </p:blipFill>
              <p:spPr>
                <a:xfrm>
                  <a:off x="7845947" y="6326347"/>
                  <a:ext cx="11304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471">
              <p14:nvContentPartPr>
                <p14:cNvPr id="280" name="Freihand 279">
                  <a:extLst>
                    <a:ext uri="{FF2B5EF4-FFF2-40B4-BE49-F238E27FC236}">
                      <a16:creationId xmlns:a16="http://schemas.microsoft.com/office/drawing/2014/main" id="{FA00342F-8612-4500-ACE6-5BA2F2DA467A}"/>
                    </a:ext>
                  </a:extLst>
                </p14:cNvPr>
                <p14:cNvContentPartPr/>
                <p14:nvPr/>
              </p14:nvContentPartPr>
              <p14:xfrm>
                <a:off x="4582547" y="6545947"/>
                <a:ext cx="275760" cy="194040"/>
              </p14:xfrm>
            </p:contentPart>
          </mc:Choice>
          <mc:Fallback xmlns="">
            <p:pic>
              <p:nvPicPr>
                <p:cNvPr id="280" name="Freihand 279">
                  <a:extLst>
                    <a:ext uri="{FF2B5EF4-FFF2-40B4-BE49-F238E27FC236}">
                      <a16:creationId xmlns:a16="http://schemas.microsoft.com/office/drawing/2014/main" id="{FA00342F-8612-4500-ACE6-5BA2F2DA467A}"/>
                    </a:ext>
                  </a:extLst>
                </p:cNvPr>
                <p:cNvPicPr/>
                <p:nvPr/>
              </p:nvPicPr>
              <p:blipFill>
                <a:blip r:embed="rId472"/>
                <a:stretch>
                  <a:fillRect/>
                </a:stretch>
              </p:blipFill>
              <p:spPr>
                <a:xfrm>
                  <a:off x="4578227" y="6541627"/>
                  <a:ext cx="28440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473">
              <p14:nvContentPartPr>
                <p14:cNvPr id="281" name="Freihand 280">
                  <a:extLst>
                    <a:ext uri="{FF2B5EF4-FFF2-40B4-BE49-F238E27FC236}">
                      <a16:creationId xmlns:a16="http://schemas.microsoft.com/office/drawing/2014/main" id="{F2BCC26B-279B-4D9B-8566-B091580BAE44}"/>
                    </a:ext>
                  </a:extLst>
                </p14:cNvPr>
                <p14:cNvContentPartPr/>
                <p14:nvPr/>
              </p14:nvContentPartPr>
              <p14:xfrm>
                <a:off x="4834547" y="6578347"/>
                <a:ext cx="52200" cy="25560"/>
              </p14:xfrm>
            </p:contentPart>
          </mc:Choice>
          <mc:Fallback xmlns="">
            <p:pic>
              <p:nvPicPr>
                <p:cNvPr id="281" name="Freihand 280">
                  <a:extLst>
                    <a:ext uri="{FF2B5EF4-FFF2-40B4-BE49-F238E27FC236}">
                      <a16:creationId xmlns:a16="http://schemas.microsoft.com/office/drawing/2014/main" id="{F2BCC26B-279B-4D9B-8566-B091580BAE44}"/>
                    </a:ext>
                  </a:extLst>
                </p:cNvPr>
                <p:cNvPicPr/>
                <p:nvPr/>
              </p:nvPicPr>
              <p:blipFill>
                <a:blip r:embed="rId474"/>
                <a:stretch>
                  <a:fillRect/>
                </a:stretch>
              </p:blipFill>
              <p:spPr>
                <a:xfrm>
                  <a:off x="4830227" y="6574027"/>
                  <a:ext cx="60840" cy="34200"/>
                </a:xfrm>
                <a:prstGeom prst="rect">
                  <a:avLst/>
                </a:prstGeom>
              </p:spPr>
            </p:pic>
          </mc:Fallback>
        </mc:AlternateContent>
        <mc:AlternateContent xmlns:mc="http://schemas.openxmlformats.org/markup-compatibility/2006" xmlns:p14="http://schemas.microsoft.com/office/powerpoint/2010/main">
          <mc:Choice Requires="p14">
            <p:contentPart p14:bwMode="auto" r:id="rId475">
              <p14:nvContentPartPr>
                <p14:cNvPr id="282" name="Freihand 281">
                  <a:extLst>
                    <a:ext uri="{FF2B5EF4-FFF2-40B4-BE49-F238E27FC236}">
                      <a16:creationId xmlns:a16="http://schemas.microsoft.com/office/drawing/2014/main" id="{D283AF5A-34A5-4D5F-A74F-C3198CE74824}"/>
                    </a:ext>
                  </a:extLst>
                </p14:cNvPr>
                <p14:cNvContentPartPr/>
                <p14:nvPr/>
              </p14:nvContentPartPr>
              <p14:xfrm>
                <a:off x="4955867" y="6636307"/>
                <a:ext cx="113040" cy="101160"/>
              </p14:xfrm>
            </p:contentPart>
          </mc:Choice>
          <mc:Fallback xmlns="">
            <p:pic>
              <p:nvPicPr>
                <p:cNvPr id="282" name="Freihand 281">
                  <a:extLst>
                    <a:ext uri="{FF2B5EF4-FFF2-40B4-BE49-F238E27FC236}">
                      <a16:creationId xmlns:a16="http://schemas.microsoft.com/office/drawing/2014/main" id="{D283AF5A-34A5-4D5F-A74F-C3198CE74824}"/>
                    </a:ext>
                  </a:extLst>
                </p:cNvPr>
                <p:cNvPicPr/>
                <p:nvPr/>
              </p:nvPicPr>
              <p:blipFill>
                <a:blip r:embed="rId476"/>
                <a:stretch>
                  <a:fillRect/>
                </a:stretch>
              </p:blipFill>
              <p:spPr>
                <a:xfrm>
                  <a:off x="4951547" y="6631987"/>
                  <a:ext cx="121680" cy="109800"/>
                </a:xfrm>
                <a:prstGeom prst="rect">
                  <a:avLst/>
                </a:prstGeom>
              </p:spPr>
            </p:pic>
          </mc:Fallback>
        </mc:AlternateContent>
        <mc:AlternateContent xmlns:mc="http://schemas.openxmlformats.org/markup-compatibility/2006" xmlns:p14="http://schemas.microsoft.com/office/powerpoint/2010/main">
          <mc:Choice Requires="p14">
            <p:contentPart p14:bwMode="auto" r:id="rId477">
              <p14:nvContentPartPr>
                <p14:cNvPr id="283" name="Freihand 282">
                  <a:extLst>
                    <a:ext uri="{FF2B5EF4-FFF2-40B4-BE49-F238E27FC236}">
                      <a16:creationId xmlns:a16="http://schemas.microsoft.com/office/drawing/2014/main" id="{5D46F719-0E14-439B-81C7-AE9B4711B561}"/>
                    </a:ext>
                  </a:extLst>
                </p14:cNvPr>
                <p14:cNvContentPartPr/>
                <p14:nvPr/>
              </p14:nvContentPartPr>
              <p14:xfrm>
                <a:off x="5076827" y="6633067"/>
                <a:ext cx="213480" cy="86400"/>
              </p14:xfrm>
            </p:contentPart>
          </mc:Choice>
          <mc:Fallback xmlns="">
            <p:pic>
              <p:nvPicPr>
                <p:cNvPr id="283" name="Freihand 282">
                  <a:extLst>
                    <a:ext uri="{FF2B5EF4-FFF2-40B4-BE49-F238E27FC236}">
                      <a16:creationId xmlns:a16="http://schemas.microsoft.com/office/drawing/2014/main" id="{5D46F719-0E14-439B-81C7-AE9B4711B561}"/>
                    </a:ext>
                  </a:extLst>
                </p:cNvPr>
                <p:cNvPicPr/>
                <p:nvPr/>
              </p:nvPicPr>
              <p:blipFill>
                <a:blip r:embed="rId478"/>
                <a:stretch>
                  <a:fillRect/>
                </a:stretch>
              </p:blipFill>
              <p:spPr>
                <a:xfrm>
                  <a:off x="5072507" y="6628747"/>
                  <a:ext cx="222120" cy="95040"/>
                </a:xfrm>
                <a:prstGeom prst="rect">
                  <a:avLst/>
                </a:prstGeom>
              </p:spPr>
            </p:pic>
          </mc:Fallback>
        </mc:AlternateContent>
        <mc:AlternateContent xmlns:mc="http://schemas.openxmlformats.org/markup-compatibility/2006" xmlns:p14="http://schemas.microsoft.com/office/powerpoint/2010/main">
          <mc:Choice Requires="p14">
            <p:contentPart p14:bwMode="auto" r:id="rId479">
              <p14:nvContentPartPr>
                <p14:cNvPr id="286" name="Freihand 285">
                  <a:extLst>
                    <a:ext uri="{FF2B5EF4-FFF2-40B4-BE49-F238E27FC236}">
                      <a16:creationId xmlns:a16="http://schemas.microsoft.com/office/drawing/2014/main" id="{6E83FB39-39E1-45BF-99E8-CED4148165FB}"/>
                    </a:ext>
                  </a:extLst>
                </p14:cNvPr>
                <p14:cNvContentPartPr/>
                <p14:nvPr/>
              </p14:nvContentPartPr>
              <p14:xfrm>
                <a:off x="5556707" y="6624067"/>
                <a:ext cx="191520" cy="82440"/>
              </p14:xfrm>
            </p:contentPart>
          </mc:Choice>
          <mc:Fallback xmlns="">
            <p:pic>
              <p:nvPicPr>
                <p:cNvPr id="286" name="Freihand 285">
                  <a:extLst>
                    <a:ext uri="{FF2B5EF4-FFF2-40B4-BE49-F238E27FC236}">
                      <a16:creationId xmlns:a16="http://schemas.microsoft.com/office/drawing/2014/main" id="{6E83FB39-39E1-45BF-99E8-CED4148165FB}"/>
                    </a:ext>
                  </a:extLst>
                </p:cNvPr>
                <p:cNvPicPr/>
                <p:nvPr/>
              </p:nvPicPr>
              <p:blipFill>
                <a:blip r:embed="rId480"/>
                <a:stretch>
                  <a:fillRect/>
                </a:stretch>
              </p:blipFill>
              <p:spPr>
                <a:xfrm>
                  <a:off x="5552387" y="6619747"/>
                  <a:ext cx="20016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481">
              <p14:nvContentPartPr>
                <p14:cNvPr id="287" name="Freihand 286">
                  <a:extLst>
                    <a:ext uri="{FF2B5EF4-FFF2-40B4-BE49-F238E27FC236}">
                      <a16:creationId xmlns:a16="http://schemas.microsoft.com/office/drawing/2014/main" id="{284579DB-4728-4B2C-B2DB-48D865B556A7}"/>
                    </a:ext>
                  </a:extLst>
                </p14:cNvPr>
                <p14:cNvContentPartPr/>
                <p14:nvPr/>
              </p14:nvContentPartPr>
              <p14:xfrm>
                <a:off x="5710067" y="6630907"/>
                <a:ext cx="291600" cy="168840"/>
              </p14:xfrm>
            </p:contentPart>
          </mc:Choice>
          <mc:Fallback xmlns="">
            <p:pic>
              <p:nvPicPr>
                <p:cNvPr id="287" name="Freihand 286">
                  <a:extLst>
                    <a:ext uri="{FF2B5EF4-FFF2-40B4-BE49-F238E27FC236}">
                      <a16:creationId xmlns:a16="http://schemas.microsoft.com/office/drawing/2014/main" id="{284579DB-4728-4B2C-B2DB-48D865B556A7}"/>
                    </a:ext>
                  </a:extLst>
                </p:cNvPr>
                <p:cNvPicPr/>
                <p:nvPr/>
              </p:nvPicPr>
              <p:blipFill>
                <a:blip r:embed="rId482"/>
                <a:stretch>
                  <a:fillRect/>
                </a:stretch>
              </p:blipFill>
              <p:spPr>
                <a:xfrm>
                  <a:off x="5705747" y="6626587"/>
                  <a:ext cx="30024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483">
              <p14:nvContentPartPr>
                <p14:cNvPr id="288" name="Freihand 287">
                  <a:extLst>
                    <a:ext uri="{FF2B5EF4-FFF2-40B4-BE49-F238E27FC236}">
                      <a16:creationId xmlns:a16="http://schemas.microsoft.com/office/drawing/2014/main" id="{01D62EA3-680E-4920-AF12-C0AD31829637}"/>
                    </a:ext>
                  </a:extLst>
                </p14:cNvPr>
                <p14:cNvContentPartPr/>
                <p14:nvPr/>
              </p14:nvContentPartPr>
              <p14:xfrm>
                <a:off x="6008147" y="6616507"/>
                <a:ext cx="80280" cy="86040"/>
              </p14:xfrm>
            </p:contentPart>
          </mc:Choice>
          <mc:Fallback xmlns="">
            <p:pic>
              <p:nvPicPr>
                <p:cNvPr id="288" name="Freihand 287">
                  <a:extLst>
                    <a:ext uri="{FF2B5EF4-FFF2-40B4-BE49-F238E27FC236}">
                      <a16:creationId xmlns:a16="http://schemas.microsoft.com/office/drawing/2014/main" id="{01D62EA3-680E-4920-AF12-C0AD31829637}"/>
                    </a:ext>
                  </a:extLst>
                </p:cNvPr>
                <p:cNvPicPr/>
                <p:nvPr/>
              </p:nvPicPr>
              <p:blipFill>
                <a:blip r:embed="rId484"/>
                <a:stretch>
                  <a:fillRect/>
                </a:stretch>
              </p:blipFill>
              <p:spPr>
                <a:xfrm>
                  <a:off x="6003827" y="6612187"/>
                  <a:ext cx="8892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485">
              <p14:nvContentPartPr>
                <p14:cNvPr id="289" name="Freihand 288">
                  <a:extLst>
                    <a:ext uri="{FF2B5EF4-FFF2-40B4-BE49-F238E27FC236}">
                      <a16:creationId xmlns:a16="http://schemas.microsoft.com/office/drawing/2014/main" id="{4BE4205C-F62E-4D43-94B2-68829C2E2AA3}"/>
                    </a:ext>
                  </a:extLst>
                </p14:cNvPr>
                <p14:cNvContentPartPr/>
                <p14:nvPr/>
              </p14:nvContentPartPr>
              <p14:xfrm>
                <a:off x="6113627" y="6598867"/>
                <a:ext cx="72000" cy="88200"/>
              </p14:xfrm>
            </p:contentPart>
          </mc:Choice>
          <mc:Fallback xmlns="">
            <p:pic>
              <p:nvPicPr>
                <p:cNvPr id="289" name="Freihand 288">
                  <a:extLst>
                    <a:ext uri="{FF2B5EF4-FFF2-40B4-BE49-F238E27FC236}">
                      <a16:creationId xmlns:a16="http://schemas.microsoft.com/office/drawing/2014/main" id="{4BE4205C-F62E-4D43-94B2-68829C2E2AA3}"/>
                    </a:ext>
                  </a:extLst>
                </p:cNvPr>
                <p:cNvPicPr/>
                <p:nvPr/>
              </p:nvPicPr>
              <p:blipFill>
                <a:blip r:embed="rId486"/>
                <a:stretch>
                  <a:fillRect/>
                </a:stretch>
              </p:blipFill>
              <p:spPr>
                <a:xfrm>
                  <a:off x="6109307" y="6594547"/>
                  <a:ext cx="8064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487">
              <p14:nvContentPartPr>
                <p14:cNvPr id="290" name="Freihand 289">
                  <a:extLst>
                    <a:ext uri="{FF2B5EF4-FFF2-40B4-BE49-F238E27FC236}">
                      <a16:creationId xmlns:a16="http://schemas.microsoft.com/office/drawing/2014/main" id="{4CC7EFB4-38CE-46A7-A7BB-07F3286DF3B2}"/>
                    </a:ext>
                  </a:extLst>
                </p14:cNvPr>
                <p14:cNvContentPartPr/>
                <p14:nvPr/>
              </p14:nvContentPartPr>
              <p14:xfrm>
                <a:off x="6245027" y="6570067"/>
                <a:ext cx="34560" cy="109080"/>
              </p14:xfrm>
            </p:contentPart>
          </mc:Choice>
          <mc:Fallback xmlns="">
            <p:pic>
              <p:nvPicPr>
                <p:cNvPr id="290" name="Freihand 289">
                  <a:extLst>
                    <a:ext uri="{FF2B5EF4-FFF2-40B4-BE49-F238E27FC236}">
                      <a16:creationId xmlns:a16="http://schemas.microsoft.com/office/drawing/2014/main" id="{4CC7EFB4-38CE-46A7-A7BB-07F3286DF3B2}"/>
                    </a:ext>
                  </a:extLst>
                </p:cNvPr>
                <p:cNvPicPr/>
                <p:nvPr/>
              </p:nvPicPr>
              <p:blipFill>
                <a:blip r:embed="rId488"/>
                <a:stretch>
                  <a:fillRect/>
                </a:stretch>
              </p:blipFill>
              <p:spPr>
                <a:xfrm>
                  <a:off x="6240707" y="6565747"/>
                  <a:ext cx="43200" cy="117720"/>
                </a:xfrm>
                <a:prstGeom prst="rect">
                  <a:avLst/>
                </a:prstGeom>
              </p:spPr>
            </p:pic>
          </mc:Fallback>
        </mc:AlternateContent>
        <mc:AlternateContent xmlns:mc="http://schemas.openxmlformats.org/markup-compatibility/2006" xmlns:p14="http://schemas.microsoft.com/office/powerpoint/2010/main">
          <mc:Choice Requires="p14">
            <p:contentPart p14:bwMode="auto" r:id="rId489">
              <p14:nvContentPartPr>
                <p14:cNvPr id="291" name="Freihand 290">
                  <a:extLst>
                    <a:ext uri="{FF2B5EF4-FFF2-40B4-BE49-F238E27FC236}">
                      <a16:creationId xmlns:a16="http://schemas.microsoft.com/office/drawing/2014/main" id="{F7259DDD-9844-4DAE-BB44-BABF2D391976}"/>
                    </a:ext>
                  </a:extLst>
                </p14:cNvPr>
                <p14:cNvContentPartPr/>
                <p14:nvPr/>
              </p14:nvContentPartPr>
              <p14:xfrm>
                <a:off x="6315947" y="6629467"/>
                <a:ext cx="246240" cy="48240"/>
              </p14:xfrm>
            </p:contentPart>
          </mc:Choice>
          <mc:Fallback xmlns="">
            <p:pic>
              <p:nvPicPr>
                <p:cNvPr id="291" name="Freihand 290">
                  <a:extLst>
                    <a:ext uri="{FF2B5EF4-FFF2-40B4-BE49-F238E27FC236}">
                      <a16:creationId xmlns:a16="http://schemas.microsoft.com/office/drawing/2014/main" id="{F7259DDD-9844-4DAE-BB44-BABF2D391976}"/>
                    </a:ext>
                  </a:extLst>
                </p:cNvPr>
                <p:cNvPicPr/>
                <p:nvPr/>
              </p:nvPicPr>
              <p:blipFill>
                <a:blip r:embed="rId490"/>
                <a:stretch>
                  <a:fillRect/>
                </a:stretch>
              </p:blipFill>
              <p:spPr>
                <a:xfrm>
                  <a:off x="6311627" y="6625147"/>
                  <a:ext cx="254880" cy="56880"/>
                </a:xfrm>
                <a:prstGeom prst="rect">
                  <a:avLst/>
                </a:prstGeom>
              </p:spPr>
            </p:pic>
          </mc:Fallback>
        </mc:AlternateContent>
        <mc:AlternateContent xmlns:mc="http://schemas.openxmlformats.org/markup-compatibility/2006" xmlns:p14="http://schemas.microsoft.com/office/powerpoint/2010/main">
          <mc:Choice Requires="p14">
            <p:contentPart p14:bwMode="auto" r:id="rId491">
              <p14:nvContentPartPr>
                <p14:cNvPr id="292" name="Freihand 291">
                  <a:extLst>
                    <a:ext uri="{FF2B5EF4-FFF2-40B4-BE49-F238E27FC236}">
                      <a16:creationId xmlns:a16="http://schemas.microsoft.com/office/drawing/2014/main" id="{BD09EBD4-E263-4A14-8C7A-C16A95D1D040}"/>
                    </a:ext>
                  </a:extLst>
                </p14:cNvPr>
                <p14:cNvContentPartPr/>
                <p14:nvPr/>
              </p14:nvContentPartPr>
              <p14:xfrm>
                <a:off x="6601427" y="6552067"/>
                <a:ext cx="29520" cy="186840"/>
              </p14:xfrm>
            </p:contentPart>
          </mc:Choice>
          <mc:Fallback xmlns="">
            <p:pic>
              <p:nvPicPr>
                <p:cNvPr id="292" name="Freihand 291">
                  <a:extLst>
                    <a:ext uri="{FF2B5EF4-FFF2-40B4-BE49-F238E27FC236}">
                      <a16:creationId xmlns:a16="http://schemas.microsoft.com/office/drawing/2014/main" id="{BD09EBD4-E263-4A14-8C7A-C16A95D1D040}"/>
                    </a:ext>
                  </a:extLst>
                </p:cNvPr>
                <p:cNvPicPr/>
                <p:nvPr/>
              </p:nvPicPr>
              <p:blipFill>
                <a:blip r:embed="rId492"/>
                <a:stretch>
                  <a:fillRect/>
                </a:stretch>
              </p:blipFill>
              <p:spPr>
                <a:xfrm>
                  <a:off x="6597107" y="6547747"/>
                  <a:ext cx="38160" cy="1954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93">
            <p14:nvContentPartPr>
              <p14:cNvPr id="17" name="Freihand 16">
                <a:extLst>
                  <a:ext uri="{FF2B5EF4-FFF2-40B4-BE49-F238E27FC236}">
                    <a16:creationId xmlns:a16="http://schemas.microsoft.com/office/drawing/2014/main" id="{E7EE4234-A910-45AC-89D0-33F8C49B3C09}"/>
                  </a:ext>
                </a:extLst>
              </p14:cNvPr>
              <p14:cNvContentPartPr/>
              <p14:nvPr/>
            </p14:nvContentPartPr>
            <p14:xfrm>
              <a:off x="8480627" y="2082667"/>
              <a:ext cx="3054600" cy="962280"/>
            </p14:xfrm>
          </p:contentPart>
        </mc:Choice>
        <mc:Fallback>
          <p:pic>
            <p:nvPicPr>
              <p:cNvPr id="17" name="Freihand 16">
                <a:extLst>
                  <a:ext uri="{FF2B5EF4-FFF2-40B4-BE49-F238E27FC236}">
                    <a16:creationId xmlns:a16="http://schemas.microsoft.com/office/drawing/2014/main" id="{E7EE4234-A910-45AC-89D0-33F8C49B3C09}"/>
                  </a:ext>
                </a:extLst>
              </p:cNvPr>
              <p:cNvPicPr/>
              <p:nvPr/>
            </p:nvPicPr>
            <p:blipFill>
              <a:blip r:embed="rId494"/>
              <a:stretch>
                <a:fillRect/>
              </a:stretch>
            </p:blipFill>
            <p:spPr>
              <a:xfrm>
                <a:off x="8476307" y="2078347"/>
                <a:ext cx="3063240" cy="970920"/>
              </a:xfrm>
              <a:prstGeom prst="rect">
                <a:avLst/>
              </a:prstGeom>
            </p:spPr>
          </p:pic>
        </mc:Fallback>
      </mc:AlternateContent>
      <p:grpSp>
        <p:nvGrpSpPr>
          <p:cNvPr id="79" name="Gruppieren 78">
            <a:extLst>
              <a:ext uri="{FF2B5EF4-FFF2-40B4-BE49-F238E27FC236}">
                <a16:creationId xmlns:a16="http://schemas.microsoft.com/office/drawing/2014/main" id="{CB9987F6-D8FB-4F7B-9C6A-FCF765525D1E}"/>
              </a:ext>
            </a:extLst>
          </p:cNvPr>
          <p:cNvGrpSpPr/>
          <p:nvPr/>
        </p:nvGrpSpPr>
        <p:grpSpPr>
          <a:xfrm>
            <a:off x="10174787" y="2277427"/>
            <a:ext cx="946440" cy="513000"/>
            <a:chOff x="10174787" y="2277427"/>
            <a:chExt cx="946440" cy="513000"/>
          </a:xfrm>
        </p:grpSpPr>
        <mc:AlternateContent xmlns:mc="http://schemas.openxmlformats.org/markup-compatibility/2006">
          <mc:Choice xmlns:p14="http://schemas.microsoft.com/office/powerpoint/2010/main" Requires="p14">
            <p:contentPart p14:bwMode="auto" r:id="rId495">
              <p14:nvContentPartPr>
                <p14:cNvPr id="33" name="Freihand 32">
                  <a:extLst>
                    <a:ext uri="{FF2B5EF4-FFF2-40B4-BE49-F238E27FC236}">
                      <a16:creationId xmlns:a16="http://schemas.microsoft.com/office/drawing/2014/main" id="{2CCF51A1-821E-4A91-8162-D1EEE329A9A4}"/>
                    </a:ext>
                  </a:extLst>
                </p14:cNvPr>
                <p14:cNvContentPartPr/>
                <p14:nvPr/>
              </p14:nvContentPartPr>
              <p14:xfrm>
                <a:off x="10174787" y="2289307"/>
                <a:ext cx="132120" cy="241560"/>
              </p14:xfrm>
            </p:contentPart>
          </mc:Choice>
          <mc:Fallback>
            <p:pic>
              <p:nvPicPr>
                <p:cNvPr id="33" name="Freihand 32">
                  <a:extLst>
                    <a:ext uri="{FF2B5EF4-FFF2-40B4-BE49-F238E27FC236}">
                      <a16:creationId xmlns:a16="http://schemas.microsoft.com/office/drawing/2014/main" id="{2CCF51A1-821E-4A91-8162-D1EEE329A9A4}"/>
                    </a:ext>
                  </a:extLst>
                </p:cNvPr>
                <p:cNvPicPr/>
                <p:nvPr/>
              </p:nvPicPr>
              <p:blipFill>
                <a:blip r:embed="rId496"/>
                <a:stretch>
                  <a:fillRect/>
                </a:stretch>
              </p:blipFill>
              <p:spPr>
                <a:xfrm>
                  <a:off x="10170467" y="2284987"/>
                  <a:ext cx="140760" cy="250200"/>
                </a:xfrm>
                <a:prstGeom prst="rect">
                  <a:avLst/>
                </a:prstGeom>
              </p:spPr>
            </p:pic>
          </mc:Fallback>
        </mc:AlternateContent>
        <mc:AlternateContent xmlns:mc="http://schemas.openxmlformats.org/markup-compatibility/2006">
          <mc:Choice xmlns:p14="http://schemas.microsoft.com/office/powerpoint/2010/main" Requires="p14">
            <p:contentPart p14:bwMode="auto" r:id="rId497">
              <p14:nvContentPartPr>
                <p14:cNvPr id="43" name="Freihand 42">
                  <a:extLst>
                    <a:ext uri="{FF2B5EF4-FFF2-40B4-BE49-F238E27FC236}">
                      <a16:creationId xmlns:a16="http://schemas.microsoft.com/office/drawing/2014/main" id="{C7BFFDE5-0BFE-4AD0-97C8-B3F32739C743}"/>
                    </a:ext>
                  </a:extLst>
                </p14:cNvPr>
                <p14:cNvContentPartPr/>
                <p14:nvPr/>
              </p14:nvContentPartPr>
              <p14:xfrm>
                <a:off x="10870667" y="2277427"/>
                <a:ext cx="250560" cy="234000"/>
              </p14:xfrm>
            </p:contentPart>
          </mc:Choice>
          <mc:Fallback>
            <p:pic>
              <p:nvPicPr>
                <p:cNvPr id="43" name="Freihand 42">
                  <a:extLst>
                    <a:ext uri="{FF2B5EF4-FFF2-40B4-BE49-F238E27FC236}">
                      <a16:creationId xmlns:a16="http://schemas.microsoft.com/office/drawing/2014/main" id="{C7BFFDE5-0BFE-4AD0-97C8-B3F32739C743}"/>
                    </a:ext>
                  </a:extLst>
                </p:cNvPr>
                <p:cNvPicPr/>
                <p:nvPr/>
              </p:nvPicPr>
              <p:blipFill>
                <a:blip r:embed="rId498"/>
                <a:stretch>
                  <a:fillRect/>
                </a:stretch>
              </p:blipFill>
              <p:spPr>
                <a:xfrm>
                  <a:off x="10866347" y="2273107"/>
                  <a:ext cx="259200" cy="242640"/>
                </a:xfrm>
                <a:prstGeom prst="rect">
                  <a:avLst/>
                </a:prstGeom>
              </p:spPr>
            </p:pic>
          </mc:Fallback>
        </mc:AlternateContent>
        <mc:AlternateContent xmlns:mc="http://schemas.openxmlformats.org/markup-compatibility/2006">
          <mc:Choice xmlns:p14="http://schemas.microsoft.com/office/powerpoint/2010/main" Requires="p14">
            <p:contentPart p14:bwMode="auto" r:id="rId499">
              <p14:nvContentPartPr>
                <p14:cNvPr id="65" name="Freihand 64">
                  <a:extLst>
                    <a:ext uri="{FF2B5EF4-FFF2-40B4-BE49-F238E27FC236}">
                      <a16:creationId xmlns:a16="http://schemas.microsoft.com/office/drawing/2014/main" id="{474C4A41-2C8C-4750-AA7D-F5EC9E56F74F}"/>
                    </a:ext>
                  </a:extLst>
                </p14:cNvPr>
                <p14:cNvContentPartPr/>
                <p14:nvPr/>
              </p14:nvContentPartPr>
              <p14:xfrm>
                <a:off x="10491947" y="2531947"/>
                <a:ext cx="218160" cy="258480"/>
              </p14:xfrm>
            </p:contentPart>
          </mc:Choice>
          <mc:Fallback>
            <p:pic>
              <p:nvPicPr>
                <p:cNvPr id="65" name="Freihand 64">
                  <a:extLst>
                    <a:ext uri="{FF2B5EF4-FFF2-40B4-BE49-F238E27FC236}">
                      <a16:creationId xmlns:a16="http://schemas.microsoft.com/office/drawing/2014/main" id="{474C4A41-2C8C-4750-AA7D-F5EC9E56F74F}"/>
                    </a:ext>
                  </a:extLst>
                </p:cNvPr>
                <p:cNvPicPr/>
                <p:nvPr/>
              </p:nvPicPr>
              <p:blipFill>
                <a:blip r:embed="rId500"/>
                <a:stretch>
                  <a:fillRect/>
                </a:stretch>
              </p:blipFill>
              <p:spPr>
                <a:xfrm>
                  <a:off x="10487627" y="2527627"/>
                  <a:ext cx="226800" cy="267120"/>
                </a:xfrm>
                <a:prstGeom prst="rect">
                  <a:avLst/>
                </a:prstGeom>
              </p:spPr>
            </p:pic>
          </mc:Fallback>
        </mc:AlternateContent>
        <mc:AlternateContent xmlns:mc="http://schemas.openxmlformats.org/markup-compatibility/2006">
          <mc:Choice xmlns:p14="http://schemas.microsoft.com/office/powerpoint/2010/main" Requires="p14">
            <p:contentPart p14:bwMode="auto" r:id="rId501">
              <p14:nvContentPartPr>
                <p14:cNvPr id="68" name="Freihand 67">
                  <a:extLst>
                    <a:ext uri="{FF2B5EF4-FFF2-40B4-BE49-F238E27FC236}">
                      <a16:creationId xmlns:a16="http://schemas.microsoft.com/office/drawing/2014/main" id="{4E7D8C7E-7AE5-4566-B8F4-9B2372A22A51}"/>
                    </a:ext>
                  </a:extLst>
                </p14:cNvPr>
                <p14:cNvContentPartPr/>
                <p14:nvPr/>
              </p14:nvContentPartPr>
              <p14:xfrm>
                <a:off x="10466747" y="2571907"/>
                <a:ext cx="255600" cy="204480"/>
              </p14:xfrm>
            </p:contentPart>
          </mc:Choice>
          <mc:Fallback>
            <p:pic>
              <p:nvPicPr>
                <p:cNvPr id="68" name="Freihand 67">
                  <a:extLst>
                    <a:ext uri="{FF2B5EF4-FFF2-40B4-BE49-F238E27FC236}">
                      <a16:creationId xmlns:a16="http://schemas.microsoft.com/office/drawing/2014/main" id="{4E7D8C7E-7AE5-4566-B8F4-9B2372A22A51}"/>
                    </a:ext>
                  </a:extLst>
                </p:cNvPr>
                <p:cNvPicPr/>
                <p:nvPr/>
              </p:nvPicPr>
              <p:blipFill>
                <a:blip r:embed="rId502"/>
                <a:stretch>
                  <a:fillRect/>
                </a:stretch>
              </p:blipFill>
              <p:spPr>
                <a:xfrm>
                  <a:off x="10462427" y="2567587"/>
                  <a:ext cx="264240" cy="2131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03">
            <p14:nvContentPartPr>
              <p14:cNvPr id="90" name="Freihand 89">
                <a:extLst>
                  <a:ext uri="{FF2B5EF4-FFF2-40B4-BE49-F238E27FC236}">
                    <a16:creationId xmlns:a16="http://schemas.microsoft.com/office/drawing/2014/main" id="{F28DC503-75F7-4AC3-96B8-BC4390962DC3}"/>
                  </a:ext>
                </a:extLst>
              </p14:cNvPr>
              <p14:cNvContentPartPr/>
              <p14:nvPr/>
            </p14:nvContentPartPr>
            <p14:xfrm>
              <a:off x="371627" y="6134467"/>
              <a:ext cx="2767320" cy="175680"/>
            </p14:xfrm>
          </p:contentPart>
        </mc:Choice>
        <mc:Fallback>
          <p:pic>
            <p:nvPicPr>
              <p:cNvPr id="90" name="Freihand 89">
                <a:extLst>
                  <a:ext uri="{FF2B5EF4-FFF2-40B4-BE49-F238E27FC236}">
                    <a16:creationId xmlns:a16="http://schemas.microsoft.com/office/drawing/2014/main" id="{F28DC503-75F7-4AC3-96B8-BC4390962DC3}"/>
                  </a:ext>
                </a:extLst>
              </p:cNvPr>
              <p:cNvPicPr/>
              <p:nvPr/>
            </p:nvPicPr>
            <p:blipFill>
              <a:blip r:embed="rId504"/>
              <a:stretch>
                <a:fillRect/>
              </a:stretch>
            </p:blipFill>
            <p:spPr>
              <a:xfrm>
                <a:off x="367307" y="6130147"/>
                <a:ext cx="277596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505">
            <p14:nvContentPartPr>
              <p14:cNvPr id="120" name="Freihand 119">
                <a:extLst>
                  <a:ext uri="{FF2B5EF4-FFF2-40B4-BE49-F238E27FC236}">
                    <a16:creationId xmlns:a16="http://schemas.microsoft.com/office/drawing/2014/main" id="{CDDCE710-94CA-4833-A575-E24DD3971A70}"/>
                  </a:ext>
                </a:extLst>
              </p14:cNvPr>
              <p14:cNvContentPartPr/>
              <p14:nvPr/>
            </p14:nvContentPartPr>
            <p14:xfrm>
              <a:off x="4563107" y="6780667"/>
              <a:ext cx="1930320" cy="40320"/>
            </p14:xfrm>
          </p:contentPart>
        </mc:Choice>
        <mc:Fallback>
          <p:pic>
            <p:nvPicPr>
              <p:cNvPr id="120" name="Freihand 119">
                <a:extLst>
                  <a:ext uri="{FF2B5EF4-FFF2-40B4-BE49-F238E27FC236}">
                    <a16:creationId xmlns:a16="http://schemas.microsoft.com/office/drawing/2014/main" id="{CDDCE710-94CA-4833-A575-E24DD3971A70}"/>
                  </a:ext>
                </a:extLst>
              </p:cNvPr>
              <p:cNvPicPr/>
              <p:nvPr/>
            </p:nvPicPr>
            <p:blipFill>
              <a:blip r:embed="rId506"/>
              <a:stretch>
                <a:fillRect/>
              </a:stretch>
            </p:blipFill>
            <p:spPr>
              <a:xfrm>
                <a:off x="4558787" y="6776347"/>
                <a:ext cx="1938960" cy="48960"/>
              </a:xfrm>
              <a:prstGeom prst="rect">
                <a:avLst/>
              </a:prstGeom>
            </p:spPr>
          </p:pic>
        </mc:Fallback>
      </mc:AlternateContent>
      <p:grpSp>
        <p:nvGrpSpPr>
          <p:cNvPr id="132" name="Gruppieren 131">
            <a:extLst>
              <a:ext uri="{FF2B5EF4-FFF2-40B4-BE49-F238E27FC236}">
                <a16:creationId xmlns:a16="http://schemas.microsoft.com/office/drawing/2014/main" id="{936C2895-96D7-4806-9179-3FA7CC8B0929}"/>
              </a:ext>
            </a:extLst>
          </p:cNvPr>
          <p:cNvGrpSpPr/>
          <p:nvPr/>
        </p:nvGrpSpPr>
        <p:grpSpPr>
          <a:xfrm>
            <a:off x="3669227" y="5056267"/>
            <a:ext cx="4817160" cy="823680"/>
            <a:chOff x="3669227" y="5056267"/>
            <a:chExt cx="4817160" cy="823680"/>
          </a:xfrm>
        </p:grpSpPr>
        <mc:AlternateContent xmlns:mc="http://schemas.openxmlformats.org/markup-compatibility/2006">
          <mc:Choice xmlns:p14="http://schemas.microsoft.com/office/powerpoint/2010/main" Requires="p14">
            <p:contentPart p14:bwMode="auto" r:id="rId507">
              <p14:nvContentPartPr>
                <p14:cNvPr id="97" name="Freihand 96">
                  <a:extLst>
                    <a:ext uri="{FF2B5EF4-FFF2-40B4-BE49-F238E27FC236}">
                      <a16:creationId xmlns:a16="http://schemas.microsoft.com/office/drawing/2014/main" id="{DF46562E-5AFC-4A5B-A266-28248A07D714}"/>
                    </a:ext>
                  </a:extLst>
                </p14:cNvPr>
                <p14:cNvContentPartPr/>
                <p14:nvPr/>
              </p14:nvContentPartPr>
              <p14:xfrm>
                <a:off x="3669227" y="5056267"/>
                <a:ext cx="4817160" cy="823680"/>
              </p14:xfrm>
            </p:contentPart>
          </mc:Choice>
          <mc:Fallback>
            <p:pic>
              <p:nvPicPr>
                <p:cNvPr id="97" name="Freihand 96">
                  <a:extLst>
                    <a:ext uri="{FF2B5EF4-FFF2-40B4-BE49-F238E27FC236}">
                      <a16:creationId xmlns:a16="http://schemas.microsoft.com/office/drawing/2014/main" id="{DF46562E-5AFC-4A5B-A266-28248A07D714}"/>
                    </a:ext>
                  </a:extLst>
                </p:cNvPr>
                <p:cNvPicPr/>
                <p:nvPr/>
              </p:nvPicPr>
              <p:blipFill>
                <a:blip r:embed="rId508"/>
                <a:stretch>
                  <a:fillRect/>
                </a:stretch>
              </p:blipFill>
              <p:spPr>
                <a:xfrm>
                  <a:off x="3664907" y="5051947"/>
                  <a:ext cx="4825800" cy="832320"/>
                </a:xfrm>
                <a:prstGeom prst="rect">
                  <a:avLst/>
                </a:prstGeom>
              </p:spPr>
            </p:pic>
          </mc:Fallback>
        </mc:AlternateContent>
        <mc:AlternateContent xmlns:mc="http://schemas.openxmlformats.org/markup-compatibility/2006">
          <mc:Choice xmlns:p14="http://schemas.microsoft.com/office/powerpoint/2010/main" Requires="p14">
            <p:contentPart p14:bwMode="auto" r:id="rId509">
              <p14:nvContentPartPr>
                <p14:cNvPr id="118" name="Freihand 117">
                  <a:extLst>
                    <a:ext uri="{FF2B5EF4-FFF2-40B4-BE49-F238E27FC236}">
                      <a16:creationId xmlns:a16="http://schemas.microsoft.com/office/drawing/2014/main" id="{CE1AC02E-0CA0-4239-9F62-E8BD5B495D35}"/>
                    </a:ext>
                  </a:extLst>
                </p14:cNvPr>
                <p14:cNvContentPartPr/>
                <p14:nvPr/>
              </p14:nvContentPartPr>
              <p14:xfrm>
                <a:off x="7305587" y="5145547"/>
                <a:ext cx="1065600" cy="598680"/>
              </p14:xfrm>
            </p:contentPart>
          </mc:Choice>
          <mc:Fallback>
            <p:pic>
              <p:nvPicPr>
                <p:cNvPr id="118" name="Freihand 117">
                  <a:extLst>
                    <a:ext uri="{FF2B5EF4-FFF2-40B4-BE49-F238E27FC236}">
                      <a16:creationId xmlns:a16="http://schemas.microsoft.com/office/drawing/2014/main" id="{CE1AC02E-0CA0-4239-9F62-E8BD5B495D35}"/>
                    </a:ext>
                  </a:extLst>
                </p:cNvPr>
                <p:cNvPicPr/>
                <p:nvPr/>
              </p:nvPicPr>
              <p:blipFill>
                <a:blip r:embed="rId510"/>
                <a:stretch>
                  <a:fillRect/>
                </a:stretch>
              </p:blipFill>
              <p:spPr>
                <a:xfrm>
                  <a:off x="7301267" y="5141227"/>
                  <a:ext cx="1074240" cy="607320"/>
                </a:xfrm>
                <a:prstGeom prst="rect">
                  <a:avLst/>
                </a:prstGeom>
              </p:spPr>
            </p:pic>
          </mc:Fallback>
        </mc:AlternateContent>
        <mc:AlternateContent xmlns:mc="http://schemas.openxmlformats.org/markup-compatibility/2006">
          <mc:Choice xmlns:p14="http://schemas.microsoft.com/office/powerpoint/2010/main" Requires="p14">
            <p:contentPart p14:bwMode="auto" r:id="rId511">
              <p14:nvContentPartPr>
                <p14:cNvPr id="123" name="Freihand 122">
                  <a:extLst>
                    <a:ext uri="{FF2B5EF4-FFF2-40B4-BE49-F238E27FC236}">
                      <a16:creationId xmlns:a16="http://schemas.microsoft.com/office/drawing/2014/main" id="{B3F4587E-AE0E-46D9-B658-300E00E44E24}"/>
                    </a:ext>
                  </a:extLst>
                </p14:cNvPr>
                <p14:cNvContentPartPr/>
                <p14:nvPr/>
              </p14:nvContentPartPr>
              <p14:xfrm>
                <a:off x="7441307" y="5128267"/>
                <a:ext cx="320040" cy="647640"/>
              </p14:xfrm>
            </p:contentPart>
          </mc:Choice>
          <mc:Fallback>
            <p:pic>
              <p:nvPicPr>
                <p:cNvPr id="123" name="Freihand 122">
                  <a:extLst>
                    <a:ext uri="{FF2B5EF4-FFF2-40B4-BE49-F238E27FC236}">
                      <a16:creationId xmlns:a16="http://schemas.microsoft.com/office/drawing/2014/main" id="{B3F4587E-AE0E-46D9-B658-300E00E44E24}"/>
                    </a:ext>
                  </a:extLst>
                </p:cNvPr>
                <p:cNvPicPr/>
                <p:nvPr/>
              </p:nvPicPr>
              <p:blipFill>
                <a:blip r:embed="rId512"/>
                <a:stretch>
                  <a:fillRect/>
                </a:stretch>
              </p:blipFill>
              <p:spPr>
                <a:xfrm>
                  <a:off x="7436987" y="5123947"/>
                  <a:ext cx="328680" cy="6562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13">
            <p14:nvContentPartPr>
              <p14:cNvPr id="133" name="Freihand 132">
                <a:extLst>
                  <a:ext uri="{FF2B5EF4-FFF2-40B4-BE49-F238E27FC236}">
                    <a16:creationId xmlns:a16="http://schemas.microsoft.com/office/drawing/2014/main" id="{F84CE11E-BE62-43D7-9AF8-83F72F4B4156}"/>
                  </a:ext>
                </a:extLst>
              </p14:cNvPr>
              <p14:cNvContentPartPr/>
              <p14:nvPr/>
            </p14:nvContentPartPr>
            <p14:xfrm>
              <a:off x="4323347" y="6497707"/>
              <a:ext cx="2242080" cy="386280"/>
            </p14:xfrm>
          </p:contentPart>
        </mc:Choice>
        <mc:Fallback>
          <p:pic>
            <p:nvPicPr>
              <p:cNvPr id="133" name="Freihand 132">
                <a:extLst>
                  <a:ext uri="{FF2B5EF4-FFF2-40B4-BE49-F238E27FC236}">
                    <a16:creationId xmlns:a16="http://schemas.microsoft.com/office/drawing/2014/main" id="{F84CE11E-BE62-43D7-9AF8-83F72F4B4156}"/>
                  </a:ext>
                </a:extLst>
              </p:cNvPr>
              <p:cNvPicPr/>
              <p:nvPr/>
            </p:nvPicPr>
            <p:blipFill>
              <a:blip r:embed="rId514"/>
              <a:stretch>
                <a:fillRect/>
              </a:stretch>
            </p:blipFill>
            <p:spPr>
              <a:xfrm>
                <a:off x="4319027" y="6493387"/>
                <a:ext cx="2250720" cy="394920"/>
              </a:xfrm>
              <a:prstGeom prst="rect">
                <a:avLst/>
              </a:prstGeom>
            </p:spPr>
          </p:pic>
        </mc:Fallback>
      </mc:AlternateContent>
      <mc:AlternateContent xmlns:mc="http://schemas.openxmlformats.org/markup-compatibility/2006">
        <mc:Choice xmlns:p14="http://schemas.microsoft.com/office/powerpoint/2010/main" Requires="p14">
          <p:contentPart p14:bwMode="auto" r:id="rId515">
            <p14:nvContentPartPr>
              <p14:cNvPr id="145" name="Freihand 144">
                <a:extLst>
                  <a:ext uri="{FF2B5EF4-FFF2-40B4-BE49-F238E27FC236}">
                    <a16:creationId xmlns:a16="http://schemas.microsoft.com/office/drawing/2014/main" id="{D7DEBC29-EC46-42C6-914D-1CC248B02558}"/>
                  </a:ext>
                </a:extLst>
              </p14:cNvPr>
              <p14:cNvContentPartPr/>
              <p14:nvPr/>
            </p14:nvContentPartPr>
            <p14:xfrm>
              <a:off x="635147" y="5238067"/>
              <a:ext cx="2643480" cy="1021320"/>
            </p14:xfrm>
          </p:contentPart>
        </mc:Choice>
        <mc:Fallback>
          <p:pic>
            <p:nvPicPr>
              <p:cNvPr id="145" name="Freihand 144">
                <a:extLst>
                  <a:ext uri="{FF2B5EF4-FFF2-40B4-BE49-F238E27FC236}">
                    <a16:creationId xmlns:a16="http://schemas.microsoft.com/office/drawing/2014/main" id="{D7DEBC29-EC46-42C6-914D-1CC248B02558}"/>
                  </a:ext>
                </a:extLst>
              </p:cNvPr>
              <p:cNvPicPr/>
              <p:nvPr/>
            </p:nvPicPr>
            <p:blipFill>
              <a:blip r:embed="rId516"/>
              <a:stretch>
                <a:fillRect/>
              </a:stretch>
            </p:blipFill>
            <p:spPr>
              <a:xfrm>
                <a:off x="630827" y="5233747"/>
                <a:ext cx="2652120" cy="1029960"/>
              </a:xfrm>
              <a:prstGeom prst="rect">
                <a:avLst/>
              </a:prstGeom>
            </p:spPr>
          </p:pic>
        </mc:Fallback>
      </mc:AlternateContent>
      <p:grpSp>
        <p:nvGrpSpPr>
          <p:cNvPr id="328" name="Gruppieren 327">
            <a:extLst>
              <a:ext uri="{FF2B5EF4-FFF2-40B4-BE49-F238E27FC236}">
                <a16:creationId xmlns:a16="http://schemas.microsoft.com/office/drawing/2014/main" id="{658198A1-F31B-46CC-B8CA-A5213CBFF204}"/>
              </a:ext>
            </a:extLst>
          </p:cNvPr>
          <p:cNvGrpSpPr/>
          <p:nvPr/>
        </p:nvGrpSpPr>
        <p:grpSpPr>
          <a:xfrm>
            <a:off x="8102627" y="70987"/>
            <a:ext cx="1285920" cy="654480"/>
            <a:chOff x="8102627" y="70987"/>
            <a:chExt cx="1285920" cy="654480"/>
          </a:xfrm>
        </p:grpSpPr>
        <mc:AlternateContent xmlns:mc="http://schemas.openxmlformats.org/markup-compatibility/2006">
          <mc:Choice xmlns:p14="http://schemas.microsoft.com/office/powerpoint/2010/main" Requires="p14">
            <p:contentPart p14:bwMode="auto" r:id="rId517">
              <p14:nvContentPartPr>
                <p14:cNvPr id="304" name="Freihand 303">
                  <a:extLst>
                    <a:ext uri="{FF2B5EF4-FFF2-40B4-BE49-F238E27FC236}">
                      <a16:creationId xmlns:a16="http://schemas.microsoft.com/office/drawing/2014/main" id="{E6EEFCB1-CBF8-448A-AA41-D035F7358A57}"/>
                    </a:ext>
                  </a:extLst>
                </p14:cNvPr>
                <p14:cNvContentPartPr/>
                <p14:nvPr/>
              </p14:nvContentPartPr>
              <p14:xfrm>
                <a:off x="8162747" y="70987"/>
                <a:ext cx="93600" cy="224280"/>
              </p14:xfrm>
            </p:contentPart>
          </mc:Choice>
          <mc:Fallback>
            <p:pic>
              <p:nvPicPr>
                <p:cNvPr id="304" name="Freihand 303">
                  <a:extLst>
                    <a:ext uri="{FF2B5EF4-FFF2-40B4-BE49-F238E27FC236}">
                      <a16:creationId xmlns:a16="http://schemas.microsoft.com/office/drawing/2014/main" id="{E6EEFCB1-CBF8-448A-AA41-D035F7358A57}"/>
                    </a:ext>
                  </a:extLst>
                </p:cNvPr>
                <p:cNvPicPr/>
                <p:nvPr/>
              </p:nvPicPr>
              <p:blipFill>
                <a:blip r:embed="rId518"/>
                <a:stretch>
                  <a:fillRect/>
                </a:stretch>
              </p:blipFill>
              <p:spPr>
                <a:xfrm>
                  <a:off x="8158427" y="66667"/>
                  <a:ext cx="102240" cy="232920"/>
                </a:xfrm>
                <a:prstGeom prst="rect">
                  <a:avLst/>
                </a:prstGeom>
              </p:spPr>
            </p:pic>
          </mc:Fallback>
        </mc:AlternateContent>
        <mc:AlternateContent xmlns:mc="http://schemas.openxmlformats.org/markup-compatibility/2006">
          <mc:Choice xmlns:p14="http://schemas.microsoft.com/office/powerpoint/2010/main" Requires="p14">
            <p:contentPart p14:bwMode="auto" r:id="rId519">
              <p14:nvContentPartPr>
                <p14:cNvPr id="305" name="Freihand 304">
                  <a:extLst>
                    <a:ext uri="{FF2B5EF4-FFF2-40B4-BE49-F238E27FC236}">
                      <a16:creationId xmlns:a16="http://schemas.microsoft.com/office/drawing/2014/main" id="{52D4FA00-45EA-4468-9BA1-761EB7E69940}"/>
                    </a:ext>
                  </a:extLst>
                </p14:cNvPr>
                <p14:cNvContentPartPr/>
                <p14:nvPr/>
              </p14:nvContentPartPr>
              <p14:xfrm>
                <a:off x="8309267" y="95827"/>
                <a:ext cx="69840" cy="113400"/>
              </p14:xfrm>
            </p:contentPart>
          </mc:Choice>
          <mc:Fallback>
            <p:pic>
              <p:nvPicPr>
                <p:cNvPr id="305" name="Freihand 304">
                  <a:extLst>
                    <a:ext uri="{FF2B5EF4-FFF2-40B4-BE49-F238E27FC236}">
                      <a16:creationId xmlns:a16="http://schemas.microsoft.com/office/drawing/2014/main" id="{52D4FA00-45EA-4468-9BA1-761EB7E69940}"/>
                    </a:ext>
                  </a:extLst>
                </p:cNvPr>
                <p:cNvPicPr/>
                <p:nvPr/>
              </p:nvPicPr>
              <p:blipFill>
                <a:blip r:embed="rId520"/>
                <a:stretch>
                  <a:fillRect/>
                </a:stretch>
              </p:blipFill>
              <p:spPr>
                <a:xfrm>
                  <a:off x="8304947" y="91507"/>
                  <a:ext cx="7848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521">
              <p14:nvContentPartPr>
                <p14:cNvPr id="306" name="Freihand 305">
                  <a:extLst>
                    <a:ext uri="{FF2B5EF4-FFF2-40B4-BE49-F238E27FC236}">
                      <a16:creationId xmlns:a16="http://schemas.microsoft.com/office/drawing/2014/main" id="{B8E9BA20-5C0D-4740-A13C-BB93EA3E27D8}"/>
                    </a:ext>
                  </a:extLst>
                </p14:cNvPr>
                <p14:cNvContentPartPr/>
                <p14:nvPr/>
              </p14:nvContentPartPr>
              <p14:xfrm>
                <a:off x="8411867" y="107347"/>
                <a:ext cx="78480" cy="122040"/>
              </p14:xfrm>
            </p:contentPart>
          </mc:Choice>
          <mc:Fallback>
            <p:pic>
              <p:nvPicPr>
                <p:cNvPr id="306" name="Freihand 305">
                  <a:extLst>
                    <a:ext uri="{FF2B5EF4-FFF2-40B4-BE49-F238E27FC236}">
                      <a16:creationId xmlns:a16="http://schemas.microsoft.com/office/drawing/2014/main" id="{B8E9BA20-5C0D-4740-A13C-BB93EA3E27D8}"/>
                    </a:ext>
                  </a:extLst>
                </p:cNvPr>
                <p:cNvPicPr/>
                <p:nvPr/>
              </p:nvPicPr>
              <p:blipFill>
                <a:blip r:embed="rId522"/>
                <a:stretch>
                  <a:fillRect/>
                </a:stretch>
              </p:blipFill>
              <p:spPr>
                <a:xfrm>
                  <a:off x="8407547" y="103027"/>
                  <a:ext cx="8712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523">
              <p14:nvContentPartPr>
                <p14:cNvPr id="307" name="Freihand 306">
                  <a:extLst>
                    <a:ext uri="{FF2B5EF4-FFF2-40B4-BE49-F238E27FC236}">
                      <a16:creationId xmlns:a16="http://schemas.microsoft.com/office/drawing/2014/main" id="{E0F22C9F-D1AD-4350-8603-2E36DBA45F64}"/>
                    </a:ext>
                  </a:extLst>
                </p14:cNvPr>
                <p14:cNvContentPartPr/>
                <p14:nvPr/>
              </p14:nvContentPartPr>
              <p14:xfrm>
                <a:off x="8506187" y="76027"/>
                <a:ext cx="54720" cy="151200"/>
              </p14:xfrm>
            </p:contentPart>
          </mc:Choice>
          <mc:Fallback>
            <p:pic>
              <p:nvPicPr>
                <p:cNvPr id="307" name="Freihand 306">
                  <a:extLst>
                    <a:ext uri="{FF2B5EF4-FFF2-40B4-BE49-F238E27FC236}">
                      <a16:creationId xmlns:a16="http://schemas.microsoft.com/office/drawing/2014/main" id="{E0F22C9F-D1AD-4350-8603-2E36DBA45F64}"/>
                    </a:ext>
                  </a:extLst>
                </p:cNvPr>
                <p:cNvPicPr/>
                <p:nvPr/>
              </p:nvPicPr>
              <p:blipFill>
                <a:blip r:embed="rId524"/>
                <a:stretch>
                  <a:fillRect/>
                </a:stretch>
              </p:blipFill>
              <p:spPr>
                <a:xfrm>
                  <a:off x="8501867" y="71707"/>
                  <a:ext cx="6336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525">
              <p14:nvContentPartPr>
                <p14:cNvPr id="308" name="Freihand 307">
                  <a:extLst>
                    <a:ext uri="{FF2B5EF4-FFF2-40B4-BE49-F238E27FC236}">
                      <a16:creationId xmlns:a16="http://schemas.microsoft.com/office/drawing/2014/main" id="{556CF0AE-D04A-4B0C-A9EC-31E307A750B3}"/>
                    </a:ext>
                  </a:extLst>
                </p14:cNvPr>
                <p14:cNvContentPartPr/>
                <p14:nvPr/>
              </p14:nvContentPartPr>
              <p14:xfrm>
                <a:off x="8686187" y="136147"/>
                <a:ext cx="154800" cy="12600"/>
              </p14:xfrm>
            </p:contentPart>
          </mc:Choice>
          <mc:Fallback>
            <p:pic>
              <p:nvPicPr>
                <p:cNvPr id="308" name="Freihand 307">
                  <a:extLst>
                    <a:ext uri="{FF2B5EF4-FFF2-40B4-BE49-F238E27FC236}">
                      <a16:creationId xmlns:a16="http://schemas.microsoft.com/office/drawing/2014/main" id="{556CF0AE-D04A-4B0C-A9EC-31E307A750B3}"/>
                    </a:ext>
                  </a:extLst>
                </p:cNvPr>
                <p:cNvPicPr/>
                <p:nvPr/>
              </p:nvPicPr>
              <p:blipFill>
                <a:blip r:embed="rId526"/>
                <a:stretch>
                  <a:fillRect/>
                </a:stretch>
              </p:blipFill>
              <p:spPr>
                <a:xfrm>
                  <a:off x="8681867" y="131827"/>
                  <a:ext cx="16344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527">
              <p14:nvContentPartPr>
                <p14:cNvPr id="309" name="Freihand 308">
                  <a:extLst>
                    <a:ext uri="{FF2B5EF4-FFF2-40B4-BE49-F238E27FC236}">
                      <a16:creationId xmlns:a16="http://schemas.microsoft.com/office/drawing/2014/main" id="{DA81EA8C-D7A9-4622-92F6-DC6874712EF5}"/>
                    </a:ext>
                  </a:extLst>
                </p14:cNvPr>
                <p14:cNvContentPartPr/>
                <p14:nvPr/>
              </p14:nvContentPartPr>
              <p14:xfrm>
                <a:off x="8690507" y="189067"/>
                <a:ext cx="135360" cy="14400"/>
              </p14:xfrm>
            </p:contentPart>
          </mc:Choice>
          <mc:Fallback>
            <p:pic>
              <p:nvPicPr>
                <p:cNvPr id="309" name="Freihand 308">
                  <a:extLst>
                    <a:ext uri="{FF2B5EF4-FFF2-40B4-BE49-F238E27FC236}">
                      <a16:creationId xmlns:a16="http://schemas.microsoft.com/office/drawing/2014/main" id="{DA81EA8C-D7A9-4622-92F6-DC6874712EF5}"/>
                    </a:ext>
                  </a:extLst>
                </p:cNvPr>
                <p:cNvPicPr/>
                <p:nvPr/>
              </p:nvPicPr>
              <p:blipFill>
                <a:blip r:embed="rId528"/>
                <a:stretch>
                  <a:fillRect/>
                </a:stretch>
              </p:blipFill>
              <p:spPr>
                <a:xfrm>
                  <a:off x="8686187" y="184747"/>
                  <a:ext cx="14400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529">
              <p14:nvContentPartPr>
                <p14:cNvPr id="310" name="Freihand 309">
                  <a:extLst>
                    <a:ext uri="{FF2B5EF4-FFF2-40B4-BE49-F238E27FC236}">
                      <a16:creationId xmlns:a16="http://schemas.microsoft.com/office/drawing/2014/main" id="{54A1133C-8ECD-44BD-BEA1-417A375100F7}"/>
                    </a:ext>
                  </a:extLst>
                </p14:cNvPr>
                <p14:cNvContentPartPr/>
                <p14:nvPr/>
              </p14:nvContentPartPr>
              <p14:xfrm>
                <a:off x="8997227" y="75307"/>
                <a:ext cx="203040" cy="117720"/>
              </p14:xfrm>
            </p:contentPart>
          </mc:Choice>
          <mc:Fallback>
            <p:pic>
              <p:nvPicPr>
                <p:cNvPr id="310" name="Freihand 309">
                  <a:extLst>
                    <a:ext uri="{FF2B5EF4-FFF2-40B4-BE49-F238E27FC236}">
                      <a16:creationId xmlns:a16="http://schemas.microsoft.com/office/drawing/2014/main" id="{54A1133C-8ECD-44BD-BEA1-417A375100F7}"/>
                    </a:ext>
                  </a:extLst>
                </p:cNvPr>
                <p:cNvPicPr/>
                <p:nvPr/>
              </p:nvPicPr>
              <p:blipFill>
                <a:blip r:embed="rId530"/>
                <a:stretch>
                  <a:fillRect/>
                </a:stretch>
              </p:blipFill>
              <p:spPr>
                <a:xfrm>
                  <a:off x="8992907" y="70987"/>
                  <a:ext cx="21168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531">
              <p14:nvContentPartPr>
                <p14:cNvPr id="311" name="Freihand 310">
                  <a:extLst>
                    <a:ext uri="{FF2B5EF4-FFF2-40B4-BE49-F238E27FC236}">
                      <a16:creationId xmlns:a16="http://schemas.microsoft.com/office/drawing/2014/main" id="{2343CFC5-D6B8-4822-9E2E-AA8CC8BFAFF7}"/>
                    </a:ext>
                  </a:extLst>
                </p14:cNvPr>
                <p14:cNvContentPartPr/>
                <p14:nvPr/>
              </p14:nvContentPartPr>
              <p14:xfrm>
                <a:off x="9245267" y="92587"/>
                <a:ext cx="135000" cy="128160"/>
              </p14:xfrm>
            </p:contentPart>
          </mc:Choice>
          <mc:Fallback>
            <p:pic>
              <p:nvPicPr>
                <p:cNvPr id="311" name="Freihand 310">
                  <a:extLst>
                    <a:ext uri="{FF2B5EF4-FFF2-40B4-BE49-F238E27FC236}">
                      <a16:creationId xmlns:a16="http://schemas.microsoft.com/office/drawing/2014/main" id="{2343CFC5-D6B8-4822-9E2E-AA8CC8BFAFF7}"/>
                    </a:ext>
                  </a:extLst>
                </p:cNvPr>
                <p:cNvPicPr/>
                <p:nvPr/>
              </p:nvPicPr>
              <p:blipFill>
                <a:blip r:embed="rId532"/>
                <a:stretch>
                  <a:fillRect/>
                </a:stretch>
              </p:blipFill>
              <p:spPr>
                <a:xfrm>
                  <a:off x="9240947" y="88267"/>
                  <a:ext cx="14364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533">
              <p14:nvContentPartPr>
                <p14:cNvPr id="312" name="Freihand 311">
                  <a:extLst>
                    <a:ext uri="{FF2B5EF4-FFF2-40B4-BE49-F238E27FC236}">
                      <a16:creationId xmlns:a16="http://schemas.microsoft.com/office/drawing/2014/main" id="{F7A84732-BCFA-487B-AC33-3B50AEA19050}"/>
                    </a:ext>
                  </a:extLst>
                </p14:cNvPr>
                <p14:cNvContentPartPr/>
                <p14:nvPr/>
              </p14:nvContentPartPr>
              <p14:xfrm>
                <a:off x="9249947" y="128227"/>
                <a:ext cx="138600" cy="55800"/>
              </p14:xfrm>
            </p:contentPart>
          </mc:Choice>
          <mc:Fallback>
            <p:pic>
              <p:nvPicPr>
                <p:cNvPr id="312" name="Freihand 311">
                  <a:extLst>
                    <a:ext uri="{FF2B5EF4-FFF2-40B4-BE49-F238E27FC236}">
                      <a16:creationId xmlns:a16="http://schemas.microsoft.com/office/drawing/2014/main" id="{F7A84732-BCFA-487B-AC33-3B50AEA19050}"/>
                    </a:ext>
                  </a:extLst>
                </p:cNvPr>
                <p:cNvPicPr/>
                <p:nvPr/>
              </p:nvPicPr>
              <p:blipFill>
                <a:blip r:embed="rId534"/>
                <a:stretch>
                  <a:fillRect/>
                </a:stretch>
              </p:blipFill>
              <p:spPr>
                <a:xfrm>
                  <a:off x="9245627" y="123907"/>
                  <a:ext cx="14724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535">
              <p14:nvContentPartPr>
                <p14:cNvPr id="314" name="Freihand 313">
                  <a:extLst>
                    <a:ext uri="{FF2B5EF4-FFF2-40B4-BE49-F238E27FC236}">
                      <a16:creationId xmlns:a16="http://schemas.microsoft.com/office/drawing/2014/main" id="{58CAAEAA-72DA-4779-9B8F-D23A862855EC}"/>
                    </a:ext>
                  </a:extLst>
                </p14:cNvPr>
                <p14:cNvContentPartPr/>
                <p14:nvPr/>
              </p14:nvContentPartPr>
              <p14:xfrm>
                <a:off x="8123147" y="408307"/>
                <a:ext cx="119160" cy="252360"/>
              </p14:xfrm>
            </p:contentPart>
          </mc:Choice>
          <mc:Fallback>
            <p:pic>
              <p:nvPicPr>
                <p:cNvPr id="314" name="Freihand 313">
                  <a:extLst>
                    <a:ext uri="{FF2B5EF4-FFF2-40B4-BE49-F238E27FC236}">
                      <a16:creationId xmlns:a16="http://schemas.microsoft.com/office/drawing/2014/main" id="{58CAAEAA-72DA-4779-9B8F-D23A862855EC}"/>
                    </a:ext>
                  </a:extLst>
                </p:cNvPr>
                <p:cNvPicPr/>
                <p:nvPr/>
              </p:nvPicPr>
              <p:blipFill>
                <a:blip r:embed="rId536"/>
                <a:stretch>
                  <a:fillRect/>
                </a:stretch>
              </p:blipFill>
              <p:spPr>
                <a:xfrm>
                  <a:off x="8118827" y="403987"/>
                  <a:ext cx="127800" cy="261000"/>
                </a:xfrm>
                <a:prstGeom prst="rect">
                  <a:avLst/>
                </a:prstGeom>
              </p:spPr>
            </p:pic>
          </mc:Fallback>
        </mc:AlternateContent>
        <mc:AlternateContent xmlns:mc="http://schemas.openxmlformats.org/markup-compatibility/2006">
          <mc:Choice xmlns:p14="http://schemas.microsoft.com/office/powerpoint/2010/main" Requires="p14">
            <p:contentPart p14:bwMode="auto" r:id="rId537">
              <p14:nvContentPartPr>
                <p14:cNvPr id="315" name="Freihand 314">
                  <a:extLst>
                    <a:ext uri="{FF2B5EF4-FFF2-40B4-BE49-F238E27FC236}">
                      <a16:creationId xmlns:a16="http://schemas.microsoft.com/office/drawing/2014/main" id="{0321DE5E-BD7F-4E93-B8CA-10B00E73604B}"/>
                    </a:ext>
                  </a:extLst>
                </p14:cNvPr>
                <p14:cNvContentPartPr/>
                <p14:nvPr/>
              </p14:nvContentPartPr>
              <p14:xfrm>
                <a:off x="8102627" y="531067"/>
                <a:ext cx="99000" cy="43920"/>
              </p14:xfrm>
            </p:contentPart>
          </mc:Choice>
          <mc:Fallback>
            <p:pic>
              <p:nvPicPr>
                <p:cNvPr id="315" name="Freihand 314">
                  <a:extLst>
                    <a:ext uri="{FF2B5EF4-FFF2-40B4-BE49-F238E27FC236}">
                      <a16:creationId xmlns:a16="http://schemas.microsoft.com/office/drawing/2014/main" id="{0321DE5E-BD7F-4E93-B8CA-10B00E73604B}"/>
                    </a:ext>
                  </a:extLst>
                </p:cNvPr>
                <p:cNvPicPr/>
                <p:nvPr/>
              </p:nvPicPr>
              <p:blipFill>
                <a:blip r:embed="rId538"/>
                <a:stretch>
                  <a:fillRect/>
                </a:stretch>
              </p:blipFill>
              <p:spPr>
                <a:xfrm>
                  <a:off x="8098307" y="526747"/>
                  <a:ext cx="107640" cy="52560"/>
                </a:xfrm>
                <a:prstGeom prst="rect">
                  <a:avLst/>
                </a:prstGeom>
              </p:spPr>
            </p:pic>
          </mc:Fallback>
        </mc:AlternateContent>
        <mc:AlternateContent xmlns:mc="http://schemas.openxmlformats.org/markup-compatibility/2006">
          <mc:Choice xmlns:p14="http://schemas.microsoft.com/office/powerpoint/2010/main" Requires="p14">
            <p:contentPart p14:bwMode="auto" r:id="rId539">
              <p14:nvContentPartPr>
                <p14:cNvPr id="316" name="Freihand 315">
                  <a:extLst>
                    <a:ext uri="{FF2B5EF4-FFF2-40B4-BE49-F238E27FC236}">
                      <a16:creationId xmlns:a16="http://schemas.microsoft.com/office/drawing/2014/main" id="{146F17C1-50DC-4AF0-A7DF-A1F5DCA9C316}"/>
                    </a:ext>
                  </a:extLst>
                </p14:cNvPr>
                <p14:cNvContentPartPr/>
                <p14:nvPr/>
              </p14:nvContentPartPr>
              <p14:xfrm>
                <a:off x="8270027" y="351787"/>
                <a:ext cx="11160" cy="101880"/>
              </p14:xfrm>
            </p:contentPart>
          </mc:Choice>
          <mc:Fallback>
            <p:pic>
              <p:nvPicPr>
                <p:cNvPr id="316" name="Freihand 315">
                  <a:extLst>
                    <a:ext uri="{FF2B5EF4-FFF2-40B4-BE49-F238E27FC236}">
                      <a16:creationId xmlns:a16="http://schemas.microsoft.com/office/drawing/2014/main" id="{146F17C1-50DC-4AF0-A7DF-A1F5DCA9C316}"/>
                    </a:ext>
                  </a:extLst>
                </p:cNvPr>
                <p:cNvPicPr/>
                <p:nvPr/>
              </p:nvPicPr>
              <p:blipFill>
                <a:blip r:embed="rId540"/>
                <a:stretch>
                  <a:fillRect/>
                </a:stretch>
              </p:blipFill>
              <p:spPr>
                <a:xfrm>
                  <a:off x="8265707" y="347467"/>
                  <a:ext cx="1980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541">
              <p14:nvContentPartPr>
                <p14:cNvPr id="317" name="Freihand 316">
                  <a:extLst>
                    <a:ext uri="{FF2B5EF4-FFF2-40B4-BE49-F238E27FC236}">
                      <a16:creationId xmlns:a16="http://schemas.microsoft.com/office/drawing/2014/main" id="{8DE91350-41CB-48DE-AD1E-FFC76B7F5C9F}"/>
                    </a:ext>
                  </a:extLst>
                </p14:cNvPr>
                <p14:cNvContentPartPr/>
                <p14:nvPr/>
              </p14:nvContentPartPr>
              <p14:xfrm>
                <a:off x="8317187" y="407587"/>
                <a:ext cx="74160" cy="165240"/>
              </p14:xfrm>
            </p:contentPart>
          </mc:Choice>
          <mc:Fallback>
            <p:pic>
              <p:nvPicPr>
                <p:cNvPr id="317" name="Freihand 316">
                  <a:extLst>
                    <a:ext uri="{FF2B5EF4-FFF2-40B4-BE49-F238E27FC236}">
                      <a16:creationId xmlns:a16="http://schemas.microsoft.com/office/drawing/2014/main" id="{8DE91350-41CB-48DE-AD1E-FFC76B7F5C9F}"/>
                    </a:ext>
                  </a:extLst>
                </p:cNvPr>
                <p:cNvPicPr/>
                <p:nvPr/>
              </p:nvPicPr>
              <p:blipFill>
                <a:blip r:embed="rId542"/>
                <a:stretch>
                  <a:fillRect/>
                </a:stretch>
              </p:blipFill>
              <p:spPr>
                <a:xfrm>
                  <a:off x="8312867" y="403267"/>
                  <a:ext cx="8280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543">
              <p14:nvContentPartPr>
                <p14:cNvPr id="318" name="Freihand 317">
                  <a:extLst>
                    <a:ext uri="{FF2B5EF4-FFF2-40B4-BE49-F238E27FC236}">
                      <a16:creationId xmlns:a16="http://schemas.microsoft.com/office/drawing/2014/main" id="{9AA6B33B-1122-453C-8608-8A389EAC638E}"/>
                    </a:ext>
                  </a:extLst>
                </p14:cNvPr>
                <p14:cNvContentPartPr/>
                <p14:nvPr/>
              </p14:nvContentPartPr>
              <p14:xfrm>
                <a:off x="8396027" y="458347"/>
                <a:ext cx="83520" cy="109800"/>
              </p14:xfrm>
            </p:contentPart>
          </mc:Choice>
          <mc:Fallback>
            <p:pic>
              <p:nvPicPr>
                <p:cNvPr id="318" name="Freihand 317">
                  <a:extLst>
                    <a:ext uri="{FF2B5EF4-FFF2-40B4-BE49-F238E27FC236}">
                      <a16:creationId xmlns:a16="http://schemas.microsoft.com/office/drawing/2014/main" id="{9AA6B33B-1122-453C-8608-8A389EAC638E}"/>
                    </a:ext>
                  </a:extLst>
                </p:cNvPr>
                <p:cNvPicPr/>
                <p:nvPr/>
              </p:nvPicPr>
              <p:blipFill>
                <a:blip r:embed="rId544"/>
                <a:stretch>
                  <a:fillRect/>
                </a:stretch>
              </p:blipFill>
              <p:spPr>
                <a:xfrm>
                  <a:off x="8391707" y="454027"/>
                  <a:ext cx="9216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545">
              <p14:nvContentPartPr>
                <p14:cNvPr id="319" name="Freihand 318">
                  <a:extLst>
                    <a:ext uri="{FF2B5EF4-FFF2-40B4-BE49-F238E27FC236}">
                      <a16:creationId xmlns:a16="http://schemas.microsoft.com/office/drawing/2014/main" id="{21A9871C-1E25-46E5-94AB-B2209C284CA0}"/>
                    </a:ext>
                  </a:extLst>
                </p14:cNvPr>
                <p14:cNvContentPartPr/>
                <p14:nvPr/>
              </p14:nvContentPartPr>
              <p14:xfrm>
                <a:off x="8511227" y="397867"/>
                <a:ext cx="105480" cy="202320"/>
              </p14:xfrm>
            </p:contentPart>
          </mc:Choice>
          <mc:Fallback>
            <p:pic>
              <p:nvPicPr>
                <p:cNvPr id="319" name="Freihand 318">
                  <a:extLst>
                    <a:ext uri="{FF2B5EF4-FFF2-40B4-BE49-F238E27FC236}">
                      <a16:creationId xmlns:a16="http://schemas.microsoft.com/office/drawing/2014/main" id="{21A9871C-1E25-46E5-94AB-B2209C284CA0}"/>
                    </a:ext>
                  </a:extLst>
                </p:cNvPr>
                <p:cNvPicPr/>
                <p:nvPr/>
              </p:nvPicPr>
              <p:blipFill>
                <a:blip r:embed="rId546"/>
                <a:stretch>
                  <a:fillRect/>
                </a:stretch>
              </p:blipFill>
              <p:spPr>
                <a:xfrm>
                  <a:off x="8506907" y="393547"/>
                  <a:ext cx="114120" cy="210960"/>
                </a:xfrm>
                <a:prstGeom prst="rect">
                  <a:avLst/>
                </a:prstGeom>
              </p:spPr>
            </p:pic>
          </mc:Fallback>
        </mc:AlternateContent>
        <mc:AlternateContent xmlns:mc="http://schemas.openxmlformats.org/markup-compatibility/2006">
          <mc:Choice xmlns:p14="http://schemas.microsoft.com/office/powerpoint/2010/main" Requires="p14">
            <p:contentPart p14:bwMode="auto" r:id="rId547">
              <p14:nvContentPartPr>
                <p14:cNvPr id="320" name="Freihand 319">
                  <a:extLst>
                    <a:ext uri="{FF2B5EF4-FFF2-40B4-BE49-F238E27FC236}">
                      <a16:creationId xmlns:a16="http://schemas.microsoft.com/office/drawing/2014/main" id="{94B97D5F-1FE0-43FD-8120-16CF486B2E45}"/>
                    </a:ext>
                  </a:extLst>
                </p14:cNvPr>
                <p14:cNvContentPartPr/>
                <p14:nvPr/>
              </p14:nvContentPartPr>
              <p14:xfrm>
                <a:off x="8711747" y="467347"/>
                <a:ext cx="115920" cy="10440"/>
              </p14:xfrm>
            </p:contentPart>
          </mc:Choice>
          <mc:Fallback>
            <p:pic>
              <p:nvPicPr>
                <p:cNvPr id="320" name="Freihand 319">
                  <a:extLst>
                    <a:ext uri="{FF2B5EF4-FFF2-40B4-BE49-F238E27FC236}">
                      <a16:creationId xmlns:a16="http://schemas.microsoft.com/office/drawing/2014/main" id="{94B97D5F-1FE0-43FD-8120-16CF486B2E45}"/>
                    </a:ext>
                  </a:extLst>
                </p:cNvPr>
                <p:cNvPicPr/>
                <p:nvPr/>
              </p:nvPicPr>
              <p:blipFill>
                <a:blip r:embed="rId548"/>
                <a:stretch>
                  <a:fillRect/>
                </a:stretch>
              </p:blipFill>
              <p:spPr>
                <a:xfrm>
                  <a:off x="8707427" y="463027"/>
                  <a:ext cx="12456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549">
              <p14:nvContentPartPr>
                <p14:cNvPr id="321" name="Freihand 320">
                  <a:extLst>
                    <a:ext uri="{FF2B5EF4-FFF2-40B4-BE49-F238E27FC236}">
                      <a16:creationId xmlns:a16="http://schemas.microsoft.com/office/drawing/2014/main" id="{4F31D2C0-A06E-425D-9D3D-008C666034E8}"/>
                    </a:ext>
                  </a:extLst>
                </p14:cNvPr>
                <p14:cNvContentPartPr/>
                <p14:nvPr/>
              </p14:nvContentPartPr>
              <p14:xfrm>
                <a:off x="8707067" y="496507"/>
                <a:ext cx="147960" cy="24120"/>
              </p14:xfrm>
            </p:contentPart>
          </mc:Choice>
          <mc:Fallback>
            <p:pic>
              <p:nvPicPr>
                <p:cNvPr id="321" name="Freihand 320">
                  <a:extLst>
                    <a:ext uri="{FF2B5EF4-FFF2-40B4-BE49-F238E27FC236}">
                      <a16:creationId xmlns:a16="http://schemas.microsoft.com/office/drawing/2014/main" id="{4F31D2C0-A06E-425D-9D3D-008C666034E8}"/>
                    </a:ext>
                  </a:extLst>
                </p:cNvPr>
                <p:cNvPicPr/>
                <p:nvPr/>
              </p:nvPicPr>
              <p:blipFill>
                <a:blip r:embed="rId550"/>
                <a:stretch>
                  <a:fillRect/>
                </a:stretch>
              </p:blipFill>
              <p:spPr>
                <a:xfrm>
                  <a:off x="8702747" y="492187"/>
                  <a:ext cx="15660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551">
              <p14:nvContentPartPr>
                <p14:cNvPr id="323" name="Freihand 322">
                  <a:extLst>
                    <a:ext uri="{FF2B5EF4-FFF2-40B4-BE49-F238E27FC236}">
                      <a16:creationId xmlns:a16="http://schemas.microsoft.com/office/drawing/2014/main" id="{0870B328-84BF-46FC-A836-43A4518B40D9}"/>
                    </a:ext>
                  </a:extLst>
                </p14:cNvPr>
                <p14:cNvContentPartPr/>
                <p14:nvPr/>
              </p14:nvContentPartPr>
              <p14:xfrm>
                <a:off x="8997947" y="307867"/>
                <a:ext cx="134640" cy="158400"/>
              </p14:xfrm>
            </p:contentPart>
          </mc:Choice>
          <mc:Fallback>
            <p:pic>
              <p:nvPicPr>
                <p:cNvPr id="323" name="Freihand 322">
                  <a:extLst>
                    <a:ext uri="{FF2B5EF4-FFF2-40B4-BE49-F238E27FC236}">
                      <a16:creationId xmlns:a16="http://schemas.microsoft.com/office/drawing/2014/main" id="{0870B328-84BF-46FC-A836-43A4518B40D9}"/>
                    </a:ext>
                  </a:extLst>
                </p:cNvPr>
                <p:cNvPicPr/>
                <p:nvPr/>
              </p:nvPicPr>
              <p:blipFill>
                <a:blip r:embed="rId552"/>
                <a:stretch>
                  <a:fillRect/>
                </a:stretch>
              </p:blipFill>
              <p:spPr>
                <a:xfrm>
                  <a:off x="8993627" y="303547"/>
                  <a:ext cx="14328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553">
              <p14:nvContentPartPr>
                <p14:cNvPr id="324" name="Freihand 323">
                  <a:extLst>
                    <a:ext uri="{FF2B5EF4-FFF2-40B4-BE49-F238E27FC236}">
                      <a16:creationId xmlns:a16="http://schemas.microsoft.com/office/drawing/2014/main" id="{0E61C8E4-3405-47B6-A859-39D62963B78C}"/>
                    </a:ext>
                  </a:extLst>
                </p14:cNvPr>
                <p14:cNvContentPartPr/>
                <p14:nvPr/>
              </p14:nvContentPartPr>
              <p14:xfrm>
                <a:off x="8994347" y="446107"/>
                <a:ext cx="216360" cy="52560"/>
              </p14:xfrm>
            </p:contentPart>
          </mc:Choice>
          <mc:Fallback>
            <p:pic>
              <p:nvPicPr>
                <p:cNvPr id="324" name="Freihand 323">
                  <a:extLst>
                    <a:ext uri="{FF2B5EF4-FFF2-40B4-BE49-F238E27FC236}">
                      <a16:creationId xmlns:a16="http://schemas.microsoft.com/office/drawing/2014/main" id="{0E61C8E4-3405-47B6-A859-39D62963B78C}"/>
                    </a:ext>
                  </a:extLst>
                </p:cNvPr>
                <p:cNvPicPr/>
                <p:nvPr/>
              </p:nvPicPr>
              <p:blipFill>
                <a:blip r:embed="rId554"/>
                <a:stretch>
                  <a:fillRect/>
                </a:stretch>
              </p:blipFill>
              <p:spPr>
                <a:xfrm>
                  <a:off x="8990027" y="441787"/>
                  <a:ext cx="225000" cy="61200"/>
                </a:xfrm>
                <a:prstGeom prst="rect">
                  <a:avLst/>
                </a:prstGeom>
              </p:spPr>
            </p:pic>
          </mc:Fallback>
        </mc:AlternateContent>
        <mc:AlternateContent xmlns:mc="http://schemas.openxmlformats.org/markup-compatibility/2006">
          <mc:Choice xmlns:p14="http://schemas.microsoft.com/office/powerpoint/2010/main" Requires="p14">
            <p:contentPart p14:bwMode="auto" r:id="rId555">
              <p14:nvContentPartPr>
                <p14:cNvPr id="326" name="Freihand 325">
                  <a:extLst>
                    <a:ext uri="{FF2B5EF4-FFF2-40B4-BE49-F238E27FC236}">
                      <a16:creationId xmlns:a16="http://schemas.microsoft.com/office/drawing/2014/main" id="{DFB1761F-1097-40CA-BB52-06DFF3D6F651}"/>
                    </a:ext>
                  </a:extLst>
                </p14:cNvPr>
                <p14:cNvContentPartPr/>
                <p14:nvPr/>
              </p14:nvContentPartPr>
              <p14:xfrm>
                <a:off x="9016667" y="559507"/>
                <a:ext cx="72360" cy="165960"/>
              </p14:xfrm>
            </p:contentPart>
          </mc:Choice>
          <mc:Fallback>
            <p:pic>
              <p:nvPicPr>
                <p:cNvPr id="326" name="Freihand 325">
                  <a:extLst>
                    <a:ext uri="{FF2B5EF4-FFF2-40B4-BE49-F238E27FC236}">
                      <a16:creationId xmlns:a16="http://schemas.microsoft.com/office/drawing/2014/main" id="{DFB1761F-1097-40CA-BB52-06DFF3D6F651}"/>
                    </a:ext>
                  </a:extLst>
                </p:cNvPr>
                <p:cNvPicPr/>
                <p:nvPr/>
              </p:nvPicPr>
              <p:blipFill>
                <a:blip r:embed="rId556"/>
                <a:stretch>
                  <a:fillRect/>
                </a:stretch>
              </p:blipFill>
              <p:spPr>
                <a:xfrm>
                  <a:off x="9012347" y="555187"/>
                  <a:ext cx="8100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557">
              <p14:nvContentPartPr>
                <p14:cNvPr id="327" name="Freihand 326">
                  <a:extLst>
                    <a:ext uri="{FF2B5EF4-FFF2-40B4-BE49-F238E27FC236}">
                      <a16:creationId xmlns:a16="http://schemas.microsoft.com/office/drawing/2014/main" id="{7D4E5206-9FCB-41DE-9254-AF7C1611176D}"/>
                    </a:ext>
                  </a:extLst>
                </p14:cNvPr>
                <p14:cNvContentPartPr/>
                <p14:nvPr/>
              </p14:nvContentPartPr>
              <p14:xfrm>
                <a:off x="9002627" y="608107"/>
                <a:ext cx="155880" cy="70560"/>
              </p14:xfrm>
            </p:contentPart>
          </mc:Choice>
          <mc:Fallback>
            <p:pic>
              <p:nvPicPr>
                <p:cNvPr id="327" name="Freihand 326">
                  <a:extLst>
                    <a:ext uri="{FF2B5EF4-FFF2-40B4-BE49-F238E27FC236}">
                      <a16:creationId xmlns:a16="http://schemas.microsoft.com/office/drawing/2014/main" id="{7D4E5206-9FCB-41DE-9254-AF7C1611176D}"/>
                    </a:ext>
                  </a:extLst>
                </p:cNvPr>
                <p:cNvPicPr/>
                <p:nvPr/>
              </p:nvPicPr>
              <p:blipFill>
                <a:blip r:embed="rId558"/>
                <a:stretch>
                  <a:fillRect/>
                </a:stretch>
              </p:blipFill>
              <p:spPr>
                <a:xfrm>
                  <a:off x="8998307" y="603787"/>
                  <a:ext cx="164520" cy="79200"/>
                </a:xfrm>
                <a:prstGeom prst="rect">
                  <a:avLst/>
                </a:prstGeom>
              </p:spPr>
            </p:pic>
          </mc:Fallback>
        </mc:AlternateContent>
      </p:grpSp>
      <p:grpSp>
        <p:nvGrpSpPr>
          <p:cNvPr id="345" name="Gruppieren 344">
            <a:extLst>
              <a:ext uri="{FF2B5EF4-FFF2-40B4-BE49-F238E27FC236}">
                <a16:creationId xmlns:a16="http://schemas.microsoft.com/office/drawing/2014/main" id="{85B4BDF4-BB15-4903-A977-1A3B8A691896}"/>
              </a:ext>
            </a:extLst>
          </p:cNvPr>
          <p:cNvGrpSpPr/>
          <p:nvPr/>
        </p:nvGrpSpPr>
        <p:grpSpPr>
          <a:xfrm>
            <a:off x="-48853" y="98707"/>
            <a:ext cx="727920" cy="802080"/>
            <a:chOff x="-48853" y="98707"/>
            <a:chExt cx="727920" cy="802080"/>
          </a:xfrm>
        </p:grpSpPr>
        <mc:AlternateContent xmlns:mc="http://schemas.openxmlformats.org/markup-compatibility/2006">
          <mc:Choice xmlns:p14="http://schemas.microsoft.com/office/powerpoint/2010/main" Requires="p14">
            <p:contentPart p14:bwMode="auto" r:id="rId559">
              <p14:nvContentPartPr>
                <p14:cNvPr id="146" name="Freihand 145">
                  <a:extLst>
                    <a:ext uri="{FF2B5EF4-FFF2-40B4-BE49-F238E27FC236}">
                      <a16:creationId xmlns:a16="http://schemas.microsoft.com/office/drawing/2014/main" id="{0A2DEDBF-6E21-4068-A197-E065628F05CC}"/>
                    </a:ext>
                  </a:extLst>
                </p14:cNvPr>
                <p14:cNvContentPartPr/>
                <p14:nvPr/>
              </p14:nvContentPartPr>
              <p14:xfrm>
                <a:off x="98027" y="98707"/>
                <a:ext cx="163800" cy="210240"/>
              </p14:xfrm>
            </p:contentPart>
          </mc:Choice>
          <mc:Fallback>
            <p:pic>
              <p:nvPicPr>
                <p:cNvPr id="146" name="Freihand 145">
                  <a:extLst>
                    <a:ext uri="{FF2B5EF4-FFF2-40B4-BE49-F238E27FC236}">
                      <a16:creationId xmlns:a16="http://schemas.microsoft.com/office/drawing/2014/main" id="{0A2DEDBF-6E21-4068-A197-E065628F05CC}"/>
                    </a:ext>
                  </a:extLst>
                </p:cNvPr>
                <p:cNvPicPr/>
                <p:nvPr/>
              </p:nvPicPr>
              <p:blipFill>
                <a:blip r:embed="rId560"/>
                <a:stretch>
                  <a:fillRect/>
                </a:stretch>
              </p:blipFill>
              <p:spPr>
                <a:xfrm>
                  <a:off x="93707" y="94387"/>
                  <a:ext cx="172440" cy="218880"/>
                </a:xfrm>
                <a:prstGeom prst="rect">
                  <a:avLst/>
                </a:prstGeom>
              </p:spPr>
            </p:pic>
          </mc:Fallback>
        </mc:AlternateContent>
        <mc:AlternateContent xmlns:mc="http://schemas.openxmlformats.org/markup-compatibility/2006">
          <mc:Choice xmlns:p14="http://schemas.microsoft.com/office/powerpoint/2010/main" Requires="p14">
            <p:contentPart p14:bwMode="auto" r:id="rId561">
              <p14:nvContentPartPr>
                <p14:cNvPr id="149" name="Freihand 148">
                  <a:extLst>
                    <a:ext uri="{FF2B5EF4-FFF2-40B4-BE49-F238E27FC236}">
                      <a16:creationId xmlns:a16="http://schemas.microsoft.com/office/drawing/2014/main" id="{63C3C08C-3B4C-49FE-8C3D-78337E56F74D}"/>
                    </a:ext>
                  </a:extLst>
                </p14:cNvPr>
                <p14:cNvContentPartPr/>
                <p14:nvPr/>
              </p14:nvContentPartPr>
              <p14:xfrm>
                <a:off x="26387" y="371227"/>
                <a:ext cx="285840" cy="40680"/>
              </p14:xfrm>
            </p:contentPart>
          </mc:Choice>
          <mc:Fallback>
            <p:pic>
              <p:nvPicPr>
                <p:cNvPr id="149" name="Freihand 148">
                  <a:extLst>
                    <a:ext uri="{FF2B5EF4-FFF2-40B4-BE49-F238E27FC236}">
                      <a16:creationId xmlns:a16="http://schemas.microsoft.com/office/drawing/2014/main" id="{63C3C08C-3B4C-49FE-8C3D-78337E56F74D}"/>
                    </a:ext>
                  </a:extLst>
                </p:cNvPr>
                <p:cNvPicPr/>
                <p:nvPr/>
              </p:nvPicPr>
              <p:blipFill>
                <a:blip r:embed="rId562"/>
                <a:stretch>
                  <a:fillRect/>
                </a:stretch>
              </p:blipFill>
              <p:spPr>
                <a:xfrm>
                  <a:off x="22067" y="366907"/>
                  <a:ext cx="29448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563">
              <p14:nvContentPartPr>
                <p14:cNvPr id="162" name="Freihand 161">
                  <a:extLst>
                    <a:ext uri="{FF2B5EF4-FFF2-40B4-BE49-F238E27FC236}">
                      <a16:creationId xmlns:a16="http://schemas.microsoft.com/office/drawing/2014/main" id="{054FC52A-DFC4-4ED9-8220-05B83DB51404}"/>
                    </a:ext>
                  </a:extLst>
                </p14:cNvPr>
                <p14:cNvContentPartPr/>
                <p14:nvPr/>
              </p14:nvContentPartPr>
              <p14:xfrm>
                <a:off x="-48853" y="502987"/>
                <a:ext cx="160920" cy="232920"/>
              </p14:xfrm>
            </p:contentPart>
          </mc:Choice>
          <mc:Fallback>
            <p:pic>
              <p:nvPicPr>
                <p:cNvPr id="162" name="Freihand 161">
                  <a:extLst>
                    <a:ext uri="{FF2B5EF4-FFF2-40B4-BE49-F238E27FC236}">
                      <a16:creationId xmlns:a16="http://schemas.microsoft.com/office/drawing/2014/main" id="{054FC52A-DFC4-4ED9-8220-05B83DB51404}"/>
                    </a:ext>
                  </a:extLst>
                </p:cNvPr>
                <p:cNvPicPr/>
                <p:nvPr/>
              </p:nvPicPr>
              <p:blipFill>
                <a:blip r:embed="rId564"/>
                <a:stretch>
                  <a:fillRect/>
                </a:stretch>
              </p:blipFill>
              <p:spPr>
                <a:xfrm>
                  <a:off x="-53173" y="498667"/>
                  <a:ext cx="169560" cy="241560"/>
                </a:xfrm>
                <a:prstGeom prst="rect">
                  <a:avLst/>
                </a:prstGeom>
              </p:spPr>
            </p:pic>
          </mc:Fallback>
        </mc:AlternateContent>
        <mc:AlternateContent xmlns:mc="http://schemas.openxmlformats.org/markup-compatibility/2006">
          <mc:Choice xmlns:p14="http://schemas.microsoft.com/office/powerpoint/2010/main" Requires="p14">
            <p:contentPart p14:bwMode="auto" r:id="rId565">
              <p14:nvContentPartPr>
                <p14:cNvPr id="172" name="Freihand 171">
                  <a:extLst>
                    <a:ext uri="{FF2B5EF4-FFF2-40B4-BE49-F238E27FC236}">
                      <a16:creationId xmlns:a16="http://schemas.microsoft.com/office/drawing/2014/main" id="{CAF379FE-A8AF-4D75-BBCE-491775B74FA8}"/>
                    </a:ext>
                  </a:extLst>
                </p14:cNvPr>
                <p14:cNvContentPartPr/>
                <p14:nvPr/>
              </p14:nvContentPartPr>
              <p14:xfrm>
                <a:off x="227987" y="522427"/>
                <a:ext cx="19080" cy="167040"/>
              </p14:xfrm>
            </p:contentPart>
          </mc:Choice>
          <mc:Fallback>
            <p:pic>
              <p:nvPicPr>
                <p:cNvPr id="172" name="Freihand 171">
                  <a:extLst>
                    <a:ext uri="{FF2B5EF4-FFF2-40B4-BE49-F238E27FC236}">
                      <a16:creationId xmlns:a16="http://schemas.microsoft.com/office/drawing/2014/main" id="{CAF379FE-A8AF-4D75-BBCE-491775B74FA8}"/>
                    </a:ext>
                  </a:extLst>
                </p:cNvPr>
                <p:cNvPicPr/>
                <p:nvPr/>
              </p:nvPicPr>
              <p:blipFill>
                <a:blip r:embed="rId566"/>
                <a:stretch>
                  <a:fillRect/>
                </a:stretch>
              </p:blipFill>
              <p:spPr>
                <a:xfrm>
                  <a:off x="223667" y="518107"/>
                  <a:ext cx="2772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567">
              <p14:nvContentPartPr>
                <p14:cNvPr id="177" name="Freihand 176">
                  <a:extLst>
                    <a:ext uri="{FF2B5EF4-FFF2-40B4-BE49-F238E27FC236}">
                      <a16:creationId xmlns:a16="http://schemas.microsoft.com/office/drawing/2014/main" id="{8313FDC7-BCA1-48A7-9AB8-18F9526C5FD2}"/>
                    </a:ext>
                  </a:extLst>
                </p14:cNvPr>
                <p14:cNvContentPartPr/>
                <p14:nvPr/>
              </p14:nvContentPartPr>
              <p14:xfrm>
                <a:off x="137987" y="523867"/>
                <a:ext cx="203400" cy="226800"/>
              </p14:xfrm>
            </p:contentPart>
          </mc:Choice>
          <mc:Fallback>
            <p:pic>
              <p:nvPicPr>
                <p:cNvPr id="177" name="Freihand 176">
                  <a:extLst>
                    <a:ext uri="{FF2B5EF4-FFF2-40B4-BE49-F238E27FC236}">
                      <a16:creationId xmlns:a16="http://schemas.microsoft.com/office/drawing/2014/main" id="{8313FDC7-BCA1-48A7-9AB8-18F9526C5FD2}"/>
                    </a:ext>
                  </a:extLst>
                </p:cNvPr>
                <p:cNvPicPr/>
                <p:nvPr/>
              </p:nvPicPr>
              <p:blipFill>
                <a:blip r:embed="rId568"/>
                <a:stretch>
                  <a:fillRect/>
                </a:stretch>
              </p:blipFill>
              <p:spPr>
                <a:xfrm>
                  <a:off x="133667" y="519547"/>
                  <a:ext cx="212040" cy="235440"/>
                </a:xfrm>
                <a:prstGeom prst="rect">
                  <a:avLst/>
                </a:prstGeom>
              </p:spPr>
            </p:pic>
          </mc:Fallback>
        </mc:AlternateContent>
        <mc:AlternateContent xmlns:mc="http://schemas.openxmlformats.org/markup-compatibility/2006">
          <mc:Choice xmlns:p14="http://schemas.microsoft.com/office/powerpoint/2010/main" Requires="p14">
            <p:contentPart p14:bwMode="auto" r:id="rId569">
              <p14:nvContentPartPr>
                <p14:cNvPr id="180" name="Freihand 179">
                  <a:extLst>
                    <a:ext uri="{FF2B5EF4-FFF2-40B4-BE49-F238E27FC236}">
                      <a16:creationId xmlns:a16="http://schemas.microsoft.com/office/drawing/2014/main" id="{5534B3E4-772A-4EB8-A249-4D40000A9EE0}"/>
                    </a:ext>
                  </a:extLst>
                </p14:cNvPr>
                <p14:cNvContentPartPr/>
                <p14:nvPr/>
              </p14:nvContentPartPr>
              <p14:xfrm>
                <a:off x="455507" y="209587"/>
                <a:ext cx="223560" cy="226440"/>
              </p14:xfrm>
            </p:contentPart>
          </mc:Choice>
          <mc:Fallback>
            <p:pic>
              <p:nvPicPr>
                <p:cNvPr id="180" name="Freihand 179">
                  <a:extLst>
                    <a:ext uri="{FF2B5EF4-FFF2-40B4-BE49-F238E27FC236}">
                      <a16:creationId xmlns:a16="http://schemas.microsoft.com/office/drawing/2014/main" id="{5534B3E4-772A-4EB8-A249-4D40000A9EE0}"/>
                    </a:ext>
                  </a:extLst>
                </p:cNvPr>
                <p:cNvPicPr/>
                <p:nvPr/>
              </p:nvPicPr>
              <p:blipFill>
                <a:blip r:embed="rId570"/>
                <a:stretch>
                  <a:fillRect/>
                </a:stretch>
              </p:blipFill>
              <p:spPr>
                <a:xfrm>
                  <a:off x="451187" y="205267"/>
                  <a:ext cx="232200" cy="235080"/>
                </a:xfrm>
                <a:prstGeom prst="rect">
                  <a:avLst/>
                </a:prstGeom>
              </p:spPr>
            </p:pic>
          </mc:Fallback>
        </mc:AlternateContent>
        <mc:AlternateContent xmlns:mc="http://schemas.openxmlformats.org/markup-compatibility/2006">
          <mc:Choice xmlns:p14="http://schemas.microsoft.com/office/powerpoint/2010/main" Requires="p14">
            <p:contentPart p14:bwMode="auto" r:id="rId571">
              <p14:nvContentPartPr>
                <p14:cNvPr id="344" name="Freihand 343">
                  <a:extLst>
                    <a:ext uri="{FF2B5EF4-FFF2-40B4-BE49-F238E27FC236}">
                      <a16:creationId xmlns:a16="http://schemas.microsoft.com/office/drawing/2014/main" id="{9E3BEE3F-92D8-4D5E-942A-041F2266E958}"/>
                    </a:ext>
                  </a:extLst>
                </p14:cNvPr>
                <p14:cNvContentPartPr/>
                <p14:nvPr/>
              </p14:nvContentPartPr>
              <p14:xfrm>
                <a:off x="122867" y="439987"/>
                <a:ext cx="282960" cy="460800"/>
              </p14:xfrm>
            </p:contentPart>
          </mc:Choice>
          <mc:Fallback>
            <p:pic>
              <p:nvPicPr>
                <p:cNvPr id="344" name="Freihand 343">
                  <a:extLst>
                    <a:ext uri="{FF2B5EF4-FFF2-40B4-BE49-F238E27FC236}">
                      <a16:creationId xmlns:a16="http://schemas.microsoft.com/office/drawing/2014/main" id="{9E3BEE3F-92D8-4D5E-942A-041F2266E958}"/>
                    </a:ext>
                  </a:extLst>
                </p:cNvPr>
                <p:cNvPicPr/>
                <p:nvPr/>
              </p:nvPicPr>
              <p:blipFill>
                <a:blip r:embed="rId572"/>
                <a:stretch>
                  <a:fillRect/>
                </a:stretch>
              </p:blipFill>
              <p:spPr>
                <a:xfrm>
                  <a:off x="118547" y="435667"/>
                  <a:ext cx="291600" cy="4694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73">
            <p14:nvContentPartPr>
              <p14:cNvPr id="346" name="Freihand 345">
                <a:extLst>
                  <a:ext uri="{FF2B5EF4-FFF2-40B4-BE49-F238E27FC236}">
                    <a16:creationId xmlns:a16="http://schemas.microsoft.com/office/drawing/2014/main" id="{D7720177-DC46-416B-A2CD-B08FA80A7CDF}"/>
                  </a:ext>
                </a:extLst>
              </p14:cNvPr>
              <p14:cNvContentPartPr/>
              <p14:nvPr/>
            </p14:nvContentPartPr>
            <p14:xfrm>
              <a:off x="829187" y="-67613"/>
              <a:ext cx="1025280" cy="456120"/>
            </p14:xfrm>
          </p:contentPart>
        </mc:Choice>
        <mc:Fallback>
          <p:pic>
            <p:nvPicPr>
              <p:cNvPr id="346" name="Freihand 345">
                <a:extLst>
                  <a:ext uri="{FF2B5EF4-FFF2-40B4-BE49-F238E27FC236}">
                    <a16:creationId xmlns:a16="http://schemas.microsoft.com/office/drawing/2014/main" id="{D7720177-DC46-416B-A2CD-B08FA80A7CDF}"/>
                  </a:ext>
                </a:extLst>
              </p:cNvPr>
              <p:cNvPicPr/>
              <p:nvPr/>
            </p:nvPicPr>
            <p:blipFill>
              <a:blip r:embed="rId574"/>
              <a:stretch>
                <a:fillRect/>
              </a:stretch>
            </p:blipFill>
            <p:spPr>
              <a:xfrm>
                <a:off x="824867" y="-71933"/>
                <a:ext cx="1033920" cy="464760"/>
              </a:xfrm>
              <a:prstGeom prst="rect">
                <a:avLst/>
              </a:prstGeom>
            </p:spPr>
          </p:pic>
        </mc:Fallback>
      </mc:AlternateContent>
      <mc:AlternateContent xmlns:mc="http://schemas.openxmlformats.org/markup-compatibility/2006">
        <mc:Choice xmlns:p14="http://schemas.microsoft.com/office/powerpoint/2010/main" Requires="p14">
          <p:contentPart p14:bwMode="auto" r:id="rId575">
            <p14:nvContentPartPr>
              <p14:cNvPr id="348" name="Freihand 347">
                <a:extLst>
                  <a:ext uri="{FF2B5EF4-FFF2-40B4-BE49-F238E27FC236}">
                    <a16:creationId xmlns:a16="http://schemas.microsoft.com/office/drawing/2014/main" id="{CF3637A0-CF03-47E7-B2F5-C15072C74E6F}"/>
                  </a:ext>
                </a:extLst>
              </p14:cNvPr>
              <p14:cNvContentPartPr/>
              <p14:nvPr/>
            </p14:nvContentPartPr>
            <p14:xfrm>
              <a:off x="1931867" y="71347"/>
              <a:ext cx="186480" cy="14400"/>
            </p14:xfrm>
          </p:contentPart>
        </mc:Choice>
        <mc:Fallback>
          <p:pic>
            <p:nvPicPr>
              <p:cNvPr id="348" name="Freihand 347">
                <a:extLst>
                  <a:ext uri="{FF2B5EF4-FFF2-40B4-BE49-F238E27FC236}">
                    <a16:creationId xmlns:a16="http://schemas.microsoft.com/office/drawing/2014/main" id="{CF3637A0-CF03-47E7-B2F5-C15072C74E6F}"/>
                  </a:ext>
                </a:extLst>
              </p:cNvPr>
              <p:cNvPicPr/>
              <p:nvPr/>
            </p:nvPicPr>
            <p:blipFill>
              <a:blip r:embed="rId576"/>
              <a:stretch>
                <a:fillRect/>
              </a:stretch>
            </p:blipFill>
            <p:spPr>
              <a:xfrm>
                <a:off x="1927547" y="67027"/>
                <a:ext cx="19512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577">
            <p14:nvContentPartPr>
              <p14:cNvPr id="350" name="Freihand 349">
                <a:extLst>
                  <a:ext uri="{FF2B5EF4-FFF2-40B4-BE49-F238E27FC236}">
                    <a16:creationId xmlns:a16="http://schemas.microsoft.com/office/drawing/2014/main" id="{00609B10-62BC-49FD-97E4-C9B4AE8A0FC9}"/>
                  </a:ext>
                </a:extLst>
              </p14:cNvPr>
              <p14:cNvContentPartPr/>
              <p14:nvPr/>
            </p14:nvContentPartPr>
            <p14:xfrm>
              <a:off x="2207627" y="56587"/>
              <a:ext cx="80640" cy="82080"/>
            </p14:xfrm>
          </p:contentPart>
        </mc:Choice>
        <mc:Fallback>
          <p:pic>
            <p:nvPicPr>
              <p:cNvPr id="350" name="Freihand 349">
                <a:extLst>
                  <a:ext uri="{FF2B5EF4-FFF2-40B4-BE49-F238E27FC236}">
                    <a16:creationId xmlns:a16="http://schemas.microsoft.com/office/drawing/2014/main" id="{00609B10-62BC-49FD-97E4-C9B4AE8A0FC9}"/>
                  </a:ext>
                </a:extLst>
              </p:cNvPr>
              <p:cNvPicPr/>
              <p:nvPr/>
            </p:nvPicPr>
            <p:blipFill>
              <a:blip r:embed="rId578"/>
              <a:stretch>
                <a:fillRect/>
              </a:stretch>
            </p:blipFill>
            <p:spPr>
              <a:xfrm>
                <a:off x="2203307" y="52267"/>
                <a:ext cx="89280" cy="90720"/>
              </a:xfrm>
              <a:prstGeom prst="rect">
                <a:avLst/>
              </a:prstGeom>
            </p:spPr>
          </p:pic>
        </mc:Fallback>
      </mc:AlternateContent>
      <p:grpSp>
        <p:nvGrpSpPr>
          <p:cNvPr id="356" name="Gruppieren 355">
            <a:extLst>
              <a:ext uri="{FF2B5EF4-FFF2-40B4-BE49-F238E27FC236}">
                <a16:creationId xmlns:a16="http://schemas.microsoft.com/office/drawing/2014/main" id="{15724F50-C7B8-4767-A4B7-9B3F1900DF62}"/>
              </a:ext>
            </a:extLst>
          </p:cNvPr>
          <p:cNvGrpSpPr/>
          <p:nvPr/>
        </p:nvGrpSpPr>
        <p:grpSpPr>
          <a:xfrm>
            <a:off x="2324267" y="-5693"/>
            <a:ext cx="473400" cy="150480"/>
            <a:chOff x="2324267" y="-5693"/>
            <a:chExt cx="473400" cy="150480"/>
          </a:xfrm>
        </p:grpSpPr>
        <mc:AlternateContent xmlns:mc="http://schemas.openxmlformats.org/markup-compatibility/2006">
          <mc:Choice xmlns:p14="http://schemas.microsoft.com/office/powerpoint/2010/main" Requires="p14">
            <p:contentPart p14:bwMode="auto" r:id="rId579">
              <p14:nvContentPartPr>
                <p14:cNvPr id="352" name="Freihand 351">
                  <a:extLst>
                    <a:ext uri="{FF2B5EF4-FFF2-40B4-BE49-F238E27FC236}">
                      <a16:creationId xmlns:a16="http://schemas.microsoft.com/office/drawing/2014/main" id="{79778F3C-9B79-4A24-85CA-BF56FBDE5377}"/>
                    </a:ext>
                  </a:extLst>
                </p14:cNvPr>
                <p14:cNvContentPartPr/>
                <p14:nvPr/>
              </p14:nvContentPartPr>
              <p14:xfrm>
                <a:off x="2324267" y="60547"/>
                <a:ext cx="190080" cy="84240"/>
              </p14:xfrm>
            </p:contentPart>
          </mc:Choice>
          <mc:Fallback>
            <p:pic>
              <p:nvPicPr>
                <p:cNvPr id="352" name="Freihand 351">
                  <a:extLst>
                    <a:ext uri="{FF2B5EF4-FFF2-40B4-BE49-F238E27FC236}">
                      <a16:creationId xmlns:a16="http://schemas.microsoft.com/office/drawing/2014/main" id="{79778F3C-9B79-4A24-85CA-BF56FBDE5377}"/>
                    </a:ext>
                  </a:extLst>
                </p:cNvPr>
                <p:cNvPicPr/>
                <p:nvPr/>
              </p:nvPicPr>
              <p:blipFill>
                <a:blip r:embed="rId580"/>
                <a:stretch>
                  <a:fillRect/>
                </a:stretch>
              </p:blipFill>
              <p:spPr>
                <a:xfrm>
                  <a:off x="2319947" y="56227"/>
                  <a:ext cx="19872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581">
              <p14:nvContentPartPr>
                <p14:cNvPr id="353" name="Freihand 352">
                  <a:extLst>
                    <a:ext uri="{FF2B5EF4-FFF2-40B4-BE49-F238E27FC236}">
                      <a16:creationId xmlns:a16="http://schemas.microsoft.com/office/drawing/2014/main" id="{7E6D95F3-8DD9-4E09-A11E-2F103D7AD03E}"/>
                    </a:ext>
                  </a:extLst>
                </p14:cNvPr>
                <p14:cNvContentPartPr/>
                <p14:nvPr/>
              </p14:nvContentPartPr>
              <p14:xfrm>
                <a:off x="2536667" y="50467"/>
                <a:ext cx="100080" cy="85680"/>
              </p14:xfrm>
            </p:contentPart>
          </mc:Choice>
          <mc:Fallback>
            <p:pic>
              <p:nvPicPr>
                <p:cNvPr id="353" name="Freihand 352">
                  <a:extLst>
                    <a:ext uri="{FF2B5EF4-FFF2-40B4-BE49-F238E27FC236}">
                      <a16:creationId xmlns:a16="http://schemas.microsoft.com/office/drawing/2014/main" id="{7E6D95F3-8DD9-4E09-A11E-2F103D7AD03E}"/>
                    </a:ext>
                  </a:extLst>
                </p:cNvPr>
                <p:cNvPicPr/>
                <p:nvPr/>
              </p:nvPicPr>
              <p:blipFill>
                <a:blip r:embed="rId582"/>
                <a:stretch>
                  <a:fillRect/>
                </a:stretch>
              </p:blipFill>
              <p:spPr>
                <a:xfrm>
                  <a:off x="2532347" y="46147"/>
                  <a:ext cx="10872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583">
              <p14:nvContentPartPr>
                <p14:cNvPr id="354" name="Freihand 353">
                  <a:extLst>
                    <a:ext uri="{FF2B5EF4-FFF2-40B4-BE49-F238E27FC236}">
                      <a16:creationId xmlns:a16="http://schemas.microsoft.com/office/drawing/2014/main" id="{CFD2E3CE-967F-4AA9-AD1B-14876A929772}"/>
                    </a:ext>
                  </a:extLst>
                </p14:cNvPr>
                <p14:cNvContentPartPr/>
                <p14:nvPr/>
              </p14:nvContentPartPr>
              <p14:xfrm>
                <a:off x="2644307" y="-5693"/>
                <a:ext cx="81720" cy="17280"/>
              </p14:xfrm>
            </p:contentPart>
          </mc:Choice>
          <mc:Fallback>
            <p:pic>
              <p:nvPicPr>
                <p:cNvPr id="354" name="Freihand 353">
                  <a:extLst>
                    <a:ext uri="{FF2B5EF4-FFF2-40B4-BE49-F238E27FC236}">
                      <a16:creationId xmlns:a16="http://schemas.microsoft.com/office/drawing/2014/main" id="{CFD2E3CE-967F-4AA9-AD1B-14876A929772}"/>
                    </a:ext>
                  </a:extLst>
                </p:cNvPr>
                <p:cNvPicPr/>
                <p:nvPr/>
              </p:nvPicPr>
              <p:blipFill>
                <a:blip r:embed="rId584"/>
                <a:stretch>
                  <a:fillRect/>
                </a:stretch>
              </p:blipFill>
              <p:spPr>
                <a:xfrm>
                  <a:off x="2639987" y="-10013"/>
                  <a:ext cx="9036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585">
              <p14:nvContentPartPr>
                <p14:cNvPr id="355" name="Freihand 354">
                  <a:extLst>
                    <a:ext uri="{FF2B5EF4-FFF2-40B4-BE49-F238E27FC236}">
                      <a16:creationId xmlns:a16="http://schemas.microsoft.com/office/drawing/2014/main" id="{7C68AA08-9EC2-4DC2-B891-6B82D3922A9E}"/>
                    </a:ext>
                  </a:extLst>
                </p14:cNvPr>
                <p14:cNvContentPartPr/>
                <p14:nvPr/>
              </p14:nvContentPartPr>
              <p14:xfrm>
                <a:off x="2797307" y="96907"/>
                <a:ext cx="360" cy="360"/>
              </p14:xfrm>
            </p:contentPart>
          </mc:Choice>
          <mc:Fallback>
            <p:pic>
              <p:nvPicPr>
                <p:cNvPr id="355" name="Freihand 354">
                  <a:extLst>
                    <a:ext uri="{FF2B5EF4-FFF2-40B4-BE49-F238E27FC236}">
                      <a16:creationId xmlns:a16="http://schemas.microsoft.com/office/drawing/2014/main" id="{7C68AA08-9EC2-4DC2-B891-6B82D3922A9E}"/>
                    </a:ext>
                  </a:extLst>
                </p:cNvPr>
                <p:cNvPicPr/>
                <p:nvPr/>
              </p:nvPicPr>
              <p:blipFill>
                <a:blip r:embed="rId586"/>
                <a:stretch>
                  <a:fillRect/>
                </a:stretch>
              </p:blipFill>
              <p:spPr>
                <a:xfrm>
                  <a:off x="2792987" y="92587"/>
                  <a:ext cx="9000" cy="9000"/>
                </a:xfrm>
                <a:prstGeom prst="rect">
                  <a:avLst/>
                </a:prstGeom>
              </p:spPr>
            </p:pic>
          </mc:Fallback>
        </mc:AlternateContent>
      </p:grpSp>
      <p:grpSp>
        <p:nvGrpSpPr>
          <p:cNvPr id="359" name="Gruppieren 358">
            <a:extLst>
              <a:ext uri="{FF2B5EF4-FFF2-40B4-BE49-F238E27FC236}">
                <a16:creationId xmlns:a16="http://schemas.microsoft.com/office/drawing/2014/main" id="{32504479-2EEB-42D7-834C-E39BC6083C58}"/>
              </a:ext>
            </a:extLst>
          </p:cNvPr>
          <p:cNvGrpSpPr/>
          <p:nvPr/>
        </p:nvGrpSpPr>
        <p:grpSpPr>
          <a:xfrm>
            <a:off x="750707" y="-22253"/>
            <a:ext cx="1191960" cy="1093320"/>
            <a:chOff x="750707" y="-22253"/>
            <a:chExt cx="1191960" cy="1093320"/>
          </a:xfrm>
        </p:grpSpPr>
        <mc:AlternateContent xmlns:mc="http://schemas.openxmlformats.org/markup-compatibility/2006">
          <mc:Choice xmlns:p14="http://schemas.microsoft.com/office/powerpoint/2010/main" Requires="p14">
            <p:contentPart p14:bwMode="auto" r:id="rId587">
              <p14:nvContentPartPr>
                <p14:cNvPr id="195" name="Freihand 194">
                  <a:extLst>
                    <a:ext uri="{FF2B5EF4-FFF2-40B4-BE49-F238E27FC236}">
                      <a16:creationId xmlns:a16="http://schemas.microsoft.com/office/drawing/2014/main" id="{EC393C74-12E1-46CD-9590-3A70FB4715D9}"/>
                    </a:ext>
                  </a:extLst>
                </p14:cNvPr>
                <p14:cNvContentPartPr/>
                <p14:nvPr/>
              </p14:nvContentPartPr>
              <p14:xfrm>
                <a:off x="750707" y="159547"/>
                <a:ext cx="100800" cy="263880"/>
              </p14:xfrm>
            </p:contentPart>
          </mc:Choice>
          <mc:Fallback>
            <p:pic>
              <p:nvPicPr>
                <p:cNvPr id="195" name="Freihand 194">
                  <a:extLst>
                    <a:ext uri="{FF2B5EF4-FFF2-40B4-BE49-F238E27FC236}">
                      <a16:creationId xmlns:a16="http://schemas.microsoft.com/office/drawing/2014/main" id="{EC393C74-12E1-46CD-9590-3A70FB4715D9}"/>
                    </a:ext>
                  </a:extLst>
                </p:cNvPr>
                <p:cNvPicPr/>
                <p:nvPr/>
              </p:nvPicPr>
              <p:blipFill>
                <a:blip r:embed="rId588"/>
                <a:stretch>
                  <a:fillRect/>
                </a:stretch>
              </p:blipFill>
              <p:spPr>
                <a:xfrm>
                  <a:off x="746387" y="155227"/>
                  <a:ext cx="109440" cy="272520"/>
                </a:xfrm>
                <a:prstGeom prst="rect">
                  <a:avLst/>
                </a:prstGeom>
              </p:spPr>
            </p:pic>
          </mc:Fallback>
        </mc:AlternateContent>
        <mc:AlternateContent xmlns:mc="http://schemas.openxmlformats.org/markup-compatibility/2006">
          <mc:Choice xmlns:p14="http://schemas.microsoft.com/office/powerpoint/2010/main" Requires="p14">
            <p:contentPart p14:bwMode="auto" r:id="rId589">
              <p14:nvContentPartPr>
                <p14:cNvPr id="198" name="Freihand 197">
                  <a:extLst>
                    <a:ext uri="{FF2B5EF4-FFF2-40B4-BE49-F238E27FC236}">
                      <a16:creationId xmlns:a16="http://schemas.microsoft.com/office/drawing/2014/main" id="{2F9FDFE4-4C85-4511-AE5D-1033B044162B}"/>
                    </a:ext>
                  </a:extLst>
                </p14:cNvPr>
                <p14:cNvContentPartPr/>
                <p14:nvPr/>
              </p14:nvContentPartPr>
              <p14:xfrm>
                <a:off x="944747" y="193387"/>
                <a:ext cx="115200" cy="117720"/>
              </p14:xfrm>
            </p:contentPart>
          </mc:Choice>
          <mc:Fallback>
            <p:pic>
              <p:nvPicPr>
                <p:cNvPr id="198" name="Freihand 197">
                  <a:extLst>
                    <a:ext uri="{FF2B5EF4-FFF2-40B4-BE49-F238E27FC236}">
                      <a16:creationId xmlns:a16="http://schemas.microsoft.com/office/drawing/2014/main" id="{2F9FDFE4-4C85-4511-AE5D-1033B044162B}"/>
                    </a:ext>
                  </a:extLst>
                </p:cNvPr>
                <p:cNvPicPr/>
                <p:nvPr/>
              </p:nvPicPr>
              <p:blipFill>
                <a:blip r:embed="rId590"/>
                <a:stretch>
                  <a:fillRect/>
                </a:stretch>
              </p:blipFill>
              <p:spPr>
                <a:xfrm>
                  <a:off x="940427" y="189067"/>
                  <a:ext cx="12384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591">
              <p14:nvContentPartPr>
                <p14:cNvPr id="213" name="Freihand 212">
                  <a:extLst>
                    <a:ext uri="{FF2B5EF4-FFF2-40B4-BE49-F238E27FC236}">
                      <a16:creationId xmlns:a16="http://schemas.microsoft.com/office/drawing/2014/main" id="{6B32C08E-800A-4D23-9758-D5241C3C5F50}"/>
                    </a:ext>
                  </a:extLst>
                </p14:cNvPr>
                <p14:cNvContentPartPr/>
                <p14:nvPr/>
              </p14:nvContentPartPr>
              <p14:xfrm>
                <a:off x="1204307" y="106267"/>
                <a:ext cx="75240" cy="90360"/>
              </p14:xfrm>
            </p:contentPart>
          </mc:Choice>
          <mc:Fallback>
            <p:pic>
              <p:nvPicPr>
                <p:cNvPr id="213" name="Freihand 212">
                  <a:extLst>
                    <a:ext uri="{FF2B5EF4-FFF2-40B4-BE49-F238E27FC236}">
                      <a16:creationId xmlns:a16="http://schemas.microsoft.com/office/drawing/2014/main" id="{6B32C08E-800A-4D23-9758-D5241C3C5F50}"/>
                    </a:ext>
                  </a:extLst>
                </p:cNvPr>
                <p:cNvPicPr/>
                <p:nvPr/>
              </p:nvPicPr>
              <p:blipFill>
                <a:blip r:embed="rId592"/>
                <a:stretch>
                  <a:fillRect/>
                </a:stretch>
              </p:blipFill>
              <p:spPr>
                <a:xfrm>
                  <a:off x="1199987" y="101947"/>
                  <a:ext cx="8388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593">
              <p14:nvContentPartPr>
                <p14:cNvPr id="229" name="Freihand 228">
                  <a:extLst>
                    <a:ext uri="{FF2B5EF4-FFF2-40B4-BE49-F238E27FC236}">
                      <a16:creationId xmlns:a16="http://schemas.microsoft.com/office/drawing/2014/main" id="{F7A0195E-EE40-4FB2-85DD-F1B7CE49D176}"/>
                    </a:ext>
                  </a:extLst>
                </p14:cNvPr>
                <p14:cNvContentPartPr/>
                <p14:nvPr/>
              </p14:nvContentPartPr>
              <p14:xfrm>
                <a:off x="1243187" y="92947"/>
                <a:ext cx="73800" cy="168840"/>
              </p14:xfrm>
            </p:contentPart>
          </mc:Choice>
          <mc:Fallback>
            <p:pic>
              <p:nvPicPr>
                <p:cNvPr id="229" name="Freihand 228">
                  <a:extLst>
                    <a:ext uri="{FF2B5EF4-FFF2-40B4-BE49-F238E27FC236}">
                      <a16:creationId xmlns:a16="http://schemas.microsoft.com/office/drawing/2014/main" id="{F7A0195E-EE40-4FB2-85DD-F1B7CE49D176}"/>
                    </a:ext>
                  </a:extLst>
                </p:cNvPr>
                <p:cNvPicPr/>
                <p:nvPr/>
              </p:nvPicPr>
              <p:blipFill>
                <a:blip r:embed="rId594"/>
                <a:stretch>
                  <a:fillRect/>
                </a:stretch>
              </p:blipFill>
              <p:spPr>
                <a:xfrm>
                  <a:off x="1238867" y="88627"/>
                  <a:ext cx="8244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595">
              <p14:nvContentPartPr>
                <p14:cNvPr id="231" name="Freihand 230">
                  <a:extLst>
                    <a:ext uri="{FF2B5EF4-FFF2-40B4-BE49-F238E27FC236}">
                      <a16:creationId xmlns:a16="http://schemas.microsoft.com/office/drawing/2014/main" id="{57233BFD-1233-413C-A4CE-0F86FBBC21B2}"/>
                    </a:ext>
                  </a:extLst>
                </p14:cNvPr>
                <p14:cNvContentPartPr/>
                <p14:nvPr/>
              </p14:nvContentPartPr>
              <p14:xfrm>
                <a:off x="1300427" y="175747"/>
                <a:ext cx="90000" cy="109800"/>
              </p14:xfrm>
            </p:contentPart>
          </mc:Choice>
          <mc:Fallback>
            <p:pic>
              <p:nvPicPr>
                <p:cNvPr id="231" name="Freihand 230">
                  <a:extLst>
                    <a:ext uri="{FF2B5EF4-FFF2-40B4-BE49-F238E27FC236}">
                      <a16:creationId xmlns:a16="http://schemas.microsoft.com/office/drawing/2014/main" id="{57233BFD-1233-413C-A4CE-0F86FBBC21B2}"/>
                    </a:ext>
                  </a:extLst>
                </p:cNvPr>
                <p:cNvPicPr/>
                <p:nvPr/>
              </p:nvPicPr>
              <p:blipFill>
                <a:blip r:embed="rId596"/>
                <a:stretch>
                  <a:fillRect/>
                </a:stretch>
              </p:blipFill>
              <p:spPr>
                <a:xfrm>
                  <a:off x="1296107" y="171427"/>
                  <a:ext cx="9864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597">
              <p14:nvContentPartPr>
                <p14:cNvPr id="233" name="Freihand 232">
                  <a:extLst>
                    <a:ext uri="{FF2B5EF4-FFF2-40B4-BE49-F238E27FC236}">
                      <a16:creationId xmlns:a16="http://schemas.microsoft.com/office/drawing/2014/main" id="{DB5D3A5F-3689-4D36-BBA7-7752551B6DFA}"/>
                    </a:ext>
                  </a:extLst>
                </p14:cNvPr>
                <p14:cNvContentPartPr/>
                <p14:nvPr/>
              </p14:nvContentPartPr>
              <p14:xfrm>
                <a:off x="1331747" y="245227"/>
                <a:ext cx="48960" cy="11880"/>
              </p14:xfrm>
            </p:contentPart>
          </mc:Choice>
          <mc:Fallback>
            <p:pic>
              <p:nvPicPr>
                <p:cNvPr id="233" name="Freihand 232">
                  <a:extLst>
                    <a:ext uri="{FF2B5EF4-FFF2-40B4-BE49-F238E27FC236}">
                      <a16:creationId xmlns:a16="http://schemas.microsoft.com/office/drawing/2014/main" id="{DB5D3A5F-3689-4D36-BBA7-7752551B6DFA}"/>
                    </a:ext>
                  </a:extLst>
                </p:cNvPr>
                <p:cNvPicPr/>
                <p:nvPr/>
              </p:nvPicPr>
              <p:blipFill>
                <a:blip r:embed="rId598"/>
                <a:stretch>
                  <a:fillRect/>
                </a:stretch>
              </p:blipFill>
              <p:spPr>
                <a:xfrm>
                  <a:off x="1327427" y="240907"/>
                  <a:ext cx="5760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599">
              <p14:nvContentPartPr>
                <p14:cNvPr id="236" name="Freihand 235">
                  <a:extLst>
                    <a:ext uri="{FF2B5EF4-FFF2-40B4-BE49-F238E27FC236}">
                      <a16:creationId xmlns:a16="http://schemas.microsoft.com/office/drawing/2014/main" id="{07EC1B55-4CA0-4CAB-A0D8-DD63349ABCE8}"/>
                    </a:ext>
                  </a:extLst>
                </p14:cNvPr>
                <p14:cNvContentPartPr/>
                <p14:nvPr/>
              </p14:nvContentPartPr>
              <p14:xfrm>
                <a:off x="1468187" y="171787"/>
                <a:ext cx="18000" cy="3600"/>
              </p14:xfrm>
            </p:contentPart>
          </mc:Choice>
          <mc:Fallback>
            <p:pic>
              <p:nvPicPr>
                <p:cNvPr id="236" name="Freihand 235">
                  <a:extLst>
                    <a:ext uri="{FF2B5EF4-FFF2-40B4-BE49-F238E27FC236}">
                      <a16:creationId xmlns:a16="http://schemas.microsoft.com/office/drawing/2014/main" id="{07EC1B55-4CA0-4CAB-A0D8-DD63349ABCE8}"/>
                    </a:ext>
                  </a:extLst>
                </p:cNvPr>
                <p:cNvPicPr/>
                <p:nvPr/>
              </p:nvPicPr>
              <p:blipFill>
                <a:blip r:embed="rId600"/>
                <a:stretch>
                  <a:fillRect/>
                </a:stretch>
              </p:blipFill>
              <p:spPr>
                <a:xfrm>
                  <a:off x="1463867" y="167467"/>
                  <a:ext cx="26640" cy="12240"/>
                </a:xfrm>
                <a:prstGeom prst="rect">
                  <a:avLst/>
                </a:prstGeom>
              </p:spPr>
            </p:pic>
          </mc:Fallback>
        </mc:AlternateContent>
        <mc:AlternateContent xmlns:mc="http://schemas.openxmlformats.org/markup-compatibility/2006">
          <mc:Choice xmlns:p14="http://schemas.microsoft.com/office/powerpoint/2010/main" Requires="p14">
            <p:contentPart p14:bwMode="auto" r:id="rId601">
              <p14:nvContentPartPr>
                <p14:cNvPr id="239" name="Freihand 238">
                  <a:extLst>
                    <a:ext uri="{FF2B5EF4-FFF2-40B4-BE49-F238E27FC236}">
                      <a16:creationId xmlns:a16="http://schemas.microsoft.com/office/drawing/2014/main" id="{B0CC6A7D-4DA7-475F-AD10-28DB593FA236}"/>
                    </a:ext>
                  </a:extLst>
                </p14:cNvPr>
                <p14:cNvContentPartPr/>
                <p14:nvPr/>
              </p14:nvContentPartPr>
              <p14:xfrm>
                <a:off x="1550627" y="107707"/>
                <a:ext cx="76680" cy="51840"/>
              </p14:xfrm>
            </p:contentPart>
          </mc:Choice>
          <mc:Fallback>
            <p:pic>
              <p:nvPicPr>
                <p:cNvPr id="239" name="Freihand 238">
                  <a:extLst>
                    <a:ext uri="{FF2B5EF4-FFF2-40B4-BE49-F238E27FC236}">
                      <a16:creationId xmlns:a16="http://schemas.microsoft.com/office/drawing/2014/main" id="{B0CC6A7D-4DA7-475F-AD10-28DB593FA236}"/>
                    </a:ext>
                  </a:extLst>
                </p:cNvPr>
                <p:cNvPicPr/>
                <p:nvPr/>
              </p:nvPicPr>
              <p:blipFill>
                <a:blip r:embed="rId602"/>
                <a:stretch>
                  <a:fillRect/>
                </a:stretch>
              </p:blipFill>
              <p:spPr>
                <a:xfrm>
                  <a:off x="1546307" y="103387"/>
                  <a:ext cx="85320" cy="60480"/>
                </a:xfrm>
                <a:prstGeom prst="rect">
                  <a:avLst/>
                </a:prstGeom>
              </p:spPr>
            </p:pic>
          </mc:Fallback>
        </mc:AlternateContent>
        <mc:AlternateContent xmlns:mc="http://schemas.openxmlformats.org/markup-compatibility/2006">
          <mc:Choice xmlns:p14="http://schemas.microsoft.com/office/powerpoint/2010/main" Requires="p14">
            <p:contentPart p14:bwMode="auto" r:id="rId603">
              <p14:nvContentPartPr>
                <p14:cNvPr id="243" name="Freihand 242">
                  <a:extLst>
                    <a:ext uri="{FF2B5EF4-FFF2-40B4-BE49-F238E27FC236}">
                      <a16:creationId xmlns:a16="http://schemas.microsoft.com/office/drawing/2014/main" id="{AA297E72-C861-41A8-9356-32039090D677}"/>
                    </a:ext>
                  </a:extLst>
                </p14:cNvPr>
                <p14:cNvContentPartPr/>
                <p14:nvPr/>
              </p14:nvContentPartPr>
              <p14:xfrm>
                <a:off x="1568627" y="89707"/>
                <a:ext cx="105840" cy="162360"/>
              </p14:xfrm>
            </p:contentPart>
          </mc:Choice>
          <mc:Fallback>
            <p:pic>
              <p:nvPicPr>
                <p:cNvPr id="243" name="Freihand 242">
                  <a:extLst>
                    <a:ext uri="{FF2B5EF4-FFF2-40B4-BE49-F238E27FC236}">
                      <a16:creationId xmlns:a16="http://schemas.microsoft.com/office/drawing/2014/main" id="{AA297E72-C861-41A8-9356-32039090D677}"/>
                    </a:ext>
                  </a:extLst>
                </p:cNvPr>
                <p:cNvPicPr/>
                <p:nvPr/>
              </p:nvPicPr>
              <p:blipFill>
                <a:blip r:embed="rId604"/>
                <a:stretch>
                  <a:fillRect/>
                </a:stretch>
              </p:blipFill>
              <p:spPr>
                <a:xfrm>
                  <a:off x="1564307" y="85387"/>
                  <a:ext cx="11448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605">
              <p14:nvContentPartPr>
                <p14:cNvPr id="271" name="Freihand 270">
                  <a:extLst>
                    <a:ext uri="{FF2B5EF4-FFF2-40B4-BE49-F238E27FC236}">
                      <a16:creationId xmlns:a16="http://schemas.microsoft.com/office/drawing/2014/main" id="{7977F1FC-0B22-4A3A-A5D1-6A5297BA5BEF}"/>
                    </a:ext>
                  </a:extLst>
                </p14:cNvPr>
                <p14:cNvContentPartPr/>
                <p14:nvPr/>
              </p14:nvContentPartPr>
              <p14:xfrm>
                <a:off x="1629827" y="160987"/>
                <a:ext cx="87120" cy="123840"/>
              </p14:xfrm>
            </p:contentPart>
          </mc:Choice>
          <mc:Fallback>
            <p:pic>
              <p:nvPicPr>
                <p:cNvPr id="271" name="Freihand 270">
                  <a:extLst>
                    <a:ext uri="{FF2B5EF4-FFF2-40B4-BE49-F238E27FC236}">
                      <a16:creationId xmlns:a16="http://schemas.microsoft.com/office/drawing/2014/main" id="{7977F1FC-0B22-4A3A-A5D1-6A5297BA5BEF}"/>
                    </a:ext>
                  </a:extLst>
                </p:cNvPr>
                <p:cNvPicPr/>
                <p:nvPr/>
              </p:nvPicPr>
              <p:blipFill>
                <a:blip r:embed="rId606"/>
                <a:stretch>
                  <a:fillRect/>
                </a:stretch>
              </p:blipFill>
              <p:spPr>
                <a:xfrm>
                  <a:off x="1625507" y="156667"/>
                  <a:ext cx="9576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607">
              <p14:nvContentPartPr>
                <p14:cNvPr id="285" name="Freihand 284">
                  <a:extLst>
                    <a:ext uri="{FF2B5EF4-FFF2-40B4-BE49-F238E27FC236}">
                      <a16:creationId xmlns:a16="http://schemas.microsoft.com/office/drawing/2014/main" id="{97C4A603-DD2D-425E-8314-7FF4F054E5C8}"/>
                    </a:ext>
                  </a:extLst>
                </p14:cNvPr>
                <p14:cNvContentPartPr/>
                <p14:nvPr/>
              </p14:nvContentPartPr>
              <p14:xfrm>
                <a:off x="989387" y="365107"/>
                <a:ext cx="758520" cy="48600"/>
              </p14:xfrm>
            </p:contentPart>
          </mc:Choice>
          <mc:Fallback>
            <p:pic>
              <p:nvPicPr>
                <p:cNvPr id="285" name="Freihand 284">
                  <a:extLst>
                    <a:ext uri="{FF2B5EF4-FFF2-40B4-BE49-F238E27FC236}">
                      <a16:creationId xmlns:a16="http://schemas.microsoft.com/office/drawing/2014/main" id="{97C4A603-DD2D-425E-8314-7FF4F054E5C8}"/>
                    </a:ext>
                  </a:extLst>
                </p:cNvPr>
                <p:cNvPicPr/>
                <p:nvPr/>
              </p:nvPicPr>
              <p:blipFill>
                <a:blip r:embed="rId608"/>
                <a:stretch>
                  <a:fillRect/>
                </a:stretch>
              </p:blipFill>
              <p:spPr>
                <a:xfrm>
                  <a:off x="985067" y="360787"/>
                  <a:ext cx="767160" cy="57240"/>
                </a:xfrm>
                <a:prstGeom prst="rect">
                  <a:avLst/>
                </a:prstGeom>
              </p:spPr>
            </p:pic>
          </mc:Fallback>
        </mc:AlternateContent>
        <mc:AlternateContent xmlns:mc="http://schemas.openxmlformats.org/markup-compatibility/2006">
          <mc:Choice xmlns:p14="http://schemas.microsoft.com/office/powerpoint/2010/main" Requires="p14">
            <p:contentPart p14:bwMode="auto" r:id="rId609">
              <p14:nvContentPartPr>
                <p14:cNvPr id="294" name="Freihand 293">
                  <a:extLst>
                    <a:ext uri="{FF2B5EF4-FFF2-40B4-BE49-F238E27FC236}">
                      <a16:creationId xmlns:a16="http://schemas.microsoft.com/office/drawing/2014/main" id="{3B3ABDA8-48FF-493B-9EFD-E522C08127A0}"/>
                    </a:ext>
                  </a:extLst>
                </p14:cNvPr>
                <p14:cNvContentPartPr/>
                <p14:nvPr/>
              </p14:nvContentPartPr>
              <p14:xfrm>
                <a:off x="1314107" y="498667"/>
                <a:ext cx="39240" cy="117360"/>
              </p14:xfrm>
            </p:contentPart>
          </mc:Choice>
          <mc:Fallback>
            <p:pic>
              <p:nvPicPr>
                <p:cNvPr id="294" name="Freihand 293">
                  <a:extLst>
                    <a:ext uri="{FF2B5EF4-FFF2-40B4-BE49-F238E27FC236}">
                      <a16:creationId xmlns:a16="http://schemas.microsoft.com/office/drawing/2014/main" id="{3B3ABDA8-48FF-493B-9EFD-E522C08127A0}"/>
                    </a:ext>
                  </a:extLst>
                </p:cNvPr>
                <p:cNvPicPr/>
                <p:nvPr/>
              </p:nvPicPr>
              <p:blipFill>
                <a:blip r:embed="rId610"/>
                <a:stretch>
                  <a:fillRect/>
                </a:stretch>
              </p:blipFill>
              <p:spPr>
                <a:xfrm>
                  <a:off x="1309787" y="494347"/>
                  <a:ext cx="4788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611">
              <p14:nvContentPartPr>
                <p14:cNvPr id="295" name="Freihand 294">
                  <a:extLst>
                    <a:ext uri="{FF2B5EF4-FFF2-40B4-BE49-F238E27FC236}">
                      <a16:creationId xmlns:a16="http://schemas.microsoft.com/office/drawing/2014/main" id="{235DE16A-4E74-47B7-821A-DF591BB86703}"/>
                    </a:ext>
                  </a:extLst>
                </p14:cNvPr>
                <p14:cNvContentPartPr/>
                <p14:nvPr/>
              </p14:nvContentPartPr>
              <p14:xfrm>
                <a:off x="1208987" y="500827"/>
                <a:ext cx="193320" cy="180720"/>
              </p14:xfrm>
            </p:contentPart>
          </mc:Choice>
          <mc:Fallback>
            <p:pic>
              <p:nvPicPr>
                <p:cNvPr id="295" name="Freihand 294">
                  <a:extLst>
                    <a:ext uri="{FF2B5EF4-FFF2-40B4-BE49-F238E27FC236}">
                      <a16:creationId xmlns:a16="http://schemas.microsoft.com/office/drawing/2014/main" id="{235DE16A-4E74-47B7-821A-DF591BB86703}"/>
                    </a:ext>
                  </a:extLst>
                </p:cNvPr>
                <p:cNvPicPr/>
                <p:nvPr/>
              </p:nvPicPr>
              <p:blipFill>
                <a:blip r:embed="rId612"/>
                <a:stretch>
                  <a:fillRect/>
                </a:stretch>
              </p:blipFill>
              <p:spPr>
                <a:xfrm>
                  <a:off x="1204667" y="496507"/>
                  <a:ext cx="20196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613">
              <p14:nvContentPartPr>
                <p14:cNvPr id="297" name="Freihand 296">
                  <a:extLst>
                    <a:ext uri="{FF2B5EF4-FFF2-40B4-BE49-F238E27FC236}">
                      <a16:creationId xmlns:a16="http://schemas.microsoft.com/office/drawing/2014/main" id="{247E644B-AB4A-4D56-8683-A0ADE41CBDA7}"/>
                    </a:ext>
                  </a:extLst>
                </p14:cNvPr>
                <p14:cNvContentPartPr/>
                <p14:nvPr/>
              </p14:nvContentPartPr>
              <p14:xfrm>
                <a:off x="1325987" y="31027"/>
                <a:ext cx="103680" cy="98280"/>
              </p14:xfrm>
            </p:contentPart>
          </mc:Choice>
          <mc:Fallback>
            <p:pic>
              <p:nvPicPr>
                <p:cNvPr id="297" name="Freihand 296">
                  <a:extLst>
                    <a:ext uri="{FF2B5EF4-FFF2-40B4-BE49-F238E27FC236}">
                      <a16:creationId xmlns:a16="http://schemas.microsoft.com/office/drawing/2014/main" id="{247E644B-AB4A-4D56-8683-A0ADE41CBDA7}"/>
                    </a:ext>
                  </a:extLst>
                </p:cNvPr>
                <p:cNvPicPr/>
                <p:nvPr/>
              </p:nvPicPr>
              <p:blipFill>
                <a:blip r:embed="rId614"/>
                <a:stretch>
                  <a:fillRect/>
                </a:stretch>
              </p:blipFill>
              <p:spPr>
                <a:xfrm>
                  <a:off x="1321667" y="26707"/>
                  <a:ext cx="11232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615">
              <p14:nvContentPartPr>
                <p14:cNvPr id="299" name="Freihand 298">
                  <a:extLst>
                    <a:ext uri="{FF2B5EF4-FFF2-40B4-BE49-F238E27FC236}">
                      <a16:creationId xmlns:a16="http://schemas.microsoft.com/office/drawing/2014/main" id="{C3B1773E-8AA5-44DD-A708-8D0C4AEA0EA4}"/>
                    </a:ext>
                  </a:extLst>
                </p14:cNvPr>
                <p14:cNvContentPartPr/>
                <p14:nvPr/>
              </p14:nvContentPartPr>
              <p14:xfrm>
                <a:off x="1715147" y="-22253"/>
                <a:ext cx="80640" cy="131400"/>
              </p14:xfrm>
            </p:contentPart>
          </mc:Choice>
          <mc:Fallback>
            <p:pic>
              <p:nvPicPr>
                <p:cNvPr id="299" name="Freihand 298">
                  <a:extLst>
                    <a:ext uri="{FF2B5EF4-FFF2-40B4-BE49-F238E27FC236}">
                      <a16:creationId xmlns:a16="http://schemas.microsoft.com/office/drawing/2014/main" id="{C3B1773E-8AA5-44DD-A708-8D0C4AEA0EA4}"/>
                    </a:ext>
                  </a:extLst>
                </p:cNvPr>
                <p:cNvPicPr/>
                <p:nvPr/>
              </p:nvPicPr>
              <p:blipFill>
                <a:blip r:embed="rId616"/>
                <a:stretch>
                  <a:fillRect/>
                </a:stretch>
              </p:blipFill>
              <p:spPr>
                <a:xfrm>
                  <a:off x="1710827" y="-26573"/>
                  <a:ext cx="8928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617">
              <p14:nvContentPartPr>
                <p14:cNvPr id="300" name="Freihand 299">
                  <a:extLst>
                    <a:ext uri="{FF2B5EF4-FFF2-40B4-BE49-F238E27FC236}">
                      <a16:creationId xmlns:a16="http://schemas.microsoft.com/office/drawing/2014/main" id="{583F944D-379E-4C66-9A98-DAC9D8E55532}"/>
                    </a:ext>
                  </a:extLst>
                </p14:cNvPr>
                <p14:cNvContentPartPr/>
                <p14:nvPr/>
              </p14:nvContentPartPr>
              <p14:xfrm>
                <a:off x="1475747" y="444667"/>
                <a:ext cx="74880" cy="135000"/>
              </p14:xfrm>
            </p:contentPart>
          </mc:Choice>
          <mc:Fallback>
            <p:pic>
              <p:nvPicPr>
                <p:cNvPr id="300" name="Freihand 299">
                  <a:extLst>
                    <a:ext uri="{FF2B5EF4-FFF2-40B4-BE49-F238E27FC236}">
                      <a16:creationId xmlns:a16="http://schemas.microsoft.com/office/drawing/2014/main" id="{583F944D-379E-4C66-9A98-DAC9D8E55532}"/>
                    </a:ext>
                  </a:extLst>
                </p:cNvPr>
                <p:cNvPicPr/>
                <p:nvPr/>
              </p:nvPicPr>
              <p:blipFill>
                <a:blip r:embed="rId618"/>
                <a:stretch>
                  <a:fillRect/>
                </a:stretch>
              </p:blipFill>
              <p:spPr>
                <a:xfrm>
                  <a:off x="1471427" y="440347"/>
                  <a:ext cx="8352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619">
              <p14:nvContentPartPr>
                <p14:cNvPr id="302" name="Freihand 301">
                  <a:extLst>
                    <a:ext uri="{FF2B5EF4-FFF2-40B4-BE49-F238E27FC236}">
                      <a16:creationId xmlns:a16="http://schemas.microsoft.com/office/drawing/2014/main" id="{7564D627-A1F0-451B-8297-4C0678735F68}"/>
                    </a:ext>
                  </a:extLst>
                </p14:cNvPr>
                <p14:cNvContentPartPr/>
                <p14:nvPr/>
              </p14:nvContentPartPr>
              <p14:xfrm>
                <a:off x="1756547" y="102307"/>
                <a:ext cx="186120" cy="521640"/>
              </p14:xfrm>
            </p:contentPart>
          </mc:Choice>
          <mc:Fallback>
            <p:pic>
              <p:nvPicPr>
                <p:cNvPr id="302" name="Freihand 301">
                  <a:extLst>
                    <a:ext uri="{FF2B5EF4-FFF2-40B4-BE49-F238E27FC236}">
                      <a16:creationId xmlns:a16="http://schemas.microsoft.com/office/drawing/2014/main" id="{7564D627-A1F0-451B-8297-4C0678735F68}"/>
                    </a:ext>
                  </a:extLst>
                </p:cNvPr>
                <p:cNvPicPr/>
                <p:nvPr/>
              </p:nvPicPr>
              <p:blipFill>
                <a:blip r:embed="rId620"/>
                <a:stretch>
                  <a:fillRect/>
                </a:stretch>
              </p:blipFill>
              <p:spPr>
                <a:xfrm>
                  <a:off x="1752227" y="97987"/>
                  <a:ext cx="194760" cy="530280"/>
                </a:xfrm>
                <a:prstGeom prst="rect">
                  <a:avLst/>
                </a:prstGeom>
              </p:spPr>
            </p:pic>
          </mc:Fallback>
        </mc:AlternateContent>
        <mc:AlternateContent xmlns:mc="http://schemas.openxmlformats.org/markup-compatibility/2006">
          <mc:Choice xmlns:p14="http://schemas.microsoft.com/office/powerpoint/2010/main" Requires="p14">
            <p:contentPart p14:bwMode="auto" r:id="rId621">
              <p14:nvContentPartPr>
                <p14:cNvPr id="329" name="Freihand 328">
                  <a:extLst>
                    <a:ext uri="{FF2B5EF4-FFF2-40B4-BE49-F238E27FC236}">
                      <a16:creationId xmlns:a16="http://schemas.microsoft.com/office/drawing/2014/main" id="{B54BF1DE-BF52-4CF8-BCAB-E8CAFBD2FFC4}"/>
                    </a:ext>
                  </a:extLst>
                </p14:cNvPr>
                <p14:cNvContentPartPr/>
                <p14:nvPr/>
              </p14:nvContentPartPr>
              <p14:xfrm>
                <a:off x="927467" y="574987"/>
                <a:ext cx="368640" cy="214200"/>
              </p14:xfrm>
            </p:contentPart>
          </mc:Choice>
          <mc:Fallback>
            <p:pic>
              <p:nvPicPr>
                <p:cNvPr id="329" name="Freihand 328">
                  <a:extLst>
                    <a:ext uri="{FF2B5EF4-FFF2-40B4-BE49-F238E27FC236}">
                      <a16:creationId xmlns:a16="http://schemas.microsoft.com/office/drawing/2014/main" id="{B54BF1DE-BF52-4CF8-BCAB-E8CAFBD2FFC4}"/>
                    </a:ext>
                  </a:extLst>
                </p:cNvPr>
                <p:cNvPicPr/>
                <p:nvPr/>
              </p:nvPicPr>
              <p:blipFill>
                <a:blip r:embed="rId622"/>
                <a:stretch>
                  <a:fillRect/>
                </a:stretch>
              </p:blipFill>
              <p:spPr>
                <a:xfrm>
                  <a:off x="923147" y="570667"/>
                  <a:ext cx="377280" cy="222840"/>
                </a:xfrm>
                <a:prstGeom prst="rect">
                  <a:avLst/>
                </a:prstGeom>
              </p:spPr>
            </p:pic>
          </mc:Fallback>
        </mc:AlternateContent>
        <mc:AlternateContent xmlns:mc="http://schemas.openxmlformats.org/markup-compatibility/2006">
          <mc:Choice xmlns:p14="http://schemas.microsoft.com/office/powerpoint/2010/main" Requires="p14">
            <p:contentPart p14:bwMode="auto" r:id="rId623">
              <p14:nvContentPartPr>
                <p14:cNvPr id="330" name="Freihand 329">
                  <a:extLst>
                    <a:ext uri="{FF2B5EF4-FFF2-40B4-BE49-F238E27FC236}">
                      <a16:creationId xmlns:a16="http://schemas.microsoft.com/office/drawing/2014/main" id="{B387E7FA-1472-4DA9-93EA-47D892612DC5}"/>
                    </a:ext>
                  </a:extLst>
                </p14:cNvPr>
                <p14:cNvContentPartPr/>
                <p14:nvPr/>
              </p14:nvContentPartPr>
              <p14:xfrm>
                <a:off x="1282787" y="639787"/>
                <a:ext cx="342720" cy="169200"/>
              </p14:xfrm>
            </p:contentPart>
          </mc:Choice>
          <mc:Fallback>
            <p:pic>
              <p:nvPicPr>
                <p:cNvPr id="330" name="Freihand 329">
                  <a:extLst>
                    <a:ext uri="{FF2B5EF4-FFF2-40B4-BE49-F238E27FC236}">
                      <a16:creationId xmlns:a16="http://schemas.microsoft.com/office/drawing/2014/main" id="{B387E7FA-1472-4DA9-93EA-47D892612DC5}"/>
                    </a:ext>
                  </a:extLst>
                </p:cNvPr>
                <p:cNvPicPr/>
                <p:nvPr/>
              </p:nvPicPr>
              <p:blipFill>
                <a:blip r:embed="rId624"/>
                <a:stretch>
                  <a:fillRect/>
                </a:stretch>
              </p:blipFill>
              <p:spPr>
                <a:xfrm>
                  <a:off x="1278467" y="635467"/>
                  <a:ext cx="35136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625">
              <p14:nvContentPartPr>
                <p14:cNvPr id="332" name="Freihand 331">
                  <a:extLst>
                    <a:ext uri="{FF2B5EF4-FFF2-40B4-BE49-F238E27FC236}">
                      <a16:creationId xmlns:a16="http://schemas.microsoft.com/office/drawing/2014/main" id="{93C74D13-15B7-466F-B0B1-7B89DC869D4B}"/>
                    </a:ext>
                  </a:extLst>
                </p14:cNvPr>
                <p14:cNvContentPartPr/>
                <p14:nvPr/>
              </p14:nvContentPartPr>
              <p14:xfrm>
                <a:off x="1170107" y="914827"/>
                <a:ext cx="68760" cy="152280"/>
              </p14:xfrm>
            </p:contentPart>
          </mc:Choice>
          <mc:Fallback>
            <p:pic>
              <p:nvPicPr>
                <p:cNvPr id="332" name="Freihand 331">
                  <a:extLst>
                    <a:ext uri="{FF2B5EF4-FFF2-40B4-BE49-F238E27FC236}">
                      <a16:creationId xmlns:a16="http://schemas.microsoft.com/office/drawing/2014/main" id="{93C74D13-15B7-466F-B0B1-7B89DC869D4B}"/>
                    </a:ext>
                  </a:extLst>
                </p:cNvPr>
                <p:cNvPicPr/>
                <p:nvPr/>
              </p:nvPicPr>
              <p:blipFill>
                <a:blip r:embed="rId626"/>
                <a:stretch>
                  <a:fillRect/>
                </a:stretch>
              </p:blipFill>
              <p:spPr>
                <a:xfrm>
                  <a:off x="1165787" y="910507"/>
                  <a:ext cx="7740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627">
              <p14:nvContentPartPr>
                <p14:cNvPr id="333" name="Freihand 332">
                  <a:extLst>
                    <a:ext uri="{FF2B5EF4-FFF2-40B4-BE49-F238E27FC236}">
                      <a16:creationId xmlns:a16="http://schemas.microsoft.com/office/drawing/2014/main" id="{49CB8FB5-7FF7-4CE1-85A9-BE493519EC73}"/>
                    </a:ext>
                  </a:extLst>
                </p14:cNvPr>
                <p14:cNvContentPartPr/>
                <p14:nvPr/>
              </p14:nvContentPartPr>
              <p14:xfrm>
                <a:off x="1180907" y="877747"/>
                <a:ext cx="148680" cy="193320"/>
              </p14:xfrm>
            </p:contentPart>
          </mc:Choice>
          <mc:Fallback>
            <p:pic>
              <p:nvPicPr>
                <p:cNvPr id="333" name="Freihand 332">
                  <a:extLst>
                    <a:ext uri="{FF2B5EF4-FFF2-40B4-BE49-F238E27FC236}">
                      <a16:creationId xmlns:a16="http://schemas.microsoft.com/office/drawing/2014/main" id="{49CB8FB5-7FF7-4CE1-85A9-BE493519EC73}"/>
                    </a:ext>
                  </a:extLst>
                </p:cNvPr>
                <p:cNvPicPr/>
                <p:nvPr/>
              </p:nvPicPr>
              <p:blipFill>
                <a:blip r:embed="rId628"/>
                <a:stretch>
                  <a:fillRect/>
                </a:stretch>
              </p:blipFill>
              <p:spPr>
                <a:xfrm>
                  <a:off x="1176587" y="873427"/>
                  <a:ext cx="15732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629">
              <p14:nvContentPartPr>
                <p14:cNvPr id="357" name="Freihand 356">
                  <a:extLst>
                    <a:ext uri="{FF2B5EF4-FFF2-40B4-BE49-F238E27FC236}">
                      <a16:creationId xmlns:a16="http://schemas.microsoft.com/office/drawing/2014/main" id="{A1EE8B2D-00B6-4DEB-8C17-D20D921C2A67}"/>
                    </a:ext>
                  </a:extLst>
                </p14:cNvPr>
                <p14:cNvContentPartPr/>
                <p14:nvPr/>
              </p14:nvContentPartPr>
              <p14:xfrm>
                <a:off x="1479347" y="469147"/>
                <a:ext cx="360" cy="360"/>
              </p14:xfrm>
            </p:contentPart>
          </mc:Choice>
          <mc:Fallback>
            <p:pic>
              <p:nvPicPr>
                <p:cNvPr id="357" name="Freihand 356">
                  <a:extLst>
                    <a:ext uri="{FF2B5EF4-FFF2-40B4-BE49-F238E27FC236}">
                      <a16:creationId xmlns:a16="http://schemas.microsoft.com/office/drawing/2014/main" id="{A1EE8B2D-00B6-4DEB-8C17-D20D921C2A67}"/>
                    </a:ext>
                  </a:extLst>
                </p:cNvPr>
                <p:cNvPicPr/>
                <p:nvPr/>
              </p:nvPicPr>
              <p:blipFill>
                <a:blip r:embed="rId586"/>
                <a:stretch>
                  <a:fillRect/>
                </a:stretch>
              </p:blipFill>
              <p:spPr>
                <a:xfrm>
                  <a:off x="1475027" y="4648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630">
              <p14:nvContentPartPr>
                <p14:cNvPr id="358" name="Freihand 357">
                  <a:extLst>
                    <a:ext uri="{FF2B5EF4-FFF2-40B4-BE49-F238E27FC236}">
                      <a16:creationId xmlns:a16="http://schemas.microsoft.com/office/drawing/2014/main" id="{F07A9EB9-CBBA-493B-9167-FA1460D0199E}"/>
                    </a:ext>
                  </a:extLst>
                </p14:cNvPr>
                <p14:cNvContentPartPr/>
                <p14:nvPr/>
              </p14:nvContentPartPr>
              <p14:xfrm>
                <a:off x="1175507" y="411547"/>
                <a:ext cx="422640" cy="386640"/>
              </p14:xfrm>
            </p:contentPart>
          </mc:Choice>
          <mc:Fallback>
            <p:pic>
              <p:nvPicPr>
                <p:cNvPr id="358" name="Freihand 357">
                  <a:extLst>
                    <a:ext uri="{FF2B5EF4-FFF2-40B4-BE49-F238E27FC236}">
                      <a16:creationId xmlns:a16="http://schemas.microsoft.com/office/drawing/2014/main" id="{F07A9EB9-CBBA-493B-9167-FA1460D0199E}"/>
                    </a:ext>
                  </a:extLst>
                </p:cNvPr>
                <p:cNvPicPr/>
                <p:nvPr/>
              </p:nvPicPr>
              <p:blipFill>
                <a:blip r:embed="rId631"/>
                <a:stretch>
                  <a:fillRect/>
                </a:stretch>
              </p:blipFill>
              <p:spPr>
                <a:xfrm>
                  <a:off x="1171187" y="407227"/>
                  <a:ext cx="431280" cy="395280"/>
                </a:xfrm>
                <a:prstGeom prst="rect">
                  <a:avLst/>
                </a:prstGeom>
              </p:spPr>
            </p:pic>
          </mc:Fallback>
        </mc:AlternateContent>
      </p:grpSp>
      <p:grpSp>
        <p:nvGrpSpPr>
          <p:cNvPr id="399" name="Gruppieren 398">
            <a:extLst>
              <a:ext uri="{FF2B5EF4-FFF2-40B4-BE49-F238E27FC236}">
                <a16:creationId xmlns:a16="http://schemas.microsoft.com/office/drawing/2014/main" id="{AF267F48-1D00-413C-86B7-502690A1A117}"/>
              </a:ext>
            </a:extLst>
          </p:cNvPr>
          <p:cNvGrpSpPr/>
          <p:nvPr/>
        </p:nvGrpSpPr>
        <p:grpSpPr>
          <a:xfrm>
            <a:off x="9852227" y="11947"/>
            <a:ext cx="1622880" cy="921960"/>
            <a:chOff x="9852227" y="11947"/>
            <a:chExt cx="1622880" cy="921960"/>
          </a:xfrm>
        </p:grpSpPr>
        <mc:AlternateContent xmlns:mc="http://schemas.openxmlformats.org/markup-compatibility/2006">
          <mc:Choice xmlns:p14="http://schemas.microsoft.com/office/powerpoint/2010/main" Requires="p14">
            <p:contentPart p14:bwMode="auto" r:id="rId632">
              <p14:nvContentPartPr>
                <p14:cNvPr id="360" name="Freihand 359">
                  <a:extLst>
                    <a:ext uri="{FF2B5EF4-FFF2-40B4-BE49-F238E27FC236}">
                      <a16:creationId xmlns:a16="http://schemas.microsoft.com/office/drawing/2014/main" id="{F918DDBE-0014-44AC-8F42-EF952BC6A31F}"/>
                    </a:ext>
                  </a:extLst>
                </p14:cNvPr>
                <p14:cNvContentPartPr/>
                <p14:nvPr/>
              </p14:nvContentPartPr>
              <p14:xfrm>
                <a:off x="9896867" y="52267"/>
                <a:ext cx="61920" cy="181800"/>
              </p14:xfrm>
            </p:contentPart>
          </mc:Choice>
          <mc:Fallback>
            <p:pic>
              <p:nvPicPr>
                <p:cNvPr id="360" name="Freihand 359">
                  <a:extLst>
                    <a:ext uri="{FF2B5EF4-FFF2-40B4-BE49-F238E27FC236}">
                      <a16:creationId xmlns:a16="http://schemas.microsoft.com/office/drawing/2014/main" id="{F918DDBE-0014-44AC-8F42-EF952BC6A31F}"/>
                    </a:ext>
                  </a:extLst>
                </p:cNvPr>
                <p:cNvPicPr/>
                <p:nvPr/>
              </p:nvPicPr>
              <p:blipFill>
                <a:blip r:embed="rId633"/>
                <a:stretch>
                  <a:fillRect/>
                </a:stretch>
              </p:blipFill>
              <p:spPr>
                <a:xfrm>
                  <a:off x="9892547" y="47947"/>
                  <a:ext cx="70560" cy="190440"/>
                </a:xfrm>
                <a:prstGeom prst="rect">
                  <a:avLst/>
                </a:prstGeom>
              </p:spPr>
            </p:pic>
          </mc:Fallback>
        </mc:AlternateContent>
        <mc:AlternateContent xmlns:mc="http://schemas.openxmlformats.org/markup-compatibility/2006">
          <mc:Choice xmlns:p14="http://schemas.microsoft.com/office/powerpoint/2010/main" Requires="p14">
            <p:contentPart p14:bwMode="auto" r:id="rId634">
              <p14:nvContentPartPr>
                <p14:cNvPr id="361" name="Freihand 360">
                  <a:extLst>
                    <a:ext uri="{FF2B5EF4-FFF2-40B4-BE49-F238E27FC236}">
                      <a16:creationId xmlns:a16="http://schemas.microsoft.com/office/drawing/2014/main" id="{756195D5-97C2-4921-83E2-F6E19BDEB7DE}"/>
                    </a:ext>
                  </a:extLst>
                </p14:cNvPr>
                <p14:cNvContentPartPr/>
                <p14:nvPr/>
              </p14:nvContentPartPr>
              <p14:xfrm>
                <a:off x="9852227" y="141547"/>
                <a:ext cx="132480" cy="8280"/>
              </p14:xfrm>
            </p:contentPart>
          </mc:Choice>
          <mc:Fallback>
            <p:pic>
              <p:nvPicPr>
                <p:cNvPr id="361" name="Freihand 360">
                  <a:extLst>
                    <a:ext uri="{FF2B5EF4-FFF2-40B4-BE49-F238E27FC236}">
                      <a16:creationId xmlns:a16="http://schemas.microsoft.com/office/drawing/2014/main" id="{756195D5-97C2-4921-83E2-F6E19BDEB7DE}"/>
                    </a:ext>
                  </a:extLst>
                </p:cNvPr>
                <p:cNvPicPr/>
                <p:nvPr/>
              </p:nvPicPr>
              <p:blipFill>
                <a:blip r:embed="rId635"/>
                <a:stretch>
                  <a:fillRect/>
                </a:stretch>
              </p:blipFill>
              <p:spPr>
                <a:xfrm>
                  <a:off x="9847907" y="137227"/>
                  <a:ext cx="14112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636">
              <p14:nvContentPartPr>
                <p14:cNvPr id="363" name="Freihand 362">
                  <a:extLst>
                    <a:ext uri="{FF2B5EF4-FFF2-40B4-BE49-F238E27FC236}">
                      <a16:creationId xmlns:a16="http://schemas.microsoft.com/office/drawing/2014/main" id="{5B2F7B5C-A8AF-4F62-A642-150C4976827F}"/>
                    </a:ext>
                  </a:extLst>
                </p14:cNvPr>
                <p14:cNvContentPartPr/>
                <p14:nvPr/>
              </p14:nvContentPartPr>
              <p14:xfrm>
                <a:off x="10011347" y="46147"/>
                <a:ext cx="114120" cy="172800"/>
              </p14:xfrm>
            </p:contentPart>
          </mc:Choice>
          <mc:Fallback>
            <p:pic>
              <p:nvPicPr>
                <p:cNvPr id="363" name="Freihand 362">
                  <a:extLst>
                    <a:ext uri="{FF2B5EF4-FFF2-40B4-BE49-F238E27FC236}">
                      <a16:creationId xmlns:a16="http://schemas.microsoft.com/office/drawing/2014/main" id="{5B2F7B5C-A8AF-4F62-A642-150C4976827F}"/>
                    </a:ext>
                  </a:extLst>
                </p:cNvPr>
                <p:cNvPicPr/>
                <p:nvPr/>
              </p:nvPicPr>
              <p:blipFill>
                <a:blip r:embed="rId637"/>
                <a:stretch>
                  <a:fillRect/>
                </a:stretch>
              </p:blipFill>
              <p:spPr>
                <a:xfrm>
                  <a:off x="10007027" y="41827"/>
                  <a:ext cx="12276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638">
              <p14:nvContentPartPr>
                <p14:cNvPr id="364" name="Freihand 363">
                  <a:extLst>
                    <a:ext uri="{FF2B5EF4-FFF2-40B4-BE49-F238E27FC236}">
                      <a16:creationId xmlns:a16="http://schemas.microsoft.com/office/drawing/2014/main" id="{77951516-421D-44EA-86DB-6B5276E896F8}"/>
                    </a:ext>
                  </a:extLst>
                </p14:cNvPr>
                <p14:cNvContentPartPr/>
                <p14:nvPr/>
              </p14:nvContentPartPr>
              <p14:xfrm>
                <a:off x="10125467" y="55507"/>
                <a:ext cx="115560" cy="148320"/>
              </p14:xfrm>
            </p:contentPart>
          </mc:Choice>
          <mc:Fallback>
            <p:pic>
              <p:nvPicPr>
                <p:cNvPr id="364" name="Freihand 363">
                  <a:extLst>
                    <a:ext uri="{FF2B5EF4-FFF2-40B4-BE49-F238E27FC236}">
                      <a16:creationId xmlns:a16="http://schemas.microsoft.com/office/drawing/2014/main" id="{77951516-421D-44EA-86DB-6B5276E896F8}"/>
                    </a:ext>
                  </a:extLst>
                </p:cNvPr>
                <p:cNvPicPr/>
                <p:nvPr/>
              </p:nvPicPr>
              <p:blipFill>
                <a:blip r:embed="rId639"/>
                <a:stretch>
                  <a:fillRect/>
                </a:stretch>
              </p:blipFill>
              <p:spPr>
                <a:xfrm>
                  <a:off x="10121147" y="51187"/>
                  <a:ext cx="12420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640">
              <p14:nvContentPartPr>
                <p14:cNvPr id="365" name="Freihand 364">
                  <a:extLst>
                    <a:ext uri="{FF2B5EF4-FFF2-40B4-BE49-F238E27FC236}">
                      <a16:creationId xmlns:a16="http://schemas.microsoft.com/office/drawing/2014/main" id="{4A3F0695-39B8-4B89-A0B9-DB2E646369A9}"/>
                    </a:ext>
                  </a:extLst>
                </p14:cNvPr>
                <p14:cNvContentPartPr/>
                <p14:nvPr/>
              </p14:nvContentPartPr>
              <p14:xfrm>
                <a:off x="10158227" y="19147"/>
                <a:ext cx="189360" cy="182520"/>
              </p14:xfrm>
            </p:contentPart>
          </mc:Choice>
          <mc:Fallback>
            <p:pic>
              <p:nvPicPr>
                <p:cNvPr id="365" name="Freihand 364">
                  <a:extLst>
                    <a:ext uri="{FF2B5EF4-FFF2-40B4-BE49-F238E27FC236}">
                      <a16:creationId xmlns:a16="http://schemas.microsoft.com/office/drawing/2014/main" id="{4A3F0695-39B8-4B89-A0B9-DB2E646369A9}"/>
                    </a:ext>
                  </a:extLst>
                </p:cNvPr>
                <p:cNvPicPr/>
                <p:nvPr/>
              </p:nvPicPr>
              <p:blipFill>
                <a:blip r:embed="rId641"/>
                <a:stretch>
                  <a:fillRect/>
                </a:stretch>
              </p:blipFill>
              <p:spPr>
                <a:xfrm>
                  <a:off x="10153907" y="14827"/>
                  <a:ext cx="19800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642">
              <p14:nvContentPartPr>
                <p14:cNvPr id="366" name="Freihand 365">
                  <a:extLst>
                    <a:ext uri="{FF2B5EF4-FFF2-40B4-BE49-F238E27FC236}">
                      <a16:creationId xmlns:a16="http://schemas.microsoft.com/office/drawing/2014/main" id="{CC32D7C1-F4A1-48C8-8192-E4AA08DB885A}"/>
                    </a:ext>
                  </a:extLst>
                </p14:cNvPr>
                <p14:cNvContentPartPr/>
                <p14:nvPr/>
              </p14:nvContentPartPr>
              <p14:xfrm>
                <a:off x="10506707" y="67387"/>
                <a:ext cx="152640" cy="16560"/>
              </p14:xfrm>
            </p:contentPart>
          </mc:Choice>
          <mc:Fallback>
            <p:pic>
              <p:nvPicPr>
                <p:cNvPr id="366" name="Freihand 365">
                  <a:extLst>
                    <a:ext uri="{FF2B5EF4-FFF2-40B4-BE49-F238E27FC236}">
                      <a16:creationId xmlns:a16="http://schemas.microsoft.com/office/drawing/2014/main" id="{CC32D7C1-F4A1-48C8-8192-E4AA08DB885A}"/>
                    </a:ext>
                  </a:extLst>
                </p:cNvPr>
                <p:cNvPicPr/>
                <p:nvPr/>
              </p:nvPicPr>
              <p:blipFill>
                <a:blip r:embed="rId643"/>
                <a:stretch>
                  <a:fillRect/>
                </a:stretch>
              </p:blipFill>
              <p:spPr>
                <a:xfrm>
                  <a:off x="10502387" y="63067"/>
                  <a:ext cx="16128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644">
              <p14:nvContentPartPr>
                <p14:cNvPr id="367" name="Freihand 366">
                  <a:extLst>
                    <a:ext uri="{FF2B5EF4-FFF2-40B4-BE49-F238E27FC236}">
                      <a16:creationId xmlns:a16="http://schemas.microsoft.com/office/drawing/2014/main" id="{86B0FF2A-92DD-4018-BC18-33AFF3565F57}"/>
                    </a:ext>
                  </a:extLst>
                </p14:cNvPr>
                <p14:cNvContentPartPr/>
                <p14:nvPr/>
              </p14:nvContentPartPr>
              <p14:xfrm>
                <a:off x="10522907" y="96907"/>
                <a:ext cx="160920" cy="29160"/>
              </p14:xfrm>
            </p:contentPart>
          </mc:Choice>
          <mc:Fallback>
            <p:pic>
              <p:nvPicPr>
                <p:cNvPr id="367" name="Freihand 366">
                  <a:extLst>
                    <a:ext uri="{FF2B5EF4-FFF2-40B4-BE49-F238E27FC236}">
                      <a16:creationId xmlns:a16="http://schemas.microsoft.com/office/drawing/2014/main" id="{86B0FF2A-92DD-4018-BC18-33AFF3565F57}"/>
                    </a:ext>
                  </a:extLst>
                </p:cNvPr>
                <p:cNvPicPr/>
                <p:nvPr/>
              </p:nvPicPr>
              <p:blipFill>
                <a:blip r:embed="rId645"/>
                <a:stretch>
                  <a:fillRect/>
                </a:stretch>
              </p:blipFill>
              <p:spPr>
                <a:xfrm>
                  <a:off x="10518587" y="92587"/>
                  <a:ext cx="16956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646">
              <p14:nvContentPartPr>
                <p14:cNvPr id="369" name="Freihand 368">
                  <a:extLst>
                    <a:ext uri="{FF2B5EF4-FFF2-40B4-BE49-F238E27FC236}">
                      <a16:creationId xmlns:a16="http://schemas.microsoft.com/office/drawing/2014/main" id="{4629D639-7B90-4ABC-A3EF-CBCEC036D404}"/>
                    </a:ext>
                  </a:extLst>
                </p14:cNvPr>
                <p14:cNvContentPartPr/>
                <p14:nvPr/>
              </p14:nvContentPartPr>
              <p14:xfrm>
                <a:off x="10979027" y="11947"/>
                <a:ext cx="148320" cy="44640"/>
              </p14:xfrm>
            </p:contentPart>
          </mc:Choice>
          <mc:Fallback>
            <p:pic>
              <p:nvPicPr>
                <p:cNvPr id="369" name="Freihand 368">
                  <a:extLst>
                    <a:ext uri="{FF2B5EF4-FFF2-40B4-BE49-F238E27FC236}">
                      <a16:creationId xmlns:a16="http://schemas.microsoft.com/office/drawing/2014/main" id="{4629D639-7B90-4ABC-A3EF-CBCEC036D404}"/>
                    </a:ext>
                  </a:extLst>
                </p:cNvPr>
                <p:cNvPicPr/>
                <p:nvPr/>
              </p:nvPicPr>
              <p:blipFill>
                <a:blip r:embed="rId647"/>
                <a:stretch>
                  <a:fillRect/>
                </a:stretch>
              </p:blipFill>
              <p:spPr>
                <a:xfrm>
                  <a:off x="10974707" y="7627"/>
                  <a:ext cx="156960" cy="53280"/>
                </a:xfrm>
                <a:prstGeom prst="rect">
                  <a:avLst/>
                </a:prstGeom>
              </p:spPr>
            </p:pic>
          </mc:Fallback>
        </mc:AlternateContent>
        <mc:AlternateContent xmlns:mc="http://schemas.openxmlformats.org/markup-compatibility/2006">
          <mc:Choice xmlns:p14="http://schemas.microsoft.com/office/powerpoint/2010/main" Requires="p14">
            <p:contentPart p14:bwMode="auto" r:id="rId648">
              <p14:nvContentPartPr>
                <p14:cNvPr id="370" name="Freihand 369">
                  <a:extLst>
                    <a:ext uri="{FF2B5EF4-FFF2-40B4-BE49-F238E27FC236}">
                      <a16:creationId xmlns:a16="http://schemas.microsoft.com/office/drawing/2014/main" id="{EEEA783C-D604-4FBE-BBFB-EBF8ECA89299}"/>
                    </a:ext>
                  </a:extLst>
                </p14:cNvPr>
                <p14:cNvContentPartPr/>
                <p14:nvPr/>
              </p14:nvContentPartPr>
              <p14:xfrm>
                <a:off x="10881827" y="96187"/>
                <a:ext cx="470160" cy="35280"/>
              </p14:xfrm>
            </p:contentPart>
          </mc:Choice>
          <mc:Fallback>
            <p:pic>
              <p:nvPicPr>
                <p:cNvPr id="370" name="Freihand 369">
                  <a:extLst>
                    <a:ext uri="{FF2B5EF4-FFF2-40B4-BE49-F238E27FC236}">
                      <a16:creationId xmlns:a16="http://schemas.microsoft.com/office/drawing/2014/main" id="{EEEA783C-D604-4FBE-BBFB-EBF8ECA89299}"/>
                    </a:ext>
                  </a:extLst>
                </p:cNvPr>
                <p:cNvPicPr/>
                <p:nvPr/>
              </p:nvPicPr>
              <p:blipFill>
                <a:blip r:embed="rId649"/>
                <a:stretch>
                  <a:fillRect/>
                </a:stretch>
              </p:blipFill>
              <p:spPr>
                <a:xfrm>
                  <a:off x="10877507" y="91867"/>
                  <a:ext cx="478800" cy="43920"/>
                </a:xfrm>
                <a:prstGeom prst="rect">
                  <a:avLst/>
                </a:prstGeom>
              </p:spPr>
            </p:pic>
          </mc:Fallback>
        </mc:AlternateContent>
        <mc:AlternateContent xmlns:mc="http://schemas.openxmlformats.org/markup-compatibility/2006">
          <mc:Choice xmlns:p14="http://schemas.microsoft.com/office/powerpoint/2010/main" Requires="p14">
            <p:contentPart p14:bwMode="auto" r:id="rId650">
              <p14:nvContentPartPr>
                <p14:cNvPr id="371" name="Freihand 370">
                  <a:extLst>
                    <a:ext uri="{FF2B5EF4-FFF2-40B4-BE49-F238E27FC236}">
                      <a16:creationId xmlns:a16="http://schemas.microsoft.com/office/drawing/2014/main" id="{E7791EF8-A67D-48C0-99C0-224639877F63}"/>
                    </a:ext>
                  </a:extLst>
                </p14:cNvPr>
                <p14:cNvContentPartPr/>
                <p14:nvPr/>
              </p14:nvContentPartPr>
              <p14:xfrm>
                <a:off x="11098547" y="197707"/>
                <a:ext cx="13320" cy="88200"/>
              </p14:xfrm>
            </p:contentPart>
          </mc:Choice>
          <mc:Fallback>
            <p:pic>
              <p:nvPicPr>
                <p:cNvPr id="371" name="Freihand 370">
                  <a:extLst>
                    <a:ext uri="{FF2B5EF4-FFF2-40B4-BE49-F238E27FC236}">
                      <a16:creationId xmlns:a16="http://schemas.microsoft.com/office/drawing/2014/main" id="{E7791EF8-A67D-48C0-99C0-224639877F63}"/>
                    </a:ext>
                  </a:extLst>
                </p:cNvPr>
                <p:cNvPicPr/>
                <p:nvPr/>
              </p:nvPicPr>
              <p:blipFill>
                <a:blip r:embed="rId651"/>
                <a:stretch>
                  <a:fillRect/>
                </a:stretch>
              </p:blipFill>
              <p:spPr>
                <a:xfrm>
                  <a:off x="11094227" y="193387"/>
                  <a:ext cx="2196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652">
              <p14:nvContentPartPr>
                <p14:cNvPr id="372" name="Freihand 371">
                  <a:extLst>
                    <a:ext uri="{FF2B5EF4-FFF2-40B4-BE49-F238E27FC236}">
                      <a16:creationId xmlns:a16="http://schemas.microsoft.com/office/drawing/2014/main" id="{EDCD172A-543A-46D1-AD4E-1BC6D1FDB4EA}"/>
                    </a:ext>
                  </a:extLst>
                </p14:cNvPr>
                <p14:cNvContentPartPr/>
                <p14:nvPr/>
              </p14:nvContentPartPr>
              <p14:xfrm>
                <a:off x="10981547" y="191947"/>
                <a:ext cx="211680" cy="106920"/>
              </p14:xfrm>
            </p:contentPart>
          </mc:Choice>
          <mc:Fallback>
            <p:pic>
              <p:nvPicPr>
                <p:cNvPr id="372" name="Freihand 371">
                  <a:extLst>
                    <a:ext uri="{FF2B5EF4-FFF2-40B4-BE49-F238E27FC236}">
                      <a16:creationId xmlns:a16="http://schemas.microsoft.com/office/drawing/2014/main" id="{EDCD172A-543A-46D1-AD4E-1BC6D1FDB4EA}"/>
                    </a:ext>
                  </a:extLst>
                </p:cNvPr>
                <p:cNvPicPr/>
                <p:nvPr/>
              </p:nvPicPr>
              <p:blipFill>
                <a:blip r:embed="rId653"/>
                <a:stretch>
                  <a:fillRect/>
                </a:stretch>
              </p:blipFill>
              <p:spPr>
                <a:xfrm>
                  <a:off x="10977227" y="187627"/>
                  <a:ext cx="22032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654">
              <p14:nvContentPartPr>
                <p14:cNvPr id="373" name="Freihand 372">
                  <a:extLst>
                    <a:ext uri="{FF2B5EF4-FFF2-40B4-BE49-F238E27FC236}">
                      <a16:creationId xmlns:a16="http://schemas.microsoft.com/office/drawing/2014/main" id="{5D2C3F41-E404-40CE-81A8-B323D8F8DFF8}"/>
                    </a:ext>
                  </a:extLst>
                </p14:cNvPr>
                <p14:cNvContentPartPr/>
                <p14:nvPr/>
              </p14:nvContentPartPr>
              <p14:xfrm>
                <a:off x="11220227" y="142627"/>
                <a:ext cx="127440" cy="103320"/>
              </p14:xfrm>
            </p:contentPart>
          </mc:Choice>
          <mc:Fallback>
            <p:pic>
              <p:nvPicPr>
                <p:cNvPr id="373" name="Freihand 372">
                  <a:extLst>
                    <a:ext uri="{FF2B5EF4-FFF2-40B4-BE49-F238E27FC236}">
                      <a16:creationId xmlns:a16="http://schemas.microsoft.com/office/drawing/2014/main" id="{5D2C3F41-E404-40CE-81A8-B323D8F8DFF8}"/>
                    </a:ext>
                  </a:extLst>
                </p:cNvPr>
                <p:cNvPicPr/>
                <p:nvPr/>
              </p:nvPicPr>
              <p:blipFill>
                <a:blip r:embed="rId655"/>
                <a:stretch>
                  <a:fillRect/>
                </a:stretch>
              </p:blipFill>
              <p:spPr>
                <a:xfrm>
                  <a:off x="11215907" y="138307"/>
                  <a:ext cx="13608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656">
              <p14:nvContentPartPr>
                <p14:cNvPr id="375" name="Freihand 374">
                  <a:extLst>
                    <a:ext uri="{FF2B5EF4-FFF2-40B4-BE49-F238E27FC236}">
                      <a16:creationId xmlns:a16="http://schemas.microsoft.com/office/drawing/2014/main" id="{17E62819-AD08-4B3D-AEE2-92D1AFB7A05D}"/>
                    </a:ext>
                  </a:extLst>
                </p14:cNvPr>
                <p14:cNvContentPartPr/>
                <p14:nvPr/>
              </p14:nvContentPartPr>
              <p14:xfrm>
                <a:off x="10525787" y="264667"/>
                <a:ext cx="607680" cy="447840"/>
              </p14:xfrm>
            </p:contentPart>
          </mc:Choice>
          <mc:Fallback>
            <p:pic>
              <p:nvPicPr>
                <p:cNvPr id="375" name="Freihand 374">
                  <a:extLst>
                    <a:ext uri="{FF2B5EF4-FFF2-40B4-BE49-F238E27FC236}">
                      <a16:creationId xmlns:a16="http://schemas.microsoft.com/office/drawing/2014/main" id="{17E62819-AD08-4B3D-AEE2-92D1AFB7A05D}"/>
                    </a:ext>
                  </a:extLst>
                </p:cNvPr>
                <p:cNvPicPr/>
                <p:nvPr/>
              </p:nvPicPr>
              <p:blipFill>
                <a:blip r:embed="rId657"/>
                <a:stretch>
                  <a:fillRect/>
                </a:stretch>
              </p:blipFill>
              <p:spPr>
                <a:xfrm>
                  <a:off x="10521467" y="260347"/>
                  <a:ext cx="616320" cy="456480"/>
                </a:xfrm>
                <a:prstGeom prst="rect">
                  <a:avLst/>
                </a:prstGeom>
              </p:spPr>
            </p:pic>
          </mc:Fallback>
        </mc:AlternateContent>
        <mc:AlternateContent xmlns:mc="http://schemas.openxmlformats.org/markup-compatibility/2006">
          <mc:Choice xmlns:p14="http://schemas.microsoft.com/office/powerpoint/2010/main" Requires="p14">
            <p:contentPart p14:bwMode="auto" r:id="rId658">
              <p14:nvContentPartPr>
                <p14:cNvPr id="383" name="Freihand 382">
                  <a:extLst>
                    <a:ext uri="{FF2B5EF4-FFF2-40B4-BE49-F238E27FC236}">
                      <a16:creationId xmlns:a16="http://schemas.microsoft.com/office/drawing/2014/main" id="{0E9F511C-3E1E-4630-8222-0018CE90D4E2}"/>
                    </a:ext>
                  </a:extLst>
                </p14:cNvPr>
                <p14:cNvContentPartPr/>
                <p14:nvPr/>
              </p14:nvContentPartPr>
              <p14:xfrm>
                <a:off x="10145987" y="75307"/>
                <a:ext cx="40680" cy="117000"/>
              </p14:xfrm>
            </p:contentPart>
          </mc:Choice>
          <mc:Fallback>
            <p:pic>
              <p:nvPicPr>
                <p:cNvPr id="383" name="Freihand 382">
                  <a:extLst>
                    <a:ext uri="{FF2B5EF4-FFF2-40B4-BE49-F238E27FC236}">
                      <a16:creationId xmlns:a16="http://schemas.microsoft.com/office/drawing/2014/main" id="{0E9F511C-3E1E-4630-8222-0018CE90D4E2}"/>
                    </a:ext>
                  </a:extLst>
                </p:cNvPr>
                <p:cNvPicPr/>
                <p:nvPr/>
              </p:nvPicPr>
              <p:blipFill>
                <a:blip r:embed="rId659"/>
                <a:stretch>
                  <a:fillRect/>
                </a:stretch>
              </p:blipFill>
              <p:spPr>
                <a:xfrm>
                  <a:off x="10141667" y="70987"/>
                  <a:ext cx="4932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660">
              <p14:nvContentPartPr>
                <p14:cNvPr id="384" name="Freihand 383">
                  <a:extLst>
                    <a:ext uri="{FF2B5EF4-FFF2-40B4-BE49-F238E27FC236}">
                      <a16:creationId xmlns:a16="http://schemas.microsoft.com/office/drawing/2014/main" id="{402DC1B6-6738-4B34-9080-7B136295C668}"/>
                    </a:ext>
                  </a:extLst>
                </p14:cNvPr>
                <p14:cNvContentPartPr/>
                <p14:nvPr/>
              </p14:nvContentPartPr>
              <p14:xfrm>
                <a:off x="10102427" y="73147"/>
                <a:ext cx="152280" cy="110880"/>
              </p14:xfrm>
            </p:contentPart>
          </mc:Choice>
          <mc:Fallback>
            <p:pic>
              <p:nvPicPr>
                <p:cNvPr id="384" name="Freihand 383">
                  <a:extLst>
                    <a:ext uri="{FF2B5EF4-FFF2-40B4-BE49-F238E27FC236}">
                      <a16:creationId xmlns:a16="http://schemas.microsoft.com/office/drawing/2014/main" id="{402DC1B6-6738-4B34-9080-7B136295C668}"/>
                    </a:ext>
                  </a:extLst>
                </p:cNvPr>
                <p:cNvPicPr/>
                <p:nvPr/>
              </p:nvPicPr>
              <p:blipFill>
                <a:blip r:embed="rId661"/>
                <a:stretch>
                  <a:fillRect/>
                </a:stretch>
              </p:blipFill>
              <p:spPr>
                <a:xfrm>
                  <a:off x="10098107" y="68827"/>
                  <a:ext cx="16092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662">
              <p14:nvContentPartPr>
                <p14:cNvPr id="391" name="Freihand 390">
                  <a:extLst>
                    <a:ext uri="{FF2B5EF4-FFF2-40B4-BE49-F238E27FC236}">
                      <a16:creationId xmlns:a16="http://schemas.microsoft.com/office/drawing/2014/main" id="{EBBE5232-65FA-4CF6-804A-49BBB253A025}"/>
                    </a:ext>
                  </a:extLst>
                </p14:cNvPr>
                <p14:cNvContentPartPr/>
                <p14:nvPr/>
              </p14:nvContentPartPr>
              <p14:xfrm>
                <a:off x="11072627" y="368347"/>
                <a:ext cx="23040" cy="565560"/>
              </p14:xfrm>
            </p:contentPart>
          </mc:Choice>
          <mc:Fallback>
            <p:pic>
              <p:nvPicPr>
                <p:cNvPr id="391" name="Freihand 390">
                  <a:extLst>
                    <a:ext uri="{FF2B5EF4-FFF2-40B4-BE49-F238E27FC236}">
                      <a16:creationId xmlns:a16="http://schemas.microsoft.com/office/drawing/2014/main" id="{EBBE5232-65FA-4CF6-804A-49BBB253A025}"/>
                    </a:ext>
                  </a:extLst>
                </p:cNvPr>
                <p:cNvPicPr/>
                <p:nvPr/>
              </p:nvPicPr>
              <p:blipFill>
                <a:blip r:embed="rId663"/>
                <a:stretch>
                  <a:fillRect/>
                </a:stretch>
              </p:blipFill>
              <p:spPr>
                <a:xfrm>
                  <a:off x="11068307" y="364027"/>
                  <a:ext cx="31680" cy="574200"/>
                </a:xfrm>
                <a:prstGeom prst="rect">
                  <a:avLst/>
                </a:prstGeom>
              </p:spPr>
            </p:pic>
          </mc:Fallback>
        </mc:AlternateContent>
        <mc:AlternateContent xmlns:mc="http://schemas.openxmlformats.org/markup-compatibility/2006">
          <mc:Choice xmlns:p14="http://schemas.microsoft.com/office/powerpoint/2010/main" Requires="p14">
            <p:contentPart p14:bwMode="auto" r:id="rId664">
              <p14:nvContentPartPr>
                <p14:cNvPr id="392" name="Freihand 391">
                  <a:extLst>
                    <a:ext uri="{FF2B5EF4-FFF2-40B4-BE49-F238E27FC236}">
                      <a16:creationId xmlns:a16="http://schemas.microsoft.com/office/drawing/2014/main" id="{8EA4E6B8-8713-4D17-8B7C-168E85222120}"/>
                    </a:ext>
                  </a:extLst>
                </p14:cNvPr>
                <p14:cNvContentPartPr/>
                <p14:nvPr/>
              </p14:nvContentPartPr>
              <p14:xfrm>
                <a:off x="11196467" y="404347"/>
                <a:ext cx="54720" cy="271800"/>
              </p14:xfrm>
            </p:contentPart>
          </mc:Choice>
          <mc:Fallback>
            <p:pic>
              <p:nvPicPr>
                <p:cNvPr id="392" name="Freihand 391">
                  <a:extLst>
                    <a:ext uri="{FF2B5EF4-FFF2-40B4-BE49-F238E27FC236}">
                      <a16:creationId xmlns:a16="http://schemas.microsoft.com/office/drawing/2014/main" id="{8EA4E6B8-8713-4D17-8B7C-168E85222120}"/>
                    </a:ext>
                  </a:extLst>
                </p:cNvPr>
                <p:cNvPicPr/>
                <p:nvPr/>
              </p:nvPicPr>
              <p:blipFill>
                <a:blip r:embed="rId665"/>
                <a:stretch>
                  <a:fillRect/>
                </a:stretch>
              </p:blipFill>
              <p:spPr>
                <a:xfrm>
                  <a:off x="11192147" y="400027"/>
                  <a:ext cx="63360" cy="280440"/>
                </a:xfrm>
                <a:prstGeom prst="rect">
                  <a:avLst/>
                </a:prstGeom>
              </p:spPr>
            </p:pic>
          </mc:Fallback>
        </mc:AlternateContent>
        <mc:AlternateContent xmlns:mc="http://schemas.openxmlformats.org/markup-compatibility/2006">
          <mc:Choice xmlns:p14="http://schemas.microsoft.com/office/powerpoint/2010/main" Requires="p14">
            <p:contentPart p14:bwMode="auto" r:id="rId666">
              <p14:nvContentPartPr>
                <p14:cNvPr id="393" name="Freihand 392">
                  <a:extLst>
                    <a:ext uri="{FF2B5EF4-FFF2-40B4-BE49-F238E27FC236}">
                      <a16:creationId xmlns:a16="http://schemas.microsoft.com/office/drawing/2014/main" id="{3AE60547-1E38-4AFE-A6E0-D7906493AA2B}"/>
                    </a:ext>
                  </a:extLst>
                </p14:cNvPr>
                <p14:cNvContentPartPr/>
                <p14:nvPr/>
              </p14:nvContentPartPr>
              <p14:xfrm>
                <a:off x="11159027" y="513787"/>
                <a:ext cx="99000" cy="28800"/>
              </p14:xfrm>
            </p:contentPart>
          </mc:Choice>
          <mc:Fallback>
            <p:pic>
              <p:nvPicPr>
                <p:cNvPr id="393" name="Freihand 392">
                  <a:extLst>
                    <a:ext uri="{FF2B5EF4-FFF2-40B4-BE49-F238E27FC236}">
                      <a16:creationId xmlns:a16="http://schemas.microsoft.com/office/drawing/2014/main" id="{3AE60547-1E38-4AFE-A6E0-D7906493AA2B}"/>
                    </a:ext>
                  </a:extLst>
                </p:cNvPr>
                <p:cNvPicPr/>
                <p:nvPr/>
              </p:nvPicPr>
              <p:blipFill>
                <a:blip r:embed="rId667"/>
                <a:stretch>
                  <a:fillRect/>
                </a:stretch>
              </p:blipFill>
              <p:spPr>
                <a:xfrm>
                  <a:off x="11154707" y="509467"/>
                  <a:ext cx="107640" cy="37440"/>
                </a:xfrm>
                <a:prstGeom prst="rect">
                  <a:avLst/>
                </a:prstGeom>
              </p:spPr>
            </p:pic>
          </mc:Fallback>
        </mc:AlternateContent>
        <mc:AlternateContent xmlns:mc="http://schemas.openxmlformats.org/markup-compatibility/2006">
          <mc:Choice xmlns:p14="http://schemas.microsoft.com/office/powerpoint/2010/main" Requires="p14">
            <p:contentPart p14:bwMode="auto" r:id="rId668">
              <p14:nvContentPartPr>
                <p14:cNvPr id="394" name="Freihand 393">
                  <a:extLst>
                    <a:ext uri="{FF2B5EF4-FFF2-40B4-BE49-F238E27FC236}">
                      <a16:creationId xmlns:a16="http://schemas.microsoft.com/office/drawing/2014/main" id="{B35C2B8B-F8A6-4AC0-AA02-69B257C9FAFC}"/>
                    </a:ext>
                  </a:extLst>
                </p14:cNvPr>
                <p14:cNvContentPartPr/>
                <p14:nvPr/>
              </p14:nvContentPartPr>
              <p14:xfrm>
                <a:off x="11288627" y="318307"/>
                <a:ext cx="14040" cy="97920"/>
              </p14:xfrm>
            </p:contentPart>
          </mc:Choice>
          <mc:Fallback>
            <p:pic>
              <p:nvPicPr>
                <p:cNvPr id="394" name="Freihand 393">
                  <a:extLst>
                    <a:ext uri="{FF2B5EF4-FFF2-40B4-BE49-F238E27FC236}">
                      <a16:creationId xmlns:a16="http://schemas.microsoft.com/office/drawing/2014/main" id="{B35C2B8B-F8A6-4AC0-AA02-69B257C9FAFC}"/>
                    </a:ext>
                  </a:extLst>
                </p:cNvPr>
                <p:cNvPicPr/>
                <p:nvPr/>
              </p:nvPicPr>
              <p:blipFill>
                <a:blip r:embed="rId669"/>
                <a:stretch>
                  <a:fillRect/>
                </a:stretch>
              </p:blipFill>
              <p:spPr>
                <a:xfrm>
                  <a:off x="11284307" y="313987"/>
                  <a:ext cx="2268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670">
              <p14:nvContentPartPr>
                <p14:cNvPr id="395" name="Freihand 394">
                  <a:extLst>
                    <a:ext uri="{FF2B5EF4-FFF2-40B4-BE49-F238E27FC236}">
                      <a16:creationId xmlns:a16="http://schemas.microsoft.com/office/drawing/2014/main" id="{F103EE0E-C406-4B33-B6B0-EAECC5E3209F}"/>
                    </a:ext>
                  </a:extLst>
                </p14:cNvPr>
                <p14:cNvContentPartPr/>
                <p14:nvPr/>
              </p14:nvContentPartPr>
              <p14:xfrm>
                <a:off x="11272067" y="371587"/>
                <a:ext cx="81000" cy="225000"/>
              </p14:xfrm>
            </p:contentPart>
          </mc:Choice>
          <mc:Fallback>
            <p:pic>
              <p:nvPicPr>
                <p:cNvPr id="395" name="Freihand 394">
                  <a:extLst>
                    <a:ext uri="{FF2B5EF4-FFF2-40B4-BE49-F238E27FC236}">
                      <a16:creationId xmlns:a16="http://schemas.microsoft.com/office/drawing/2014/main" id="{F103EE0E-C406-4B33-B6B0-EAECC5E3209F}"/>
                    </a:ext>
                  </a:extLst>
                </p:cNvPr>
                <p:cNvPicPr/>
                <p:nvPr/>
              </p:nvPicPr>
              <p:blipFill>
                <a:blip r:embed="rId671"/>
                <a:stretch>
                  <a:fillRect/>
                </a:stretch>
              </p:blipFill>
              <p:spPr>
                <a:xfrm>
                  <a:off x="11267747" y="367267"/>
                  <a:ext cx="89640" cy="233640"/>
                </a:xfrm>
                <a:prstGeom prst="rect">
                  <a:avLst/>
                </a:prstGeom>
              </p:spPr>
            </p:pic>
          </mc:Fallback>
        </mc:AlternateContent>
        <mc:AlternateContent xmlns:mc="http://schemas.openxmlformats.org/markup-compatibility/2006">
          <mc:Choice xmlns:p14="http://schemas.microsoft.com/office/powerpoint/2010/main" Requires="p14">
            <p:contentPart p14:bwMode="auto" r:id="rId672">
              <p14:nvContentPartPr>
                <p14:cNvPr id="396" name="Freihand 395">
                  <a:extLst>
                    <a:ext uri="{FF2B5EF4-FFF2-40B4-BE49-F238E27FC236}">
                      <a16:creationId xmlns:a16="http://schemas.microsoft.com/office/drawing/2014/main" id="{DDB97597-2294-49F2-94CA-15BA0B0FA679}"/>
                    </a:ext>
                  </a:extLst>
                </p14:cNvPr>
                <p14:cNvContentPartPr/>
                <p14:nvPr/>
              </p14:nvContentPartPr>
              <p14:xfrm>
                <a:off x="11387267" y="459787"/>
                <a:ext cx="2880" cy="82440"/>
              </p14:xfrm>
            </p:contentPart>
          </mc:Choice>
          <mc:Fallback>
            <p:pic>
              <p:nvPicPr>
                <p:cNvPr id="396" name="Freihand 395">
                  <a:extLst>
                    <a:ext uri="{FF2B5EF4-FFF2-40B4-BE49-F238E27FC236}">
                      <a16:creationId xmlns:a16="http://schemas.microsoft.com/office/drawing/2014/main" id="{DDB97597-2294-49F2-94CA-15BA0B0FA679}"/>
                    </a:ext>
                  </a:extLst>
                </p:cNvPr>
                <p:cNvPicPr/>
                <p:nvPr/>
              </p:nvPicPr>
              <p:blipFill>
                <a:blip r:embed="rId673"/>
                <a:stretch>
                  <a:fillRect/>
                </a:stretch>
              </p:blipFill>
              <p:spPr>
                <a:xfrm>
                  <a:off x="11382947" y="455467"/>
                  <a:ext cx="1152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674">
              <p14:nvContentPartPr>
                <p14:cNvPr id="397" name="Freihand 396">
                  <a:extLst>
                    <a:ext uri="{FF2B5EF4-FFF2-40B4-BE49-F238E27FC236}">
                      <a16:creationId xmlns:a16="http://schemas.microsoft.com/office/drawing/2014/main" id="{A1904477-6F3E-490A-9378-E5BBD2F10334}"/>
                    </a:ext>
                  </a:extLst>
                </p14:cNvPr>
                <p14:cNvContentPartPr/>
                <p14:nvPr/>
              </p14:nvContentPartPr>
              <p14:xfrm>
                <a:off x="11325347" y="440347"/>
                <a:ext cx="100440" cy="124920"/>
              </p14:xfrm>
            </p:contentPart>
          </mc:Choice>
          <mc:Fallback>
            <p:pic>
              <p:nvPicPr>
                <p:cNvPr id="397" name="Freihand 396">
                  <a:extLst>
                    <a:ext uri="{FF2B5EF4-FFF2-40B4-BE49-F238E27FC236}">
                      <a16:creationId xmlns:a16="http://schemas.microsoft.com/office/drawing/2014/main" id="{A1904477-6F3E-490A-9378-E5BBD2F10334}"/>
                    </a:ext>
                  </a:extLst>
                </p:cNvPr>
                <p:cNvPicPr/>
                <p:nvPr/>
              </p:nvPicPr>
              <p:blipFill>
                <a:blip r:embed="rId675"/>
                <a:stretch>
                  <a:fillRect/>
                </a:stretch>
              </p:blipFill>
              <p:spPr>
                <a:xfrm>
                  <a:off x="11321027" y="436027"/>
                  <a:ext cx="10908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676">
              <p14:nvContentPartPr>
                <p14:cNvPr id="398" name="Freihand 397">
                  <a:extLst>
                    <a:ext uri="{FF2B5EF4-FFF2-40B4-BE49-F238E27FC236}">
                      <a16:creationId xmlns:a16="http://schemas.microsoft.com/office/drawing/2014/main" id="{A4BFAF50-C7AB-4CD0-BE6C-F69F4DBD88F1}"/>
                    </a:ext>
                  </a:extLst>
                </p14:cNvPr>
                <p14:cNvContentPartPr/>
                <p14:nvPr/>
              </p14:nvContentPartPr>
              <p14:xfrm>
                <a:off x="11376107" y="400747"/>
                <a:ext cx="99000" cy="226440"/>
              </p14:xfrm>
            </p:contentPart>
          </mc:Choice>
          <mc:Fallback>
            <p:pic>
              <p:nvPicPr>
                <p:cNvPr id="398" name="Freihand 397">
                  <a:extLst>
                    <a:ext uri="{FF2B5EF4-FFF2-40B4-BE49-F238E27FC236}">
                      <a16:creationId xmlns:a16="http://schemas.microsoft.com/office/drawing/2014/main" id="{A4BFAF50-C7AB-4CD0-BE6C-F69F4DBD88F1}"/>
                    </a:ext>
                  </a:extLst>
                </p:cNvPr>
                <p:cNvPicPr/>
                <p:nvPr/>
              </p:nvPicPr>
              <p:blipFill>
                <a:blip r:embed="rId677"/>
                <a:stretch>
                  <a:fillRect/>
                </a:stretch>
              </p:blipFill>
              <p:spPr>
                <a:xfrm>
                  <a:off x="11371787" y="396427"/>
                  <a:ext cx="107640" cy="235080"/>
                </a:xfrm>
                <a:prstGeom prst="rect">
                  <a:avLst/>
                </a:prstGeom>
              </p:spPr>
            </p:pic>
          </mc:Fallback>
        </mc:AlternateContent>
      </p:grpSp>
      <p:grpSp>
        <p:nvGrpSpPr>
          <p:cNvPr id="401" name="Gruppieren 400">
            <a:extLst>
              <a:ext uri="{FF2B5EF4-FFF2-40B4-BE49-F238E27FC236}">
                <a16:creationId xmlns:a16="http://schemas.microsoft.com/office/drawing/2014/main" id="{54757829-1F1D-48D5-BD82-28EF5DE234C0}"/>
              </a:ext>
            </a:extLst>
          </p:cNvPr>
          <p:cNvGrpSpPr/>
          <p:nvPr/>
        </p:nvGrpSpPr>
        <p:grpSpPr>
          <a:xfrm>
            <a:off x="90467" y="1125427"/>
            <a:ext cx="645480" cy="439200"/>
            <a:chOff x="90467" y="1125427"/>
            <a:chExt cx="645480" cy="439200"/>
          </a:xfrm>
        </p:grpSpPr>
        <mc:AlternateContent xmlns:mc="http://schemas.openxmlformats.org/markup-compatibility/2006">
          <mc:Choice xmlns:p14="http://schemas.microsoft.com/office/powerpoint/2010/main" Requires="p14">
            <p:contentPart p14:bwMode="auto" r:id="rId678">
              <p14:nvContentPartPr>
                <p14:cNvPr id="335" name="Freihand 334">
                  <a:extLst>
                    <a:ext uri="{FF2B5EF4-FFF2-40B4-BE49-F238E27FC236}">
                      <a16:creationId xmlns:a16="http://schemas.microsoft.com/office/drawing/2014/main" id="{2E3D7AC4-9274-4141-942D-A02B201F4B87}"/>
                    </a:ext>
                  </a:extLst>
                </p14:cNvPr>
                <p14:cNvContentPartPr/>
                <p14:nvPr/>
              </p14:nvContentPartPr>
              <p14:xfrm>
                <a:off x="117467" y="1325947"/>
                <a:ext cx="133920" cy="7920"/>
              </p14:xfrm>
            </p:contentPart>
          </mc:Choice>
          <mc:Fallback>
            <p:pic>
              <p:nvPicPr>
                <p:cNvPr id="335" name="Freihand 334">
                  <a:extLst>
                    <a:ext uri="{FF2B5EF4-FFF2-40B4-BE49-F238E27FC236}">
                      <a16:creationId xmlns:a16="http://schemas.microsoft.com/office/drawing/2014/main" id="{2E3D7AC4-9274-4141-942D-A02B201F4B87}"/>
                    </a:ext>
                  </a:extLst>
                </p:cNvPr>
                <p:cNvPicPr/>
                <p:nvPr/>
              </p:nvPicPr>
              <p:blipFill>
                <a:blip r:embed="rId679"/>
                <a:stretch>
                  <a:fillRect/>
                </a:stretch>
              </p:blipFill>
              <p:spPr>
                <a:xfrm>
                  <a:off x="113147" y="1321627"/>
                  <a:ext cx="142560" cy="16560"/>
                </a:xfrm>
                <a:prstGeom prst="rect">
                  <a:avLst/>
                </a:prstGeom>
              </p:spPr>
            </p:pic>
          </mc:Fallback>
        </mc:AlternateContent>
        <mc:AlternateContent xmlns:mc="http://schemas.openxmlformats.org/markup-compatibility/2006">
          <mc:Choice xmlns:p14="http://schemas.microsoft.com/office/powerpoint/2010/main" Requires="p14">
            <p:contentPart p14:bwMode="auto" r:id="rId680">
              <p14:nvContentPartPr>
                <p14:cNvPr id="336" name="Freihand 335">
                  <a:extLst>
                    <a:ext uri="{FF2B5EF4-FFF2-40B4-BE49-F238E27FC236}">
                      <a16:creationId xmlns:a16="http://schemas.microsoft.com/office/drawing/2014/main" id="{7DAA20E7-0981-45BD-844E-C700DBC6A963}"/>
                    </a:ext>
                  </a:extLst>
                </p14:cNvPr>
                <p14:cNvContentPartPr/>
                <p14:nvPr/>
              </p14:nvContentPartPr>
              <p14:xfrm>
                <a:off x="90467" y="1377067"/>
                <a:ext cx="210600" cy="20520"/>
              </p14:xfrm>
            </p:contentPart>
          </mc:Choice>
          <mc:Fallback>
            <p:pic>
              <p:nvPicPr>
                <p:cNvPr id="336" name="Freihand 335">
                  <a:extLst>
                    <a:ext uri="{FF2B5EF4-FFF2-40B4-BE49-F238E27FC236}">
                      <a16:creationId xmlns:a16="http://schemas.microsoft.com/office/drawing/2014/main" id="{7DAA20E7-0981-45BD-844E-C700DBC6A963}"/>
                    </a:ext>
                  </a:extLst>
                </p:cNvPr>
                <p:cNvPicPr/>
                <p:nvPr/>
              </p:nvPicPr>
              <p:blipFill>
                <a:blip r:embed="rId681"/>
                <a:stretch>
                  <a:fillRect/>
                </a:stretch>
              </p:blipFill>
              <p:spPr>
                <a:xfrm>
                  <a:off x="86147" y="1372747"/>
                  <a:ext cx="219240" cy="29160"/>
                </a:xfrm>
                <a:prstGeom prst="rect">
                  <a:avLst/>
                </a:prstGeom>
              </p:spPr>
            </p:pic>
          </mc:Fallback>
        </mc:AlternateContent>
        <mc:AlternateContent xmlns:mc="http://schemas.openxmlformats.org/markup-compatibility/2006">
          <mc:Choice xmlns:p14="http://schemas.microsoft.com/office/powerpoint/2010/main" Requires="p14">
            <p:contentPart p14:bwMode="auto" r:id="rId682">
              <p14:nvContentPartPr>
                <p14:cNvPr id="338" name="Freihand 337">
                  <a:extLst>
                    <a:ext uri="{FF2B5EF4-FFF2-40B4-BE49-F238E27FC236}">
                      <a16:creationId xmlns:a16="http://schemas.microsoft.com/office/drawing/2014/main" id="{B9786710-000B-49D2-BBF6-A2BBA8D296BB}"/>
                    </a:ext>
                  </a:extLst>
                </p14:cNvPr>
                <p14:cNvContentPartPr/>
                <p14:nvPr/>
              </p14:nvContentPartPr>
              <p14:xfrm>
                <a:off x="400067" y="1125427"/>
                <a:ext cx="125640" cy="174600"/>
              </p14:xfrm>
            </p:contentPart>
          </mc:Choice>
          <mc:Fallback>
            <p:pic>
              <p:nvPicPr>
                <p:cNvPr id="338" name="Freihand 337">
                  <a:extLst>
                    <a:ext uri="{FF2B5EF4-FFF2-40B4-BE49-F238E27FC236}">
                      <a16:creationId xmlns:a16="http://schemas.microsoft.com/office/drawing/2014/main" id="{B9786710-000B-49D2-BBF6-A2BBA8D296BB}"/>
                    </a:ext>
                  </a:extLst>
                </p:cNvPr>
                <p:cNvPicPr/>
                <p:nvPr/>
              </p:nvPicPr>
              <p:blipFill>
                <a:blip r:embed="rId683"/>
                <a:stretch>
                  <a:fillRect/>
                </a:stretch>
              </p:blipFill>
              <p:spPr>
                <a:xfrm>
                  <a:off x="395747" y="1121107"/>
                  <a:ext cx="13428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684">
              <p14:nvContentPartPr>
                <p14:cNvPr id="339" name="Freihand 338">
                  <a:extLst>
                    <a:ext uri="{FF2B5EF4-FFF2-40B4-BE49-F238E27FC236}">
                      <a16:creationId xmlns:a16="http://schemas.microsoft.com/office/drawing/2014/main" id="{8831244C-0770-4153-BF8F-2F5A169BB05E}"/>
                    </a:ext>
                  </a:extLst>
                </p14:cNvPr>
                <p14:cNvContentPartPr/>
                <p14:nvPr/>
              </p14:nvContentPartPr>
              <p14:xfrm>
                <a:off x="357227" y="1319467"/>
                <a:ext cx="253080" cy="45720"/>
              </p14:xfrm>
            </p:contentPart>
          </mc:Choice>
          <mc:Fallback>
            <p:pic>
              <p:nvPicPr>
                <p:cNvPr id="339" name="Freihand 338">
                  <a:extLst>
                    <a:ext uri="{FF2B5EF4-FFF2-40B4-BE49-F238E27FC236}">
                      <a16:creationId xmlns:a16="http://schemas.microsoft.com/office/drawing/2014/main" id="{8831244C-0770-4153-BF8F-2F5A169BB05E}"/>
                    </a:ext>
                  </a:extLst>
                </p:cNvPr>
                <p:cNvPicPr/>
                <p:nvPr/>
              </p:nvPicPr>
              <p:blipFill>
                <a:blip r:embed="rId685"/>
                <a:stretch>
                  <a:fillRect/>
                </a:stretch>
              </p:blipFill>
              <p:spPr>
                <a:xfrm>
                  <a:off x="352907" y="1315147"/>
                  <a:ext cx="261720" cy="54360"/>
                </a:xfrm>
                <a:prstGeom prst="rect">
                  <a:avLst/>
                </a:prstGeom>
              </p:spPr>
            </p:pic>
          </mc:Fallback>
        </mc:AlternateContent>
        <mc:AlternateContent xmlns:mc="http://schemas.openxmlformats.org/markup-compatibility/2006">
          <mc:Choice xmlns:p14="http://schemas.microsoft.com/office/powerpoint/2010/main" Requires="p14">
            <p:contentPart p14:bwMode="auto" r:id="rId686">
              <p14:nvContentPartPr>
                <p14:cNvPr id="340" name="Freihand 339">
                  <a:extLst>
                    <a:ext uri="{FF2B5EF4-FFF2-40B4-BE49-F238E27FC236}">
                      <a16:creationId xmlns:a16="http://schemas.microsoft.com/office/drawing/2014/main" id="{68B864D9-2CAB-4AB1-8B05-4422FF1AB9BA}"/>
                    </a:ext>
                  </a:extLst>
                </p14:cNvPr>
                <p14:cNvContentPartPr/>
                <p14:nvPr/>
              </p14:nvContentPartPr>
              <p14:xfrm>
                <a:off x="382427" y="1455907"/>
                <a:ext cx="20880" cy="108720"/>
              </p14:xfrm>
            </p:contentPart>
          </mc:Choice>
          <mc:Fallback>
            <p:pic>
              <p:nvPicPr>
                <p:cNvPr id="340" name="Freihand 339">
                  <a:extLst>
                    <a:ext uri="{FF2B5EF4-FFF2-40B4-BE49-F238E27FC236}">
                      <a16:creationId xmlns:a16="http://schemas.microsoft.com/office/drawing/2014/main" id="{68B864D9-2CAB-4AB1-8B05-4422FF1AB9BA}"/>
                    </a:ext>
                  </a:extLst>
                </p:cNvPr>
                <p:cNvPicPr/>
                <p:nvPr/>
              </p:nvPicPr>
              <p:blipFill>
                <a:blip r:embed="rId687"/>
                <a:stretch>
                  <a:fillRect/>
                </a:stretch>
              </p:blipFill>
              <p:spPr>
                <a:xfrm>
                  <a:off x="378107" y="1451587"/>
                  <a:ext cx="2952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688">
              <p14:nvContentPartPr>
                <p14:cNvPr id="341" name="Freihand 340">
                  <a:extLst>
                    <a:ext uri="{FF2B5EF4-FFF2-40B4-BE49-F238E27FC236}">
                      <a16:creationId xmlns:a16="http://schemas.microsoft.com/office/drawing/2014/main" id="{947E2F31-E8D7-4E1D-A133-7489BE7511AA}"/>
                    </a:ext>
                  </a:extLst>
                </p14:cNvPr>
                <p14:cNvContentPartPr/>
                <p14:nvPr/>
              </p14:nvContentPartPr>
              <p14:xfrm>
                <a:off x="459107" y="1411627"/>
                <a:ext cx="34560" cy="149760"/>
              </p14:xfrm>
            </p:contentPart>
          </mc:Choice>
          <mc:Fallback>
            <p:pic>
              <p:nvPicPr>
                <p:cNvPr id="341" name="Freihand 340">
                  <a:extLst>
                    <a:ext uri="{FF2B5EF4-FFF2-40B4-BE49-F238E27FC236}">
                      <a16:creationId xmlns:a16="http://schemas.microsoft.com/office/drawing/2014/main" id="{947E2F31-E8D7-4E1D-A133-7489BE7511AA}"/>
                    </a:ext>
                  </a:extLst>
                </p:cNvPr>
                <p:cNvPicPr/>
                <p:nvPr/>
              </p:nvPicPr>
              <p:blipFill>
                <a:blip r:embed="rId689"/>
                <a:stretch>
                  <a:fillRect/>
                </a:stretch>
              </p:blipFill>
              <p:spPr>
                <a:xfrm>
                  <a:off x="454787" y="1407307"/>
                  <a:ext cx="4320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690">
              <p14:nvContentPartPr>
                <p14:cNvPr id="342" name="Freihand 341">
                  <a:extLst>
                    <a:ext uri="{FF2B5EF4-FFF2-40B4-BE49-F238E27FC236}">
                      <a16:creationId xmlns:a16="http://schemas.microsoft.com/office/drawing/2014/main" id="{21A1A01C-4115-4E01-AE9A-0A5A8F89F420}"/>
                    </a:ext>
                  </a:extLst>
                </p14:cNvPr>
                <p14:cNvContentPartPr/>
                <p14:nvPr/>
              </p14:nvContentPartPr>
              <p14:xfrm>
                <a:off x="379187" y="1472107"/>
                <a:ext cx="126720" cy="27360"/>
              </p14:xfrm>
            </p:contentPart>
          </mc:Choice>
          <mc:Fallback>
            <p:pic>
              <p:nvPicPr>
                <p:cNvPr id="342" name="Freihand 341">
                  <a:extLst>
                    <a:ext uri="{FF2B5EF4-FFF2-40B4-BE49-F238E27FC236}">
                      <a16:creationId xmlns:a16="http://schemas.microsoft.com/office/drawing/2014/main" id="{21A1A01C-4115-4E01-AE9A-0A5A8F89F420}"/>
                    </a:ext>
                  </a:extLst>
                </p:cNvPr>
                <p:cNvPicPr/>
                <p:nvPr/>
              </p:nvPicPr>
              <p:blipFill>
                <a:blip r:embed="rId691"/>
                <a:stretch>
                  <a:fillRect/>
                </a:stretch>
              </p:blipFill>
              <p:spPr>
                <a:xfrm>
                  <a:off x="374867" y="1467787"/>
                  <a:ext cx="13536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692">
              <p14:nvContentPartPr>
                <p14:cNvPr id="400" name="Freihand 399">
                  <a:extLst>
                    <a:ext uri="{FF2B5EF4-FFF2-40B4-BE49-F238E27FC236}">
                      <a16:creationId xmlns:a16="http://schemas.microsoft.com/office/drawing/2014/main" id="{391534CD-5625-416C-BC7F-4B5052265919}"/>
                    </a:ext>
                  </a:extLst>
                </p14:cNvPr>
                <p14:cNvContentPartPr/>
                <p14:nvPr/>
              </p14:nvContentPartPr>
              <p14:xfrm>
                <a:off x="713987" y="1312267"/>
                <a:ext cx="21960" cy="38520"/>
              </p14:xfrm>
            </p:contentPart>
          </mc:Choice>
          <mc:Fallback>
            <p:pic>
              <p:nvPicPr>
                <p:cNvPr id="400" name="Freihand 399">
                  <a:extLst>
                    <a:ext uri="{FF2B5EF4-FFF2-40B4-BE49-F238E27FC236}">
                      <a16:creationId xmlns:a16="http://schemas.microsoft.com/office/drawing/2014/main" id="{391534CD-5625-416C-BC7F-4B5052265919}"/>
                    </a:ext>
                  </a:extLst>
                </p:cNvPr>
                <p:cNvPicPr/>
                <p:nvPr/>
              </p:nvPicPr>
              <p:blipFill>
                <a:blip r:embed="rId693"/>
                <a:stretch>
                  <a:fillRect/>
                </a:stretch>
              </p:blipFill>
              <p:spPr>
                <a:xfrm>
                  <a:off x="709667" y="1307947"/>
                  <a:ext cx="30600" cy="47160"/>
                </a:xfrm>
                <a:prstGeom prst="rect">
                  <a:avLst/>
                </a:prstGeom>
              </p:spPr>
            </p:pic>
          </mc:Fallback>
        </mc:AlternateContent>
      </p:grpSp>
      <p:grpSp>
        <p:nvGrpSpPr>
          <p:cNvPr id="417" name="Gruppieren 416">
            <a:extLst>
              <a:ext uri="{FF2B5EF4-FFF2-40B4-BE49-F238E27FC236}">
                <a16:creationId xmlns:a16="http://schemas.microsoft.com/office/drawing/2014/main" id="{F9C26DA2-2303-49E2-BC09-A71D1587FBCC}"/>
              </a:ext>
            </a:extLst>
          </p:cNvPr>
          <p:cNvGrpSpPr/>
          <p:nvPr/>
        </p:nvGrpSpPr>
        <p:grpSpPr>
          <a:xfrm>
            <a:off x="416987" y="4251307"/>
            <a:ext cx="1259280" cy="375840"/>
            <a:chOff x="416987" y="4251307"/>
            <a:chExt cx="1259280" cy="375840"/>
          </a:xfrm>
        </p:grpSpPr>
        <mc:AlternateContent xmlns:mc="http://schemas.openxmlformats.org/markup-compatibility/2006">
          <mc:Choice xmlns:p14="http://schemas.microsoft.com/office/powerpoint/2010/main" Requires="p14">
            <p:contentPart p14:bwMode="auto" r:id="rId694">
              <p14:nvContentPartPr>
                <p14:cNvPr id="402" name="Freihand 401">
                  <a:extLst>
                    <a:ext uri="{FF2B5EF4-FFF2-40B4-BE49-F238E27FC236}">
                      <a16:creationId xmlns:a16="http://schemas.microsoft.com/office/drawing/2014/main" id="{CDB99739-C14C-4543-9542-4200F49AE852}"/>
                    </a:ext>
                  </a:extLst>
                </p14:cNvPr>
                <p14:cNvContentPartPr/>
                <p14:nvPr/>
              </p14:nvContentPartPr>
              <p14:xfrm>
                <a:off x="463427" y="4300987"/>
                <a:ext cx="57960" cy="206640"/>
              </p14:xfrm>
            </p:contentPart>
          </mc:Choice>
          <mc:Fallback>
            <p:pic>
              <p:nvPicPr>
                <p:cNvPr id="402" name="Freihand 401">
                  <a:extLst>
                    <a:ext uri="{FF2B5EF4-FFF2-40B4-BE49-F238E27FC236}">
                      <a16:creationId xmlns:a16="http://schemas.microsoft.com/office/drawing/2014/main" id="{CDB99739-C14C-4543-9542-4200F49AE852}"/>
                    </a:ext>
                  </a:extLst>
                </p:cNvPr>
                <p:cNvPicPr/>
                <p:nvPr/>
              </p:nvPicPr>
              <p:blipFill>
                <a:blip r:embed="rId695"/>
                <a:stretch>
                  <a:fillRect/>
                </a:stretch>
              </p:blipFill>
              <p:spPr>
                <a:xfrm>
                  <a:off x="459107" y="4296667"/>
                  <a:ext cx="66600" cy="215280"/>
                </a:xfrm>
                <a:prstGeom prst="rect">
                  <a:avLst/>
                </a:prstGeom>
              </p:spPr>
            </p:pic>
          </mc:Fallback>
        </mc:AlternateContent>
        <mc:AlternateContent xmlns:mc="http://schemas.openxmlformats.org/markup-compatibility/2006">
          <mc:Choice xmlns:p14="http://schemas.microsoft.com/office/powerpoint/2010/main" Requires="p14">
            <p:contentPart p14:bwMode="auto" r:id="rId696">
              <p14:nvContentPartPr>
                <p14:cNvPr id="403" name="Freihand 402">
                  <a:extLst>
                    <a:ext uri="{FF2B5EF4-FFF2-40B4-BE49-F238E27FC236}">
                      <a16:creationId xmlns:a16="http://schemas.microsoft.com/office/drawing/2014/main" id="{4654B6D4-393B-439A-A5C9-040BD137F1BE}"/>
                    </a:ext>
                  </a:extLst>
                </p14:cNvPr>
                <p14:cNvContentPartPr/>
                <p14:nvPr/>
              </p14:nvContentPartPr>
              <p14:xfrm>
                <a:off x="416987" y="4383427"/>
                <a:ext cx="118080" cy="19440"/>
              </p14:xfrm>
            </p:contentPart>
          </mc:Choice>
          <mc:Fallback>
            <p:pic>
              <p:nvPicPr>
                <p:cNvPr id="403" name="Freihand 402">
                  <a:extLst>
                    <a:ext uri="{FF2B5EF4-FFF2-40B4-BE49-F238E27FC236}">
                      <a16:creationId xmlns:a16="http://schemas.microsoft.com/office/drawing/2014/main" id="{4654B6D4-393B-439A-A5C9-040BD137F1BE}"/>
                    </a:ext>
                  </a:extLst>
                </p:cNvPr>
                <p:cNvPicPr/>
                <p:nvPr/>
              </p:nvPicPr>
              <p:blipFill>
                <a:blip r:embed="rId697"/>
                <a:stretch>
                  <a:fillRect/>
                </a:stretch>
              </p:blipFill>
              <p:spPr>
                <a:xfrm>
                  <a:off x="412667" y="4379107"/>
                  <a:ext cx="12672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698">
              <p14:nvContentPartPr>
                <p14:cNvPr id="404" name="Freihand 403">
                  <a:extLst>
                    <a:ext uri="{FF2B5EF4-FFF2-40B4-BE49-F238E27FC236}">
                      <a16:creationId xmlns:a16="http://schemas.microsoft.com/office/drawing/2014/main" id="{BA0CF3EC-7F21-4AFE-B046-A52F534462C0}"/>
                    </a:ext>
                  </a:extLst>
                </p14:cNvPr>
                <p14:cNvContentPartPr/>
                <p14:nvPr/>
              </p14:nvContentPartPr>
              <p14:xfrm>
                <a:off x="576827" y="4254547"/>
                <a:ext cx="66960" cy="156600"/>
              </p14:xfrm>
            </p:contentPart>
          </mc:Choice>
          <mc:Fallback>
            <p:pic>
              <p:nvPicPr>
                <p:cNvPr id="404" name="Freihand 403">
                  <a:extLst>
                    <a:ext uri="{FF2B5EF4-FFF2-40B4-BE49-F238E27FC236}">
                      <a16:creationId xmlns:a16="http://schemas.microsoft.com/office/drawing/2014/main" id="{BA0CF3EC-7F21-4AFE-B046-A52F534462C0}"/>
                    </a:ext>
                  </a:extLst>
                </p:cNvPr>
                <p:cNvPicPr/>
                <p:nvPr/>
              </p:nvPicPr>
              <p:blipFill>
                <a:blip r:embed="rId699"/>
                <a:stretch>
                  <a:fillRect/>
                </a:stretch>
              </p:blipFill>
              <p:spPr>
                <a:xfrm>
                  <a:off x="572507" y="4250227"/>
                  <a:ext cx="7560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700">
              <p14:nvContentPartPr>
                <p14:cNvPr id="405" name="Freihand 404">
                  <a:extLst>
                    <a:ext uri="{FF2B5EF4-FFF2-40B4-BE49-F238E27FC236}">
                      <a16:creationId xmlns:a16="http://schemas.microsoft.com/office/drawing/2014/main" id="{841FB80F-3746-4C9C-ADA4-934872CA540A}"/>
                    </a:ext>
                  </a:extLst>
                </p14:cNvPr>
                <p14:cNvContentPartPr/>
                <p14:nvPr/>
              </p14:nvContentPartPr>
              <p14:xfrm>
                <a:off x="677267" y="4319347"/>
                <a:ext cx="98280" cy="108360"/>
              </p14:xfrm>
            </p:contentPart>
          </mc:Choice>
          <mc:Fallback>
            <p:pic>
              <p:nvPicPr>
                <p:cNvPr id="405" name="Freihand 404">
                  <a:extLst>
                    <a:ext uri="{FF2B5EF4-FFF2-40B4-BE49-F238E27FC236}">
                      <a16:creationId xmlns:a16="http://schemas.microsoft.com/office/drawing/2014/main" id="{841FB80F-3746-4C9C-ADA4-934872CA540A}"/>
                    </a:ext>
                  </a:extLst>
                </p:cNvPr>
                <p:cNvPicPr/>
                <p:nvPr/>
              </p:nvPicPr>
              <p:blipFill>
                <a:blip r:embed="rId701"/>
                <a:stretch>
                  <a:fillRect/>
                </a:stretch>
              </p:blipFill>
              <p:spPr>
                <a:xfrm>
                  <a:off x="672947" y="4315027"/>
                  <a:ext cx="10692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702">
              <p14:nvContentPartPr>
                <p14:cNvPr id="406" name="Freihand 405">
                  <a:extLst>
                    <a:ext uri="{FF2B5EF4-FFF2-40B4-BE49-F238E27FC236}">
                      <a16:creationId xmlns:a16="http://schemas.microsoft.com/office/drawing/2014/main" id="{0C55D879-7C22-468F-B355-2CB5ABD864FA}"/>
                    </a:ext>
                  </a:extLst>
                </p14:cNvPr>
                <p14:cNvContentPartPr/>
                <p14:nvPr/>
              </p14:nvContentPartPr>
              <p14:xfrm>
                <a:off x="814427" y="4298467"/>
                <a:ext cx="60840" cy="138240"/>
              </p14:xfrm>
            </p:contentPart>
          </mc:Choice>
          <mc:Fallback>
            <p:pic>
              <p:nvPicPr>
                <p:cNvPr id="406" name="Freihand 405">
                  <a:extLst>
                    <a:ext uri="{FF2B5EF4-FFF2-40B4-BE49-F238E27FC236}">
                      <a16:creationId xmlns:a16="http://schemas.microsoft.com/office/drawing/2014/main" id="{0C55D879-7C22-468F-B355-2CB5ABD864FA}"/>
                    </a:ext>
                  </a:extLst>
                </p:cNvPr>
                <p:cNvPicPr/>
                <p:nvPr/>
              </p:nvPicPr>
              <p:blipFill>
                <a:blip r:embed="rId703"/>
                <a:stretch>
                  <a:fillRect/>
                </a:stretch>
              </p:blipFill>
              <p:spPr>
                <a:xfrm>
                  <a:off x="810107" y="4294147"/>
                  <a:ext cx="6948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704">
              <p14:nvContentPartPr>
                <p14:cNvPr id="407" name="Freihand 406">
                  <a:extLst>
                    <a:ext uri="{FF2B5EF4-FFF2-40B4-BE49-F238E27FC236}">
                      <a16:creationId xmlns:a16="http://schemas.microsoft.com/office/drawing/2014/main" id="{954BCFA1-97A4-442A-BBDC-044B895CD7CB}"/>
                    </a:ext>
                  </a:extLst>
                </p14:cNvPr>
                <p14:cNvContentPartPr/>
                <p14:nvPr/>
              </p14:nvContentPartPr>
              <p14:xfrm>
                <a:off x="1010267" y="4347067"/>
                <a:ext cx="157680" cy="12240"/>
              </p14:xfrm>
            </p:contentPart>
          </mc:Choice>
          <mc:Fallback>
            <p:pic>
              <p:nvPicPr>
                <p:cNvPr id="407" name="Freihand 406">
                  <a:extLst>
                    <a:ext uri="{FF2B5EF4-FFF2-40B4-BE49-F238E27FC236}">
                      <a16:creationId xmlns:a16="http://schemas.microsoft.com/office/drawing/2014/main" id="{954BCFA1-97A4-442A-BBDC-044B895CD7CB}"/>
                    </a:ext>
                  </a:extLst>
                </p:cNvPr>
                <p:cNvPicPr/>
                <p:nvPr/>
              </p:nvPicPr>
              <p:blipFill>
                <a:blip r:embed="rId705"/>
                <a:stretch>
                  <a:fillRect/>
                </a:stretch>
              </p:blipFill>
              <p:spPr>
                <a:xfrm>
                  <a:off x="1005947" y="4342747"/>
                  <a:ext cx="166320" cy="20880"/>
                </a:xfrm>
                <a:prstGeom prst="rect">
                  <a:avLst/>
                </a:prstGeom>
              </p:spPr>
            </p:pic>
          </mc:Fallback>
        </mc:AlternateContent>
        <mc:AlternateContent xmlns:mc="http://schemas.openxmlformats.org/markup-compatibility/2006">
          <mc:Choice xmlns:p14="http://schemas.microsoft.com/office/powerpoint/2010/main" Requires="p14">
            <p:contentPart p14:bwMode="auto" r:id="rId706">
              <p14:nvContentPartPr>
                <p14:cNvPr id="408" name="Freihand 407">
                  <a:extLst>
                    <a:ext uri="{FF2B5EF4-FFF2-40B4-BE49-F238E27FC236}">
                      <a16:creationId xmlns:a16="http://schemas.microsoft.com/office/drawing/2014/main" id="{2429F961-0C2F-4BB2-B449-75DE800943F2}"/>
                    </a:ext>
                  </a:extLst>
                </p14:cNvPr>
                <p14:cNvContentPartPr/>
                <p14:nvPr/>
              </p14:nvContentPartPr>
              <p14:xfrm>
                <a:off x="1047347" y="4399267"/>
                <a:ext cx="114840" cy="6480"/>
              </p14:xfrm>
            </p:contentPart>
          </mc:Choice>
          <mc:Fallback>
            <p:pic>
              <p:nvPicPr>
                <p:cNvPr id="408" name="Freihand 407">
                  <a:extLst>
                    <a:ext uri="{FF2B5EF4-FFF2-40B4-BE49-F238E27FC236}">
                      <a16:creationId xmlns:a16="http://schemas.microsoft.com/office/drawing/2014/main" id="{2429F961-0C2F-4BB2-B449-75DE800943F2}"/>
                    </a:ext>
                  </a:extLst>
                </p:cNvPr>
                <p:cNvPicPr/>
                <p:nvPr/>
              </p:nvPicPr>
              <p:blipFill>
                <a:blip r:embed="rId707"/>
                <a:stretch>
                  <a:fillRect/>
                </a:stretch>
              </p:blipFill>
              <p:spPr>
                <a:xfrm>
                  <a:off x="1043027" y="4394947"/>
                  <a:ext cx="123480" cy="15120"/>
                </a:xfrm>
                <a:prstGeom prst="rect">
                  <a:avLst/>
                </a:prstGeom>
              </p:spPr>
            </p:pic>
          </mc:Fallback>
        </mc:AlternateContent>
        <mc:AlternateContent xmlns:mc="http://schemas.openxmlformats.org/markup-compatibility/2006">
          <mc:Choice xmlns:p14="http://schemas.microsoft.com/office/powerpoint/2010/main" Requires="p14">
            <p:contentPart p14:bwMode="auto" r:id="rId708">
              <p14:nvContentPartPr>
                <p14:cNvPr id="410" name="Freihand 409">
                  <a:extLst>
                    <a:ext uri="{FF2B5EF4-FFF2-40B4-BE49-F238E27FC236}">
                      <a16:creationId xmlns:a16="http://schemas.microsoft.com/office/drawing/2014/main" id="{B8967CA9-E799-4112-991E-B51A4F8A3B98}"/>
                    </a:ext>
                  </a:extLst>
                </p14:cNvPr>
                <p14:cNvContentPartPr/>
                <p14:nvPr/>
              </p14:nvContentPartPr>
              <p14:xfrm>
                <a:off x="1405547" y="4251307"/>
                <a:ext cx="135720" cy="80640"/>
              </p14:xfrm>
            </p:contentPart>
          </mc:Choice>
          <mc:Fallback>
            <p:pic>
              <p:nvPicPr>
                <p:cNvPr id="410" name="Freihand 409">
                  <a:extLst>
                    <a:ext uri="{FF2B5EF4-FFF2-40B4-BE49-F238E27FC236}">
                      <a16:creationId xmlns:a16="http://schemas.microsoft.com/office/drawing/2014/main" id="{B8967CA9-E799-4112-991E-B51A4F8A3B98}"/>
                    </a:ext>
                  </a:extLst>
                </p:cNvPr>
                <p:cNvPicPr/>
                <p:nvPr/>
              </p:nvPicPr>
              <p:blipFill>
                <a:blip r:embed="rId709"/>
                <a:stretch>
                  <a:fillRect/>
                </a:stretch>
              </p:blipFill>
              <p:spPr>
                <a:xfrm>
                  <a:off x="1401227" y="4246987"/>
                  <a:ext cx="14436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710">
              <p14:nvContentPartPr>
                <p14:cNvPr id="411" name="Freihand 410">
                  <a:extLst>
                    <a:ext uri="{FF2B5EF4-FFF2-40B4-BE49-F238E27FC236}">
                      <a16:creationId xmlns:a16="http://schemas.microsoft.com/office/drawing/2014/main" id="{684BECD6-0B4A-423B-AC2B-CEE620C4326C}"/>
                    </a:ext>
                  </a:extLst>
                </p14:cNvPr>
                <p14:cNvContentPartPr/>
                <p14:nvPr/>
              </p14:nvContentPartPr>
              <p14:xfrm>
                <a:off x="1343627" y="4369027"/>
                <a:ext cx="281160" cy="23760"/>
              </p14:xfrm>
            </p:contentPart>
          </mc:Choice>
          <mc:Fallback>
            <p:pic>
              <p:nvPicPr>
                <p:cNvPr id="411" name="Freihand 410">
                  <a:extLst>
                    <a:ext uri="{FF2B5EF4-FFF2-40B4-BE49-F238E27FC236}">
                      <a16:creationId xmlns:a16="http://schemas.microsoft.com/office/drawing/2014/main" id="{684BECD6-0B4A-423B-AC2B-CEE620C4326C}"/>
                    </a:ext>
                  </a:extLst>
                </p:cNvPr>
                <p:cNvPicPr/>
                <p:nvPr/>
              </p:nvPicPr>
              <p:blipFill>
                <a:blip r:embed="rId711"/>
                <a:stretch>
                  <a:fillRect/>
                </a:stretch>
              </p:blipFill>
              <p:spPr>
                <a:xfrm>
                  <a:off x="1339307" y="4364707"/>
                  <a:ext cx="289800" cy="32400"/>
                </a:xfrm>
                <a:prstGeom prst="rect">
                  <a:avLst/>
                </a:prstGeom>
              </p:spPr>
            </p:pic>
          </mc:Fallback>
        </mc:AlternateContent>
        <mc:AlternateContent xmlns:mc="http://schemas.openxmlformats.org/markup-compatibility/2006">
          <mc:Choice xmlns:p14="http://schemas.microsoft.com/office/powerpoint/2010/main" Requires="p14">
            <p:contentPart p14:bwMode="auto" r:id="rId712">
              <p14:nvContentPartPr>
                <p14:cNvPr id="413" name="Freihand 412">
                  <a:extLst>
                    <a:ext uri="{FF2B5EF4-FFF2-40B4-BE49-F238E27FC236}">
                      <a16:creationId xmlns:a16="http://schemas.microsoft.com/office/drawing/2014/main" id="{F178BC68-67BA-415F-B68F-0E5C38E0FC55}"/>
                    </a:ext>
                  </a:extLst>
                </p14:cNvPr>
                <p14:cNvContentPartPr/>
                <p14:nvPr/>
              </p14:nvContentPartPr>
              <p14:xfrm>
                <a:off x="1405907" y="4501147"/>
                <a:ext cx="125280" cy="126000"/>
              </p14:xfrm>
            </p:contentPart>
          </mc:Choice>
          <mc:Fallback>
            <p:pic>
              <p:nvPicPr>
                <p:cNvPr id="413" name="Freihand 412">
                  <a:extLst>
                    <a:ext uri="{FF2B5EF4-FFF2-40B4-BE49-F238E27FC236}">
                      <a16:creationId xmlns:a16="http://schemas.microsoft.com/office/drawing/2014/main" id="{F178BC68-67BA-415F-B68F-0E5C38E0FC55}"/>
                    </a:ext>
                  </a:extLst>
                </p:cNvPr>
                <p:cNvPicPr/>
                <p:nvPr/>
              </p:nvPicPr>
              <p:blipFill>
                <a:blip r:embed="rId713"/>
                <a:stretch>
                  <a:fillRect/>
                </a:stretch>
              </p:blipFill>
              <p:spPr>
                <a:xfrm>
                  <a:off x="1401587" y="4496827"/>
                  <a:ext cx="13392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714">
              <p14:nvContentPartPr>
                <p14:cNvPr id="414" name="Freihand 413">
                  <a:extLst>
                    <a:ext uri="{FF2B5EF4-FFF2-40B4-BE49-F238E27FC236}">
                      <a16:creationId xmlns:a16="http://schemas.microsoft.com/office/drawing/2014/main" id="{54246204-9220-4E14-8196-BCCFC7095514}"/>
                    </a:ext>
                  </a:extLst>
                </p14:cNvPr>
                <p14:cNvContentPartPr/>
                <p14:nvPr/>
              </p14:nvContentPartPr>
              <p14:xfrm>
                <a:off x="1417067" y="4519867"/>
                <a:ext cx="154800" cy="78840"/>
              </p14:xfrm>
            </p:contentPart>
          </mc:Choice>
          <mc:Fallback>
            <p:pic>
              <p:nvPicPr>
                <p:cNvPr id="414" name="Freihand 413">
                  <a:extLst>
                    <a:ext uri="{FF2B5EF4-FFF2-40B4-BE49-F238E27FC236}">
                      <a16:creationId xmlns:a16="http://schemas.microsoft.com/office/drawing/2014/main" id="{54246204-9220-4E14-8196-BCCFC7095514}"/>
                    </a:ext>
                  </a:extLst>
                </p:cNvPr>
                <p:cNvPicPr/>
                <p:nvPr/>
              </p:nvPicPr>
              <p:blipFill>
                <a:blip r:embed="rId715"/>
                <a:stretch>
                  <a:fillRect/>
                </a:stretch>
              </p:blipFill>
              <p:spPr>
                <a:xfrm>
                  <a:off x="1412747" y="4515547"/>
                  <a:ext cx="16344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716">
              <p14:nvContentPartPr>
                <p14:cNvPr id="416" name="Freihand 415">
                  <a:extLst>
                    <a:ext uri="{FF2B5EF4-FFF2-40B4-BE49-F238E27FC236}">
                      <a16:creationId xmlns:a16="http://schemas.microsoft.com/office/drawing/2014/main" id="{058421FD-E9A6-472C-805D-74B3114E9036}"/>
                    </a:ext>
                  </a:extLst>
                </p14:cNvPr>
                <p14:cNvContentPartPr/>
                <p14:nvPr/>
              </p14:nvContentPartPr>
              <p14:xfrm>
                <a:off x="1576547" y="4405387"/>
                <a:ext cx="99720" cy="141480"/>
              </p14:xfrm>
            </p:contentPart>
          </mc:Choice>
          <mc:Fallback>
            <p:pic>
              <p:nvPicPr>
                <p:cNvPr id="416" name="Freihand 415">
                  <a:extLst>
                    <a:ext uri="{FF2B5EF4-FFF2-40B4-BE49-F238E27FC236}">
                      <a16:creationId xmlns:a16="http://schemas.microsoft.com/office/drawing/2014/main" id="{058421FD-E9A6-472C-805D-74B3114E9036}"/>
                    </a:ext>
                  </a:extLst>
                </p:cNvPr>
                <p:cNvPicPr/>
                <p:nvPr/>
              </p:nvPicPr>
              <p:blipFill>
                <a:blip r:embed="rId717"/>
                <a:stretch>
                  <a:fillRect/>
                </a:stretch>
              </p:blipFill>
              <p:spPr>
                <a:xfrm>
                  <a:off x="1572227" y="4401067"/>
                  <a:ext cx="108360" cy="150120"/>
                </a:xfrm>
                <a:prstGeom prst="rect">
                  <a:avLst/>
                </a:prstGeom>
              </p:spPr>
            </p:pic>
          </mc:Fallback>
        </mc:AlternateContent>
      </p:grpSp>
      <p:grpSp>
        <p:nvGrpSpPr>
          <p:cNvPr id="427" name="Gruppieren 426">
            <a:extLst>
              <a:ext uri="{FF2B5EF4-FFF2-40B4-BE49-F238E27FC236}">
                <a16:creationId xmlns:a16="http://schemas.microsoft.com/office/drawing/2014/main" id="{78782DDA-AC8A-4E0D-BC7C-95CAE314F834}"/>
              </a:ext>
            </a:extLst>
          </p:cNvPr>
          <p:cNvGrpSpPr/>
          <p:nvPr/>
        </p:nvGrpSpPr>
        <p:grpSpPr>
          <a:xfrm>
            <a:off x="418067" y="4685107"/>
            <a:ext cx="888840" cy="272160"/>
            <a:chOff x="418067" y="4685107"/>
            <a:chExt cx="888840" cy="272160"/>
          </a:xfrm>
        </p:grpSpPr>
        <mc:AlternateContent xmlns:mc="http://schemas.openxmlformats.org/markup-compatibility/2006">
          <mc:Choice xmlns:p14="http://schemas.microsoft.com/office/powerpoint/2010/main" Requires="p14">
            <p:contentPart p14:bwMode="auto" r:id="rId718">
              <p14:nvContentPartPr>
                <p14:cNvPr id="418" name="Freihand 417">
                  <a:extLst>
                    <a:ext uri="{FF2B5EF4-FFF2-40B4-BE49-F238E27FC236}">
                      <a16:creationId xmlns:a16="http://schemas.microsoft.com/office/drawing/2014/main" id="{8E7F42DE-9234-4CF8-979B-8CBFFB27F770}"/>
                    </a:ext>
                  </a:extLst>
                </p14:cNvPr>
                <p14:cNvContentPartPr/>
                <p14:nvPr/>
              </p14:nvContentPartPr>
              <p14:xfrm>
                <a:off x="475667" y="4779787"/>
                <a:ext cx="75600" cy="177480"/>
              </p14:xfrm>
            </p:contentPart>
          </mc:Choice>
          <mc:Fallback>
            <p:pic>
              <p:nvPicPr>
                <p:cNvPr id="418" name="Freihand 417">
                  <a:extLst>
                    <a:ext uri="{FF2B5EF4-FFF2-40B4-BE49-F238E27FC236}">
                      <a16:creationId xmlns:a16="http://schemas.microsoft.com/office/drawing/2014/main" id="{8E7F42DE-9234-4CF8-979B-8CBFFB27F770}"/>
                    </a:ext>
                  </a:extLst>
                </p:cNvPr>
                <p:cNvPicPr/>
                <p:nvPr/>
              </p:nvPicPr>
              <p:blipFill>
                <a:blip r:embed="rId719"/>
                <a:stretch>
                  <a:fillRect/>
                </a:stretch>
              </p:blipFill>
              <p:spPr>
                <a:xfrm>
                  <a:off x="471347" y="4775467"/>
                  <a:ext cx="8424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720">
              <p14:nvContentPartPr>
                <p14:cNvPr id="419" name="Freihand 418">
                  <a:extLst>
                    <a:ext uri="{FF2B5EF4-FFF2-40B4-BE49-F238E27FC236}">
                      <a16:creationId xmlns:a16="http://schemas.microsoft.com/office/drawing/2014/main" id="{FE0F0325-1565-4ACF-B23A-0D9E850385EF}"/>
                    </a:ext>
                  </a:extLst>
                </p14:cNvPr>
                <p14:cNvContentPartPr/>
                <p14:nvPr/>
              </p14:nvContentPartPr>
              <p14:xfrm>
                <a:off x="418067" y="4842787"/>
                <a:ext cx="144360" cy="18000"/>
              </p14:xfrm>
            </p:contentPart>
          </mc:Choice>
          <mc:Fallback>
            <p:pic>
              <p:nvPicPr>
                <p:cNvPr id="419" name="Freihand 418">
                  <a:extLst>
                    <a:ext uri="{FF2B5EF4-FFF2-40B4-BE49-F238E27FC236}">
                      <a16:creationId xmlns:a16="http://schemas.microsoft.com/office/drawing/2014/main" id="{FE0F0325-1565-4ACF-B23A-0D9E850385EF}"/>
                    </a:ext>
                  </a:extLst>
                </p:cNvPr>
                <p:cNvPicPr/>
                <p:nvPr/>
              </p:nvPicPr>
              <p:blipFill>
                <a:blip r:embed="rId721"/>
                <a:stretch>
                  <a:fillRect/>
                </a:stretch>
              </p:blipFill>
              <p:spPr>
                <a:xfrm>
                  <a:off x="413747" y="4838467"/>
                  <a:ext cx="153000" cy="26640"/>
                </a:xfrm>
                <a:prstGeom prst="rect">
                  <a:avLst/>
                </a:prstGeom>
              </p:spPr>
            </p:pic>
          </mc:Fallback>
        </mc:AlternateContent>
        <mc:AlternateContent xmlns:mc="http://schemas.openxmlformats.org/markup-compatibility/2006">
          <mc:Choice xmlns:p14="http://schemas.microsoft.com/office/powerpoint/2010/main" Requires="p14">
            <p:contentPart p14:bwMode="auto" r:id="rId722">
              <p14:nvContentPartPr>
                <p14:cNvPr id="420" name="Freihand 419">
                  <a:extLst>
                    <a:ext uri="{FF2B5EF4-FFF2-40B4-BE49-F238E27FC236}">
                      <a16:creationId xmlns:a16="http://schemas.microsoft.com/office/drawing/2014/main" id="{875AB589-F8B1-4864-A21B-200940B81D55}"/>
                    </a:ext>
                  </a:extLst>
                </p14:cNvPr>
                <p14:cNvContentPartPr/>
                <p14:nvPr/>
              </p14:nvContentPartPr>
              <p14:xfrm>
                <a:off x="581507" y="4685107"/>
                <a:ext cx="11520" cy="131760"/>
              </p14:xfrm>
            </p:contentPart>
          </mc:Choice>
          <mc:Fallback>
            <p:pic>
              <p:nvPicPr>
                <p:cNvPr id="420" name="Freihand 419">
                  <a:extLst>
                    <a:ext uri="{FF2B5EF4-FFF2-40B4-BE49-F238E27FC236}">
                      <a16:creationId xmlns:a16="http://schemas.microsoft.com/office/drawing/2014/main" id="{875AB589-F8B1-4864-A21B-200940B81D55}"/>
                    </a:ext>
                  </a:extLst>
                </p:cNvPr>
                <p:cNvPicPr/>
                <p:nvPr/>
              </p:nvPicPr>
              <p:blipFill>
                <a:blip r:embed="rId723"/>
                <a:stretch>
                  <a:fillRect/>
                </a:stretch>
              </p:blipFill>
              <p:spPr>
                <a:xfrm>
                  <a:off x="577187" y="4680787"/>
                  <a:ext cx="2016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724">
              <p14:nvContentPartPr>
                <p14:cNvPr id="421" name="Freihand 420">
                  <a:extLst>
                    <a:ext uri="{FF2B5EF4-FFF2-40B4-BE49-F238E27FC236}">
                      <a16:creationId xmlns:a16="http://schemas.microsoft.com/office/drawing/2014/main" id="{A9F73E94-147C-496E-9339-4F2357C38FEE}"/>
                    </a:ext>
                  </a:extLst>
                </p14:cNvPr>
                <p14:cNvContentPartPr/>
                <p14:nvPr/>
              </p14:nvContentPartPr>
              <p14:xfrm>
                <a:off x="656027" y="4785907"/>
                <a:ext cx="75960" cy="134640"/>
              </p14:xfrm>
            </p:contentPart>
          </mc:Choice>
          <mc:Fallback>
            <p:pic>
              <p:nvPicPr>
                <p:cNvPr id="421" name="Freihand 420">
                  <a:extLst>
                    <a:ext uri="{FF2B5EF4-FFF2-40B4-BE49-F238E27FC236}">
                      <a16:creationId xmlns:a16="http://schemas.microsoft.com/office/drawing/2014/main" id="{A9F73E94-147C-496E-9339-4F2357C38FEE}"/>
                    </a:ext>
                  </a:extLst>
                </p:cNvPr>
                <p:cNvPicPr/>
                <p:nvPr/>
              </p:nvPicPr>
              <p:blipFill>
                <a:blip r:embed="rId725"/>
                <a:stretch>
                  <a:fillRect/>
                </a:stretch>
              </p:blipFill>
              <p:spPr>
                <a:xfrm>
                  <a:off x="651707" y="4781587"/>
                  <a:ext cx="8460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726">
              <p14:nvContentPartPr>
                <p14:cNvPr id="422" name="Freihand 421">
                  <a:extLst>
                    <a:ext uri="{FF2B5EF4-FFF2-40B4-BE49-F238E27FC236}">
                      <a16:creationId xmlns:a16="http://schemas.microsoft.com/office/drawing/2014/main" id="{027A8817-1FA1-44D0-81C3-E9C4CD345998}"/>
                    </a:ext>
                  </a:extLst>
                </p14:cNvPr>
                <p14:cNvContentPartPr/>
                <p14:nvPr/>
              </p14:nvContentPartPr>
              <p14:xfrm>
                <a:off x="731987" y="4810387"/>
                <a:ext cx="104760" cy="129960"/>
              </p14:xfrm>
            </p:contentPart>
          </mc:Choice>
          <mc:Fallback>
            <p:pic>
              <p:nvPicPr>
                <p:cNvPr id="422" name="Freihand 421">
                  <a:extLst>
                    <a:ext uri="{FF2B5EF4-FFF2-40B4-BE49-F238E27FC236}">
                      <a16:creationId xmlns:a16="http://schemas.microsoft.com/office/drawing/2014/main" id="{027A8817-1FA1-44D0-81C3-E9C4CD345998}"/>
                    </a:ext>
                  </a:extLst>
                </p:cNvPr>
                <p:cNvPicPr/>
                <p:nvPr/>
              </p:nvPicPr>
              <p:blipFill>
                <a:blip r:embed="rId727"/>
                <a:stretch>
                  <a:fillRect/>
                </a:stretch>
              </p:blipFill>
              <p:spPr>
                <a:xfrm>
                  <a:off x="727667" y="4806067"/>
                  <a:ext cx="11340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728">
              <p14:nvContentPartPr>
                <p14:cNvPr id="423" name="Freihand 422">
                  <a:extLst>
                    <a:ext uri="{FF2B5EF4-FFF2-40B4-BE49-F238E27FC236}">
                      <a16:creationId xmlns:a16="http://schemas.microsoft.com/office/drawing/2014/main" id="{B686469B-A01A-445E-952D-1A74266D863F}"/>
                    </a:ext>
                  </a:extLst>
                </p14:cNvPr>
                <p14:cNvContentPartPr/>
                <p14:nvPr/>
              </p14:nvContentPartPr>
              <p14:xfrm>
                <a:off x="751427" y="4837387"/>
                <a:ext cx="96120" cy="63360"/>
              </p14:xfrm>
            </p:contentPart>
          </mc:Choice>
          <mc:Fallback>
            <p:pic>
              <p:nvPicPr>
                <p:cNvPr id="423" name="Freihand 422">
                  <a:extLst>
                    <a:ext uri="{FF2B5EF4-FFF2-40B4-BE49-F238E27FC236}">
                      <a16:creationId xmlns:a16="http://schemas.microsoft.com/office/drawing/2014/main" id="{B686469B-A01A-445E-952D-1A74266D863F}"/>
                    </a:ext>
                  </a:extLst>
                </p:cNvPr>
                <p:cNvPicPr/>
                <p:nvPr/>
              </p:nvPicPr>
              <p:blipFill>
                <a:blip r:embed="rId729"/>
                <a:stretch>
                  <a:fillRect/>
                </a:stretch>
              </p:blipFill>
              <p:spPr>
                <a:xfrm>
                  <a:off x="747107" y="4833067"/>
                  <a:ext cx="104760" cy="72000"/>
                </a:xfrm>
                <a:prstGeom prst="rect">
                  <a:avLst/>
                </a:prstGeom>
              </p:spPr>
            </p:pic>
          </mc:Fallback>
        </mc:AlternateContent>
        <mc:AlternateContent xmlns:mc="http://schemas.openxmlformats.org/markup-compatibility/2006">
          <mc:Choice xmlns:p14="http://schemas.microsoft.com/office/powerpoint/2010/main" Requires="p14">
            <p:contentPart p14:bwMode="auto" r:id="rId730">
              <p14:nvContentPartPr>
                <p14:cNvPr id="424" name="Freihand 423">
                  <a:extLst>
                    <a:ext uri="{FF2B5EF4-FFF2-40B4-BE49-F238E27FC236}">
                      <a16:creationId xmlns:a16="http://schemas.microsoft.com/office/drawing/2014/main" id="{D7D201A6-8DA4-4A4C-93D2-F5B1F2BC58E7}"/>
                    </a:ext>
                  </a:extLst>
                </p14:cNvPr>
                <p14:cNvContentPartPr/>
                <p14:nvPr/>
              </p14:nvContentPartPr>
              <p14:xfrm>
                <a:off x="890387" y="4762867"/>
                <a:ext cx="72720" cy="190080"/>
              </p14:xfrm>
            </p:contentPart>
          </mc:Choice>
          <mc:Fallback>
            <p:pic>
              <p:nvPicPr>
                <p:cNvPr id="424" name="Freihand 423">
                  <a:extLst>
                    <a:ext uri="{FF2B5EF4-FFF2-40B4-BE49-F238E27FC236}">
                      <a16:creationId xmlns:a16="http://schemas.microsoft.com/office/drawing/2014/main" id="{D7D201A6-8DA4-4A4C-93D2-F5B1F2BC58E7}"/>
                    </a:ext>
                  </a:extLst>
                </p:cNvPr>
                <p:cNvPicPr/>
                <p:nvPr/>
              </p:nvPicPr>
              <p:blipFill>
                <a:blip r:embed="rId731"/>
                <a:stretch>
                  <a:fillRect/>
                </a:stretch>
              </p:blipFill>
              <p:spPr>
                <a:xfrm>
                  <a:off x="886067" y="4758547"/>
                  <a:ext cx="8136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732">
              <p14:nvContentPartPr>
                <p14:cNvPr id="425" name="Freihand 424">
                  <a:extLst>
                    <a:ext uri="{FF2B5EF4-FFF2-40B4-BE49-F238E27FC236}">
                      <a16:creationId xmlns:a16="http://schemas.microsoft.com/office/drawing/2014/main" id="{0B10C2C3-44F1-482A-8E0A-783BBE2A9359}"/>
                    </a:ext>
                  </a:extLst>
                </p14:cNvPr>
                <p14:cNvContentPartPr/>
                <p14:nvPr/>
              </p14:nvContentPartPr>
              <p14:xfrm>
                <a:off x="1094147" y="4834507"/>
                <a:ext cx="182520" cy="15120"/>
              </p14:xfrm>
            </p:contentPart>
          </mc:Choice>
          <mc:Fallback>
            <p:pic>
              <p:nvPicPr>
                <p:cNvPr id="425" name="Freihand 424">
                  <a:extLst>
                    <a:ext uri="{FF2B5EF4-FFF2-40B4-BE49-F238E27FC236}">
                      <a16:creationId xmlns:a16="http://schemas.microsoft.com/office/drawing/2014/main" id="{0B10C2C3-44F1-482A-8E0A-783BBE2A9359}"/>
                    </a:ext>
                  </a:extLst>
                </p:cNvPr>
                <p:cNvPicPr/>
                <p:nvPr/>
              </p:nvPicPr>
              <p:blipFill>
                <a:blip r:embed="rId733"/>
                <a:stretch>
                  <a:fillRect/>
                </a:stretch>
              </p:blipFill>
              <p:spPr>
                <a:xfrm>
                  <a:off x="1089827" y="4830187"/>
                  <a:ext cx="191160" cy="23760"/>
                </a:xfrm>
                <a:prstGeom prst="rect">
                  <a:avLst/>
                </a:prstGeom>
              </p:spPr>
            </p:pic>
          </mc:Fallback>
        </mc:AlternateContent>
        <mc:AlternateContent xmlns:mc="http://schemas.openxmlformats.org/markup-compatibility/2006">
          <mc:Choice xmlns:p14="http://schemas.microsoft.com/office/powerpoint/2010/main" Requires="p14">
            <p:contentPart p14:bwMode="auto" r:id="rId734">
              <p14:nvContentPartPr>
                <p14:cNvPr id="426" name="Freihand 425">
                  <a:extLst>
                    <a:ext uri="{FF2B5EF4-FFF2-40B4-BE49-F238E27FC236}">
                      <a16:creationId xmlns:a16="http://schemas.microsoft.com/office/drawing/2014/main" id="{21C1426B-ECDD-444A-9274-87FB8E1FF035}"/>
                    </a:ext>
                  </a:extLst>
                </p14:cNvPr>
                <p14:cNvContentPartPr/>
                <p14:nvPr/>
              </p14:nvContentPartPr>
              <p14:xfrm>
                <a:off x="1093067" y="4884907"/>
                <a:ext cx="213840" cy="17280"/>
              </p14:xfrm>
            </p:contentPart>
          </mc:Choice>
          <mc:Fallback>
            <p:pic>
              <p:nvPicPr>
                <p:cNvPr id="426" name="Freihand 425">
                  <a:extLst>
                    <a:ext uri="{FF2B5EF4-FFF2-40B4-BE49-F238E27FC236}">
                      <a16:creationId xmlns:a16="http://schemas.microsoft.com/office/drawing/2014/main" id="{21C1426B-ECDD-444A-9274-87FB8E1FF035}"/>
                    </a:ext>
                  </a:extLst>
                </p:cNvPr>
                <p:cNvPicPr/>
                <p:nvPr/>
              </p:nvPicPr>
              <p:blipFill>
                <a:blip r:embed="rId735"/>
                <a:stretch>
                  <a:fillRect/>
                </a:stretch>
              </p:blipFill>
              <p:spPr>
                <a:xfrm>
                  <a:off x="1088747" y="4880587"/>
                  <a:ext cx="222480" cy="259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736">
            <p14:nvContentPartPr>
              <p14:cNvPr id="428" name="Freihand 427">
                <a:extLst>
                  <a:ext uri="{FF2B5EF4-FFF2-40B4-BE49-F238E27FC236}">
                    <a16:creationId xmlns:a16="http://schemas.microsoft.com/office/drawing/2014/main" id="{90DE75A9-8512-4EA1-8CF7-5218D177CE81}"/>
                  </a:ext>
                </a:extLst>
              </p14:cNvPr>
              <p14:cNvContentPartPr/>
              <p14:nvPr/>
            </p14:nvContentPartPr>
            <p14:xfrm>
              <a:off x="8721827" y="3871147"/>
              <a:ext cx="2849400" cy="347400"/>
            </p14:xfrm>
          </p:contentPart>
        </mc:Choice>
        <mc:Fallback>
          <p:pic>
            <p:nvPicPr>
              <p:cNvPr id="428" name="Freihand 427">
                <a:extLst>
                  <a:ext uri="{FF2B5EF4-FFF2-40B4-BE49-F238E27FC236}">
                    <a16:creationId xmlns:a16="http://schemas.microsoft.com/office/drawing/2014/main" id="{90DE75A9-8512-4EA1-8CF7-5218D177CE81}"/>
                  </a:ext>
                </a:extLst>
              </p:cNvPr>
              <p:cNvPicPr/>
              <p:nvPr/>
            </p:nvPicPr>
            <p:blipFill>
              <a:blip r:embed="rId737"/>
              <a:stretch>
                <a:fillRect/>
              </a:stretch>
            </p:blipFill>
            <p:spPr>
              <a:xfrm>
                <a:off x="8717507" y="3866827"/>
                <a:ext cx="2858040" cy="356040"/>
              </a:xfrm>
              <a:prstGeom prst="rect">
                <a:avLst/>
              </a:prstGeom>
            </p:spPr>
          </p:pic>
        </mc:Fallback>
      </mc:AlternateContent>
    </p:spTree>
    <p:extLst>
      <p:ext uri="{BB962C8B-B14F-4D97-AF65-F5344CB8AC3E}">
        <p14:creationId xmlns:p14="http://schemas.microsoft.com/office/powerpoint/2010/main" val="1746059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B77F67-30D4-8B67-4E83-374845265A92}"/>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734F009-16D8-3F7D-2947-538E47A877FC}"/>
              </a:ext>
            </a:extLst>
          </p:cNvPr>
          <p:cNvSpPr txBox="1">
            <a:spLocks/>
          </p:cNvSpPr>
          <p:nvPr/>
        </p:nvSpPr>
        <p:spPr>
          <a:xfrm>
            <a:off x="1938720" y="249482"/>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altLang="en-US" sz="3991" dirty="0">
                <a:solidFill>
                  <a:sysClr val="windowText" lastClr="000000"/>
                </a:solidFill>
                <a:latin typeface="Times New Roman" panose="02020603050405020304" pitchFamily="18" charset="0"/>
                <a:cs typeface="Times New Roman" panose="02020603050405020304" pitchFamily="18" charset="0"/>
              </a:rPr>
              <a:t>General numerical effect</a:t>
            </a:r>
            <a:endParaRPr 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6" name="Content Placeholder 2">
            <a:extLst>
              <a:ext uri="{FF2B5EF4-FFF2-40B4-BE49-F238E27FC236}">
                <a16:creationId xmlns:a16="http://schemas.microsoft.com/office/drawing/2014/main" id="{1E21CE05-2217-5B92-4FDA-2048D335A96C}"/>
              </a:ext>
            </a:extLst>
          </p:cNvPr>
          <p:cNvSpPr txBox="1">
            <a:spLocks/>
          </p:cNvSpPr>
          <p:nvPr/>
        </p:nvSpPr>
        <p:spPr>
          <a:xfrm>
            <a:off x="377687" y="2102974"/>
            <a:ext cx="10284337" cy="1572555"/>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lgn="ctr"/>
            <a:r>
              <a:rPr lang="en-US" altLang="en-US" sz="2903" dirty="0">
                <a:solidFill>
                  <a:sysClr val="windowText" lastClr="000000"/>
                </a:solidFill>
                <a:latin typeface="Times New Roman" panose="02020603050405020304" pitchFamily="18" charset="0"/>
                <a:cs typeface="Times New Roman" panose="02020603050405020304" pitchFamily="18" charset="0"/>
              </a:rPr>
              <a:t>Estimates of the effect of distance from the gravity model predict that a 1% increase in the distance between countries is associated with a decrease in the volume of trade of 0.7% to 1%.</a:t>
            </a:r>
          </a:p>
          <a:p>
            <a:endParaRPr lang="en-US" sz="2903"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AB58462F-538B-354C-20EF-6C790CF4CB62}"/>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5169D73E-517D-4244-A0BA-93332BD40D61}"/>
                  </a:ext>
                </a:extLst>
              </p14:cNvPr>
              <p14:cNvContentPartPr/>
              <p14:nvPr/>
            </p14:nvContentPartPr>
            <p14:xfrm>
              <a:off x="1373507" y="2606827"/>
              <a:ext cx="2332800" cy="508680"/>
            </p14:xfrm>
          </p:contentPart>
        </mc:Choice>
        <mc:Fallback>
          <p:pic>
            <p:nvPicPr>
              <p:cNvPr id="2" name="Freihand 1">
                <a:extLst>
                  <a:ext uri="{FF2B5EF4-FFF2-40B4-BE49-F238E27FC236}">
                    <a16:creationId xmlns:a16="http://schemas.microsoft.com/office/drawing/2014/main" id="{5169D73E-517D-4244-A0BA-93332BD40D61}"/>
                  </a:ext>
                </a:extLst>
              </p:cNvPr>
              <p:cNvPicPr/>
              <p:nvPr/>
            </p:nvPicPr>
            <p:blipFill>
              <a:blip r:embed="rId4"/>
              <a:stretch>
                <a:fillRect/>
              </a:stretch>
            </p:blipFill>
            <p:spPr>
              <a:xfrm>
                <a:off x="1369187" y="2602507"/>
                <a:ext cx="2341440" cy="5173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6CF1AEEB-2700-4F92-80DC-82E80FF96FF7}"/>
                  </a:ext>
                </a:extLst>
              </p14:cNvPr>
              <p14:cNvContentPartPr/>
              <p14:nvPr/>
            </p14:nvContentPartPr>
            <p14:xfrm>
              <a:off x="7357427" y="2971507"/>
              <a:ext cx="2646000" cy="754560"/>
            </p14:xfrm>
          </p:contentPart>
        </mc:Choice>
        <mc:Fallback>
          <p:pic>
            <p:nvPicPr>
              <p:cNvPr id="3" name="Freihand 2">
                <a:extLst>
                  <a:ext uri="{FF2B5EF4-FFF2-40B4-BE49-F238E27FC236}">
                    <a16:creationId xmlns:a16="http://schemas.microsoft.com/office/drawing/2014/main" id="{6CF1AEEB-2700-4F92-80DC-82E80FF96FF7}"/>
                  </a:ext>
                </a:extLst>
              </p:cNvPr>
              <p:cNvPicPr/>
              <p:nvPr/>
            </p:nvPicPr>
            <p:blipFill>
              <a:blip r:embed="rId6"/>
              <a:stretch>
                <a:fillRect/>
              </a:stretch>
            </p:blipFill>
            <p:spPr>
              <a:xfrm>
                <a:off x="7353107" y="2967187"/>
                <a:ext cx="2654640" cy="763200"/>
              </a:xfrm>
              <a:prstGeom prst="rect">
                <a:avLst/>
              </a:prstGeom>
            </p:spPr>
          </p:pic>
        </mc:Fallback>
      </mc:AlternateContent>
    </p:spTree>
    <p:extLst>
      <p:ext uri="{BB962C8B-B14F-4D97-AF65-F5344CB8AC3E}">
        <p14:creationId xmlns:p14="http://schemas.microsoft.com/office/powerpoint/2010/main" val="14843695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68AD72-C83F-DEE8-E73F-723AB2E156F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464876D-B6B7-1EA3-911E-89F751BB00F9}"/>
              </a:ext>
            </a:extLst>
          </p:cNvPr>
          <p:cNvSpPr txBox="1">
            <a:spLocks/>
          </p:cNvSpPr>
          <p:nvPr/>
        </p:nvSpPr>
        <p:spPr>
          <a:xfrm>
            <a:off x="1938720" y="249482"/>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200" dirty="0">
                <a:solidFill>
                  <a:sysClr val="windowText" lastClr="000000"/>
                </a:solidFill>
                <a:latin typeface="Times New Roman" panose="02020603050405020304" pitchFamily="18" charset="0"/>
                <a:cs typeface="Times New Roman" panose="02020603050405020304" pitchFamily="18" charset="0"/>
              </a:rPr>
              <a:t>Borders and Trade agreements</a:t>
            </a:r>
          </a:p>
        </p:txBody>
      </p:sp>
      <p:sp>
        <p:nvSpPr>
          <p:cNvPr id="5" name="Rechteck 4">
            <a:extLst>
              <a:ext uri="{FF2B5EF4-FFF2-40B4-BE49-F238E27FC236}">
                <a16:creationId xmlns:a16="http://schemas.microsoft.com/office/drawing/2014/main" id="{0C082D2C-935B-DB09-F861-A329BD762BD7}"/>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2" name="Content Placeholder 2">
            <a:extLst>
              <a:ext uri="{FF2B5EF4-FFF2-40B4-BE49-F238E27FC236}">
                <a16:creationId xmlns:a16="http://schemas.microsoft.com/office/drawing/2014/main" id="{9A16D7A8-3ACC-0AC9-E2DF-3656C9FED04B}"/>
              </a:ext>
            </a:extLst>
          </p:cNvPr>
          <p:cNvSpPr txBox="1">
            <a:spLocks/>
          </p:cNvSpPr>
          <p:nvPr/>
        </p:nvSpPr>
        <p:spPr>
          <a:xfrm>
            <a:off x="457200" y="1600200"/>
            <a:ext cx="8229600" cy="4525963"/>
          </a:xfrm>
          <a:prstGeom prst="rect">
            <a:avLst/>
          </a:prstGeom>
        </p:spPr>
        <p:txBody>
          <a:bodyPr>
            <a:norm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marL="342900" indent="-342900">
              <a:spcBef>
                <a:spcPct val="50000"/>
              </a:spcBef>
              <a:buFont typeface="Arial" panose="020B0604020202020204" pitchFamily="34" charset="0"/>
              <a:buChar char="•"/>
            </a:pPr>
            <a:r>
              <a:rPr lang="en-US" altLang="en-US" sz="2400" dirty="0">
                <a:solidFill>
                  <a:sysClr val="windowText" lastClr="000000"/>
                </a:solidFill>
                <a:latin typeface="Arial" panose="020B0604020202020204" pitchFamily="34" charset="0"/>
                <a:cs typeface="Arial" panose="020B0604020202020204" pitchFamily="34" charset="0"/>
              </a:rPr>
              <a:t>Besides distance, borders increase the cost and time needed to trade.</a:t>
            </a:r>
          </a:p>
          <a:p>
            <a:pPr marL="342900" indent="-342900">
              <a:spcBef>
                <a:spcPct val="50000"/>
              </a:spcBef>
              <a:buFont typeface="Arial" panose="020B0604020202020204" pitchFamily="34" charset="0"/>
              <a:buChar char="•"/>
            </a:pPr>
            <a:r>
              <a:rPr lang="en-US" altLang="en-US" sz="2400" i="1" dirty="0">
                <a:solidFill>
                  <a:sysClr val="windowText" lastClr="000000"/>
                </a:solidFill>
                <a:latin typeface="Arial" panose="020B0604020202020204" pitchFamily="34" charset="0"/>
                <a:cs typeface="Arial" panose="020B0604020202020204" pitchFamily="34" charset="0"/>
              </a:rPr>
              <a:t>Trade agreements</a:t>
            </a:r>
            <a:r>
              <a:rPr lang="en-US" altLang="en-US" sz="2400" dirty="0">
                <a:solidFill>
                  <a:sysClr val="windowText" lastClr="000000"/>
                </a:solidFill>
                <a:latin typeface="Arial" panose="020B0604020202020204" pitchFamily="34" charset="0"/>
                <a:cs typeface="Arial" panose="020B0604020202020204" pitchFamily="34" charset="0"/>
              </a:rPr>
              <a:t> between countries are intended to reduce the formalities and tariffs needed to cross borders, and therefore to increase trade. </a:t>
            </a:r>
          </a:p>
          <a:p>
            <a:pPr marL="342900" indent="-342900">
              <a:spcBef>
                <a:spcPct val="50000"/>
              </a:spcBef>
              <a:buFont typeface="Arial" panose="020B0604020202020204" pitchFamily="34" charset="0"/>
              <a:buChar char="•"/>
            </a:pPr>
            <a:r>
              <a:rPr lang="en-US" altLang="en-US" sz="2400" dirty="0">
                <a:solidFill>
                  <a:sysClr val="windowText" lastClr="000000"/>
                </a:solidFill>
                <a:latin typeface="Arial" panose="020B0604020202020204" pitchFamily="34" charset="0"/>
                <a:cs typeface="Arial" panose="020B0604020202020204" pitchFamily="34" charset="0"/>
              </a:rPr>
              <a:t>The gravity model can assess the effect of trade agreements on trade: does a trade agreement lead to significantly more trade among its partners than one would otherwise predict given their GDPs and distances from one another?</a:t>
            </a:r>
            <a:endParaRPr lang="en-US" sz="2400" dirty="0">
              <a:solidFill>
                <a:sysClr val="windowText" lastClr="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235248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C4DD00-6005-3FAD-028E-5A452ADC6028}"/>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B47E4882-0A32-07FB-6779-1CEA5DB881D2}"/>
              </a:ext>
            </a:extLst>
          </p:cNvPr>
          <p:cNvSpPr txBox="1">
            <a:spLocks/>
          </p:cNvSpPr>
          <p:nvPr/>
        </p:nvSpPr>
        <p:spPr>
          <a:xfrm>
            <a:off x="1984440" y="104702"/>
            <a:ext cx="7464960" cy="989383"/>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903" dirty="0">
                <a:solidFill>
                  <a:sysClr val="windowText" lastClr="000000"/>
                </a:solidFill>
                <a:latin typeface="Times New Roman" panose="02020603050405020304" pitchFamily="18" charset="0"/>
                <a:cs typeface="Times New Roman" panose="02020603050405020304" pitchFamily="18" charset="0"/>
              </a:rPr>
              <a:t>Example: NAFTA/USMCA</a:t>
            </a:r>
          </a:p>
        </p:txBody>
      </p:sp>
      <p:sp>
        <p:nvSpPr>
          <p:cNvPr id="6" name="Content Placeholder 2">
            <a:extLst>
              <a:ext uri="{FF2B5EF4-FFF2-40B4-BE49-F238E27FC236}">
                <a16:creationId xmlns:a16="http://schemas.microsoft.com/office/drawing/2014/main" id="{2C155329-A21C-24E9-D7E2-ABBF6BC793B9}"/>
              </a:ext>
            </a:extLst>
          </p:cNvPr>
          <p:cNvSpPr txBox="1">
            <a:spLocks/>
          </p:cNvSpPr>
          <p:nvPr/>
        </p:nvSpPr>
        <p:spPr>
          <a:xfrm>
            <a:off x="0" y="1169941"/>
            <a:ext cx="12245340" cy="1938992"/>
          </a:xfrm>
          <a:prstGeom prst="rect">
            <a:avLst/>
          </a:prstGeom>
        </p:spPr>
        <p:txBody>
          <a:bodyPr wrap="square">
            <a:sp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marL="414726" indent="-414726">
              <a:spcBef>
                <a:spcPct val="50000"/>
              </a:spcBef>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1994, Mexico and Canada and the USA signed the North American Free Trade Agreement (NAFTA).Trump described NAFTA as the “worst deal ever”. This was “renegotiated” in 2017/2018 and since December 2019, the agreement has replaced the NFTA agreement under the acronym of the three countries </a:t>
            </a:r>
            <a:r>
              <a:rPr lang="en-US" altLang="en-US" sz="2400" dirty="0" err="1">
                <a:solidFill>
                  <a:sysClr val="windowText" lastClr="000000"/>
                </a:solidFill>
                <a:latin typeface="Times New Roman" panose="02020603050405020304" pitchFamily="18" charset="0"/>
                <a:cs typeface="Times New Roman" panose="02020603050405020304" pitchFamily="18" charset="0"/>
              </a:rPr>
              <a:t>USMCA.Contrary</a:t>
            </a:r>
            <a:r>
              <a:rPr lang="en-US" altLang="en-US" sz="2400" dirty="0">
                <a:solidFill>
                  <a:sysClr val="windowText" lastClr="000000"/>
                </a:solidFill>
                <a:latin typeface="Times New Roman" panose="02020603050405020304" pitchFamily="18" charset="0"/>
                <a:cs typeface="Times New Roman" panose="02020603050405020304" pitchFamily="18" charset="0"/>
              </a:rPr>
              <a:t> to other announcements, USMCA can only be seen as a marginal adjustment to the previous NAFTA agreement</a:t>
            </a:r>
          </a:p>
        </p:txBody>
      </p:sp>
      <p:sp>
        <p:nvSpPr>
          <p:cNvPr id="5" name="Rechteck 4">
            <a:extLst>
              <a:ext uri="{FF2B5EF4-FFF2-40B4-BE49-F238E27FC236}">
                <a16:creationId xmlns:a16="http://schemas.microsoft.com/office/drawing/2014/main" id="{022F43A9-6CBB-C94F-0D57-D30CDC73621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7" name="Textfeld 6">
            <a:extLst>
              <a:ext uri="{FF2B5EF4-FFF2-40B4-BE49-F238E27FC236}">
                <a16:creationId xmlns:a16="http://schemas.microsoft.com/office/drawing/2014/main" id="{51D17682-2AEF-FFBB-9470-9DDE98A6E241}"/>
              </a:ext>
            </a:extLst>
          </p:cNvPr>
          <p:cNvSpPr txBox="1"/>
          <p:nvPr/>
        </p:nvSpPr>
        <p:spPr>
          <a:xfrm>
            <a:off x="198782" y="3184789"/>
            <a:ext cx="8269357" cy="3016210"/>
          </a:xfrm>
          <a:prstGeom prst="rect">
            <a:avLst/>
          </a:prstGeom>
          <a:noFill/>
        </p:spPr>
        <p:txBody>
          <a:bodyPr wrap="square">
            <a:spAutoFit/>
          </a:bodyPr>
          <a:lstStyle/>
          <a:p>
            <a:pPr lvl="3">
              <a:spcBef>
                <a:spcPct val="50000"/>
              </a:spcBef>
            </a:pPr>
            <a:r>
              <a:rPr lang="en-US" altLang="en-US" sz="2000" dirty="0">
                <a:solidFill>
                  <a:sysClr val="windowText" lastClr="000000"/>
                </a:solidFill>
                <a:latin typeface="Times New Roman" panose="02020603050405020304" pitchFamily="18" charset="0"/>
                <a:cs typeface="Times New Roman" panose="02020603050405020304" pitchFamily="18" charset="0"/>
              </a:rPr>
              <a:t>But only slight modifications in the area of automotive production</a:t>
            </a:r>
          </a:p>
          <a:p>
            <a:pPr lvl="3">
              <a:spcBef>
                <a:spcPct val="50000"/>
              </a:spcBef>
            </a:pPr>
            <a:r>
              <a:rPr lang="en-US" altLang="en-US" sz="2000" dirty="0">
                <a:solidFill>
                  <a:sysClr val="windowText" lastClr="000000"/>
                </a:solidFill>
                <a:latin typeface="Times New Roman" panose="02020603050405020304" pitchFamily="18" charset="0"/>
                <a:cs typeface="Times New Roman" panose="02020603050405020304" pitchFamily="18" charset="0"/>
              </a:rPr>
              <a:t>Adjustments to intellectual property</a:t>
            </a:r>
          </a:p>
          <a:p>
            <a:pPr lvl="3">
              <a:spcBef>
                <a:spcPct val="50000"/>
              </a:spcBef>
            </a:pPr>
            <a:r>
              <a:rPr lang="en-US" altLang="en-US" sz="2000" dirty="0">
                <a:solidFill>
                  <a:sysClr val="windowText" lastClr="000000"/>
                </a:solidFill>
                <a:latin typeface="Times New Roman" panose="02020603050405020304" pitchFamily="18" charset="0"/>
                <a:cs typeface="Times New Roman" panose="02020603050405020304" pitchFamily="18" charset="0"/>
              </a:rPr>
              <a:t>Due to USMCA/NAFTA and the small physical distance between the countries, trade in this region is much more pronounced between the USA and CAN &amp; MEX than with and the EU.</a:t>
            </a:r>
          </a:p>
          <a:p>
            <a:pPr lvl="3">
              <a:spcBef>
                <a:spcPct val="50000"/>
              </a:spcBef>
            </a:pPr>
            <a:r>
              <a:rPr lang="en-US" altLang="en-US" sz="2000" dirty="0">
                <a:solidFill>
                  <a:sysClr val="windowText" lastClr="000000"/>
                </a:solidFill>
                <a:latin typeface="Times New Roman" panose="02020603050405020304" pitchFamily="18" charset="0"/>
                <a:cs typeface="Times New Roman" panose="02020603050405020304" pitchFamily="18" charset="0"/>
              </a:rPr>
              <a:t>This pattern is still true after the first year of the second administration of Donald Trump!</a:t>
            </a:r>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5E2D76D0-3962-4068-BB23-1DA5C0E23605}"/>
                  </a:ext>
                </a:extLst>
              </p14:cNvPr>
              <p14:cNvContentPartPr/>
              <p14:nvPr/>
            </p14:nvContentPartPr>
            <p14:xfrm>
              <a:off x="404387" y="1942267"/>
              <a:ext cx="1308600" cy="102240"/>
            </p14:xfrm>
          </p:contentPart>
        </mc:Choice>
        <mc:Fallback>
          <p:pic>
            <p:nvPicPr>
              <p:cNvPr id="2" name="Freihand 1">
                <a:extLst>
                  <a:ext uri="{FF2B5EF4-FFF2-40B4-BE49-F238E27FC236}">
                    <a16:creationId xmlns:a16="http://schemas.microsoft.com/office/drawing/2014/main" id="{5E2D76D0-3962-4068-BB23-1DA5C0E23605}"/>
                  </a:ext>
                </a:extLst>
              </p:cNvPr>
              <p:cNvPicPr/>
              <p:nvPr/>
            </p:nvPicPr>
            <p:blipFill>
              <a:blip r:embed="rId4"/>
              <a:stretch>
                <a:fillRect/>
              </a:stretch>
            </p:blipFill>
            <p:spPr>
              <a:xfrm>
                <a:off x="400067" y="1937947"/>
                <a:ext cx="131724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D6F79101-7FA8-4CA4-8B8F-14F16CEDF387}"/>
                  </a:ext>
                </a:extLst>
              </p14:cNvPr>
              <p14:cNvContentPartPr/>
              <p14:nvPr/>
            </p14:nvContentPartPr>
            <p14:xfrm>
              <a:off x="4718627" y="2661187"/>
              <a:ext cx="1287000" cy="57960"/>
            </p14:xfrm>
          </p:contentPart>
        </mc:Choice>
        <mc:Fallback>
          <p:pic>
            <p:nvPicPr>
              <p:cNvPr id="3" name="Freihand 2">
                <a:extLst>
                  <a:ext uri="{FF2B5EF4-FFF2-40B4-BE49-F238E27FC236}">
                    <a16:creationId xmlns:a16="http://schemas.microsoft.com/office/drawing/2014/main" id="{D6F79101-7FA8-4CA4-8B8F-14F16CEDF387}"/>
                  </a:ext>
                </a:extLst>
              </p:cNvPr>
              <p:cNvPicPr/>
              <p:nvPr/>
            </p:nvPicPr>
            <p:blipFill>
              <a:blip r:embed="rId6"/>
              <a:stretch>
                <a:fillRect/>
              </a:stretch>
            </p:blipFill>
            <p:spPr>
              <a:xfrm>
                <a:off x="4714307" y="2656867"/>
                <a:ext cx="1295640" cy="66600"/>
              </a:xfrm>
              <a:prstGeom prst="rect">
                <a:avLst/>
              </a:prstGeom>
            </p:spPr>
          </p:pic>
        </mc:Fallback>
      </mc:AlternateContent>
    </p:spTree>
    <p:extLst>
      <p:ext uri="{BB962C8B-B14F-4D97-AF65-F5344CB8AC3E}">
        <p14:creationId xmlns:p14="http://schemas.microsoft.com/office/powerpoint/2010/main" val="38491629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79A21E-6A7D-349C-0BEE-739F84EA2E9C}"/>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5636E3C-D95C-0461-3F68-B362B7FC8643}"/>
              </a:ext>
            </a:extLst>
          </p:cNvPr>
          <p:cNvSpPr txBox="1">
            <a:spLocks/>
          </p:cNvSpPr>
          <p:nvPr/>
        </p:nvSpPr>
        <p:spPr>
          <a:xfrm>
            <a:off x="1938720" y="184164"/>
            <a:ext cx="7464960" cy="640485"/>
          </a:xfrm>
          <a:prstGeom prst="rect">
            <a:avLst/>
          </a:prstGeom>
        </p:spPr>
        <p:txBody>
          <a:bodyPr>
            <a:normAutofit fontScale="97500" lnSpcReduction="10000"/>
          </a:bodyPr>
          <a:lstStyle>
            <a:lvl1pPr algn="ctr" rtl="0" hangingPunct="0">
              <a:tabLst/>
              <a:defRPr lang="de-DE" sz="4400" b="0" i="0" u="none" strike="noStrike" kern="1200">
                <a:ln>
                  <a:noFill/>
                </a:ln>
                <a:latin typeface="Arial" pitchFamily="18"/>
              </a:defRPr>
            </a:lvl1pPr>
          </a:lstStyle>
          <a:p>
            <a:r>
              <a:rPr lang="en-US" altLang="en-US" sz="3991" dirty="0">
                <a:solidFill>
                  <a:sysClr val="windowText" lastClr="000000"/>
                </a:solidFill>
                <a:latin typeface="Times New Roman" panose="02020603050405020304" pitchFamily="18" charset="0"/>
                <a:cs typeface="Times New Roman" panose="02020603050405020304" pitchFamily="18" charset="0"/>
              </a:rPr>
              <a:t>Eurozone USA + Mex + Canada</a:t>
            </a:r>
            <a:endParaRPr 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7" name="Rechteck 6">
            <a:extLst>
              <a:ext uri="{FF2B5EF4-FFF2-40B4-BE49-F238E27FC236}">
                <a16:creationId xmlns:a16="http://schemas.microsoft.com/office/drawing/2014/main" id="{93A967D5-E5DA-053C-B327-18AB0F3EF1D5}"/>
              </a:ext>
            </a:extLst>
          </p:cNvPr>
          <p:cNvSpPr/>
          <p:nvPr/>
        </p:nvSpPr>
        <p:spPr>
          <a:xfrm>
            <a:off x="3026078" y="5192574"/>
            <a:ext cx="4441590" cy="587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latin typeface="Times New Roman" panose="02020603050405020304" pitchFamily="18" charset="0"/>
              <a:cs typeface="Times New Roman" panose="02020603050405020304" pitchFamily="18" charset="0"/>
            </a:endParaRPr>
          </a:p>
        </p:txBody>
      </p:sp>
      <p:sp>
        <p:nvSpPr>
          <p:cNvPr id="3" name="Textfeld 2">
            <a:extLst>
              <a:ext uri="{FF2B5EF4-FFF2-40B4-BE49-F238E27FC236}">
                <a16:creationId xmlns:a16="http://schemas.microsoft.com/office/drawing/2014/main" id="{A8009060-E04D-BAB5-069A-DA9DA0F6B494}"/>
              </a:ext>
            </a:extLst>
          </p:cNvPr>
          <p:cNvSpPr txBox="1"/>
          <p:nvPr/>
        </p:nvSpPr>
        <p:spPr>
          <a:xfrm>
            <a:off x="9094962" y="481029"/>
            <a:ext cx="1694695"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Source: ITC, IMF</a:t>
            </a:r>
          </a:p>
        </p:txBody>
      </p:sp>
      <p:sp>
        <p:nvSpPr>
          <p:cNvPr id="8" name="Rechteck 7">
            <a:extLst>
              <a:ext uri="{FF2B5EF4-FFF2-40B4-BE49-F238E27FC236}">
                <a16:creationId xmlns:a16="http://schemas.microsoft.com/office/drawing/2014/main" id="{0158348D-0AA9-541F-8A3A-6FC9E0B5B696}"/>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57" name="Freihand 56">
                <a:extLst>
                  <a:ext uri="{FF2B5EF4-FFF2-40B4-BE49-F238E27FC236}">
                    <a16:creationId xmlns:a16="http://schemas.microsoft.com/office/drawing/2014/main" id="{4054D106-B32E-4167-B0B1-DA72E3A3ABB0}"/>
                  </a:ext>
                </a:extLst>
              </p14:cNvPr>
              <p14:cNvContentPartPr/>
              <p14:nvPr/>
            </p14:nvContentPartPr>
            <p14:xfrm>
              <a:off x="1307627" y="910867"/>
              <a:ext cx="5388120" cy="2070000"/>
            </p14:xfrm>
          </p:contentPart>
        </mc:Choice>
        <mc:Fallback>
          <p:pic>
            <p:nvPicPr>
              <p:cNvPr id="57" name="Freihand 56">
                <a:extLst>
                  <a:ext uri="{FF2B5EF4-FFF2-40B4-BE49-F238E27FC236}">
                    <a16:creationId xmlns:a16="http://schemas.microsoft.com/office/drawing/2014/main" id="{4054D106-B32E-4167-B0B1-DA72E3A3ABB0}"/>
                  </a:ext>
                </a:extLst>
              </p:cNvPr>
              <p:cNvPicPr/>
              <p:nvPr/>
            </p:nvPicPr>
            <p:blipFill>
              <a:blip r:embed="rId4"/>
              <a:stretch>
                <a:fillRect/>
              </a:stretch>
            </p:blipFill>
            <p:spPr>
              <a:xfrm>
                <a:off x="1303307" y="906547"/>
                <a:ext cx="5396760" cy="20786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137" name="Freihand 136">
                <a:extLst>
                  <a:ext uri="{FF2B5EF4-FFF2-40B4-BE49-F238E27FC236}">
                    <a16:creationId xmlns:a16="http://schemas.microsoft.com/office/drawing/2014/main" id="{861CB6DF-B5E5-4085-9C96-4D53092766D5}"/>
                  </a:ext>
                </a:extLst>
              </p14:cNvPr>
              <p14:cNvContentPartPr/>
              <p14:nvPr/>
            </p14:nvContentPartPr>
            <p14:xfrm>
              <a:off x="1156427" y="2811667"/>
              <a:ext cx="4974840" cy="1532520"/>
            </p14:xfrm>
          </p:contentPart>
        </mc:Choice>
        <mc:Fallback>
          <p:pic>
            <p:nvPicPr>
              <p:cNvPr id="137" name="Freihand 136">
                <a:extLst>
                  <a:ext uri="{FF2B5EF4-FFF2-40B4-BE49-F238E27FC236}">
                    <a16:creationId xmlns:a16="http://schemas.microsoft.com/office/drawing/2014/main" id="{861CB6DF-B5E5-4085-9C96-4D53092766D5}"/>
                  </a:ext>
                </a:extLst>
              </p:cNvPr>
              <p:cNvPicPr/>
              <p:nvPr/>
            </p:nvPicPr>
            <p:blipFill>
              <a:blip r:embed="rId6"/>
              <a:stretch>
                <a:fillRect/>
              </a:stretch>
            </p:blipFill>
            <p:spPr>
              <a:xfrm>
                <a:off x="1152107" y="2807347"/>
                <a:ext cx="4983480" cy="15411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39" name="Freihand 138">
                <a:extLst>
                  <a:ext uri="{FF2B5EF4-FFF2-40B4-BE49-F238E27FC236}">
                    <a16:creationId xmlns:a16="http://schemas.microsoft.com/office/drawing/2014/main" id="{26AEDDD2-6C03-4CAC-90FC-AB762E55BEB7}"/>
                  </a:ext>
                </a:extLst>
              </p14:cNvPr>
              <p14:cNvContentPartPr/>
              <p14:nvPr/>
            </p14:nvContentPartPr>
            <p14:xfrm>
              <a:off x="1339307" y="1311547"/>
              <a:ext cx="5463000" cy="1582920"/>
            </p14:xfrm>
          </p:contentPart>
        </mc:Choice>
        <mc:Fallback>
          <p:pic>
            <p:nvPicPr>
              <p:cNvPr id="139" name="Freihand 138">
                <a:extLst>
                  <a:ext uri="{FF2B5EF4-FFF2-40B4-BE49-F238E27FC236}">
                    <a16:creationId xmlns:a16="http://schemas.microsoft.com/office/drawing/2014/main" id="{26AEDDD2-6C03-4CAC-90FC-AB762E55BEB7}"/>
                  </a:ext>
                </a:extLst>
              </p:cNvPr>
              <p:cNvPicPr/>
              <p:nvPr/>
            </p:nvPicPr>
            <p:blipFill>
              <a:blip r:embed="rId8"/>
              <a:stretch>
                <a:fillRect/>
              </a:stretch>
            </p:blipFill>
            <p:spPr>
              <a:xfrm>
                <a:off x="1334987" y="1307227"/>
                <a:ext cx="5471640" cy="15915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94" name="Freihand 193">
                <a:extLst>
                  <a:ext uri="{FF2B5EF4-FFF2-40B4-BE49-F238E27FC236}">
                    <a16:creationId xmlns:a16="http://schemas.microsoft.com/office/drawing/2014/main" id="{B2A74634-655D-4D5E-B470-A2DEC811C49D}"/>
                  </a:ext>
                </a:extLst>
              </p14:cNvPr>
              <p14:cNvContentPartPr/>
              <p14:nvPr/>
            </p14:nvContentPartPr>
            <p14:xfrm>
              <a:off x="2848787" y="5469907"/>
              <a:ext cx="360" cy="360"/>
            </p14:xfrm>
          </p:contentPart>
        </mc:Choice>
        <mc:Fallback>
          <p:pic>
            <p:nvPicPr>
              <p:cNvPr id="194" name="Freihand 193">
                <a:extLst>
                  <a:ext uri="{FF2B5EF4-FFF2-40B4-BE49-F238E27FC236}">
                    <a16:creationId xmlns:a16="http://schemas.microsoft.com/office/drawing/2014/main" id="{B2A74634-655D-4D5E-B470-A2DEC811C49D}"/>
                  </a:ext>
                </a:extLst>
              </p:cNvPr>
              <p:cNvPicPr/>
              <p:nvPr/>
            </p:nvPicPr>
            <p:blipFill>
              <a:blip r:embed="rId10"/>
              <a:stretch>
                <a:fillRect/>
              </a:stretch>
            </p:blipFill>
            <p:spPr>
              <a:xfrm>
                <a:off x="2844467" y="54655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96" name="Freihand 195">
                <a:extLst>
                  <a:ext uri="{FF2B5EF4-FFF2-40B4-BE49-F238E27FC236}">
                    <a16:creationId xmlns:a16="http://schemas.microsoft.com/office/drawing/2014/main" id="{10716F3B-F91F-4C1F-BB63-8B1D070729BC}"/>
                  </a:ext>
                </a:extLst>
              </p14:cNvPr>
              <p14:cNvContentPartPr/>
              <p14:nvPr/>
            </p14:nvContentPartPr>
            <p14:xfrm>
              <a:off x="2832587" y="5482507"/>
              <a:ext cx="41760" cy="33480"/>
            </p14:xfrm>
          </p:contentPart>
        </mc:Choice>
        <mc:Fallback>
          <p:pic>
            <p:nvPicPr>
              <p:cNvPr id="196" name="Freihand 195">
                <a:extLst>
                  <a:ext uri="{FF2B5EF4-FFF2-40B4-BE49-F238E27FC236}">
                    <a16:creationId xmlns:a16="http://schemas.microsoft.com/office/drawing/2014/main" id="{10716F3B-F91F-4C1F-BB63-8B1D070729BC}"/>
                  </a:ext>
                </a:extLst>
              </p:cNvPr>
              <p:cNvPicPr/>
              <p:nvPr/>
            </p:nvPicPr>
            <p:blipFill>
              <a:blip r:embed="rId12"/>
              <a:stretch>
                <a:fillRect/>
              </a:stretch>
            </p:blipFill>
            <p:spPr>
              <a:xfrm>
                <a:off x="2828267" y="5478187"/>
                <a:ext cx="50400" cy="4212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98" name="Freihand 197">
                <a:extLst>
                  <a:ext uri="{FF2B5EF4-FFF2-40B4-BE49-F238E27FC236}">
                    <a16:creationId xmlns:a16="http://schemas.microsoft.com/office/drawing/2014/main" id="{F7C2ECC6-9D9B-48F2-B981-34D56C5469F5}"/>
                  </a:ext>
                </a:extLst>
              </p14:cNvPr>
              <p14:cNvContentPartPr/>
              <p14:nvPr/>
            </p14:nvContentPartPr>
            <p14:xfrm>
              <a:off x="2979107" y="5347147"/>
              <a:ext cx="182880" cy="170640"/>
            </p14:xfrm>
          </p:contentPart>
        </mc:Choice>
        <mc:Fallback>
          <p:pic>
            <p:nvPicPr>
              <p:cNvPr id="198" name="Freihand 197">
                <a:extLst>
                  <a:ext uri="{FF2B5EF4-FFF2-40B4-BE49-F238E27FC236}">
                    <a16:creationId xmlns:a16="http://schemas.microsoft.com/office/drawing/2014/main" id="{F7C2ECC6-9D9B-48F2-B981-34D56C5469F5}"/>
                  </a:ext>
                </a:extLst>
              </p:cNvPr>
              <p:cNvPicPr/>
              <p:nvPr/>
            </p:nvPicPr>
            <p:blipFill>
              <a:blip r:embed="rId14"/>
              <a:stretch>
                <a:fillRect/>
              </a:stretch>
            </p:blipFill>
            <p:spPr>
              <a:xfrm>
                <a:off x="2974787" y="5342827"/>
                <a:ext cx="19152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248" name="Freihand 247">
                <a:extLst>
                  <a:ext uri="{FF2B5EF4-FFF2-40B4-BE49-F238E27FC236}">
                    <a16:creationId xmlns:a16="http://schemas.microsoft.com/office/drawing/2014/main" id="{C64CBF62-D5B6-4036-9362-05C382633101}"/>
                  </a:ext>
                </a:extLst>
              </p14:cNvPr>
              <p14:cNvContentPartPr/>
              <p14:nvPr/>
            </p14:nvContentPartPr>
            <p14:xfrm>
              <a:off x="7902467" y="2013907"/>
              <a:ext cx="201600" cy="159840"/>
            </p14:xfrm>
          </p:contentPart>
        </mc:Choice>
        <mc:Fallback>
          <p:pic>
            <p:nvPicPr>
              <p:cNvPr id="248" name="Freihand 247">
                <a:extLst>
                  <a:ext uri="{FF2B5EF4-FFF2-40B4-BE49-F238E27FC236}">
                    <a16:creationId xmlns:a16="http://schemas.microsoft.com/office/drawing/2014/main" id="{C64CBF62-D5B6-4036-9362-05C382633101}"/>
                  </a:ext>
                </a:extLst>
              </p:cNvPr>
              <p:cNvPicPr/>
              <p:nvPr/>
            </p:nvPicPr>
            <p:blipFill>
              <a:blip r:embed="rId16"/>
              <a:stretch>
                <a:fillRect/>
              </a:stretch>
            </p:blipFill>
            <p:spPr>
              <a:xfrm>
                <a:off x="7898147" y="2009587"/>
                <a:ext cx="210240" cy="168480"/>
              </a:xfrm>
              <a:prstGeom prst="rect">
                <a:avLst/>
              </a:prstGeom>
            </p:spPr>
          </p:pic>
        </mc:Fallback>
      </mc:AlternateContent>
      <p:grpSp>
        <p:nvGrpSpPr>
          <p:cNvPr id="337" name="Gruppieren 336">
            <a:extLst>
              <a:ext uri="{FF2B5EF4-FFF2-40B4-BE49-F238E27FC236}">
                <a16:creationId xmlns:a16="http://schemas.microsoft.com/office/drawing/2014/main" id="{CB12A743-8137-4A7D-8805-4AEE2C62C048}"/>
              </a:ext>
            </a:extLst>
          </p:cNvPr>
          <p:cNvGrpSpPr/>
          <p:nvPr/>
        </p:nvGrpSpPr>
        <p:grpSpPr>
          <a:xfrm>
            <a:off x="687707" y="655627"/>
            <a:ext cx="11036880" cy="6004800"/>
            <a:chOff x="687707" y="655627"/>
            <a:chExt cx="11036880" cy="6004800"/>
          </a:xfrm>
        </p:grpSpPr>
        <mc:AlternateContent xmlns:mc="http://schemas.openxmlformats.org/markup-compatibility/2006">
          <mc:Choice xmlns:p14="http://schemas.microsoft.com/office/powerpoint/2010/main" Requires="p14">
            <p:contentPart p14:bwMode="auto" r:id="rId17">
              <p14:nvContentPartPr>
                <p14:cNvPr id="63" name="Freihand 62">
                  <a:extLst>
                    <a:ext uri="{FF2B5EF4-FFF2-40B4-BE49-F238E27FC236}">
                      <a16:creationId xmlns:a16="http://schemas.microsoft.com/office/drawing/2014/main" id="{142D87BA-C1D2-4DC7-AB36-BD0BB3489CB5}"/>
                    </a:ext>
                  </a:extLst>
                </p14:cNvPr>
                <p14:cNvContentPartPr/>
                <p14:nvPr/>
              </p14:nvContentPartPr>
              <p14:xfrm>
                <a:off x="831707" y="3564427"/>
                <a:ext cx="267120" cy="1080"/>
              </p14:xfrm>
            </p:contentPart>
          </mc:Choice>
          <mc:Fallback>
            <p:pic>
              <p:nvPicPr>
                <p:cNvPr id="63" name="Freihand 62">
                  <a:extLst>
                    <a:ext uri="{FF2B5EF4-FFF2-40B4-BE49-F238E27FC236}">
                      <a16:creationId xmlns:a16="http://schemas.microsoft.com/office/drawing/2014/main" id="{142D87BA-C1D2-4DC7-AB36-BD0BB3489CB5}"/>
                    </a:ext>
                  </a:extLst>
                </p:cNvPr>
                <p:cNvPicPr/>
                <p:nvPr/>
              </p:nvPicPr>
              <p:blipFill>
                <a:blip r:embed="rId18"/>
                <a:stretch>
                  <a:fillRect/>
                </a:stretch>
              </p:blipFill>
              <p:spPr>
                <a:xfrm>
                  <a:off x="827387" y="3560107"/>
                  <a:ext cx="275760" cy="97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64" name="Freihand 63">
                  <a:extLst>
                    <a:ext uri="{FF2B5EF4-FFF2-40B4-BE49-F238E27FC236}">
                      <a16:creationId xmlns:a16="http://schemas.microsoft.com/office/drawing/2014/main" id="{D0F052ED-6361-4D88-895D-E6BB2335433E}"/>
                    </a:ext>
                  </a:extLst>
                </p14:cNvPr>
                <p14:cNvContentPartPr/>
                <p14:nvPr/>
              </p14:nvContentPartPr>
              <p14:xfrm>
                <a:off x="1037987" y="3431227"/>
                <a:ext cx="272520" cy="389520"/>
              </p14:xfrm>
            </p:contentPart>
          </mc:Choice>
          <mc:Fallback>
            <p:pic>
              <p:nvPicPr>
                <p:cNvPr id="64" name="Freihand 63">
                  <a:extLst>
                    <a:ext uri="{FF2B5EF4-FFF2-40B4-BE49-F238E27FC236}">
                      <a16:creationId xmlns:a16="http://schemas.microsoft.com/office/drawing/2014/main" id="{D0F052ED-6361-4D88-895D-E6BB2335433E}"/>
                    </a:ext>
                  </a:extLst>
                </p:cNvPr>
                <p:cNvPicPr/>
                <p:nvPr/>
              </p:nvPicPr>
              <p:blipFill>
                <a:blip r:embed="rId20"/>
                <a:stretch>
                  <a:fillRect/>
                </a:stretch>
              </p:blipFill>
              <p:spPr>
                <a:xfrm>
                  <a:off x="1033667" y="3426907"/>
                  <a:ext cx="281160" cy="39816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66" name="Freihand 65">
                  <a:extLst>
                    <a:ext uri="{FF2B5EF4-FFF2-40B4-BE49-F238E27FC236}">
                      <a16:creationId xmlns:a16="http://schemas.microsoft.com/office/drawing/2014/main" id="{9C32D770-1873-4679-B46E-941FD1813B46}"/>
                    </a:ext>
                  </a:extLst>
                </p14:cNvPr>
                <p14:cNvContentPartPr/>
                <p14:nvPr/>
              </p14:nvContentPartPr>
              <p14:xfrm>
                <a:off x="1637387" y="3343387"/>
                <a:ext cx="50760" cy="285840"/>
              </p14:xfrm>
            </p:contentPart>
          </mc:Choice>
          <mc:Fallback>
            <p:pic>
              <p:nvPicPr>
                <p:cNvPr id="66" name="Freihand 65">
                  <a:extLst>
                    <a:ext uri="{FF2B5EF4-FFF2-40B4-BE49-F238E27FC236}">
                      <a16:creationId xmlns:a16="http://schemas.microsoft.com/office/drawing/2014/main" id="{9C32D770-1873-4679-B46E-941FD1813B46}"/>
                    </a:ext>
                  </a:extLst>
                </p:cNvPr>
                <p:cNvPicPr/>
                <p:nvPr/>
              </p:nvPicPr>
              <p:blipFill>
                <a:blip r:embed="rId22"/>
                <a:stretch>
                  <a:fillRect/>
                </a:stretch>
              </p:blipFill>
              <p:spPr>
                <a:xfrm>
                  <a:off x="1633067" y="3339067"/>
                  <a:ext cx="59400" cy="29448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67" name="Freihand 66">
                  <a:extLst>
                    <a:ext uri="{FF2B5EF4-FFF2-40B4-BE49-F238E27FC236}">
                      <a16:creationId xmlns:a16="http://schemas.microsoft.com/office/drawing/2014/main" id="{C50575F2-805C-495D-8DBF-7A5CD3ED7987}"/>
                    </a:ext>
                  </a:extLst>
                </p14:cNvPr>
                <p14:cNvContentPartPr/>
                <p14:nvPr/>
              </p14:nvContentPartPr>
              <p14:xfrm>
                <a:off x="1644587" y="3345187"/>
                <a:ext cx="226440" cy="8640"/>
              </p14:xfrm>
            </p:contentPart>
          </mc:Choice>
          <mc:Fallback>
            <p:pic>
              <p:nvPicPr>
                <p:cNvPr id="67" name="Freihand 66">
                  <a:extLst>
                    <a:ext uri="{FF2B5EF4-FFF2-40B4-BE49-F238E27FC236}">
                      <a16:creationId xmlns:a16="http://schemas.microsoft.com/office/drawing/2014/main" id="{C50575F2-805C-495D-8DBF-7A5CD3ED7987}"/>
                    </a:ext>
                  </a:extLst>
                </p:cNvPr>
                <p:cNvPicPr/>
                <p:nvPr/>
              </p:nvPicPr>
              <p:blipFill>
                <a:blip r:embed="rId24"/>
                <a:stretch>
                  <a:fillRect/>
                </a:stretch>
              </p:blipFill>
              <p:spPr>
                <a:xfrm>
                  <a:off x="1640267" y="3340867"/>
                  <a:ext cx="23508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68" name="Freihand 67">
                  <a:extLst>
                    <a:ext uri="{FF2B5EF4-FFF2-40B4-BE49-F238E27FC236}">
                      <a16:creationId xmlns:a16="http://schemas.microsoft.com/office/drawing/2014/main" id="{B5668041-1B3F-409C-B073-A44EE2D751C3}"/>
                    </a:ext>
                  </a:extLst>
                </p14:cNvPr>
                <p14:cNvContentPartPr/>
                <p14:nvPr/>
              </p14:nvContentPartPr>
              <p14:xfrm>
                <a:off x="1634507" y="3421507"/>
                <a:ext cx="307080" cy="234000"/>
              </p14:xfrm>
            </p:contentPart>
          </mc:Choice>
          <mc:Fallback>
            <p:pic>
              <p:nvPicPr>
                <p:cNvPr id="68" name="Freihand 67">
                  <a:extLst>
                    <a:ext uri="{FF2B5EF4-FFF2-40B4-BE49-F238E27FC236}">
                      <a16:creationId xmlns:a16="http://schemas.microsoft.com/office/drawing/2014/main" id="{B5668041-1B3F-409C-B073-A44EE2D751C3}"/>
                    </a:ext>
                  </a:extLst>
                </p:cNvPr>
                <p:cNvPicPr/>
                <p:nvPr/>
              </p:nvPicPr>
              <p:blipFill>
                <a:blip r:embed="rId26"/>
                <a:stretch>
                  <a:fillRect/>
                </a:stretch>
              </p:blipFill>
              <p:spPr>
                <a:xfrm>
                  <a:off x="1630187" y="3417187"/>
                  <a:ext cx="315720" cy="24264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69" name="Freihand 68">
                  <a:extLst>
                    <a:ext uri="{FF2B5EF4-FFF2-40B4-BE49-F238E27FC236}">
                      <a16:creationId xmlns:a16="http://schemas.microsoft.com/office/drawing/2014/main" id="{101E00A0-F5E1-47E3-9368-4AB57A241387}"/>
                    </a:ext>
                  </a:extLst>
                </p14:cNvPr>
                <p14:cNvContentPartPr/>
                <p14:nvPr/>
              </p14:nvContentPartPr>
              <p14:xfrm>
                <a:off x="2038067" y="3300907"/>
                <a:ext cx="52560" cy="303840"/>
              </p14:xfrm>
            </p:contentPart>
          </mc:Choice>
          <mc:Fallback>
            <p:pic>
              <p:nvPicPr>
                <p:cNvPr id="69" name="Freihand 68">
                  <a:extLst>
                    <a:ext uri="{FF2B5EF4-FFF2-40B4-BE49-F238E27FC236}">
                      <a16:creationId xmlns:a16="http://schemas.microsoft.com/office/drawing/2014/main" id="{101E00A0-F5E1-47E3-9368-4AB57A241387}"/>
                    </a:ext>
                  </a:extLst>
                </p:cNvPr>
                <p:cNvPicPr/>
                <p:nvPr/>
              </p:nvPicPr>
              <p:blipFill>
                <a:blip r:embed="rId28"/>
                <a:stretch>
                  <a:fillRect/>
                </a:stretch>
              </p:blipFill>
              <p:spPr>
                <a:xfrm>
                  <a:off x="2033747" y="3296587"/>
                  <a:ext cx="61200" cy="31248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70" name="Freihand 69">
                  <a:extLst>
                    <a:ext uri="{FF2B5EF4-FFF2-40B4-BE49-F238E27FC236}">
                      <a16:creationId xmlns:a16="http://schemas.microsoft.com/office/drawing/2014/main" id="{B53D2758-CA5E-4540-8CC0-3E1EC09FEE72}"/>
                    </a:ext>
                  </a:extLst>
                </p14:cNvPr>
                <p14:cNvContentPartPr/>
                <p14:nvPr/>
              </p14:nvContentPartPr>
              <p14:xfrm>
                <a:off x="2103227" y="3457147"/>
                <a:ext cx="206280" cy="156600"/>
              </p14:xfrm>
            </p:contentPart>
          </mc:Choice>
          <mc:Fallback>
            <p:pic>
              <p:nvPicPr>
                <p:cNvPr id="70" name="Freihand 69">
                  <a:extLst>
                    <a:ext uri="{FF2B5EF4-FFF2-40B4-BE49-F238E27FC236}">
                      <a16:creationId xmlns:a16="http://schemas.microsoft.com/office/drawing/2014/main" id="{B53D2758-CA5E-4540-8CC0-3E1EC09FEE72}"/>
                    </a:ext>
                  </a:extLst>
                </p:cNvPr>
                <p:cNvPicPr/>
                <p:nvPr/>
              </p:nvPicPr>
              <p:blipFill>
                <a:blip r:embed="rId30"/>
                <a:stretch>
                  <a:fillRect/>
                </a:stretch>
              </p:blipFill>
              <p:spPr>
                <a:xfrm>
                  <a:off x="2098907" y="3452827"/>
                  <a:ext cx="21492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71" name="Freihand 70">
                  <a:extLst>
                    <a:ext uri="{FF2B5EF4-FFF2-40B4-BE49-F238E27FC236}">
                      <a16:creationId xmlns:a16="http://schemas.microsoft.com/office/drawing/2014/main" id="{13525706-4BEE-4440-8EC1-EA0819081F8A}"/>
                    </a:ext>
                  </a:extLst>
                </p14:cNvPr>
                <p14:cNvContentPartPr/>
                <p14:nvPr/>
              </p14:nvContentPartPr>
              <p14:xfrm>
                <a:off x="2344427" y="3442747"/>
                <a:ext cx="108720" cy="150840"/>
              </p14:xfrm>
            </p:contentPart>
          </mc:Choice>
          <mc:Fallback>
            <p:pic>
              <p:nvPicPr>
                <p:cNvPr id="71" name="Freihand 70">
                  <a:extLst>
                    <a:ext uri="{FF2B5EF4-FFF2-40B4-BE49-F238E27FC236}">
                      <a16:creationId xmlns:a16="http://schemas.microsoft.com/office/drawing/2014/main" id="{13525706-4BEE-4440-8EC1-EA0819081F8A}"/>
                    </a:ext>
                  </a:extLst>
                </p:cNvPr>
                <p:cNvPicPr/>
                <p:nvPr/>
              </p:nvPicPr>
              <p:blipFill>
                <a:blip r:embed="rId32"/>
                <a:stretch>
                  <a:fillRect/>
                </a:stretch>
              </p:blipFill>
              <p:spPr>
                <a:xfrm>
                  <a:off x="2340107" y="3438427"/>
                  <a:ext cx="11736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73" name="Freihand 72">
                  <a:extLst>
                    <a:ext uri="{FF2B5EF4-FFF2-40B4-BE49-F238E27FC236}">
                      <a16:creationId xmlns:a16="http://schemas.microsoft.com/office/drawing/2014/main" id="{6F901AF1-57D3-4331-9275-E6A6E3318D19}"/>
                    </a:ext>
                  </a:extLst>
                </p14:cNvPr>
                <p14:cNvContentPartPr/>
                <p14:nvPr/>
              </p14:nvContentPartPr>
              <p14:xfrm>
                <a:off x="2513267" y="3294787"/>
                <a:ext cx="38880" cy="269640"/>
              </p14:xfrm>
            </p:contentPart>
          </mc:Choice>
          <mc:Fallback>
            <p:pic>
              <p:nvPicPr>
                <p:cNvPr id="73" name="Freihand 72">
                  <a:extLst>
                    <a:ext uri="{FF2B5EF4-FFF2-40B4-BE49-F238E27FC236}">
                      <a16:creationId xmlns:a16="http://schemas.microsoft.com/office/drawing/2014/main" id="{6F901AF1-57D3-4331-9275-E6A6E3318D19}"/>
                    </a:ext>
                  </a:extLst>
                </p:cNvPr>
                <p:cNvPicPr/>
                <p:nvPr/>
              </p:nvPicPr>
              <p:blipFill>
                <a:blip r:embed="rId34"/>
                <a:stretch>
                  <a:fillRect/>
                </a:stretch>
              </p:blipFill>
              <p:spPr>
                <a:xfrm>
                  <a:off x="2508947" y="3290467"/>
                  <a:ext cx="47520" cy="27828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75" name="Freihand 74">
                  <a:extLst>
                    <a:ext uri="{FF2B5EF4-FFF2-40B4-BE49-F238E27FC236}">
                      <a16:creationId xmlns:a16="http://schemas.microsoft.com/office/drawing/2014/main" id="{75AE1C40-A0EF-4CDA-968D-F3723221A0BE}"/>
                    </a:ext>
                  </a:extLst>
                </p14:cNvPr>
                <p14:cNvContentPartPr/>
                <p14:nvPr/>
              </p14:nvContentPartPr>
              <p14:xfrm>
                <a:off x="2465027" y="3435907"/>
                <a:ext cx="162720" cy="20160"/>
              </p14:xfrm>
            </p:contentPart>
          </mc:Choice>
          <mc:Fallback>
            <p:pic>
              <p:nvPicPr>
                <p:cNvPr id="75" name="Freihand 74">
                  <a:extLst>
                    <a:ext uri="{FF2B5EF4-FFF2-40B4-BE49-F238E27FC236}">
                      <a16:creationId xmlns:a16="http://schemas.microsoft.com/office/drawing/2014/main" id="{75AE1C40-A0EF-4CDA-968D-F3723221A0BE}"/>
                    </a:ext>
                  </a:extLst>
                </p:cNvPr>
                <p:cNvPicPr/>
                <p:nvPr/>
              </p:nvPicPr>
              <p:blipFill>
                <a:blip r:embed="rId36"/>
                <a:stretch>
                  <a:fillRect/>
                </a:stretch>
              </p:blipFill>
              <p:spPr>
                <a:xfrm>
                  <a:off x="2460707" y="3431587"/>
                  <a:ext cx="171360" cy="2880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76" name="Freihand 75">
                  <a:extLst>
                    <a:ext uri="{FF2B5EF4-FFF2-40B4-BE49-F238E27FC236}">
                      <a16:creationId xmlns:a16="http://schemas.microsoft.com/office/drawing/2014/main" id="{86D718ED-BDD2-4A59-A718-8F75FACDBDD1}"/>
                    </a:ext>
                  </a:extLst>
                </p14:cNvPr>
                <p14:cNvContentPartPr/>
                <p14:nvPr/>
              </p14:nvContentPartPr>
              <p14:xfrm>
                <a:off x="2674547" y="3311347"/>
                <a:ext cx="32040" cy="208440"/>
              </p14:xfrm>
            </p:contentPart>
          </mc:Choice>
          <mc:Fallback>
            <p:pic>
              <p:nvPicPr>
                <p:cNvPr id="76" name="Freihand 75">
                  <a:extLst>
                    <a:ext uri="{FF2B5EF4-FFF2-40B4-BE49-F238E27FC236}">
                      <a16:creationId xmlns:a16="http://schemas.microsoft.com/office/drawing/2014/main" id="{86D718ED-BDD2-4A59-A718-8F75FACDBDD1}"/>
                    </a:ext>
                  </a:extLst>
                </p:cNvPr>
                <p:cNvPicPr/>
                <p:nvPr/>
              </p:nvPicPr>
              <p:blipFill>
                <a:blip r:embed="rId38"/>
                <a:stretch>
                  <a:fillRect/>
                </a:stretch>
              </p:blipFill>
              <p:spPr>
                <a:xfrm>
                  <a:off x="2670227" y="3307027"/>
                  <a:ext cx="40680" cy="21708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77" name="Freihand 76">
                  <a:extLst>
                    <a:ext uri="{FF2B5EF4-FFF2-40B4-BE49-F238E27FC236}">
                      <a16:creationId xmlns:a16="http://schemas.microsoft.com/office/drawing/2014/main" id="{8ADEC64E-ECF7-4268-A231-5AB85957C770}"/>
                    </a:ext>
                  </a:extLst>
                </p14:cNvPr>
                <p14:cNvContentPartPr/>
                <p14:nvPr/>
              </p14:nvContentPartPr>
              <p14:xfrm>
                <a:off x="2759507" y="3390547"/>
                <a:ext cx="138600" cy="132840"/>
              </p14:xfrm>
            </p:contentPart>
          </mc:Choice>
          <mc:Fallback>
            <p:pic>
              <p:nvPicPr>
                <p:cNvPr id="77" name="Freihand 76">
                  <a:extLst>
                    <a:ext uri="{FF2B5EF4-FFF2-40B4-BE49-F238E27FC236}">
                      <a16:creationId xmlns:a16="http://schemas.microsoft.com/office/drawing/2014/main" id="{8ADEC64E-ECF7-4268-A231-5AB85957C770}"/>
                    </a:ext>
                  </a:extLst>
                </p:cNvPr>
                <p:cNvPicPr/>
                <p:nvPr/>
              </p:nvPicPr>
              <p:blipFill>
                <a:blip r:embed="rId40"/>
                <a:stretch>
                  <a:fillRect/>
                </a:stretch>
              </p:blipFill>
              <p:spPr>
                <a:xfrm>
                  <a:off x="2755187" y="3386227"/>
                  <a:ext cx="14724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78" name="Freihand 77">
                  <a:extLst>
                    <a:ext uri="{FF2B5EF4-FFF2-40B4-BE49-F238E27FC236}">
                      <a16:creationId xmlns:a16="http://schemas.microsoft.com/office/drawing/2014/main" id="{F711A6D8-CEB8-44B6-BCAD-6B584819DDA6}"/>
                    </a:ext>
                  </a:extLst>
                </p14:cNvPr>
                <p14:cNvContentPartPr/>
                <p14:nvPr/>
              </p14:nvContentPartPr>
              <p14:xfrm>
                <a:off x="2921867" y="3391627"/>
                <a:ext cx="38520" cy="115920"/>
              </p14:xfrm>
            </p:contentPart>
          </mc:Choice>
          <mc:Fallback>
            <p:pic>
              <p:nvPicPr>
                <p:cNvPr id="78" name="Freihand 77">
                  <a:extLst>
                    <a:ext uri="{FF2B5EF4-FFF2-40B4-BE49-F238E27FC236}">
                      <a16:creationId xmlns:a16="http://schemas.microsoft.com/office/drawing/2014/main" id="{F711A6D8-CEB8-44B6-BCAD-6B584819DDA6}"/>
                    </a:ext>
                  </a:extLst>
                </p:cNvPr>
                <p:cNvPicPr/>
                <p:nvPr/>
              </p:nvPicPr>
              <p:blipFill>
                <a:blip r:embed="rId42"/>
                <a:stretch>
                  <a:fillRect/>
                </a:stretch>
              </p:blipFill>
              <p:spPr>
                <a:xfrm>
                  <a:off x="2917547" y="3387307"/>
                  <a:ext cx="4716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79" name="Freihand 78">
                  <a:extLst>
                    <a:ext uri="{FF2B5EF4-FFF2-40B4-BE49-F238E27FC236}">
                      <a16:creationId xmlns:a16="http://schemas.microsoft.com/office/drawing/2014/main" id="{EB8A857F-FE47-4290-9318-C3C435C13AF9}"/>
                    </a:ext>
                  </a:extLst>
                </p14:cNvPr>
                <p14:cNvContentPartPr/>
                <p14:nvPr/>
              </p14:nvContentPartPr>
              <p14:xfrm>
                <a:off x="3028067" y="3259507"/>
                <a:ext cx="300960" cy="504360"/>
              </p14:xfrm>
            </p:contentPart>
          </mc:Choice>
          <mc:Fallback>
            <p:pic>
              <p:nvPicPr>
                <p:cNvPr id="79" name="Freihand 78">
                  <a:extLst>
                    <a:ext uri="{FF2B5EF4-FFF2-40B4-BE49-F238E27FC236}">
                      <a16:creationId xmlns:a16="http://schemas.microsoft.com/office/drawing/2014/main" id="{EB8A857F-FE47-4290-9318-C3C435C13AF9}"/>
                    </a:ext>
                  </a:extLst>
                </p:cNvPr>
                <p:cNvPicPr/>
                <p:nvPr/>
              </p:nvPicPr>
              <p:blipFill>
                <a:blip r:embed="rId44"/>
                <a:stretch>
                  <a:fillRect/>
                </a:stretch>
              </p:blipFill>
              <p:spPr>
                <a:xfrm>
                  <a:off x="3023747" y="3255187"/>
                  <a:ext cx="309600" cy="51300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81" name="Freihand 80">
                  <a:extLst>
                    <a:ext uri="{FF2B5EF4-FFF2-40B4-BE49-F238E27FC236}">
                      <a16:creationId xmlns:a16="http://schemas.microsoft.com/office/drawing/2014/main" id="{5D4305A7-A598-4282-AFA7-3ED3687201A3}"/>
                    </a:ext>
                  </a:extLst>
                </p14:cNvPr>
                <p14:cNvContentPartPr/>
                <p14:nvPr/>
              </p14:nvContentPartPr>
              <p14:xfrm>
                <a:off x="3487427" y="3366067"/>
                <a:ext cx="257760" cy="42840"/>
              </p14:xfrm>
            </p:contentPart>
          </mc:Choice>
          <mc:Fallback>
            <p:pic>
              <p:nvPicPr>
                <p:cNvPr id="81" name="Freihand 80">
                  <a:extLst>
                    <a:ext uri="{FF2B5EF4-FFF2-40B4-BE49-F238E27FC236}">
                      <a16:creationId xmlns:a16="http://schemas.microsoft.com/office/drawing/2014/main" id="{5D4305A7-A598-4282-AFA7-3ED3687201A3}"/>
                    </a:ext>
                  </a:extLst>
                </p:cNvPr>
                <p:cNvPicPr/>
                <p:nvPr/>
              </p:nvPicPr>
              <p:blipFill>
                <a:blip r:embed="rId46"/>
                <a:stretch>
                  <a:fillRect/>
                </a:stretch>
              </p:blipFill>
              <p:spPr>
                <a:xfrm>
                  <a:off x="3483107" y="3361747"/>
                  <a:ext cx="266400" cy="5148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82" name="Freihand 81">
                  <a:extLst>
                    <a:ext uri="{FF2B5EF4-FFF2-40B4-BE49-F238E27FC236}">
                      <a16:creationId xmlns:a16="http://schemas.microsoft.com/office/drawing/2014/main" id="{739D66D2-4FB3-4703-9682-F79407346E54}"/>
                    </a:ext>
                  </a:extLst>
                </p14:cNvPr>
                <p14:cNvContentPartPr/>
                <p14:nvPr/>
              </p14:nvContentPartPr>
              <p14:xfrm>
                <a:off x="3525587" y="3406747"/>
                <a:ext cx="226440" cy="37080"/>
              </p14:xfrm>
            </p:contentPart>
          </mc:Choice>
          <mc:Fallback>
            <p:pic>
              <p:nvPicPr>
                <p:cNvPr id="82" name="Freihand 81">
                  <a:extLst>
                    <a:ext uri="{FF2B5EF4-FFF2-40B4-BE49-F238E27FC236}">
                      <a16:creationId xmlns:a16="http://schemas.microsoft.com/office/drawing/2014/main" id="{739D66D2-4FB3-4703-9682-F79407346E54}"/>
                    </a:ext>
                  </a:extLst>
                </p:cNvPr>
                <p:cNvPicPr/>
                <p:nvPr/>
              </p:nvPicPr>
              <p:blipFill>
                <a:blip r:embed="rId48"/>
                <a:stretch>
                  <a:fillRect/>
                </a:stretch>
              </p:blipFill>
              <p:spPr>
                <a:xfrm>
                  <a:off x="3521267" y="3402427"/>
                  <a:ext cx="235080" cy="4572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84" name="Freihand 83">
                  <a:extLst>
                    <a:ext uri="{FF2B5EF4-FFF2-40B4-BE49-F238E27FC236}">
                      <a16:creationId xmlns:a16="http://schemas.microsoft.com/office/drawing/2014/main" id="{B00B2C0A-4CF4-49C3-9358-1428F2902D7B}"/>
                    </a:ext>
                  </a:extLst>
                </p14:cNvPr>
                <p14:cNvContentPartPr/>
                <p14:nvPr/>
              </p14:nvContentPartPr>
              <p14:xfrm>
                <a:off x="4110227" y="2940907"/>
                <a:ext cx="262800" cy="265320"/>
              </p14:xfrm>
            </p:contentPart>
          </mc:Choice>
          <mc:Fallback>
            <p:pic>
              <p:nvPicPr>
                <p:cNvPr id="84" name="Freihand 83">
                  <a:extLst>
                    <a:ext uri="{FF2B5EF4-FFF2-40B4-BE49-F238E27FC236}">
                      <a16:creationId xmlns:a16="http://schemas.microsoft.com/office/drawing/2014/main" id="{B00B2C0A-4CF4-49C3-9358-1428F2902D7B}"/>
                    </a:ext>
                  </a:extLst>
                </p:cNvPr>
                <p:cNvPicPr/>
                <p:nvPr/>
              </p:nvPicPr>
              <p:blipFill>
                <a:blip r:embed="rId50"/>
                <a:stretch>
                  <a:fillRect/>
                </a:stretch>
              </p:blipFill>
              <p:spPr>
                <a:xfrm>
                  <a:off x="4105907" y="2936587"/>
                  <a:ext cx="271440" cy="27396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85" name="Freihand 84">
                  <a:extLst>
                    <a:ext uri="{FF2B5EF4-FFF2-40B4-BE49-F238E27FC236}">
                      <a16:creationId xmlns:a16="http://schemas.microsoft.com/office/drawing/2014/main" id="{D9646FE6-3578-4AF7-B1C7-FC490F370AA7}"/>
                    </a:ext>
                  </a:extLst>
                </p14:cNvPr>
                <p14:cNvContentPartPr/>
                <p14:nvPr/>
              </p14:nvContentPartPr>
              <p14:xfrm>
                <a:off x="4151987" y="3162307"/>
                <a:ext cx="232200" cy="47160"/>
              </p14:xfrm>
            </p:contentPart>
          </mc:Choice>
          <mc:Fallback>
            <p:pic>
              <p:nvPicPr>
                <p:cNvPr id="85" name="Freihand 84">
                  <a:extLst>
                    <a:ext uri="{FF2B5EF4-FFF2-40B4-BE49-F238E27FC236}">
                      <a16:creationId xmlns:a16="http://schemas.microsoft.com/office/drawing/2014/main" id="{D9646FE6-3578-4AF7-B1C7-FC490F370AA7}"/>
                    </a:ext>
                  </a:extLst>
                </p:cNvPr>
                <p:cNvPicPr/>
                <p:nvPr/>
              </p:nvPicPr>
              <p:blipFill>
                <a:blip r:embed="rId52"/>
                <a:stretch>
                  <a:fillRect/>
                </a:stretch>
              </p:blipFill>
              <p:spPr>
                <a:xfrm>
                  <a:off x="4147667" y="3157987"/>
                  <a:ext cx="240840" cy="5580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87" name="Freihand 86">
                  <a:extLst>
                    <a:ext uri="{FF2B5EF4-FFF2-40B4-BE49-F238E27FC236}">
                      <a16:creationId xmlns:a16="http://schemas.microsoft.com/office/drawing/2014/main" id="{0EF7C6E8-7DD2-4EB1-9B59-CDC2FFA64A57}"/>
                    </a:ext>
                  </a:extLst>
                </p14:cNvPr>
                <p14:cNvContentPartPr/>
                <p14:nvPr/>
              </p14:nvContentPartPr>
              <p14:xfrm>
                <a:off x="4511987" y="3001027"/>
                <a:ext cx="178200" cy="64440"/>
              </p14:xfrm>
            </p:contentPart>
          </mc:Choice>
          <mc:Fallback>
            <p:pic>
              <p:nvPicPr>
                <p:cNvPr id="87" name="Freihand 86">
                  <a:extLst>
                    <a:ext uri="{FF2B5EF4-FFF2-40B4-BE49-F238E27FC236}">
                      <a16:creationId xmlns:a16="http://schemas.microsoft.com/office/drawing/2014/main" id="{0EF7C6E8-7DD2-4EB1-9B59-CDC2FFA64A57}"/>
                    </a:ext>
                  </a:extLst>
                </p:cNvPr>
                <p:cNvPicPr/>
                <p:nvPr/>
              </p:nvPicPr>
              <p:blipFill>
                <a:blip r:embed="rId54"/>
                <a:stretch>
                  <a:fillRect/>
                </a:stretch>
              </p:blipFill>
              <p:spPr>
                <a:xfrm>
                  <a:off x="4507667" y="2996707"/>
                  <a:ext cx="18684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88" name="Freihand 87">
                  <a:extLst>
                    <a:ext uri="{FF2B5EF4-FFF2-40B4-BE49-F238E27FC236}">
                      <a16:creationId xmlns:a16="http://schemas.microsoft.com/office/drawing/2014/main" id="{C7627512-B808-4F4A-974B-7B0E917CC71D}"/>
                    </a:ext>
                  </a:extLst>
                </p14:cNvPr>
                <p14:cNvContentPartPr/>
                <p14:nvPr/>
              </p14:nvContentPartPr>
              <p14:xfrm>
                <a:off x="4663907" y="2950267"/>
                <a:ext cx="57240" cy="164880"/>
              </p14:xfrm>
            </p:contentPart>
          </mc:Choice>
          <mc:Fallback>
            <p:pic>
              <p:nvPicPr>
                <p:cNvPr id="88" name="Freihand 87">
                  <a:extLst>
                    <a:ext uri="{FF2B5EF4-FFF2-40B4-BE49-F238E27FC236}">
                      <a16:creationId xmlns:a16="http://schemas.microsoft.com/office/drawing/2014/main" id="{C7627512-B808-4F4A-974B-7B0E917CC71D}"/>
                    </a:ext>
                  </a:extLst>
                </p:cNvPr>
                <p:cNvPicPr/>
                <p:nvPr/>
              </p:nvPicPr>
              <p:blipFill>
                <a:blip r:embed="rId56"/>
                <a:stretch>
                  <a:fillRect/>
                </a:stretch>
              </p:blipFill>
              <p:spPr>
                <a:xfrm>
                  <a:off x="4659587" y="2945947"/>
                  <a:ext cx="6588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89" name="Freihand 88">
                  <a:extLst>
                    <a:ext uri="{FF2B5EF4-FFF2-40B4-BE49-F238E27FC236}">
                      <a16:creationId xmlns:a16="http://schemas.microsoft.com/office/drawing/2014/main" id="{0D1F61DB-DEDE-445E-BFD5-85900170994E}"/>
                    </a:ext>
                  </a:extLst>
                </p14:cNvPr>
                <p14:cNvContentPartPr/>
                <p14:nvPr/>
              </p14:nvContentPartPr>
              <p14:xfrm>
                <a:off x="4120667" y="3128107"/>
                <a:ext cx="804600" cy="141840"/>
              </p14:xfrm>
            </p:contentPart>
          </mc:Choice>
          <mc:Fallback>
            <p:pic>
              <p:nvPicPr>
                <p:cNvPr id="89" name="Freihand 88">
                  <a:extLst>
                    <a:ext uri="{FF2B5EF4-FFF2-40B4-BE49-F238E27FC236}">
                      <a16:creationId xmlns:a16="http://schemas.microsoft.com/office/drawing/2014/main" id="{0D1F61DB-DEDE-445E-BFD5-85900170994E}"/>
                    </a:ext>
                  </a:extLst>
                </p:cNvPr>
                <p:cNvPicPr/>
                <p:nvPr/>
              </p:nvPicPr>
              <p:blipFill>
                <a:blip r:embed="rId58"/>
                <a:stretch>
                  <a:fillRect/>
                </a:stretch>
              </p:blipFill>
              <p:spPr>
                <a:xfrm>
                  <a:off x="4116347" y="3123787"/>
                  <a:ext cx="81324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90" name="Freihand 89">
                  <a:extLst>
                    <a:ext uri="{FF2B5EF4-FFF2-40B4-BE49-F238E27FC236}">
                      <a16:creationId xmlns:a16="http://schemas.microsoft.com/office/drawing/2014/main" id="{A2EA97C0-3B36-49E2-A99A-8F84755557CD}"/>
                    </a:ext>
                  </a:extLst>
                </p14:cNvPr>
                <p14:cNvContentPartPr/>
                <p14:nvPr/>
              </p14:nvContentPartPr>
              <p14:xfrm>
                <a:off x="4450787" y="3291547"/>
                <a:ext cx="135000" cy="73440"/>
              </p14:xfrm>
            </p:contentPart>
          </mc:Choice>
          <mc:Fallback>
            <p:pic>
              <p:nvPicPr>
                <p:cNvPr id="90" name="Freihand 89">
                  <a:extLst>
                    <a:ext uri="{FF2B5EF4-FFF2-40B4-BE49-F238E27FC236}">
                      <a16:creationId xmlns:a16="http://schemas.microsoft.com/office/drawing/2014/main" id="{A2EA97C0-3B36-49E2-A99A-8F84755557CD}"/>
                    </a:ext>
                  </a:extLst>
                </p:cNvPr>
                <p:cNvPicPr/>
                <p:nvPr/>
              </p:nvPicPr>
              <p:blipFill>
                <a:blip r:embed="rId60"/>
                <a:stretch>
                  <a:fillRect/>
                </a:stretch>
              </p:blipFill>
              <p:spPr>
                <a:xfrm>
                  <a:off x="4446467" y="3287227"/>
                  <a:ext cx="14364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91" name="Freihand 90">
                  <a:extLst>
                    <a:ext uri="{FF2B5EF4-FFF2-40B4-BE49-F238E27FC236}">
                      <a16:creationId xmlns:a16="http://schemas.microsoft.com/office/drawing/2014/main" id="{E7EF8C6E-7BB3-4F48-82DE-815F6AB80D1D}"/>
                    </a:ext>
                  </a:extLst>
                </p14:cNvPr>
                <p14:cNvContentPartPr/>
                <p14:nvPr/>
              </p14:nvContentPartPr>
              <p14:xfrm>
                <a:off x="4544747" y="3276427"/>
                <a:ext cx="55440" cy="181440"/>
              </p14:xfrm>
            </p:contentPart>
          </mc:Choice>
          <mc:Fallback>
            <p:pic>
              <p:nvPicPr>
                <p:cNvPr id="91" name="Freihand 90">
                  <a:extLst>
                    <a:ext uri="{FF2B5EF4-FFF2-40B4-BE49-F238E27FC236}">
                      <a16:creationId xmlns:a16="http://schemas.microsoft.com/office/drawing/2014/main" id="{E7EF8C6E-7BB3-4F48-82DE-815F6AB80D1D}"/>
                    </a:ext>
                  </a:extLst>
                </p:cNvPr>
                <p:cNvPicPr/>
                <p:nvPr/>
              </p:nvPicPr>
              <p:blipFill>
                <a:blip r:embed="rId62"/>
                <a:stretch>
                  <a:fillRect/>
                </a:stretch>
              </p:blipFill>
              <p:spPr>
                <a:xfrm>
                  <a:off x="4540427" y="3272107"/>
                  <a:ext cx="64080" cy="19008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92" name="Freihand 91">
                  <a:extLst>
                    <a:ext uri="{FF2B5EF4-FFF2-40B4-BE49-F238E27FC236}">
                      <a16:creationId xmlns:a16="http://schemas.microsoft.com/office/drawing/2014/main" id="{BDA504A6-3342-4F40-B2A7-006AB698FB47}"/>
                    </a:ext>
                  </a:extLst>
                </p14:cNvPr>
                <p14:cNvContentPartPr/>
                <p14:nvPr/>
              </p14:nvContentPartPr>
              <p14:xfrm>
                <a:off x="3852107" y="3408187"/>
                <a:ext cx="1562040" cy="176760"/>
              </p14:xfrm>
            </p:contentPart>
          </mc:Choice>
          <mc:Fallback>
            <p:pic>
              <p:nvPicPr>
                <p:cNvPr id="92" name="Freihand 91">
                  <a:extLst>
                    <a:ext uri="{FF2B5EF4-FFF2-40B4-BE49-F238E27FC236}">
                      <a16:creationId xmlns:a16="http://schemas.microsoft.com/office/drawing/2014/main" id="{BDA504A6-3342-4F40-B2A7-006AB698FB47}"/>
                    </a:ext>
                  </a:extLst>
                </p:cNvPr>
                <p:cNvPicPr/>
                <p:nvPr/>
              </p:nvPicPr>
              <p:blipFill>
                <a:blip r:embed="rId64"/>
                <a:stretch>
                  <a:fillRect/>
                </a:stretch>
              </p:blipFill>
              <p:spPr>
                <a:xfrm>
                  <a:off x="3847787" y="3403867"/>
                  <a:ext cx="157068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94" name="Freihand 93">
                  <a:extLst>
                    <a:ext uri="{FF2B5EF4-FFF2-40B4-BE49-F238E27FC236}">
                      <a16:creationId xmlns:a16="http://schemas.microsoft.com/office/drawing/2014/main" id="{44F5938F-6A09-4991-B53D-64A41C5BEF68}"/>
                    </a:ext>
                  </a:extLst>
                </p14:cNvPr>
                <p14:cNvContentPartPr/>
                <p14:nvPr/>
              </p14:nvContentPartPr>
              <p14:xfrm>
                <a:off x="4360787" y="3634987"/>
                <a:ext cx="126360" cy="182880"/>
              </p14:xfrm>
            </p:contentPart>
          </mc:Choice>
          <mc:Fallback>
            <p:pic>
              <p:nvPicPr>
                <p:cNvPr id="94" name="Freihand 93">
                  <a:extLst>
                    <a:ext uri="{FF2B5EF4-FFF2-40B4-BE49-F238E27FC236}">
                      <a16:creationId xmlns:a16="http://schemas.microsoft.com/office/drawing/2014/main" id="{44F5938F-6A09-4991-B53D-64A41C5BEF68}"/>
                    </a:ext>
                  </a:extLst>
                </p:cNvPr>
                <p:cNvPicPr/>
                <p:nvPr/>
              </p:nvPicPr>
              <p:blipFill>
                <a:blip r:embed="rId66"/>
                <a:stretch>
                  <a:fillRect/>
                </a:stretch>
              </p:blipFill>
              <p:spPr>
                <a:xfrm>
                  <a:off x="4356467" y="3630667"/>
                  <a:ext cx="135000" cy="19152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95" name="Freihand 94">
                  <a:extLst>
                    <a:ext uri="{FF2B5EF4-FFF2-40B4-BE49-F238E27FC236}">
                      <a16:creationId xmlns:a16="http://schemas.microsoft.com/office/drawing/2014/main" id="{186B407A-03EF-47DD-B14E-071C02886826}"/>
                    </a:ext>
                  </a:extLst>
                </p14:cNvPr>
                <p14:cNvContentPartPr/>
                <p14:nvPr/>
              </p14:nvContentPartPr>
              <p14:xfrm>
                <a:off x="4516307" y="3606187"/>
                <a:ext cx="67680" cy="190080"/>
              </p14:xfrm>
            </p:contentPart>
          </mc:Choice>
          <mc:Fallback>
            <p:pic>
              <p:nvPicPr>
                <p:cNvPr id="95" name="Freihand 94">
                  <a:extLst>
                    <a:ext uri="{FF2B5EF4-FFF2-40B4-BE49-F238E27FC236}">
                      <a16:creationId xmlns:a16="http://schemas.microsoft.com/office/drawing/2014/main" id="{186B407A-03EF-47DD-B14E-071C02886826}"/>
                    </a:ext>
                  </a:extLst>
                </p:cNvPr>
                <p:cNvPicPr/>
                <p:nvPr/>
              </p:nvPicPr>
              <p:blipFill>
                <a:blip r:embed="rId68"/>
                <a:stretch>
                  <a:fillRect/>
                </a:stretch>
              </p:blipFill>
              <p:spPr>
                <a:xfrm>
                  <a:off x="4511987" y="3601867"/>
                  <a:ext cx="7632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96" name="Freihand 95">
                  <a:extLst>
                    <a:ext uri="{FF2B5EF4-FFF2-40B4-BE49-F238E27FC236}">
                      <a16:creationId xmlns:a16="http://schemas.microsoft.com/office/drawing/2014/main" id="{3F69A03E-EC49-4D96-B765-93B0CC5B233B}"/>
                    </a:ext>
                  </a:extLst>
                </p14:cNvPr>
                <p14:cNvContentPartPr/>
                <p14:nvPr/>
              </p14:nvContentPartPr>
              <p14:xfrm>
                <a:off x="4373387" y="3608347"/>
                <a:ext cx="478800" cy="199080"/>
              </p14:xfrm>
            </p:contentPart>
          </mc:Choice>
          <mc:Fallback>
            <p:pic>
              <p:nvPicPr>
                <p:cNvPr id="96" name="Freihand 95">
                  <a:extLst>
                    <a:ext uri="{FF2B5EF4-FFF2-40B4-BE49-F238E27FC236}">
                      <a16:creationId xmlns:a16="http://schemas.microsoft.com/office/drawing/2014/main" id="{3F69A03E-EC49-4D96-B765-93B0CC5B233B}"/>
                    </a:ext>
                  </a:extLst>
                </p:cNvPr>
                <p:cNvPicPr/>
                <p:nvPr/>
              </p:nvPicPr>
              <p:blipFill>
                <a:blip r:embed="rId70"/>
                <a:stretch>
                  <a:fillRect/>
                </a:stretch>
              </p:blipFill>
              <p:spPr>
                <a:xfrm>
                  <a:off x="4369067" y="3604027"/>
                  <a:ext cx="487440" cy="20772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97" name="Freihand 96">
                  <a:extLst>
                    <a:ext uri="{FF2B5EF4-FFF2-40B4-BE49-F238E27FC236}">
                      <a16:creationId xmlns:a16="http://schemas.microsoft.com/office/drawing/2014/main" id="{3FA6277D-527B-44C5-9EFE-4D1A86F2A783}"/>
                    </a:ext>
                  </a:extLst>
                </p14:cNvPr>
                <p14:cNvContentPartPr/>
                <p14:nvPr/>
              </p14:nvContentPartPr>
              <p14:xfrm>
                <a:off x="4714307" y="3653707"/>
                <a:ext cx="182160" cy="48240"/>
              </p14:xfrm>
            </p:contentPart>
          </mc:Choice>
          <mc:Fallback>
            <p:pic>
              <p:nvPicPr>
                <p:cNvPr id="97" name="Freihand 96">
                  <a:extLst>
                    <a:ext uri="{FF2B5EF4-FFF2-40B4-BE49-F238E27FC236}">
                      <a16:creationId xmlns:a16="http://schemas.microsoft.com/office/drawing/2014/main" id="{3FA6277D-527B-44C5-9EFE-4D1A86F2A783}"/>
                    </a:ext>
                  </a:extLst>
                </p:cNvPr>
                <p:cNvPicPr/>
                <p:nvPr/>
              </p:nvPicPr>
              <p:blipFill>
                <a:blip r:embed="rId72"/>
                <a:stretch>
                  <a:fillRect/>
                </a:stretch>
              </p:blipFill>
              <p:spPr>
                <a:xfrm>
                  <a:off x="4709987" y="3649387"/>
                  <a:ext cx="190800" cy="5688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98" name="Freihand 97">
                  <a:extLst>
                    <a:ext uri="{FF2B5EF4-FFF2-40B4-BE49-F238E27FC236}">
                      <a16:creationId xmlns:a16="http://schemas.microsoft.com/office/drawing/2014/main" id="{F5F5FCB4-165D-4C28-AE34-F32E10D8C504}"/>
                    </a:ext>
                  </a:extLst>
                </p14:cNvPr>
                <p14:cNvContentPartPr/>
                <p14:nvPr/>
              </p14:nvContentPartPr>
              <p14:xfrm>
                <a:off x="4317587" y="3744427"/>
                <a:ext cx="844200" cy="145080"/>
              </p14:xfrm>
            </p:contentPart>
          </mc:Choice>
          <mc:Fallback>
            <p:pic>
              <p:nvPicPr>
                <p:cNvPr id="98" name="Freihand 97">
                  <a:extLst>
                    <a:ext uri="{FF2B5EF4-FFF2-40B4-BE49-F238E27FC236}">
                      <a16:creationId xmlns:a16="http://schemas.microsoft.com/office/drawing/2014/main" id="{F5F5FCB4-165D-4C28-AE34-F32E10D8C504}"/>
                    </a:ext>
                  </a:extLst>
                </p:cNvPr>
                <p:cNvPicPr/>
                <p:nvPr/>
              </p:nvPicPr>
              <p:blipFill>
                <a:blip r:embed="rId74"/>
                <a:stretch>
                  <a:fillRect/>
                </a:stretch>
              </p:blipFill>
              <p:spPr>
                <a:xfrm>
                  <a:off x="4313267" y="3740107"/>
                  <a:ext cx="85284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99" name="Freihand 98">
                  <a:extLst>
                    <a:ext uri="{FF2B5EF4-FFF2-40B4-BE49-F238E27FC236}">
                      <a16:creationId xmlns:a16="http://schemas.microsoft.com/office/drawing/2014/main" id="{616FE066-90DE-4C64-B646-A92EA3496684}"/>
                    </a:ext>
                  </a:extLst>
                </p14:cNvPr>
                <p14:cNvContentPartPr/>
                <p14:nvPr/>
              </p14:nvContentPartPr>
              <p14:xfrm>
                <a:off x="4621787" y="3922987"/>
                <a:ext cx="163440" cy="188280"/>
              </p14:xfrm>
            </p:contentPart>
          </mc:Choice>
          <mc:Fallback>
            <p:pic>
              <p:nvPicPr>
                <p:cNvPr id="99" name="Freihand 98">
                  <a:extLst>
                    <a:ext uri="{FF2B5EF4-FFF2-40B4-BE49-F238E27FC236}">
                      <a16:creationId xmlns:a16="http://schemas.microsoft.com/office/drawing/2014/main" id="{616FE066-90DE-4C64-B646-A92EA3496684}"/>
                    </a:ext>
                  </a:extLst>
                </p:cNvPr>
                <p:cNvPicPr/>
                <p:nvPr/>
              </p:nvPicPr>
              <p:blipFill>
                <a:blip r:embed="rId76"/>
                <a:stretch>
                  <a:fillRect/>
                </a:stretch>
              </p:blipFill>
              <p:spPr>
                <a:xfrm>
                  <a:off x="4617467" y="3918667"/>
                  <a:ext cx="17208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100" name="Freihand 99">
                  <a:extLst>
                    <a:ext uri="{FF2B5EF4-FFF2-40B4-BE49-F238E27FC236}">
                      <a16:creationId xmlns:a16="http://schemas.microsoft.com/office/drawing/2014/main" id="{2B7ABABC-D188-4899-B0A5-C6EDF539C4D8}"/>
                    </a:ext>
                  </a:extLst>
                </p14:cNvPr>
                <p14:cNvContentPartPr/>
                <p14:nvPr/>
              </p14:nvContentPartPr>
              <p14:xfrm>
                <a:off x="4673627" y="3940987"/>
                <a:ext cx="206280" cy="77040"/>
              </p14:xfrm>
            </p:contentPart>
          </mc:Choice>
          <mc:Fallback>
            <p:pic>
              <p:nvPicPr>
                <p:cNvPr id="100" name="Freihand 99">
                  <a:extLst>
                    <a:ext uri="{FF2B5EF4-FFF2-40B4-BE49-F238E27FC236}">
                      <a16:creationId xmlns:a16="http://schemas.microsoft.com/office/drawing/2014/main" id="{2B7ABABC-D188-4899-B0A5-C6EDF539C4D8}"/>
                    </a:ext>
                  </a:extLst>
                </p:cNvPr>
                <p:cNvPicPr/>
                <p:nvPr/>
              </p:nvPicPr>
              <p:blipFill>
                <a:blip r:embed="rId78"/>
                <a:stretch>
                  <a:fillRect/>
                </a:stretch>
              </p:blipFill>
              <p:spPr>
                <a:xfrm>
                  <a:off x="4669307" y="3936667"/>
                  <a:ext cx="21492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141" name="Freihand 140">
                  <a:extLst>
                    <a:ext uri="{FF2B5EF4-FFF2-40B4-BE49-F238E27FC236}">
                      <a16:creationId xmlns:a16="http://schemas.microsoft.com/office/drawing/2014/main" id="{A16986BA-6DBA-4F8A-BA57-12ECE90DE755}"/>
                    </a:ext>
                  </a:extLst>
                </p14:cNvPr>
                <p14:cNvContentPartPr/>
                <p14:nvPr/>
              </p14:nvContentPartPr>
              <p14:xfrm>
                <a:off x="1092707" y="4408267"/>
                <a:ext cx="210600" cy="194040"/>
              </p14:xfrm>
            </p:contentPart>
          </mc:Choice>
          <mc:Fallback>
            <p:pic>
              <p:nvPicPr>
                <p:cNvPr id="141" name="Freihand 140">
                  <a:extLst>
                    <a:ext uri="{FF2B5EF4-FFF2-40B4-BE49-F238E27FC236}">
                      <a16:creationId xmlns:a16="http://schemas.microsoft.com/office/drawing/2014/main" id="{A16986BA-6DBA-4F8A-BA57-12ECE90DE755}"/>
                    </a:ext>
                  </a:extLst>
                </p:cNvPr>
                <p:cNvPicPr/>
                <p:nvPr/>
              </p:nvPicPr>
              <p:blipFill>
                <a:blip r:embed="rId80"/>
                <a:stretch>
                  <a:fillRect/>
                </a:stretch>
              </p:blipFill>
              <p:spPr>
                <a:xfrm>
                  <a:off x="1088387" y="4403947"/>
                  <a:ext cx="21924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142" name="Freihand 141">
                  <a:extLst>
                    <a:ext uri="{FF2B5EF4-FFF2-40B4-BE49-F238E27FC236}">
                      <a16:creationId xmlns:a16="http://schemas.microsoft.com/office/drawing/2014/main" id="{3DB224B2-CBC7-4DD4-A033-E0C564863C4D}"/>
                    </a:ext>
                  </a:extLst>
                </p14:cNvPr>
                <p14:cNvContentPartPr/>
                <p14:nvPr/>
              </p14:nvContentPartPr>
              <p14:xfrm>
                <a:off x="1281707" y="4502587"/>
                <a:ext cx="168480" cy="89280"/>
              </p14:xfrm>
            </p:contentPart>
          </mc:Choice>
          <mc:Fallback>
            <p:pic>
              <p:nvPicPr>
                <p:cNvPr id="142" name="Freihand 141">
                  <a:extLst>
                    <a:ext uri="{FF2B5EF4-FFF2-40B4-BE49-F238E27FC236}">
                      <a16:creationId xmlns:a16="http://schemas.microsoft.com/office/drawing/2014/main" id="{3DB224B2-CBC7-4DD4-A033-E0C564863C4D}"/>
                    </a:ext>
                  </a:extLst>
                </p:cNvPr>
                <p:cNvPicPr/>
                <p:nvPr/>
              </p:nvPicPr>
              <p:blipFill>
                <a:blip r:embed="rId82"/>
                <a:stretch>
                  <a:fillRect/>
                </a:stretch>
              </p:blipFill>
              <p:spPr>
                <a:xfrm>
                  <a:off x="1277387" y="4498267"/>
                  <a:ext cx="17712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143" name="Freihand 142">
                  <a:extLst>
                    <a:ext uri="{FF2B5EF4-FFF2-40B4-BE49-F238E27FC236}">
                      <a16:creationId xmlns:a16="http://schemas.microsoft.com/office/drawing/2014/main" id="{4D7DC9E9-D629-4C89-B7C7-251AA4669F6C}"/>
                    </a:ext>
                  </a:extLst>
                </p14:cNvPr>
                <p14:cNvContentPartPr/>
                <p14:nvPr/>
              </p14:nvContentPartPr>
              <p14:xfrm>
                <a:off x="1561427" y="4347787"/>
                <a:ext cx="96480" cy="183240"/>
              </p14:xfrm>
            </p:contentPart>
          </mc:Choice>
          <mc:Fallback>
            <p:pic>
              <p:nvPicPr>
                <p:cNvPr id="143" name="Freihand 142">
                  <a:extLst>
                    <a:ext uri="{FF2B5EF4-FFF2-40B4-BE49-F238E27FC236}">
                      <a16:creationId xmlns:a16="http://schemas.microsoft.com/office/drawing/2014/main" id="{4D7DC9E9-D629-4C89-B7C7-251AA4669F6C}"/>
                    </a:ext>
                  </a:extLst>
                </p:cNvPr>
                <p:cNvPicPr/>
                <p:nvPr/>
              </p:nvPicPr>
              <p:blipFill>
                <a:blip r:embed="rId84"/>
                <a:stretch>
                  <a:fillRect/>
                </a:stretch>
              </p:blipFill>
              <p:spPr>
                <a:xfrm>
                  <a:off x="1557107" y="4343467"/>
                  <a:ext cx="10512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144" name="Freihand 143">
                  <a:extLst>
                    <a:ext uri="{FF2B5EF4-FFF2-40B4-BE49-F238E27FC236}">
                      <a16:creationId xmlns:a16="http://schemas.microsoft.com/office/drawing/2014/main" id="{B5FAD3AB-D291-4705-B1A9-4A2720B407BF}"/>
                    </a:ext>
                  </a:extLst>
                </p14:cNvPr>
                <p14:cNvContentPartPr/>
                <p14:nvPr/>
              </p14:nvContentPartPr>
              <p14:xfrm>
                <a:off x="1650707" y="4462987"/>
                <a:ext cx="82800" cy="76320"/>
              </p14:xfrm>
            </p:contentPart>
          </mc:Choice>
          <mc:Fallback>
            <p:pic>
              <p:nvPicPr>
                <p:cNvPr id="144" name="Freihand 143">
                  <a:extLst>
                    <a:ext uri="{FF2B5EF4-FFF2-40B4-BE49-F238E27FC236}">
                      <a16:creationId xmlns:a16="http://schemas.microsoft.com/office/drawing/2014/main" id="{B5FAD3AB-D291-4705-B1A9-4A2720B407BF}"/>
                    </a:ext>
                  </a:extLst>
                </p:cNvPr>
                <p:cNvPicPr/>
                <p:nvPr/>
              </p:nvPicPr>
              <p:blipFill>
                <a:blip r:embed="rId86"/>
                <a:stretch>
                  <a:fillRect/>
                </a:stretch>
              </p:blipFill>
              <p:spPr>
                <a:xfrm>
                  <a:off x="1646387" y="4458667"/>
                  <a:ext cx="9144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145" name="Freihand 144">
                  <a:extLst>
                    <a:ext uri="{FF2B5EF4-FFF2-40B4-BE49-F238E27FC236}">
                      <a16:creationId xmlns:a16="http://schemas.microsoft.com/office/drawing/2014/main" id="{0457EEE5-6536-4101-A05D-D46EC0A5E594}"/>
                    </a:ext>
                  </a:extLst>
                </p14:cNvPr>
                <p14:cNvContentPartPr/>
                <p14:nvPr/>
              </p14:nvContentPartPr>
              <p14:xfrm>
                <a:off x="1787147" y="4469827"/>
                <a:ext cx="127440" cy="79560"/>
              </p14:xfrm>
            </p:contentPart>
          </mc:Choice>
          <mc:Fallback>
            <p:pic>
              <p:nvPicPr>
                <p:cNvPr id="145" name="Freihand 144">
                  <a:extLst>
                    <a:ext uri="{FF2B5EF4-FFF2-40B4-BE49-F238E27FC236}">
                      <a16:creationId xmlns:a16="http://schemas.microsoft.com/office/drawing/2014/main" id="{0457EEE5-6536-4101-A05D-D46EC0A5E594}"/>
                    </a:ext>
                  </a:extLst>
                </p:cNvPr>
                <p:cNvPicPr/>
                <p:nvPr/>
              </p:nvPicPr>
              <p:blipFill>
                <a:blip r:embed="rId88"/>
                <a:stretch>
                  <a:fillRect/>
                </a:stretch>
              </p:blipFill>
              <p:spPr>
                <a:xfrm>
                  <a:off x="1782827" y="4465507"/>
                  <a:ext cx="13608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146" name="Freihand 145">
                  <a:extLst>
                    <a:ext uri="{FF2B5EF4-FFF2-40B4-BE49-F238E27FC236}">
                      <a16:creationId xmlns:a16="http://schemas.microsoft.com/office/drawing/2014/main" id="{3F5E0C3A-F3D0-4184-8E86-8320EA9124B3}"/>
                    </a:ext>
                  </a:extLst>
                </p14:cNvPr>
                <p14:cNvContentPartPr/>
                <p14:nvPr/>
              </p14:nvContentPartPr>
              <p14:xfrm>
                <a:off x="2034107" y="4330147"/>
                <a:ext cx="56520" cy="154440"/>
              </p14:xfrm>
            </p:contentPart>
          </mc:Choice>
          <mc:Fallback>
            <p:pic>
              <p:nvPicPr>
                <p:cNvPr id="146" name="Freihand 145">
                  <a:extLst>
                    <a:ext uri="{FF2B5EF4-FFF2-40B4-BE49-F238E27FC236}">
                      <a16:creationId xmlns:a16="http://schemas.microsoft.com/office/drawing/2014/main" id="{3F5E0C3A-F3D0-4184-8E86-8320EA9124B3}"/>
                    </a:ext>
                  </a:extLst>
                </p:cNvPr>
                <p:cNvPicPr/>
                <p:nvPr/>
              </p:nvPicPr>
              <p:blipFill>
                <a:blip r:embed="rId90"/>
                <a:stretch>
                  <a:fillRect/>
                </a:stretch>
              </p:blipFill>
              <p:spPr>
                <a:xfrm>
                  <a:off x="2029787" y="4325827"/>
                  <a:ext cx="6516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147" name="Freihand 146">
                  <a:extLst>
                    <a:ext uri="{FF2B5EF4-FFF2-40B4-BE49-F238E27FC236}">
                      <a16:creationId xmlns:a16="http://schemas.microsoft.com/office/drawing/2014/main" id="{806CB876-7C2B-4440-A313-C72AE21146F1}"/>
                    </a:ext>
                  </a:extLst>
                </p14:cNvPr>
                <p14:cNvContentPartPr/>
                <p14:nvPr/>
              </p14:nvContentPartPr>
              <p14:xfrm>
                <a:off x="2084867" y="4364347"/>
                <a:ext cx="351720" cy="160560"/>
              </p14:xfrm>
            </p:contentPart>
          </mc:Choice>
          <mc:Fallback>
            <p:pic>
              <p:nvPicPr>
                <p:cNvPr id="147" name="Freihand 146">
                  <a:extLst>
                    <a:ext uri="{FF2B5EF4-FFF2-40B4-BE49-F238E27FC236}">
                      <a16:creationId xmlns:a16="http://schemas.microsoft.com/office/drawing/2014/main" id="{806CB876-7C2B-4440-A313-C72AE21146F1}"/>
                    </a:ext>
                  </a:extLst>
                </p:cNvPr>
                <p:cNvPicPr/>
                <p:nvPr/>
              </p:nvPicPr>
              <p:blipFill>
                <a:blip r:embed="rId92"/>
                <a:stretch>
                  <a:fillRect/>
                </a:stretch>
              </p:blipFill>
              <p:spPr>
                <a:xfrm>
                  <a:off x="2080547" y="4360027"/>
                  <a:ext cx="360360" cy="16920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148" name="Freihand 147">
                  <a:extLst>
                    <a:ext uri="{FF2B5EF4-FFF2-40B4-BE49-F238E27FC236}">
                      <a16:creationId xmlns:a16="http://schemas.microsoft.com/office/drawing/2014/main" id="{C95A0EFE-62CB-4BD8-A6AC-A3A23B9EAF73}"/>
                    </a:ext>
                  </a:extLst>
                </p14:cNvPr>
                <p14:cNvContentPartPr/>
                <p14:nvPr/>
              </p14:nvContentPartPr>
              <p14:xfrm>
                <a:off x="2792987" y="4300987"/>
                <a:ext cx="187200" cy="209160"/>
              </p14:xfrm>
            </p:contentPart>
          </mc:Choice>
          <mc:Fallback>
            <p:pic>
              <p:nvPicPr>
                <p:cNvPr id="148" name="Freihand 147">
                  <a:extLst>
                    <a:ext uri="{FF2B5EF4-FFF2-40B4-BE49-F238E27FC236}">
                      <a16:creationId xmlns:a16="http://schemas.microsoft.com/office/drawing/2014/main" id="{C95A0EFE-62CB-4BD8-A6AC-A3A23B9EAF73}"/>
                    </a:ext>
                  </a:extLst>
                </p:cNvPr>
                <p:cNvPicPr/>
                <p:nvPr/>
              </p:nvPicPr>
              <p:blipFill>
                <a:blip r:embed="rId94"/>
                <a:stretch>
                  <a:fillRect/>
                </a:stretch>
              </p:blipFill>
              <p:spPr>
                <a:xfrm>
                  <a:off x="2788667" y="4296667"/>
                  <a:ext cx="195840" cy="21780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149" name="Freihand 148">
                  <a:extLst>
                    <a:ext uri="{FF2B5EF4-FFF2-40B4-BE49-F238E27FC236}">
                      <a16:creationId xmlns:a16="http://schemas.microsoft.com/office/drawing/2014/main" id="{59ADF570-2040-47F8-A9B9-5731B18A9C06}"/>
                    </a:ext>
                  </a:extLst>
                </p14:cNvPr>
                <p14:cNvContentPartPr/>
                <p14:nvPr/>
              </p14:nvContentPartPr>
              <p14:xfrm>
                <a:off x="3028427" y="4380547"/>
                <a:ext cx="137160" cy="121320"/>
              </p14:xfrm>
            </p:contentPart>
          </mc:Choice>
          <mc:Fallback>
            <p:pic>
              <p:nvPicPr>
                <p:cNvPr id="149" name="Freihand 148">
                  <a:extLst>
                    <a:ext uri="{FF2B5EF4-FFF2-40B4-BE49-F238E27FC236}">
                      <a16:creationId xmlns:a16="http://schemas.microsoft.com/office/drawing/2014/main" id="{59ADF570-2040-47F8-A9B9-5731B18A9C06}"/>
                    </a:ext>
                  </a:extLst>
                </p:cNvPr>
                <p:cNvPicPr/>
                <p:nvPr/>
              </p:nvPicPr>
              <p:blipFill>
                <a:blip r:embed="rId96"/>
                <a:stretch>
                  <a:fillRect/>
                </a:stretch>
              </p:blipFill>
              <p:spPr>
                <a:xfrm>
                  <a:off x="3024107" y="4376227"/>
                  <a:ext cx="14580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150" name="Freihand 149">
                  <a:extLst>
                    <a:ext uri="{FF2B5EF4-FFF2-40B4-BE49-F238E27FC236}">
                      <a16:creationId xmlns:a16="http://schemas.microsoft.com/office/drawing/2014/main" id="{78208EB0-1221-42FE-ABBE-8978BA235476}"/>
                    </a:ext>
                  </a:extLst>
                </p14:cNvPr>
                <p14:cNvContentPartPr/>
                <p14:nvPr/>
              </p14:nvContentPartPr>
              <p14:xfrm>
                <a:off x="3489587" y="4309987"/>
                <a:ext cx="122760" cy="195840"/>
              </p14:xfrm>
            </p:contentPart>
          </mc:Choice>
          <mc:Fallback>
            <p:pic>
              <p:nvPicPr>
                <p:cNvPr id="150" name="Freihand 149">
                  <a:extLst>
                    <a:ext uri="{FF2B5EF4-FFF2-40B4-BE49-F238E27FC236}">
                      <a16:creationId xmlns:a16="http://schemas.microsoft.com/office/drawing/2014/main" id="{78208EB0-1221-42FE-ABBE-8978BA235476}"/>
                    </a:ext>
                  </a:extLst>
                </p:cNvPr>
                <p:cNvPicPr/>
                <p:nvPr/>
              </p:nvPicPr>
              <p:blipFill>
                <a:blip r:embed="rId98"/>
                <a:stretch>
                  <a:fillRect/>
                </a:stretch>
              </p:blipFill>
              <p:spPr>
                <a:xfrm>
                  <a:off x="3485267" y="4305667"/>
                  <a:ext cx="131400" cy="20448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151" name="Freihand 150">
                  <a:extLst>
                    <a:ext uri="{FF2B5EF4-FFF2-40B4-BE49-F238E27FC236}">
                      <a16:creationId xmlns:a16="http://schemas.microsoft.com/office/drawing/2014/main" id="{45019BFE-DE47-49C8-8554-502506987368}"/>
                    </a:ext>
                  </a:extLst>
                </p14:cNvPr>
                <p14:cNvContentPartPr/>
                <p14:nvPr/>
              </p14:nvContentPartPr>
              <p14:xfrm>
                <a:off x="3599027" y="4407187"/>
                <a:ext cx="127080" cy="89280"/>
              </p14:xfrm>
            </p:contentPart>
          </mc:Choice>
          <mc:Fallback>
            <p:pic>
              <p:nvPicPr>
                <p:cNvPr id="151" name="Freihand 150">
                  <a:extLst>
                    <a:ext uri="{FF2B5EF4-FFF2-40B4-BE49-F238E27FC236}">
                      <a16:creationId xmlns:a16="http://schemas.microsoft.com/office/drawing/2014/main" id="{45019BFE-DE47-49C8-8554-502506987368}"/>
                    </a:ext>
                  </a:extLst>
                </p:cNvPr>
                <p:cNvPicPr/>
                <p:nvPr/>
              </p:nvPicPr>
              <p:blipFill>
                <a:blip r:embed="rId100"/>
                <a:stretch>
                  <a:fillRect/>
                </a:stretch>
              </p:blipFill>
              <p:spPr>
                <a:xfrm>
                  <a:off x="3594707" y="4402867"/>
                  <a:ext cx="13572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152" name="Freihand 151">
                  <a:extLst>
                    <a:ext uri="{FF2B5EF4-FFF2-40B4-BE49-F238E27FC236}">
                      <a16:creationId xmlns:a16="http://schemas.microsoft.com/office/drawing/2014/main" id="{06E14AB4-5379-4F47-8854-46F17088A100}"/>
                    </a:ext>
                  </a:extLst>
                </p14:cNvPr>
                <p14:cNvContentPartPr/>
                <p14:nvPr/>
              </p14:nvContentPartPr>
              <p14:xfrm>
                <a:off x="3748787" y="4310707"/>
                <a:ext cx="376920" cy="183960"/>
              </p14:xfrm>
            </p:contentPart>
          </mc:Choice>
          <mc:Fallback>
            <p:pic>
              <p:nvPicPr>
                <p:cNvPr id="152" name="Freihand 151">
                  <a:extLst>
                    <a:ext uri="{FF2B5EF4-FFF2-40B4-BE49-F238E27FC236}">
                      <a16:creationId xmlns:a16="http://schemas.microsoft.com/office/drawing/2014/main" id="{06E14AB4-5379-4F47-8854-46F17088A100}"/>
                    </a:ext>
                  </a:extLst>
                </p:cNvPr>
                <p:cNvPicPr/>
                <p:nvPr/>
              </p:nvPicPr>
              <p:blipFill>
                <a:blip r:embed="rId102"/>
                <a:stretch>
                  <a:fillRect/>
                </a:stretch>
              </p:blipFill>
              <p:spPr>
                <a:xfrm>
                  <a:off x="3744467" y="4306387"/>
                  <a:ext cx="385560" cy="19260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153" name="Freihand 152">
                  <a:extLst>
                    <a:ext uri="{FF2B5EF4-FFF2-40B4-BE49-F238E27FC236}">
                      <a16:creationId xmlns:a16="http://schemas.microsoft.com/office/drawing/2014/main" id="{46A0B87D-E394-4797-8079-8B177356B75E}"/>
                    </a:ext>
                  </a:extLst>
                </p14:cNvPr>
                <p14:cNvContentPartPr/>
                <p14:nvPr/>
              </p14:nvContentPartPr>
              <p14:xfrm>
                <a:off x="4343507" y="4269307"/>
                <a:ext cx="295200" cy="180000"/>
              </p14:xfrm>
            </p:contentPart>
          </mc:Choice>
          <mc:Fallback>
            <p:pic>
              <p:nvPicPr>
                <p:cNvPr id="153" name="Freihand 152">
                  <a:extLst>
                    <a:ext uri="{FF2B5EF4-FFF2-40B4-BE49-F238E27FC236}">
                      <a16:creationId xmlns:a16="http://schemas.microsoft.com/office/drawing/2014/main" id="{46A0B87D-E394-4797-8079-8B177356B75E}"/>
                    </a:ext>
                  </a:extLst>
                </p:cNvPr>
                <p:cNvPicPr/>
                <p:nvPr/>
              </p:nvPicPr>
              <p:blipFill>
                <a:blip r:embed="rId104"/>
                <a:stretch>
                  <a:fillRect/>
                </a:stretch>
              </p:blipFill>
              <p:spPr>
                <a:xfrm>
                  <a:off x="4339187" y="4264987"/>
                  <a:ext cx="303840" cy="18864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154" name="Freihand 153">
                  <a:extLst>
                    <a:ext uri="{FF2B5EF4-FFF2-40B4-BE49-F238E27FC236}">
                      <a16:creationId xmlns:a16="http://schemas.microsoft.com/office/drawing/2014/main" id="{23A8B204-B59C-4D14-B9C2-6B9B17FC0610}"/>
                    </a:ext>
                  </a:extLst>
                </p14:cNvPr>
                <p14:cNvContentPartPr/>
                <p14:nvPr/>
              </p14:nvContentPartPr>
              <p14:xfrm>
                <a:off x="4686227" y="4223947"/>
                <a:ext cx="473760" cy="279000"/>
              </p14:xfrm>
            </p:contentPart>
          </mc:Choice>
          <mc:Fallback>
            <p:pic>
              <p:nvPicPr>
                <p:cNvPr id="154" name="Freihand 153">
                  <a:extLst>
                    <a:ext uri="{FF2B5EF4-FFF2-40B4-BE49-F238E27FC236}">
                      <a16:creationId xmlns:a16="http://schemas.microsoft.com/office/drawing/2014/main" id="{23A8B204-B59C-4D14-B9C2-6B9B17FC0610}"/>
                    </a:ext>
                  </a:extLst>
                </p:cNvPr>
                <p:cNvPicPr/>
                <p:nvPr/>
              </p:nvPicPr>
              <p:blipFill>
                <a:blip r:embed="rId106"/>
                <a:stretch>
                  <a:fillRect/>
                </a:stretch>
              </p:blipFill>
              <p:spPr>
                <a:xfrm>
                  <a:off x="4681907" y="4219627"/>
                  <a:ext cx="482400" cy="28764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155" name="Freihand 154">
                  <a:extLst>
                    <a:ext uri="{FF2B5EF4-FFF2-40B4-BE49-F238E27FC236}">
                      <a16:creationId xmlns:a16="http://schemas.microsoft.com/office/drawing/2014/main" id="{A2047B6A-AE4C-4E44-849D-BFCEAAD8D19F}"/>
                    </a:ext>
                  </a:extLst>
                </p14:cNvPr>
                <p14:cNvContentPartPr/>
                <p14:nvPr/>
              </p14:nvContentPartPr>
              <p14:xfrm>
                <a:off x="5245307" y="4184707"/>
                <a:ext cx="154800" cy="178920"/>
              </p14:xfrm>
            </p:contentPart>
          </mc:Choice>
          <mc:Fallback>
            <p:pic>
              <p:nvPicPr>
                <p:cNvPr id="155" name="Freihand 154">
                  <a:extLst>
                    <a:ext uri="{FF2B5EF4-FFF2-40B4-BE49-F238E27FC236}">
                      <a16:creationId xmlns:a16="http://schemas.microsoft.com/office/drawing/2014/main" id="{A2047B6A-AE4C-4E44-849D-BFCEAAD8D19F}"/>
                    </a:ext>
                  </a:extLst>
                </p:cNvPr>
                <p:cNvPicPr/>
                <p:nvPr/>
              </p:nvPicPr>
              <p:blipFill>
                <a:blip r:embed="rId108"/>
                <a:stretch>
                  <a:fillRect/>
                </a:stretch>
              </p:blipFill>
              <p:spPr>
                <a:xfrm>
                  <a:off x="5240987" y="4180387"/>
                  <a:ext cx="16344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156" name="Freihand 155">
                  <a:extLst>
                    <a:ext uri="{FF2B5EF4-FFF2-40B4-BE49-F238E27FC236}">
                      <a16:creationId xmlns:a16="http://schemas.microsoft.com/office/drawing/2014/main" id="{6CD07A3A-9144-4108-B714-0C92C2A87DAB}"/>
                    </a:ext>
                  </a:extLst>
                </p14:cNvPr>
                <p14:cNvContentPartPr/>
                <p14:nvPr/>
              </p14:nvContentPartPr>
              <p14:xfrm>
                <a:off x="5440067" y="4134307"/>
                <a:ext cx="390960" cy="204480"/>
              </p14:xfrm>
            </p:contentPart>
          </mc:Choice>
          <mc:Fallback>
            <p:pic>
              <p:nvPicPr>
                <p:cNvPr id="156" name="Freihand 155">
                  <a:extLst>
                    <a:ext uri="{FF2B5EF4-FFF2-40B4-BE49-F238E27FC236}">
                      <a16:creationId xmlns:a16="http://schemas.microsoft.com/office/drawing/2014/main" id="{6CD07A3A-9144-4108-B714-0C92C2A87DAB}"/>
                    </a:ext>
                  </a:extLst>
                </p:cNvPr>
                <p:cNvPicPr/>
                <p:nvPr/>
              </p:nvPicPr>
              <p:blipFill>
                <a:blip r:embed="rId110"/>
                <a:stretch>
                  <a:fillRect/>
                </a:stretch>
              </p:blipFill>
              <p:spPr>
                <a:xfrm>
                  <a:off x="5435747" y="4129987"/>
                  <a:ext cx="399600" cy="21312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157" name="Freihand 156">
                  <a:extLst>
                    <a:ext uri="{FF2B5EF4-FFF2-40B4-BE49-F238E27FC236}">
                      <a16:creationId xmlns:a16="http://schemas.microsoft.com/office/drawing/2014/main" id="{1EACB9C7-5A4F-417D-9DBD-4527A2D05DAE}"/>
                    </a:ext>
                  </a:extLst>
                </p14:cNvPr>
                <p14:cNvContentPartPr/>
                <p14:nvPr/>
              </p14:nvContentPartPr>
              <p14:xfrm>
                <a:off x="5984747" y="4082107"/>
                <a:ext cx="321120" cy="409320"/>
              </p14:xfrm>
            </p:contentPart>
          </mc:Choice>
          <mc:Fallback>
            <p:pic>
              <p:nvPicPr>
                <p:cNvPr id="157" name="Freihand 156">
                  <a:extLst>
                    <a:ext uri="{FF2B5EF4-FFF2-40B4-BE49-F238E27FC236}">
                      <a16:creationId xmlns:a16="http://schemas.microsoft.com/office/drawing/2014/main" id="{1EACB9C7-5A4F-417D-9DBD-4527A2D05DAE}"/>
                    </a:ext>
                  </a:extLst>
                </p:cNvPr>
                <p:cNvPicPr/>
                <p:nvPr/>
              </p:nvPicPr>
              <p:blipFill>
                <a:blip r:embed="rId112"/>
                <a:stretch>
                  <a:fillRect/>
                </a:stretch>
              </p:blipFill>
              <p:spPr>
                <a:xfrm>
                  <a:off x="5980427" y="4077787"/>
                  <a:ext cx="329760" cy="41796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159" name="Freihand 158">
                  <a:extLst>
                    <a:ext uri="{FF2B5EF4-FFF2-40B4-BE49-F238E27FC236}">
                      <a16:creationId xmlns:a16="http://schemas.microsoft.com/office/drawing/2014/main" id="{3A58174E-3C95-4470-AA40-40F24B029730}"/>
                    </a:ext>
                  </a:extLst>
                </p14:cNvPr>
                <p14:cNvContentPartPr/>
                <p14:nvPr/>
              </p14:nvContentPartPr>
              <p14:xfrm>
                <a:off x="6538427" y="4039987"/>
                <a:ext cx="260640" cy="195120"/>
              </p14:xfrm>
            </p:contentPart>
          </mc:Choice>
          <mc:Fallback>
            <p:pic>
              <p:nvPicPr>
                <p:cNvPr id="159" name="Freihand 158">
                  <a:extLst>
                    <a:ext uri="{FF2B5EF4-FFF2-40B4-BE49-F238E27FC236}">
                      <a16:creationId xmlns:a16="http://schemas.microsoft.com/office/drawing/2014/main" id="{3A58174E-3C95-4470-AA40-40F24B029730}"/>
                    </a:ext>
                  </a:extLst>
                </p:cNvPr>
                <p:cNvPicPr/>
                <p:nvPr/>
              </p:nvPicPr>
              <p:blipFill>
                <a:blip r:embed="rId114"/>
                <a:stretch>
                  <a:fillRect/>
                </a:stretch>
              </p:blipFill>
              <p:spPr>
                <a:xfrm>
                  <a:off x="6534107" y="4035667"/>
                  <a:ext cx="269280" cy="20376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160" name="Freihand 159">
                  <a:extLst>
                    <a:ext uri="{FF2B5EF4-FFF2-40B4-BE49-F238E27FC236}">
                      <a16:creationId xmlns:a16="http://schemas.microsoft.com/office/drawing/2014/main" id="{920093A6-755D-4189-B2FF-6EDB0380A31E}"/>
                    </a:ext>
                  </a:extLst>
                </p14:cNvPr>
                <p14:cNvContentPartPr/>
                <p14:nvPr/>
              </p14:nvContentPartPr>
              <p14:xfrm>
                <a:off x="6812027" y="4101547"/>
                <a:ext cx="182880" cy="105480"/>
              </p14:xfrm>
            </p:contentPart>
          </mc:Choice>
          <mc:Fallback>
            <p:pic>
              <p:nvPicPr>
                <p:cNvPr id="160" name="Freihand 159">
                  <a:extLst>
                    <a:ext uri="{FF2B5EF4-FFF2-40B4-BE49-F238E27FC236}">
                      <a16:creationId xmlns:a16="http://schemas.microsoft.com/office/drawing/2014/main" id="{920093A6-755D-4189-B2FF-6EDB0380A31E}"/>
                    </a:ext>
                  </a:extLst>
                </p:cNvPr>
                <p:cNvPicPr/>
                <p:nvPr/>
              </p:nvPicPr>
              <p:blipFill>
                <a:blip r:embed="rId116"/>
                <a:stretch>
                  <a:fillRect/>
                </a:stretch>
              </p:blipFill>
              <p:spPr>
                <a:xfrm>
                  <a:off x="6807707" y="4097227"/>
                  <a:ext cx="19152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162" name="Freihand 161">
                  <a:extLst>
                    <a:ext uri="{FF2B5EF4-FFF2-40B4-BE49-F238E27FC236}">
                      <a16:creationId xmlns:a16="http://schemas.microsoft.com/office/drawing/2014/main" id="{8EB8D136-5533-49DF-BBBB-50E1CD6FCA10}"/>
                    </a:ext>
                  </a:extLst>
                </p14:cNvPr>
                <p14:cNvContentPartPr/>
                <p14:nvPr/>
              </p14:nvContentPartPr>
              <p14:xfrm>
                <a:off x="1372787" y="4761787"/>
                <a:ext cx="279000" cy="331920"/>
              </p14:xfrm>
            </p:contentPart>
          </mc:Choice>
          <mc:Fallback>
            <p:pic>
              <p:nvPicPr>
                <p:cNvPr id="162" name="Freihand 161">
                  <a:extLst>
                    <a:ext uri="{FF2B5EF4-FFF2-40B4-BE49-F238E27FC236}">
                      <a16:creationId xmlns:a16="http://schemas.microsoft.com/office/drawing/2014/main" id="{8EB8D136-5533-49DF-BBBB-50E1CD6FCA10}"/>
                    </a:ext>
                  </a:extLst>
                </p:cNvPr>
                <p:cNvPicPr/>
                <p:nvPr/>
              </p:nvPicPr>
              <p:blipFill>
                <a:blip r:embed="rId118"/>
                <a:stretch>
                  <a:fillRect/>
                </a:stretch>
              </p:blipFill>
              <p:spPr>
                <a:xfrm>
                  <a:off x="1368467" y="4757467"/>
                  <a:ext cx="287640" cy="34056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163" name="Freihand 162">
                  <a:extLst>
                    <a:ext uri="{FF2B5EF4-FFF2-40B4-BE49-F238E27FC236}">
                      <a16:creationId xmlns:a16="http://schemas.microsoft.com/office/drawing/2014/main" id="{4B64C376-49F1-462A-928A-8CFDBD6EE2DE}"/>
                    </a:ext>
                  </a:extLst>
                </p14:cNvPr>
                <p14:cNvContentPartPr/>
                <p14:nvPr/>
              </p14:nvContentPartPr>
              <p14:xfrm>
                <a:off x="1634147" y="4801387"/>
                <a:ext cx="348480" cy="106920"/>
              </p14:xfrm>
            </p:contentPart>
          </mc:Choice>
          <mc:Fallback>
            <p:pic>
              <p:nvPicPr>
                <p:cNvPr id="163" name="Freihand 162">
                  <a:extLst>
                    <a:ext uri="{FF2B5EF4-FFF2-40B4-BE49-F238E27FC236}">
                      <a16:creationId xmlns:a16="http://schemas.microsoft.com/office/drawing/2014/main" id="{4B64C376-49F1-462A-928A-8CFDBD6EE2DE}"/>
                    </a:ext>
                  </a:extLst>
                </p:cNvPr>
                <p:cNvPicPr/>
                <p:nvPr/>
              </p:nvPicPr>
              <p:blipFill>
                <a:blip r:embed="rId120"/>
                <a:stretch>
                  <a:fillRect/>
                </a:stretch>
              </p:blipFill>
              <p:spPr>
                <a:xfrm>
                  <a:off x="1629827" y="4797067"/>
                  <a:ext cx="35712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164" name="Freihand 163">
                  <a:extLst>
                    <a:ext uri="{FF2B5EF4-FFF2-40B4-BE49-F238E27FC236}">
                      <a16:creationId xmlns:a16="http://schemas.microsoft.com/office/drawing/2014/main" id="{B0788BB4-9783-4240-9D05-1EA4CDBADBE8}"/>
                    </a:ext>
                  </a:extLst>
                </p14:cNvPr>
                <p14:cNvContentPartPr/>
                <p14:nvPr/>
              </p14:nvContentPartPr>
              <p14:xfrm>
                <a:off x="1967507" y="4699147"/>
                <a:ext cx="23400" cy="2880"/>
              </p14:xfrm>
            </p:contentPart>
          </mc:Choice>
          <mc:Fallback>
            <p:pic>
              <p:nvPicPr>
                <p:cNvPr id="164" name="Freihand 163">
                  <a:extLst>
                    <a:ext uri="{FF2B5EF4-FFF2-40B4-BE49-F238E27FC236}">
                      <a16:creationId xmlns:a16="http://schemas.microsoft.com/office/drawing/2014/main" id="{B0788BB4-9783-4240-9D05-1EA4CDBADBE8}"/>
                    </a:ext>
                  </a:extLst>
                </p:cNvPr>
                <p:cNvPicPr/>
                <p:nvPr/>
              </p:nvPicPr>
              <p:blipFill>
                <a:blip r:embed="rId122"/>
                <a:stretch>
                  <a:fillRect/>
                </a:stretch>
              </p:blipFill>
              <p:spPr>
                <a:xfrm>
                  <a:off x="1963187" y="4694827"/>
                  <a:ext cx="3204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165" name="Freihand 164">
                  <a:extLst>
                    <a:ext uri="{FF2B5EF4-FFF2-40B4-BE49-F238E27FC236}">
                      <a16:creationId xmlns:a16="http://schemas.microsoft.com/office/drawing/2014/main" id="{0796CCAA-CF51-42C5-A587-C5924676BE2F}"/>
                    </a:ext>
                  </a:extLst>
                </p14:cNvPr>
                <p14:cNvContentPartPr/>
                <p14:nvPr/>
              </p14:nvContentPartPr>
              <p14:xfrm>
                <a:off x="2017547" y="4681867"/>
                <a:ext cx="214560" cy="339480"/>
              </p14:xfrm>
            </p:contentPart>
          </mc:Choice>
          <mc:Fallback>
            <p:pic>
              <p:nvPicPr>
                <p:cNvPr id="165" name="Freihand 164">
                  <a:extLst>
                    <a:ext uri="{FF2B5EF4-FFF2-40B4-BE49-F238E27FC236}">
                      <a16:creationId xmlns:a16="http://schemas.microsoft.com/office/drawing/2014/main" id="{0796CCAA-CF51-42C5-A587-C5924676BE2F}"/>
                    </a:ext>
                  </a:extLst>
                </p:cNvPr>
                <p:cNvPicPr/>
                <p:nvPr/>
              </p:nvPicPr>
              <p:blipFill>
                <a:blip r:embed="rId124"/>
                <a:stretch>
                  <a:fillRect/>
                </a:stretch>
              </p:blipFill>
              <p:spPr>
                <a:xfrm>
                  <a:off x="2013227" y="4677547"/>
                  <a:ext cx="223200" cy="34812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166" name="Freihand 165">
                  <a:extLst>
                    <a:ext uri="{FF2B5EF4-FFF2-40B4-BE49-F238E27FC236}">
                      <a16:creationId xmlns:a16="http://schemas.microsoft.com/office/drawing/2014/main" id="{6DAB466E-DEE8-4C4E-BA43-819C8237209F}"/>
                    </a:ext>
                  </a:extLst>
                </p14:cNvPr>
                <p14:cNvContentPartPr/>
                <p14:nvPr/>
              </p14:nvContentPartPr>
              <p14:xfrm>
                <a:off x="2473667" y="4734787"/>
                <a:ext cx="145800" cy="105840"/>
              </p14:xfrm>
            </p:contentPart>
          </mc:Choice>
          <mc:Fallback>
            <p:pic>
              <p:nvPicPr>
                <p:cNvPr id="166" name="Freihand 165">
                  <a:extLst>
                    <a:ext uri="{FF2B5EF4-FFF2-40B4-BE49-F238E27FC236}">
                      <a16:creationId xmlns:a16="http://schemas.microsoft.com/office/drawing/2014/main" id="{6DAB466E-DEE8-4C4E-BA43-819C8237209F}"/>
                    </a:ext>
                  </a:extLst>
                </p:cNvPr>
                <p:cNvPicPr/>
                <p:nvPr/>
              </p:nvPicPr>
              <p:blipFill>
                <a:blip r:embed="rId126"/>
                <a:stretch>
                  <a:fillRect/>
                </a:stretch>
              </p:blipFill>
              <p:spPr>
                <a:xfrm>
                  <a:off x="2469347" y="4730467"/>
                  <a:ext cx="15444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167" name="Freihand 166">
                  <a:extLst>
                    <a:ext uri="{FF2B5EF4-FFF2-40B4-BE49-F238E27FC236}">
                      <a16:creationId xmlns:a16="http://schemas.microsoft.com/office/drawing/2014/main" id="{DB6FB50D-7451-4DA4-A476-66F1D7242617}"/>
                    </a:ext>
                  </a:extLst>
                </p14:cNvPr>
                <p14:cNvContentPartPr/>
                <p14:nvPr/>
              </p14:nvContentPartPr>
              <p14:xfrm>
                <a:off x="2626667" y="4735507"/>
                <a:ext cx="142920" cy="299520"/>
              </p14:xfrm>
            </p:contentPart>
          </mc:Choice>
          <mc:Fallback>
            <p:pic>
              <p:nvPicPr>
                <p:cNvPr id="167" name="Freihand 166">
                  <a:extLst>
                    <a:ext uri="{FF2B5EF4-FFF2-40B4-BE49-F238E27FC236}">
                      <a16:creationId xmlns:a16="http://schemas.microsoft.com/office/drawing/2014/main" id="{DB6FB50D-7451-4DA4-A476-66F1D7242617}"/>
                    </a:ext>
                  </a:extLst>
                </p:cNvPr>
                <p:cNvPicPr/>
                <p:nvPr/>
              </p:nvPicPr>
              <p:blipFill>
                <a:blip r:embed="rId128"/>
                <a:stretch>
                  <a:fillRect/>
                </a:stretch>
              </p:blipFill>
              <p:spPr>
                <a:xfrm>
                  <a:off x="2622347" y="4731187"/>
                  <a:ext cx="151560" cy="30816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168" name="Freihand 167">
                  <a:extLst>
                    <a:ext uri="{FF2B5EF4-FFF2-40B4-BE49-F238E27FC236}">
                      <a16:creationId xmlns:a16="http://schemas.microsoft.com/office/drawing/2014/main" id="{F26BE3AB-97D9-40FF-BCA1-9850BCDCB354}"/>
                    </a:ext>
                  </a:extLst>
                </p14:cNvPr>
                <p14:cNvContentPartPr/>
                <p14:nvPr/>
              </p14:nvContentPartPr>
              <p14:xfrm>
                <a:off x="2779307" y="4762147"/>
                <a:ext cx="135720" cy="96480"/>
              </p14:xfrm>
            </p:contentPart>
          </mc:Choice>
          <mc:Fallback>
            <p:pic>
              <p:nvPicPr>
                <p:cNvPr id="168" name="Freihand 167">
                  <a:extLst>
                    <a:ext uri="{FF2B5EF4-FFF2-40B4-BE49-F238E27FC236}">
                      <a16:creationId xmlns:a16="http://schemas.microsoft.com/office/drawing/2014/main" id="{F26BE3AB-97D9-40FF-BCA1-9850BCDCB354}"/>
                    </a:ext>
                  </a:extLst>
                </p:cNvPr>
                <p:cNvPicPr/>
                <p:nvPr/>
              </p:nvPicPr>
              <p:blipFill>
                <a:blip r:embed="rId130"/>
                <a:stretch>
                  <a:fillRect/>
                </a:stretch>
              </p:blipFill>
              <p:spPr>
                <a:xfrm>
                  <a:off x="2774987" y="4757827"/>
                  <a:ext cx="14436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169" name="Freihand 168">
                  <a:extLst>
                    <a:ext uri="{FF2B5EF4-FFF2-40B4-BE49-F238E27FC236}">
                      <a16:creationId xmlns:a16="http://schemas.microsoft.com/office/drawing/2014/main" id="{BC9AEE7C-2CC5-490D-824C-C62293C4CA65}"/>
                    </a:ext>
                  </a:extLst>
                </p14:cNvPr>
                <p14:cNvContentPartPr/>
                <p14:nvPr/>
              </p14:nvContentPartPr>
              <p14:xfrm>
                <a:off x="2931587" y="4756387"/>
                <a:ext cx="118080" cy="78480"/>
              </p14:xfrm>
            </p:contentPart>
          </mc:Choice>
          <mc:Fallback>
            <p:pic>
              <p:nvPicPr>
                <p:cNvPr id="169" name="Freihand 168">
                  <a:extLst>
                    <a:ext uri="{FF2B5EF4-FFF2-40B4-BE49-F238E27FC236}">
                      <a16:creationId xmlns:a16="http://schemas.microsoft.com/office/drawing/2014/main" id="{BC9AEE7C-2CC5-490D-824C-C62293C4CA65}"/>
                    </a:ext>
                  </a:extLst>
                </p:cNvPr>
                <p:cNvPicPr/>
                <p:nvPr/>
              </p:nvPicPr>
              <p:blipFill>
                <a:blip r:embed="rId132"/>
                <a:stretch>
                  <a:fillRect/>
                </a:stretch>
              </p:blipFill>
              <p:spPr>
                <a:xfrm>
                  <a:off x="2927267" y="4752067"/>
                  <a:ext cx="12672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170" name="Freihand 169">
                  <a:extLst>
                    <a:ext uri="{FF2B5EF4-FFF2-40B4-BE49-F238E27FC236}">
                      <a16:creationId xmlns:a16="http://schemas.microsoft.com/office/drawing/2014/main" id="{655140D4-2528-4F62-8EF0-B5CF846D068A}"/>
                    </a:ext>
                  </a:extLst>
                </p14:cNvPr>
                <p14:cNvContentPartPr/>
                <p14:nvPr/>
              </p14:nvContentPartPr>
              <p14:xfrm>
                <a:off x="3076667" y="4669987"/>
                <a:ext cx="150840" cy="165600"/>
              </p14:xfrm>
            </p:contentPart>
          </mc:Choice>
          <mc:Fallback>
            <p:pic>
              <p:nvPicPr>
                <p:cNvPr id="170" name="Freihand 169">
                  <a:extLst>
                    <a:ext uri="{FF2B5EF4-FFF2-40B4-BE49-F238E27FC236}">
                      <a16:creationId xmlns:a16="http://schemas.microsoft.com/office/drawing/2014/main" id="{655140D4-2528-4F62-8EF0-B5CF846D068A}"/>
                    </a:ext>
                  </a:extLst>
                </p:cNvPr>
                <p:cNvPicPr/>
                <p:nvPr/>
              </p:nvPicPr>
              <p:blipFill>
                <a:blip r:embed="rId134"/>
                <a:stretch>
                  <a:fillRect/>
                </a:stretch>
              </p:blipFill>
              <p:spPr>
                <a:xfrm>
                  <a:off x="3072347" y="4665667"/>
                  <a:ext cx="15948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171" name="Freihand 170">
                  <a:extLst>
                    <a:ext uri="{FF2B5EF4-FFF2-40B4-BE49-F238E27FC236}">
                      <a16:creationId xmlns:a16="http://schemas.microsoft.com/office/drawing/2014/main" id="{4ED01A54-1F21-48C2-9F50-F70D5F1429CD}"/>
                    </a:ext>
                  </a:extLst>
                </p14:cNvPr>
                <p14:cNvContentPartPr/>
                <p14:nvPr/>
              </p14:nvContentPartPr>
              <p14:xfrm>
                <a:off x="3249107" y="4667467"/>
                <a:ext cx="21600" cy="48960"/>
              </p14:xfrm>
            </p:contentPart>
          </mc:Choice>
          <mc:Fallback>
            <p:pic>
              <p:nvPicPr>
                <p:cNvPr id="171" name="Freihand 170">
                  <a:extLst>
                    <a:ext uri="{FF2B5EF4-FFF2-40B4-BE49-F238E27FC236}">
                      <a16:creationId xmlns:a16="http://schemas.microsoft.com/office/drawing/2014/main" id="{4ED01A54-1F21-48C2-9F50-F70D5F1429CD}"/>
                    </a:ext>
                  </a:extLst>
                </p:cNvPr>
                <p:cNvPicPr/>
                <p:nvPr/>
              </p:nvPicPr>
              <p:blipFill>
                <a:blip r:embed="rId136"/>
                <a:stretch>
                  <a:fillRect/>
                </a:stretch>
              </p:blipFill>
              <p:spPr>
                <a:xfrm>
                  <a:off x="3244787" y="4663147"/>
                  <a:ext cx="30240" cy="5760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172" name="Freihand 171">
                  <a:extLst>
                    <a:ext uri="{FF2B5EF4-FFF2-40B4-BE49-F238E27FC236}">
                      <a16:creationId xmlns:a16="http://schemas.microsoft.com/office/drawing/2014/main" id="{C3923CA7-833C-4A09-A4D3-151DD54B991A}"/>
                    </a:ext>
                  </a:extLst>
                </p14:cNvPr>
                <p14:cNvContentPartPr/>
                <p14:nvPr/>
              </p14:nvContentPartPr>
              <p14:xfrm>
                <a:off x="3269987" y="4744867"/>
                <a:ext cx="154080" cy="61560"/>
              </p14:xfrm>
            </p:contentPart>
          </mc:Choice>
          <mc:Fallback>
            <p:pic>
              <p:nvPicPr>
                <p:cNvPr id="172" name="Freihand 171">
                  <a:extLst>
                    <a:ext uri="{FF2B5EF4-FFF2-40B4-BE49-F238E27FC236}">
                      <a16:creationId xmlns:a16="http://schemas.microsoft.com/office/drawing/2014/main" id="{C3923CA7-833C-4A09-A4D3-151DD54B991A}"/>
                    </a:ext>
                  </a:extLst>
                </p:cNvPr>
                <p:cNvPicPr/>
                <p:nvPr/>
              </p:nvPicPr>
              <p:blipFill>
                <a:blip r:embed="rId138"/>
                <a:stretch>
                  <a:fillRect/>
                </a:stretch>
              </p:blipFill>
              <p:spPr>
                <a:xfrm>
                  <a:off x="3265667" y="4740547"/>
                  <a:ext cx="162720" cy="7020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174" name="Freihand 173">
                  <a:extLst>
                    <a:ext uri="{FF2B5EF4-FFF2-40B4-BE49-F238E27FC236}">
                      <a16:creationId xmlns:a16="http://schemas.microsoft.com/office/drawing/2014/main" id="{8D60DA43-B3AC-4701-9C7F-B4122E024086}"/>
                    </a:ext>
                  </a:extLst>
                </p14:cNvPr>
                <p14:cNvContentPartPr/>
                <p14:nvPr/>
              </p14:nvContentPartPr>
              <p14:xfrm>
                <a:off x="687707" y="5374867"/>
                <a:ext cx="196200" cy="262080"/>
              </p14:xfrm>
            </p:contentPart>
          </mc:Choice>
          <mc:Fallback>
            <p:pic>
              <p:nvPicPr>
                <p:cNvPr id="174" name="Freihand 173">
                  <a:extLst>
                    <a:ext uri="{FF2B5EF4-FFF2-40B4-BE49-F238E27FC236}">
                      <a16:creationId xmlns:a16="http://schemas.microsoft.com/office/drawing/2014/main" id="{8D60DA43-B3AC-4701-9C7F-B4122E024086}"/>
                    </a:ext>
                  </a:extLst>
                </p:cNvPr>
                <p:cNvPicPr/>
                <p:nvPr/>
              </p:nvPicPr>
              <p:blipFill>
                <a:blip r:embed="rId140"/>
                <a:stretch>
                  <a:fillRect/>
                </a:stretch>
              </p:blipFill>
              <p:spPr>
                <a:xfrm>
                  <a:off x="683387" y="5370547"/>
                  <a:ext cx="204840" cy="27072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175" name="Freihand 174">
                  <a:extLst>
                    <a:ext uri="{FF2B5EF4-FFF2-40B4-BE49-F238E27FC236}">
                      <a16:creationId xmlns:a16="http://schemas.microsoft.com/office/drawing/2014/main" id="{B4DA4F14-DBB3-414B-8519-9492AB4D990B}"/>
                    </a:ext>
                  </a:extLst>
                </p14:cNvPr>
                <p14:cNvContentPartPr/>
                <p14:nvPr/>
              </p14:nvContentPartPr>
              <p14:xfrm>
                <a:off x="1002347" y="4746307"/>
                <a:ext cx="51120" cy="183240"/>
              </p14:xfrm>
            </p:contentPart>
          </mc:Choice>
          <mc:Fallback>
            <p:pic>
              <p:nvPicPr>
                <p:cNvPr id="175" name="Freihand 174">
                  <a:extLst>
                    <a:ext uri="{FF2B5EF4-FFF2-40B4-BE49-F238E27FC236}">
                      <a16:creationId xmlns:a16="http://schemas.microsoft.com/office/drawing/2014/main" id="{B4DA4F14-DBB3-414B-8519-9492AB4D990B}"/>
                    </a:ext>
                  </a:extLst>
                </p:cNvPr>
                <p:cNvPicPr/>
                <p:nvPr/>
              </p:nvPicPr>
              <p:blipFill>
                <a:blip r:embed="rId142"/>
                <a:stretch>
                  <a:fillRect/>
                </a:stretch>
              </p:blipFill>
              <p:spPr>
                <a:xfrm>
                  <a:off x="998027" y="4741987"/>
                  <a:ext cx="5976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176" name="Freihand 175">
                  <a:extLst>
                    <a:ext uri="{FF2B5EF4-FFF2-40B4-BE49-F238E27FC236}">
                      <a16:creationId xmlns:a16="http://schemas.microsoft.com/office/drawing/2014/main" id="{47348C79-E9DF-4E53-81B2-B1C07F91A5C9}"/>
                    </a:ext>
                  </a:extLst>
                </p14:cNvPr>
                <p14:cNvContentPartPr/>
                <p14:nvPr/>
              </p14:nvContentPartPr>
              <p14:xfrm>
                <a:off x="1026467" y="4851787"/>
                <a:ext cx="108000" cy="74520"/>
              </p14:xfrm>
            </p:contentPart>
          </mc:Choice>
          <mc:Fallback>
            <p:pic>
              <p:nvPicPr>
                <p:cNvPr id="176" name="Freihand 175">
                  <a:extLst>
                    <a:ext uri="{FF2B5EF4-FFF2-40B4-BE49-F238E27FC236}">
                      <a16:creationId xmlns:a16="http://schemas.microsoft.com/office/drawing/2014/main" id="{47348C79-E9DF-4E53-81B2-B1C07F91A5C9}"/>
                    </a:ext>
                  </a:extLst>
                </p:cNvPr>
                <p:cNvPicPr/>
                <p:nvPr/>
              </p:nvPicPr>
              <p:blipFill>
                <a:blip r:embed="rId144"/>
                <a:stretch>
                  <a:fillRect/>
                </a:stretch>
              </p:blipFill>
              <p:spPr>
                <a:xfrm>
                  <a:off x="1022147" y="4847467"/>
                  <a:ext cx="11664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177" name="Freihand 176">
                  <a:extLst>
                    <a:ext uri="{FF2B5EF4-FFF2-40B4-BE49-F238E27FC236}">
                      <a16:creationId xmlns:a16="http://schemas.microsoft.com/office/drawing/2014/main" id="{48B549FD-72F6-43CA-B2FB-485E02CF305A}"/>
                    </a:ext>
                  </a:extLst>
                </p14:cNvPr>
                <p14:cNvContentPartPr/>
                <p14:nvPr/>
              </p14:nvContentPartPr>
              <p14:xfrm>
                <a:off x="1143467" y="4821187"/>
                <a:ext cx="99720" cy="193680"/>
              </p14:xfrm>
            </p:contentPart>
          </mc:Choice>
          <mc:Fallback>
            <p:pic>
              <p:nvPicPr>
                <p:cNvPr id="177" name="Freihand 176">
                  <a:extLst>
                    <a:ext uri="{FF2B5EF4-FFF2-40B4-BE49-F238E27FC236}">
                      <a16:creationId xmlns:a16="http://schemas.microsoft.com/office/drawing/2014/main" id="{48B549FD-72F6-43CA-B2FB-485E02CF305A}"/>
                    </a:ext>
                  </a:extLst>
                </p:cNvPr>
                <p:cNvPicPr/>
                <p:nvPr/>
              </p:nvPicPr>
              <p:blipFill>
                <a:blip r:embed="rId146"/>
                <a:stretch>
                  <a:fillRect/>
                </a:stretch>
              </p:blipFill>
              <p:spPr>
                <a:xfrm>
                  <a:off x="1139147" y="4816867"/>
                  <a:ext cx="10836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79" name="Freihand 178">
                  <a:extLst>
                    <a:ext uri="{FF2B5EF4-FFF2-40B4-BE49-F238E27FC236}">
                      <a16:creationId xmlns:a16="http://schemas.microsoft.com/office/drawing/2014/main" id="{D8B8C5AD-B335-4759-8ED7-A9FFC2098FDE}"/>
                    </a:ext>
                  </a:extLst>
                </p14:cNvPr>
                <p14:cNvContentPartPr/>
                <p14:nvPr/>
              </p14:nvContentPartPr>
              <p14:xfrm>
                <a:off x="984347" y="5465227"/>
                <a:ext cx="1800" cy="30600"/>
              </p14:xfrm>
            </p:contentPart>
          </mc:Choice>
          <mc:Fallback>
            <p:pic>
              <p:nvPicPr>
                <p:cNvPr id="179" name="Freihand 178">
                  <a:extLst>
                    <a:ext uri="{FF2B5EF4-FFF2-40B4-BE49-F238E27FC236}">
                      <a16:creationId xmlns:a16="http://schemas.microsoft.com/office/drawing/2014/main" id="{D8B8C5AD-B335-4759-8ED7-A9FFC2098FDE}"/>
                    </a:ext>
                  </a:extLst>
                </p:cNvPr>
                <p:cNvPicPr/>
                <p:nvPr/>
              </p:nvPicPr>
              <p:blipFill>
                <a:blip r:embed="rId148"/>
                <a:stretch>
                  <a:fillRect/>
                </a:stretch>
              </p:blipFill>
              <p:spPr>
                <a:xfrm>
                  <a:off x="980027" y="5460907"/>
                  <a:ext cx="10440" cy="3924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80" name="Freihand 179">
                  <a:extLst>
                    <a:ext uri="{FF2B5EF4-FFF2-40B4-BE49-F238E27FC236}">
                      <a16:creationId xmlns:a16="http://schemas.microsoft.com/office/drawing/2014/main" id="{3CBC7052-76A2-4F8B-876B-1DB3A495A6BB}"/>
                    </a:ext>
                  </a:extLst>
                </p14:cNvPr>
                <p14:cNvContentPartPr/>
                <p14:nvPr/>
              </p14:nvContentPartPr>
              <p14:xfrm>
                <a:off x="992987" y="5319787"/>
                <a:ext cx="236520" cy="285480"/>
              </p14:xfrm>
            </p:contentPart>
          </mc:Choice>
          <mc:Fallback>
            <p:pic>
              <p:nvPicPr>
                <p:cNvPr id="180" name="Freihand 179">
                  <a:extLst>
                    <a:ext uri="{FF2B5EF4-FFF2-40B4-BE49-F238E27FC236}">
                      <a16:creationId xmlns:a16="http://schemas.microsoft.com/office/drawing/2014/main" id="{3CBC7052-76A2-4F8B-876B-1DB3A495A6BB}"/>
                    </a:ext>
                  </a:extLst>
                </p:cNvPr>
                <p:cNvPicPr/>
                <p:nvPr/>
              </p:nvPicPr>
              <p:blipFill>
                <a:blip r:embed="rId150"/>
                <a:stretch>
                  <a:fillRect/>
                </a:stretch>
              </p:blipFill>
              <p:spPr>
                <a:xfrm>
                  <a:off x="988667" y="5315467"/>
                  <a:ext cx="245160" cy="29412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81" name="Freihand 180">
                  <a:extLst>
                    <a:ext uri="{FF2B5EF4-FFF2-40B4-BE49-F238E27FC236}">
                      <a16:creationId xmlns:a16="http://schemas.microsoft.com/office/drawing/2014/main" id="{C89168C2-682D-44DD-9B2C-3FD3F218EB1B}"/>
                    </a:ext>
                  </a:extLst>
                </p14:cNvPr>
                <p14:cNvContentPartPr/>
                <p14:nvPr/>
              </p14:nvContentPartPr>
              <p14:xfrm>
                <a:off x="1398707" y="5376307"/>
                <a:ext cx="111240" cy="181080"/>
              </p14:xfrm>
            </p:contentPart>
          </mc:Choice>
          <mc:Fallback>
            <p:pic>
              <p:nvPicPr>
                <p:cNvPr id="181" name="Freihand 180">
                  <a:extLst>
                    <a:ext uri="{FF2B5EF4-FFF2-40B4-BE49-F238E27FC236}">
                      <a16:creationId xmlns:a16="http://schemas.microsoft.com/office/drawing/2014/main" id="{C89168C2-682D-44DD-9B2C-3FD3F218EB1B}"/>
                    </a:ext>
                  </a:extLst>
                </p:cNvPr>
                <p:cNvPicPr/>
                <p:nvPr/>
              </p:nvPicPr>
              <p:blipFill>
                <a:blip r:embed="rId152"/>
                <a:stretch>
                  <a:fillRect/>
                </a:stretch>
              </p:blipFill>
              <p:spPr>
                <a:xfrm>
                  <a:off x="1394387" y="5371987"/>
                  <a:ext cx="11988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82" name="Freihand 181">
                  <a:extLst>
                    <a:ext uri="{FF2B5EF4-FFF2-40B4-BE49-F238E27FC236}">
                      <a16:creationId xmlns:a16="http://schemas.microsoft.com/office/drawing/2014/main" id="{72E3360C-85DE-4BE1-BE75-FC4C311E8F3A}"/>
                    </a:ext>
                  </a:extLst>
                </p14:cNvPr>
                <p14:cNvContentPartPr/>
                <p14:nvPr/>
              </p14:nvContentPartPr>
              <p14:xfrm>
                <a:off x="1394387" y="5437507"/>
                <a:ext cx="158760" cy="28440"/>
              </p14:xfrm>
            </p:contentPart>
          </mc:Choice>
          <mc:Fallback>
            <p:pic>
              <p:nvPicPr>
                <p:cNvPr id="182" name="Freihand 181">
                  <a:extLst>
                    <a:ext uri="{FF2B5EF4-FFF2-40B4-BE49-F238E27FC236}">
                      <a16:creationId xmlns:a16="http://schemas.microsoft.com/office/drawing/2014/main" id="{72E3360C-85DE-4BE1-BE75-FC4C311E8F3A}"/>
                    </a:ext>
                  </a:extLst>
                </p:cNvPr>
                <p:cNvPicPr/>
                <p:nvPr/>
              </p:nvPicPr>
              <p:blipFill>
                <a:blip r:embed="rId154"/>
                <a:stretch>
                  <a:fillRect/>
                </a:stretch>
              </p:blipFill>
              <p:spPr>
                <a:xfrm>
                  <a:off x="1390067" y="5433187"/>
                  <a:ext cx="16740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84" name="Freihand 183">
                  <a:extLst>
                    <a:ext uri="{FF2B5EF4-FFF2-40B4-BE49-F238E27FC236}">
                      <a16:creationId xmlns:a16="http://schemas.microsoft.com/office/drawing/2014/main" id="{E332F7E5-7853-46DC-916B-5896D6995C70}"/>
                    </a:ext>
                  </a:extLst>
                </p14:cNvPr>
                <p14:cNvContentPartPr/>
                <p14:nvPr/>
              </p14:nvContentPartPr>
              <p14:xfrm>
                <a:off x="1852307" y="5457667"/>
                <a:ext cx="236520" cy="5040"/>
              </p14:xfrm>
            </p:contentPart>
          </mc:Choice>
          <mc:Fallback>
            <p:pic>
              <p:nvPicPr>
                <p:cNvPr id="184" name="Freihand 183">
                  <a:extLst>
                    <a:ext uri="{FF2B5EF4-FFF2-40B4-BE49-F238E27FC236}">
                      <a16:creationId xmlns:a16="http://schemas.microsoft.com/office/drawing/2014/main" id="{E332F7E5-7853-46DC-916B-5896D6995C70}"/>
                    </a:ext>
                  </a:extLst>
                </p:cNvPr>
                <p:cNvPicPr/>
                <p:nvPr/>
              </p:nvPicPr>
              <p:blipFill>
                <a:blip r:embed="rId156"/>
                <a:stretch>
                  <a:fillRect/>
                </a:stretch>
              </p:blipFill>
              <p:spPr>
                <a:xfrm>
                  <a:off x="1847987" y="5453347"/>
                  <a:ext cx="24516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85" name="Freihand 184">
                  <a:extLst>
                    <a:ext uri="{FF2B5EF4-FFF2-40B4-BE49-F238E27FC236}">
                      <a16:creationId xmlns:a16="http://schemas.microsoft.com/office/drawing/2014/main" id="{E62208D7-81F8-43BA-81C2-BA7F4EFCEBFA}"/>
                    </a:ext>
                  </a:extLst>
                </p14:cNvPr>
                <p14:cNvContentPartPr/>
                <p14:nvPr/>
              </p14:nvContentPartPr>
              <p14:xfrm>
                <a:off x="1889027" y="5491147"/>
                <a:ext cx="237240" cy="44640"/>
              </p14:xfrm>
            </p:contentPart>
          </mc:Choice>
          <mc:Fallback>
            <p:pic>
              <p:nvPicPr>
                <p:cNvPr id="185" name="Freihand 184">
                  <a:extLst>
                    <a:ext uri="{FF2B5EF4-FFF2-40B4-BE49-F238E27FC236}">
                      <a16:creationId xmlns:a16="http://schemas.microsoft.com/office/drawing/2014/main" id="{E62208D7-81F8-43BA-81C2-BA7F4EFCEBFA}"/>
                    </a:ext>
                  </a:extLst>
                </p:cNvPr>
                <p:cNvPicPr/>
                <p:nvPr/>
              </p:nvPicPr>
              <p:blipFill>
                <a:blip r:embed="rId158"/>
                <a:stretch>
                  <a:fillRect/>
                </a:stretch>
              </p:blipFill>
              <p:spPr>
                <a:xfrm>
                  <a:off x="1884707" y="5486827"/>
                  <a:ext cx="245880" cy="5328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99" name="Freihand 198">
                  <a:extLst>
                    <a:ext uri="{FF2B5EF4-FFF2-40B4-BE49-F238E27FC236}">
                      <a16:creationId xmlns:a16="http://schemas.microsoft.com/office/drawing/2014/main" id="{0E54A45C-F878-444D-A73E-3B2E08B7D00E}"/>
                    </a:ext>
                  </a:extLst>
                </p14:cNvPr>
                <p14:cNvContentPartPr/>
                <p14:nvPr/>
              </p14:nvContentPartPr>
              <p14:xfrm>
                <a:off x="3280067" y="5451907"/>
                <a:ext cx="3240" cy="6120"/>
              </p14:xfrm>
            </p:contentPart>
          </mc:Choice>
          <mc:Fallback>
            <p:pic>
              <p:nvPicPr>
                <p:cNvPr id="199" name="Freihand 198">
                  <a:extLst>
                    <a:ext uri="{FF2B5EF4-FFF2-40B4-BE49-F238E27FC236}">
                      <a16:creationId xmlns:a16="http://schemas.microsoft.com/office/drawing/2014/main" id="{0E54A45C-F878-444D-A73E-3B2E08B7D00E}"/>
                    </a:ext>
                  </a:extLst>
                </p:cNvPr>
                <p:cNvPicPr/>
                <p:nvPr/>
              </p:nvPicPr>
              <p:blipFill>
                <a:blip r:embed="rId160"/>
                <a:stretch>
                  <a:fillRect/>
                </a:stretch>
              </p:blipFill>
              <p:spPr>
                <a:xfrm>
                  <a:off x="3275747" y="5447587"/>
                  <a:ext cx="11880" cy="1476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2" name="Freihand 1">
                  <a:extLst>
                    <a:ext uri="{FF2B5EF4-FFF2-40B4-BE49-F238E27FC236}">
                      <a16:creationId xmlns:a16="http://schemas.microsoft.com/office/drawing/2014/main" id="{230A47FE-2612-424A-8D5D-C482B8210F36}"/>
                    </a:ext>
                  </a:extLst>
                </p14:cNvPr>
                <p14:cNvContentPartPr/>
                <p14:nvPr/>
              </p14:nvContentPartPr>
              <p14:xfrm>
                <a:off x="1695347" y="1112467"/>
                <a:ext cx="28080" cy="350280"/>
              </p14:xfrm>
            </p:contentPart>
          </mc:Choice>
          <mc:Fallback>
            <p:pic>
              <p:nvPicPr>
                <p:cNvPr id="2" name="Freihand 1">
                  <a:extLst>
                    <a:ext uri="{FF2B5EF4-FFF2-40B4-BE49-F238E27FC236}">
                      <a16:creationId xmlns:a16="http://schemas.microsoft.com/office/drawing/2014/main" id="{230A47FE-2612-424A-8D5D-C482B8210F36}"/>
                    </a:ext>
                  </a:extLst>
                </p:cNvPr>
                <p:cNvPicPr/>
                <p:nvPr/>
              </p:nvPicPr>
              <p:blipFill>
                <a:blip r:embed="rId162"/>
                <a:stretch>
                  <a:fillRect/>
                </a:stretch>
              </p:blipFill>
              <p:spPr>
                <a:xfrm>
                  <a:off x="1691027" y="1108147"/>
                  <a:ext cx="36720" cy="35892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5" name="Freihand 4">
                  <a:extLst>
                    <a:ext uri="{FF2B5EF4-FFF2-40B4-BE49-F238E27FC236}">
                      <a16:creationId xmlns:a16="http://schemas.microsoft.com/office/drawing/2014/main" id="{03735DE4-07D5-4704-A79A-1169877F12AA}"/>
                    </a:ext>
                  </a:extLst>
                </p14:cNvPr>
                <p14:cNvContentPartPr/>
                <p14:nvPr/>
              </p14:nvContentPartPr>
              <p14:xfrm>
                <a:off x="1786787" y="1119667"/>
                <a:ext cx="49320" cy="320400"/>
              </p14:xfrm>
            </p:contentPart>
          </mc:Choice>
          <mc:Fallback>
            <p:pic>
              <p:nvPicPr>
                <p:cNvPr id="5" name="Freihand 4">
                  <a:extLst>
                    <a:ext uri="{FF2B5EF4-FFF2-40B4-BE49-F238E27FC236}">
                      <a16:creationId xmlns:a16="http://schemas.microsoft.com/office/drawing/2014/main" id="{03735DE4-07D5-4704-A79A-1169877F12AA}"/>
                    </a:ext>
                  </a:extLst>
                </p:cNvPr>
                <p:cNvPicPr/>
                <p:nvPr/>
              </p:nvPicPr>
              <p:blipFill>
                <a:blip r:embed="rId164"/>
                <a:stretch>
                  <a:fillRect/>
                </a:stretch>
              </p:blipFill>
              <p:spPr>
                <a:xfrm>
                  <a:off x="1782467" y="1115347"/>
                  <a:ext cx="57960" cy="32904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6" name="Freihand 5">
                  <a:extLst>
                    <a:ext uri="{FF2B5EF4-FFF2-40B4-BE49-F238E27FC236}">
                      <a16:creationId xmlns:a16="http://schemas.microsoft.com/office/drawing/2014/main" id="{57465687-4C00-46B3-9F54-4F7663B59BB5}"/>
                    </a:ext>
                  </a:extLst>
                </p14:cNvPr>
                <p14:cNvContentPartPr/>
                <p14:nvPr/>
              </p14:nvContentPartPr>
              <p14:xfrm>
                <a:off x="1674827" y="1257907"/>
                <a:ext cx="167040" cy="119160"/>
              </p14:xfrm>
            </p:contentPart>
          </mc:Choice>
          <mc:Fallback>
            <p:pic>
              <p:nvPicPr>
                <p:cNvPr id="6" name="Freihand 5">
                  <a:extLst>
                    <a:ext uri="{FF2B5EF4-FFF2-40B4-BE49-F238E27FC236}">
                      <a16:creationId xmlns:a16="http://schemas.microsoft.com/office/drawing/2014/main" id="{57465687-4C00-46B3-9F54-4F7663B59BB5}"/>
                    </a:ext>
                  </a:extLst>
                </p:cNvPr>
                <p:cNvPicPr/>
                <p:nvPr/>
              </p:nvPicPr>
              <p:blipFill>
                <a:blip r:embed="rId166"/>
                <a:stretch>
                  <a:fillRect/>
                </a:stretch>
              </p:blipFill>
              <p:spPr>
                <a:xfrm>
                  <a:off x="1670507" y="1253587"/>
                  <a:ext cx="17568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9" name="Freihand 8">
                  <a:extLst>
                    <a:ext uri="{FF2B5EF4-FFF2-40B4-BE49-F238E27FC236}">
                      <a16:creationId xmlns:a16="http://schemas.microsoft.com/office/drawing/2014/main" id="{E8E5EA79-FC28-4151-B120-09D12D4B1FAB}"/>
                    </a:ext>
                  </a:extLst>
                </p14:cNvPr>
                <p14:cNvContentPartPr/>
                <p14:nvPr/>
              </p14:nvContentPartPr>
              <p14:xfrm>
                <a:off x="1912787" y="1288147"/>
                <a:ext cx="449280" cy="164520"/>
              </p14:xfrm>
            </p:contentPart>
          </mc:Choice>
          <mc:Fallback>
            <p:pic>
              <p:nvPicPr>
                <p:cNvPr id="9" name="Freihand 8">
                  <a:extLst>
                    <a:ext uri="{FF2B5EF4-FFF2-40B4-BE49-F238E27FC236}">
                      <a16:creationId xmlns:a16="http://schemas.microsoft.com/office/drawing/2014/main" id="{E8E5EA79-FC28-4151-B120-09D12D4B1FAB}"/>
                    </a:ext>
                  </a:extLst>
                </p:cNvPr>
                <p:cNvPicPr/>
                <p:nvPr/>
              </p:nvPicPr>
              <p:blipFill>
                <a:blip r:embed="rId168"/>
                <a:stretch>
                  <a:fillRect/>
                </a:stretch>
              </p:blipFill>
              <p:spPr>
                <a:xfrm>
                  <a:off x="1908467" y="1283827"/>
                  <a:ext cx="45792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0" name="Freihand 9">
                  <a:extLst>
                    <a:ext uri="{FF2B5EF4-FFF2-40B4-BE49-F238E27FC236}">
                      <a16:creationId xmlns:a16="http://schemas.microsoft.com/office/drawing/2014/main" id="{A210D754-FB7A-458B-B8BA-3EF1A340A98E}"/>
                    </a:ext>
                  </a:extLst>
                </p14:cNvPr>
                <p14:cNvContentPartPr/>
                <p14:nvPr/>
              </p14:nvContentPartPr>
              <p14:xfrm>
                <a:off x="2335067" y="1306507"/>
                <a:ext cx="132480" cy="90360"/>
              </p14:xfrm>
            </p:contentPart>
          </mc:Choice>
          <mc:Fallback>
            <p:pic>
              <p:nvPicPr>
                <p:cNvPr id="10" name="Freihand 9">
                  <a:extLst>
                    <a:ext uri="{FF2B5EF4-FFF2-40B4-BE49-F238E27FC236}">
                      <a16:creationId xmlns:a16="http://schemas.microsoft.com/office/drawing/2014/main" id="{A210D754-FB7A-458B-B8BA-3EF1A340A98E}"/>
                    </a:ext>
                  </a:extLst>
                </p:cNvPr>
                <p:cNvPicPr/>
                <p:nvPr/>
              </p:nvPicPr>
              <p:blipFill>
                <a:blip r:embed="rId170"/>
                <a:stretch>
                  <a:fillRect/>
                </a:stretch>
              </p:blipFill>
              <p:spPr>
                <a:xfrm>
                  <a:off x="2330747" y="1302187"/>
                  <a:ext cx="14112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1" name="Freihand 10">
                  <a:extLst>
                    <a:ext uri="{FF2B5EF4-FFF2-40B4-BE49-F238E27FC236}">
                      <a16:creationId xmlns:a16="http://schemas.microsoft.com/office/drawing/2014/main" id="{25DA372B-8856-42A6-99C8-0761BAE78022}"/>
                    </a:ext>
                  </a:extLst>
                </p14:cNvPr>
                <p14:cNvContentPartPr/>
                <p14:nvPr/>
              </p14:nvContentPartPr>
              <p14:xfrm>
                <a:off x="2488067" y="1261867"/>
                <a:ext cx="234000" cy="148680"/>
              </p14:xfrm>
            </p:contentPart>
          </mc:Choice>
          <mc:Fallback>
            <p:pic>
              <p:nvPicPr>
                <p:cNvPr id="11" name="Freihand 10">
                  <a:extLst>
                    <a:ext uri="{FF2B5EF4-FFF2-40B4-BE49-F238E27FC236}">
                      <a16:creationId xmlns:a16="http://schemas.microsoft.com/office/drawing/2014/main" id="{25DA372B-8856-42A6-99C8-0761BAE78022}"/>
                    </a:ext>
                  </a:extLst>
                </p:cNvPr>
                <p:cNvPicPr/>
                <p:nvPr/>
              </p:nvPicPr>
              <p:blipFill>
                <a:blip r:embed="rId172"/>
                <a:stretch>
                  <a:fillRect/>
                </a:stretch>
              </p:blipFill>
              <p:spPr>
                <a:xfrm>
                  <a:off x="2483747" y="1257547"/>
                  <a:ext cx="24264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2" name="Freihand 11">
                  <a:extLst>
                    <a:ext uri="{FF2B5EF4-FFF2-40B4-BE49-F238E27FC236}">
                      <a16:creationId xmlns:a16="http://schemas.microsoft.com/office/drawing/2014/main" id="{50A7EA3D-FEBC-4CA6-9745-600653B1CFE8}"/>
                    </a:ext>
                  </a:extLst>
                </p14:cNvPr>
                <p14:cNvContentPartPr/>
                <p14:nvPr/>
              </p14:nvContentPartPr>
              <p14:xfrm>
                <a:off x="2783267" y="1261147"/>
                <a:ext cx="239400" cy="146520"/>
              </p14:xfrm>
            </p:contentPart>
          </mc:Choice>
          <mc:Fallback>
            <p:pic>
              <p:nvPicPr>
                <p:cNvPr id="12" name="Freihand 11">
                  <a:extLst>
                    <a:ext uri="{FF2B5EF4-FFF2-40B4-BE49-F238E27FC236}">
                      <a16:creationId xmlns:a16="http://schemas.microsoft.com/office/drawing/2014/main" id="{50A7EA3D-FEBC-4CA6-9745-600653B1CFE8}"/>
                    </a:ext>
                  </a:extLst>
                </p:cNvPr>
                <p:cNvPicPr/>
                <p:nvPr/>
              </p:nvPicPr>
              <p:blipFill>
                <a:blip r:embed="rId174"/>
                <a:stretch>
                  <a:fillRect/>
                </a:stretch>
              </p:blipFill>
              <p:spPr>
                <a:xfrm>
                  <a:off x="2778947" y="1256827"/>
                  <a:ext cx="24804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3" name="Freihand 12">
                  <a:extLst>
                    <a:ext uri="{FF2B5EF4-FFF2-40B4-BE49-F238E27FC236}">
                      <a16:creationId xmlns:a16="http://schemas.microsoft.com/office/drawing/2014/main" id="{BB2F4902-A905-4B34-8102-ECFFC113A765}"/>
                    </a:ext>
                  </a:extLst>
                </p14:cNvPr>
                <p14:cNvContentPartPr/>
                <p14:nvPr/>
              </p14:nvContentPartPr>
              <p14:xfrm>
                <a:off x="3085667" y="1250707"/>
                <a:ext cx="299880" cy="121320"/>
              </p14:xfrm>
            </p:contentPart>
          </mc:Choice>
          <mc:Fallback>
            <p:pic>
              <p:nvPicPr>
                <p:cNvPr id="13" name="Freihand 12">
                  <a:extLst>
                    <a:ext uri="{FF2B5EF4-FFF2-40B4-BE49-F238E27FC236}">
                      <a16:creationId xmlns:a16="http://schemas.microsoft.com/office/drawing/2014/main" id="{BB2F4902-A905-4B34-8102-ECFFC113A765}"/>
                    </a:ext>
                  </a:extLst>
                </p:cNvPr>
                <p:cNvPicPr/>
                <p:nvPr/>
              </p:nvPicPr>
              <p:blipFill>
                <a:blip r:embed="rId176"/>
                <a:stretch>
                  <a:fillRect/>
                </a:stretch>
              </p:blipFill>
              <p:spPr>
                <a:xfrm>
                  <a:off x="3081347" y="1246387"/>
                  <a:ext cx="30852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4" name="Freihand 13">
                  <a:extLst>
                    <a:ext uri="{FF2B5EF4-FFF2-40B4-BE49-F238E27FC236}">
                      <a16:creationId xmlns:a16="http://schemas.microsoft.com/office/drawing/2014/main" id="{AE07F752-950E-46D3-8FCC-15F263636A7E}"/>
                    </a:ext>
                  </a:extLst>
                </p14:cNvPr>
                <p14:cNvContentPartPr/>
                <p14:nvPr/>
              </p14:nvContentPartPr>
              <p14:xfrm>
                <a:off x="3384827" y="1077907"/>
                <a:ext cx="225360" cy="302040"/>
              </p14:xfrm>
            </p:contentPart>
          </mc:Choice>
          <mc:Fallback>
            <p:pic>
              <p:nvPicPr>
                <p:cNvPr id="14" name="Freihand 13">
                  <a:extLst>
                    <a:ext uri="{FF2B5EF4-FFF2-40B4-BE49-F238E27FC236}">
                      <a16:creationId xmlns:a16="http://schemas.microsoft.com/office/drawing/2014/main" id="{AE07F752-950E-46D3-8FCC-15F263636A7E}"/>
                    </a:ext>
                  </a:extLst>
                </p:cNvPr>
                <p:cNvPicPr/>
                <p:nvPr/>
              </p:nvPicPr>
              <p:blipFill>
                <a:blip r:embed="rId178"/>
                <a:stretch>
                  <a:fillRect/>
                </a:stretch>
              </p:blipFill>
              <p:spPr>
                <a:xfrm>
                  <a:off x="3380507" y="1073587"/>
                  <a:ext cx="234000" cy="31068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5" name="Freihand 14">
                  <a:extLst>
                    <a:ext uri="{FF2B5EF4-FFF2-40B4-BE49-F238E27FC236}">
                      <a16:creationId xmlns:a16="http://schemas.microsoft.com/office/drawing/2014/main" id="{DE07A4C4-AD1A-4DAE-B127-89286DCDFEE4}"/>
                    </a:ext>
                  </a:extLst>
                </p14:cNvPr>
                <p14:cNvContentPartPr/>
                <p14:nvPr/>
              </p14:nvContentPartPr>
              <p14:xfrm>
                <a:off x="3489227" y="1270867"/>
                <a:ext cx="127800" cy="87120"/>
              </p14:xfrm>
            </p:contentPart>
          </mc:Choice>
          <mc:Fallback>
            <p:pic>
              <p:nvPicPr>
                <p:cNvPr id="15" name="Freihand 14">
                  <a:extLst>
                    <a:ext uri="{FF2B5EF4-FFF2-40B4-BE49-F238E27FC236}">
                      <a16:creationId xmlns:a16="http://schemas.microsoft.com/office/drawing/2014/main" id="{DE07A4C4-AD1A-4DAE-B127-89286DCDFEE4}"/>
                    </a:ext>
                  </a:extLst>
                </p:cNvPr>
                <p:cNvPicPr/>
                <p:nvPr/>
              </p:nvPicPr>
              <p:blipFill>
                <a:blip r:embed="rId180"/>
                <a:stretch>
                  <a:fillRect/>
                </a:stretch>
              </p:blipFill>
              <p:spPr>
                <a:xfrm>
                  <a:off x="3484907" y="1266547"/>
                  <a:ext cx="13644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7" name="Freihand 16">
                  <a:extLst>
                    <a:ext uri="{FF2B5EF4-FFF2-40B4-BE49-F238E27FC236}">
                      <a16:creationId xmlns:a16="http://schemas.microsoft.com/office/drawing/2014/main" id="{DD159064-1E95-45C9-AFA7-035F392D5566}"/>
                    </a:ext>
                  </a:extLst>
                </p14:cNvPr>
                <p14:cNvContentPartPr/>
                <p14:nvPr/>
              </p14:nvContentPartPr>
              <p14:xfrm>
                <a:off x="3885587" y="1204627"/>
                <a:ext cx="360" cy="360"/>
              </p14:xfrm>
            </p:contentPart>
          </mc:Choice>
          <mc:Fallback>
            <p:pic>
              <p:nvPicPr>
                <p:cNvPr id="17" name="Freihand 16">
                  <a:extLst>
                    <a:ext uri="{FF2B5EF4-FFF2-40B4-BE49-F238E27FC236}">
                      <a16:creationId xmlns:a16="http://schemas.microsoft.com/office/drawing/2014/main" id="{DD159064-1E95-45C9-AFA7-035F392D5566}"/>
                    </a:ext>
                  </a:extLst>
                </p:cNvPr>
                <p:cNvPicPr/>
                <p:nvPr/>
              </p:nvPicPr>
              <p:blipFill>
                <a:blip r:embed="rId10"/>
                <a:stretch>
                  <a:fillRect/>
                </a:stretch>
              </p:blipFill>
              <p:spPr>
                <a:xfrm>
                  <a:off x="3881267" y="12003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18" name="Freihand 17">
                  <a:extLst>
                    <a:ext uri="{FF2B5EF4-FFF2-40B4-BE49-F238E27FC236}">
                      <a16:creationId xmlns:a16="http://schemas.microsoft.com/office/drawing/2014/main" id="{793F180C-0779-4C27-AE8C-399CA2517063}"/>
                    </a:ext>
                  </a:extLst>
                </p14:cNvPr>
                <p14:cNvContentPartPr/>
                <p14:nvPr/>
              </p14:nvContentPartPr>
              <p14:xfrm>
                <a:off x="3877667" y="1358347"/>
                <a:ext cx="24840" cy="5400"/>
              </p14:xfrm>
            </p:contentPart>
          </mc:Choice>
          <mc:Fallback>
            <p:pic>
              <p:nvPicPr>
                <p:cNvPr id="18" name="Freihand 17">
                  <a:extLst>
                    <a:ext uri="{FF2B5EF4-FFF2-40B4-BE49-F238E27FC236}">
                      <a16:creationId xmlns:a16="http://schemas.microsoft.com/office/drawing/2014/main" id="{793F180C-0779-4C27-AE8C-399CA2517063}"/>
                    </a:ext>
                  </a:extLst>
                </p:cNvPr>
                <p:cNvPicPr/>
                <p:nvPr/>
              </p:nvPicPr>
              <p:blipFill>
                <a:blip r:embed="rId183"/>
                <a:stretch>
                  <a:fillRect/>
                </a:stretch>
              </p:blipFill>
              <p:spPr>
                <a:xfrm>
                  <a:off x="3873347" y="1354027"/>
                  <a:ext cx="33480" cy="1404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19" name="Freihand 18">
                  <a:extLst>
                    <a:ext uri="{FF2B5EF4-FFF2-40B4-BE49-F238E27FC236}">
                      <a16:creationId xmlns:a16="http://schemas.microsoft.com/office/drawing/2014/main" id="{5053D73C-2AA4-4103-A359-8ACD2007BDA4}"/>
                    </a:ext>
                  </a:extLst>
                </p14:cNvPr>
                <p14:cNvContentPartPr/>
                <p14:nvPr/>
              </p14:nvContentPartPr>
              <p14:xfrm>
                <a:off x="1905587" y="1685227"/>
                <a:ext cx="247320" cy="228600"/>
              </p14:xfrm>
            </p:contentPart>
          </mc:Choice>
          <mc:Fallback>
            <p:pic>
              <p:nvPicPr>
                <p:cNvPr id="19" name="Freihand 18">
                  <a:extLst>
                    <a:ext uri="{FF2B5EF4-FFF2-40B4-BE49-F238E27FC236}">
                      <a16:creationId xmlns:a16="http://schemas.microsoft.com/office/drawing/2014/main" id="{5053D73C-2AA4-4103-A359-8ACD2007BDA4}"/>
                    </a:ext>
                  </a:extLst>
                </p:cNvPr>
                <p:cNvPicPr/>
                <p:nvPr/>
              </p:nvPicPr>
              <p:blipFill>
                <a:blip r:embed="rId185"/>
                <a:stretch>
                  <a:fillRect/>
                </a:stretch>
              </p:blipFill>
              <p:spPr>
                <a:xfrm>
                  <a:off x="1901267" y="1680907"/>
                  <a:ext cx="255960" cy="23724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20" name="Freihand 19">
                  <a:extLst>
                    <a:ext uri="{FF2B5EF4-FFF2-40B4-BE49-F238E27FC236}">
                      <a16:creationId xmlns:a16="http://schemas.microsoft.com/office/drawing/2014/main" id="{97746539-5312-4BC6-8EAB-9D57CAE3614A}"/>
                    </a:ext>
                  </a:extLst>
                </p14:cNvPr>
                <p14:cNvContentPartPr/>
                <p14:nvPr/>
              </p14:nvContentPartPr>
              <p14:xfrm>
                <a:off x="1697147" y="1975387"/>
                <a:ext cx="782640" cy="84600"/>
              </p14:xfrm>
            </p:contentPart>
          </mc:Choice>
          <mc:Fallback>
            <p:pic>
              <p:nvPicPr>
                <p:cNvPr id="20" name="Freihand 19">
                  <a:extLst>
                    <a:ext uri="{FF2B5EF4-FFF2-40B4-BE49-F238E27FC236}">
                      <a16:creationId xmlns:a16="http://schemas.microsoft.com/office/drawing/2014/main" id="{97746539-5312-4BC6-8EAB-9D57CAE3614A}"/>
                    </a:ext>
                  </a:extLst>
                </p:cNvPr>
                <p:cNvPicPr/>
                <p:nvPr/>
              </p:nvPicPr>
              <p:blipFill>
                <a:blip r:embed="rId187"/>
                <a:stretch>
                  <a:fillRect/>
                </a:stretch>
              </p:blipFill>
              <p:spPr>
                <a:xfrm>
                  <a:off x="1692827" y="1971067"/>
                  <a:ext cx="79128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21" name="Freihand 20">
                  <a:extLst>
                    <a:ext uri="{FF2B5EF4-FFF2-40B4-BE49-F238E27FC236}">
                      <a16:creationId xmlns:a16="http://schemas.microsoft.com/office/drawing/2014/main" id="{EDEF833F-1B65-444E-B532-336DA4EBD341}"/>
                    </a:ext>
                  </a:extLst>
                </p14:cNvPr>
                <p14:cNvContentPartPr/>
                <p14:nvPr/>
              </p14:nvContentPartPr>
              <p14:xfrm>
                <a:off x="1737107" y="2104267"/>
                <a:ext cx="265320" cy="260280"/>
              </p14:xfrm>
            </p:contentPart>
          </mc:Choice>
          <mc:Fallback>
            <p:pic>
              <p:nvPicPr>
                <p:cNvPr id="21" name="Freihand 20">
                  <a:extLst>
                    <a:ext uri="{FF2B5EF4-FFF2-40B4-BE49-F238E27FC236}">
                      <a16:creationId xmlns:a16="http://schemas.microsoft.com/office/drawing/2014/main" id="{EDEF833F-1B65-444E-B532-336DA4EBD341}"/>
                    </a:ext>
                  </a:extLst>
                </p:cNvPr>
                <p:cNvPicPr/>
                <p:nvPr/>
              </p:nvPicPr>
              <p:blipFill>
                <a:blip r:embed="rId189"/>
                <a:stretch>
                  <a:fillRect/>
                </a:stretch>
              </p:blipFill>
              <p:spPr>
                <a:xfrm>
                  <a:off x="1732787" y="2099947"/>
                  <a:ext cx="273960" cy="26892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22" name="Freihand 21">
                  <a:extLst>
                    <a:ext uri="{FF2B5EF4-FFF2-40B4-BE49-F238E27FC236}">
                      <a16:creationId xmlns:a16="http://schemas.microsoft.com/office/drawing/2014/main" id="{45004DBD-A707-4AF0-94A3-99A582A41CC4}"/>
                    </a:ext>
                  </a:extLst>
                </p14:cNvPr>
                <p14:cNvContentPartPr/>
                <p14:nvPr/>
              </p14:nvContentPartPr>
              <p14:xfrm>
                <a:off x="2221307" y="2128747"/>
                <a:ext cx="43920" cy="234360"/>
              </p14:xfrm>
            </p:contentPart>
          </mc:Choice>
          <mc:Fallback>
            <p:pic>
              <p:nvPicPr>
                <p:cNvPr id="22" name="Freihand 21">
                  <a:extLst>
                    <a:ext uri="{FF2B5EF4-FFF2-40B4-BE49-F238E27FC236}">
                      <a16:creationId xmlns:a16="http://schemas.microsoft.com/office/drawing/2014/main" id="{45004DBD-A707-4AF0-94A3-99A582A41CC4}"/>
                    </a:ext>
                  </a:extLst>
                </p:cNvPr>
                <p:cNvPicPr/>
                <p:nvPr/>
              </p:nvPicPr>
              <p:blipFill>
                <a:blip r:embed="rId191"/>
                <a:stretch>
                  <a:fillRect/>
                </a:stretch>
              </p:blipFill>
              <p:spPr>
                <a:xfrm>
                  <a:off x="2216987" y="2124427"/>
                  <a:ext cx="52560" cy="24300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23" name="Freihand 22">
                  <a:extLst>
                    <a:ext uri="{FF2B5EF4-FFF2-40B4-BE49-F238E27FC236}">
                      <a16:creationId xmlns:a16="http://schemas.microsoft.com/office/drawing/2014/main" id="{3334A3BF-6793-40E6-BD12-7FE0F9B2D30C}"/>
                    </a:ext>
                  </a:extLst>
                </p14:cNvPr>
                <p14:cNvContentPartPr/>
                <p14:nvPr/>
              </p14:nvContentPartPr>
              <p14:xfrm>
                <a:off x="2076587" y="2156467"/>
                <a:ext cx="329760" cy="214200"/>
              </p14:xfrm>
            </p:contentPart>
          </mc:Choice>
          <mc:Fallback>
            <p:pic>
              <p:nvPicPr>
                <p:cNvPr id="23" name="Freihand 22">
                  <a:extLst>
                    <a:ext uri="{FF2B5EF4-FFF2-40B4-BE49-F238E27FC236}">
                      <a16:creationId xmlns:a16="http://schemas.microsoft.com/office/drawing/2014/main" id="{3334A3BF-6793-40E6-BD12-7FE0F9B2D30C}"/>
                    </a:ext>
                  </a:extLst>
                </p:cNvPr>
                <p:cNvPicPr/>
                <p:nvPr/>
              </p:nvPicPr>
              <p:blipFill>
                <a:blip r:embed="rId193"/>
                <a:stretch>
                  <a:fillRect/>
                </a:stretch>
              </p:blipFill>
              <p:spPr>
                <a:xfrm>
                  <a:off x="2072267" y="2152147"/>
                  <a:ext cx="338400" cy="22284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24" name="Freihand 23">
                  <a:extLst>
                    <a:ext uri="{FF2B5EF4-FFF2-40B4-BE49-F238E27FC236}">
                      <a16:creationId xmlns:a16="http://schemas.microsoft.com/office/drawing/2014/main" id="{4450DCD0-2EF3-4F69-8F13-CD40DE7D8926}"/>
                    </a:ext>
                  </a:extLst>
                </p14:cNvPr>
                <p14:cNvContentPartPr/>
                <p14:nvPr/>
              </p14:nvContentPartPr>
              <p14:xfrm>
                <a:off x="2730707" y="1783147"/>
                <a:ext cx="316080" cy="300960"/>
              </p14:xfrm>
            </p:contentPart>
          </mc:Choice>
          <mc:Fallback>
            <p:pic>
              <p:nvPicPr>
                <p:cNvPr id="24" name="Freihand 23">
                  <a:extLst>
                    <a:ext uri="{FF2B5EF4-FFF2-40B4-BE49-F238E27FC236}">
                      <a16:creationId xmlns:a16="http://schemas.microsoft.com/office/drawing/2014/main" id="{4450DCD0-2EF3-4F69-8F13-CD40DE7D8926}"/>
                    </a:ext>
                  </a:extLst>
                </p:cNvPr>
                <p:cNvPicPr/>
                <p:nvPr/>
              </p:nvPicPr>
              <p:blipFill>
                <a:blip r:embed="rId195"/>
                <a:stretch>
                  <a:fillRect/>
                </a:stretch>
              </p:blipFill>
              <p:spPr>
                <a:xfrm>
                  <a:off x="2726387" y="1778827"/>
                  <a:ext cx="324720" cy="30960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26" name="Freihand 25">
                  <a:extLst>
                    <a:ext uri="{FF2B5EF4-FFF2-40B4-BE49-F238E27FC236}">
                      <a16:creationId xmlns:a16="http://schemas.microsoft.com/office/drawing/2014/main" id="{4DE76D0D-0A20-440E-8FF6-BFAC8B5DF77A}"/>
                    </a:ext>
                  </a:extLst>
                </p14:cNvPr>
                <p14:cNvContentPartPr/>
                <p14:nvPr/>
              </p14:nvContentPartPr>
              <p14:xfrm>
                <a:off x="3518027" y="1660747"/>
                <a:ext cx="118440" cy="78120"/>
              </p14:xfrm>
            </p:contentPart>
          </mc:Choice>
          <mc:Fallback>
            <p:pic>
              <p:nvPicPr>
                <p:cNvPr id="26" name="Freihand 25">
                  <a:extLst>
                    <a:ext uri="{FF2B5EF4-FFF2-40B4-BE49-F238E27FC236}">
                      <a16:creationId xmlns:a16="http://schemas.microsoft.com/office/drawing/2014/main" id="{4DE76D0D-0A20-440E-8FF6-BFAC8B5DF77A}"/>
                    </a:ext>
                  </a:extLst>
                </p:cNvPr>
                <p:cNvPicPr/>
                <p:nvPr/>
              </p:nvPicPr>
              <p:blipFill>
                <a:blip r:embed="rId197"/>
                <a:stretch>
                  <a:fillRect/>
                </a:stretch>
              </p:blipFill>
              <p:spPr>
                <a:xfrm>
                  <a:off x="3513707" y="1656427"/>
                  <a:ext cx="12708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27" name="Freihand 26">
                  <a:extLst>
                    <a:ext uri="{FF2B5EF4-FFF2-40B4-BE49-F238E27FC236}">
                      <a16:creationId xmlns:a16="http://schemas.microsoft.com/office/drawing/2014/main" id="{C7C6A88B-E976-4E8E-B52A-103AA2683756}"/>
                    </a:ext>
                  </a:extLst>
                </p14:cNvPr>
                <p14:cNvContentPartPr/>
                <p14:nvPr/>
              </p14:nvContentPartPr>
              <p14:xfrm>
                <a:off x="3599747" y="1632667"/>
                <a:ext cx="73440" cy="232200"/>
              </p14:xfrm>
            </p:contentPart>
          </mc:Choice>
          <mc:Fallback>
            <p:pic>
              <p:nvPicPr>
                <p:cNvPr id="27" name="Freihand 26">
                  <a:extLst>
                    <a:ext uri="{FF2B5EF4-FFF2-40B4-BE49-F238E27FC236}">
                      <a16:creationId xmlns:a16="http://schemas.microsoft.com/office/drawing/2014/main" id="{C7C6A88B-E976-4E8E-B52A-103AA2683756}"/>
                    </a:ext>
                  </a:extLst>
                </p:cNvPr>
                <p:cNvPicPr/>
                <p:nvPr/>
              </p:nvPicPr>
              <p:blipFill>
                <a:blip r:embed="rId199"/>
                <a:stretch>
                  <a:fillRect/>
                </a:stretch>
              </p:blipFill>
              <p:spPr>
                <a:xfrm>
                  <a:off x="3595427" y="1628347"/>
                  <a:ext cx="82080" cy="24084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28" name="Freihand 27">
                  <a:extLst>
                    <a:ext uri="{FF2B5EF4-FFF2-40B4-BE49-F238E27FC236}">
                      <a16:creationId xmlns:a16="http://schemas.microsoft.com/office/drawing/2014/main" id="{8371D21A-439C-4A50-A568-83E96559F6B1}"/>
                    </a:ext>
                  </a:extLst>
                </p14:cNvPr>
                <p14:cNvContentPartPr/>
                <p14:nvPr/>
              </p14:nvContentPartPr>
              <p14:xfrm>
                <a:off x="3226067" y="1829947"/>
                <a:ext cx="134640" cy="161280"/>
              </p14:xfrm>
            </p:contentPart>
          </mc:Choice>
          <mc:Fallback>
            <p:pic>
              <p:nvPicPr>
                <p:cNvPr id="28" name="Freihand 27">
                  <a:extLst>
                    <a:ext uri="{FF2B5EF4-FFF2-40B4-BE49-F238E27FC236}">
                      <a16:creationId xmlns:a16="http://schemas.microsoft.com/office/drawing/2014/main" id="{8371D21A-439C-4A50-A568-83E96559F6B1}"/>
                    </a:ext>
                  </a:extLst>
                </p:cNvPr>
                <p:cNvPicPr/>
                <p:nvPr/>
              </p:nvPicPr>
              <p:blipFill>
                <a:blip r:embed="rId201"/>
                <a:stretch>
                  <a:fillRect/>
                </a:stretch>
              </p:blipFill>
              <p:spPr>
                <a:xfrm>
                  <a:off x="3221747" y="1825627"/>
                  <a:ext cx="14328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202">
              <p14:nvContentPartPr>
                <p14:cNvPr id="29" name="Freihand 28">
                  <a:extLst>
                    <a:ext uri="{FF2B5EF4-FFF2-40B4-BE49-F238E27FC236}">
                      <a16:creationId xmlns:a16="http://schemas.microsoft.com/office/drawing/2014/main" id="{935114CA-CAEB-4F4E-A4A7-B3B542DAA3C9}"/>
                    </a:ext>
                  </a:extLst>
                </p14:cNvPr>
                <p14:cNvContentPartPr/>
                <p14:nvPr/>
              </p14:nvContentPartPr>
              <p14:xfrm>
                <a:off x="3436667" y="1906267"/>
                <a:ext cx="6840" cy="12960"/>
              </p14:xfrm>
            </p:contentPart>
          </mc:Choice>
          <mc:Fallback>
            <p:pic>
              <p:nvPicPr>
                <p:cNvPr id="29" name="Freihand 28">
                  <a:extLst>
                    <a:ext uri="{FF2B5EF4-FFF2-40B4-BE49-F238E27FC236}">
                      <a16:creationId xmlns:a16="http://schemas.microsoft.com/office/drawing/2014/main" id="{935114CA-CAEB-4F4E-A4A7-B3B542DAA3C9}"/>
                    </a:ext>
                  </a:extLst>
                </p:cNvPr>
                <p:cNvPicPr/>
                <p:nvPr/>
              </p:nvPicPr>
              <p:blipFill>
                <a:blip r:embed="rId203"/>
                <a:stretch>
                  <a:fillRect/>
                </a:stretch>
              </p:blipFill>
              <p:spPr>
                <a:xfrm>
                  <a:off x="3432347" y="1901947"/>
                  <a:ext cx="1548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204">
              <p14:nvContentPartPr>
                <p14:cNvPr id="31" name="Freihand 30">
                  <a:extLst>
                    <a:ext uri="{FF2B5EF4-FFF2-40B4-BE49-F238E27FC236}">
                      <a16:creationId xmlns:a16="http://schemas.microsoft.com/office/drawing/2014/main" id="{808F4B9C-6E65-4547-B919-3106B1B7AFA0}"/>
                    </a:ext>
                  </a:extLst>
                </p14:cNvPr>
                <p14:cNvContentPartPr/>
                <p14:nvPr/>
              </p14:nvContentPartPr>
              <p14:xfrm>
                <a:off x="3685787" y="1718347"/>
                <a:ext cx="129960" cy="139680"/>
              </p14:xfrm>
            </p:contentPart>
          </mc:Choice>
          <mc:Fallback>
            <p:pic>
              <p:nvPicPr>
                <p:cNvPr id="31" name="Freihand 30">
                  <a:extLst>
                    <a:ext uri="{FF2B5EF4-FFF2-40B4-BE49-F238E27FC236}">
                      <a16:creationId xmlns:a16="http://schemas.microsoft.com/office/drawing/2014/main" id="{808F4B9C-6E65-4547-B919-3106B1B7AFA0}"/>
                    </a:ext>
                  </a:extLst>
                </p:cNvPr>
                <p:cNvPicPr/>
                <p:nvPr/>
              </p:nvPicPr>
              <p:blipFill>
                <a:blip r:embed="rId205"/>
                <a:stretch>
                  <a:fillRect/>
                </a:stretch>
              </p:blipFill>
              <p:spPr>
                <a:xfrm>
                  <a:off x="3681467" y="1714027"/>
                  <a:ext cx="13860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206">
              <p14:nvContentPartPr>
                <p14:cNvPr id="32" name="Freihand 31">
                  <a:extLst>
                    <a:ext uri="{FF2B5EF4-FFF2-40B4-BE49-F238E27FC236}">
                      <a16:creationId xmlns:a16="http://schemas.microsoft.com/office/drawing/2014/main" id="{D4CC2EF6-83D9-4034-A994-2BF07E525B96}"/>
                    </a:ext>
                  </a:extLst>
                </p14:cNvPr>
                <p14:cNvContentPartPr/>
                <p14:nvPr/>
              </p14:nvContentPartPr>
              <p14:xfrm>
                <a:off x="3755627" y="1770547"/>
                <a:ext cx="80640" cy="46800"/>
              </p14:xfrm>
            </p:contentPart>
          </mc:Choice>
          <mc:Fallback>
            <p:pic>
              <p:nvPicPr>
                <p:cNvPr id="32" name="Freihand 31">
                  <a:extLst>
                    <a:ext uri="{FF2B5EF4-FFF2-40B4-BE49-F238E27FC236}">
                      <a16:creationId xmlns:a16="http://schemas.microsoft.com/office/drawing/2014/main" id="{D4CC2EF6-83D9-4034-A994-2BF07E525B96}"/>
                    </a:ext>
                  </a:extLst>
                </p:cNvPr>
                <p:cNvPicPr/>
                <p:nvPr/>
              </p:nvPicPr>
              <p:blipFill>
                <a:blip r:embed="rId207"/>
                <a:stretch>
                  <a:fillRect/>
                </a:stretch>
              </p:blipFill>
              <p:spPr>
                <a:xfrm>
                  <a:off x="3751307" y="1766227"/>
                  <a:ext cx="89280" cy="55440"/>
                </a:xfrm>
                <a:prstGeom prst="rect">
                  <a:avLst/>
                </a:prstGeom>
              </p:spPr>
            </p:pic>
          </mc:Fallback>
        </mc:AlternateContent>
        <mc:AlternateContent xmlns:mc="http://schemas.openxmlformats.org/markup-compatibility/2006">
          <mc:Choice xmlns:p14="http://schemas.microsoft.com/office/powerpoint/2010/main" Requires="p14">
            <p:contentPart p14:bwMode="auto" r:id="rId208">
              <p14:nvContentPartPr>
                <p14:cNvPr id="33" name="Freihand 32">
                  <a:extLst>
                    <a:ext uri="{FF2B5EF4-FFF2-40B4-BE49-F238E27FC236}">
                      <a16:creationId xmlns:a16="http://schemas.microsoft.com/office/drawing/2014/main" id="{1A6A2532-7616-44A7-88C4-C956F0F1AE5E}"/>
                    </a:ext>
                  </a:extLst>
                </p14:cNvPr>
                <p14:cNvContentPartPr/>
                <p14:nvPr/>
              </p14:nvContentPartPr>
              <p14:xfrm>
                <a:off x="3788387" y="1526827"/>
                <a:ext cx="121320" cy="105120"/>
              </p14:xfrm>
            </p:contentPart>
          </mc:Choice>
          <mc:Fallback>
            <p:pic>
              <p:nvPicPr>
                <p:cNvPr id="33" name="Freihand 32">
                  <a:extLst>
                    <a:ext uri="{FF2B5EF4-FFF2-40B4-BE49-F238E27FC236}">
                      <a16:creationId xmlns:a16="http://schemas.microsoft.com/office/drawing/2014/main" id="{1A6A2532-7616-44A7-88C4-C956F0F1AE5E}"/>
                    </a:ext>
                  </a:extLst>
                </p:cNvPr>
                <p:cNvPicPr/>
                <p:nvPr/>
              </p:nvPicPr>
              <p:blipFill>
                <a:blip r:embed="rId209"/>
                <a:stretch>
                  <a:fillRect/>
                </a:stretch>
              </p:blipFill>
              <p:spPr>
                <a:xfrm>
                  <a:off x="3784067" y="1522507"/>
                  <a:ext cx="12996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210">
              <p14:nvContentPartPr>
                <p14:cNvPr id="36" name="Freihand 35">
                  <a:extLst>
                    <a:ext uri="{FF2B5EF4-FFF2-40B4-BE49-F238E27FC236}">
                      <a16:creationId xmlns:a16="http://schemas.microsoft.com/office/drawing/2014/main" id="{684982FB-FADA-4A6A-9393-54B193DDF311}"/>
                    </a:ext>
                  </a:extLst>
                </p14:cNvPr>
                <p14:cNvContentPartPr/>
                <p14:nvPr/>
              </p14:nvContentPartPr>
              <p14:xfrm>
                <a:off x="4122467" y="1659667"/>
                <a:ext cx="360" cy="360"/>
              </p14:xfrm>
            </p:contentPart>
          </mc:Choice>
          <mc:Fallback>
            <p:pic>
              <p:nvPicPr>
                <p:cNvPr id="36" name="Freihand 35">
                  <a:extLst>
                    <a:ext uri="{FF2B5EF4-FFF2-40B4-BE49-F238E27FC236}">
                      <a16:creationId xmlns:a16="http://schemas.microsoft.com/office/drawing/2014/main" id="{684982FB-FADA-4A6A-9393-54B193DDF311}"/>
                    </a:ext>
                  </a:extLst>
                </p:cNvPr>
                <p:cNvPicPr/>
                <p:nvPr/>
              </p:nvPicPr>
              <p:blipFill>
                <a:blip r:embed="rId10"/>
                <a:stretch>
                  <a:fillRect/>
                </a:stretch>
              </p:blipFill>
              <p:spPr>
                <a:xfrm>
                  <a:off x="4118147" y="16553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37" name="Freihand 36">
                  <a:extLst>
                    <a:ext uri="{FF2B5EF4-FFF2-40B4-BE49-F238E27FC236}">
                      <a16:creationId xmlns:a16="http://schemas.microsoft.com/office/drawing/2014/main" id="{FB87AFD7-078A-4B91-97DF-C69D7F4EA824}"/>
                    </a:ext>
                  </a:extLst>
                </p14:cNvPr>
                <p14:cNvContentPartPr/>
                <p14:nvPr/>
              </p14:nvContentPartPr>
              <p14:xfrm>
                <a:off x="4086467" y="1608907"/>
                <a:ext cx="148680" cy="131760"/>
              </p14:xfrm>
            </p:contentPart>
          </mc:Choice>
          <mc:Fallback>
            <p:pic>
              <p:nvPicPr>
                <p:cNvPr id="37" name="Freihand 36">
                  <a:extLst>
                    <a:ext uri="{FF2B5EF4-FFF2-40B4-BE49-F238E27FC236}">
                      <a16:creationId xmlns:a16="http://schemas.microsoft.com/office/drawing/2014/main" id="{FB87AFD7-078A-4B91-97DF-C69D7F4EA824}"/>
                    </a:ext>
                  </a:extLst>
                </p:cNvPr>
                <p:cNvPicPr/>
                <p:nvPr/>
              </p:nvPicPr>
              <p:blipFill>
                <a:blip r:embed="rId212"/>
                <a:stretch>
                  <a:fillRect/>
                </a:stretch>
              </p:blipFill>
              <p:spPr>
                <a:xfrm>
                  <a:off x="4082147" y="1604587"/>
                  <a:ext cx="15732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38" name="Freihand 37">
                  <a:extLst>
                    <a:ext uri="{FF2B5EF4-FFF2-40B4-BE49-F238E27FC236}">
                      <a16:creationId xmlns:a16="http://schemas.microsoft.com/office/drawing/2014/main" id="{66D079AC-36E9-4769-BE07-D01603773DCD}"/>
                    </a:ext>
                  </a:extLst>
                </p14:cNvPr>
                <p14:cNvContentPartPr/>
                <p14:nvPr/>
              </p14:nvContentPartPr>
              <p14:xfrm>
                <a:off x="4196627" y="1580467"/>
                <a:ext cx="46080" cy="333720"/>
              </p14:xfrm>
            </p:contentPart>
          </mc:Choice>
          <mc:Fallback>
            <p:pic>
              <p:nvPicPr>
                <p:cNvPr id="38" name="Freihand 37">
                  <a:extLst>
                    <a:ext uri="{FF2B5EF4-FFF2-40B4-BE49-F238E27FC236}">
                      <a16:creationId xmlns:a16="http://schemas.microsoft.com/office/drawing/2014/main" id="{66D079AC-36E9-4769-BE07-D01603773DCD}"/>
                    </a:ext>
                  </a:extLst>
                </p:cNvPr>
                <p:cNvPicPr/>
                <p:nvPr/>
              </p:nvPicPr>
              <p:blipFill>
                <a:blip r:embed="rId214"/>
                <a:stretch>
                  <a:fillRect/>
                </a:stretch>
              </p:blipFill>
              <p:spPr>
                <a:xfrm>
                  <a:off x="4192307" y="1576147"/>
                  <a:ext cx="54720" cy="34236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39" name="Freihand 38">
                  <a:extLst>
                    <a:ext uri="{FF2B5EF4-FFF2-40B4-BE49-F238E27FC236}">
                      <a16:creationId xmlns:a16="http://schemas.microsoft.com/office/drawing/2014/main" id="{8A69360B-264D-4C30-A1B4-E6ACE31FCAFC}"/>
                    </a:ext>
                  </a:extLst>
                </p14:cNvPr>
                <p14:cNvContentPartPr/>
                <p14:nvPr/>
              </p14:nvContentPartPr>
              <p14:xfrm>
                <a:off x="4353227" y="1721227"/>
                <a:ext cx="13320" cy="143280"/>
              </p14:xfrm>
            </p:contentPart>
          </mc:Choice>
          <mc:Fallback>
            <p:pic>
              <p:nvPicPr>
                <p:cNvPr id="39" name="Freihand 38">
                  <a:extLst>
                    <a:ext uri="{FF2B5EF4-FFF2-40B4-BE49-F238E27FC236}">
                      <a16:creationId xmlns:a16="http://schemas.microsoft.com/office/drawing/2014/main" id="{8A69360B-264D-4C30-A1B4-E6ACE31FCAFC}"/>
                    </a:ext>
                  </a:extLst>
                </p:cNvPr>
                <p:cNvPicPr/>
                <p:nvPr/>
              </p:nvPicPr>
              <p:blipFill>
                <a:blip r:embed="rId216"/>
                <a:stretch>
                  <a:fillRect/>
                </a:stretch>
              </p:blipFill>
              <p:spPr>
                <a:xfrm>
                  <a:off x="4348907" y="1716907"/>
                  <a:ext cx="2196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40" name="Freihand 39">
                  <a:extLst>
                    <a:ext uri="{FF2B5EF4-FFF2-40B4-BE49-F238E27FC236}">
                      <a16:creationId xmlns:a16="http://schemas.microsoft.com/office/drawing/2014/main" id="{DB3A3A95-E5BF-4494-B498-8E1D11039556}"/>
                    </a:ext>
                  </a:extLst>
                </p14:cNvPr>
                <p14:cNvContentPartPr/>
                <p14:nvPr/>
              </p14:nvContentPartPr>
              <p14:xfrm>
                <a:off x="4288427" y="1694947"/>
                <a:ext cx="130320" cy="199080"/>
              </p14:xfrm>
            </p:contentPart>
          </mc:Choice>
          <mc:Fallback>
            <p:pic>
              <p:nvPicPr>
                <p:cNvPr id="40" name="Freihand 39">
                  <a:extLst>
                    <a:ext uri="{FF2B5EF4-FFF2-40B4-BE49-F238E27FC236}">
                      <a16:creationId xmlns:a16="http://schemas.microsoft.com/office/drawing/2014/main" id="{DB3A3A95-E5BF-4494-B498-8E1D11039556}"/>
                    </a:ext>
                  </a:extLst>
                </p:cNvPr>
                <p:cNvPicPr/>
                <p:nvPr/>
              </p:nvPicPr>
              <p:blipFill>
                <a:blip r:embed="rId218"/>
                <a:stretch>
                  <a:fillRect/>
                </a:stretch>
              </p:blipFill>
              <p:spPr>
                <a:xfrm>
                  <a:off x="4284107" y="1690627"/>
                  <a:ext cx="138960" cy="20772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41" name="Freihand 40">
                  <a:extLst>
                    <a:ext uri="{FF2B5EF4-FFF2-40B4-BE49-F238E27FC236}">
                      <a16:creationId xmlns:a16="http://schemas.microsoft.com/office/drawing/2014/main" id="{2D9E82EC-6DA1-43DA-9183-9E14AAC2B365}"/>
                    </a:ext>
                  </a:extLst>
                </p14:cNvPr>
                <p14:cNvContentPartPr/>
                <p14:nvPr/>
              </p14:nvContentPartPr>
              <p14:xfrm>
                <a:off x="4396787" y="1379227"/>
                <a:ext cx="204120" cy="303480"/>
              </p14:xfrm>
            </p:contentPart>
          </mc:Choice>
          <mc:Fallback>
            <p:pic>
              <p:nvPicPr>
                <p:cNvPr id="41" name="Freihand 40">
                  <a:extLst>
                    <a:ext uri="{FF2B5EF4-FFF2-40B4-BE49-F238E27FC236}">
                      <a16:creationId xmlns:a16="http://schemas.microsoft.com/office/drawing/2014/main" id="{2D9E82EC-6DA1-43DA-9183-9E14AAC2B365}"/>
                    </a:ext>
                  </a:extLst>
                </p:cNvPr>
                <p:cNvPicPr/>
                <p:nvPr/>
              </p:nvPicPr>
              <p:blipFill>
                <a:blip r:embed="rId220"/>
                <a:stretch>
                  <a:fillRect/>
                </a:stretch>
              </p:blipFill>
              <p:spPr>
                <a:xfrm>
                  <a:off x="4392467" y="1374907"/>
                  <a:ext cx="212760" cy="31212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43" name="Freihand 42">
                  <a:extLst>
                    <a:ext uri="{FF2B5EF4-FFF2-40B4-BE49-F238E27FC236}">
                      <a16:creationId xmlns:a16="http://schemas.microsoft.com/office/drawing/2014/main" id="{83583A20-8DDD-4E0F-9AE4-3411D0E84072}"/>
                    </a:ext>
                  </a:extLst>
                </p14:cNvPr>
                <p14:cNvContentPartPr/>
                <p14:nvPr/>
              </p14:nvContentPartPr>
              <p14:xfrm>
                <a:off x="3175307" y="2019667"/>
                <a:ext cx="1482840" cy="145080"/>
              </p14:xfrm>
            </p:contentPart>
          </mc:Choice>
          <mc:Fallback>
            <p:pic>
              <p:nvPicPr>
                <p:cNvPr id="43" name="Freihand 42">
                  <a:extLst>
                    <a:ext uri="{FF2B5EF4-FFF2-40B4-BE49-F238E27FC236}">
                      <a16:creationId xmlns:a16="http://schemas.microsoft.com/office/drawing/2014/main" id="{83583A20-8DDD-4E0F-9AE4-3411D0E84072}"/>
                    </a:ext>
                  </a:extLst>
                </p:cNvPr>
                <p:cNvPicPr/>
                <p:nvPr/>
              </p:nvPicPr>
              <p:blipFill>
                <a:blip r:embed="rId222"/>
                <a:stretch>
                  <a:fillRect/>
                </a:stretch>
              </p:blipFill>
              <p:spPr>
                <a:xfrm>
                  <a:off x="3170987" y="2015347"/>
                  <a:ext cx="149148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45" name="Freihand 44">
                  <a:extLst>
                    <a:ext uri="{FF2B5EF4-FFF2-40B4-BE49-F238E27FC236}">
                      <a16:creationId xmlns:a16="http://schemas.microsoft.com/office/drawing/2014/main" id="{7AFFA587-B7AF-43EA-92B1-6640EA042C28}"/>
                    </a:ext>
                  </a:extLst>
                </p14:cNvPr>
                <p14:cNvContentPartPr/>
                <p14:nvPr/>
              </p14:nvContentPartPr>
              <p14:xfrm>
                <a:off x="3862907" y="2305147"/>
                <a:ext cx="24840" cy="176040"/>
              </p14:xfrm>
            </p:contentPart>
          </mc:Choice>
          <mc:Fallback>
            <p:pic>
              <p:nvPicPr>
                <p:cNvPr id="45" name="Freihand 44">
                  <a:extLst>
                    <a:ext uri="{FF2B5EF4-FFF2-40B4-BE49-F238E27FC236}">
                      <a16:creationId xmlns:a16="http://schemas.microsoft.com/office/drawing/2014/main" id="{7AFFA587-B7AF-43EA-92B1-6640EA042C28}"/>
                    </a:ext>
                  </a:extLst>
                </p:cNvPr>
                <p:cNvPicPr/>
                <p:nvPr/>
              </p:nvPicPr>
              <p:blipFill>
                <a:blip r:embed="rId224"/>
                <a:stretch>
                  <a:fillRect/>
                </a:stretch>
              </p:blipFill>
              <p:spPr>
                <a:xfrm>
                  <a:off x="3858587" y="2300827"/>
                  <a:ext cx="3348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46" name="Freihand 45">
                  <a:extLst>
                    <a:ext uri="{FF2B5EF4-FFF2-40B4-BE49-F238E27FC236}">
                      <a16:creationId xmlns:a16="http://schemas.microsoft.com/office/drawing/2014/main" id="{3C135DBC-A2FB-4A7D-986E-3A241F01810B}"/>
                    </a:ext>
                  </a:extLst>
                </p14:cNvPr>
                <p14:cNvContentPartPr/>
                <p14:nvPr/>
              </p14:nvContentPartPr>
              <p14:xfrm>
                <a:off x="3663107" y="2261227"/>
                <a:ext cx="375120" cy="262440"/>
              </p14:xfrm>
            </p:contentPart>
          </mc:Choice>
          <mc:Fallback>
            <p:pic>
              <p:nvPicPr>
                <p:cNvPr id="46" name="Freihand 45">
                  <a:extLst>
                    <a:ext uri="{FF2B5EF4-FFF2-40B4-BE49-F238E27FC236}">
                      <a16:creationId xmlns:a16="http://schemas.microsoft.com/office/drawing/2014/main" id="{3C135DBC-A2FB-4A7D-986E-3A241F01810B}"/>
                    </a:ext>
                  </a:extLst>
                </p:cNvPr>
                <p:cNvPicPr/>
                <p:nvPr/>
              </p:nvPicPr>
              <p:blipFill>
                <a:blip r:embed="rId226"/>
                <a:stretch>
                  <a:fillRect/>
                </a:stretch>
              </p:blipFill>
              <p:spPr>
                <a:xfrm>
                  <a:off x="3658787" y="2256907"/>
                  <a:ext cx="383760" cy="27108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47" name="Freihand 46">
                  <a:extLst>
                    <a:ext uri="{FF2B5EF4-FFF2-40B4-BE49-F238E27FC236}">
                      <a16:creationId xmlns:a16="http://schemas.microsoft.com/office/drawing/2014/main" id="{B55A36F0-309B-4F9C-BC6E-8FDBBC58BD6B}"/>
                    </a:ext>
                  </a:extLst>
                </p14:cNvPr>
                <p14:cNvContentPartPr/>
                <p14:nvPr/>
              </p14:nvContentPartPr>
              <p14:xfrm>
                <a:off x="4052987" y="2139187"/>
                <a:ext cx="219960" cy="228240"/>
              </p14:xfrm>
            </p:contentPart>
          </mc:Choice>
          <mc:Fallback>
            <p:pic>
              <p:nvPicPr>
                <p:cNvPr id="47" name="Freihand 46">
                  <a:extLst>
                    <a:ext uri="{FF2B5EF4-FFF2-40B4-BE49-F238E27FC236}">
                      <a16:creationId xmlns:a16="http://schemas.microsoft.com/office/drawing/2014/main" id="{B55A36F0-309B-4F9C-BC6E-8FDBBC58BD6B}"/>
                    </a:ext>
                  </a:extLst>
                </p:cNvPr>
                <p:cNvPicPr/>
                <p:nvPr/>
              </p:nvPicPr>
              <p:blipFill>
                <a:blip r:embed="rId228"/>
                <a:stretch>
                  <a:fillRect/>
                </a:stretch>
              </p:blipFill>
              <p:spPr>
                <a:xfrm>
                  <a:off x="4048667" y="2134867"/>
                  <a:ext cx="228600" cy="23688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49" name="Freihand 48">
                  <a:extLst>
                    <a:ext uri="{FF2B5EF4-FFF2-40B4-BE49-F238E27FC236}">
                      <a16:creationId xmlns:a16="http://schemas.microsoft.com/office/drawing/2014/main" id="{455469D7-6301-4E75-ADFA-9DD5F279A97D}"/>
                    </a:ext>
                  </a:extLst>
                </p14:cNvPr>
                <p14:cNvContentPartPr/>
                <p14:nvPr/>
              </p14:nvContentPartPr>
              <p14:xfrm>
                <a:off x="4973507" y="2008507"/>
                <a:ext cx="238320" cy="35280"/>
              </p14:xfrm>
            </p:contentPart>
          </mc:Choice>
          <mc:Fallback>
            <p:pic>
              <p:nvPicPr>
                <p:cNvPr id="49" name="Freihand 48">
                  <a:extLst>
                    <a:ext uri="{FF2B5EF4-FFF2-40B4-BE49-F238E27FC236}">
                      <a16:creationId xmlns:a16="http://schemas.microsoft.com/office/drawing/2014/main" id="{455469D7-6301-4E75-ADFA-9DD5F279A97D}"/>
                    </a:ext>
                  </a:extLst>
                </p:cNvPr>
                <p:cNvPicPr/>
                <p:nvPr/>
              </p:nvPicPr>
              <p:blipFill>
                <a:blip r:embed="rId230"/>
                <a:stretch>
                  <a:fillRect/>
                </a:stretch>
              </p:blipFill>
              <p:spPr>
                <a:xfrm>
                  <a:off x="4969187" y="2004187"/>
                  <a:ext cx="246960" cy="4392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50" name="Freihand 49">
                  <a:extLst>
                    <a:ext uri="{FF2B5EF4-FFF2-40B4-BE49-F238E27FC236}">
                      <a16:creationId xmlns:a16="http://schemas.microsoft.com/office/drawing/2014/main" id="{2A35AC1E-545B-49BC-89CD-18663B85DA97}"/>
                    </a:ext>
                  </a:extLst>
                </p14:cNvPr>
                <p14:cNvContentPartPr/>
                <p14:nvPr/>
              </p14:nvContentPartPr>
              <p14:xfrm>
                <a:off x="4996907" y="1867747"/>
                <a:ext cx="211320" cy="30240"/>
              </p14:xfrm>
            </p:contentPart>
          </mc:Choice>
          <mc:Fallback>
            <p:pic>
              <p:nvPicPr>
                <p:cNvPr id="50" name="Freihand 49">
                  <a:extLst>
                    <a:ext uri="{FF2B5EF4-FFF2-40B4-BE49-F238E27FC236}">
                      <a16:creationId xmlns:a16="http://schemas.microsoft.com/office/drawing/2014/main" id="{2A35AC1E-545B-49BC-89CD-18663B85DA97}"/>
                    </a:ext>
                  </a:extLst>
                </p:cNvPr>
                <p:cNvPicPr/>
                <p:nvPr/>
              </p:nvPicPr>
              <p:blipFill>
                <a:blip r:embed="rId232"/>
                <a:stretch>
                  <a:fillRect/>
                </a:stretch>
              </p:blipFill>
              <p:spPr>
                <a:xfrm>
                  <a:off x="4992587" y="1863427"/>
                  <a:ext cx="219960" cy="3888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200" name="Freihand 199">
                  <a:extLst>
                    <a:ext uri="{FF2B5EF4-FFF2-40B4-BE49-F238E27FC236}">
                      <a16:creationId xmlns:a16="http://schemas.microsoft.com/office/drawing/2014/main" id="{0DCD1744-E72A-41E5-BADE-4735EB210B52}"/>
                    </a:ext>
                  </a:extLst>
                </p14:cNvPr>
                <p14:cNvContentPartPr/>
                <p14:nvPr/>
              </p14:nvContentPartPr>
              <p14:xfrm>
                <a:off x="3440267" y="1419907"/>
                <a:ext cx="536760" cy="576360"/>
              </p14:xfrm>
            </p:contentPart>
          </mc:Choice>
          <mc:Fallback>
            <p:pic>
              <p:nvPicPr>
                <p:cNvPr id="200" name="Freihand 199">
                  <a:extLst>
                    <a:ext uri="{FF2B5EF4-FFF2-40B4-BE49-F238E27FC236}">
                      <a16:creationId xmlns:a16="http://schemas.microsoft.com/office/drawing/2014/main" id="{0DCD1744-E72A-41E5-BADE-4735EB210B52}"/>
                    </a:ext>
                  </a:extLst>
                </p:cNvPr>
                <p:cNvPicPr/>
                <p:nvPr/>
              </p:nvPicPr>
              <p:blipFill>
                <a:blip r:embed="rId234"/>
                <a:stretch>
                  <a:fillRect/>
                </a:stretch>
              </p:blipFill>
              <p:spPr>
                <a:xfrm>
                  <a:off x="3435947" y="1415587"/>
                  <a:ext cx="545400" cy="58500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02" name="Freihand 101">
                  <a:extLst>
                    <a:ext uri="{FF2B5EF4-FFF2-40B4-BE49-F238E27FC236}">
                      <a16:creationId xmlns:a16="http://schemas.microsoft.com/office/drawing/2014/main" id="{124295C7-7DEC-426E-B1C1-FEA5F1F95270}"/>
                    </a:ext>
                  </a:extLst>
                </p14:cNvPr>
                <p14:cNvContentPartPr/>
                <p14:nvPr/>
              </p14:nvContentPartPr>
              <p14:xfrm>
                <a:off x="5761547" y="3283987"/>
                <a:ext cx="252360" cy="43920"/>
              </p14:xfrm>
            </p:contentPart>
          </mc:Choice>
          <mc:Fallback>
            <p:pic>
              <p:nvPicPr>
                <p:cNvPr id="102" name="Freihand 101">
                  <a:extLst>
                    <a:ext uri="{FF2B5EF4-FFF2-40B4-BE49-F238E27FC236}">
                      <a16:creationId xmlns:a16="http://schemas.microsoft.com/office/drawing/2014/main" id="{124295C7-7DEC-426E-B1C1-FEA5F1F95270}"/>
                    </a:ext>
                  </a:extLst>
                </p:cNvPr>
                <p:cNvPicPr/>
                <p:nvPr/>
              </p:nvPicPr>
              <p:blipFill>
                <a:blip r:embed="rId236"/>
                <a:stretch>
                  <a:fillRect/>
                </a:stretch>
              </p:blipFill>
              <p:spPr>
                <a:xfrm>
                  <a:off x="5757227" y="3279667"/>
                  <a:ext cx="261000" cy="5256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03" name="Freihand 102">
                  <a:extLst>
                    <a:ext uri="{FF2B5EF4-FFF2-40B4-BE49-F238E27FC236}">
                      <a16:creationId xmlns:a16="http://schemas.microsoft.com/office/drawing/2014/main" id="{209E49E9-4681-409F-BBA8-571CFF27D9C7}"/>
                    </a:ext>
                  </a:extLst>
                </p14:cNvPr>
                <p14:cNvContentPartPr/>
                <p14:nvPr/>
              </p14:nvContentPartPr>
              <p14:xfrm>
                <a:off x="5847227" y="3369667"/>
                <a:ext cx="177840" cy="47520"/>
              </p14:xfrm>
            </p:contentPart>
          </mc:Choice>
          <mc:Fallback>
            <p:pic>
              <p:nvPicPr>
                <p:cNvPr id="103" name="Freihand 102">
                  <a:extLst>
                    <a:ext uri="{FF2B5EF4-FFF2-40B4-BE49-F238E27FC236}">
                      <a16:creationId xmlns:a16="http://schemas.microsoft.com/office/drawing/2014/main" id="{209E49E9-4681-409F-BBA8-571CFF27D9C7}"/>
                    </a:ext>
                  </a:extLst>
                </p:cNvPr>
                <p:cNvPicPr/>
                <p:nvPr/>
              </p:nvPicPr>
              <p:blipFill>
                <a:blip r:embed="rId238"/>
                <a:stretch>
                  <a:fillRect/>
                </a:stretch>
              </p:blipFill>
              <p:spPr>
                <a:xfrm>
                  <a:off x="5842907" y="3365347"/>
                  <a:ext cx="186480" cy="5616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04" name="Freihand 103">
                  <a:extLst>
                    <a:ext uri="{FF2B5EF4-FFF2-40B4-BE49-F238E27FC236}">
                      <a16:creationId xmlns:a16="http://schemas.microsoft.com/office/drawing/2014/main" id="{FF252D6D-1D81-40FA-9418-B4B6753EE97C}"/>
                    </a:ext>
                  </a:extLst>
                </p14:cNvPr>
                <p14:cNvContentPartPr/>
                <p14:nvPr/>
              </p14:nvContentPartPr>
              <p14:xfrm>
                <a:off x="5657147" y="3340147"/>
                <a:ext cx="44640" cy="132120"/>
              </p14:xfrm>
            </p:contentPart>
          </mc:Choice>
          <mc:Fallback>
            <p:pic>
              <p:nvPicPr>
                <p:cNvPr id="104" name="Freihand 103">
                  <a:extLst>
                    <a:ext uri="{FF2B5EF4-FFF2-40B4-BE49-F238E27FC236}">
                      <a16:creationId xmlns:a16="http://schemas.microsoft.com/office/drawing/2014/main" id="{FF252D6D-1D81-40FA-9418-B4B6753EE97C}"/>
                    </a:ext>
                  </a:extLst>
                </p:cNvPr>
                <p:cNvPicPr/>
                <p:nvPr/>
              </p:nvPicPr>
              <p:blipFill>
                <a:blip r:embed="rId240"/>
                <a:stretch>
                  <a:fillRect/>
                </a:stretch>
              </p:blipFill>
              <p:spPr>
                <a:xfrm>
                  <a:off x="5652827" y="3335827"/>
                  <a:ext cx="5328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05" name="Freihand 104">
                  <a:extLst>
                    <a:ext uri="{FF2B5EF4-FFF2-40B4-BE49-F238E27FC236}">
                      <a16:creationId xmlns:a16="http://schemas.microsoft.com/office/drawing/2014/main" id="{FE526F29-1B60-4E89-A292-E84AA817AD14}"/>
                    </a:ext>
                  </a:extLst>
                </p14:cNvPr>
                <p14:cNvContentPartPr/>
                <p14:nvPr/>
              </p14:nvContentPartPr>
              <p14:xfrm>
                <a:off x="6225947" y="3201187"/>
                <a:ext cx="120240" cy="174960"/>
              </p14:xfrm>
            </p:contentPart>
          </mc:Choice>
          <mc:Fallback>
            <p:pic>
              <p:nvPicPr>
                <p:cNvPr id="105" name="Freihand 104">
                  <a:extLst>
                    <a:ext uri="{FF2B5EF4-FFF2-40B4-BE49-F238E27FC236}">
                      <a16:creationId xmlns:a16="http://schemas.microsoft.com/office/drawing/2014/main" id="{FE526F29-1B60-4E89-A292-E84AA817AD14}"/>
                    </a:ext>
                  </a:extLst>
                </p:cNvPr>
                <p:cNvPicPr/>
                <p:nvPr/>
              </p:nvPicPr>
              <p:blipFill>
                <a:blip r:embed="rId242"/>
                <a:stretch>
                  <a:fillRect/>
                </a:stretch>
              </p:blipFill>
              <p:spPr>
                <a:xfrm>
                  <a:off x="6221627" y="3196867"/>
                  <a:ext cx="12888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06" name="Freihand 105">
                  <a:extLst>
                    <a:ext uri="{FF2B5EF4-FFF2-40B4-BE49-F238E27FC236}">
                      <a16:creationId xmlns:a16="http://schemas.microsoft.com/office/drawing/2014/main" id="{48BCDEE4-4721-4892-BF20-86EF44005076}"/>
                    </a:ext>
                  </a:extLst>
                </p14:cNvPr>
                <p14:cNvContentPartPr/>
                <p14:nvPr/>
              </p14:nvContentPartPr>
              <p14:xfrm>
                <a:off x="6337547" y="3201187"/>
                <a:ext cx="171720" cy="110160"/>
              </p14:xfrm>
            </p:contentPart>
          </mc:Choice>
          <mc:Fallback>
            <p:pic>
              <p:nvPicPr>
                <p:cNvPr id="106" name="Freihand 105">
                  <a:extLst>
                    <a:ext uri="{FF2B5EF4-FFF2-40B4-BE49-F238E27FC236}">
                      <a16:creationId xmlns:a16="http://schemas.microsoft.com/office/drawing/2014/main" id="{48BCDEE4-4721-4892-BF20-86EF44005076}"/>
                    </a:ext>
                  </a:extLst>
                </p:cNvPr>
                <p:cNvPicPr/>
                <p:nvPr/>
              </p:nvPicPr>
              <p:blipFill>
                <a:blip r:embed="rId244"/>
                <a:stretch>
                  <a:fillRect/>
                </a:stretch>
              </p:blipFill>
              <p:spPr>
                <a:xfrm>
                  <a:off x="6333227" y="3196867"/>
                  <a:ext cx="18036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07" name="Freihand 106">
                  <a:extLst>
                    <a:ext uri="{FF2B5EF4-FFF2-40B4-BE49-F238E27FC236}">
                      <a16:creationId xmlns:a16="http://schemas.microsoft.com/office/drawing/2014/main" id="{7B57034E-8B86-4635-8C45-DEECFA2FDAC9}"/>
                    </a:ext>
                  </a:extLst>
                </p14:cNvPr>
                <p14:cNvContentPartPr/>
                <p14:nvPr/>
              </p14:nvContentPartPr>
              <p14:xfrm>
                <a:off x="6539867" y="3028027"/>
                <a:ext cx="220320" cy="256320"/>
              </p14:xfrm>
            </p:contentPart>
          </mc:Choice>
          <mc:Fallback>
            <p:pic>
              <p:nvPicPr>
                <p:cNvPr id="107" name="Freihand 106">
                  <a:extLst>
                    <a:ext uri="{FF2B5EF4-FFF2-40B4-BE49-F238E27FC236}">
                      <a16:creationId xmlns:a16="http://schemas.microsoft.com/office/drawing/2014/main" id="{7B57034E-8B86-4635-8C45-DEECFA2FDAC9}"/>
                    </a:ext>
                  </a:extLst>
                </p:cNvPr>
                <p:cNvPicPr/>
                <p:nvPr/>
              </p:nvPicPr>
              <p:blipFill>
                <a:blip r:embed="rId246"/>
                <a:stretch>
                  <a:fillRect/>
                </a:stretch>
              </p:blipFill>
              <p:spPr>
                <a:xfrm>
                  <a:off x="6535547" y="3023707"/>
                  <a:ext cx="228960" cy="26496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08" name="Freihand 107">
                  <a:extLst>
                    <a:ext uri="{FF2B5EF4-FFF2-40B4-BE49-F238E27FC236}">
                      <a16:creationId xmlns:a16="http://schemas.microsoft.com/office/drawing/2014/main" id="{AB7C336B-3C91-4E36-8EF3-3F4EC1037B47}"/>
                    </a:ext>
                  </a:extLst>
                </p14:cNvPr>
                <p14:cNvContentPartPr/>
                <p14:nvPr/>
              </p14:nvContentPartPr>
              <p14:xfrm>
                <a:off x="6733187" y="3020467"/>
                <a:ext cx="45720" cy="65160"/>
              </p14:xfrm>
            </p:contentPart>
          </mc:Choice>
          <mc:Fallback>
            <p:pic>
              <p:nvPicPr>
                <p:cNvPr id="108" name="Freihand 107">
                  <a:extLst>
                    <a:ext uri="{FF2B5EF4-FFF2-40B4-BE49-F238E27FC236}">
                      <a16:creationId xmlns:a16="http://schemas.microsoft.com/office/drawing/2014/main" id="{AB7C336B-3C91-4E36-8EF3-3F4EC1037B47}"/>
                    </a:ext>
                  </a:extLst>
                </p:cNvPr>
                <p:cNvPicPr/>
                <p:nvPr/>
              </p:nvPicPr>
              <p:blipFill>
                <a:blip r:embed="rId248"/>
                <a:stretch>
                  <a:fillRect/>
                </a:stretch>
              </p:blipFill>
              <p:spPr>
                <a:xfrm>
                  <a:off x="6728867" y="3016147"/>
                  <a:ext cx="54360" cy="7380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09" name="Freihand 108">
                  <a:extLst>
                    <a:ext uri="{FF2B5EF4-FFF2-40B4-BE49-F238E27FC236}">
                      <a16:creationId xmlns:a16="http://schemas.microsoft.com/office/drawing/2014/main" id="{A966994A-3892-44CC-8FDD-0E92AC67BE38}"/>
                    </a:ext>
                  </a:extLst>
                </p14:cNvPr>
                <p14:cNvContentPartPr/>
                <p14:nvPr/>
              </p14:nvContentPartPr>
              <p14:xfrm>
                <a:off x="6792587" y="3108307"/>
                <a:ext cx="246240" cy="87840"/>
              </p14:xfrm>
            </p:contentPart>
          </mc:Choice>
          <mc:Fallback>
            <p:pic>
              <p:nvPicPr>
                <p:cNvPr id="109" name="Freihand 108">
                  <a:extLst>
                    <a:ext uri="{FF2B5EF4-FFF2-40B4-BE49-F238E27FC236}">
                      <a16:creationId xmlns:a16="http://schemas.microsoft.com/office/drawing/2014/main" id="{A966994A-3892-44CC-8FDD-0E92AC67BE38}"/>
                    </a:ext>
                  </a:extLst>
                </p:cNvPr>
                <p:cNvPicPr/>
                <p:nvPr/>
              </p:nvPicPr>
              <p:blipFill>
                <a:blip r:embed="rId250"/>
                <a:stretch>
                  <a:fillRect/>
                </a:stretch>
              </p:blipFill>
              <p:spPr>
                <a:xfrm>
                  <a:off x="6788267" y="3103987"/>
                  <a:ext cx="25488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11" name="Freihand 110">
                  <a:extLst>
                    <a:ext uri="{FF2B5EF4-FFF2-40B4-BE49-F238E27FC236}">
                      <a16:creationId xmlns:a16="http://schemas.microsoft.com/office/drawing/2014/main" id="{C20F6808-D7A6-429C-A668-CF365DCC0003}"/>
                    </a:ext>
                  </a:extLst>
                </p14:cNvPr>
                <p14:cNvContentPartPr/>
                <p14:nvPr/>
              </p14:nvContentPartPr>
              <p14:xfrm>
                <a:off x="6831107" y="3067627"/>
                <a:ext cx="217080" cy="154800"/>
              </p14:xfrm>
            </p:contentPart>
          </mc:Choice>
          <mc:Fallback>
            <p:pic>
              <p:nvPicPr>
                <p:cNvPr id="111" name="Freihand 110">
                  <a:extLst>
                    <a:ext uri="{FF2B5EF4-FFF2-40B4-BE49-F238E27FC236}">
                      <a16:creationId xmlns:a16="http://schemas.microsoft.com/office/drawing/2014/main" id="{C20F6808-D7A6-429C-A668-CF365DCC0003}"/>
                    </a:ext>
                  </a:extLst>
                </p:cNvPr>
                <p:cNvPicPr/>
                <p:nvPr/>
              </p:nvPicPr>
              <p:blipFill>
                <a:blip r:embed="rId252"/>
                <a:stretch>
                  <a:fillRect/>
                </a:stretch>
              </p:blipFill>
              <p:spPr>
                <a:xfrm>
                  <a:off x="6826787" y="3063307"/>
                  <a:ext cx="22572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12" name="Freihand 111">
                  <a:extLst>
                    <a:ext uri="{FF2B5EF4-FFF2-40B4-BE49-F238E27FC236}">
                      <a16:creationId xmlns:a16="http://schemas.microsoft.com/office/drawing/2014/main" id="{BBA7B885-949A-489F-8E66-E789222FA54C}"/>
                    </a:ext>
                  </a:extLst>
                </p14:cNvPr>
                <p14:cNvContentPartPr/>
                <p14:nvPr/>
              </p14:nvContentPartPr>
              <p14:xfrm>
                <a:off x="7256627" y="2891587"/>
                <a:ext cx="249480" cy="358920"/>
              </p14:xfrm>
            </p:contentPart>
          </mc:Choice>
          <mc:Fallback>
            <p:pic>
              <p:nvPicPr>
                <p:cNvPr id="112" name="Freihand 111">
                  <a:extLst>
                    <a:ext uri="{FF2B5EF4-FFF2-40B4-BE49-F238E27FC236}">
                      <a16:creationId xmlns:a16="http://schemas.microsoft.com/office/drawing/2014/main" id="{BBA7B885-949A-489F-8E66-E789222FA54C}"/>
                    </a:ext>
                  </a:extLst>
                </p:cNvPr>
                <p:cNvPicPr/>
                <p:nvPr/>
              </p:nvPicPr>
              <p:blipFill>
                <a:blip r:embed="rId254"/>
                <a:stretch>
                  <a:fillRect/>
                </a:stretch>
              </p:blipFill>
              <p:spPr>
                <a:xfrm>
                  <a:off x="7252307" y="2887267"/>
                  <a:ext cx="258120" cy="36756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14" name="Freihand 113">
                  <a:extLst>
                    <a:ext uri="{FF2B5EF4-FFF2-40B4-BE49-F238E27FC236}">
                      <a16:creationId xmlns:a16="http://schemas.microsoft.com/office/drawing/2014/main" id="{57EC67F6-CC06-4235-826C-BB3B1BD18C28}"/>
                    </a:ext>
                  </a:extLst>
                </p14:cNvPr>
                <p14:cNvContentPartPr/>
                <p14:nvPr/>
              </p14:nvContentPartPr>
              <p14:xfrm>
                <a:off x="7690427" y="2888347"/>
                <a:ext cx="245520" cy="177120"/>
              </p14:xfrm>
            </p:contentPart>
          </mc:Choice>
          <mc:Fallback>
            <p:pic>
              <p:nvPicPr>
                <p:cNvPr id="114" name="Freihand 113">
                  <a:extLst>
                    <a:ext uri="{FF2B5EF4-FFF2-40B4-BE49-F238E27FC236}">
                      <a16:creationId xmlns:a16="http://schemas.microsoft.com/office/drawing/2014/main" id="{57EC67F6-CC06-4235-826C-BB3B1BD18C28}"/>
                    </a:ext>
                  </a:extLst>
                </p:cNvPr>
                <p:cNvPicPr/>
                <p:nvPr/>
              </p:nvPicPr>
              <p:blipFill>
                <a:blip r:embed="rId256"/>
                <a:stretch>
                  <a:fillRect/>
                </a:stretch>
              </p:blipFill>
              <p:spPr>
                <a:xfrm>
                  <a:off x="7686107" y="2884027"/>
                  <a:ext cx="254160" cy="18576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15" name="Freihand 114">
                  <a:extLst>
                    <a:ext uri="{FF2B5EF4-FFF2-40B4-BE49-F238E27FC236}">
                      <a16:creationId xmlns:a16="http://schemas.microsoft.com/office/drawing/2014/main" id="{D7102259-3095-4688-ACF5-C416FFCC3B91}"/>
                    </a:ext>
                  </a:extLst>
                </p14:cNvPr>
                <p14:cNvContentPartPr/>
                <p14:nvPr/>
              </p14:nvContentPartPr>
              <p14:xfrm>
                <a:off x="7849907" y="2720227"/>
                <a:ext cx="96480" cy="288360"/>
              </p14:xfrm>
            </p:contentPart>
          </mc:Choice>
          <mc:Fallback>
            <p:pic>
              <p:nvPicPr>
                <p:cNvPr id="115" name="Freihand 114">
                  <a:extLst>
                    <a:ext uri="{FF2B5EF4-FFF2-40B4-BE49-F238E27FC236}">
                      <a16:creationId xmlns:a16="http://schemas.microsoft.com/office/drawing/2014/main" id="{D7102259-3095-4688-ACF5-C416FFCC3B91}"/>
                    </a:ext>
                  </a:extLst>
                </p:cNvPr>
                <p:cNvPicPr/>
                <p:nvPr/>
              </p:nvPicPr>
              <p:blipFill>
                <a:blip r:embed="rId258"/>
                <a:stretch>
                  <a:fillRect/>
                </a:stretch>
              </p:blipFill>
              <p:spPr>
                <a:xfrm>
                  <a:off x="7845587" y="2715907"/>
                  <a:ext cx="105120" cy="29700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16" name="Freihand 115">
                  <a:extLst>
                    <a:ext uri="{FF2B5EF4-FFF2-40B4-BE49-F238E27FC236}">
                      <a16:creationId xmlns:a16="http://schemas.microsoft.com/office/drawing/2014/main" id="{3944BA10-D2FA-490F-8D23-AF1C3CEACD6D}"/>
                    </a:ext>
                  </a:extLst>
                </p14:cNvPr>
                <p14:cNvContentPartPr/>
                <p14:nvPr/>
              </p14:nvContentPartPr>
              <p14:xfrm>
                <a:off x="7980227" y="2826427"/>
                <a:ext cx="119160" cy="139680"/>
              </p14:xfrm>
            </p:contentPart>
          </mc:Choice>
          <mc:Fallback>
            <p:pic>
              <p:nvPicPr>
                <p:cNvPr id="116" name="Freihand 115">
                  <a:extLst>
                    <a:ext uri="{FF2B5EF4-FFF2-40B4-BE49-F238E27FC236}">
                      <a16:creationId xmlns:a16="http://schemas.microsoft.com/office/drawing/2014/main" id="{3944BA10-D2FA-490F-8D23-AF1C3CEACD6D}"/>
                    </a:ext>
                  </a:extLst>
                </p:cNvPr>
                <p:cNvPicPr/>
                <p:nvPr/>
              </p:nvPicPr>
              <p:blipFill>
                <a:blip r:embed="rId260"/>
                <a:stretch>
                  <a:fillRect/>
                </a:stretch>
              </p:blipFill>
              <p:spPr>
                <a:xfrm>
                  <a:off x="7975907" y="2822107"/>
                  <a:ext cx="12780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17" name="Freihand 116">
                  <a:extLst>
                    <a:ext uri="{FF2B5EF4-FFF2-40B4-BE49-F238E27FC236}">
                      <a16:creationId xmlns:a16="http://schemas.microsoft.com/office/drawing/2014/main" id="{8C205E25-928C-4C75-A851-779A4EB15F94}"/>
                    </a:ext>
                  </a:extLst>
                </p14:cNvPr>
                <p14:cNvContentPartPr/>
                <p14:nvPr/>
              </p14:nvContentPartPr>
              <p14:xfrm>
                <a:off x="8138987" y="2623747"/>
                <a:ext cx="420840" cy="252360"/>
              </p14:xfrm>
            </p:contentPart>
          </mc:Choice>
          <mc:Fallback>
            <p:pic>
              <p:nvPicPr>
                <p:cNvPr id="117" name="Freihand 116">
                  <a:extLst>
                    <a:ext uri="{FF2B5EF4-FFF2-40B4-BE49-F238E27FC236}">
                      <a16:creationId xmlns:a16="http://schemas.microsoft.com/office/drawing/2014/main" id="{8C205E25-928C-4C75-A851-779A4EB15F94}"/>
                    </a:ext>
                  </a:extLst>
                </p:cNvPr>
                <p:cNvPicPr/>
                <p:nvPr/>
              </p:nvPicPr>
              <p:blipFill>
                <a:blip r:embed="rId262"/>
                <a:stretch>
                  <a:fillRect/>
                </a:stretch>
              </p:blipFill>
              <p:spPr>
                <a:xfrm>
                  <a:off x="8134667" y="2619427"/>
                  <a:ext cx="429480" cy="26100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18" name="Freihand 117">
                  <a:extLst>
                    <a:ext uri="{FF2B5EF4-FFF2-40B4-BE49-F238E27FC236}">
                      <a16:creationId xmlns:a16="http://schemas.microsoft.com/office/drawing/2014/main" id="{0B72853C-6D90-4A4F-9651-3149143AC51A}"/>
                    </a:ext>
                  </a:extLst>
                </p14:cNvPr>
                <p14:cNvContentPartPr/>
                <p14:nvPr/>
              </p14:nvContentPartPr>
              <p14:xfrm>
                <a:off x="8416547" y="2480467"/>
                <a:ext cx="20160" cy="2520"/>
              </p14:xfrm>
            </p:contentPart>
          </mc:Choice>
          <mc:Fallback>
            <p:pic>
              <p:nvPicPr>
                <p:cNvPr id="118" name="Freihand 117">
                  <a:extLst>
                    <a:ext uri="{FF2B5EF4-FFF2-40B4-BE49-F238E27FC236}">
                      <a16:creationId xmlns:a16="http://schemas.microsoft.com/office/drawing/2014/main" id="{0B72853C-6D90-4A4F-9651-3149143AC51A}"/>
                    </a:ext>
                  </a:extLst>
                </p:cNvPr>
                <p:cNvPicPr/>
                <p:nvPr/>
              </p:nvPicPr>
              <p:blipFill>
                <a:blip r:embed="rId122"/>
                <a:stretch>
                  <a:fillRect/>
                </a:stretch>
              </p:blipFill>
              <p:spPr>
                <a:xfrm>
                  <a:off x="8412227" y="2476147"/>
                  <a:ext cx="28800" cy="11160"/>
                </a:xfrm>
                <a:prstGeom prst="rect">
                  <a:avLst/>
                </a:prstGeom>
              </p:spPr>
            </p:pic>
          </mc:Fallback>
        </mc:AlternateContent>
        <mc:AlternateContent xmlns:mc="http://schemas.openxmlformats.org/markup-compatibility/2006">
          <mc:Choice xmlns:p14="http://schemas.microsoft.com/office/powerpoint/2010/main" Requires="p14">
            <p:contentPart p14:bwMode="auto" r:id="rId264">
              <p14:nvContentPartPr>
                <p14:cNvPr id="119" name="Freihand 118">
                  <a:extLst>
                    <a:ext uri="{FF2B5EF4-FFF2-40B4-BE49-F238E27FC236}">
                      <a16:creationId xmlns:a16="http://schemas.microsoft.com/office/drawing/2014/main" id="{0F55698A-3EED-4731-A2A2-3B059E2920A6}"/>
                    </a:ext>
                  </a:extLst>
                </p14:cNvPr>
                <p14:cNvContentPartPr/>
                <p14:nvPr/>
              </p14:nvContentPartPr>
              <p14:xfrm>
                <a:off x="8660627" y="2440507"/>
                <a:ext cx="316440" cy="295920"/>
              </p14:xfrm>
            </p:contentPart>
          </mc:Choice>
          <mc:Fallback>
            <p:pic>
              <p:nvPicPr>
                <p:cNvPr id="119" name="Freihand 118">
                  <a:extLst>
                    <a:ext uri="{FF2B5EF4-FFF2-40B4-BE49-F238E27FC236}">
                      <a16:creationId xmlns:a16="http://schemas.microsoft.com/office/drawing/2014/main" id="{0F55698A-3EED-4731-A2A2-3B059E2920A6}"/>
                    </a:ext>
                  </a:extLst>
                </p:cNvPr>
                <p:cNvPicPr/>
                <p:nvPr/>
              </p:nvPicPr>
              <p:blipFill>
                <a:blip r:embed="rId265"/>
                <a:stretch>
                  <a:fillRect/>
                </a:stretch>
              </p:blipFill>
              <p:spPr>
                <a:xfrm>
                  <a:off x="8656307" y="2436187"/>
                  <a:ext cx="325080" cy="304560"/>
                </a:xfrm>
                <a:prstGeom prst="rect">
                  <a:avLst/>
                </a:prstGeom>
              </p:spPr>
            </p:pic>
          </mc:Fallback>
        </mc:AlternateContent>
        <mc:AlternateContent xmlns:mc="http://schemas.openxmlformats.org/markup-compatibility/2006">
          <mc:Choice xmlns:p14="http://schemas.microsoft.com/office/powerpoint/2010/main" Requires="p14">
            <p:contentPart p14:bwMode="auto" r:id="rId266">
              <p14:nvContentPartPr>
                <p14:cNvPr id="120" name="Freihand 119">
                  <a:extLst>
                    <a:ext uri="{FF2B5EF4-FFF2-40B4-BE49-F238E27FC236}">
                      <a16:creationId xmlns:a16="http://schemas.microsoft.com/office/drawing/2014/main" id="{1652018A-1EF1-4399-A486-91C78C5114E8}"/>
                    </a:ext>
                  </a:extLst>
                </p14:cNvPr>
                <p14:cNvContentPartPr/>
                <p14:nvPr/>
              </p14:nvContentPartPr>
              <p14:xfrm>
                <a:off x="8987147" y="2505667"/>
                <a:ext cx="246240" cy="95760"/>
              </p14:xfrm>
            </p:contentPart>
          </mc:Choice>
          <mc:Fallback>
            <p:pic>
              <p:nvPicPr>
                <p:cNvPr id="120" name="Freihand 119">
                  <a:extLst>
                    <a:ext uri="{FF2B5EF4-FFF2-40B4-BE49-F238E27FC236}">
                      <a16:creationId xmlns:a16="http://schemas.microsoft.com/office/drawing/2014/main" id="{1652018A-1EF1-4399-A486-91C78C5114E8}"/>
                    </a:ext>
                  </a:extLst>
                </p:cNvPr>
                <p:cNvPicPr/>
                <p:nvPr/>
              </p:nvPicPr>
              <p:blipFill>
                <a:blip r:embed="rId267"/>
                <a:stretch>
                  <a:fillRect/>
                </a:stretch>
              </p:blipFill>
              <p:spPr>
                <a:xfrm>
                  <a:off x="8982827" y="2501347"/>
                  <a:ext cx="25488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268">
              <p14:nvContentPartPr>
                <p14:cNvPr id="121" name="Freihand 120">
                  <a:extLst>
                    <a:ext uri="{FF2B5EF4-FFF2-40B4-BE49-F238E27FC236}">
                      <a16:creationId xmlns:a16="http://schemas.microsoft.com/office/drawing/2014/main" id="{0DFCE34C-4E83-4BC6-ACF5-0394DEF42043}"/>
                    </a:ext>
                  </a:extLst>
                </p14:cNvPr>
                <p14:cNvContentPartPr/>
                <p14:nvPr/>
              </p14:nvContentPartPr>
              <p14:xfrm>
                <a:off x="9254267" y="2394787"/>
                <a:ext cx="155160" cy="300240"/>
              </p14:xfrm>
            </p:contentPart>
          </mc:Choice>
          <mc:Fallback>
            <p:pic>
              <p:nvPicPr>
                <p:cNvPr id="121" name="Freihand 120">
                  <a:extLst>
                    <a:ext uri="{FF2B5EF4-FFF2-40B4-BE49-F238E27FC236}">
                      <a16:creationId xmlns:a16="http://schemas.microsoft.com/office/drawing/2014/main" id="{0DFCE34C-4E83-4BC6-ACF5-0394DEF42043}"/>
                    </a:ext>
                  </a:extLst>
                </p:cNvPr>
                <p:cNvPicPr/>
                <p:nvPr/>
              </p:nvPicPr>
              <p:blipFill>
                <a:blip r:embed="rId269"/>
                <a:stretch>
                  <a:fillRect/>
                </a:stretch>
              </p:blipFill>
              <p:spPr>
                <a:xfrm>
                  <a:off x="9249947" y="2390467"/>
                  <a:ext cx="163800" cy="308880"/>
                </a:xfrm>
                <a:prstGeom prst="rect">
                  <a:avLst/>
                </a:prstGeom>
              </p:spPr>
            </p:pic>
          </mc:Fallback>
        </mc:AlternateContent>
        <mc:AlternateContent xmlns:mc="http://schemas.openxmlformats.org/markup-compatibility/2006">
          <mc:Choice xmlns:p14="http://schemas.microsoft.com/office/powerpoint/2010/main" Requires="p14">
            <p:contentPart p14:bwMode="auto" r:id="rId270">
              <p14:nvContentPartPr>
                <p14:cNvPr id="122" name="Freihand 121">
                  <a:extLst>
                    <a:ext uri="{FF2B5EF4-FFF2-40B4-BE49-F238E27FC236}">
                      <a16:creationId xmlns:a16="http://schemas.microsoft.com/office/drawing/2014/main" id="{EF63F40B-AB55-4AA0-8DC1-FC12A754E049}"/>
                    </a:ext>
                  </a:extLst>
                </p14:cNvPr>
                <p14:cNvContentPartPr/>
                <p14:nvPr/>
              </p14:nvContentPartPr>
              <p14:xfrm>
                <a:off x="9549827" y="2216227"/>
                <a:ext cx="253080" cy="354960"/>
              </p14:xfrm>
            </p:contentPart>
          </mc:Choice>
          <mc:Fallback>
            <p:pic>
              <p:nvPicPr>
                <p:cNvPr id="122" name="Freihand 121">
                  <a:extLst>
                    <a:ext uri="{FF2B5EF4-FFF2-40B4-BE49-F238E27FC236}">
                      <a16:creationId xmlns:a16="http://schemas.microsoft.com/office/drawing/2014/main" id="{EF63F40B-AB55-4AA0-8DC1-FC12A754E049}"/>
                    </a:ext>
                  </a:extLst>
                </p:cNvPr>
                <p:cNvPicPr/>
                <p:nvPr/>
              </p:nvPicPr>
              <p:blipFill>
                <a:blip r:embed="rId271"/>
                <a:stretch>
                  <a:fillRect/>
                </a:stretch>
              </p:blipFill>
              <p:spPr>
                <a:xfrm>
                  <a:off x="9545507" y="2211907"/>
                  <a:ext cx="261720" cy="363600"/>
                </a:xfrm>
                <a:prstGeom prst="rect">
                  <a:avLst/>
                </a:prstGeom>
              </p:spPr>
            </p:pic>
          </mc:Fallback>
        </mc:AlternateContent>
        <mc:AlternateContent xmlns:mc="http://schemas.openxmlformats.org/markup-compatibility/2006">
          <mc:Choice xmlns:p14="http://schemas.microsoft.com/office/powerpoint/2010/main" Requires="p14">
            <p:contentPart p14:bwMode="auto" r:id="rId272">
              <p14:nvContentPartPr>
                <p14:cNvPr id="123" name="Freihand 122">
                  <a:extLst>
                    <a:ext uri="{FF2B5EF4-FFF2-40B4-BE49-F238E27FC236}">
                      <a16:creationId xmlns:a16="http://schemas.microsoft.com/office/drawing/2014/main" id="{E1127751-1FF2-44E8-BE7E-EF000807B12F}"/>
                    </a:ext>
                  </a:extLst>
                </p14:cNvPr>
                <p14:cNvContentPartPr/>
                <p14:nvPr/>
              </p14:nvContentPartPr>
              <p14:xfrm>
                <a:off x="9925307" y="2106067"/>
                <a:ext cx="75960" cy="247680"/>
              </p14:xfrm>
            </p:contentPart>
          </mc:Choice>
          <mc:Fallback>
            <p:pic>
              <p:nvPicPr>
                <p:cNvPr id="123" name="Freihand 122">
                  <a:extLst>
                    <a:ext uri="{FF2B5EF4-FFF2-40B4-BE49-F238E27FC236}">
                      <a16:creationId xmlns:a16="http://schemas.microsoft.com/office/drawing/2014/main" id="{E1127751-1FF2-44E8-BE7E-EF000807B12F}"/>
                    </a:ext>
                  </a:extLst>
                </p:cNvPr>
                <p:cNvPicPr/>
                <p:nvPr/>
              </p:nvPicPr>
              <p:blipFill>
                <a:blip r:embed="rId273"/>
                <a:stretch>
                  <a:fillRect/>
                </a:stretch>
              </p:blipFill>
              <p:spPr>
                <a:xfrm>
                  <a:off x="9920987" y="2101747"/>
                  <a:ext cx="84600" cy="256320"/>
                </a:xfrm>
                <a:prstGeom prst="rect">
                  <a:avLst/>
                </a:prstGeom>
              </p:spPr>
            </p:pic>
          </mc:Fallback>
        </mc:AlternateContent>
        <mc:AlternateContent xmlns:mc="http://schemas.openxmlformats.org/markup-compatibility/2006">
          <mc:Choice xmlns:p14="http://schemas.microsoft.com/office/powerpoint/2010/main" Requires="p14">
            <p:contentPart p14:bwMode="auto" r:id="rId274">
              <p14:nvContentPartPr>
                <p14:cNvPr id="124" name="Freihand 123">
                  <a:extLst>
                    <a:ext uri="{FF2B5EF4-FFF2-40B4-BE49-F238E27FC236}">
                      <a16:creationId xmlns:a16="http://schemas.microsoft.com/office/drawing/2014/main" id="{6AC2B526-C84F-4DAC-AA8E-3B9878EB36D8}"/>
                    </a:ext>
                  </a:extLst>
                </p14:cNvPr>
                <p14:cNvContentPartPr/>
                <p14:nvPr/>
              </p14:nvContentPartPr>
              <p14:xfrm>
                <a:off x="9991547" y="2111467"/>
                <a:ext cx="226800" cy="171360"/>
              </p14:xfrm>
            </p:contentPart>
          </mc:Choice>
          <mc:Fallback>
            <p:pic>
              <p:nvPicPr>
                <p:cNvPr id="124" name="Freihand 123">
                  <a:extLst>
                    <a:ext uri="{FF2B5EF4-FFF2-40B4-BE49-F238E27FC236}">
                      <a16:creationId xmlns:a16="http://schemas.microsoft.com/office/drawing/2014/main" id="{6AC2B526-C84F-4DAC-AA8E-3B9878EB36D8}"/>
                    </a:ext>
                  </a:extLst>
                </p:cNvPr>
                <p:cNvPicPr/>
                <p:nvPr/>
              </p:nvPicPr>
              <p:blipFill>
                <a:blip r:embed="rId275"/>
                <a:stretch>
                  <a:fillRect/>
                </a:stretch>
              </p:blipFill>
              <p:spPr>
                <a:xfrm>
                  <a:off x="9987227" y="2107147"/>
                  <a:ext cx="23544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276">
              <p14:nvContentPartPr>
                <p14:cNvPr id="125" name="Freihand 124">
                  <a:extLst>
                    <a:ext uri="{FF2B5EF4-FFF2-40B4-BE49-F238E27FC236}">
                      <a16:creationId xmlns:a16="http://schemas.microsoft.com/office/drawing/2014/main" id="{BEDF194C-A32E-4520-A74B-8428C486C602}"/>
                    </a:ext>
                  </a:extLst>
                </p14:cNvPr>
                <p14:cNvContentPartPr/>
                <p14:nvPr/>
              </p14:nvContentPartPr>
              <p14:xfrm>
                <a:off x="10222667" y="2066107"/>
                <a:ext cx="117360" cy="135000"/>
              </p14:xfrm>
            </p:contentPart>
          </mc:Choice>
          <mc:Fallback>
            <p:pic>
              <p:nvPicPr>
                <p:cNvPr id="125" name="Freihand 124">
                  <a:extLst>
                    <a:ext uri="{FF2B5EF4-FFF2-40B4-BE49-F238E27FC236}">
                      <a16:creationId xmlns:a16="http://schemas.microsoft.com/office/drawing/2014/main" id="{BEDF194C-A32E-4520-A74B-8428C486C602}"/>
                    </a:ext>
                  </a:extLst>
                </p:cNvPr>
                <p:cNvPicPr/>
                <p:nvPr/>
              </p:nvPicPr>
              <p:blipFill>
                <a:blip r:embed="rId277"/>
                <a:stretch>
                  <a:fillRect/>
                </a:stretch>
              </p:blipFill>
              <p:spPr>
                <a:xfrm>
                  <a:off x="10218347" y="2061787"/>
                  <a:ext cx="126000" cy="143640"/>
                </a:xfrm>
                <a:prstGeom prst="rect">
                  <a:avLst/>
                </a:prstGeom>
              </p:spPr>
            </p:pic>
          </mc:Fallback>
        </mc:AlternateContent>
        <mc:AlternateContent xmlns:mc="http://schemas.openxmlformats.org/markup-compatibility/2006">
          <mc:Choice xmlns:p14="http://schemas.microsoft.com/office/powerpoint/2010/main" Requires="p14">
            <p:contentPart p14:bwMode="auto" r:id="rId278">
              <p14:nvContentPartPr>
                <p14:cNvPr id="127" name="Freihand 126">
                  <a:extLst>
                    <a:ext uri="{FF2B5EF4-FFF2-40B4-BE49-F238E27FC236}">
                      <a16:creationId xmlns:a16="http://schemas.microsoft.com/office/drawing/2014/main" id="{913934CE-E693-476E-ACD3-97E9EB73C843}"/>
                    </a:ext>
                  </a:extLst>
                </p14:cNvPr>
                <p14:cNvContentPartPr/>
                <p14:nvPr/>
              </p14:nvContentPartPr>
              <p14:xfrm>
                <a:off x="10496987" y="1932187"/>
                <a:ext cx="119160" cy="186120"/>
              </p14:xfrm>
            </p:contentPart>
          </mc:Choice>
          <mc:Fallback>
            <p:pic>
              <p:nvPicPr>
                <p:cNvPr id="127" name="Freihand 126">
                  <a:extLst>
                    <a:ext uri="{FF2B5EF4-FFF2-40B4-BE49-F238E27FC236}">
                      <a16:creationId xmlns:a16="http://schemas.microsoft.com/office/drawing/2014/main" id="{913934CE-E693-476E-ACD3-97E9EB73C843}"/>
                    </a:ext>
                  </a:extLst>
                </p:cNvPr>
                <p:cNvPicPr/>
                <p:nvPr/>
              </p:nvPicPr>
              <p:blipFill>
                <a:blip r:embed="rId279"/>
                <a:stretch>
                  <a:fillRect/>
                </a:stretch>
              </p:blipFill>
              <p:spPr>
                <a:xfrm>
                  <a:off x="10492667" y="1927867"/>
                  <a:ext cx="127800" cy="194760"/>
                </a:xfrm>
                <a:prstGeom prst="rect">
                  <a:avLst/>
                </a:prstGeom>
              </p:spPr>
            </p:pic>
          </mc:Fallback>
        </mc:AlternateContent>
        <mc:AlternateContent xmlns:mc="http://schemas.openxmlformats.org/markup-compatibility/2006">
          <mc:Choice xmlns:p14="http://schemas.microsoft.com/office/powerpoint/2010/main" Requires="p14">
            <p:contentPart p14:bwMode="auto" r:id="rId280">
              <p14:nvContentPartPr>
                <p14:cNvPr id="128" name="Freihand 127">
                  <a:extLst>
                    <a:ext uri="{FF2B5EF4-FFF2-40B4-BE49-F238E27FC236}">
                      <a16:creationId xmlns:a16="http://schemas.microsoft.com/office/drawing/2014/main" id="{48EC11FD-8B6D-4077-B397-EA63165FCDB9}"/>
                    </a:ext>
                  </a:extLst>
                </p14:cNvPr>
                <p14:cNvContentPartPr/>
                <p14:nvPr/>
              </p14:nvContentPartPr>
              <p14:xfrm>
                <a:off x="10629827" y="1875667"/>
                <a:ext cx="234720" cy="174960"/>
              </p14:xfrm>
            </p:contentPart>
          </mc:Choice>
          <mc:Fallback>
            <p:pic>
              <p:nvPicPr>
                <p:cNvPr id="128" name="Freihand 127">
                  <a:extLst>
                    <a:ext uri="{FF2B5EF4-FFF2-40B4-BE49-F238E27FC236}">
                      <a16:creationId xmlns:a16="http://schemas.microsoft.com/office/drawing/2014/main" id="{48EC11FD-8B6D-4077-B397-EA63165FCDB9}"/>
                    </a:ext>
                  </a:extLst>
                </p:cNvPr>
                <p:cNvPicPr/>
                <p:nvPr/>
              </p:nvPicPr>
              <p:blipFill>
                <a:blip r:embed="rId281"/>
                <a:stretch>
                  <a:fillRect/>
                </a:stretch>
              </p:blipFill>
              <p:spPr>
                <a:xfrm>
                  <a:off x="10625507" y="1871347"/>
                  <a:ext cx="24336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282">
              <p14:nvContentPartPr>
                <p14:cNvPr id="129" name="Freihand 128">
                  <a:extLst>
                    <a:ext uri="{FF2B5EF4-FFF2-40B4-BE49-F238E27FC236}">
                      <a16:creationId xmlns:a16="http://schemas.microsoft.com/office/drawing/2014/main" id="{B96CD275-EC6D-4B5D-B864-7EE8B1567AFB}"/>
                    </a:ext>
                  </a:extLst>
                </p14:cNvPr>
                <p14:cNvContentPartPr/>
                <p14:nvPr/>
              </p14:nvContentPartPr>
              <p14:xfrm>
                <a:off x="10858427" y="1770187"/>
                <a:ext cx="34560" cy="75240"/>
              </p14:xfrm>
            </p:contentPart>
          </mc:Choice>
          <mc:Fallback>
            <p:pic>
              <p:nvPicPr>
                <p:cNvPr id="129" name="Freihand 128">
                  <a:extLst>
                    <a:ext uri="{FF2B5EF4-FFF2-40B4-BE49-F238E27FC236}">
                      <a16:creationId xmlns:a16="http://schemas.microsoft.com/office/drawing/2014/main" id="{B96CD275-EC6D-4B5D-B864-7EE8B1567AFB}"/>
                    </a:ext>
                  </a:extLst>
                </p:cNvPr>
                <p:cNvPicPr/>
                <p:nvPr/>
              </p:nvPicPr>
              <p:blipFill>
                <a:blip r:embed="rId283"/>
                <a:stretch>
                  <a:fillRect/>
                </a:stretch>
              </p:blipFill>
              <p:spPr>
                <a:xfrm>
                  <a:off x="10854107" y="1765867"/>
                  <a:ext cx="43200" cy="83880"/>
                </a:xfrm>
                <a:prstGeom prst="rect">
                  <a:avLst/>
                </a:prstGeom>
              </p:spPr>
            </p:pic>
          </mc:Fallback>
        </mc:AlternateContent>
        <mc:AlternateContent xmlns:mc="http://schemas.openxmlformats.org/markup-compatibility/2006">
          <mc:Choice xmlns:p14="http://schemas.microsoft.com/office/powerpoint/2010/main" Requires="p14">
            <p:contentPart p14:bwMode="auto" r:id="rId284">
              <p14:nvContentPartPr>
                <p14:cNvPr id="130" name="Freihand 129">
                  <a:extLst>
                    <a:ext uri="{FF2B5EF4-FFF2-40B4-BE49-F238E27FC236}">
                      <a16:creationId xmlns:a16="http://schemas.microsoft.com/office/drawing/2014/main" id="{7F51FD06-E813-48C5-B112-752CAD18C24C}"/>
                    </a:ext>
                  </a:extLst>
                </p14:cNvPr>
                <p14:cNvContentPartPr/>
                <p14:nvPr/>
              </p14:nvContentPartPr>
              <p14:xfrm>
                <a:off x="10904507" y="1834987"/>
                <a:ext cx="98280" cy="111960"/>
              </p14:xfrm>
            </p:contentPart>
          </mc:Choice>
          <mc:Fallback>
            <p:pic>
              <p:nvPicPr>
                <p:cNvPr id="130" name="Freihand 129">
                  <a:extLst>
                    <a:ext uri="{FF2B5EF4-FFF2-40B4-BE49-F238E27FC236}">
                      <a16:creationId xmlns:a16="http://schemas.microsoft.com/office/drawing/2014/main" id="{7F51FD06-E813-48C5-B112-752CAD18C24C}"/>
                    </a:ext>
                  </a:extLst>
                </p:cNvPr>
                <p:cNvPicPr/>
                <p:nvPr/>
              </p:nvPicPr>
              <p:blipFill>
                <a:blip r:embed="rId285"/>
                <a:stretch>
                  <a:fillRect/>
                </a:stretch>
              </p:blipFill>
              <p:spPr>
                <a:xfrm>
                  <a:off x="10900187" y="1830667"/>
                  <a:ext cx="10692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286">
              <p14:nvContentPartPr>
                <p14:cNvPr id="131" name="Freihand 130">
                  <a:extLst>
                    <a:ext uri="{FF2B5EF4-FFF2-40B4-BE49-F238E27FC236}">
                      <a16:creationId xmlns:a16="http://schemas.microsoft.com/office/drawing/2014/main" id="{A762597C-B8C7-4CD1-9383-CF850DAE62F4}"/>
                    </a:ext>
                  </a:extLst>
                </p14:cNvPr>
                <p14:cNvContentPartPr/>
                <p14:nvPr/>
              </p14:nvContentPartPr>
              <p14:xfrm>
                <a:off x="11026547" y="1639507"/>
                <a:ext cx="175680" cy="305640"/>
              </p14:xfrm>
            </p:contentPart>
          </mc:Choice>
          <mc:Fallback>
            <p:pic>
              <p:nvPicPr>
                <p:cNvPr id="131" name="Freihand 130">
                  <a:extLst>
                    <a:ext uri="{FF2B5EF4-FFF2-40B4-BE49-F238E27FC236}">
                      <a16:creationId xmlns:a16="http://schemas.microsoft.com/office/drawing/2014/main" id="{A762597C-B8C7-4CD1-9383-CF850DAE62F4}"/>
                    </a:ext>
                  </a:extLst>
                </p:cNvPr>
                <p:cNvPicPr/>
                <p:nvPr/>
              </p:nvPicPr>
              <p:blipFill>
                <a:blip r:embed="rId287"/>
                <a:stretch>
                  <a:fillRect/>
                </a:stretch>
              </p:blipFill>
              <p:spPr>
                <a:xfrm>
                  <a:off x="11022227" y="1635187"/>
                  <a:ext cx="184320" cy="314280"/>
                </a:xfrm>
                <a:prstGeom prst="rect">
                  <a:avLst/>
                </a:prstGeom>
              </p:spPr>
            </p:pic>
          </mc:Fallback>
        </mc:AlternateContent>
        <mc:AlternateContent xmlns:mc="http://schemas.openxmlformats.org/markup-compatibility/2006">
          <mc:Choice xmlns:p14="http://schemas.microsoft.com/office/powerpoint/2010/main" Requires="p14">
            <p:contentPart p14:bwMode="auto" r:id="rId288">
              <p14:nvContentPartPr>
                <p14:cNvPr id="132" name="Freihand 131">
                  <a:extLst>
                    <a:ext uri="{FF2B5EF4-FFF2-40B4-BE49-F238E27FC236}">
                      <a16:creationId xmlns:a16="http://schemas.microsoft.com/office/drawing/2014/main" id="{6744736D-987F-42C2-B758-9D473A23CA15}"/>
                    </a:ext>
                  </a:extLst>
                </p14:cNvPr>
                <p14:cNvContentPartPr/>
                <p14:nvPr/>
              </p14:nvContentPartPr>
              <p14:xfrm>
                <a:off x="11195027" y="1746427"/>
                <a:ext cx="159120" cy="131400"/>
              </p14:xfrm>
            </p:contentPart>
          </mc:Choice>
          <mc:Fallback>
            <p:pic>
              <p:nvPicPr>
                <p:cNvPr id="132" name="Freihand 131">
                  <a:extLst>
                    <a:ext uri="{FF2B5EF4-FFF2-40B4-BE49-F238E27FC236}">
                      <a16:creationId xmlns:a16="http://schemas.microsoft.com/office/drawing/2014/main" id="{6744736D-987F-42C2-B758-9D473A23CA15}"/>
                    </a:ext>
                  </a:extLst>
                </p:cNvPr>
                <p:cNvPicPr/>
                <p:nvPr/>
              </p:nvPicPr>
              <p:blipFill>
                <a:blip r:embed="rId289"/>
                <a:stretch>
                  <a:fillRect/>
                </a:stretch>
              </p:blipFill>
              <p:spPr>
                <a:xfrm>
                  <a:off x="11190707" y="1742107"/>
                  <a:ext cx="16776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290">
              <p14:nvContentPartPr>
                <p14:cNvPr id="133" name="Freihand 132">
                  <a:extLst>
                    <a:ext uri="{FF2B5EF4-FFF2-40B4-BE49-F238E27FC236}">
                      <a16:creationId xmlns:a16="http://schemas.microsoft.com/office/drawing/2014/main" id="{69C36442-5689-4122-840E-A5C457B2A393}"/>
                    </a:ext>
                  </a:extLst>
                </p14:cNvPr>
                <p14:cNvContentPartPr/>
                <p14:nvPr/>
              </p14:nvContentPartPr>
              <p14:xfrm>
                <a:off x="11366747" y="1702147"/>
                <a:ext cx="184320" cy="157680"/>
              </p14:xfrm>
            </p:contentPart>
          </mc:Choice>
          <mc:Fallback>
            <p:pic>
              <p:nvPicPr>
                <p:cNvPr id="133" name="Freihand 132">
                  <a:extLst>
                    <a:ext uri="{FF2B5EF4-FFF2-40B4-BE49-F238E27FC236}">
                      <a16:creationId xmlns:a16="http://schemas.microsoft.com/office/drawing/2014/main" id="{69C36442-5689-4122-840E-A5C457B2A393}"/>
                    </a:ext>
                  </a:extLst>
                </p:cNvPr>
                <p:cNvPicPr/>
                <p:nvPr/>
              </p:nvPicPr>
              <p:blipFill>
                <a:blip r:embed="rId291"/>
                <a:stretch>
                  <a:fillRect/>
                </a:stretch>
              </p:blipFill>
              <p:spPr>
                <a:xfrm>
                  <a:off x="11362427" y="1697827"/>
                  <a:ext cx="19296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292">
              <p14:nvContentPartPr>
                <p14:cNvPr id="134" name="Freihand 133">
                  <a:extLst>
                    <a:ext uri="{FF2B5EF4-FFF2-40B4-BE49-F238E27FC236}">
                      <a16:creationId xmlns:a16="http://schemas.microsoft.com/office/drawing/2014/main" id="{D3EC4C1C-22CE-4DE8-9731-B7A945E9B352}"/>
                    </a:ext>
                  </a:extLst>
                </p14:cNvPr>
                <p14:cNvContentPartPr/>
                <p14:nvPr/>
              </p14:nvContentPartPr>
              <p14:xfrm>
                <a:off x="11695067" y="1351147"/>
                <a:ext cx="29520" cy="274680"/>
              </p14:xfrm>
            </p:contentPart>
          </mc:Choice>
          <mc:Fallback>
            <p:pic>
              <p:nvPicPr>
                <p:cNvPr id="134" name="Freihand 133">
                  <a:extLst>
                    <a:ext uri="{FF2B5EF4-FFF2-40B4-BE49-F238E27FC236}">
                      <a16:creationId xmlns:a16="http://schemas.microsoft.com/office/drawing/2014/main" id="{D3EC4C1C-22CE-4DE8-9731-B7A945E9B352}"/>
                    </a:ext>
                  </a:extLst>
                </p:cNvPr>
                <p:cNvPicPr/>
                <p:nvPr/>
              </p:nvPicPr>
              <p:blipFill>
                <a:blip r:embed="rId293"/>
                <a:stretch>
                  <a:fillRect/>
                </a:stretch>
              </p:blipFill>
              <p:spPr>
                <a:xfrm>
                  <a:off x="11690747" y="1346827"/>
                  <a:ext cx="38160" cy="283320"/>
                </a:xfrm>
                <a:prstGeom prst="rect">
                  <a:avLst/>
                </a:prstGeom>
              </p:spPr>
            </p:pic>
          </mc:Fallback>
        </mc:AlternateContent>
        <mc:AlternateContent xmlns:mc="http://schemas.openxmlformats.org/markup-compatibility/2006">
          <mc:Choice xmlns:p14="http://schemas.microsoft.com/office/powerpoint/2010/main" Requires="p14">
            <p:contentPart p14:bwMode="auto" r:id="rId294">
              <p14:nvContentPartPr>
                <p14:cNvPr id="135" name="Freihand 134">
                  <a:extLst>
                    <a:ext uri="{FF2B5EF4-FFF2-40B4-BE49-F238E27FC236}">
                      <a16:creationId xmlns:a16="http://schemas.microsoft.com/office/drawing/2014/main" id="{F1D84909-980E-481D-8DDF-BD4DA976E5BE}"/>
                    </a:ext>
                  </a:extLst>
                </p14:cNvPr>
                <p14:cNvContentPartPr/>
                <p14:nvPr/>
              </p14:nvContentPartPr>
              <p14:xfrm>
                <a:off x="11688947" y="1778467"/>
                <a:ext cx="12960" cy="21240"/>
              </p14:xfrm>
            </p:contentPart>
          </mc:Choice>
          <mc:Fallback>
            <p:pic>
              <p:nvPicPr>
                <p:cNvPr id="135" name="Freihand 134">
                  <a:extLst>
                    <a:ext uri="{FF2B5EF4-FFF2-40B4-BE49-F238E27FC236}">
                      <a16:creationId xmlns:a16="http://schemas.microsoft.com/office/drawing/2014/main" id="{F1D84909-980E-481D-8DDF-BD4DA976E5BE}"/>
                    </a:ext>
                  </a:extLst>
                </p:cNvPr>
                <p:cNvPicPr/>
                <p:nvPr/>
              </p:nvPicPr>
              <p:blipFill>
                <a:blip r:embed="rId295"/>
                <a:stretch>
                  <a:fillRect/>
                </a:stretch>
              </p:blipFill>
              <p:spPr>
                <a:xfrm>
                  <a:off x="11684627" y="1774147"/>
                  <a:ext cx="2160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296">
              <p14:nvContentPartPr>
                <p14:cNvPr id="51" name="Freihand 50">
                  <a:extLst>
                    <a:ext uri="{FF2B5EF4-FFF2-40B4-BE49-F238E27FC236}">
                      <a16:creationId xmlns:a16="http://schemas.microsoft.com/office/drawing/2014/main" id="{F386EFDE-1850-4D81-8897-5CD6FEA0573B}"/>
                    </a:ext>
                  </a:extLst>
                </p14:cNvPr>
                <p14:cNvContentPartPr/>
                <p14:nvPr/>
              </p14:nvContentPartPr>
              <p14:xfrm>
                <a:off x="5491907" y="1880707"/>
                <a:ext cx="178560" cy="11880"/>
              </p14:xfrm>
            </p:contentPart>
          </mc:Choice>
          <mc:Fallback>
            <p:pic>
              <p:nvPicPr>
                <p:cNvPr id="51" name="Freihand 50">
                  <a:extLst>
                    <a:ext uri="{FF2B5EF4-FFF2-40B4-BE49-F238E27FC236}">
                      <a16:creationId xmlns:a16="http://schemas.microsoft.com/office/drawing/2014/main" id="{F386EFDE-1850-4D81-8897-5CD6FEA0573B}"/>
                    </a:ext>
                  </a:extLst>
                </p:cNvPr>
                <p:cNvPicPr/>
                <p:nvPr/>
              </p:nvPicPr>
              <p:blipFill>
                <a:blip r:embed="rId297"/>
                <a:stretch>
                  <a:fillRect/>
                </a:stretch>
              </p:blipFill>
              <p:spPr>
                <a:xfrm>
                  <a:off x="5487587" y="1876387"/>
                  <a:ext cx="187200" cy="20520"/>
                </a:xfrm>
                <a:prstGeom prst="rect">
                  <a:avLst/>
                </a:prstGeom>
              </p:spPr>
            </p:pic>
          </mc:Fallback>
        </mc:AlternateContent>
        <mc:AlternateContent xmlns:mc="http://schemas.openxmlformats.org/markup-compatibility/2006">
          <mc:Choice xmlns:p14="http://schemas.microsoft.com/office/powerpoint/2010/main" Requires="p14">
            <p:contentPart p14:bwMode="auto" r:id="rId298">
              <p14:nvContentPartPr>
                <p14:cNvPr id="53" name="Freihand 52">
                  <a:extLst>
                    <a:ext uri="{FF2B5EF4-FFF2-40B4-BE49-F238E27FC236}">
                      <a16:creationId xmlns:a16="http://schemas.microsoft.com/office/drawing/2014/main" id="{CD125061-2313-45D1-B2B3-8912FC038535}"/>
                    </a:ext>
                  </a:extLst>
                </p14:cNvPr>
                <p14:cNvContentPartPr/>
                <p14:nvPr/>
              </p14:nvContentPartPr>
              <p14:xfrm>
                <a:off x="5878187" y="1847227"/>
                <a:ext cx="550800" cy="51480"/>
              </p14:xfrm>
            </p:contentPart>
          </mc:Choice>
          <mc:Fallback>
            <p:pic>
              <p:nvPicPr>
                <p:cNvPr id="53" name="Freihand 52">
                  <a:extLst>
                    <a:ext uri="{FF2B5EF4-FFF2-40B4-BE49-F238E27FC236}">
                      <a16:creationId xmlns:a16="http://schemas.microsoft.com/office/drawing/2014/main" id="{CD125061-2313-45D1-B2B3-8912FC038535}"/>
                    </a:ext>
                  </a:extLst>
                </p:cNvPr>
                <p:cNvPicPr/>
                <p:nvPr/>
              </p:nvPicPr>
              <p:blipFill>
                <a:blip r:embed="rId299"/>
                <a:stretch>
                  <a:fillRect/>
                </a:stretch>
              </p:blipFill>
              <p:spPr>
                <a:xfrm>
                  <a:off x="5873867" y="1842907"/>
                  <a:ext cx="559440" cy="60120"/>
                </a:xfrm>
                <a:prstGeom prst="rect">
                  <a:avLst/>
                </a:prstGeom>
              </p:spPr>
            </p:pic>
          </mc:Fallback>
        </mc:AlternateContent>
        <mc:AlternateContent xmlns:mc="http://schemas.openxmlformats.org/markup-compatibility/2006">
          <mc:Choice xmlns:p14="http://schemas.microsoft.com/office/powerpoint/2010/main" Requires="p14">
            <p:contentPart p14:bwMode="auto" r:id="rId300">
              <p14:nvContentPartPr>
                <p14:cNvPr id="59" name="Freihand 58">
                  <a:extLst>
                    <a:ext uri="{FF2B5EF4-FFF2-40B4-BE49-F238E27FC236}">
                      <a16:creationId xmlns:a16="http://schemas.microsoft.com/office/drawing/2014/main" id="{14EBA026-D3B5-4C95-8421-18DF884F63CD}"/>
                    </a:ext>
                  </a:extLst>
                </p14:cNvPr>
                <p14:cNvContentPartPr/>
                <p14:nvPr/>
              </p14:nvContentPartPr>
              <p14:xfrm>
                <a:off x="5968187" y="1471027"/>
                <a:ext cx="216000" cy="352440"/>
              </p14:xfrm>
            </p:contentPart>
          </mc:Choice>
          <mc:Fallback>
            <p:pic>
              <p:nvPicPr>
                <p:cNvPr id="59" name="Freihand 58">
                  <a:extLst>
                    <a:ext uri="{FF2B5EF4-FFF2-40B4-BE49-F238E27FC236}">
                      <a16:creationId xmlns:a16="http://schemas.microsoft.com/office/drawing/2014/main" id="{14EBA026-D3B5-4C95-8421-18DF884F63CD}"/>
                    </a:ext>
                  </a:extLst>
                </p:cNvPr>
                <p:cNvPicPr/>
                <p:nvPr/>
              </p:nvPicPr>
              <p:blipFill>
                <a:blip r:embed="rId301"/>
                <a:stretch>
                  <a:fillRect/>
                </a:stretch>
              </p:blipFill>
              <p:spPr>
                <a:xfrm>
                  <a:off x="5963867" y="1466707"/>
                  <a:ext cx="224640" cy="361080"/>
                </a:xfrm>
                <a:prstGeom prst="rect">
                  <a:avLst/>
                </a:prstGeom>
              </p:spPr>
            </p:pic>
          </mc:Fallback>
        </mc:AlternateContent>
        <mc:AlternateContent xmlns:mc="http://schemas.openxmlformats.org/markup-compatibility/2006">
          <mc:Choice xmlns:p14="http://schemas.microsoft.com/office/powerpoint/2010/main" Requires="p14">
            <p:contentPart p14:bwMode="auto" r:id="rId302">
              <p14:nvContentPartPr>
                <p14:cNvPr id="60" name="Freihand 59">
                  <a:extLst>
                    <a:ext uri="{FF2B5EF4-FFF2-40B4-BE49-F238E27FC236}">
                      <a16:creationId xmlns:a16="http://schemas.microsoft.com/office/drawing/2014/main" id="{2D27427D-1E7D-41DE-8969-C1C89973E23D}"/>
                    </a:ext>
                  </a:extLst>
                </p14:cNvPr>
                <p14:cNvContentPartPr/>
                <p14:nvPr/>
              </p14:nvContentPartPr>
              <p14:xfrm>
                <a:off x="6052427" y="2038027"/>
                <a:ext cx="64800" cy="230040"/>
              </p14:xfrm>
            </p:contentPart>
          </mc:Choice>
          <mc:Fallback>
            <p:pic>
              <p:nvPicPr>
                <p:cNvPr id="60" name="Freihand 59">
                  <a:extLst>
                    <a:ext uri="{FF2B5EF4-FFF2-40B4-BE49-F238E27FC236}">
                      <a16:creationId xmlns:a16="http://schemas.microsoft.com/office/drawing/2014/main" id="{2D27427D-1E7D-41DE-8969-C1C89973E23D}"/>
                    </a:ext>
                  </a:extLst>
                </p:cNvPr>
                <p:cNvPicPr/>
                <p:nvPr/>
              </p:nvPicPr>
              <p:blipFill>
                <a:blip r:embed="rId303"/>
                <a:stretch>
                  <a:fillRect/>
                </a:stretch>
              </p:blipFill>
              <p:spPr>
                <a:xfrm>
                  <a:off x="6048107" y="2033707"/>
                  <a:ext cx="73440" cy="238680"/>
                </a:xfrm>
                <a:prstGeom prst="rect">
                  <a:avLst/>
                </a:prstGeom>
              </p:spPr>
            </p:pic>
          </mc:Fallback>
        </mc:AlternateContent>
        <mc:AlternateContent xmlns:mc="http://schemas.openxmlformats.org/markup-compatibility/2006">
          <mc:Choice xmlns:p14="http://schemas.microsoft.com/office/powerpoint/2010/main" Requires="p14">
            <p:contentPart p14:bwMode="auto" r:id="rId304">
              <p14:nvContentPartPr>
                <p14:cNvPr id="61" name="Freihand 60">
                  <a:extLst>
                    <a:ext uri="{FF2B5EF4-FFF2-40B4-BE49-F238E27FC236}">
                      <a16:creationId xmlns:a16="http://schemas.microsoft.com/office/drawing/2014/main" id="{9D1E81DC-2216-4138-AD18-E1D5CDCF016A}"/>
                    </a:ext>
                  </a:extLst>
                </p14:cNvPr>
                <p14:cNvContentPartPr/>
                <p14:nvPr/>
              </p14:nvContentPartPr>
              <p14:xfrm>
                <a:off x="5868467" y="2040547"/>
                <a:ext cx="420120" cy="301680"/>
              </p14:xfrm>
            </p:contentPart>
          </mc:Choice>
          <mc:Fallback>
            <p:pic>
              <p:nvPicPr>
                <p:cNvPr id="61" name="Freihand 60">
                  <a:extLst>
                    <a:ext uri="{FF2B5EF4-FFF2-40B4-BE49-F238E27FC236}">
                      <a16:creationId xmlns:a16="http://schemas.microsoft.com/office/drawing/2014/main" id="{9D1E81DC-2216-4138-AD18-E1D5CDCF016A}"/>
                    </a:ext>
                  </a:extLst>
                </p:cNvPr>
                <p:cNvPicPr/>
                <p:nvPr/>
              </p:nvPicPr>
              <p:blipFill>
                <a:blip r:embed="rId305"/>
                <a:stretch>
                  <a:fillRect/>
                </a:stretch>
              </p:blipFill>
              <p:spPr>
                <a:xfrm>
                  <a:off x="5864147" y="2036227"/>
                  <a:ext cx="428760" cy="310320"/>
                </a:xfrm>
                <a:prstGeom prst="rect">
                  <a:avLst/>
                </a:prstGeom>
              </p:spPr>
            </p:pic>
          </mc:Fallback>
        </mc:AlternateContent>
        <mc:AlternateContent xmlns:mc="http://schemas.openxmlformats.org/markup-compatibility/2006">
          <mc:Choice xmlns:p14="http://schemas.microsoft.com/office/powerpoint/2010/main" Requires="p14">
            <p:contentPart p14:bwMode="auto" r:id="rId306">
              <p14:nvContentPartPr>
                <p14:cNvPr id="202" name="Freihand 201">
                  <a:extLst>
                    <a:ext uri="{FF2B5EF4-FFF2-40B4-BE49-F238E27FC236}">
                      <a16:creationId xmlns:a16="http://schemas.microsoft.com/office/drawing/2014/main" id="{D93E5369-7097-4AEB-9702-59F809825858}"/>
                    </a:ext>
                  </a:extLst>
                </p14:cNvPr>
                <p14:cNvContentPartPr/>
                <p14:nvPr/>
              </p14:nvContentPartPr>
              <p14:xfrm>
                <a:off x="7814987" y="1006987"/>
                <a:ext cx="245880" cy="177480"/>
              </p14:xfrm>
            </p:contentPart>
          </mc:Choice>
          <mc:Fallback>
            <p:pic>
              <p:nvPicPr>
                <p:cNvPr id="202" name="Freihand 201">
                  <a:extLst>
                    <a:ext uri="{FF2B5EF4-FFF2-40B4-BE49-F238E27FC236}">
                      <a16:creationId xmlns:a16="http://schemas.microsoft.com/office/drawing/2014/main" id="{D93E5369-7097-4AEB-9702-59F809825858}"/>
                    </a:ext>
                  </a:extLst>
                </p:cNvPr>
                <p:cNvPicPr/>
                <p:nvPr/>
              </p:nvPicPr>
              <p:blipFill>
                <a:blip r:embed="rId307"/>
                <a:stretch>
                  <a:fillRect/>
                </a:stretch>
              </p:blipFill>
              <p:spPr>
                <a:xfrm>
                  <a:off x="7810667" y="1002667"/>
                  <a:ext cx="254520" cy="186120"/>
                </a:xfrm>
                <a:prstGeom prst="rect">
                  <a:avLst/>
                </a:prstGeom>
              </p:spPr>
            </p:pic>
          </mc:Fallback>
        </mc:AlternateContent>
        <mc:AlternateContent xmlns:mc="http://schemas.openxmlformats.org/markup-compatibility/2006">
          <mc:Choice xmlns:p14="http://schemas.microsoft.com/office/powerpoint/2010/main" Requires="p14">
            <p:contentPart p14:bwMode="auto" r:id="rId308">
              <p14:nvContentPartPr>
                <p14:cNvPr id="203" name="Freihand 202">
                  <a:extLst>
                    <a:ext uri="{FF2B5EF4-FFF2-40B4-BE49-F238E27FC236}">
                      <a16:creationId xmlns:a16="http://schemas.microsoft.com/office/drawing/2014/main" id="{BB18109A-4BF5-4A28-A93A-E0B9F52BB0F1}"/>
                    </a:ext>
                  </a:extLst>
                </p14:cNvPr>
                <p14:cNvContentPartPr/>
                <p14:nvPr/>
              </p14:nvContentPartPr>
              <p14:xfrm>
                <a:off x="8134307" y="1007347"/>
                <a:ext cx="127440" cy="104760"/>
              </p14:xfrm>
            </p:contentPart>
          </mc:Choice>
          <mc:Fallback>
            <p:pic>
              <p:nvPicPr>
                <p:cNvPr id="203" name="Freihand 202">
                  <a:extLst>
                    <a:ext uri="{FF2B5EF4-FFF2-40B4-BE49-F238E27FC236}">
                      <a16:creationId xmlns:a16="http://schemas.microsoft.com/office/drawing/2014/main" id="{BB18109A-4BF5-4A28-A93A-E0B9F52BB0F1}"/>
                    </a:ext>
                  </a:extLst>
                </p:cNvPr>
                <p:cNvPicPr/>
                <p:nvPr/>
              </p:nvPicPr>
              <p:blipFill>
                <a:blip r:embed="rId309"/>
                <a:stretch>
                  <a:fillRect/>
                </a:stretch>
              </p:blipFill>
              <p:spPr>
                <a:xfrm>
                  <a:off x="8129987" y="1003027"/>
                  <a:ext cx="13608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310">
              <p14:nvContentPartPr>
                <p14:cNvPr id="204" name="Freihand 203">
                  <a:extLst>
                    <a:ext uri="{FF2B5EF4-FFF2-40B4-BE49-F238E27FC236}">
                      <a16:creationId xmlns:a16="http://schemas.microsoft.com/office/drawing/2014/main" id="{5219136D-D954-4E77-9C01-B3F4A58C0E64}"/>
                    </a:ext>
                  </a:extLst>
                </p14:cNvPr>
                <p14:cNvContentPartPr/>
                <p14:nvPr/>
              </p14:nvContentPartPr>
              <p14:xfrm>
                <a:off x="8194427" y="965587"/>
                <a:ext cx="97920" cy="290160"/>
              </p14:xfrm>
            </p:contentPart>
          </mc:Choice>
          <mc:Fallback>
            <p:pic>
              <p:nvPicPr>
                <p:cNvPr id="204" name="Freihand 203">
                  <a:extLst>
                    <a:ext uri="{FF2B5EF4-FFF2-40B4-BE49-F238E27FC236}">
                      <a16:creationId xmlns:a16="http://schemas.microsoft.com/office/drawing/2014/main" id="{5219136D-D954-4E77-9C01-B3F4A58C0E64}"/>
                    </a:ext>
                  </a:extLst>
                </p:cNvPr>
                <p:cNvPicPr/>
                <p:nvPr/>
              </p:nvPicPr>
              <p:blipFill>
                <a:blip r:embed="rId311"/>
                <a:stretch>
                  <a:fillRect/>
                </a:stretch>
              </p:blipFill>
              <p:spPr>
                <a:xfrm>
                  <a:off x="8190107" y="961267"/>
                  <a:ext cx="106560" cy="298800"/>
                </a:xfrm>
                <a:prstGeom prst="rect">
                  <a:avLst/>
                </a:prstGeom>
              </p:spPr>
            </p:pic>
          </mc:Fallback>
        </mc:AlternateContent>
        <mc:AlternateContent xmlns:mc="http://schemas.openxmlformats.org/markup-compatibility/2006">
          <mc:Choice xmlns:p14="http://schemas.microsoft.com/office/powerpoint/2010/main" Requires="p14">
            <p:contentPart p14:bwMode="auto" r:id="rId312">
              <p14:nvContentPartPr>
                <p14:cNvPr id="205" name="Freihand 204">
                  <a:extLst>
                    <a:ext uri="{FF2B5EF4-FFF2-40B4-BE49-F238E27FC236}">
                      <a16:creationId xmlns:a16="http://schemas.microsoft.com/office/drawing/2014/main" id="{120D01B5-3843-4F71-B5F9-D0E45D7138CC}"/>
                    </a:ext>
                  </a:extLst>
                </p14:cNvPr>
                <p14:cNvContentPartPr/>
                <p14:nvPr/>
              </p14:nvContentPartPr>
              <p14:xfrm>
                <a:off x="8241947" y="1073227"/>
                <a:ext cx="182880" cy="217800"/>
              </p14:xfrm>
            </p:contentPart>
          </mc:Choice>
          <mc:Fallback>
            <p:pic>
              <p:nvPicPr>
                <p:cNvPr id="205" name="Freihand 204">
                  <a:extLst>
                    <a:ext uri="{FF2B5EF4-FFF2-40B4-BE49-F238E27FC236}">
                      <a16:creationId xmlns:a16="http://schemas.microsoft.com/office/drawing/2014/main" id="{120D01B5-3843-4F71-B5F9-D0E45D7138CC}"/>
                    </a:ext>
                  </a:extLst>
                </p:cNvPr>
                <p:cNvPicPr/>
                <p:nvPr/>
              </p:nvPicPr>
              <p:blipFill>
                <a:blip r:embed="rId313"/>
                <a:stretch>
                  <a:fillRect/>
                </a:stretch>
              </p:blipFill>
              <p:spPr>
                <a:xfrm>
                  <a:off x="8237627" y="1068907"/>
                  <a:ext cx="191520" cy="226440"/>
                </a:xfrm>
                <a:prstGeom prst="rect">
                  <a:avLst/>
                </a:prstGeom>
              </p:spPr>
            </p:pic>
          </mc:Fallback>
        </mc:AlternateContent>
        <mc:AlternateContent xmlns:mc="http://schemas.openxmlformats.org/markup-compatibility/2006">
          <mc:Choice xmlns:p14="http://schemas.microsoft.com/office/powerpoint/2010/main" Requires="p14">
            <p:contentPart p14:bwMode="auto" r:id="rId314">
              <p14:nvContentPartPr>
                <p14:cNvPr id="206" name="Freihand 205">
                  <a:extLst>
                    <a:ext uri="{FF2B5EF4-FFF2-40B4-BE49-F238E27FC236}">
                      <a16:creationId xmlns:a16="http://schemas.microsoft.com/office/drawing/2014/main" id="{2BF8E6E7-CA29-4162-A033-D7BAC27370CC}"/>
                    </a:ext>
                  </a:extLst>
                </p14:cNvPr>
                <p14:cNvContentPartPr/>
                <p14:nvPr/>
              </p14:nvContentPartPr>
              <p14:xfrm>
                <a:off x="8339507" y="1174027"/>
                <a:ext cx="126360" cy="15840"/>
              </p14:xfrm>
            </p:contentPart>
          </mc:Choice>
          <mc:Fallback>
            <p:pic>
              <p:nvPicPr>
                <p:cNvPr id="206" name="Freihand 205">
                  <a:extLst>
                    <a:ext uri="{FF2B5EF4-FFF2-40B4-BE49-F238E27FC236}">
                      <a16:creationId xmlns:a16="http://schemas.microsoft.com/office/drawing/2014/main" id="{2BF8E6E7-CA29-4162-A033-D7BAC27370CC}"/>
                    </a:ext>
                  </a:extLst>
                </p:cNvPr>
                <p:cNvPicPr/>
                <p:nvPr/>
              </p:nvPicPr>
              <p:blipFill>
                <a:blip r:embed="rId315"/>
                <a:stretch>
                  <a:fillRect/>
                </a:stretch>
              </p:blipFill>
              <p:spPr>
                <a:xfrm>
                  <a:off x="8335187" y="1169707"/>
                  <a:ext cx="13500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316">
              <p14:nvContentPartPr>
                <p14:cNvPr id="207" name="Freihand 206">
                  <a:extLst>
                    <a:ext uri="{FF2B5EF4-FFF2-40B4-BE49-F238E27FC236}">
                      <a16:creationId xmlns:a16="http://schemas.microsoft.com/office/drawing/2014/main" id="{A3DEF293-6BCE-4E7B-BFE0-718BA09BB44B}"/>
                    </a:ext>
                  </a:extLst>
                </p14:cNvPr>
                <p14:cNvContentPartPr/>
                <p14:nvPr/>
              </p14:nvContentPartPr>
              <p14:xfrm>
                <a:off x="8391707" y="821587"/>
                <a:ext cx="185040" cy="132840"/>
              </p14:xfrm>
            </p:contentPart>
          </mc:Choice>
          <mc:Fallback>
            <p:pic>
              <p:nvPicPr>
                <p:cNvPr id="207" name="Freihand 206">
                  <a:extLst>
                    <a:ext uri="{FF2B5EF4-FFF2-40B4-BE49-F238E27FC236}">
                      <a16:creationId xmlns:a16="http://schemas.microsoft.com/office/drawing/2014/main" id="{A3DEF293-6BCE-4E7B-BFE0-718BA09BB44B}"/>
                    </a:ext>
                  </a:extLst>
                </p:cNvPr>
                <p:cNvPicPr/>
                <p:nvPr/>
              </p:nvPicPr>
              <p:blipFill>
                <a:blip r:embed="rId317"/>
                <a:stretch>
                  <a:fillRect/>
                </a:stretch>
              </p:blipFill>
              <p:spPr>
                <a:xfrm>
                  <a:off x="8387387" y="817267"/>
                  <a:ext cx="19368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318">
              <p14:nvContentPartPr>
                <p14:cNvPr id="208" name="Freihand 207">
                  <a:extLst>
                    <a:ext uri="{FF2B5EF4-FFF2-40B4-BE49-F238E27FC236}">
                      <a16:creationId xmlns:a16="http://schemas.microsoft.com/office/drawing/2014/main" id="{16D31981-4378-4C00-918A-68CA1797707F}"/>
                    </a:ext>
                  </a:extLst>
                </p14:cNvPr>
                <p14:cNvContentPartPr/>
                <p14:nvPr/>
              </p14:nvContentPartPr>
              <p14:xfrm>
                <a:off x="8597267" y="886387"/>
                <a:ext cx="138600" cy="11520"/>
              </p14:xfrm>
            </p:contentPart>
          </mc:Choice>
          <mc:Fallback>
            <p:pic>
              <p:nvPicPr>
                <p:cNvPr id="208" name="Freihand 207">
                  <a:extLst>
                    <a:ext uri="{FF2B5EF4-FFF2-40B4-BE49-F238E27FC236}">
                      <a16:creationId xmlns:a16="http://schemas.microsoft.com/office/drawing/2014/main" id="{16D31981-4378-4C00-918A-68CA1797707F}"/>
                    </a:ext>
                  </a:extLst>
                </p:cNvPr>
                <p:cNvPicPr/>
                <p:nvPr/>
              </p:nvPicPr>
              <p:blipFill>
                <a:blip r:embed="rId319"/>
                <a:stretch>
                  <a:fillRect/>
                </a:stretch>
              </p:blipFill>
              <p:spPr>
                <a:xfrm>
                  <a:off x="8592947" y="882067"/>
                  <a:ext cx="14724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320">
              <p14:nvContentPartPr>
                <p14:cNvPr id="209" name="Freihand 208">
                  <a:extLst>
                    <a:ext uri="{FF2B5EF4-FFF2-40B4-BE49-F238E27FC236}">
                      <a16:creationId xmlns:a16="http://schemas.microsoft.com/office/drawing/2014/main" id="{EA306B6D-9B98-44C9-B18F-02F3A9C29C8B}"/>
                    </a:ext>
                  </a:extLst>
                </p14:cNvPr>
                <p14:cNvContentPartPr/>
                <p14:nvPr/>
              </p14:nvContentPartPr>
              <p14:xfrm>
                <a:off x="8781587" y="788107"/>
                <a:ext cx="144360" cy="177840"/>
              </p14:xfrm>
            </p:contentPart>
          </mc:Choice>
          <mc:Fallback>
            <p:pic>
              <p:nvPicPr>
                <p:cNvPr id="209" name="Freihand 208">
                  <a:extLst>
                    <a:ext uri="{FF2B5EF4-FFF2-40B4-BE49-F238E27FC236}">
                      <a16:creationId xmlns:a16="http://schemas.microsoft.com/office/drawing/2014/main" id="{EA306B6D-9B98-44C9-B18F-02F3A9C29C8B}"/>
                    </a:ext>
                  </a:extLst>
                </p:cNvPr>
                <p:cNvPicPr/>
                <p:nvPr/>
              </p:nvPicPr>
              <p:blipFill>
                <a:blip r:embed="rId321"/>
                <a:stretch>
                  <a:fillRect/>
                </a:stretch>
              </p:blipFill>
              <p:spPr>
                <a:xfrm>
                  <a:off x="8777267" y="783787"/>
                  <a:ext cx="15300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322">
              <p14:nvContentPartPr>
                <p14:cNvPr id="211" name="Freihand 210">
                  <a:extLst>
                    <a:ext uri="{FF2B5EF4-FFF2-40B4-BE49-F238E27FC236}">
                      <a16:creationId xmlns:a16="http://schemas.microsoft.com/office/drawing/2014/main" id="{68D6E71A-CBC5-4A74-86ED-A66EFB017994}"/>
                    </a:ext>
                  </a:extLst>
                </p14:cNvPr>
                <p14:cNvContentPartPr/>
                <p14:nvPr/>
              </p14:nvContentPartPr>
              <p14:xfrm>
                <a:off x="8916947" y="1058107"/>
                <a:ext cx="15120" cy="9360"/>
              </p14:xfrm>
            </p:contentPart>
          </mc:Choice>
          <mc:Fallback>
            <p:pic>
              <p:nvPicPr>
                <p:cNvPr id="211" name="Freihand 210">
                  <a:extLst>
                    <a:ext uri="{FF2B5EF4-FFF2-40B4-BE49-F238E27FC236}">
                      <a16:creationId xmlns:a16="http://schemas.microsoft.com/office/drawing/2014/main" id="{68D6E71A-CBC5-4A74-86ED-A66EFB017994}"/>
                    </a:ext>
                  </a:extLst>
                </p:cNvPr>
                <p:cNvPicPr/>
                <p:nvPr/>
              </p:nvPicPr>
              <p:blipFill>
                <a:blip r:embed="rId323"/>
                <a:stretch>
                  <a:fillRect/>
                </a:stretch>
              </p:blipFill>
              <p:spPr>
                <a:xfrm>
                  <a:off x="8912627" y="1053787"/>
                  <a:ext cx="2376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324">
              <p14:nvContentPartPr>
                <p14:cNvPr id="212" name="Freihand 211">
                  <a:extLst>
                    <a:ext uri="{FF2B5EF4-FFF2-40B4-BE49-F238E27FC236}">
                      <a16:creationId xmlns:a16="http://schemas.microsoft.com/office/drawing/2014/main" id="{AD6A2282-78C5-4F64-A7D9-B9133877C5BB}"/>
                    </a:ext>
                  </a:extLst>
                </p14:cNvPr>
                <p14:cNvContentPartPr/>
                <p14:nvPr/>
              </p14:nvContentPartPr>
              <p14:xfrm>
                <a:off x="9185147" y="965947"/>
                <a:ext cx="112680" cy="87840"/>
              </p14:xfrm>
            </p:contentPart>
          </mc:Choice>
          <mc:Fallback>
            <p:pic>
              <p:nvPicPr>
                <p:cNvPr id="212" name="Freihand 211">
                  <a:extLst>
                    <a:ext uri="{FF2B5EF4-FFF2-40B4-BE49-F238E27FC236}">
                      <a16:creationId xmlns:a16="http://schemas.microsoft.com/office/drawing/2014/main" id="{AD6A2282-78C5-4F64-A7D9-B9133877C5BB}"/>
                    </a:ext>
                  </a:extLst>
                </p:cNvPr>
                <p:cNvPicPr/>
                <p:nvPr/>
              </p:nvPicPr>
              <p:blipFill>
                <a:blip r:embed="rId325"/>
                <a:stretch>
                  <a:fillRect/>
                </a:stretch>
              </p:blipFill>
              <p:spPr>
                <a:xfrm>
                  <a:off x="9180827" y="961627"/>
                  <a:ext cx="12132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326">
              <p14:nvContentPartPr>
                <p14:cNvPr id="213" name="Freihand 212">
                  <a:extLst>
                    <a:ext uri="{FF2B5EF4-FFF2-40B4-BE49-F238E27FC236}">
                      <a16:creationId xmlns:a16="http://schemas.microsoft.com/office/drawing/2014/main" id="{50237111-C561-490B-996D-80A15CFF6441}"/>
                    </a:ext>
                  </a:extLst>
                </p14:cNvPr>
                <p14:cNvContentPartPr/>
                <p14:nvPr/>
              </p14:nvContentPartPr>
              <p14:xfrm>
                <a:off x="9256427" y="949027"/>
                <a:ext cx="77040" cy="253800"/>
              </p14:xfrm>
            </p:contentPart>
          </mc:Choice>
          <mc:Fallback>
            <p:pic>
              <p:nvPicPr>
                <p:cNvPr id="213" name="Freihand 212">
                  <a:extLst>
                    <a:ext uri="{FF2B5EF4-FFF2-40B4-BE49-F238E27FC236}">
                      <a16:creationId xmlns:a16="http://schemas.microsoft.com/office/drawing/2014/main" id="{50237111-C561-490B-996D-80A15CFF6441}"/>
                    </a:ext>
                  </a:extLst>
                </p:cNvPr>
                <p:cNvPicPr/>
                <p:nvPr/>
              </p:nvPicPr>
              <p:blipFill>
                <a:blip r:embed="rId327"/>
                <a:stretch>
                  <a:fillRect/>
                </a:stretch>
              </p:blipFill>
              <p:spPr>
                <a:xfrm>
                  <a:off x="9252107" y="944707"/>
                  <a:ext cx="85680" cy="262440"/>
                </a:xfrm>
                <a:prstGeom prst="rect">
                  <a:avLst/>
                </a:prstGeom>
              </p:spPr>
            </p:pic>
          </mc:Fallback>
        </mc:AlternateContent>
        <mc:AlternateContent xmlns:mc="http://schemas.openxmlformats.org/markup-compatibility/2006">
          <mc:Choice xmlns:p14="http://schemas.microsoft.com/office/powerpoint/2010/main" Requires="p14">
            <p:contentPart p14:bwMode="auto" r:id="rId328">
              <p14:nvContentPartPr>
                <p14:cNvPr id="214" name="Freihand 213">
                  <a:extLst>
                    <a:ext uri="{FF2B5EF4-FFF2-40B4-BE49-F238E27FC236}">
                      <a16:creationId xmlns:a16="http://schemas.microsoft.com/office/drawing/2014/main" id="{55EFC5E7-15B1-4A1F-932B-1E6B37C88F78}"/>
                    </a:ext>
                  </a:extLst>
                </p14:cNvPr>
                <p14:cNvContentPartPr/>
                <p14:nvPr/>
              </p14:nvContentPartPr>
              <p14:xfrm>
                <a:off x="9397547" y="1084027"/>
                <a:ext cx="25200" cy="174240"/>
              </p14:xfrm>
            </p:contentPart>
          </mc:Choice>
          <mc:Fallback>
            <p:pic>
              <p:nvPicPr>
                <p:cNvPr id="214" name="Freihand 213">
                  <a:extLst>
                    <a:ext uri="{FF2B5EF4-FFF2-40B4-BE49-F238E27FC236}">
                      <a16:creationId xmlns:a16="http://schemas.microsoft.com/office/drawing/2014/main" id="{55EFC5E7-15B1-4A1F-932B-1E6B37C88F78}"/>
                    </a:ext>
                  </a:extLst>
                </p:cNvPr>
                <p:cNvPicPr/>
                <p:nvPr/>
              </p:nvPicPr>
              <p:blipFill>
                <a:blip r:embed="rId329"/>
                <a:stretch>
                  <a:fillRect/>
                </a:stretch>
              </p:blipFill>
              <p:spPr>
                <a:xfrm>
                  <a:off x="9393227" y="1079707"/>
                  <a:ext cx="3384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330">
              <p14:nvContentPartPr>
                <p14:cNvPr id="215" name="Freihand 214">
                  <a:extLst>
                    <a:ext uri="{FF2B5EF4-FFF2-40B4-BE49-F238E27FC236}">
                      <a16:creationId xmlns:a16="http://schemas.microsoft.com/office/drawing/2014/main" id="{8EC72112-D443-4B49-9A30-8131B61CB760}"/>
                    </a:ext>
                  </a:extLst>
                </p14:cNvPr>
                <p14:cNvContentPartPr/>
                <p14:nvPr/>
              </p14:nvContentPartPr>
              <p14:xfrm>
                <a:off x="9346427" y="1082587"/>
                <a:ext cx="149040" cy="184320"/>
              </p14:xfrm>
            </p:contentPart>
          </mc:Choice>
          <mc:Fallback>
            <p:pic>
              <p:nvPicPr>
                <p:cNvPr id="215" name="Freihand 214">
                  <a:extLst>
                    <a:ext uri="{FF2B5EF4-FFF2-40B4-BE49-F238E27FC236}">
                      <a16:creationId xmlns:a16="http://schemas.microsoft.com/office/drawing/2014/main" id="{8EC72112-D443-4B49-9A30-8131B61CB760}"/>
                    </a:ext>
                  </a:extLst>
                </p:cNvPr>
                <p:cNvPicPr/>
                <p:nvPr/>
              </p:nvPicPr>
              <p:blipFill>
                <a:blip r:embed="rId331"/>
                <a:stretch>
                  <a:fillRect/>
                </a:stretch>
              </p:blipFill>
              <p:spPr>
                <a:xfrm>
                  <a:off x="9342107" y="1078267"/>
                  <a:ext cx="157680" cy="192960"/>
                </a:xfrm>
                <a:prstGeom prst="rect">
                  <a:avLst/>
                </a:prstGeom>
              </p:spPr>
            </p:pic>
          </mc:Fallback>
        </mc:AlternateContent>
        <mc:AlternateContent xmlns:mc="http://schemas.openxmlformats.org/markup-compatibility/2006">
          <mc:Choice xmlns:p14="http://schemas.microsoft.com/office/powerpoint/2010/main" Requires="p14">
            <p:contentPart p14:bwMode="auto" r:id="rId332">
              <p14:nvContentPartPr>
                <p14:cNvPr id="217" name="Freihand 216">
                  <a:extLst>
                    <a:ext uri="{FF2B5EF4-FFF2-40B4-BE49-F238E27FC236}">
                      <a16:creationId xmlns:a16="http://schemas.microsoft.com/office/drawing/2014/main" id="{E731B51B-1868-42B4-B8C3-880DD833DB09}"/>
                    </a:ext>
                  </a:extLst>
                </p14:cNvPr>
                <p14:cNvContentPartPr/>
                <p14:nvPr/>
              </p14:nvContentPartPr>
              <p14:xfrm>
                <a:off x="9449387" y="824827"/>
                <a:ext cx="139680" cy="188280"/>
              </p14:xfrm>
            </p:contentPart>
          </mc:Choice>
          <mc:Fallback>
            <p:pic>
              <p:nvPicPr>
                <p:cNvPr id="217" name="Freihand 216">
                  <a:extLst>
                    <a:ext uri="{FF2B5EF4-FFF2-40B4-BE49-F238E27FC236}">
                      <a16:creationId xmlns:a16="http://schemas.microsoft.com/office/drawing/2014/main" id="{E731B51B-1868-42B4-B8C3-880DD833DB09}"/>
                    </a:ext>
                  </a:extLst>
                </p:cNvPr>
                <p:cNvPicPr/>
                <p:nvPr/>
              </p:nvPicPr>
              <p:blipFill>
                <a:blip r:embed="rId333"/>
                <a:stretch>
                  <a:fillRect/>
                </a:stretch>
              </p:blipFill>
              <p:spPr>
                <a:xfrm>
                  <a:off x="9445067" y="820507"/>
                  <a:ext cx="14832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334">
              <p14:nvContentPartPr>
                <p14:cNvPr id="219" name="Freihand 218">
                  <a:extLst>
                    <a:ext uri="{FF2B5EF4-FFF2-40B4-BE49-F238E27FC236}">
                      <a16:creationId xmlns:a16="http://schemas.microsoft.com/office/drawing/2014/main" id="{7FA571D0-A862-41C5-BD18-5F58E1C51F94}"/>
                    </a:ext>
                  </a:extLst>
                </p14:cNvPr>
                <p14:cNvContentPartPr/>
                <p14:nvPr/>
              </p14:nvContentPartPr>
              <p14:xfrm>
                <a:off x="7881947" y="1410907"/>
                <a:ext cx="1843920" cy="32760"/>
              </p14:xfrm>
            </p:contentPart>
          </mc:Choice>
          <mc:Fallback>
            <p:pic>
              <p:nvPicPr>
                <p:cNvPr id="219" name="Freihand 218">
                  <a:extLst>
                    <a:ext uri="{FF2B5EF4-FFF2-40B4-BE49-F238E27FC236}">
                      <a16:creationId xmlns:a16="http://schemas.microsoft.com/office/drawing/2014/main" id="{7FA571D0-A862-41C5-BD18-5F58E1C51F94}"/>
                    </a:ext>
                  </a:extLst>
                </p:cNvPr>
                <p:cNvPicPr/>
                <p:nvPr/>
              </p:nvPicPr>
              <p:blipFill>
                <a:blip r:embed="rId335"/>
                <a:stretch>
                  <a:fillRect/>
                </a:stretch>
              </p:blipFill>
              <p:spPr>
                <a:xfrm>
                  <a:off x="7877627" y="1406587"/>
                  <a:ext cx="1852560" cy="41400"/>
                </a:xfrm>
                <a:prstGeom prst="rect">
                  <a:avLst/>
                </a:prstGeom>
              </p:spPr>
            </p:pic>
          </mc:Fallback>
        </mc:AlternateContent>
        <mc:AlternateContent xmlns:mc="http://schemas.openxmlformats.org/markup-compatibility/2006">
          <mc:Choice xmlns:p14="http://schemas.microsoft.com/office/powerpoint/2010/main" Requires="p14">
            <p:contentPart p14:bwMode="auto" r:id="rId336">
              <p14:nvContentPartPr>
                <p14:cNvPr id="220" name="Freihand 219">
                  <a:extLst>
                    <a:ext uri="{FF2B5EF4-FFF2-40B4-BE49-F238E27FC236}">
                      <a16:creationId xmlns:a16="http://schemas.microsoft.com/office/drawing/2014/main" id="{973CF2E5-8327-47A8-B660-0327EA71E381}"/>
                    </a:ext>
                  </a:extLst>
                </p14:cNvPr>
                <p14:cNvContentPartPr/>
                <p14:nvPr/>
              </p14:nvContentPartPr>
              <p14:xfrm>
                <a:off x="8628947" y="1637347"/>
                <a:ext cx="17640" cy="142920"/>
              </p14:xfrm>
            </p:contentPart>
          </mc:Choice>
          <mc:Fallback>
            <p:pic>
              <p:nvPicPr>
                <p:cNvPr id="220" name="Freihand 219">
                  <a:extLst>
                    <a:ext uri="{FF2B5EF4-FFF2-40B4-BE49-F238E27FC236}">
                      <a16:creationId xmlns:a16="http://schemas.microsoft.com/office/drawing/2014/main" id="{973CF2E5-8327-47A8-B660-0327EA71E381}"/>
                    </a:ext>
                  </a:extLst>
                </p:cNvPr>
                <p:cNvPicPr/>
                <p:nvPr/>
              </p:nvPicPr>
              <p:blipFill>
                <a:blip r:embed="rId337"/>
                <a:stretch>
                  <a:fillRect/>
                </a:stretch>
              </p:blipFill>
              <p:spPr>
                <a:xfrm>
                  <a:off x="8624627" y="1633027"/>
                  <a:ext cx="2628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338">
              <p14:nvContentPartPr>
                <p14:cNvPr id="221" name="Freihand 220">
                  <a:extLst>
                    <a:ext uri="{FF2B5EF4-FFF2-40B4-BE49-F238E27FC236}">
                      <a16:creationId xmlns:a16="http://schemas.microsoft.com/office/drawing/2014/main" id="{8E6D771E-22CF-4CAA-B514-F83B09D70644}"/>
                    </a:ext>
                  </a:extLst>
                </p14:cNvPr>
                <p14:cNvContentPartPr/>
                <p14:nvPr/>
              </p14:nvContentPartPr>
              <p14:xfrm>
                <a:off x="8475587" y="1545187"/>
                <a:ext cx="280800" cy="303480"/>
              </p14:xfrm>
            </p:contentPart>
          </mc:Choice>
          <mc:Fallback>
            <p:pic>
              <p:nvPicPr>
                <p:cNvPr id="221" name="Freihand 220">
                  <a:extLst>
                    <a:ext uri="{FF2B5EF4-FFF2-40B4-BE49-F238E27FC236}">
                      <a16:creationId xmlns:a16="http://schemas.microsoft.com/office/drawing/2014/main" id="{8E6D771E-22CF-4CAA-B514-F83B09D70644}"/>
                    </a:ext>
                  </a:extLst>
                </p:cNvPr>
                <p:cNvPicPr/>
                <p:nvPr/>
              </p:nvPicPr>
              <p:blipFill>
                <a:blip r:embed="rId339"/>
                <a:stretch>
                  <a:fillRect/>
                </a:stretch>
              </p:blipFill>
              <p:spPr>
                <a:xfrm>
                  <a:off x="8471267" y="1540867"/>
                  <a:ext cx="289440" cy="312120"/>
                </a:xfrm>
                <a:prstGeom prst="rect">
                  <a:avLst/>
                </a:prstGeom>
              </p:spPr>
            </p:pic>
          </mc:Fallback>
        </mc:AlternateContent>
        <mc:AlternateContent xmlns:mc="http://schemas.openxmlformats.org/markup-compatibility/2006">
          <mc:Choice xmlns:p14="http://schemas.microsoft.com/office/powerpoint/2010/main" Requires="p14">
            <p:contentPart p14:bwMode="auto" r:id="rId340">
              <p14:nvContentPartPr>
                <p14:cNvPr id="222" name="Freihand 221">
                  <a:extLst>
                    <a:ext uri="{FF2B5EF4-FFF2-40B4-BE49-F238E27FC236}">
                      <a16:creationId xmlns:a16="http://schemas.microsoft.com/office/drawing/2014/main" id="{9F5E688F-5605-49AA-82B3-35FA4346A9CC}"/>
                    </a:ext>
                  </a:extLst>
                </p14:cNvPr>
                <p14:cNvContentPartPr/>
                <p14:nvPr/>
              </p14:nvContentPartPr>
              <p14:xfrm>
                <a:off x="8824427" y="1465627"/>
                <a:ext cx="174240" cy="221400"/>
              </p14:xfrm>
            </p:contentPart>
          </mc:Choice>
          <mc:Fallback>
            <p:pic>
              <p:nvPicPr>
                <p:cNvPr id="222" name="Freihand 221">
                  <a:extLst>
                    <a:ext uri="{FF2B5EF4-FFF2-40B4-BE49-F238E27FC236}">
                      <a16:creationId xmlns:a16="http://schemas.microsoft.com/office/drawing/2014/main" id="{9F5E688F-5605-49AA-82B3-35FA4346A9CC}"/>
                    </a:ext>
                  </a:extLst>
                </p:cNvPr>
                <p:cNvPicPr/>
                <p:nvPr/>
              </p:nvPicPr>
              <p:blipFill>
                <a:blip r:embed="rId341"/>
                <a:stretch>
                  <a:fillRect/>
                </a:stretch>
              </p:blipFill>
              <p:spPr>
                <a:xfrm>
                  <a:off x="8820107" y="1461307"/>
                  <a:ext cx="182880" cy="230040"/>
                </a:xfrm>
                <a:prstGeom prst="rect">
                  <a:avLst/>
                </a:prstGeom>
              </p:spPr>
            </p:pic>
          </mc:Fallback>
        </mc:AlternateContent>
        <mc:AlternateContent xmlns:mc="http://schemas.openxmlformats.org/markup-compatibility/2006">
          <mc:Choice xmlns:p14="http://schemas.microsoft.com/office/powerpoint/2010/main" Requires="p14">
            <p:contentPart p14:bwMode="auto" r:id="rId342">
              <p14:nvContentPartPr>
                <p14:cNvPr id="224" name="Freihand 223">
                  <a:extLst>
                    <a:ext uri="{FF2B5EF4-FFF2-40B4-BE49-F238E27FC236}">
                      <a16:creationId xmlns:a16="http://schemas.microsoft.com/office/drawing/2014/main" id="{D772E154-E5F7-4FA4-908A-7F62BBA5B933}"/>
                    </a:ext>
                  </a:extLst>
                </p14:cNvPr>
                <p14:cNvContentPartPr/>
                <p14:nvPr/>
              </p14:nvContentPartPr>
              <p14:xfrm>
                <a:off x="9971027" y="1415947"/>
                <a:ext cx="23760" cy="17640"/>
              </p14:xfrm>
            </p:contentPart>
          </mc:Choice>
          <mc:Fallback>
            <p:pic>
              <p:nvPicPr>
                <p:cNvPr id="224" name="Freihand 223">
                  <a:extLst>
                    <a:ext uri="{FF2B5EF4-FFF2-40B4-BE49-F238E27FC236}">
                      <a16:creationId xmlns:a16="http://schemas.microsoft.com/office/drawing/2014/main" id="{D772E154-E5F7-4FA4-908A-7F62BBA5B933}"/>
                    </a:ext>
                  </a:extLst>
                </p:cNvPr>
                <p:cNvPicPr/>
                <p:nvPr/>
              </p:nvPicPr>
              <p:blipFill>
                <a:blip r:embed="rId343"/>
                <a:stretch>
                  <a:fillRect/>
                </a:stretch>
              </p:blipFill>
              <p:spPr>
                <a:xfrm>
                  <a:off x="9966707" y="1411627"/>
                  <a:ext cx="3240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344">
              <p14:nvContentPartPr>
                <p14:cNvPr id="225" name="Freihand 224">
                  <a:extLst>
                    <a:ext uri="{FF2B5EF4-FFF2-40B4-BE49-F238E27FC236}">
                      <a16:creationId xmlns:a16="http://schemas.microsoft.com/office/drawing/2014/main" id="{79F6207B-8429-496A-BAAC-6BA2A97FAEC1}"/>
                    </a:ext>
                  </a:extLst>
                </p14:cNvPr>
                <p14:cNvContentPartPr/>
                <p14:nvPr/>
              </p14:nvContentPartPr>
              <p14:xfrm>
                <a:off x="10142387" y="1072147"/>
                <a:ext cx="155520" cy="160920"/>
              </p14:xfrm>
            </p:contentPart>
          </mc:Choice>
          <mc:Fallback>
            <p:pic>
              <p:nvPicPr>
                <p:cNvPr id="225" name="Freihand 224">
                  <a:extLst>
                    <a:ext uri="{FF2B5EF4-FFF2-40B4-BE49-F238E27FC236}">
                      <a16:creationId xmlns:a16="http://schemas.microsoft.com/office/drawing/2014/main" id="{79F6207B-8429-496A-BAAC-6BA2A97FAEC1}"/>
                    </a:ext>
                  </a:extLst>
                </p:cNvPr>
                <p:cNvPicPr/>
                <p:nvPr/>
              </p:nvPicPr>
              <p:blipFill>
                <a:blip r:embed="rId345"/>
                <a:stretch>
                  <a:fillRect/>
                </a:stretch>
              </p:blipFill>
              <p:spPr>
                <a:xfrm>
                  <a:off x="10138067" y="1067827"/>
                  <a:ext cx="164160" cy="169560"/>
                </a:xfrm>
                <a:prstGeom prst="rect">
                  <a:avLst/>
                </a:prstGeom>
              </p:spPr>
            </p:pic>
          </mc:Fallback>
        </mc:AlternateContent>
        <mc:AlternateContent xmlns:mc="http://schemas.openxmlformats.org/markup-compatibility/2006">
          <mc:Choice xmlns:p14="http://schemas.microsoft.com/office/powerpoint/2010/main" Requires="p14">
            <p:contentPart p14:bwMode="auto" r:id="rId346">
              <p14:nvContentPartPr>
                <p14:cNvPr id="226" name="Freihand 225">
                  <a:extLst>
                    <a:ext uri="{FF2B5EF4-FFF2-40B4-BE49-F238E27FC236}">
                      <a16:creationId xmlns:a16="http://schemas.microsoft.com/office/drawing/2014/main" id="{F8E6A975-E75E-488E-8636-BF0B8E3DFAA3}"/>
                    </a:ext>
                  </a:extLst>
                </p14:cNvPr>
                <p14:cNvContentPartPr/>
                <p14:nvPr/>
              </p14:nvContentPartPr>
              <p14:xfrm>
                <a:off x="10185587" y="1051627"/>
                <a:ext cx="116280" cy="302400"/>
              </p14:xfrm>
            </p:contentPart>
          </mc:Choice>
          <mc:Fallback>
            <p:pic>
              <p:nvPicPr>
                <p:cNvPr id="226" name="Freihand 225">
                  <a:extLst>
                    <a:ext uri="{FF2B5EF4-FFF2-40B4-BE49-F238E27FC236}">
                      <a16:creationId xmlns:a16="http://schemas.microsoft.com/office/drawing/2014/main" id="{F8E6A975-E75E-488E-8636-BF0B8E3DFAA3}"/>
                    </a:ext>
                  </a:extLst>
                </p:cNvPr>
                <p:cNvPicPr/>
                <p:nvPr/>
              </p:nvPicPr>
              <p:blipFill>
                <a:blip r:embed="rId347"/>
                <a:stretch>
                  <a:fillRect/>
                </a:stretch>
              </p:blipFill>
              <p:spPr>
                <a:xfrm>
                  <a:off x="10181267" y="1047307"/>
                  <a:ext cx="124920" cy="311040"/>
                </a:xfrm>
                <a:prstGeom prst="rect">
                  <a:avLst/>
                </a:prstGeom>
              </p:spPr>
            </p:pic>
          </mc:Fallback>
        </mc:AlternateContent>
        <mc:AlternateContent xmlns:mc="http://schemas.openxmlformats.org/markup-compatibility/2006">
          <mc:Choice xmlns:p14="http://schemas.microsoft.com/office/powerpoint/2010/main" Requires="p14">
            <p:contentPart p14:bwMode="auto" r:id="rId348">
              <p14:nvContentPartPr>
                <p14:cNvPr id="228" name="Freihand 227">
                  <a:extLst>
                    <a:ext uri="{FF2B5EF4-FFF2-40B4-BE49-F238E27FC236}">
                      <a16:creationId xmlns:a16="http://schemas.microsoft.com/office/drawing/2014/main" id="{D2D4F64A-2D14-4C87-976C-9AF5DEA1B7D7}"/>
                    </a:ext>
                  </a:extLst>
                </p14:cNvPr>
                <p14:cNvContentPartPr/>
                <p14:nvPr/>
              </p14:nvContentPartPr>
              <p14:xfrm>
                <a:off x="10237427" y="1202107"/>
                <a:ext cx="145800" cy="200160"/>
              </p14:xfrm>
            </p:contentPart>
          </mc:Choice>
          <mc:Fallback>
            <p:pic>
              <p:nvPicPr>
                <p:cNvPr id="228" name="Freihand 227">
                  <a:extLst>
                    <a:ext uri="{FF2B5EF4-FFF2-40B4-BE49-F238E27FC236}">
                      <a16:creationId xmlns:a16="http://schemas.microsoft.com/office/drawing/2014/main" id="{D2D4F64A-2D14-4C87-976C-9AF5DEA1B7D7}"/>
                    </a:ext>
                  </a:extLst>
                </p:cNvPr>
                <p:cNvPicPr/>
                <p:nvPr/>
              </p:nvPicPr>
              <p:blipFill>
                <a:blip r:embed="rId349"/>
                <a:stretch>
                  <a:fillRect/>
                </a:stretch>
              </p:blipFill>
              <p:spPr>
                <a:xfrm>
                  <a:off x="10233107" y="1197787"/>
                  <a:ext cx="154440" cy="208800"/>
                </a:xfrm>
                <a:prstGeom prst="rect">
                  <a:avLst/>
                </a:prstGeom>
              </p:spPr>
            </p:pic>
          </mc:Fallback>
        </mc:AlternateContent>
        <mc:AlternateContent xmlns:mc="http://schemas.openxmlformats.org/markup-compatibility/2006">
          <mc:Choice xmlns:p14="http://schemas.microsoft.com/office/powerpoint/2010/main" Requires="p14">
            <p:contentPart p14:bwMode="auto" r:id="rId350">
              <p14:nvContentPartPr>
                <p14:cNvPr id="229" name="Freihand 228">
                  <a:extLst>
                    <a:ext uri="{FF2B5EF4-FFF2-40B4-BE49-F238E27FC236}">
                      <a16:creationId xmlns:a16="http://schemas.microsoft.com/office/drawing/2014/main" id="{A774E159-E9FA-42C7-91D5-B52E56D151B9}"/>
                    </a:ext>
                  </a:extLst>
                </p14:cNvPr>
                <p14:cNvContentPartPr/>
                <p14:nvPr/>
              </p14:nvContentPartPr>
              <p14:xfrm>
                <a:off x="10282427" y="1311187"/>
                <a:ext cx="80640" cy="16200"/>
              </p14:xfrm>
            </p:contentPart>
          </mc:Choice>
          <mc:Fallback>
            <p:pic>
              <p:nvPicPr>
                <p:cNvPr id="229" name="Freihand 228">
                  <a:extLst>
                    <a:ext uri="{FF2B5EF4-FFF2-40B4-BE49-F238E27FC236}">
                      <a16:creationId xmlns:a16="http://schemas.microsoft.com/office/drawing/2014/main" id="{A774E159-E9FA-42C7-91D5-B52E56D151B9}"/>
                    </a:ext>
                  </a:extLst>
                </p:cNvPr>
                <p:cNvPicPr/>
                <p:nvPr/>
              </p:nvPicPr>
              <p:blipFill>
                <a:blip r:embed="rId351"/>
                <a:stretch>
                  <a:fillRect/>
                </a:stretch>
              </p:blipFill>
              <p:spPr>
                <a:xfrm>
                  <a:off x="10278107" y="1306867"/>
                  <a:ext cx="89280" cy="24840"/>
                </a:xfrm>
                <a:prstGeom prst="rect">
                  <a:avLst/>
                </a:prstGeom>
              </p:spPr>
            </p:pic>
          </mc:Fallback>
        </mc:AlternateContent>
        <mc:AlternateContent xmlns:mc="http://schemas.openxmlformats.org/markup-compatibility/2006">
          <mc:Choice xmlns:p14="http://schemas.microsoft.com/office/powerpoint/2010/main" Requires="p14">
            <p:contentPart p14:bwMode="auto" r:id="rId352">
              <p14:nvContentPartPr>
                <p14:cNvPr id="230" name="Freihand 229">
                  <a:extLst>
                    <a:ext uri="{FF2B5EF4-FFF2-40B4-BE49-F238E27FC236}">
                      <a16:creationId xmlns:a16="http://schemas.microsoft.com/office/drawing/2014/main" id="{77A86B19-E0C1-4663-8DDA-8D2026129CAA}"/>
                    </a:ext>
                  </a:extLst>
                </p14:cNvPr>
                <p14:cNvContentPartPr/>
                <p14:nvPr/>
              </p14:nvContentPartPr>
              <p14:xfrm>
                <a:off x="10039787" y="1489747"/>
                <a:ext cx="431640" cy="37440"/>
              </p14:xfrm>
            </p:contentPart>
          </mc:Choice>
          <mc:Fallback>
            <p:pic>
              <p:nvPicPr>
                <p:cNvPr id="230" name="Freihand 229">
                  <a:extLst>
                    <a:ext uri="{FF2B5EF4-FFF2-40B4-BE49-F238E27FC236}">
                      <a16:creationId xmlns:a16="http://schemas.microsoft.com/office/drawing/2014/main" id="{77A86B19-E0C1-4663-8DDA-8D2026129CAA}"/>
                    </a:ext>
                  </a:extLst>
                </p:cNvPr>
                <p:cNvPicPr/>
                <p:nvPr/>
              </p:nvPicPr>
              <p:blipFill>
                <a:blip r:embed="rId353"/>
                <a:stretch>
                  <a:fillRect/>
                </a:stretch>
              </p:blipFill>
              <p:spPr>
                <a:xfrm>
                  <a:off x="10035467" y="1485427"/>
                  <a:ext cx="440280" cy="46080"/>
                </a:xfrm>
                <a:prstGeom prst="rect">
                  <a:avLst/>
                </a:prstGeom>
              </p:spPr>
            </p:pic>
          </mc:Fallback>
        </mc:AlternateContent>
        <mc:AlternateContent xmlns:mc="http://schemas.openxmlformats.org/markup-compatibility/2006">
          <mc:Choice xmlns:p14="http://schemas.microsoft.com/office/powerpoint/2010/main" Requires="p14">
            <p:contentPart p14:bwMode="auto" r:id="rId354">
              <p14:nvContentPartPr>
                <p14:cNvPr id="231" name="Freihand 230">
                  <a:extLst>
                    <a:ext uri="{FF2B5EF4-FFF2-40B4-BE49-F238E27FC236}">
                      <a16:creationId xmlns:a16="http://schemas.microsoft.com/office/drawing/2014/main" id="{B1A64D02-33D2-4360-B4D9-22F2560BBDB9}"/>
                    </a:ext>
                  </a:extLst>
                </p14:cNvPr>
                <p14:cNvContentPartPr/>
                <p14:nvPr/>
              </p14:nvContentPartPr>
              <p14:xfrm>
                <a:off x="10158587" y="1581547"/>
                <a:ext cx="155160" cy="306000"/>
              </p14:xfrm>
            </p:contentPart>
          </mc:Choice>
          <mc:Fallback>
            <p:pic>
              <p:nvPicPr>
                <p:cNvPr id="231" name="Freihand 230">
                  <a:extLst>
                    <a:ext uri="{FF2B5EF4-FFF2-40B4-BE49-F238E27FC236}">
                      <a16:creationId xmlns:a16="http://schemas.microsoft.com/office/drawing/2014/main" id="{B1A64D02-33D2-4360-B4D9-22F2560BBDB9}"/>
                    </a:ext>
                  </a:extLst>
                </p:cNvPr>
                <p:cNvPicPr/>
                <p:nvPr/>
              </p:nvPicPr>
              <p:blipFill>
                <a:blip r:embed="rId355"/>
                <a:stretch>
                  <a:fillRect/>
                </a:stretch>
              </p:blipFill>
              <p:spPr>
                <a:xfrm>
                  <a:off x="10154267" y="1577227"/>
                  <a:ext cx="163800" cy="314640"/>
                </a:xfrm>
                <a:prstGeom prst="rect">
                  <a:avLst/>
                </a:prstGeom>
              </p:spPr>
            </p:pic>
          </mc:Fallback>
        </mc:AlternateContent>
        <mc:AlternateContent xmlns:mc="http://schemas.openxmlformats.org/markup-compatibility/2006">
          <mc:Choice xmlns:p14="http://schemas.microsoft.com/office/powerpoint/2010/main" Requires="p14">
            <p:contentPart p14:bwMode="auto" r:id="rId356">
              <p14:nvContentPartPr>
                <p14:cNvPr id="232" name="Freihand 231">
                  <a:extLst>
                    <a:ext uri="{FF2B5EF4-FFF2-40B4-BE49-F238E27FC236}">
                      <a16:creationId xmlns:a16="http://schemas.microsoft.com/office/drawing/2014/main" id="{2CE5C7CA-4B03-4665-A3D2-6C3440BBB83C}"/>
                    </a:ext>
                  </a:extLst>
                </p14:cNvPr>
                <p14:cNvContentPartPr/>
                <p14:nvPr/>
              </p14:nvContentPartPr>
              <p14:xfrm>
                <a:off x="10249667" y="1707907"/>
                <a:ext cx="132120" cy="176400"/>
              </p14:xfrm>
            </p:contentPart>
          </mc:Choice>
          <mc:Fallback>
            <p:pic>
              <p:nvPicPr>
                <p:cNvPr id="232" name="Freihand 231">
                  <a:extLst>
                    <a:ext uri="{FF2B5EF4-FFF2-40B4-BE49-F238E27FC236}">
                      <a16:creationId xmlns:a16="http://schemas.microsoft.com/office/drawing/2014/main" id="{2CE5C7CA-4B03-4665-A3D2-6C3440BBB83C}"/>
                    </a:ext>
                  </a:extLst>
                </p:cNvPr>
                <p:cNvPicPr/>
                <p:nvPr/>
              </p:nvPicPr>
              <p:blipFill>
                <a:blip r:embed="rId357"/>
                <a:stretch>
                  <a:fillRect/>
                </a:stretch>
              </p:blipFill>
              <p:spPr>
                <a:xfrm>
                  <a:off x="10245347" y="1703587"/>
                  <a:ext cx="140760" cy="185040"/>
                </a:xfrm>
                <a:prstGeom prst="rect">
                  <a:avLst/>
                </a:prstGeom>
              </p:spPr>
            </p:pic>
          </mc:Fallback>
        </mc:AlternateContent>
        <mc:AlternateContent xmlns:mc="http://schemas.openxmlformats.org/markup-compatibility/2006">
          <mc:Choice xmlns:p14="http://schemas.microsoft.com/office/powerpoint/2010/main" Requires="p14">
            <p:contentPart p14:bwMode="auto" r:id="rId358">
              <p14:nvContentPartPr>
                <p14:cNvPr id="233" name="Freihand 232">
                  <a:extLst>
                    <a:ext uri="{FF2B5EF4-FFF2-40B4-BE49-F238E27FC236}">
                      <a16:creationId xmlns:a16="http://schemas.microsoft.com/office/drawing/2014/main" id="{8A22F187-D0AA-4772-8A38-498B0F2ED0D6}"/>
                    </a:ext>
                  </a:extLst>
                </p14:cNvPr>
                <p14:cNvContentPartPr/>
                <p14:nvPr/>
              </p14:nvContentPartPr>
              <p14:xfrm>
                <a:off x="10295027" y="1787107"/>
                <a:ext cx="128160" cy="32400"/>
              </p14:xfrm>
            </p:contentPart>
          </mc:Choice>
          <mc:Fallback>
            <p:pic>
              <p:nvPicPr>
                <p:cNvPr id="233" name="Freihand 232">
                  <a:extLst>
                    <a:ext uri="{FF2B5EF4-FFF2-40B4-BE49-F238E27FC236}">
                      <a16:creationId xmlns:a16="http://schemas.microsoft.com/office/drawing/2014/main" id="{8A22F187-D0AA-4772-8A38-498B0F2ED0D6}"/>
                    </a:ext>
                  </a:extLst>
                </p:cNvPr>
                <p:cNvPicPr/>
                <p:nvPr/>
              </p:nvPicPr>
              <p:blipFill>
                <a:blip r:embed="rId359"/>
                <a:stretch>
                  <a:fillRect/>
                </a:stretch>
              </p:blipFill>
              <p:spPr>
                <a:xfrm>
                  <a:off x="10290707" y="1782787"/>
                  <a:ext cx="136800" cy="41040"/>
                </a:xfrm>
                <a:prstGeom prst="rect">
                  <a:avLst/>
                </a:prstGeom>
              </p:spPr>
            </p:pic>
          </mc:Fallback>
        </mc:AlternateContent>
        <mc:AlternateContent xmlns:mc="http://schemas.openxmlformats.org/markup-compatibility/2006">
          <mc:Choice xmlns:p14="http://schemas.microsoft.com/office/powerpoint/2010/main" Requires="p14">
            <p:contentPart p14:bwMode="auto" r:id="rId360">
              <p14:nvContentPartPr>
                <p14:cNvPr id="234" name="Freihand 233">
                  <a:extLst>
                    <a:ext uri="{FF2B5EF4-FFF2-40B4-BE49-F238E27FC236}">
                      <a16:creationId xmlns:a16="http://schemas.microsoft.com/office/drawing/2014/main" id="{D5DCFAF4-1218-459A-B41B-805BF003716B}"/>
                    </a:ext>
                  </a:extLst>
                </p14:cNvPr>
                <p14:cNvContentPartPr/>
                <p14:nvPr/>
              </p14:nvContentPartPr>
              <p14:xfrm>
                <a:off x="8920187" y="684787"/>
                <a:ext cx="1326240" cy="461520"/>
              </p14:xfrm>
            </p:contentPart>
          </mc:Choice>
          <mc:Fallback>
            <p:pic>
              <p:nvPicPr>
                <p:cNvPr id="234" name="Freihand 233">
                  <a:extLst>
                    <a:ext uri="{FF2B5EF4-FFF2-40B4-BE49-F238E27FC236}">
                      <a16:creationId xmlns:a16="http://schemas.microsoft.com/office/drawing/2014/main" id="{D5DCFAF4-1218-459A-B41B-805BF003716B}"/>
                    </a:ext>
                  </a:extLst>
                </p:cNvPr>
                <p:cNvPicPr/>
                <p:nvPr/>
              </p:nvPicPr>
              <p:blipFill>
                <a:blip r:embed="rId361"/>
                <a:stretch>
                  <a:fillRect/>
                </a:stretch>
              </p:blipFill>
              <p:spPr>
                <a:xfrm>
                  <a:off x="8915867" y="680467"/>
                  <a:ext cx="1334880" cy="470160"/>
                </a:xfrm>
                <a:prstGeom prst="rect">
                  <a:avLst/>
                </a:prstGeom>
              </p:spPr>
            </p:pic>
          </mc:Fallback>
        </mc:AlternateContent>
        <mc:AlternateContent xmlns:mc="http://schemas.openxmlformats.org/markup-compatibility/2006">
          <mc:Choice xmlns:p14="http://schemas.microsoft.com/office/powerpoint/2010/main" Requires="p14">
            <p:contentPart p14:bwMode="auto" r:id="rId362">
              <p14:nvContentPartPr>
                <p14:cNvPr id="235" name="Freihand 234">
                  <a:extLst>
                    <a:ext uri="{FF2B5EF4-FFF2-40B4-BE49-F238E27FC236}">
                      <a16:creationId xmlns:a16="http://schemas.microsoft.com/office/drawing/2014/main" id="{8D9663EF-06FB-48A9-92D7-D7AC969A31D0}"/>
                    </a:ext>
                  </a:extLst>
                </p14:cNvPr>
                <p14:cNvContentPartPr/>
                <p14:nvPr/>
              </p14:nvContentPartPr>
              <p14:xfrm>
                <a:off x="8765027" y="655627"/>
                <a:ext cx="348480" cy="117000"/>
              </p14:xfrm>
            </p:contentPart>
          </mc:Choice>
          <mc:Fallback>
            <p:pic>
              <p:nvPicPr>
                <p:cNvPr id="235" name="Freihand 234">
                  <a:extLst>
                    <a:ext uri="{FF2B5EF4-FFF2-40B4-BE49-F238E27FC236}">
                      <a16:creationId xmlns:a16="http://schemas.microsoft.com/office/drawing/2014/main" id="{8D9663EF-06FB-48A9-92D7-D7AC969A31D0}"/>
                    </a:ext>
                  </a:extLst>
                </p:cNvPr>
                <p:cNvPicPr/>
                <p:nvPr/>
              </p:nvPicPr>
              <p:blipFill>
                <a:blip r:embed="rId363"/>
                <a:stretch>
                  <a:fillRect/>
                </a:stretch>
              </p:blipFill>
              <p:spPr>
                <a:xfrm>
                  <a:off x="8760707" y="651307"/>
                  <a:ext cx="35712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364">
              <p14:nvContentPartPr>
                <p14:cNvPr id="237" name="Freihand 236">
                  <a:extLst>
                    <a:ext uri="{FF2B5EF4-FFF2-40B4-BE49-F238E27FC236}">
                      <a16:creationId xmlns:a16="http://schemas.microsoft.com/office/drawing/2014/main" id="{AB6835AE-4925-4530-AEA1-A458E3E22046}"/>
                    </a:ext>
                  </a:extLst>
                </p14:cNvPr>
                <p14:cNvContentPartPr/>
                <p14:nvPr/>
              </p14:nvContentPartPr>
              <p14:xfrm>
                <a:off x="7523747" y="2044507"/>
                <a:ext cx="371160" cy="24480"/>
              </p14:xfrm>
            </p:contentPart>
          </mc:Choice>
          <mc:Fallback>
            <p:pic>
              <p:nvPicPr>
                <p:cNvPr id="237" name="Freihand 236">
                  <a:extLst>
                    <a:ext uri="{FF2B5EF4-FFF2-40B4-BE49-F238E27FC236}">
                      <a16:creationId xmlns:a16="http://schemas.microsoft.com/office/drawing/2014/main" id="{AB6835AE-4925-4530-AEA1-A458E3E22046}"/>
                    </a:ext>
                  </a:extLst>
                </p:cNvPr>
                <p:cNvPicPr/>
                <p:nvPr/>
              </p:nvPicPr>
              <p:blipFill>
                <a:blip r:embed="rId365"/>
                <a:stretch>
                  <a:fillRect/>
                </a:stretch>
              </p:blipFill>
              <p:spPr>
                <a:xfrm>
                  <a:off x="7519427" y="2040187"/>
                  <a:ext cx="37980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366">
              <p14:nvContentPartPr>
                <p14:cNvPr id="238" name="Freihand 237">
                  <a:extLst>
                    <a:ext uri="{FF2B5EF4-FFF2-40B4-BE49-F238E27FC236}">
                      <a16:creationId xmlns:a16="http://schemas.microsoft.com/office/drawing/2014/main" id="{2A3054BE-AE7C-43A4-8BC4-E0CAF3BFFC4C}"/>
                    </a:ext>
                  </a:extLst>
                </p14:cNvPr>
                <p14:cNvContentPartPr/>
                <p14:nvPr/>
              </p14:nvContentPartPr>
              <p14:xfrm>
                <a:off x="7552907" y="2121907"/>
                <a:ext cx="356040" cy="23400"/>
              </p14:xfrm>
            </p:contentPart>
          </mc:Choice>
          <mc:Fallback>
            <p:pic>
              <p:nvPicPr>
                <p:cNvPr id="238" name="Freihand 237">
                  <a:extLst>
                    <a:ext uri="{FF2B5EF4-FFF2-40B4-BE49-F238E27FC236}">
                      <a16:creationId xmlns:a16="http://schemas.microsoft.com/office/drawing/2014/main" id="{2A3054BE-AE7C-43A4-8BC4-E0CAF3BFFC4C}"/>
                    </a:ext>
                  </a:extLst>
                </p:cNvPr>
                <p:cNvPicPr/>
                <p:nvPr/>
              </p:nvPicPr>
              <p:blipFill>
                <a:blip r:embed="rId367"/>
                <a:stretch>
                  <a:fillRect/>
                </a:stretch>
              </p:blipFill>
              <p:spPr>
                <a:xfrm>
                  <a:off x="7548587" y="2117587"/>
                  <a:ext cx="36468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368">
              <p14:nvContentPartPr>
                <p14:cNvPr id="240" name="Freihand 239">
                  <a:extLst>
                    <a:ext uri="{FF2B5EF4-FFF2-40B4-BE49-F238E27FC236}">
                      <a16:creationId xmlns:a16="http://schemas.microsoft.com/office/drawing/2014/main" id="{8FF11F1D-C86C-44ED-B5C8-4192ABB75F86}"/>
                    </a:ext>
                  </a:extLst>
                </p14:cNvPr>
                <p14:cNvContentPartPr/>
                <p14:nvPr/>
              </p14:nvContentPartPr>
              <p14:xfrm>
                <a:off x="8255627" y="1832107"/>
                <a:ext cx="31320" cy="182160"/>
              </p14:xfrm>
            </p:contentPart>
          </mc:Choice>
          <mc:Fallback>
            <p:pic>
              <p:nvPicPr>
                <p:cNvPr id="240" name="Freihand 239">
                  <a:extLst>
                    <a:ext uri="{FF2B5EF4-FFF2-40B4-BE49-F238E27FC236}">
                      <a16:creationId xmlns:a16="http://schemas.microsoft.com/office/drawing/2014/main" id="{8FF11F1D-C86C-44ED-B5C8-4192ABB75F86}"/>
                    </a:ext>
                  </a:extLst>
                </p:cNvPr>
                <p:cNvPicPr/>
                <p:nvPr/>
              </p:nvPicPr>
              <p:blipFill>
                <a:blip r:embed="rId369"/>
                <a:stretch>
                  <a:fillRect/>
                </a:stretch>
              </p:blipFill>
              <p:spPr>
                <a:xfrm>
                  <a:off x="8251307" y="1827787"/>
                  <a:ext cx="3996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370">
              <p14:nvContentPartPr>
                <p14:cNvPr id="241" name="Freihand 240">
                  <a:extLst>
                    <a:ext uri="{FF2B5EF4-FFF2-40B4-BE49-F238E27FC236}">
                      <a16:creationId xmlns:a16="http://schemas.microsoft.com/office/drawing/2014/main" id="{125A6345-4A52-4784-B5B7-53BA1B23A42B}"/>
                    </a:ext>
                  </a:extLst>
                </p14:cNvPr>
                <p14:cNvContentPartPr/>
                <p14:nvPr/>
              </p14:nvContentPartPr>
              <p14:xfrm>
                <a:off x="8325107" y="1862347"/>
                <a:ext cx="40320" cy="167400"/>
              </p14:xfrm>
            </p:contentPart>
          </mc:Choice>
          <mc:Fallback>
            <p:pic>
              <p:nvPicPr>
                <p:cNvPr id="241" name="Freihand 240">
                  <a:extLst>
                    <a:ext uri="{FF2B5EF4-FFF2-40B4-BE49-F238E27FC236}">
                      <a16:creationId xmlns:a16="http://schemas.microsoft.com/office/drawing/2014/main" id="{125A6345-4A52-4784-B5B7-53BA1B23A42B}"/>
                    </a:ext>
                  </a:extLst>
                </p:cNvPr>
                <p:cNvPicPr/>
                <p:nvPr/>
              </p:nvPicPr>
              <p:blipFill>
                <a:blip r:embed="rId371"/>
                <a:stretch>
                  <a:fillRect/>
                </a:stretch>
              </p:blipFill>
              <p:spPr>
                <a:xfrm>
                  <a:off x="8320787" y="1858027"/>
                  <a:ext cx="4896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372">
              <p14:nvContentPartPr>
                <p14:cNvPr id="242" name="Freihand 241">
                  <a:extLst>
                    <a:ext uri="{FF2B5EF4-FFF2-40B4-BE49-F238E27FC236}">
                      <a16:creationId xmlns:a16="http://schemas.microsoft.com/office/drawing/2014/main" id="{9EB82C03-7A79-46C9-BA88-7093005CBEE0}"/>
                    </a:ext>
                  </a:extLst>
                </p14:cNvPr>
                <p14:cNvContentPartPr/>
                <p14:nvPr/>
              </p14:nvContentPartPr>
              <p14:xfrm>
                <a:off x="8246987" y="1939027"/>
                <a:ext cx="156240" cy="8280"/>
              </p14:xfrm>
            </p:contentPart>
          </mc:Choice>
          <mc:Fallback>
            <p:pic>
              <p:nvPicPr>
                <p:cNvPr id="242" name="Freihand 241">
                  <a:extLst>
                    <a:ext uri="{FF2B5EF4-FFF2-40B4-BE49-F238E27FC236}">
                      <a16:creationId xmlns:a16="http://schemas.microsoft.com/office/drawing/2014/main" id="{9EB82C03-7A79-46C9-BA88-7093005CBEE0}"/>
                    </a:ext>
                  </a:extLst>
                </p:cNvPr>
                <p:cNvPicPr/>
                <p:nvPr/>
              </p:nvPicPr>
              <p:blipFill>
                <a:blip r:embed="rId373"/>
                <a:stretch>
                  <a:fillRect/>
                </a:stretch>
              </p:blipFill>
              <p:spPr>
                <a:xfrm>
                  <a:off x="8242667" y="1934707"/>
                  <a:ext cx="16488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374">
              <p14:nvContentPartPr>
                <p14:cNvPr id="243" name="Freihand 242">
                  <a:extLst>
                    <a:ext uri="{FF2B5EF4-FFF2-40B4-BE49-F238E27FC236}">
                      <a16:creationId xmlns:a16="http://schemas.microsoft.com/office/drawing/2014/main" id="{B2A97D91-5D61-49B0-9B0C-8154FA6C0204}"/>
                    </a:ext>
                  </a:extLst>
                </p14:cNvPr>
                <p14:cNvContentPartPr/>
                <p14:nvPr/>
              </p14:nvContentPartPr>
              <p14:xfrm>
                <a:off x="8103347" y="2058907"/>
                <a:ext cx="581040" cy="34200"/>
              </p14:xfrm>
            </p:contentPart>
          </mc:Choice>
          <mc:Fallback>
            <p:pic>
              <p:nvPicPr>
                <p:cNvPr id="243" name="Freihand 242">
                  <a:extLst>
                    <a:ext uri="{FF2B5EF4-FFF2-40B4-BE49-F238E27FC236}">
                      <a16:creationId xmlns:a16="http://schemas.microsoft.com/office/drawing/2014/main" id="{B2A97D91-5D61-49B0-9B0C-8154FA6C0204}"/>
                    </a:ext>
                  </a:extLst>
                </p:cNvPr>
                <p:cNvPicPr/>
                <p:nvPr/>
              </p:nvPicPr>
              <p:blipFill>
                <a:blip r:embed="rId375"/>
                <a:stretch>
                  <a:fillRect/>
                </a:stretch>
              </p:blipFill>
              <p:spPr>
                <a:xfrm>
                  <a:off x="8099027" y="2054587"/>
                  <a:ext cx="589680" cy="42840"/>
                </a:xfrm>
                <a:prstGeom prst="rect">
                  <a:avLst/>
                </a:prstGeom>
              </p:spPr>
            </p:pic>
          </mc:Fallback>
        </mc:AlternateContent>
        <mc:AlternateContent xmlns:mc="http://schemas.openxmlformats.org/markup-compatibility/2006">
          <mc:Choice xmlns:p14="http://schemas.microsoft.com/office/powerpoint/2010/main" Requires="p14">
            <p:contentPart p14:bwMode="auto" r:id="rId376">
              <p14:nvContentPartPr>
                <p14:cNvPr id="244" name="Freihand 243">
                  <a:extLst>
                    <a:ext uri="{FF2B5EF4-FFF2-40B4-BE49-F238E27FC236}">
                      <a16:creationId xmlns:a16="http://schemas.microsoft.com/office/drawing/2014/main" id="{0B14AB0A-34CF-40DC-A475-80D8149DDFDB}"/>
                    </a:ext>
                  </a:extLst>
                </p14:cNvPr>
                <p14:cNvContentPartPr/>
                <p14:nvPr/>
              </p14:nvContentPartPr>
              <p14:xfrm>
                <a:off x="8271467" y="2193547"/>
                <a:ext cx="136800" cy="230040"/>
              </p14:xfrm>
            </p:contentPart>
          </mc:Choice>
          <mc:Fallback>
            <p:pic>
              <p:nvPicPr>
                <p:cNvPr id="244" name="Freihand 243">
                  <a:extLst>
                    <a:ext uri="{FF2B5EF4-FFF2-40B4-BE49-F238E27FC236}">
                      <a16:creationId xmlns:a16="http://schemas.microsoft.com/office/drawing/2014/main" id="{0B14AB0A-34CF-40DC-A475-80D8149DDFDB}"/>
                    </a:ext>
                  </a:extLst>
                </p:cNvPr>
                <p:cNvPicPr/>
                <p:nvPr/>
              </p:nvPicPr>
              <p:blipFill>
                <a:blip r:embed="rId377"/>
                <a:stretch>
                  <a:fillRect/>
                </a:stretch>
              </p:blipFill>
              <p:spPr>
                <a:xfrm>
                  <a:off x="8267147" y="2189227"/>
                  <a:ext cx="145440" cy="238680"/>
                </a:xfrm>
                <a:prstGeom prst="rect">
                  <a:avLst/>
                </a:prstGeom>
              </p:spPr>
            </p:pic>
          </mc:Fallback>
        </mc:AlternateContent>
        <mc:AlternateContent xmlns:mc="http://schemas.openxmlformats.org/markup-compatibility/2006">
          <mc:Choice xmlns:p14="http://schemas.microsoft.com/office/powerpoint/2010/main" Requires="p14">
            <p:contentPart p14:bwMode="auto" r:id="rId378">
              <p14:nvContentPartPr>
                <p14:cNvPr id="245" name="Freihand 244">
                  <a:extLst>
                    <a:ext uri="{FF2B5EF4-FFF2-40B4-BE49-F238E27FC236}">
                      <a16:creationId xmlns:a16="http://schemas.microsoft.com/office/drawing/2014/main" id="{B7968E4C-2988-4FE6-BA3D-DC64D979F3A0}"/>
                    </a:ext>
                  </a:extLst>
                </p14:cNvPr>
                <p14:cNvContentPartPr/>
                <p14:nvPr/>
              </p14:nvContentPartPr>
              <p14:xfrm>
                <a:off x="8359307" y="2304787"/>
                <a:ext cx="183240" cy="196560"/>
              </p14:xfrm>
            </p:contentPart>
          </mc:Choice>
          <mc:Fallback>
            <p:pic>
              <p:nvPicPr>
                <p:cNvPr id="245" name="Freihand 244">
                  <a:extLst>
                    <a:ext uri="{FF2B5EF4-FFF2-40B4-BE49-F238E27FC236}">
                      <a16:creationId xmlns:a16="http://schemas.microsoft.com/office/drawing/2014/main" id="{B7968E4C-2988-4FE6-BA3D-DC64D979F3A0}"/>
                    </a:ext>
                  </a:extLst>
                </p:cNvPr>
                <p:cNvPicPr/>
                <p:nvPr/>
              </p:nvPicPr>
              <p:blipFill>
                <a:blip r:embed="rId379"/>
                <a:stretch>
                  <a:fillRect/>
                </a:stretch>
              </p:blipFill>
              <p:spPr>
                <a:xfrm>
                  <a:off x="8354987" y="2300467"/>
                  <a:ext cx="191880" cy="205200"/>
                </a:xfrm>
                <a:prstGeom prst="rect">
                  <a:avLst/>
                </a:prstGeom>
              </p:spPr>
            </p:pic>
          </mc:Fallback>
        </mc:AlternateContent>
        <mc:AlternateContent xmlns:mc="http://schemas.openxmlformats.org/markup-compatibility/2006">
          <mc:Choice xmlns:p14="http://schemas.microsoft.com/office/powerpoint/2010/main" Requires="p14">
            <p:contentPart p14:bwMode="auto" r:id="rId380">
              <p14:nvContentPartPr>
                <p14:cNvPr id="246" name="Freihand 245">
                  <a:extLst>
                    <a:ext uri="{FF2B5EF4-FFF2-40B4-BE49-F238E27FC236}">
                      <a16:creationId xmlns:a16="http://schemas.microsoft.com/office/drawing/2014/main" id="{11C16663-04EE-442E-86CD-C2C40C57D8D8}"/>
                    </a:ext>
                  </a:extLst>
                </p14:cNvPr>
                <p14:cNvContentPartPr/>
                <p14:nvPr/>
              </p14:nvContentPartPr>
              <p14:xfrm>
                <a:off x="8460467" y="2405947"/>
                <a:ext cx="78840" cy="14040"/>
              </p14:xfrm>
            </p:contentPart>
          </mc:Choice>
          <mc:Fallback>
            <p:pic>
              <p:nvPicPr>
                <p:cNvPr id="246" name="Freihand 245">
                  <a:extLst>
                    <a:ext uri="{FF2B5EF4-FFF2-40B4-BE49-F238E27FC236}">
                      <a16:creationId xmlns:a16="http://schemas.microsoft.com/office/drawing/2014/main" id="{11C16663-04EE-442E-86CD-C2C40C57D8D8}"/>
                    </a:ext>
                  </a:extLst>
                </p:cNvPr>
                <p:cNvPicPr/>
                <p:nvPr/>
              </p:nvPicPr>
              <p:blipFill>
                <a:blip r:embed="rId381"/>
                <a:stretch>
                  <a:fillRect/>
                </a:stretch>
              </p:blipFill>
              <p:spPr>
                <a:xfrm>
                  <a:off x="8456147" y="2401627"/>
                  <a:ext cx="87480" cy="22680"/>
                </a:xfrm>
                <a:prstGeom prst="rect">
                  <a:avLst/>
                </a:prstGeom>
              </p:spPr>
            </p:pic>
          </mc:Fallback>
        </mc:AlternateContent>
        <mc:AlternateContent xmlns:mc="http://schemas.openxmlformats.org/markup-compatibility/2006">
          <mc:Choice xmlns:p14="http://schemas.microsoft.com/office/powerpoint/2010/main" Requires="p14">
            <p:contentPart p14:bwMode="auto" r:id="rId382">
              <p14:nvContentPartPr>
                <p14:cNvPr id="250" name="Freihand 249">
                  <a:extLst>
                    <a:ext uri="{FF2B5EF4-FFF2-40B4-BE49-F238E27FC236}">
                      <a16:creationId xmlns:a16="http://schemas.microsoft.com/office/drawing/2014/main" id="{A346160C-3517-416A-A44E-FEE5B03A85B6}"/>
                    </a:ext>
                  </a:extLst>
                </p14:cNvPr>
                <p14:cNvContentPartPr/>
                <p14:nvPr/>
              </p14:nvContentPartPr>
              <p14:xfrm>
                <a:off x="3200867" y="5468467"/>
                <a:ext cx="360" cy="360"/>
              </p14:xfrm>
            </p:contentPart>
          </mc:Choice>
          <mc:Fallback>
            <p:pic>
              <p:nvPicPr>
                <p:cNvPr id="250" name="Freihand 249">
                  <a:extLst>
                    <a:ext uri="{FF2B5EF4-FFF2-40B4-BE49-F238E27FC236}">
                      <a16:creationId xmlns:a16="http://schemas.microsoft.com/office/drawing/2014/main" id="{A346160C-3517-416A-A44E-FEE5B03A85B6}"/>
                    </a:ext>
                  </a:extLst>
                </p:cNvPr>
                <p:cNvPicPr/>
                <p:nvPr/>
              </p:nvPicPr>
              <p:blipFill>
                <a:blip r:embed="rId10"/>
                <a:stretch>
                  <a:fillRect/>
                </a:stretch>
              </p:blipFill>
              <p:spPr>
                <a:xfrm>
                  <a:off x="3196547" y="54641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83">
              <p14:nvContentPartPr>
                <p14:cNvPr id="251" name="Freihand 250">
                  <a:extLst>
                    <a:ext uri="{FF2B5EF4-FFF2-40B4-BE49-F238E27FC236}">
                      <a16:creationId xmlns:a16="http://schemas.microsoft.com/office/drawing/2014/main" id="{E9ED1A62-5245-4CB3-B143-39440542DC7A}"/>
                    </a:ext>
                  </a:extLst>
                </p14:cNvPr>
                <p14:cNvContentPartPr/>
                <p14:nvPr/>
              </p14:nvContentPartPr>
              <p14:xfrm>
                <a:off x="3373307" y="5222227"/>
                <a:ext cx="81360" cy="169560"/>
              </p14:xfrm>
            </p:contentPart>
          </mc:Choice>
          <mc:Fallback>
            <p:pic>
              <p:nvPicPr>
                <p:cNvPr id="251" name="Freihand 250">
                  <a:extLst>
                    <a:ext uri="{FF2B5EF4-FFF2-40B4-BE49-F238E27FC236}">
                      <a16:creationId xmlns:a16="http://schemas.microsoft.com/office/drawing/2014/main" id="{E9ED1A62-5245-4CB3-B143-39440542DC7A}"/>
                    </a:ext>
                  </a:extLst>
                </p:cNvPr>
                <p:cNvPicPr/>
                <p:nvPr/>
              </p:nvPicPr>
              <p:blipFill>
                <a:blip r:embed="rId384"/>
                <a:stretch>
                  <a:fillRect/>
                </a:stretch>
              </p:blipFill>
              <p:spPr>
                <a:xfrm>
                  <a:off x="3368987" y="5217907"/>
                  <a:ext cx="9000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385">
              <p14:nvContentPartPr>
                <p14:cNvPr id="252" name="Freihand 251">
                  <a:extLst>
                    <a:ext uri="{FF2B5EF4-FFF2-40B4-BE49-F238E27FC236}">
                      <a16:creationId xmlns:a16="http://schemas.microsoft.com/office/drawing/2014/main" id="{CB3E693F-64FA-4151-8E32-47DB36678FBF}"/>
                    </a:ext>
                  </a:extLst>
                </p14:cNvPr>
                <p14:cNvContentPartPr/>
                <p14:nvPr/>
              </p14:nvContentPartPr>
              <p14:xfrm>
                <a:off x="3370067" y="5296747"/>
                <a:ext cx="90720" cy="2880"/>
              </p14:xfrm>
            </p:contentPart>
          </mc:Choice>
          <mc:Fallback>
            <p:pic>
              <p:nvPicPr>
                <p:cNvPr id="252" name="Freihand 251">
                  <a:extLst>
                    <a:ext uri="{FF2B5EF4-FFF2-40B4-BE49-F238E27FC236}">
                      <a16:creationId xmlns:a16="http://schemas.microsoft.com/office/drawing/2014/main" id="{CB3E693F-64FA-4151-8E32-47DB36678FBF}"/>
                    </a:ext>
                  </a:extLst>
                </p:cNvPr>
                <p:cNvPicPr/>
                <p:nvPr/>
              </p:nvPicPr>
              <p:blipFill>
                <a:blip r:embed="rId386"/>
                <a:stretch>
                  <a:fillRect/>
                </a:stretch>
              </p:blipFill>
              <p:spPr>
                <a:xfrm>
                  <a:off x="3365747" y="5292427"/>
                  <a:ext cx="99360" cy="11520"/>
                </a:xfrm>
                <a:prstGeom prst="rect">
                  <a:avLst/>
                </a:prstGeom>
              </p:spPr>
            </p:pic>
          </mc:Fallback>
        </mc:AlternateContent>
        <mc:AlternateContent xmlns:mc="http://schemas.openxmlformats.org/markup-compatibility/2006">
          <mc:Choice xmlns:p14="http://schemas.microsoft.com/office/powerpoint/2010/main" Requires="p14">
            <p:contentPart p14:bwMode="auto" r:id="rId387">
              <p14:nvContentPartPr>
                <p14:cNvPr id="253" name="Freihand 252">
                  <a:extLst>
                    <a:ext uri="{FF2B5EF4-FFF2-40B4-BE49-F238E27FC236}">
                      <a16:creationId xmlns:a16="http://schemas.microsoft.com/office/drawing/2014/main" id="{50A6924D-8640-4A1F-BAD5-3AF179E8C1C1}"/>
                    </a:ext>
                  </a:extLst>
                </p14:cNvPr>
                <p14:cNvContentPartPr/>
                <p14:nvPr/>
              </p14:nvContentPartPr>
              <p14:xfrm>
                <a:off x="3284387" y="5418067"/>
                <a:ext cx="291960" cy="36000"/>
              </p14:xfrm>
            </p:contentPart>
          </mc:Choice>
          <mc:Fallback>
            <p:pic>
              <p:nvPicPr>
                <p:cNvPr id="253" name="Freihand 252">
                  <a:extLst>
                    <a:ext uri="{FF2B5EF4-FFF2-40B4-BE49-F238E27FC236}">
                      <a16:creationId xmlns:a16="http://schemas.microsoft.com/office/drawing/2014/main" id="{50A6924D-8640-4A1F-BAD5-3AF179E8C1C1}"/>
                    </a:ext>
                  </a:extLst>
                </p:cNvPr>
                <p:cNvPicPr/>
                <p:nvPr/>
              </p:nvPicPr>
              <p:blipFill>
                <a:blip r:embed="rId388"/>
                <a:stretch>
                  <a:fillRect/>
                </a:stretch>
              </p:blipFill>
              <p:spPr>
                <a:xfrm>
                  <a:off x="3280067" y="5413747"/>
                  <a:ext cx="30060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389">
              <p14:nvContentPartPr>
                <p14:cNvPr id="255" name="Freihand 254">
                  <a:extLst>
                    <a:ext uri="{FF2B5EF4-FFF2-40B4-BE49-F238E27FC236}">
                      <a16:creationId xmlns:a16="http://schemas.microsoft.com/office/drawing/2014/main" id="{D79297D9-FB77-4300-BA27-6A06216FBCF2}"/>
                    </a:ext>
                  </a:extLst>
                </p14:cNvPr>
                <p14:cNvContentPartPr/>
                <p14:nvPr/>
              </p14:nvContentPartPr>
              <p14:xfrm>
                <a:off x="3346307" y="5530027"/>
                <a:ext cx="83520" cy="79200"/>
              </p14:xfrm>
            </p:contentPart>
          </mc:Choice>
          <mc:Fallback>
            <p:pic>
              <p:nvPicPr>
                <p:cNvPr id="255" name="Freihand 254">
                  <a:extLst>
                    <a:ext uri="{FF2B5EF4-FFF2-40B4-BE49-F238E27FC236}">
                      <a16:creationId xmlns:a16="http://schemas.microsoft.com/office/drawing/2014/main" id="{D79297D9-FB77-4300-BA27-6A06216FBCF2}"/>
                    </a:ext>
                  </a:extLst>
                </p:cNvPr>
                <p:cNvPicPr/>
                <p:nvPr/>
              </p:nvPicPr>
              <p:blipFill>
                <a:blip r:embed="rId390"/>
                <a:stretch>
                  <a:fillRect/>
                </a:stretch>
              </p:blipFill>
              <p:spPr>
                <a:xfrm>
                  <a:off x="3341987" y="5525707"/>
                  <a:ext cx="9216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391">
              <p14:nvContentPartPr>
                <p14:cNvPr id="256" name="Freihand 255">
                  <a:extLst>
                    <a:ext uri="{FF2B5EF4-FFF2-40B4-BE49-F238E27FC236}">
                      <a16:creationId xmlns:a16="http://schemas.microsoft.com/office/drawing/2014/main" id="{F30CA412-FA85-4080-8A33-C7FB0885F227}"/>
                    </a:ext>
                  </a:extLst>
                </p14:cNvPr>
                <p14:cNvContentPartPr/>
                <p14:nvPr/>
              </p14:nvContentPartPr>
              <p14:xfrm>
                <a:off x="3388427" y="5538307"/>
                <a:ext cx="63360" cy="191880"/>
              </p14:xfrm>
            </p:contentPart>
          </mc:Choice>
          <mc:Fallback>
            <p:pic>
              <p:nvPicPr>
                <p:cNvPr id="256" name="Freihand 255">
                  <a:extLst>
                    <a:ext uri="{FF2B5EF4-FFF2-40B4-BE49-F238E27FC236}">
                      <a16:creationId xmlns:a16="http://schemas.microsoft.com/office/drawing/2014/main" id="{F30CA412-FA85-4080-8A33-C7FB0885F227}"/>
                    </a:ext>
                  </a:extLst>
                </p:cNvPr>
                <p:cNvPicPr/>
                <p:nvPr/>
              </p:nvPicPr>
              <p:blipFill>
                <a:blip r:embed="rId392"/>
                <a:stretch>
                  <a:fillRect/>
                </a:stretch>
              </p:blipFill>
              <p:spPr>
                <a:xfrm>
                  <a:off x="3384107" y="5533987"/>
                  <a:ext cx="72000" cy="200520"/>
                </a:xfrm>
                <a:prstGeom prst="rect">
                  <a:avLst/>
                </a:prstGeom>
              </p:spPr>
            </p:pic>
          </mc:Fallback>
        </mc:AlternateContent>
        <mc:AlternateContent xmlns:mc="http://schemas.openxmlformats.org/markup-compatibility/2006">
          <mc:Choice xmlns:p14="http://schemas.microsoft.com/office/powerpoint/2010/main" Requires="p14">
            <p:contentPart p14:bwMode="auto" r:id="rId393">
              <p14:nvContentPartPr>
                <p14:cNvPr id="258" name="Freihand 257">
                  <a:extLst>
                    <a:ext uri="{FF2B5EF4-FFF2-40B4-BE49-F238E27FC236}">
                      <a16:creationId xmlns:a16="http://schemas.microsoft.com/office/drawing/2014/main" id="{758C4393-3E32-4CF3-B85D-CC696FCC3720}"/>
                    </a:ext>
                  </a:extLst>
                </p14:cNvPr>
                <p14:cNvContentPartPr/>
                <p14:nvPr/>
              </p14:nvContentPartPr>
              <p14:xfrm>
                <a:off x="3426947" y="5610307"/>
                <a:ext cx="119880" cy="173160"/>
              </p14:xfrm>
            </p:contentPart>
          </mc:Choice>
          <mc:Fallback>
            <p:pic>
              <p:nvPicPr>
                <p:cNvPr id="258" name="Freihand 257">
                  <a:extLst>
                    <a:ext uri="{FF2B5EF4-FFF2-40B4-BE49-F238E27FC236}">
                      <a16:creationId xmlns:a16="http://schemas.microsoft.com/office/drawing/2014/main" id="{758C4393-3E32-4CF3-B85D-CC696FCC3720}"/>
                    </a:ext>
                  </a:extLst>
                </p:cNvPr>
                <p:cNvPicPr/>
                <p:nvPr/>
              </p:nvPicPr>
              <p:blipFill>
                <a:blip r:embed="rId394"/>
                <a:stretch>
                  <a:fillRect/>
                </a:stretch>
              </p:blipFill>
              <p:spPr>
                <a:xfrm>
                  <a:off x="3422627" y="5605987"/>
                  <a:ext cx="12852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395">
              <p14:nvContentPartPr>
                <p14:cNvPr id="259" name="Freihand 258">
                  <a:extLst>
                    <a:ext uri="{FF2B5EF4-FFF2-40B4-BE49-F238E27FC236}">
                      <a16:creationId xmlns:a16="http://schemas.microsoft.com/office/drawing/2014/main" id="{79BA26E4-22C6-47F7-BFEF-C01D6D0BFA2B}"/>
                    </a:ext>
                  </a:extLst>
                </p14:cNvPr>
                <p14:cNvContentPartPr/>
                <p14:nvPr/>
              </p14:nvContentPartPr>
              <p14:xfrm>
                <a:off x="3487067" y="5705707"/>
                <a:ext cx="91440" cy="18720"/>
              </p14:xfrm>
            </p:contentPart>
          </mc:Choice>
          <mc:Fallback>
            <p:pic>
              <p:nvPicPr>
                <p:cNvPr id="259" name="Freihand 258">
                  <a:extLst>
                    <a:ext uri="{FF2B5EF4-FFF2-40B4-BE49-F238E27FC236}">
                      <a16:creationId xmlns:a16="http://schemas.microsoft.com/office/drawing/2014/main" id="{79BA26E4-22C6-47F7-BFEF-C01D6D0BFA2B}"/>
                    </a:ext>
                  </a:extLst>
                </p:cNvPr>
                <p:cNvPicPr/>
                <p:nvPr/>
              </p:nvPicPr>
              <p:blipFill>
                <a:blip r:embed="rId396"/>
                <a:stretch>
                  <a:fillRect/>
                </a:stretch>
              </p:blipFill>
              <p:spPr>
                <a:xfrm>
                  <a:off x="3482747" y="5701387"/>
                  <a:ext cx="10008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397">
              <p14:nvContentPartPr>
                <p14:cNvPr id="261" name="Freihand 260">
                  <a:extLst>
                    <a:ext uri="{FF2B5EF4-FFF2-40B4-BE49-F238E27FC236}">
                      <a16:creationId xmlns:a16="http://schemas.microsoft.com/office/drawing/2014/main" id="{D8FC834F-546F-4110-B327-F8C39FD39B9A}"/>
                    </a:ext>
                  </a:extLst>
                </p14:cNvPr>
                <p14:cNvContentPartPr/>
                <p14:nvPr/>
              </p14:nvContentPartPr>
              <p14:xfrm>
                <a:off x="3727187" y="5248867"/>
                <a:ext cx="156960" cy="221760"/>
              </p14:xfrm>
            </p:contentPart>
          </mc:Choice>
          <mc:Fallback>
            <p:pic>
              <p:nvPicPr>
                <p:cNvPr id="261" name="Freihand 260">
                  <a:extLst>
                    <a:ext uri="{FF2B5EF4-FFF2-40B4-BE49-F238E27FC236}">
                      <a16:creationId xmlns:a16="http://schemas.microsoft.com/office/drawing/2014/main" id="{D8FC834F-546F-4110-B327-F8C39FD39B9A}"/>
                    </a:ext>
                  </a:extLst>
                </p:cNvPr>
                <p:cNvPicPr/>
                <p:nvPr/>
              </p:nvPicPr>
              <p:blipFill>
                <a:blip r:embed="rId398"/>
                <a:stretch>
                  <a:fillRect/>
                </a:stretch>
              </p:blipFill>
              <p:spPr>
                <a:xfrm>
                  <a:off x="3722867" y="5244547"/>
                  <a:ext cx="165600" cy="230400"/>
                </a:xfrm>
                <a:prstGeom prst="rect">
                  <a:avLst/>
                </a:prstGeom>
              </p:spPr>
            </p:pic>
          </mc:Fallback>
        </mc:AlternateContent>
        <mc:AlternateContent xmlns:mc="http://schemas.openxmlformats.org/markup-compatibility/2006">
          <mc:Choice xmlns:p14="http://schemas.microsoft.com/office/powerpoint/2010/main" Requires="p14">
            <p:contentPart p14:bwMode="auto" r:id="rId399">
              <p14:nvContentPartPr>
                <p14:cNvPr id="262" name="Freihand 261">
                  <a:extLst>
                    <a:ext uri="{FF2B5EF4-FFF2-40B4-BE49-F238E27FC236}">
                      <a16:creationId xmlns:a16="http://schemas.microsoft.com/office/drawing/2014/main" id="{C84F0541-740B-4C7D-8B55-6A1B69309DE6}"/>
                    </a:ext>
                  </a:extLst>
                </p14:cNvPr>
                <p14:cNvContentPartPr/>
                <p14:nvPr/>
              </p14:nvContentPartPr>
              <p14:xfrm>
                <a:off x="3992507" y="5323747"/>
                <a:ext cx="84960" cy="71640"/>
              </p14:xfrm>
            </p:contentPart>
          </mc:Choice>
          <mc:Fallback>
            <p:pic>
              <p:nvPicPr>
                <p:cNvPr id="262" name="Freihand 261">
                  <a:extLst>
                    <a:ext uri="{FF2B5EF4-FFF2-40B4-BE49-F238E27FC236}">
                      <a16:creationId xmlns:a16="http://schemas.microsoft.com/office/drawing/2014/main" id="{C84F0541-740B-4C7D-8B55-6A1B69309DE6}"/>
                    </a:ext>
                  </a:extLst>
                </p:cNvPr>
                <p:cNvPicPr/>
                <p:nvPr/>
              </p:nvPicPr>
              <p:blipFill>
                <a:blip r:embed="rId400"/>
                <a:stretch>
                  <a:fillRect/>
                </a:stretch>
              </p:blipFill>
              <p:spPr>
                <a:xfrm>
                  <a:off x="3988187" y="5319427"/>
                  <a:ext cx="93600" cy="80280"/>
                </a:xfrm>
                <a:prstGeom prst="rect">
                  <a:avLst/>
                </a:prstGeom>
              </p:spPr>
            </p:pic>
          </mc:Fallback>
        </mc:AlternateContent>
        <mc:AlternateContent xmlns:mc="http://schemas.openxmlformats.org/markup-compatibility/2006">
          <mc:Choice xmlns:p14="http://schemas.microsoft.com/office/powerpoint/2010/main" Requires="p14">
            <p:contentPart p14:bwMode="auto" r:id="rId401">
              <p14:nvContentPartPr>
                <p14:cNvPr id="263" name="Freihand 262">
                  <a:extLst>
                    <a:ext uri="{FF2B5EF4-FFF2-40B4-BE49-F238E27FC236}">
                      <a16:creationId xmlns:a16="http://schemas.microsoft.com/office/drawing/2014/main" id="{3BCC2948-04DD-40AA-952E-12D229F096AB}"/>
                    </a:ext>
                  </a:extLst>
                </p14:cNvPr>
                <p14:cNvContentPartPr/>
                <p14:nvPr/>
              </p14:nvContentPartPr>
              <p14:xfrm>
                <a:off x="4053347" y="5293867"/>
                <a:ext cx="50760" cy="219240"/>
              </p14:xfrm>
            </p:contentPart>
          </mc:Choice>
          <mc:Fallback>
            <p:pic>
              <p:nvPicPr>
                <p:cNvPr id="263" name="Freihand 262">
                  <a:extLst>
                    <a:ext uri="{FF2B5EF4-FFF2-40B4-BE49-F238E27FC236}">
                      <a16:creationId xmlns:a16="http://schemas.microsoft.com/office/drawing/2014/main" id="{3BCC2948-04DD-40AA-952E-12D229F096AB}"/>
                    </a:ext>
                  </a:extLst>
                </p:cNvPr>
                <p:cNvPicPr/>
                <p:nvPr/>
              </p:nvPicPr>
              <p:blipFill>
                <a:blip r:embed="rId402"/>
                <a:stretch>
                  <a:fillRect/>
                </a:stretch>
              </p:blipFill>
              <p:spPr>
                <a:xfrm>
                  <a:off x="4049027" y="5289547"/>
                  <a:ext cx="59400" cy="227880"/>
                </a:xfrm>
                <a:prstGeom prst="rect">
                  <a:avLst/>
                </a:prstGeom>
              </p:spPr>
            </p:pic>
          </mc:Fallback>
        </mc:AlternateContent>
        <mc:AlternateContent xmlns:mc="http://schemas.openxmlformats.org/markup-compatibility/2006">
          <mc:Choice xmlns:p14="http://schemas.microsoft.com/office/powerpoint/2010/main" Requires="p14">
            <p:contentPart p14:bwMode="auto" r:id="rId403">
              <p14:nvContentPartPr>
                <p14:cNvPr id="265" name="Freihand 264">
                  <a:extLst>
                    <a:ext uri="{FF2B5EF4-FFF2-40B4-BE49-F238E27FC236}">
                      <a16:creationId xmlns:a16="http://schemas.microsoft.com/office/drawing/2014/main" id="{800A71D8-BE5E-47C4-A88C-C06FC3AA9068}"/>
                    </a:ext>
                  </a:extLst>
                </p14:cNvPr>
                <p14:cNvContentPartPr/>
                <p14:nvPr/>
              </p14:nvContentPartPr>
              <p14:xfrm>
                <a:off x="4105907" y="5338507"/>
                <a:ext cx="125280" cy="196200"/>
              </p14:xfrm>
            </p:contentPart>
          </mc:Choice>
          <mc:Fallback>
            <p:pic>
              <p:nvPicPr>
                <p:cNvPr id="265" name="Freihand 264">
                  <a:extLst>
                    <a:ext uri="{FF2B5EF4-FFF2-40B4-BE49-F238E27FC236}">
                      <a16:creationId xmlns:a16="http://schemas.microsoft.com/office/drawing/2014/main" id="{800A71D8-BE5E-47C4-A88C-C06FC3AA9068}"/>
                    </a:ext>
                  </a:extLst>
                </p:cNvPr>
                <p:cNvPicPr/>
                <p:nvPr/>
              </p:nvPicPr>
              <p:blipFill>
                <a:blip r:embed="rId404"/>
                <a:stretch>
                  <a:fillRect/>
                </a:stretch>
              </p:blipFill>
              <p:spPr>
                <a:xfrm>
                  <a:off x="4101587" y="5334187"/>
                  <a:ext cx="133920" cy="204840"/>
                </a:xfrm>
                <a:prstGeom prst="rect">
                  <a:avLst/>
                </a:prstGeom>
              </p:spPr>
            </p:pic>
          </mc:Fallback>
        </mc:AlternateContent>
        <mc:AlternateContent xmlns:mc="http://schemas.openxmlformats.org/markup-compatibility/2006">
          <mc:Choice xmlns:p14="http://schemas.microsoft.com/office/powerpoint/2010/main" Requires="p14">
            <p:contentPart p14:bwMode="auto" r:id="rId405">
              <p14:nvContentPartPr>
                <p14:cNvPr id="266" name="Freihand 265">
                  <a:extLst>
                    <a:ext uri="{FF2B5EF4-FFF2-40B4-BE49-F238E27FC236}">
                      <a16:creationId xmlns:a16="http://schemas.microsoft.com/office/drawing/2014/main" id="{BD2FA68A-FFA3-4EAD-A240-52F6FEAA7B00}"/>
                    </a:ext>
                  </a:extLst>
                </p14:cNvPr>
                <p14:cNvContentPartPr/>
                <p14:nvPr/>
              </p14:nvContentPartPr>
              <p14:xfrm>
                <a:off x="4166747" y="5439667"/>
                <a:ext cx="79560" cy="10080"/>
              </p14:xfrm>
            </p:contentPart>
          </mc:Choice>
          <mc:Fallback>
            <p:pic>
              <p:nvPicPr>
                <p:cNvPr id="266" name="Freihand 265">
                  <a:extLst>
                    <a:ext uri="{FF2B5EF4-FFF2-40B4-BE49-F238E27FC236}">
                      <a16:creationId xmlns:a16="http://schemas.microsoft.com/office/drawing/2014/main" id="{BD2FA68A-FFA3-4EAD-A240-52F6FEAA7B00}"/>
                    </a:ext>
                  </a:extLst>
                </p:cNvPr>
                <p:cNvPicPr/>
                <p:nvPr/>
              </p:nvPicPr>
              <p:blipFill>
                <a:blip r:embed="rId406"/>
                <a:stretch>
                  <a:fillRect/>
                </a:stretch>
              </p:blipFill>
              <p:spPr>
                <a:xfrm>
                  <a:off x="4162427" y="5435347"/>
                  <a:ext cx="8820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407">
              <p14:nvContentPartPr>
                <p14:cNvPr id="268" name="Freihand 267">
                  <a:extLst>
                    <a:ext uri="{FF2B5EF4-FFF2-40B4-BE49-F238E27FC236}">
                      <a16:creationId xmlns:a16="http://schemas.microsoft.com/office/drawing/2014/main" id="{BE05F79C-768F-4FA3-A779-D475A5BBB297}"/>
                    </a:ext>
                  </a:extLst>
                </p14:cNvPr>
                <p14:cNvContentPartPr/>
                <p14:nvPr/>
              </p14:nvContentPartPr>
              <p14:xfrm>
                <a:off x="3370067" y="5287387"/>
                <a:ext cx="121320" cy="58320"/>
              </p14:xfrm>
            </p:contentPart>
          </mc:Choice>
          <mc:Fallback>
            <p:pic>
              <p:nvPicPr>
                <p:cNvPr id="268" name="Freihand 267">
                  <a:extLst>
                    <a:ext uri="{FF2B5EF4-FFF2-40B4-BE49-F238E27FC236}">
                      <a16:creationId xmlns:a16="http://schemas.microsoft.com/office/drawing/2014/main" id="{BE05F79C-768F-4FA3-A779-D475A5BBB297}"/>
                    </a:ext>
                  </a:extLst>
                </p:cNvPr>
                <p:cNvPicPr/>
                <p:nvPr/>
              </p:nvPicPr>
              <p:blipFill>
                <a:blip r:embed="rId408"/>
                <a:stretch>
                  <a:fillRect/>
                </a:stretch>
              </p:blipFill>
              <p:spPr>
                <a:xfrm>
                  <a:off x="3365747" y="5283067"/>
                  <a:ext cx="129960" cy="66960"/>
                </a:xfrm>
                <a:prstGeom prst="rect">
                  <a:avLst/>
                </a:prstGeom>
              </p:spPr>
            </p:pic>
          </mc:Fallback>
        </mc:AlternateContent>
        <mc:AlternateContent xmlns:mc="http://schemas.openxmlformats.org/markup-compatibility/2006">
          <mc:Choice xmlns:p14="http://schemas.microsoft.com/office/powerpoint/2010/main" Requires="p14">
            <p:contentPart p14:bwMode="auto" r:id="rId409">
              <p14:nvContentPartPr>
                <p14:cNvPr id="187" name="Freihand 186">
                  <a:extLst>
                    <a:ext uri="{FF2B5EF4-FFF2-40B4-BE49-F238E27FC236}">
                      <a16:creationId xmlns:a16="http://schemas.microsoft.com/office/drawing/2014/main" id="{8A7D3DE5-FB77-482B-8038-FECDA5FAB503}"/>
                    </a:ext>
                  </a:extLst>
                </p14:cNvPr>
                <p14:cNvContentPartPr/>
                <p14:nvPr/>
              </p14:nvContentPartPr>
              <p14:xfrm>
                <a:off x="2446307" y="5254627"/>
                <a:ext cx="133920" cy="194400"/>
              </p14:xfrm>
            </p:contentPart>
          </mc:Choice>
          <mc:Fallback>
            <p:pic>
              <p:nvPicPr>
                <p:cNvPr id="187" name="Freihand 186">
                  <a:extLst>
                    <a:ext uri="{FF2B5EF4-FFF2-40B4-BE49-F238E27FC236}">
                      <a16:creationId xmlns:a16="http://schemas.microsoft.com/office/drawing/2014/main" id="{8A7D3DE5-FB77-482B-8038-FECDA5FAB503}"/>
                    </a:ext>
                  </a:extLst>
                </p:cNvPr>
                <p:cNvPicPr/>
                <p:nvPr/>
              </p:nvPicPr>
              <p:blipFill>
                <a:blip r:embed="rId410"/>
                <a:stretch>
                  <a:fillRect/>
                </a:stretch>
              </p:blipFill>
              <p:spPr>
                <a:xfrm>
                  <a:off x="2441987" y="5250307"/>
                  <a:ext cx="142560" cy="203040"/>
                </a:xfrm>
                <a:prstGeom prst="rect">
                  <a:avLst/>
                </a:prstGeom>
              </p:spPr>
            </p:pic>
          </mc:Fallback>
        </mc:AlternateContent>
        <mc:AlternateContent xmlns:mc="http://schemas.openxmlformats.org/markup-compatibility/2006">
          <mc:Choice xmlns:p14="http://schemas.microsoft.com/office/powerpoint/2010/main" Requires="p14">
            <p:contentPart p14:bwMode="auto" r:id="rId411">
              <p14:nvContentPartPr>
                <p14:cNvPr id="188" name="Freihand 187">
                  <a:extLst>
                    <a:ext uri="{FF2B5EF4-FFF2-40B4-BE49-F238E27FC236}">
                      <a16:creationId xmlns:a16="http://schemas.microsoft.com/office/drawing/2014/main" id="{873F25CA-FE3D-4DCC-9D9B-DABB92077D35}"/>
                    </a:ext>
                  </a:extLst>
                </p14:cNvPr>
                <p14:cNvContentPartPr/>
                <p14:nvPr/>
              </p14:nvContentPartPr>
              <p14:xfrm>
                <a:off x="2371787" y="5451187"/>
                <a:ext cx="365040" cy="56520"/>
              </p14:xfrm>
            </p:contentPart>
          </mc:Choice>
          <mc:Fallback>
            <p:pic>
              <p:nvPicPr>
                <p:cNvPr id="188" name="Freihand 187">
                  <a:extLst>
                    <a:ext uri="{FF2B5EF4-FFF2-40B4-BE49-F238E27FC236}">
                      <a16:creationId xmlns:a16="http://schemas.microsoft.com/office/drawing/2014/main" id="{873F25CA-FE3D-4DCC-9D9B-DABB92077D35}"/>
                    </a:ext>
                  </a:extLst>
                </p:cNvPr>
                <p:cNvPicPr/>
                <p:nvPr/>
              </p:nvPicPr>
              <p:blipFill>
                <a:blip r:embed="rId412"/>
                <a:stretch>
                  <a:fillRect/>
                </a:stretch>
              </p:blipFill>
              <p:spPr>
                <a:xfrm>
                  <a:off x="2367467" y="5446867"/>
                  <a:ext cx="373680" cy="65160"/>
                </a:xfrm>
                <a:prstGeom prst="rect">
                  <a:avLst/>
                </a:prstGeom>
              </p:spPr>
            </p:pic>
          </mc:Fallback>
        </mc:AlternateContent>
        <mc:AlternateContent xmlns:mc="http://schemas.openxmlformats.org/markup-compatibility/2006">
          <mc:Choice xmlns:p14="http://schemas.microsoft.com/office/powerpoint/2010/main" Requires="p14">
            <p:contentPart p14:bwMode="auto" r:id="rId413">
              <p14:nvContentPartPr>
                <p14:cNvPr id="190" name="Freihand 189">
                  <a:extLst>
                    <a:ext uri="{FF2B5EF4-FFF2-40B4-BE49-F238E27FC236}">
                      <a16:creationId xmlns:a16="http://schemas.microsoft.com/office/drawing/2014/main" id="{88CC4938-84CE-4E2B-B858-D218476AFD40}"/>
                    </a:ext>
                  </a:extLst>
                </p14:cNvPr>
                <p14:cNvContentPartPr/>
                <p14:nvPr/>
              </p14:nvContentPartPr>
              <p14:xfrm>
                <a:off x="2483027" y="5572507"/>
                <a:ext cx="30600" cy="168840"/>
              </p14:xfrm>
            </p:contentPart>
          </mc:Choice>
          <mc:Fallback>
            <p:pic>
              <p:nvPicPr>
                <p:cNvPr id="190" name="Freihand 189">
                  <a:extLst>
                    <a:ext uri="{FF2B5EF4-FFF2-40B4-BE49-F238E27FC236}">
                      <a16:creationId xmlns:a16="http://schemas.microsoft.com/office/drawing/2014/main" id="{88CC4938-84CE-4E2B-B858-D218476AFD40}"/>
                    </a:ext>
                  </a:extLst>
                </p:cNvPr>
                <p:cNvPicPr/>
                <p:nvPr/>
              </p:nvPicPr>
              <p:blipFill>
                <a:blip r:embed="rId414"/>
                <a:stretch>
                  <a:fillRect/>
                </a:stretch>
              </p:blipFill>
              <p:spPr>
                <a:xfrm>
                  <a:off x="2478707" y="5568187"/>
                  <a:ext cx="3924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415">
              <p14:nvContentPartPr>
                <p14:cNvPr id="191" name="Freihand 190">
                  <a:extLst>
                    <a:ext uri="{FF2B5EF4-FFF2-40B4-BE49-F238E27FC236}">
                      <a16:creationId xmlns:a16="http://schemas.microsoft.com/office/drawing/2014/main" id="{F71C5E14-4CE3-4085-935D-0175158FB23F}"/>
                    </a:ext>
                  </a:extLst>
                </p14:cNvPr>
                <p14:cNvContentPartPr/>
                <p14:nvPr/>
              </p14:nvContentPartPr>
              <p14:xfrm>
                <a:off x="2555747" y="5542267"/>
                <a:ext cx="30240" cy="216720"/>
              </p14:xfrm>
            </p:contentPart>
          </mc:Choice>
          <mc:Fallback>
            <p:pic>
              <p:nvPicPr>
                <p:cNvPr id="191" name="Freihand 190">
                  <a:extLst>
                    <a:ext uri="{FF2B5EF4-FFF2-40B4-BE49-F238E27FC236}">
                      <a16:creationId xmlns:a16="http://schemas.microsoft.com/office/drawing/2014/main" id="{F71C5E14-4CE3-4085-935D-0175158FB23F}"/>
                    </a:ext>
                  </a:extLst>
                </p:cNvPr>
                <p:cNvPicPr/>
                <p:nvPr/>
              </p:nvPicPr>
              <p:blipFill>
                <a:blip r:embed="rId416"/>
                <a:stretch>
                  <a:fillRect/>
                </a:stretch>
              </p:blipFill>
              <p:spPr>
                <a:xfrm>
                  <a:off x="2551427" y="5537947"/>
                  <a:ext cx="38880" cy="225360"/>
                </a:xfrm>
                <a:prstGeom prst="rect">
                  <a:avLst/>
                </a:prstGeom>
              </p:spPr>
            </p:pic>
          </mc:Fallback>
        </mc:AlternateContent>
        <mc:AlternateContent xmlns:mc="http://schemas.openxmlformats.org/markup-compatibility/2006">
          <mc:Choice xmlns:p14="http://schemas.microsoft.com/office/powerpoint/2010/main" Requires="p14">
            <p:contentPart p14:bwMode="auto" r:id="rId417">
              <p14:nvContentPartPr>
                <p14:cNvPr id="192" name="Freihand 191">
                  <a:extLst>
                    <a:ext uri="{FF2B5EF4-FFF2-40B4-BE49-F238E27FC236}">
                      <a16:creationId xmlns:a16="http://schemas.microsoft.com/office/drawing/2014/main" id="{4BAF3967-E1EC-4178-A21E-D5E8F4E1697C}"/>
                    </a:ext>
                  </a:extLst>
                </p14:cNvPr>
                <p14:cNvContentPartPr/>
                <p14:nvPr/>
              </p14:nvContentPartPr>
              <p14:xfrm>
                <a:off x="2492027" y="5638747"/>
                <a:ext cx="108360" cy="17640"/>
              </p14:xfrm>
            </p:contentPart>
          </mc:Choice>
          <mc:Fallback>
            <p:pic>
              <p:nvPicPr>
                <p:cNvPr id="192" name="Freihand 191">
                  <a:extLst>
                    <a:ext uri="{FF2B5EF4-FFF2-40B4-BE49-F238E27FC236}">
                      <a16:creationId xmlns:a16="http://schemas.microsoft.com/office/drawing/2014/main" id="{4BAF3967-E1EC-4178-A21E-D5E8F4E1697C}"/>
                    </a:ext>
                  </a:extLst>
                </p:cNvPr>
                <p:cNvPicPr/>
                <p:nvPr/>
              </p:nvPicPr>
              <p:blipFill>
                <a:blip r:embed="rId418"/>
                <a:stretch>
                  <a:fillRect/>
                </a:stretch>
              </p:blipFill>
              <p:spPr>
                <a:xfrm>
                  <a:off x="2487707" y="5634427"/>
                  <a:ext cx="11700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419">
              <p14:nvContentPartPr>
                <p14:cNvPr id="269" name="Freihand 268">
                  <a:extLst>
                    <a:ext uri="{FF2B5EF4-FFF2-40B4-BE49-F238E27FC236}">
                      <a16:creationId xmlns:a16="http://schemas.microsoft.com/office/drawing/2014/main" id="{DB3E4AD6-4777-4B57-90F2-738D5523C24F}"/>
                    </a:ext>
                  </a:extLst>
                </p14:cNvPr>
                <p14:cNvContentPartPr/>
                <p14:nvPr/>
              </p14:nvContentPartPr>
              <p14:xfrm>
                <a:off x="2426147" y="5558827"/>
                <a:ext cx="245160" cy="154800"/>
              </p14:xfrm>
            </p:contentPart>
          </mc:Choice>
          <mc:Fallback>
            <p:pic>
              <p:nvPicPr>
                <p:cNvPr id="269" name="Freihand 268">
                  <a:extLst>
                    <a:ext uri="{FF2B5EF4-FFF2-40B4-BE49-F238E27FC236}">
                      <a16:creationId xmlns:a16="http://schemas.microsoft.com/office/drawing/2014/main" id="{DB3E4AD6-4777-4B57-90F2-738D5523C24F}"/>
                    </a:ext>
                  </a:extLst>
                </p:cNvPr>
                <p:cNvPicPr/>
                <p:nvPr/>
              </p:nvPicPr>
              <p:blipFill>
                <a:blip r:embed="rId420"/>
                <a:stretch>
                  <a:fillRect/>
                </a:stretch>
              </p:blipFill>
              <p:spPr>
                <a:xfrm>
                  <a:off x="2421827" y="5554507"/>
                  <a:ext cx="253800" cy="163440"/>
                </a:xfrm>
                <a:prstGeom prst="rect">
                  <a:avLst/>
                </a:prstGeom>
              </p:spPr>
            </p:pic>
          </mc:Fallback>
        </mc:AlternateContent>
        <mc:AlternateContent xmlns:mc="http://schemas.openxmlformats.org/markup-compatibility/2006">
          <mc:Choice xmlns:p14="http://schemas.microsoft.com/office/powerpoint/2010/main" Requires="p14">
            <p:contentPart p14:bwMode="auto" r:id="rId421">
              <p14:nvContentPartPr>
                <p14:cNvPr id="272" name="Freihand 271">
                  <a:extLst>
                    <a:ext uri="{FF2B5EF4-FFF2-40B4-BE49-F238E27FC236}">
                      <a16:creationId xmlns:a16="http://schemas.microsoft.com/office/drawing/2014/main" id="{8C265A45-D9CC-4228-9DC7-F6BA7ABE5710}"/>
                    </a:ext>
                  </a:extLst>
                </p14:cNvPr>
                <p14:cNvContentPartPr/>
                <p14:nvPr/>
              </p14:nvContentPartPr>
              <p14:xfrm>
                <a:off x="4500107" y="5323387"/>
                <a:ext cx="227520" cy="7560"/>
              </p14:xfrm>
            </p:contentPart>
          </mc:Choice>
          <mc:Fallback>
            <p:pic>
              <p:nvPicPr>
                <p:cNvPr id="272" name="Freihand 271">
                  <a:extLst>
                    <a:ext uri="{FF2B5EF4-FFF2-40B4-BE49-F238E27FC236}">
                      <a16:creationId xmlns:a16="http://schemas.microsoft.com/office/drawing/2014/main" id="{8C265A45-D9CC-4228-9DC7-F6BA7ABE5710}"/>
                    </a:ext>
                  </a:extLst>
                </p:cNvPr>
                <p:cNvPicPr/>
                <p:nvPr/>
              </p:nvPicPr>
              <p:blipFill>
                <a:blip r:embed="rId422"/>
                <a:stretch>
                  <a:fillRect/>
                </a:stretch>
              </p:blipFill>
              <p:spPr>
                <a:xfrm>
                  <a:off x="4495787" y="5319067"/>
                  <a:ext cx="236160" cy="16200"/>
                </a:xfrm>
                <a:prstGeom prst="rect">
                  <a:avLst/>
                </a:prstGeom>
              </p:spPr>
            </p:pic>
          </mc:Fallback>
        </mc:AlternateContent>
        <mc:AlternateContent xmlns:mc="http://schemas.openxmlformats.org/markup-compatibility/2006">
          <mc:Choice xmlns:p14="http://schemas.microsoft.com/office/powerpoint/2010/main" Requires="p14">
            <p:contentPart p14:bwMode="auto" r:id="rId423">
              <p14:nvContentPartPr>
                <p14:cNvPr id="273" name="Freihand 272">
                  <a:extLst>
                    <a:ext uri="{FF2B5EF4-FFF2-40B4-BE49-F238E27FC236}">
                      <a16:creationId xmlns:a16="http://schemas.microsoft.com/office/drawing/2014/main" id="{7BF2D599-D07D-45AD-A340-DD0016059505}"/>
                    </a:ext>
                  </a:extLst>
                </p14:cNvPr>
                <p14:cNvContentPartPr/>
                <p14:nvPr/>
              </p14:nvContentPartPr>
              <p14:xfrm>
                <a:off x="4534307" y="5369107"/>
                <a:ext cx="193680" cy="27720"/>
              </p14:xfrm>
            </p:contentPart>
          </mc:Choice>
          <mc:Fallback>
            <p:pic>
              <p:nvPicPr>
                <p:cNvPr id="273" name="Freihand 272">
                  <a:extLst>
                    <a:ext uri="{FF2B5EF4-FFF2-40B4-BE49-F238E27FC236}">
                      <a16:creationId xmlns:a16="http://schemas.microsoft.com/office/drawing/2014/main" id="{7BF2D599-D07D-45AD-A340-DD0016059505}"/>
                    </a:ext>
                  </a:extLst>
                </p:cNvPr>
                <p:cNvPicPr/>
                <p:nvPr/>
              </p:nvPicPr>
              <p:blipFill>
                <a:blip r:embed="rId424"/>
                <a:stretch>
                  <a:fillRect/>
                </a:stretch>
              </p:blipFill>
              <p:spPr>
                <a:xfrm>
                  <a:off x="4529987" y="5364787"/>
                  <a:ext cx="202320" cy="36360"/>
                </a:xfrm>
                <a:prstGeom prst="rect">
                  <a:avLst/>
                </a:prstGeom>
              </p:spPr>
            </p:pic>
          </mc:Fallback>
        </mc:AlternateContent>
        <mc:AlternateContent xmlns:mc="http://schemas.openxmlformats.org/markup-compatibility/2006">
          <mc:Choice xmlns:p14="http://schemas.microsoft.com/office/powerpoint/2010/main" Requires="p14">
            <p:contentPart p14:bwMode="auto" r:id="rId425">
              <p14:nvContentPartPr>
                <p14:cNvPr id="274" name="Freihand 273">
                  <a:extLst>
                    <a:ext uri="{FF2B5EF4-FFF2-40B4-BE49-F238E27FC236}">
                      <a16:creationId xmlns:a16="http://schemas.microsoft.com/office/drawing/2014/main" id="{782EC324-FD7A-409C-A05A-973B845E28C3}"/>
                    </a:ext>
                  </a:extLst>
                </p14:cNvPr>
                <p14:cNvContentPartPr/>
                <p14:nvPr/>
              </p14:nvContentPartPr>
              <p14:xfrm>
                <a:off x="4880267" y="5258587"/>
                <a:ext cx="198720" cy="146520"/>
              </p14:xfrm>
            </p:contentPart>
          </mc:Choice>
          <mc:Fallback>
            <p:pic>
              <p:nvPicPr>
                <p:cNvPr id="274" name="Freihand 273">
                  <a:extLst>
                    <a:ext uri="{FF2B5EF4-FFF2-40B4-BE49-F238E27FC236}">
                      <a16:creationId xmlns:a16="http://schemas.microsoft.com/office/drawing/2014/main" id="{782EC324-FD7A-409C-A05A-973B845E28C3}"/>
                    </a:ext>
                  </a:extLst>
                </p:cNvPr>
                <p:cNvPicPr/>
                <p:nvPr/>
              </p:nvPicPr>
              <p:blipFill>
                <a:blip r:embed="rId426"/>
                <a:stretch>
                  <a:fillRect/>
                </a:stretch>
              </p:blipFill>
              <p:spPr>
                <a:xfrm>
                  <a:off x="4875947" y="5254267"/>
                  <a:ext cx="20736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427">
              <p14:nvContentPartPr>
                <p14:cNvPr id="275" name="Freihand 274">
                  <a:extLst>
                    <a:ext uri="{FF2B5EF4-FFF2-40B4-BE49-F238E27FC236}">
                      <a16:creationId xmlns:a16="http://schemas.microsoft.com/office/drawing/2014/main" id="{0662B398-18D0-4178-831F-C574E7056D81}"/>
                    </a:ext>
                  </a:extLst>
                </p14:cNvPr>
                <p14:cNvContentPartPr/>
                <p14:nvPr/>
              </p14:nvContentPartPr>
              <p14:xfrm>
                <a:off x="5262227" y="5011627"/>
                <a:ext cx="198000" cy="169920"/>
              </p14:xfrm>
            </p:contentPart>
          </mc:Choice>
          <mc:Fallback>
            <p:pic>
              <p:nvPicPr>
                <p:cNvPr id="275" name="Freihand 274">
                  <a:extLst>
                    <a:ext uri="{FF2B5EF4-FFF2-40B4-BE49-F238E27FC236}">
                      <a16:creationId xmlns:a16="http://schemas.microsoft.com/office/drawing/2014/main" id="{0662B398-18D0-4178-831F-C574E7056D81}"/>
                    </a:ext>
                  </a:extLst>
                </p:cNvPr>
                <p:cNvPicPr/>
                <p:nvPr/>
              </p:nvPicPr>
              <p:blipFill>
                <a:blip r:embed="rId428"/>
                <a:stretch>
                  <a:fillRect/>
                </a:stretch>
              </p:blipFill>
              <p:spPr>
                <a:xfrm>
                  <a:off x="5257907" y="5007307"/>
                  <a:ext cx="206640" cy="178560"/>
                </a:xfrm>
                <a:prstGeom prst="rect">
                  <a:avLst/>
                </a:prstGeom>
              </p:spPr>
            </p:pic>
          </mc:Fallback>
        </mc:AlternateContent>
        <mc:AlternateContent xmlns:mc="http://schemas.openxmlformats.org/markup-compatibility/2006">
          <mc:Choice xmlns:p14="http://schemas.microsoft.com/office/powerpoint/2010/main" Requires="p14">
            <p:contentPart p14:bwMode="auto" r:id="rId429">
              <p14:nvContentPartPr>
                <p14:cNvPr id="276" name="Freihand 275">
                  <a:extLst>
                    <a:ext uri="{FF2B5EF4-FFF2-40B4-BE49-F238E27FC236}">
                      <a16:creationId xmlns:a16="http://schemas.microsoft.com/office/drawing/2014/main" id="{947AE2CD-E2DB-43CD-AAA6-A268ECD00F2E}"/>
                    </a:ext>
                  </a:extLst>
                </p14:cNvPr>
                <p14:cNvContentPartPr/>
                <p14:nvPr/>
              </p14:nvContentPartPr>
              <p14:xfrm>
                <a:off x="5545907" y="5040067"/>
                <a:ext cx="105480" cy="66240"/>
              </p14:xfrm>
            </p:contentPart>
          </mc:Choice>
          <mc:Fallback>
            <p:pic>
              <p:nvPicPr>
                <p:cNvPr id="276" name="Freihand 275">
                  <a:extLst>
                    <a:ext uri="{FF2B5EF4-FFF2-40B4-BE49-F238E27FC236}">
                      <a16:creationId xmlns:a16="http://schemas.microsoft.com/office/drawing/2014/main" id="{947AE2CD-E2DB-43CD-AAA6-A268ECD00F2E}"/>
                    </a:ext>
                  </a:extLst>
                </p:cNvPr>
                <p:cNvPicPr/>
                <p:nvPr/>
              </p:nvPicPr>
              <p:blipFill>
                <a:blip r:embed="rId430"/>
                <a:stretch>
                  <a:fillRect/>
                </a:stretch>
              </p:blipFill>
              <p:spPr>
                <a:xfrm>
                  <a:off x="5541587" y="5035747"/>
                  <a:ext cx="114120" cy="74880"/>
                </a:xfrm>
                <a:prstGeom prst="rect">
                  <a:avLst/>
                </a:prstGeom>
              </p:spPr>
            </p:pic>
          </mc:Fallback>
        </mc:AlternateContent>
        <mc:AlternateContent xmlns:mc="http://schemas.openxmlformats.org/markup-compatibility/2006">
          <mc:Choice xmlns:p14="http://schemas.microsoft.com/office/powerpoint/2010/main" Requires="p14">
            <p:contentPart p14:bwMode="auto" r:id="rId431">
              <p14:nvContentPartPr>
                <p14:cNvPr id="277" name="Freihand 276">
                  <a:extLst>
                    <a:ext uri="{FF2B5EF4-FFF2-40B4-BE49-F238E27FC236}">
                      <a16:creationId xmlns:a16="http://schemas.microsoft.com/office/drawing/2014/main" id="{AAD9C130-3B52-40BE-B131-404F8303E8F3}"/>
                    </a:ext>
                  </a:extLst>
                </p14:cNvPr>
                <p14:cNvContentPartPr/>
                <p14:nvPr/>
              </p14:nvContentPartPr>
              <p14:xfrm>
                <a:off x="5600627" y="5026747"/>
                <a:ext cx="48960" cy="176760"/>
              </p14:xfrm>
            </p:contentPart>
          </mc:Choice>
          <mc:Fallback>
            <p:pic>
              <p:nvPicPr>
                <p:cNvPr id="277" name="Freihand 276">
                  <a:extLst>
                    <a:ext uri="{FF2B5EF4-FFF2-40B4-BE49-F238E27FC236}">
                      <a16:creationId xmlns:a16="http://schemas.microsoft.com/office/drawing/2014/main" id="{AAD9C130-3B52-40BE-B131-404F8303E8F3}"/>
                    </a:ext>
                  </a:extLst>
                </p:cNvPr>
                <p:cNvPicPr/>
                <p:nvPr/>
              </p:nvPicPr>
              <p:blipFill>
                <a:blip r:embed="rId432"/>
                <a:stretch>
                  <a:fillRect/>
                </a:stretch>
              </p:blipFill>
              <p:spPr>
                <a:xfrm>
                  <a:off x="5596307" y="5022427"/>
                  <a:ext cx="5760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433">
              <p14:nvContentPartPr>
                <p14:cNvPr id="278" name="Freihand 277">
                  <a:extLst>
                    <a:ext uri="{FF2B5EF4-FFF2-40B4-BE49-F238E27FC236}">
                      <a16:creationId xmlns:a16="http://schemas.microsoft.com/office/drawing/2014/main" id="{1F7D1E3E-4F7E-4161-8063-649493C2CDEC}"/>
                    </a:ext>
                  </a:extLst>
                </p14:cNvPr>
                <p14:cNvContentPartPr/>
                <p14:nvPr/>
              </p14:nvContentPartPr>
              <p14:xfrm>
                <a:off x="5626547" y="5098387"/>
                <a:ext cx="110880" cy="132120"/>
              </p14:xfrm>
            </p:contentPart>
          </mc:Choice>
          <mc:Fallback>
            <p:pic>
              <p:nvPicPr>
                <p:cNvPr id="278" name="Freihand 277">
                  <a:extLst>
                    <a:ext uri="{FF2B5EF4-FFF2-40B4-BE49-F238E27FC236}">
                      <a16:creationId xmlns:a16="http://schemas.microsoft.com/office/drawing/2014/main" id="{1F7D1E3E-4F7E-4161-8063-649493C2CDEC}"/>
                    </a:ext>
                  </a:extLst>
                </p:cNvPr>
                <p:cNvPicPr/>
                <p:nvPr/>
              </p:nvPicPr>
              <p:blipFill>
                <a:blip r:embed="rId434"/>
                <a:stretch>
                  <a:fillRect/>
                </a:stretch>
              </p:blipFill>
              <p:spPr>
                <a:xfrm>
                  <a:off x="5622227" y="5094067"/>
                  <a:ext cx="119520" cy="140760"/>
                </a:xfrm>
                <a:prstGeom prst="rect">
                  <a:avLst/>
                </a:prstGeom>
              </p:spPr>
            </p:pic>
          </mc:Fallback>
        </mc:AlternateContent>
        <mc:AlternateContent xmlns:mc="http://schemas.openxmlformats.org/markup-compatibility/2006">
          <mc:Choice xmlns:p14="http://schemas.microsoft.com/office/powerpoint/2010/main" Requires="p14">
            <p:contentPart p14:bwMode="auto" r:id="rId435">
              <p14:nvContentPartPr>
                <p14:cNvPr id="279" name="Freihand 278">
                  <a:extLst>
                    <a:ext uri="{FF2B5EF4-FFF2-40B4-BE49-F238E27FC236}">
                      <a16:creationId xmlns:a16="http://schemas.microsoft.com/office/drawing/2014/main" id="{10C3FFB1-E2F5-45E9-ACC5-CA1CB60CEB60}"/>
                    </a:ext>
                  </a:extLst>
                </p14:cNvPr>
                <p14:cNvContentPartPr/>
                <p14:nvPr/>
              </p14:nvContentPartPr>
              <p14:xfrm>
                <a:off x="5691347" y="5157067"/>
                <a:ext cx="74880" cy="18360"/>
              </p14:xfrm>
            </p:contentPart>
          </mc:Choice>
          <mc:Fallback>
            <p:pic>
              <p:nvPicPr>
                <p:cNvPr id="279" name="Freihand 278">
                  <a:extLst>
                    <a:ext uri="{FF2B5EF4-FFF2-40B4-BE49-F238E27FC236}">
                      <a16:creationId xmlns:a16="http://schemas.microsoft.com/office/drawing/2014/main" id="{10C3FFB1-E2F5-45E9-ACC5-CA1CB60CEB60}"/>
                    </a:ext>
                  </a:extLst>
                </p:cNvPr>
                <p:cNvPicPr/>
                <p:nvPr/>
              </p:nvPicPr>
              <p:blipFill>
                <a:blip r:embed="rId436"/>
                <a:stretch>
                  <a:fillRect/>
                </a:stretch>
              </p:blipFill>
              <p:spPr>
                <a:xfrm>
                  <a:off x="5687027" y="5152747"/>
                  <a:ext cx="8352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437">
              <p14:nvContentPartPr>
                <p14:cNvPr id="280" name="Freihand 279">
                  <a:extLst>
                    <a:ext uri="{FF2B5EF4-FFF2-40B4-BE49-F238E27FC236}">
                      <a16:creationId xmlns:a16="http://schemas.microsoft.com/office/drawing/2014/main" id="{9D2F652D-DB5E-4699-BF92-571BAA62FC42}"/>
                    </a:ext>
                  </a:extLst>
                </p14:cNvPr>
                <p14:cNvContentPartPr/>
                <p14:nvPr/>
              </p14:nvContentPartPr>
              <p14:xfrm>
                <a:off x="5256467" y="5216827"/>
                <a:ext cx="661680" cy="83520"/>
              </p14:xfrm>
            </p:contentPart>
          </mc:Choice>
          <mc:Fallback>
            <p:pic>
              <p:nvPicPr>
                <p:cNvPr id="280" name="Freihand 279">
                  <a:extLst>
                    <a:ext uri="{FF2B5EF4-FFF2-40B4-BE49-F238E27FC236}">
                      <a16:creationId xmlns:a16="http://schemas.microsoft.com/office/drawing/2014/main" id="{9D2F652D-DB5E-4699-BF92-571BAA62FC42}"/>
                    </a:ext>
                  </a:extLst>
                </p:cNvPr>
                <p:cNvPicPr/>
                <p:nvPr/>
              </p:nvPicPr>
              <p:blipFill>
                <a:blip r:embed="rId438"/>
                <a:stretch>
                  <a:fillRect/>
                </a:stretch>
              </p:blipFill>
              <p:spPr>
                <a:xfrm>
                  <a:off x="5252147" y="5212507"/>
                  <a:ext cx="670320" cy="92160"/>
                </a:xfrm>
                <a:prstGeom prst="rect">
                  <a:avLst/>
                </a:prstGeom>
              </p:spPr>
            </p:pic>
          </mc:Fallback>
        </mc:AlternateContent>
        <mc:AlternateContent xmlns:mc="http://schemas.openxmlformats.org/markup-compatibility/2006">
          <mc:Choice xmlns:p14="http://schemas.microsoft.com/office/powerpoint/2010/main" Requires="p14">
            <p:contentPart p14:bwMode="auto" r:id="rId439">
              <p14:nvContentPartPr>
                <p14:cNvPr id="281" name="Freihand 280">
                  <a:extLst>
                    <a:ext uri="{FF2B5EF4-FFF2-40B4-BE49-F238E27FC236}">
                      <a16:creationId xmlns:a16="http://schemas.microsoft.com/office/drawing/2014/main" id="{04D88406-ACE3-4F5F-87C6-796D5888F8E8}"/>
                    </a:ext>
                  </a:extLst>
                </p14:cNvPr>
                <p14:cNvContentPartPr/>
                <p14:nvPr/>
              </p14:nvContentPartPr>
              <p14:xfrm>
                <a:off x="5441867" y="5359747"/>
                <a:ext cx="129960" cy="80640"/>
              </p14:xfrm>
            </p:contentPart>
          </mc:Choice>
          <mc:Fallback>
            <p:pic>
              <p:nvPicPr>
                <p:cNvPr id="281" name="Freihand 280">
                  <a:extLst>
                    <a:ext uri="{FF2B5EF4-FFF2-40B4-BE49-F238E27FC236}">
                      <a16:creationId xmlns:a16="http://schemas.microsoft.com/office/drawing/2014/main" id="{04D88406-ACE3-4F5F-87C6-796D5888F8E8}"/>
                    </a:ext>
                  </a:extLst>
                </p:cNvPr>
                <p:cNvPicPr/>
                <p:nvPr/>
              </p:nvPicPr>
              <p:blipFill>
                <a:blip r:embed="rId440"/>
                <a:stretch>
                  <a:fillRect/>
                </a:stretch>
              </p:blipFill>
              <p:spPr>
                <a:xfrm>
                  <a:off x="5437547" y="5355427"/>
                  <a:ext cx="13860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441">
              <p14:nvContentPartPr>
                <p14:cNvPr id="282" name="Freihand 281">
                  <a:extLst>
                    <a:ext uri="{FF2B5EF4-FFF2-40B4-BE49-F238E27FC236}">
                      <a16:creationId xmlns:a16="http://schemas.microsoft.com/office/drawing/2014/main" id="{8B3BFBE9-EE50-4E17-9163-57A7024E916C}"/>
                    </a:ext>
                  </a:extLst>
                </p14:cNvPr>
                <p14:cNvContentPartPr/>
                <p14:nvPr/>
              </p14:nvContentPartPr>
              <p14:xfrm>
                <a:off x="5522507" y="5362627"/>
                <a:ext cx="82440" cy="198360"/>
              </p14:xfrm>
            </p:contentPart>
          </mc:Choice>
          <mc:Fallback>
            <p:pic>
              <p:nvPicPr>
                <p:cNvPr id="282" name="Freihand 281">
                  <a:extLst>
                    <a:ext uri="{FF2B5EF4-FFF2-40B4-BE49-F238E27FC236}">
                      <a16:creationId xmlns:a16="http://schemas.microsoft.com/office/drawing/2014/main" id="{8B3BFBE9-EE50-4E17-9163-57A7024E916C}"/>
                    </a:ext>
                  </a:extLst>
                </p:cNvPr>
                <p:cNvPicPr/>
                <p:nvPr/>
              </p:nvPicPr>
              <p:blipFill>
                <a:blip r:embed="rId442"/>
                <a:stretch>
                  <a:fillRect/>
                </a:stretch>
              </p:blipFill>
              <p:spPr>
                <a:xfrm>
                  <a:off x="5518187" y="5358307"/>
                  <a:ext cx="91080" cy="207000"/>
                </a:xfrm>
                <a:prstGeom prst="rect">
                  <a:avLst/>
                </a:prstGeom>
              </p:spPr>
            </p:pic>
          </mc:Fallback>
        </mc:AlternateContent>
        <mc:AlternateContent xmlns:mc="http://schemas.openxmlformats.org/markup-compatibility/2006">
          <mc:Choice xmlns:p14="http://schemas.microsoft.com/office/powerpoint/2010/main" Requires="p14">
            <p:contentPart p14:bwMode="auto" r:id="rId443">
              <p14:nvContentPartPr>
                <p14:cNvPr id="283" name="Freihand 282">
                  <a:extLst>
                    <a:ext uri="{FF2B5EF4-FFF2-40B4-BE49-F238E27FC236}">
                      <a16:creationId xmlns:a16="http://schemas.microsoft.com/office/drawing/2014/main" id="{D3705426-B60A-49C4-A87F-7F0B50471903}"/>
                    </a:ext>
                  </a:extLst>
                </p14:cNvPr>
                <p14:cNvContentPartPr/>
                <p14:nvPr/>
              </p14:nvContentPartPr>
              <p14:xfrm>
                <a:off x="5585147" y="5406547"/>
                <a:ext cx="218160" cy="211680"/>
              </p14:xfrm>
            </p:contentPart>
          </mc:Choice>
          <mc:Fallback>
            <p:pic>
              <p:nvPicPr>
                <p:cNvPr id="283" name="Freihand 282">
                  <a:extLst>
                    <a:ext uri="{FF2B5EF4-FFF2-40B4-BE49-F238E27FC236}">
                      <a16:creationId xmlns:a16="http://schemas.microsoft.com/office/drawing/2014/main" id="{D3705426-B60A-49C4-A87F-7F0B50471903}"/>
                    </a:ext>
                  </a:extLst>
                </p:cNvPr>
                <p:cNvPicPr/>
                <p:nvPr/>
              </p:nvPicPr>
              <p:blipFill>
                <a:blip r:embed="rId444"/>
                <a:stretch>
                  <a:fillRect/>
                </a:stretch>
              </p:blipFill>
              <p:spPr>
                <a:xfrm>
                  <a:off x="5580827" y="5402227"/>
                  <a:ext cx="226800" cy="220320"/>
                </a:xfrm>
                <a:prstGeom prst="rect">
                  <a:avLst/>
                </a:prstGeom>
              </p:spPr>
            </p:pic>
          </mc:Fallback>
        </mc:AlternateContent>
        <mc:AlternateContent xmlns:mc="http://schemas.openxmlformats.org/markup-compatibility/2006">
          <mc:Choice xmlns:p14="http://schemas.microsoft.com/office/powerpoint/2010/main" Requires="p14">
            <p:contentPart p14:bwMode="auto" r:id="rId445">
              <p14:nvContentPartPr>
                <p14:cNvPr id="302" name="Freihand 301">
                  <a:extLst>
                    <a:ext uri="{FF2B5EF4-FFF2-40B4-BE49-F238E27FC236}">
                      <a16:creationId xmlns:a16="http://schemas.microsoft.com/office/drawing/2014/main" id="{80D3EEED-4C8E-412B-8E44-B10A3995FDBD}"/>
                    </a:ext>
                  </a:extLst>
                </p14:cNvPr>
                <p14:cNvContentPartPr/>
                <p14:nvPr/>
              </p14:nvContentPartPr>
              <p14:xfrm>
                <a:off x="5904467" y="5876347"/>
                <a:ext cx="214200" cy="93600"/>
              </p14:xfrm>
            </p:contentPart>
          </mc:Choice>
          <mc:Fallback>
            <p:pic>
              <p:nvPicPr>
                <p:cNvPr id="302" name="Freihand 301">
                  <a:extLst>
                    <a:ext uri="{FF2B5EF4-FFF2-40B4-BE49-F238E27FC236}">
                      <a16:creationId xmlns:a16="http://schemas.microsoft.com/office/drawing/2014/main" id="{80D3EEED-4C8E-412B-8E44-B10A3995FDBD}"/>
                    </a:ext>
                  </a:extLst>
                </p:cNvPr>
                <p:cNvPicPr/>
                <p:nvPr/>
              </p:nvPicPr>
              <p:blipFill>
                <a:blip r:embed="rId446"/>
                <a:stretch>
                  <a:fillRect/>
                </a:stretch>
              </p:blipFill>
              <p:spPr>
                <a:xfrm>
                  <a:off x="5900147" y="5872027"/>
                  <a:ext cx="22284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447">
              <p14:nvContentPartPr>
                <p14:cNvPr id="303" name="Freihand 302">
                  <a:extLst>
                    <a:ext uri="{FF2B5EF4-FFF2-40B4-BE49-F238E27FC236}">
                      <a16:creationId xmlns:a16="http://schemas.microsoft.com/office/drawing/2014/main" id="{69ACB5A0-3FCD-450B-A8FE-C3E40BF3FC6F}"/>
                    </a:ext>
                  </a:extLst>
                </p14:cNvPr>
                <p14:cNvContentPartPr/>
                <p14:nvPr/>
              </p14:nvContentPartPr>
              <p14:xfrm>
                <a:off x="6198947" y="5743507"/>
                <a:ext cx="245160" cy="206280"/>
              </p14:xfrm>
            </p:contentPart>
          </mc:Choice>
          <mc:Fallback>
            <p:pic>
              <p:nvPicPr>
                <p:cNvPr id="303" name="Freihand 302">
                  <a:extLst>
                    <a:ext uri="{FF2B5EF4-FFF2-40B4-BE49-F238E27FC236}">
                      <a16:creationId xmlns:a16="http://schemas.microsoft.com/office/drawing/2014/main" id="{69ACB5A0-3FCD-450B-A8FE-C3E40BF3FC6F}"/>
                    </a:ext>
                  </a:extLst>
                </p:cNvPr>
                <p:cNvPicPr/>
                <p:nvPr/>
              </p:nvPicPr>
              <p:blipFill>
                <a:blip r:embed="rId448"/>
                <a:stretch>
                  <a:fillRect/>
                </a:stretch>
              </p:blipFill>
              <p:spPr>
                <a:xfrm>
                  <a:off x="6194627" y="5739187"/>
                  <a:ext cx="253800" cy="214920"/>
                </a:xfrm>
                <a:prstGeom prst="rect">
                  <a:avLst/>
                </a:prstGeom>
              </p:spPr>
            </p:pic>
          </mc:Fallback>
        </mc:AlternateContent>
        <mc:AlternateContent xmlns:mc="http://schemas.openxmlformats.org/markup-compatibility/2006">
          <mc:Choice xmlns:p14="http://schemas.microsoft.com/office/powerpoint/2010/main" Requires="p14">
            <p:contentPart p14:bwMode="auto" r:id="rId449">
              <p14:nvContentPartPr>
                <p14:cNvPr id="304" name="Freihand 303">
                  <a:extLst>
                    <a:ext uri="{FF2B5EF4-FFF2-40B4-BE49-F238E27FC236}">
                      <a16:creationId xmlns:a16="http://schemas.microsoft.com/office/drawing/2014/main" id="{D047E2BD-9BEC-413B-AB91-38F1EFB2E0DA}"/>
                    </a:ext>
                  </a:extLst>
                </p14:cNvPr>
                <p14:cNvContentPartPr/>
                <p14:nvPr/>
              </p14:nvContentPartPr>
              <p14:xfrm>
                <a:off x="6468227" y="5794627"/>
                <a:ext cx="169920" cy="267120"/>
              </p14:xfrm>
            </p:contentPart>
          </mc:Choice>
          <mc:Fallback>
            <p:pic>
              <p:nvPicPr>
                <p:cNvPr id="304" name="Freihand 303">
                  <a:extLst>
                    <a:ext uri="{FF2B5EF4-FFF2-40B4-BE49-F238E27FC236}">
                      <a16:creationId xmlns:a16="http://schemas.microsoft.com/office/drawing/2014/main" id="{D047E2BD-9BEC-413B-AB91-38F1EFB2E0DA}"/>
                    </a:ext>
                  </a:extLst>
                </p:cNvPr>
                <p:cNvPicPr/>
                <p:nvPr/>
              </p:nvPicPr>
              <p:blipFill>
                <a:blip r:embed="rId450"/>
                <a:stretch>
                  <a:fillRect/>
                </a:stretch>
              </p:blipFill>
              <p:spPr>
                <a:xfrm>
                  <a:off x="6463907" y="5790307"/>
                  <a:ext cx="178560" cy="275760"/>
                </a:xfrm>
                <a:prstGeom prst="rect">
                  <a:avLst/>
                </a:prstGeom>
              </p:spPr>
            </p:pic>
          </mc:Fallback>
        </mc:AlternateContent>
        <mc:AlternateContent xmlns:mc="http://schemas.openxmlformats.org/markup-compatibility/2006">
          <mc:Choice xmlns:p14="http://schemas.microsoft.com/office/powerpoint/2010/main" Requires="p14">
            <p:contentPart p14:bwMode="auto" r:id="rId451">
              <p14:nvContentPartPr>
                <p14:cNvPr id="305" name="Freihand 304">
                  <a:extLst>
                    <a:ext uri="{FF2B5EF4-FFF2-40B4-BE49-F238E27FC236}">
                      <a16:creationId xmlns:a16="http://schemas.microsoft.com/office/drawing/2014/main" id="{466675C2-40B8-4F3C-9DD8-50E8A5C6B1BD}"/>
                    </a:ext>
                  </a:extLst>
                </p14:cNvPr>
                <p14:cNvContentPartPr/>
                <p14:nvPr/>
              </p14:nvContentPartPr>
              <p14:xfrm>
                <a:off x="6650027" y="5682667"/>
                <a:ext cx="451080" cy="231480"/>
              </p14:xfrm>
            </p:contentPart>
          </mc:Choice>
          <mc:Fallback>
            <p:pic>
              <p:nvPicPr>
                <p:cNvPr id="305" name="Freihand 304">
                  <a:extLst>
                    <a:ext uri="{FF2B5EF4-FFF2-40B4-BE49-F238E27FC236}">
                      <a16:creationId xmlns:a16="http://schemas.microsoft.com/office/drawing/2014/main" id="{466675C2-40B8-4F3C-9DD8-50E8A5C6B1BD}"/>
                    </a:ext>
                  </a:extLst>
                </p:cNvPr>
                <p:cNvPicPr/>
                <p:nvPr/>
              </p:nvPicPr>
              <p:blipFill>
                <a:blip r:embed="rId452"/>
                <a:stretch>
                  <a:fillRect/>
                </a:stretch>
              </p:blipFill>
              <p:spPr>
                <a:xfrm>
                  <a:off x="6645707" y="5678347"/>
                  <a:ext cx="459720" cy="240120"/>
                </a:xfrm>
                <a:prstGeom prst="rect">
                  <a:avLst/>
                </a:prstGeom>
              </p:spPr>
            </p:pic>
          </mc:Fallback>
        </mc:AlternateContent>
        <mc:AlternateContent xmlns:mc="http://schemas.openxmlformats.org/markup-compatibility/2006">
          <mc:Choice xmlns:p14="http://schemas.microsoft.com/office/powerpoint/2010/main" Requires="p14">
            <p:contentPart p14:bwMode="auto" r:id="rId453">
              <p14:nvContentPartPr>
                <p14:cNvPr id="306" name="Freihand 305">
                  <a:extLst>
                    <a:ext uri="{FF2B5EF4-FFF2-40B4-BE49-F238E27FC236}">
                      <a16:creationId xmlns:a16="http://schemas.microsoft.com/office/drawing/2014/main" id="{58EFB47F-E38C-4737-865C-8E734FB05BD9}"/>
                    </a:ext>
                  </a:extLst>
                </p14:cNvPr>
                <p14:cNvContentPartPr/>
                <p14:nvPr/>
              </p14:nvContentPartPr>
              <p14:xfrm>
                <a:off x="7091747" y="5664307"/>
                <a:ext cx="196920" cy="174600"/>
              </p14:xfrm>
            </p:contentPart>
          </mc:Choice>
          <mc:Fallback>
            <p:pic>
              <p:nvPicPr>
                <p:cNvPr id="306" name="Freihand 305">
                  <a:extLst>
                    <a:ext uri="{FF2B5EF4-FFF2-40B4-BE49-F238E27FC236}">
                      <a16:creationId xmlns:a16="http://schemas.microsoft.com/office/drawing/2014/main" id="{58EFB47F-E38C-4737-865C-8E734FB05BD9}"/>
                    </a:ext>
                  </a:extLst>
                </p:cNvPr>
                <p:cNvPicPr/>
                <p:nvPr/>
              </p:nvPicPr>
              <p:blipFill>
                <a:blip r:embed="rId454"/>
                <a:stretch>
                  <a:fillRect/>
                </a:stretch>
              </p:blipFill>
              <p:spPr>
                <a:xfrm>
                  <a:off x="7087427" y="5659987"/>
                  <a:ext cx="20556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455">
              <p14:nvContentPartPr>
                <p14:cNvPr id="307" name="Freihand 306">
                  <a:extLst>
                    <a:ext uri="{FF2B5EF4-FFF2-40B4-BE49-F238E27FC236}">
                      <a16:creationId xmlns:a16="http://schemas.microsoft.com/office/drawing/2014/main" id="{4675396B-E9E3-4AE1-B47A-0175D156FCD4}"/>
                    </a:ext>
                  </a:extLst>
                </p14:cNvPr>
                <p14:cNvContentPartPr/>
                <p14:nvPr/>
              </p14:nvContentPartPr>
              <p14:xfrm>
                <a:off x="7512587" y="5712187"/>
                <a:ext cx="155160" cy="120960"/>
              </p14:xfrm>
            </p:contentPart>
          </mc:Choice>
          <mc:Fallback>
            <p:pic>
              <p:nvPicPr>
                <p:cNvPr id="307" name="Freihand 306">
                  <a:extLst>
                    <a:ext uri="{FF2B5EF4-FFF2-40B4-BE49-F238E27FC236}">
                      <a16:creationId xmlns:a16="http://schemas.microsoft.com/office/drawing/2014/main" id="{4675396B-E9E3-4AE1-B47A-0175D156FCD4}"/>
                    </a:ext>
                  </a:extLst>
                </p:cNvPr>
                <p:cNvPicPr/>
                <p:nvPr/>
              </p:nvPicPr>
              <p:blipFill>
                <a:blip r:embed="rId456"/>
                <a:stretch>
                  <a:fillRect/>
                </a:stretch>
              </p:blipFill>
              <p:spPr>
                <a:xfrm>
                  <a:off x="7508267" y="5707867"/>
                  <a:ext cx="16380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457">
              <p14:nvContentPartPr>
                <p14:cNvPr id="308" name="Freihand 307">
                  <a:extLst>
                    <a:ext uri="{FF2B5EF4-FFF2-40B4-BE49-F238E27FC236}">
                      <a16:creationId xmlns:a16="http://schemas.microsoft.com/office/drawing/2014/main" id="{AA89921E-6BD2-4CF6-ADCC-CF2EEC3E9FF7}"/>
                    </a:ext>
                  </a:extLst>
                </p14:cNvPr>
                <p14:cNvContentPartPr/>
                <p14:nvPr/>
              </p14:nvContentPartPr>
              <p14:xfrm>
                <a:off x="7717427" y="5692027"/>
                <a:ext cx="136800" cy="153360"/>
              </p14:xfrm>
            </p:contentPart>
          </mc:Choice>
          <mc:Fallback>
            <p:pic>
              <p:nvPicPr>
                <p:cNvPr id="308" name="Freihand 307">
                  <a:extLst>
                    <a:ext uri="{FF2B5EF4-FFF2-40B4-BE49-F238E27FC236}">
                      <a16:creationId xmlns:a16="http://schemas.microsoft.com/office/drawing/2014/main" id="{AA89921E-6BD2-4CF6-ADCC-CF2EEC3E9FF7}"/>
                    </a:ext>
                  </a:extLst>
                </p:cNvPr>
                <p:cNvPicPr/>
                <p:nvPr/>
              </p:nvPicPr>
              <p:blipFill>
                <a:blip r:embed="rId458"/>
                <a:stretch>
                  <a:fillRect/>
                </a:stretch>
              </p:blipFill>
              <p:spPr>
                <a:xfrm>
                  <a:off x="7713107" y="5687707"/>
                  <a:ext cx="145440" cy="162000"/>
                </a:xfrm>
                <a:prstGeom prst="rect">
                  <a:avLst/>
                </a:prstGeom>
              </p:spPr>
            </p:pic>
          </mc:Fallback>
        </mc:AlternateContent>
        <mc:AlternateContent xmlns:mc="http://schemas.openxmlformats.org/markup-compatibility/2006">
          <mc:Choice xmlns:p14="http://schemas.microsoft.com/office/powerpoint/2010/main" Requires="p14">
            <p:contentPart p14:bwMode="auto" r:id="rId459">
              <p14:nvContentPartPr>
                <p14:cNvPr id="285" name="Freihand 284">
                  <a:extLst>
                    <a:ext uri="{FF2B5EF4-FFF2-40B4-BE49-F238E27FC236}">
                      <a16:creationId xmlns:a16="http://schemas.microsoft.com/office/drawing/2014/main" id="{AAAA1CD5-D208-4879-8DF3-8B1452048B23}"/>
                    </a:ext>
                  </a:extLst>
                </p14:cNvPr>
                <p14:cNvContentPartPr/>
                <p14:nvPr/>
              </p14:nvContentPartPr>
              <p14:xfrm>
                <a:off x="1634867" y="6193867"/>
                <a:ext cx="430200" cy="29160"/>
              </p14:xfrm>
            </p:contentPart>
          </mc:Choice>
          <mc:Fallback>
            <p:pic>
              <p:nvPicPr>
                <p:cNvPr id="285" name="Freihand 284">
                  <a:extLst>
                    <a:ext uri="{FF2B5EF4-FFF2-40B4-BE49-F238E27FC236}">
                      <a16:creationId xmlns:a16="http://schemas.microsoft.com/office/drawing/2014/main" id="{AAAA1CD5-D208-4879-8DF3-8B1452048B23}"/>
                    </a:ext>
                  </a:extLst>
                </p:cNvPr>
                <p:cNvPicPr/>
                <p:nvPr/>
              </p:nvPicPr>
              <p:blipFill>
                <a:blip r:embed="rId460"/>
                <a:stretch>
                  <a:fillRect/>
                </a:stretch>
              </p:blipFill>
              <p:spPr>
                <a:xfrm>
                  <a:off x="1630547" y="6189547"/>
                  <a:ext cx="438840" cy="37800"/>
                </a:xfrm>
                <a:prstGeom prst="rect">
                  <a:avLst/>
                </a:prstGeom>
              </p:spPr>
            </p:pic>
          </mc:Fallback>
        </mc:AlternateContent>
        <mc:AlternateContent xmlns:mc="http://schemas.openxmlformats.org/markup-compatibility/2006">
          <mc:Choice xmlns:p14="http://schemas.microsoft.com/office/powerpoint/2010/main" Requires="p14">
            <p:contentPart p14:bwMode="auto" r:id="rId461">
              <p14:nvContentPartPr>
                <p14:cNvPr id="286" name="Freihand 285">
                  <a:extLst>
                    <a:ext uri="{FF2B5EF4-FFF2-40B4-BE49-F238E27FC236}">
                      <a16:creationId xmlns:a16="http://schemas.microsoft.com/office/drawing/2014/main" id="{B6C37F47-A331-46C1-B979-BE5CCFE728AD}"/>
                    </a:ext>
                  </a:extLst>
                </p14:cNvPr>
                <p14:cNvContentPartPr/>
                <p14:nvPr/>
              </p14:nvContentPartPr>
              <p14:xfrm>
                <a:off x="1709387" y="6249307"/>
                <a:ext cx="408600" cy="18720"/>
              </p14:xfrm>
            </p:contentPart>
          </mc:Choice>
          <mc:Fallback>
            <p:pic>
              <p:nvPicPr>
                <p:cNvPr id="286" name="Freihand 285">
                  <a:extLst>
                    <a:ext uri="{FF2B5EF4-FFF2-40B4-BE49-F238E27FC236}">
                      <a16:creationId xmlns:a16="http://schemas.microsoft.com/office/drawing/2014/main" id="{B6C37F47-A331-46C1-B979-BE5CCFE728AD}"/>
                    </a:ext>
                  </a:extLst>
                </p:cNvPr>
                <p:cNvPicPr/>
                <p:nvPr/>
              </p:nvPicPr>
              <p:blipFill>
                <a:blip r:embed="rId462"/>
                <a:stretch>
                  <a:fillRect/>
                </a:stretch>
              </p:blipFill>
              <p:spPr>
                <a:xfrm>
                  <a:off x="1705067" y="6244987"/>
                  <a:ext cx="41724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463">
              <p14:nvContentPartPr>
                <p14:cNvPr id="287" name="Freihand 286">
                  <a:extLst>
                    <a:ext uri="{FF2B5EF4-FFF2-40B4-BE49-F238E27FC236}">
                      <a16:creationId xmlns:a16="http://schemas.microsoft.com/office/drawing/2014/main" id="{EA3F0A8F-8D47-4BB2-BF1D-049846725EC0}"/>
                    </a:ext>
                  </a:extLst>
                </p14:cNvPr>
                <p14:cNvContentPartPr/>
                <p14:nvPr/>
              </p14:nvContentPartPr>
              <p14:xfrm>
                <a:off x="2101427" y="6087307"/>
                <a:ext cx="209160" cy="282960"/>
              </p14:xfrm>
            </p:contentPart>
          </mc:Choice>
          <mc:Fallback>
            <p:pic>
              <p:nvPicPr>
                <p:cNvPr id="287" name="Freihand 286">
                  <a:extLst>
                    <a:ext uri="{FF2B5EF4-FFF2-40B4-BE49-F238E27FC236}">
                      <a16:creationId xmlns:a16="http://schemas.microsoft.com/office/drawing/2014/main" id="{EA3F0A8F-8D47-4BB2-BF1D-049846725EC0}"/>
                    </a:ext>
                  </a:extLst>
                </p:cNvPr>
                <p:cNvPicPr/>
                <p:nvPr/>
              </p:nvPicPr>
              <p:blipFill>
                <a:blip r:embed="rId464"/>
                <a:stretch>
                  <a:fillRect/>
                </a:stretch>
              </p:blipFill>
              <p:spPr>
                <a:xfrm>
                  <a:off x="2097107" y="6082987"/>
                  <a:ext cx="217800" cy="291600"/>
                </a:xfrm>
                <a:prstGeom prst="rect">
                  <a:avLst/>
                </a:prstGeom>
              </p:spPr>
            </p:pic>
          </mc:Fallback>
        </mc:AlternateContent>
        <mc:AlternateContent xmlns:mc="http://schemas.openxmlformats.org/markup-compatibility/2006">
          <mc:Choice xmlns:p14="http://schemas.microsoft.com/office/powerpoint/2010/main" Requires="p14">
            <p:contentPart p14:bwMode="auto" r:id="rId465">
              <p14:nvContentPartPr>
                <p14:cNvPr id="289" name="Freihand 288">
                  <a:extLst>
                    <a:ext uri="{FF2B5EF4-FFF2-40B4-BE49-F238E27FC236}">
                      <a16:creationId xmlns:a16="http://schemas.microsoft.com/office/drawing/2014/main" id="{AE2CBCB3-C3D3-4E5A-A144-469C8705689C}"/>
                    </a:ext>
                  </a:extLst>
                </p14:cNvPr>
                <p14:cNvContentPartPr/>
                <p14:nvPr/>
              </p14:nvContentPartPr>
              <p14:xfrm>
                <a:off x="2632067" y="6002707"/>
                <a:ext cx="207720" cy="202680"/>
              </p14:xfrm>
            </p:contentPart>
          </mc:Choice>
          <mc:Fallback>
            <p:pic>
              <p:nvPicPr>
                <p:cNvPr id="289" name="Freihand 288">
                  <a:extLst>
                    <a:ext uri="{FF2B5EF4-FFF2-40B4-BE49-F238E27FC236}">
                      <a16:creationId xmlns:a16="http://schemas.microsoft.com/office/drawing/2014/main" id="{AE2CBCB3-C3D3-4E5A-A144-469C8705689C}"/>
                    </a:ext>
                  </a:extLst>
                </p:cNvPr>
                <p:cNvPicPr/>
                <p:nvPr/>
              </p:nvPicPr>
              <p:blipFill>
                <a:blip r:embed="rId466"/>
                <a:stretch>
                  <a:fillRect/>
                </a:stretch>
              </p:blipFill>
              <p:spPr>
                <a:xfrm>
                  <a:off x="2627747" y="5998387"/>
                  <a:ext cx="216360" cy="211320"/>
                </a:xfrm>
                <a:prstGeom prst="rect">
                  <a:avLst/>
                </a:prstGeom>
              </p:spPr>
            </p:pic>
          </mc:Fallback>
        </mc:AlternateContent>
        <mc:AlternateContent xmlns:mc="http://schemas.openxmlformats.org/markup-compatibility/2006">
          <mc:Choice xmlns:p14="http://schemas.microsoft.com/office/powerpoint/2010/main" Requires="p14">
            <p:contentPart p14:bwMode="auto" r:id="rId467">
              <p14:nvContentPartPr>
                <p14:cNvPr id="290" name="Freihand 289">
                  <a:extLst>
                    <a:ext uri="{FF2B5EF4-FFF2-40B4-BE49-F238E27FC236}">
                      <a16:creationId xmlns:a16="http://schemas.microsoft.com/office/drawing/2014/main" id="{72F42C13-3ADB-4140-ACBC-01C2CE48CC92}"/>
                    </a:ext>
                  </a:extLst>
                </p14:cNvPr>
                <p14:cNvContentPartPr/>
                <p14:nvPr/>
              </p14:nvContentPartPr>
              <p14:xfrm>
                <a:off x="2918627" y="6088387"/>
                <a:ext cx="72720" cy="81360"/>
              </p14:xfrm>
            </p:contentPart>
          </mc:Choice>
          <mc:Fallback>
            <p:pic>
              <p:nvPicPr>
                <p:cNvPr id="290" name="Freihand 289">
                  <a:extLst>
                    <a:ext uri="{FF2B5EF4-FFF2-40B4-BE49-F238E27FC236}">
                      <a16:creationId xmlns:a16="http://schemas.microsoft.com/office/drawing/2014/main" id="{72F42C13-3ADB-4140-ACBC-01C2CE48CC92}"/>
                    </a:ext>
                  </a:extLst>
                </p:cNvPr>
                <p:cNvPicPr/>
                <p:nvPr/>
              </p:nvPicPr>
              <p:blipFill>
                <a:blip r:embed="rId468"/>
                <a:stretch>
                  <a:fillRect/>
                </a:stretch>
              </p:blipFill>
              <p:spPr>
                <a:xfrm>
                  <a:off x="2914307" y="6084067"/>
                  <a:ext cx="8136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469">
              <p14:nvContentPartPr>
                <p14:cNvPr id="291" name="Freihand 290">
                  <a:extLst>
                    <a:ext uri="{FF2B5EF4-FFF2-40B4-BE49-F238E27FC236}">
                      <a16:creationId xmlns:a16="http://schemas.microsoft.com/office/drawing/2014/main" id="{5B468DB0-EFF6-47C5-A9F5-509492061DC8}"/>
                    </a:ext>
                  </a:extLst>
                </p14:cNvPr>
                <p14:cNvContentPartPr/>
                <p14:nvPr/>
              </p14:nvContentPartPr>
              <p14:xfrm>
                <a:off x="3149747" y="6013867"/>
                <a:ext cx="154440" cy="160200"/>
              </p14:xfrm>
            </p:contentPart>
          </mc:Choice>
          <mc:Fallback>
            <p:pic>
              <p:nvPicPr>
                <p:cNvPr id="291" name="Freihand 290">
                  <a:extLst>
                    <a:ext uri="{FF2B5EF4-FFF2-40B4-BE49-F238E27FC236}">
                      <a16:creationId xmlns:a16="http://schemas.microsoft.com/office/drawing/2014/main" id="{5B468DB0-EFF6-47C5-A9F5-509492061DC8}"/>
                    </a:ext>
                  </a:extLst>
                </p:cNvPr>
                <p:cNvPicPr/>
                <p:nvPr/>
              </p:nvPicPr>
              <p:blipFill>
                <a:blip r:embed="rId470"/>
                <a:stretch>
                  <a:fillRect/>
                </a:stretch>
              </p:blipFill>
              <p:spPr>
                <a:xfrm>
                  <a:off x="3145427" y="6009547"/>
                  <a:ext cx="163080"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471">
              <p14:nvContentPartPr>
                <p14:cNvPr id="292" name="Freihand 291">
                  <a:extLst>
                    <a:ext uri="{FF2B5EF4-FFF2-40B4-BE49-F238E27FC236}">
                      <a16:creationId xmlns:a16="http://schemas.microsoft.com/office/drawing/2014/main" id="{54BBF912-8980-4AFB-A88C-235C7CDB6BD1}"/>
                    </a:ext>
                  </a:extLst>
                </p14:cNvPr>
                <p14:cNvContentPartPr/>
                <p14:nvPr/>
              </p14:nvContentPartPr>
              <p14:xfrm>
                <a:off x="3340907" y="6020347"/>
                <a:ext cx="133560" cy="152280"/>
              </p14:xfrm>
            </p:contentPart>
          </mc:Choice>
          <mc:Fallback>
            <p:pic>
              <p:nvPicPr>
                <p:cNvPr id="292" name="Freihand 291">
                  <a:extLst>
                    <a:ext uri="{FF2B5EF4-FFF2-40B4-BE49-F238E27FC236}">
                      <a16:creationId xmlns:a16="http://schemas.microsoft.com/office/drawing/2014/main" id="{54BBF912-8980-4AFB-A88C-235C7CDB6BD1}"/>
                    </a:ext>
                  </a:extLst>
                </p:cNvPr>
                <p:cNvPicPr/>
                <p:nvPr/>
              </p:nvPicPr>
              <p:blipFill>
                <a:blip r:embed="rId472"/>
                <a:stretch>
                  <a:fillRect/>
                </a:stretch>
              </p:blipFill>
              <p:spPr>
                <a:xfrm>
                  <a:off x="3336587" y="6016027"/>
                  <a:ext cx="14220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473">
              <p14:nvContentPartPr>
                <p14:cNvPr id="293" name="Freihand 292">
                  <a:extLst>
                    <a:ext uri="{FF2B5EF4-FFF2-40B4-BE49-F238E27FC236}">
                      <a16:creationId xmlns:a16="http://schemas.microsoft.com/office/drawing/2014/main" id="{BECBE6A0-892D-4C7F-8EAE-11797CD7E77A}"/>
                    </a:ext>
                  </a:extLst>
                </p14:cNvPr>
                <p14:cNvContentPartPr/>
                <p14:nvPr/>
              </p14:nvContentPartPr>
              <p14:xfrm>
                <a:off x="3511907" y="6009187"/>
                <a:ext cx="114120" cy="292680"/>
              </p14:xfrm>
            </p:contentPart>
          </mc:Choice>
          <mc:Fallback>
            <p:pic>
              <p:nvPicPr>
                <p:cNvPr id="293" name="Freihand 292">
                  <a:extLst>
                    <a:ext uri="{FF2B5EF4-FFF2-40B4-BE49-F238E27FC236}">
                      <a16:creationId xmlns:a16="http://schemas.microsoft.com/office/drawing/2014/main" id="{BECBE6A0-892D-4C7F-8EAE-11797CD7E77A}"/>
                    </a:ext>
                  </a:extLst>
                </p:cNvPr>
                <p:cNvPicPr/>
                <p:nvPr/>
              </p:nvPicPr>
              <p:blipFill>
                <a:blip r:embed="rId474"/>
                <a:stretch>
                  <a:fillRect/>
                </a:stretch>
              </p:blipFill>
              <p:spPr>
                <a:xfrm>
                  <a:off x="3507587" y="6004867"/>
                  <a:ext cx="122760" cy="301320"/>
                </a:xfrm>
                <a:prstGeom prst="rect">
                  <a:avLst/>
                </a:prstGeom>
              </p:spPr>
            </p:pic>
          </mc:Fallback>
        </mc:AlternateContent>
        <mc:AlternateContent xmlns:mc="http://schemas.openxmlformats.org/markup-compatibility/2006">
          <mc:Choice xmlns:p14="http://schemas.microsoft.com/office/powerpoint/2010/main" Requires="p14">
            <p:contentPart p14:bwMode="auto" r:id="rId475">
              <p14:nvContentPartPr>
                <p14:cNvPr id="294" name="Freihand 293">
                  <a:extLst>
                    <a:ext uri="{FF2B5EF4-FFF2-40B4-BE49-F238E27FC236}">
                      <a16:creationId xmlns:a16="http://schemas.microsoft.com/office/drawing/2014/main" id="{B7DE9B88-5FAF-4C5A-883D-10A02FB84496}"/>
                    </a:ext>
                  </a:extLst>
                </p14:cNvPr>
                <p14:cNvContentPartPr/>
                <p14:nvPr/>
              </p14:nvContentPartPr>
              <p14:xfrm>
                <a:off x="3674987" y="6028267"/>
                <a:ext cx="290160" cy="67680"/>
              </p14:xfrm>
            </p:contentPart>
          </mc:Choice>
          <mc:Fallback>
            <p:pic>
              <p:nvPicPr>
                <p:cNvPr id="294" name="Freihand 293">
                  <a:extLst>
                    <a:ext uri="{FF2B5EF4-FFF2-40B4-BE49-F238E27FC236}">
                      <a16:creationId xmlns:a16="http://schemas.microsoft.com/office/drawing/2014/main" id="{B7DE9B88-5FAF-4C5A-883D-10A02FB84496}"/>
                    </a:ext>
                  </a:extLst>
                </p:cNvPr>
                <p:cNvPicPr/>
                <p:nvPr/>
              </p:nvPicPr>
              <p:blipFill>
                <a:blip r:embed="rId476"/>
                <a:stretch>
                  <a:fillRect/>
                </a:stretch>
              </p:blipFill>
              <p:spPr>
                <a:xfrm>
                  <a:off x="3670667" y="6023947"/>
                  <a:ext cx="29880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477">
              <p14:nvContentPartPr>
                <p14:cNvPr id="295" name="Freihand 294">
                  <a:extLst>
                    <a:ext uri="{FF2B5EF4-FFF2-40B4-BE49-F238E27FC236}">
                      <a16:creationId xmlns:a16="http://schemas.microsoft.com/office/drawing/2014/main" id="{301DBC00-4489-4B5E-8931-FF194E91D54E}"/>
                    </a:ext>
                  </a:extLst>
                </p14:cNvPr>
                <p14:cNvContentPartPr/>
                <p14:nvPr/>
              </p14:nvContentPartPr>
              <p14:xfrm>
                <a:off x="3976307" y="6007027"/>
                <a:ext cx="270360" cy="93960"/>
              </p14:xfrm>
            </p:contentPart>
          </mc:Choice>
          <mc:Fallback>
            <p:pic>
              <p:nvPicPr>
                <p:cNvPr id="295" name="Freihand 294">
                  <a:extLst>
                    <a:ext uri="{FF2B5EF4-FFF2-40B4-BE49-F238E27FC236}">
                      <a16:creationId xmlns:a16="http://schemas.microsoft.com/office/drawing/2014/main" id="{301DBC00-4489-4B5E-8931-FF194E91D54E}"/>
                    </a:ext>
                  </a:extLst>
                </p:cNvPr>
                <p:cNvPicPr/>
                <p:nvPr/>
              </p:nvPicPr>
              <p:blipFill>
                <a:blip r:embed="rId478"/>
                <a:stretch>
                  <a:fillRect/>
                </a:stretch>
              </p:blipFill>
              <p:spPr>
                <a:xfrm>
                  <a:off x="3971987" y="6002707"/>
                  <a:ext cx="27900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479">
              <p14:nvContentPartPr>
                <p14:cNvPr id="296" name="Freihand 295">
                  <a:extLst>
                    <a:ext uri="{FF2B5EF4-FFF2-40B4-BE49-F238E27FC236}">
                      <a16:creationId xmlns:a16="http://schemas.microsoft.com/office/drawing/2014/main" id="{9402F245-F5AE-4B2B-9B74-08E6AD016BFE}"/>
                    </a:ext>
                  </a:extLst>
                </p14:cNvPr>
                <p14:cNvContentPartPr/>
                <p14:nvPr/>
              </p14:nvContentPartPr>
              <p14:xfrm>
                <a:off x="4274027" y="5892907"/>
                <a:ext cx="136080" cy="182880"/>
              </p14:xfrm>
            </p:contentPart>
          </mc:Choice>
          <mc:Fallback>
            <p:pic>
              <p:nvPicPr>
                <p:cNvPr id="296" name="Freihand 295">
                  <a:extLst>
                    <a:ext uri="{FF2B5EF4-FFF2-40B4-BE49-F238E27FC236}">
                      <a16:creationId xmlns:a16="http://schemas.microsoft.com/office/drawing/2014/main" id="{9402F245-F5AE-4B2B-9B74-08E6AD016BFE}"/>
                    </a:ext>
                  </a:extLst>
                </p:cNvPr>
                <p:cNvPicPr/>
                <p:nvPr/>
              </p:nvPicPr>
              <p:blipFill>
                <a:blip r:embed="rId480"/>
                <a:stretch>
                  <a:fillRect/>
                </a:stretch>
              </p:blipFill>
              <p:spPr>
                <a:xfrm>
                  <a:off x="4269707" y="5888587"/>
                  <a:ext cx="144720" cy="191520"/>
                </a:xfrm>
                <a:prstGeom prst="rect">
                  <a:avLst/>
                </a:prstGeom>
              </p:spPr>
            </p:pic>
          </mc:Fallback>
        </mc:AlternateContent>
        <mc:AlternateContent xmlns:mc="http://schemas.openxmlformats.org/markup-compatibility/2006">
          <mc:Choice xmlns:p14="http://schemas.microsoft.com/office/powerpoint/2010/main" Requires="p14">
            <p:contentPart p14:bwMode="auto" r:id="rId481">
              <p14:nvContentPartPr>
                <p14:cNvPr id="297" name="Freihand 296">
                  <a:extLst>
                    <a:ext uri="{FF2B5EF4-FFF2-40B4-BE49-F238E27FC236}">
                      <a16:creationId xmlns:a16="http://schemas.microsoft.com/office/drawing/2014/main" id="{C8052F0B-6461-4109-9474-46D05D67483B}"/>
                    </a:ext>
                  </a:extLst>
                </p14:cNvPr>
                <p14:cNvContentPartPr/>
                <p14:nvPr/>
              </p14:nvContentPartPr>
              <p14:xfrm>
                <a:off x="4379867" y="5954827"/>
                <a:ext cx="117720" cy="116640"/>
              </p14:xfrm>
            </p:contentPart>
          </mc:Choice>
          <mc:Fallback>
            <p:pic>
              <p:nvPicPr>
                <p:cNvPr id="297" name="Freihand 296">
                  <a:extLst>
                    <a:ext uri="{FF2B5EF4-FFF2-40B4-BE49-F238E27FC236}">
                      <a16:creationId xmlns:a16="http://schemas.microsoft.com/office/drawing/2014/main" id="{C8052F0B-6461-4109-9474-46D05D67483B}"/>
                    </a:ext>
                  </a:extLst>
                </p:cNvPr>
                <p:cNvPicPr/>
                <p:nvPr/>
              </p:nvPicPr>
              <p:blipFill>
                <a:blip r:embed="rId482"/>
                <a:stretch>
                  <a:fillRect/>
                </a:stretch>
              </p:blipFill>
              <p:spPr>
                <a:xfrm>
                  <a:off x="4375547" y="5950507"/>
                  <a:ext cx="12636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483">
              <p14:nvContentPartPr>
                <p14:cNvPr id="298" name="Freihand 297">
                  <a:extLst>
                    <a:ext uri="{FF2B5EF4-FFF2-40B4-BE49-F238E27FC236}">
                      <a16:creationId xmlns:a16="http://schemas.microsoft.com/office/drawing/2014/main" id="{36C4A8F1-EB8A-4C7F-AB5F-A14A76734EE5}"/>
                    </a:ext>
                  </a:extLst>
                </p14:cNvPr>
                <p14:cNvContentPartPr/>
                <p14:nvPr/>
              </p14:nvContentPartPr>
              <p14:xfrm>
                <a:off x="4744187" y="5949067"/>
                <a:ext cx="181440" cy="92880"/>
              </p14:xfrm>
            </p:contentPart>
          </mc:Choice>
          <mc:Fallback>
            <p:pic>
              <p:nvPicPr>
                <p:cNvPr id="298" name="Freihand 297">
                  <a:extLst>
                    <a:ext uri="{FF2B5EF4-FFF2-40B4-BE49-F238E27FC236}">
                      <a16:creationId xmlns:a16="http://schemas.microsoft.com/office/drawing/2014/main" id="{36C4A8F1-EB8A-4C7F-AB5F-A14A76734EE5}"/>
                    </a:ext>
                  </a:extLst>
                </p:cNvPr>
                <p:cNvPicPr/>
                <p:nvPr/>
              </p:nvPicPr>
              <p:blipFill>
                <a:blip r:embed="rId484"/>
                <a:stretch>
                  <a:fillRect/>
                </a:stretch>
              </p:blipFill>
              <p:spPr>
                <a:xfrm>
                  <a:off x="4739867" y="5944747"/>
                  <a:ext cx="19008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485">
              <p14:nvContentPartPr>
                <p14:cNvPr id="299" name="Freihand 298">
                  <a:extLst>
                    <a:ext uri="{FF2B5EF4-FFF2-40B4-BE49-F238E27FC236}">
                      <a16:creationId xmlns:a16="http://schemas.microsoft.com/office/drawing/2014/main" id="{5A5775C6-E443-4312-ABD8-46E3AE2BBC77}"/>
                    </a:ext>
                  </a:extLst>
                </p14:cNvPr>
                <p14:cNvContentPartPr/>
                <p14:nvPr/>
              </p14:nvContentPartPr>
              <p14:xfrm>
                <a:off x="4910507" y="5932507"/>
                <a:ext cx="305280" cy="79920"/>
              </p14:xfrm>
            </p:contentPart>
          </mc:Choice>
          <mc:Fallback>
            <p:pic>
              <p:nvPicPr>
                <p:cNvPr id="299" name="Freihand 298">
                  <a:extLst>
                    <a:ext uri="{FF2B5EF4-FFF2-40B4-BE49-F238E27FC236}">
                      <a16:creationId xmlns:a16="http://schemas.microsoft.com/office/drawing/2014/main" id="{5A5775C6-E443-4312-ABD8-46E3AE2BBC77}"/>
                    </a:ext>
                  </a:extLst>
                </p:cNvPr>
                <p:cNvPicPr/>
                <p:nvPr/>
              </p:nvPicPr>
              <p:blipFill>
                <a:blip r:embed="rId486"/>
                <a:stretch>
                  <a:fillRect/>
                </a:stretch>
              </p:blipFill>
              <p:spPr>
                <a:xfrm>
                  <a:off x="4906187" y="5928187"/>
                  <a:ext cx="31392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487">
              <p14:nvContentPartPr>
                <p14:cNvPr id="300" name="Freihand 299">
                  <a:extLst>
                    <a:ext uri="{FF2B5EF4-FFF2-40B4-BE49-F238E27FC236}">
                      <a16:creationId xmlns:a16="http://schemas.microsoft.com/office/drawing/2014/main" id="{60E1C173-E81E-4D46-BF14-C7D96579376C}"/>
                    </a:ext>
                  </a:extLst>
                </p14:cNvPr>
                <p14:cNvContentPartPr/>
                <p14:nvPr/>
              </p14:nvContentPartPr>
              <p14:xfrm>
                <a:off x="5422067" y="5852227"/>
                <a:ext cx="111960" cy="164880"/>
              </p14:xfrm>
            </p:contentPart>
          </mc:Choice>
          <mc:Fallback>
            <p:pic>
              <p:nvPicPr>
                <p:cNvPr id="300" name="Freihand 299">
                  <a:extLst>
                    <a:ext uri="{FF2B5EF4-FFF2-40B4-BE49-F238E27FC236}">
                      <a16:creationId xmlns:a16="http://schemas.microsoft.com/office/drawing/2014/main" id="{60E1C173-E81E-4D46-BF14-C7D96579376C}"/>
                    </a:ext>
                  </a:extLst>
                </p:cNvPr>
                <p:cNvPicPr/>
                <p:nvPr/>
              </p:nvPicPr>
              <p:blipFill>
                <a:blip r:embed="rId488"/>
                <a:stretch>
                  <a:fillRect/>
                </a:stretch>
              </p:blipFill>
              <p:spPr>
                <a:xfrm>
                  <a:off x="5417747" y="5847907"/>
                  <a:ext cx="12060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489">
              <p14:nvContentPartPr>
                <p14:cNvPr id="301" name="Freihand 300">
                  <a:extLst>
                    <a:ext uri="{FF2B5EF4-FFF2-40B4-BE49-F238E27FC236}">
                      <a16:creationId xmlns:a16="http://schemas.microsoft.com/office/drawing/2014/main" id="{DDD6A2C6-3D61-4BF5-9A32-18D34922B78D}"/>
                    </a:ext>
                  </a:extLst>
                </p14:cNvPr>
                <p14:cNvContentPartPr/>
                <p14:nvPr/>
              </p14:nvContentPartPr>
              <p14:xfrm>
                <a:off x="5579387" y="5886427"/>
                <a:ext cx="102960" cy="107280"/>
              </p14:xfrm>
            </p:contentPart>
          </mc:Choice>
          <mc:Fallback>
            <p:pic>
              <p:nvPicPr>
                <p:cNvPr id="301" name="Freihand 300">
                  <a:extLst>
                    <a:ext uri="{FF2B5EF4-FFF2-40B4-BE49-F238E27FC236}">
                      <a16:creationId xmlns:a16="http://schemas.microsoft.com/office/drawing/2014/main" id="{DDD6A2C6-3D61-4BF5-9A32-18D34922B78D}"/>
                    </a:ext>
                  </a:extLst>
                </p:cNvPr>
                <p:cNvPicPr/>
                <p:nvPr/>
              </p:nvPicPr>
              <p:blipFill>
                <a:blip r:embed="rId490"/>
                <a:stretch>
                  <a:fillRect/>
                </a:stretch>
              </p:blipFill>
              <p:spPr>
                <a:xfrm>
                  <a:off x="5575067" y="5882107"/>
                  <a:ext cx="11160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491">
              <p14:nvContentPartPr>
                <p14:cNvPr id="312" name="Freihand 311">
                  <a:extLst>
                    <a:ext uri="{FF2B5EF4-FFF2-40B4-BE49-F238E27FC236}">
                      <a16:creationId xmlns:a16="http://schemas.microsoft.com/office/drawing/2014/main" id="{1B7B70AD-884C-4D97-8E7E-49991ADDBAD0}"/>
                    </a:ext>
                  </a:extLst>
                </p14:cNvPr>
                <p14:cNvContentPartPr/>
                <p14:nvPr/>
              </p14:nvContentPartPr>
              <p14:xfrm>
                <a:off x="1844027" y="6401947"/>
                <a:ext cx="199800" cy="258480"/>
              </p14:xfrm>
            </p:contentPart>
          </mc:Choice>
          <mc:Fallback>
            <p:pic>
              <p:nvPicPr>
                <p:cNvPr id="312" name="Freihand 311">
                  <a:extLst>
                    <a:ext uri="{FF2B5EF4-FFF2-40B4-BE49-F238E27FC236}">
                      <a16:creationId xmlns:a16="http://schemas.microsoft.com/office/drawing/2014/main" id="{1B7B70AD-884C-4D97-8E7E-49991ADDBAD0}"/>
                    </a:ext>
                  </a:extLst>
                </p:cNvPr>
                <p:cNvPicPr/>
                <p:nvPr/>
              </p:nvPicPr>
              <p:blipFill>
                <a:blip r:embed="rId492"/>
                <a:stretch>
                  <a:fillRect/>
                </a:stretch>
              </p:blipFill>
              <p:spPr>
                <a:xfrm>
                  <a:off x="1839707" y="6397627"/>
                  <a:ext cx="208440" cy="267120"/>
                </a:xfrm>
                <a:prstGeom prst="rect">
                  <a:avLst/>
                </a:prstGeom>
              </p:spPr>
            </p:pic>
          </mc:Fallback>
        </mc:AlternateContent>
        <mc:AlternateContent xmlns:mc="http://schemas.openxmlformats.org/markup-compatibility/2006">
          <mc:Choice xmlns:p14="http://schemas.microsoft.com/office/powerpoint/2010/main" Requires="p14">
            <p:contentPart p14:bwMode="auto" r:id="rId493">
              <p14:nvContentPartPr>
                <p14:cNvPr id="313" name="Freihand 312">
                  <a:extLst>
                    <a:ext uri="{FF2B5EF4-FFF2-40B4-BE49-F238E27FC236}">
                      <a16:creationId xmlns:a16="http://schemas.microsoft.com/office/drawing/2014/main" id="{C43AE8FC-9804-4B1A-8B8A-57140498A393}"/>
                    </a:ext>
                  </a:extLst>
                </p14:cNvPr>
                <p14:cNvContentPartPr/>
                <p14:nvPr/>
              </p14:nvContentPartPr>
              <p14:xfrm>
                <a:off x="2117987" y="6469627"/>
                <a:ext cx="122760" cy="146880"/>
              </p14:xfrm>
            </p:contentPart>
          </mc:Choice>
          <mc:Fallback>
            <p:pic>
              <p:nvPicPr>
                <p:cNvPr id="313" name="Freihand 312">
                  <a:extLst>
                    <a:ext uri="{FF2B5EF4-FFF2-40B4-BE49-F238E27FC236}">
                      <a16:creationId xmlns:a16="http://schemas.microsoft.com/office/drawing/2014/main" id="{C43AE8FC-9804-4B1A-8B8A-57140498A393}"/>
                    </a:ext>
                  </a:extLst>
                </p:cNvPr>
                <p:cNvPicPr/>
                <p:nvPr/>
              </p:nvPicPr>
              <p:blipFill>
                <a:blip r:embed="rId494"/>
                <a:stretch>
                  <a:fillRect/>
                </a:stretch>
              </p:blipFill>
              <p:spPr>
                <a:xfrm>
                  <a:off x="2113667" y="6465307"/>
                  <a:ext cx="13140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495">
              <p14:nvContentPartPr>
                <p14:cNvPr id="314" name="Freihand 313">
                  <a:extLst>
                    <a:ext uri="{FF2B5EF4-FFF2-40B4-BE49-F238E27FC236}">
                      <a16:creationId xmlns:a16="http://schemas.microsoft.com/office/drawing/2014/main" id="{EB035A82-A830-454C-910B-539198612F1D}"/>
                    </a:ext>
                  </a:extLst>
                </p14:cNvPr>
                <p14:cNvContentPartPr/>
                <p14:nvPr/>
              </p14:nvContentPartPr>
              <p14:xfrm>
                <a:off x="2532707" y="6373147"/>
                <a:ext cx="222120" cy="206280"/>
              </p14:xfrm>
            </p:contentPart>
          </mc:Choice>
          <mc:Fallback>
            <p:pic>
              <p:nvPicPr>
                <p:cNvPr id="314" name="Freihand 313">
                  <a:extLst>
                    <a:ext uri="{FF2B5EF4-FFF2-40B4-BE49-F238E27FC236}">
                      <a16:creationId xmlns:a16="http://schemas.microsoft.com/office/drawing/2014/main" id="{EB035A82-A830-454C-910B-539198612F1D}"/>
                    </a:ext>
                  </a:extLst>
                </p:cNvPr>
                <p:cNvPicPr/>
                <p:nvPr/>
              </p:nvPicPr>
              <p:blipFill>
                <a:blip r:embed="rId496"/>
                <a:stretch>
                  <a:fillRect/>
                </a:stretch>
              </p:blipFill>
              <p:spPr>
                <a:xfrm>
                  <a:off x="2528387" y="6368827"/>
                  <a:ext cx="230760" cy="214920"/>
                </a:xfrm>
                <a:prstGeom prst="rect">
                  <a:avLst/>
                </a:prstGeom>
              </p:spPr>
            </p:pic>
          </mc:Fallback>
        </mc:AlternateContent>
        <mc:AlternateContent xmlns:mc="http://schemas.openxmlformats.org/markup-compatibility/2006">
          <mc:Choice xmlns:p14="http://schemas.microsoft.com/office/powerpoint/2010/main" Requires="p14">
            <p:contentPart p14:bwMode="auto" r:id="rId497">
              <p14:nvContentPartPr>
                <p14:cNvPr id="315" name="Freihand 314">
                  <a:extLst>
                    <a:ext uri="{FF2B5EF4-FFF2-40B4-BE49-F238E27FC236}">
                      <a16:creationId xmlns:a16="http://schemas.microsoft.com/office/drawing/2014/main" id="{534C905A-0855-4398-BAA0-D4FABDA93FE5}"/>
                    </a:ext>
                  </a:extLst>
                </p14:cNvPr>
                <p14:cNvContentPartPr/>
                <p14:nvPr/>
              </p14:nvContentPartPr>
              <p14:xfrm>
                <a:off x="2450267" y="6380347"/>
                <a:ext cx="207360" cy="60480"/>
              </p14:xfrm>
            </p:contentPart>
          </mc:Choice>
          <mc:Fallback>
            <p:pic>
              <p:nvPicPr>
                <p:cNvPr id="315" name="Freihand 314">
                  <a:extLst>
                    <a:ext uri="{FF2B5EF4-FFF2-40B4-BE49-F238E27FC236}">
                      <a16:creationId xmlns:a16="http://schemas.microsoft.com/office/drawing/2014/main" id="{534C905A-0855-4398-BAA0-D4FABDA93FE5}"/>
                    </a:ext>
                  </a:extLst>
                </p:cNvPr>
                <p:cNvPicPr/>
                <p:nvPr/>
              </p:nvPicPr>
              <p:blipFill>
                <a:blip r:embed="rId498"/>
                <a:stretch>
                  <a:fillRect/>
                </a:stretch>
              </p:blipFill>
              <p:spPr>
                <a:xfrm>
                  <a:off x="2445947" y="6376027"/>
                  <a:ext cx="21600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499">
              <p14:nvContentPartPr>
                <p14:cNvPr id="316" name="Freihand 315">
                  <a:extLst>
                    <a:ext uri="{FF2B5EF4-FFF2-40B4-BE49-F238E27FC236}">
                      <a16:creationId xmlns:a16="http://schemas.microsoft.com/office/drawing/2014/main" id="{27810319-35E2-4799-BAC6-243EA723C693}"/>
                    </a:ext>
                  </a:extLst>
                </p14:cNvPr>
                <p14:cNvContentPartPr/>
                <p14:nvPr/>
              </p14:nvContentPartPr>
              <p14:xfrm>
                <a:off x="2789747" y="6468187"/>
                <a:ext cx="110160" cy="105480"/>
              </p14:xfrm>
            </p:contentPart>
          </mc:Choice>
          <mc:Fallback>
            <p:pic>
              <p:nvPicPr>
                <p:cNvPr id="316" name="Freihand 315">
                  <a:extLst>
                    <a:ext uri="{FF2B5EF4-FFF2-40B4-BE49-F238E27FC236}">
                      <a16:creationId xmlns:a16="http://schemas.microsoft.com/office/drawing/2014/main" id="{27810319-35E2-4799-BAC6-243EA723C693}"/>
                    </a:ext>
                  </a:extLst>
                </p:cNvPr>
                <p:cNvPicPr/>
                <p:nvPr/>
              </p:nvPicPr>
              <p:blipFill>
                <a:blip r:embed="rId500"/>
                <a:stretch>
                  <a:fillRect/>
                </a:stretch>
              </p:blipFill>
              <p:spPr>
                <a:xfrm>
                  <a:off x="2785427" y="6463867"/>
                  <a:ext cx="11880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501">
              <p14:nvContentPartPr>
                <p14:cNvPr id="317" name="Freihand 316">
                  <a:extLst>
                    <a:ext uri="{FF2B5EF4-FFF2-40B4-BE49-F238E27FC236}">
                      <a16:creationId xmlns:a16="http://schemas.microsoft.com/office/drawing/2014/main" id="{4F17C535-0580-41C8-ACC4-9A15F38B7B4B}"/>
                    </a:ext>
                  </a:extLst>
                </p14:cNvPr>
                <p14:cNvContentPartPr/>
                <p14:nvPr/>
              </p14:nvContentPartPr>
              <p14:xfrm>
                <a:off x="2954627" y="6391507"/>
                <a:ext cx="154440" cy="162720"/>
              </p14:xfrm>
            </p:contentPart>
          </mc:Choice>
          <mc:Fallback>
            <p:pic>
              <p:nvPicPr>
                <p:cNvPr id="317" name="Freihand 316">
                  <a:extLst>
                    <a:ext uri="{FF2B5EF4-FFF2-40B4-BE49-F238E27FC236}">
                      <a16:creationId xmlns:a16="http://schemas.microsoft.com/office/drawing/2014/main" id="{4F17C535-0580-41C8-ACC4-9A15F38B7B4B}"/>
                    </a:ext>
                  </a:extLst>
                </p:cNvPr>
                <p:cNvPicPr/>
                <p:nvPr/>
              </p:nvPicPr>
              <p:blipFill>
                <a:blip r:embed="rId502"/>
                <a:stretch>
                  <a:fillRect/>
                </a:stretch>
              </p:blipFill>
              <p:spPr>
                <a:xfrm>
                  <a:off x="2950307" y="6387187"/>
                  <a:ext cx="16308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503">
              <p14:nvContentPartPr>
                <p14:cNvPr id="318" name="Freihand 317">
                  <a:extLst>
                    <a:ext uri="{FF2B5EF4-FFF2-40B4-BE49-F238E27FC236}">
                      <a16:creationId xmlns:a16="http://schemas.microsoft.com/office/drawing/2014/main" id="{A653F464-9632-4A0D-9856-3C0118FABD77}"/>
                    </a:ext>
                  </a:extLst>
                </p14:cNvPr>
                <p14:cNvContentPartPr/>
                <p14:nvPr/>
              </p14:nvContentPartPr>
              <p14:xfrm>
                <a:off x="3162347" y="6448747"/>
                <a:ext cx="120600" cy="97200"/>
              </p14:xfrm>
            </p:contentPart>
          </mc:Choice>
          <mc:Fallback>
            <p:pic>
              <p:nvPicPr>
                <p:cNvPr id="318" name="Freihand 317">
                  <a:extLst>
                    <a:ext uri="{FF2B5EF4-FFF2-40B4-BE49-F238E27FC236}">
                      <a16:creationId xmlns:a16="http://schemas.microsoft.com/office/drawing/2014/main" id="{A653F464-9632-4A0D-9856-3C0118FABD77}"/>
                    </a:ext>
                  </a:extLst>
                </p:cNvPr>
                <p:cNvPicPr/>
                <p:nvPr/>
              </p:nvPicPr>
              <p:blipFill>
                <a:blip r:embed="rId504"/>
                <a:stretch>
                  <a:fillRect/>
                </a:stretch>
              </p:blipFill>
              <p:spPr>
                <a:xfrm>
                  <a:off x="3158027" y="6444427"/>
                  <a:ext cx="12924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505">
              <p14:nvContentPartPr>
                <p14:cNvPr id="319" name="Freihand 318">
                  <a:extLst>
                    <a:ext uri="{FF2B5EF4-FFF2-40B4-BE49-F238E27FC236}">
                      <a16:creationId xmlns:a16="http://schemas.microsoft.com/office/drawing/2014/main" id="{1F872F95-DB5A-40D0-903C-D8D1EB55B46B}"/>
                    </a:ext>
                  </a:extLst>
                </p14:cNvPr>
                <p14:cNvContentPartPr/>
                <p14:nvPr/>
              </p14:nvContentPartPr>
              <p14:xfrm>
                <a:off x="3576347" y="6264787"/>
                <a:ext cx="372600" cy="276840"/>
              </p14:xfrm>
            </p:contentPart>
          </mc:Choice>
          <mc:Fallback>
            <p:pic>
              <p:nvPicPr>
                <p:cNvPr id="319" name="Freihand 318">
                  <a:extLst>
                    <a:ext uri="{FF2B5EF4-FFF2-40B4-BE49-F238E27FC236}">
                      <a16:creationId xmlns:a16="http://schemas.microsoft.com/office/drawing/2014/main" id="{1F872F95-DB5A-40D0-903C-D8D1EB55B46B}"/>
                    </a:ext>
                  </a:extLst>
                </p:cNvPr>
                <p:cNvPicPr/>
                <p:nvPr/>
              </p:nvPicPr>
              <p:blipFill>
                <a:blip r:embed="rId506"/>
                <a:stretch>
                  <a:fillRect/>
                </a:stretch>
              </p:blipFill>
              <p:spPr>
                <a:xfrm>
                  <a:off x="3572027" y="6260467"/>
                  <a:ext cx="381240" cy="285480"/>
                </a:xfrm>
                <a:prstGeom prst="rect">
                  <a:avLst/>
                </a:prstGeom>
              </p:spPr>
            </p:pic>
          </mc:Fallback>
        </mc:AlternateContent>
        <mc:AlternateContent xmlns:mc="http://schemas.openxmlformats.org/markup-compatibility/2006">
          <mc:Choice xmlns:p14="http://schemas.microsoft.com/office/powerpoint/2010/main" Requires="p14">
            <p:contentPart p14:bwMode="auto" r:id="rId507">
              <p14:nvContentPartPr>
                <p14:cNvPr id="320" name="Freihand 319">
                  <a:extLst>
                    <a:ext uri="{FF2B5EF4-FFF2-40B4-BE49-F238E27FC236}">
                      <a16:creationId xmlns:a16="http://schemas.microsoft.com/office/drawing/2014/main" id="{17979D8A-02DF-4E20-98D2-B118A94BA30E}"/>
                    </a:ext>
                  </a:extLst>
                </p14:cNvPr>
                <p14:cNvContentPartPr/>
                <p14:nvPr/>
              </p14:nvContentPartPr>
              <p14:xfrm>
                <a:off x="3924107" y="6382507"/>
                <a:ext cx="262440" cy="163080"/>
              </p14:xfrm>
            </p:contentPart>
          </mc:Choice>
          <mc:Fallback>
            <p:pic>
              <p:nvPicPr>
                <p:cNvPr id="320" name="Freihand 319">
                  <a:extLst>
                    <a:ext uri="{FF2B5EF4-FFF2-40B4-BE49-F238E27FC236}">
                      <a16:creationId xmlns:a16="http://schemas.microsoft.com/office/drawing/2014/main" id="{17979D8A-02DF-4E20-98D2-B118A94BA30E}"/>
                    </a:ext>
                  </a:extLst>
                </p:cNvPr>
                <p:cNvPicPr/>
                <p:nvPr/>
              </p:nvPicPr>
              <p:blipFill>
                <a:blip r:embed="rId508"/>
                <a:stretch>
                  <a:fillRect/>
                </a:stretch>
              </p:blipFill>
              <p:spPr>
                <a:xfrm>
                  <a:off x="3919787" y="6378187"/>
                  <a:ext cx="27108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509">
              <p14:nvContentPartPr>
                <p14:cNvPr id="321" name="Freihand 320">
                  <a:extLst>
                    <a:ext uri="{FF2B5EF4-FFF2-40B4-BE49-F238E27FC236}">
                      <a16:creationId xmlns:a16="http://schemas.microsoft.com/office/drawing/2014/main" id="{B70C5DA0-472D-49DF-B419-DB50934CE009}"/>
                    </a:ext>
                  </a:extLst>
                </p14:cNvPr>
                <p14:cNvContentPartPr/>
                <p14:nvPr/>
              </p14:nvContentPartPr>
              <p14:xfrm>
                <a:off x="4226147" y="6277747"/>
                <a:ext cx="186480" cy="201240"/>
              </p14:xfrm>
            </p:contentPart>
          </mc:Choice>
          <mc:Fallback>
            <p:pic>
              <p:nvPicPr>
                <p:cNvPr id="321" name="Freihand 320">
                  <a:extLst>
                    <a:ext uri="{FF2B5EF4-FFF2-40B4-BE49-F238E27FC236}">
                      <a16:creationId xmlns:a16="http://schemas.microsoft.com/office/drawing/2014/main" id="{B70C5DA0-472D-49DF-B419-DB50934CE009}"/>
                    </a:ext>
                  </a:extLst>
                </p:cNvPr>
                <p:cNvPicPr/>
                <p:nvPr/>
              </p:nvPicPr>
              <p:blipFill>
                <a:blip r:embed="rId510"/>
                <a:stretch>
                  <a:fillRect/>
                </a:stretch>
              </p:blipFill>
              <p:spPr>
                <a:xfrm>
                  <a:off x="4221827" y="6273427"/>
                  <a:ext cx="195120" cy="209880"/>
                </a:xfrm>
                <a:prstGeom prst="rect">
                  <a:avLst/>
                </a:prstGeom>
              </p:spPr>
            </p:pic>
          </mc:Fallback>
        </mc:AlternateContent>
        <mc:AlternateContent xmlns:mc="http://schemas.openxmlformats.org/markup-compatibility/2006">
          <mc:Choice xmlns:p14="http://schemas.microsoft.com/office/powerpoint/2010/main" Requires="p14">
            <p:contentPart p14:bwMode="auto" r:id="rId511">
              <p14:nvContentPartPr>
                <p14:cNvPr id="322" name="Freihand 321">
                  <a:extLst>
                    <a:ext uri="{FF2B5EF4-FFF2-40B4-BE49-F238E27FC236}">
                      <a16:creationId xmlns:a16="http://schemas.microsoft.com/office/drawing/2014/main" id="{097EBB8A-354B-4AE6-A00F-F0128BC01210}"/>
                    </a:ext>
                  </a:extLst>
                </p14:cNvPr>
                <p14:cNvContentPartPr/>
                <p14:nvPr/>
              </p14:nvContentPartPr>
              <p14:xfrm>
                <a:off x="4423427" y="6314827"/>
                <a:ext cx="32760" cy="64080"/>
              </p14:xfrm>
            </p:contentPart>
          </mc:Choice>
          <mc:Fallback>
            <p:pic>
              <p:nvPicPr>
                <p:cNvPr id="322" name="Freihand 321">
                  <a:extLst>
                    <a:ext uri="{FF2B5EF4-FFF2-40B4-BE49-F238E27FC236}">
                      <a16:creationId xmlns:a16="http://schemas.microsoft.com/office/drawing/2014/main" id="{097EBB8A-354B-4AE6-A00F-F0128BC01210}"/>
                    </a:ext>
                  </a:extLst>
                </p:cNvPr>
                <p:cNvPicPr/>
                <p:nvPr/>
              </p:nvPicPr>
              <p:blipFill>
                <a:blip r:embed="rId512"/>
                <a:stretch>
                  <a:fillRect/>
                </a:stretch>
              </p:blipFill>
              <p:spPr>
                <a:xfrm>
                  <a:off x="4419107" y="6310507"/>
                  <a:ext cx="41400" cy="72720"/>
                </a:xfrm>
                <a:prstGeom prst="rect">
                  <a:avLst/>
                </a:prstGeom>
              </p:spPr>
            </p:pic>
          </mc:Fallback>
        </mc:AlternateContent>
        <mc:AlternateContent xmlns:mc="http://schemas.openxmlformats.org/markup-compatibility/2006">
          <mc:Choice xmlns:p14="http://schemas.microsoft.com/office/powerpoint/2010/main" Requires="p14">
            <p:contentPart p14:bwMode="auto" r:id="rId513">
              <p14:nvContentPartPr>
                <p14:cNvPr id="323" name="Freihand 322">
                  <a:extLst>
                    <a:ext uri="{FF2B5EF4-FFF2-40B4-BE49-F238E27FC236}">
                      <a16:creationId xmlns:a16="http://schemas.microsoft.com/office/drawing/2014/main" id="{BE682170-8137-4C6D-B1F5-10E7CF62A4F2}"/>
                    </a:ext>
                  </a:extLst>
                </p14:cNvPr>
                <p14:cNvContentPartPr/>
                <p14:nvPr/>
              </p14:nvContentPartPr>
              <p14:xfrm>
                <a:off x="4453307" y="6292147"/>
                <a:ext cx="197280" cy="166680"/>
              </p14:xfrm>
            </p:contentPart>
          </mc:Choice>
          <mc:Fallback>
            <p:pic>
              <p:nvPicPr>
                <p:cNvPr id="323" name="Freihand 322">
                  <a:extLst>
                    <a:ext uri="{FF2B5EF4-FFF2-40B4-BE49-F238E27FC236}">
                      <a16:creationId xmlns:a16="http://schemas.microsoft.com/office/drawing/2014/main" id="{BE682170-8137-4C6D-B1F5-10E7CF62A4F2}"/>
                    </a:ext>
                  </a:extLst>
                </p:cNvPr>
                <p:cNvPicPr/>
                <p:nvPr/>
              </p:nvPicPr>
              <p:blipFill>
                <a:blip r:embed="rId514"/>
                <a:stretch>
                  <a:fillRect/>
                </a:stretch>
              </p:blipFill>
              <p:spPr>
                <a:xfrm>
                  <a:off x="4448987" y="6287827"/>
                  <a:ext cx="20592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515">
              <p14:nvContentPartPr>
                <p14:cNvPr id="324" name="Freihand 323">
                  <a:extLst>
                    <a:ext uri="{FF2B5EF4-FFF2-40B4-BE49-F238E27FC236}">
                      <a16:creationId xmlns:a16="http://schemas.microsoft.com/office/drawing/2014/main" id="{8AF76080-626A-41C9-B2D2-D35BB0F84000}"/>
                    </a:ext>
                  </a:extLst>
                </p14:cNvPr>
                <p14:cNvContentPartPr/>
                <p14:nvPr/>
              </p14:nvContentPartPr>
              <p14:xfrm>
                <a:off x="4574987" y="6367027"/>
                <a:ext cx="14760" cy="99360"/>
              </p14:xfrm>
            </p:contentPart>
          </mc:Choice>
          <mc:Fallback>
            <p:pic>
              <p:nvPicPr>
                <p:cNvPr id="324" name="Freihand 323">
                  <a:extLst>
                    <a:ext uri="{FF2B5EF4-FFF2-40B4-BE49-F238E27FC236}">
                      <a16:creationId xmlns:a16="http://schemas.microsoft.com/office/drawing/2014/main" id="{8AF76080-626A-41C9-B2D2-D35BB0F84000}"/>
                    </a:ext>
                  </a:extLst>
                </p:cNvPr>
                <p:cNvPicPr/>
                <p:nvPr/>
              </p:nvPicPr>
              <p:blipFill>
                <a:blip r:embed="rId516"/>
                <a:stretch>
                  <a:fillRect/>
                </a:stretch>
              </p:blipFill>
              <p:spPr>
                <a:xfrm>
                  <a:off x="4570667" y="6362707"/>
                  <a:ext cx="2340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517">
              <p14:nvContentPartPr>
                <p14:cNvPr id="325" name="Freihand 324">
                  <a:extLst>
                    <a:ext uri="{FF2B5EF4-FFF2-40B4-BE49-F238E27FC236}">
                      <a16:creationId xmlns:a16="http://schemas.microsoft.com/office/drawing/2014/main" id="{CA3E6445-DA42-42A1-A4FA-CA743ED17017}"/>
                    </a:ext>
                  </a:extLst>
                </p14:cNvPr>
                <p14:cNvContentPartPr/>
                <p14:nvPr/>
              </p14:nvContentPartPr>
              <p14:xfrm>
                <a:off x="4695587" y="6224467"/>
                <a:ext cx="293760" cy="232560"/>
              </p14:xfrm>
            </p:contentPart>
          </mc:Choice>
          <mc:Fallback>
            <p:pic>
              <p:nvPicPr>
                <p:cNvPr id="325" name="Freihand 324">
                  <a:extLst>
                    <a:ext uri="{FF2B5EF4-FFF2-40B4-BE49-F238E27FC236}">
                      <a16:creationId xmlns:a16="http://schemas.microsoft.com/office/drawing/2014/main" id="{CA3E6445-DA42-42A1-A4FA-CA743ED17017}"/>
                    </a:ext>
                  </a:extLst>
                </p:cNvPr>
                <p:cNvPicPr/>
                <p:nvPr/>
              </p:nvPicPr>
              <p:blipFill>
                <a:blip r:embed="rId518"/>
                <a:stretch>
                  <a:fillRect/>
                </a:stretch>
              </p:blipFill>
              <p:spPr>
                <a:xfrm>
                  <a:off x="4691267" y="6220147"/>
                  <a:ext cx="302400" cy="241200"/>
                </a:xfrm>
                <a:prstGeom prst="rect">
                  <a:avLst/>
                </a:prstGeom>
              </p:spPr>
            </p:pic>
          </mc:Fallback>
        </mc:AlternateContent>
        <mc:AlternateContent xmlns:mc="http://schemas.openxmlformats.org/markup-compatibility/2006">
          <mc:Choice xmlns:p14="http://schemas.microsoft.com/office/powerpoint/2010/main" Requires="p14">
            <p:contentPart p14:bwMode="auto" r:id="rId519">
              <p14:nvContentPartPr>
                <p14:cNvPr id="326" name="Freihand 325">
                  <a:extLst>
                    <a:ext uri="{FF2B5EF4-FFF2-40B4-BE49-F238E27FC236}">
                      <a16:creationId xmlns:a16="http://schemas.microsoft.com/office/drawing/2014/main" id="{7168A53D-C50F-4AD0-AF79-E15BEF89F406}"/>
                    </a:ext>
                  </a:extLst>
                </p14:cNvPr>
                <p14:cNvContentPartPr/>
                <p14:nvPr/>
              </p14:nvContentPartPr>
              <p14:xfrm>
                <a:off x="5026067" y="6317347"/>
                <a:ext cx="128520" cy="114840"/>
              </p14:xfrm>
            </p:contentPart>
          </mc:Choice>
          <mc:Fallback>
            <p:pic>
              <p:nvPicPr>
                <p:cNvPr id="326" name="Freihand 325">
                  <a:extLst>
                    <a:ext uri="{FF2B5EF4-FFF2-40B4-BE49-F238E27FC236}">
                      <a16:creationId xmlns:a16="http://schemas.microsoft.com/office/drawing/2014/main" id="{7168A53D-C50F-4AD0-AF79-E15BEF89F406}"/>
                    </a:ext>
                  </a:extLst>
                </p:cNvPr>
                <p:cNvPicPr/>
                <p:nvPr/>
              </p:nvPicPr>
              <p:blipFill>
                <a:blip r:embed="rId520"/>
                <a:stretch>
                  <a:fillRect/>
                </a:stretch>
              </p:blipFill>
              <p:spPr>
                <a:xfrm>
                  <a:off x="5021747" y="6313027"/>
                  <a:ext cx="13716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521">
              <p14:nvContentPartPr>
                <p14:cNvPr id="327" name="Freihand 326">
                  <a:extLst>
                    <a:ext uri="{FF2B5EF4-FFF2-40B4-BE49-F238E27FC236}">
                      <a16:creationId xmlns:a16="http://schemas.microsoft.com/office/drawing/2014/main" id="{AAECB347-1AEF-4EE7-AB71-EE70F1AD91E9}"/>
                    </a:ext>
                  </a:extLst>
                </p14:cNvPr>
                <p14:cNvContentPartPr/>
                <p14:nvPr/>
              </p14:nvContentPartPr>
              <p14:xfrm>
                <a:off x="5030747" y="6176587"/>
                <a:ext cx="18000" cy="34920"/>
              </p14:xfrm>
            </p:contentPart>
          </mc:Choice>
          <mc:Fallback>
            <p:pic>
              <p:nvPicPr>
                <p:cNvPr id="327" name="Freihand 326">
                  <a:extLst>
                    <a:ext uri="{FF2B5EF4-FFF2-40B4-BE49-F238E27FC236}">
                      <a16:creationId xmlns:a16="http://schemas.microsoft.com/office/drawing/2014/main" id="{AAECB347-1AEF-4EE7-AB71-EE70F1AD91E9}"/>
                    </a:ext>
                  </a:extLst>
                </p:cNvPr>
                <p:cNvPicPr/>
                <p:nvPr/>
              </p:nvPicPr>
              <p:blipFill>
                <a:blip r:embed="rId522"/>
                <a:stretch>
                  <a:fillRect/>
                </a:stretch>
              </p:blipFill>
              <p:spPr>
                <a:xfrm>
                  <a:off x="5026427" y="6172267"/>
                  <a:ext cx="26640" cy="43560"/>
                </a:xfrm>
                <a:prstGeom prst="rect">
                  <a:avLst/>
                </a:prstGeom>
              </p:spPr>
            </p:pic>
          </mc:Fallback>
        </mc:AlternateContent>
        <mc:AlternateContent xmlns:mc="http://schemas.openxmlformats.org/markup-compatibility/2006">
          <mc:Choice xmlns:p14="http://schemas.microsoft.com/office/powerpoint/2010/main" Requires="p14">
            <p:contentPart p14:bwMode="auto" r:id="rId523">
              <p14:nvContentPartPr>
                <p14:cNvPr id="328" name="Freihand 327">
                  <a:extLst>
                    <a:ext uri="{FF2B5EF4-FFF2-40B4-BE49-F238E27FC236}">
                      <a16:creationId xmlns:a16="http://schemas.microsoft.com/office/drawing/2014/main" id="{35F5417C-28DB-421F-BB49-1D082A4EB571}"/>
                    </a:ext>
                  </a:extLst>
                </p14:cNvPr>
                <p14:cNvContentPartPr/>
                <p14:nvPr/>
              </p14:nvContentPartPr>
              <p14:xfrm>
                <a:off x="5297867" y="6229507"/>
                <a:ext cx="352440" cy="356760"/>
              </p14:xfrm>
            </p:contentPart>
          </mc:Choice>
          <mc:Fallback>
            <p:pic>
              <p:nvPicPr>
                <p:cNvPr id="328" name="Freihand 327">
                  <a:extLst>
                    <a:ext uri="{FF2B5EF4-FFF2-40B4-BE49-F238E27FC236}">
                      <a16:creationId xmlns:a16="http://schemas.microsoft.com/office/drawing/2014/main" id="{35F5417C-28DB-421F-BB49-1D082A4EB571}"/>
                    </a:ext>
                  </a:extLst>
                </p:cNvPr>
                <p:cNvPicPr/>
                <p:nvPr/>
              </p:nvPicPr>
              <p:blipFill>
                <a:blip r:embed="rId524"/>
                <a:stretch>
                  <a:fillRect/>
                </a:stretch>
              </p:blipFill>
              <p:spPr>
                <a:xfrm>
                  <a:off x="5293547" y="6225187"/>
                  <a:ext cx="361080" cy="365400"/>
                </a:xfrm>
                <a:prstGeom prst="rect">
                  <a:avLst/>
                </a:prstGeom>
              </p:spPr>
            </p:pic>
          </mc:Fallback>
        </mc:AlternateContent>
        <mc:AlternateContent xmlns:mc="http://schemas.openxmlformats.org/markup-compatibility/2006">
          <mc:Choice xmlns:p14="http://schemas.microsoft.com/office/powerpoint/2010/main" Requires="p14">
            <p:contentPart p14:bwMode="auto" r:id="rId525">
              <p14:nvContentPartPr>
                <p14:cNvPr id="330" name="Freihand 329">
                  <a:extLst>
                    <a:ext uri="{FF2B5EF4-FFF2-40B4-BE49-F238E27FC236}">
                      <a16:creationId xmlns:a16="http://schemas.microsoft.com/office/drawing/2014/main" id="{5DB46CD9-E6E1-4AA4-B7C7-AF81EA214D8D}"/>
                    </a:ext>
                  </a:extLst>
                </p14:cNvPr>
                <p14:cNvContentPartPr/>
                <p14:nvPr/>
              </p14:nvContentPartPr>
              <p14:xfrm>
                <a:off x="5806907" y="6185947"/>
                <a:ext cx="351000" cy="198000"/>
              </p14:xfrm>
            </p:contentPart>
          </mc:Choice>
          <mc:Fallback>
            <p:pic>
              <p:nvPicPr>
                <p:cNvPr id="330" name="Freihand 329">
                  <a:extLst>
                    <a:ext uri="{FF2B5EF4-FFF2-40B4-BE49-F238E27FC236}">
                      <a16:creationId xmlns:a16="http://schemas.microsoft.com/office/drawing/2014/main" id="{5DB46CD9-E6E1-4AA4-B7C7-AF81EA214D8D}"/>
                    </a:ext>
                  </a:extLst>
                </p:cNvPr>
                <p:cNvPicPr/>
                <p:nvPr/>
              </p:nvPicPr>
              <p:blipFill>
                <a:blip r:embed="rId526"/>
                <a:stretch>
                  <a:fillRect/>
                </a:stretch>
              </p:blipFill>
              <p:spPr>
                <a:xfrm>
                  <a:off x="5802587" y="6181627"/>
                  <a:ext cx="359640" cy="206640"/>
                </a:xfrm>
                <a:prstGeom prst="rect">
                  <a:avLst/>
                </a:prstGeom>
              </p:spPr>
            </p:pic>
          </mc:Fallback>
        </mc:AlternateContent>
        <mc:AlternateContent xmlns:mc="http://schemas.openxmlformats.org/markup-compatibility/2006">
          <mc:Choice xmlns:p14="http://schemas.microsoft.com/office/powerpoint/2010/main" Requires="p14">
            <p:contentPart p14:bwMode="auto" r:id="rId527">
              <p14:nvContentPartPr>
                <p14:cNvPr id="331" name="Freihand 330">
                  <a:extLst>
                    <a:ext uri="{FF2B5EF4-FFF2-40B4-BE49-F238E27FC236}">
                      <a16:creationId xmlns:a16="http://schemas.microsoft.com/office/drawing/2014/main" id="{42D5A52A-398B-42B2-BD8C-3AA17F04A25C}"/>
                    </a:ext>
                  </a:extLst>
                </p14:cNvPr>
                <p14:cNvContentPartPr/>
                <p14:nvPr/>
              </p14:nvContentPartPr>
              <p14:xfrm>
                <a:off x="6379667" y="6221587"/>
                <a:ext cx="140040" cy="138240"/>
              </p14:xfrm>
            </p:contentPart>
          </mc:Choice>
          <mc:Fallback>
            <p:pic>
              <p:nvPicPr>
                <p:cNvPr id="331" name="Freihand 330">
                  <a:extLst>
                    <a:ext uri="{FF2B5EF4-FFF2-40B4-BE49-F238E27FC236}">
                      <a16:creationId xmlns:a16="http://schemas.microsoft.com/office/drawing/2014/main" id="{42D5A52A-398B-42B2-BD8C-3AA17F04A25C}"/>
                    </a:ext>
                  </a:extLst>
                </p:cNvPr>
                <p:cNvPicPr/>
                <p:nvPr/>
              </p:nvPicPr>
              <p:blipFill>
                <a:blip r:embed="rId528"/>
                <a:stretch>
                  <a:fillRect/>
                </a:stretch>
              </p:blipFill>
              <p:spPr>
                <a:xfrm>
                  <a:off x="6375347" y="6217267"/>
                  <a:ext cx="14868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529">
              <p14:nvContentPartPr>
                <p14:cNvPr id="332" name="Freihand 331">
                  <a:extLst>
                    <a:ext uri="{FF2B5EF4-FFF2-40B4-BE49-F238E27FC236}">
                      <a16:creationId xmlns:a16="http://schemas.microsoft.com/office/drawing/2014/main" id="{DB098DC3-EE3A-498A-B4A2-F9FD75BAD6F6}"/>
                    </a:ext>
                  </a:extLst>
                </p14:cNvPr>
                <p14:cNvContentPartPr/>
                <p14:nvPr/>
              </p14:nvContentPartPr>
              <p14:xfrm>
                <a:off x="6520067" y="6216547"/>
                <a:ext cx="227160" cy="106200"/>
              </p14:xfrm>
            </p:contentPart>
          </mc:Choice>
          <mc:Fallback>
            <p:pic>
              <p:nvPicPr>
                <p:cNvPr id="332" name="Freihand 331">
                  <a:extLst>
                    <a:ext uri="{FF2B5EF4-FFF2-40B4-BE49-F238E27FC236}">
                      <a16:creationId xmlns:a16="http://schemas.microsoft.com/office/drawing/2014/main" id="{DB098DC3-EE3A-498A-B4A2-F9FD75BAD6F6}"/>
                    </a:ext>
                  </a:extLst>
                </p:cNvPr>
                <p:cNvPicPr/>
                <p:nvPr/>
              </p:nvPicPr>
              <p:blipFill>
                <a:blip r:embed="rId530"/>
                <a:stretch>
                  <a:fillRect/>
                </a:stretch>
              </p:blipFill>
              <p:spPr>
                <a:xfrm>
                  <a:off x="6515747" y="6212227"/>
                  <a:ext cx="23580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531">
              <p14:nvContentPartPr>
                <p14:cNvPr id="333" name="Freihand 332">
                  <a:extLst>
                    <a:ext uri="{FF2B5EF4-FFF2-40B4-BE49-F238E27FC236}">
                      <a16:creationId xmlns:a16="http://schemas.microsoft.com/office/drawing/2014/main" id="{678FC2D0-A193-4907-BEB7-0C3B8D37F6B7}"/>
                    </a:ext>
                  </a:extLst>
                </p14:cNvPr>
                <p14:cNvContentPartPr/>
                <p14:nvPr/>
              </p14:nvContentPartPr>
              <p14:xfrm>
                <a:off x="6787547" y="6123307"/>
                <a:ext cx="9360" cy="41400"/>
              </p14:xfrm>
            </p:contentPart>
          </mc:Choice>
          <mc:Fallback>
            <p:pic>
              <p:nvPicPr>
                <p:cNvPr id="333" name="Freihand 332">
                  <a:extLst>
                    <a:ext uri="{FF2B5EF4-FFF2-40B4-BE49-F238E27FC236}">
                      <a16:creationId xmlns:a16="http://schemas.microsoft.com/office/drawing/2014/main" id="{678FC2D0-A193-4907-BEB7-0C3B8D37F6B7}"/>
                    </a:ext>
                  </a:extLst>
                </p:cNvPr>
                <p:cNvPicPr/>
                <p:nvPr/>
              </p:nvPicPr>
              <p:blipFill>
                <a:blip r:embed="rId532"/>
                <a:stretch>
                  <a:fillRect/>
                </a:stretch>
              </p:blipFill>
              <p:spPr>
                <a:xfrm>
                  <a:off x="6783227" y="6118987"/>
                  <a:ext cx="18000" cy="50040"/>
                </a:xfrm>
                <a:prstGeom prst="rect">
                  <a:avLst/>
                </a:prstGeom>
              </p:spPr>
            </p:pic>
          </mc:Fallback>
        </mc:AlternateContent>
        <mc:AlternateContent xmlns:mc="http://schemas.openxmlformats.org/markup-compatibility/2006">
          <mc:Choice xmlns:p14="http://schemas.microsoft.com/office/powerpoint/2010/main" Requires="p14">
            <p:contentPart p14:bwMode="auto" r:id="rId533">
              <p14:nvContentPartPr>
                <p14:cNvPr id="334" name="Freihand 333">
                  <a:extLst>
                    <a:ext uri="{FF2B5EF4-FFF2-40B4-BE49-F238E27FC236}">
                      <a16:creationId xmlns:a16="http://schemas.microsoft.com/office/drawing/2014/main" id="{30966B1B-2C18-4D11-8579-91031D7142FC}"/>
                    </a:ext>
                  </a:extLst>
                </p14:cNvPr>
                <p14:cNvContentPartPr/>
                <p14:nvPr/>
              </p14:nvContentPartPr>
              <p14:xfrm>
                <a:off x="6774227" y="6091627"/>
                <a:ext cx="287640" cy="220320"/>
              </p14:xfrm>
            </p:contentPart>
          </mc:Choice>
          <mc:Fallback>
            <p:pic>
              <p:nvPicPr>
                <p:cNvPr id="334" name="Freihand 333">
                  <a:extLst>
                    <a:ext uri="{FF2B5EF4-FFF2-40B4-BE49-F238E27FC236}">
                      <a16:creationId xmlns:a16="http://schemas.microsoft.com/office/drawing/2014/main" id="{30966B1B-2C18-4D11-8579-91031D7142FC}"/>
                    </a:ext>
                  </a:extLst>
                </p:cNvPr>
                <p:cNvPicPr/>
                <p:nvPr/>
              </p:nvPicPr>
              <p:blipFill>
                <a:blip r:embed="rId534"/>
                <a:stretch>
                  <a:fillRect/>
                </a:stretch>
              </p:blipFill>
              <p:spPr>
                <a:xfrm>
                  <a:off x="6769907" y="6087307"/>
                  <a:ext cx="296280" cy="228960"/>
                </a:xfrm>
                <a:prstGeom prst="rect">
                  <a:avLst/>
                </a:prstGeom>
              </p:spPr>
            </p:pic>
          </mc:Fallback>
        </mc:AlternateContent>
        <mc:AlternateContent xmlns:mc="http://schemas.openxmlformats.org/markup-compatibility/2006">
          <mc:Choice xmlns:p14="http://schemas.microsoft.com/office/powerpoint/2010/main" Requires="p14">
            <p:contentPart p14:bwMode="auto" r:id="rId535">
              <p14:nvContentPartPr>
                <p14:cNvPr id="335" name="Freihand 334">
                  <a:extLst>
                    <a:ext uri="{FF2B5EF4-FFF2-40B4-BE49-F238E27FC236}">
                      <a16:creationId xmlns:a16="http://schemas.microsoft.com/office/drawing/2014/main" id="{E3E857DD-49D1-4A27-B4F3-CDB598D68F9A}"/>
                    </a:ext>
                  </a:extLst>
                </p14:cNvPr>
                <p14:cNvContentPartPr/>
                <p14:nvPr/>
              </p14:nvContentPartPr>
              <p14:xfrm>
                <a:off x="7076627" y="6083347"/>
                <a:ext cx="74160" cy="188280"/>
              </p14:xfrm>
            </p:contentPart>
          </mc:Choice>
          <mc:Fallback>
            <p:pic>
              <p:nvPicPr>
                <p:cNvPr id="335" name="Freihand 334">
                  <a:extLst>
                    <a:ext uri="{FF2B5EF4-FFF2-40B4-BE49-F238E27FC236}">
                      <a16:creationId xmlns:a16="http://schemas.microsoft.com/office/drawing/2014/main" id="{E3E857DD-49D1-4A27-B4F3-CDB598D68F9A}"/>
                    </a:ext>
                  </a:extLst>
                </p:cNvPr>
                <p:cNvPicPr/>
                <p:nvPr/>
              </p:nvPicPr>
              <p:blipFill>
                <a:blip r:embed="rId536"/>
                <a:stretch>
                  <a:fillRect/>
                </a:stretch>
              </p:blipFill>
              <p:spPr>
                <a:xfrm>
                  <a:off x="7072307" y="6079027"/>
                  <a:ext cx="8280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537">
              <p14:nvContentPartPr>
                <p14:cNvPr id="336" name="Freihand 335">
                  <a:extLst>
                    <a:ext uri="{FF2B5EF4-FFF2-40B4-BE49-F238E27FC236}">
                      <a16:creationId xmlns:a16="http://schemas.microsoft.com/office/drawing/2014/main" id="{4371A598-BC3B-4881-87A8-128D181047C7}"/>
                    </a:ext>
                  </a:extLst>
                </p14:cNvPr>
                <p14:cNvContentPartPr/>
                <p14:nvPr/>
              </p14:nvContentPartPr>
              <p14:xfrm>
                <a:off x="7124507" y="6131587"/>
                <a:ext cx="272520" cy="199080"/>
              </p14:xfrm>
            </p:contentPart>
          </mc:Choice>
          <mc:Fallback>
            <p:pic>
              <p:nvPicPr>
                <p:cNvPr id="336" name="Freihand 335">
                  <a:extLst>
                    <a:ext uri="{FF2B5EF4-FFF2-40B4-BE49-F238E27FC236}">
                      <a16:creationId xmlns:a16="http://schemas.microsoft.com/office/drawing/2014/main" id="{4371A598-BC3B-4881-87A8-128D181047C7}"/>
                    </a:ext>
                  </a:extLst>
                </p:cNvPr>
                <p:cNvPicPr/>
                <p:nvPr/>
              </p:nvPicPr>
              <p:blipFill>
                <a:blip r:embed="rId538"/>
                <a:stretch>
                  <a:fillRect/>
                </a:stretch>
              </p:blipFill>
              <p:spPr>
                <a:xfrm>
                  <a:off x="7120187" y="6127267"/>
                  <a:ext cx="281160" cy="207720"/>
                </a:xfrm>
                <a:prstGeom prst="rect">
                  <a:avLst/>
                </a:prstGeom>
              </p:spPr>
            </p:pic>
          </mc:Fallback>
        </mc:AlternateContent>
      </p:grpSp>
    </p:spTree>
    <p:extLst>
      <p:ext uri="{BB962C8B-B14F-4D97-AF65-F5344CB8AC3E}">
        <p14:creationId xmlns:p14="http://schemas.microsoft.com/office/powerpoint/2010/main" val="30760658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75C068-7E53-8EAB-605F-E427F044E823}"/>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AF9E5D3-5769-3FB9-7F04-A7A3E68CDE02}"/>
              </a:ext>
            </a:extLst>
          </p:cNvPr>
          <p:cNvSpPr txBox="1">
            <a:spLocks/>
          </p:cNvSpPr>
          <p:nvPr/>
        </p:nvSpPr>
        <p:spPr>
          <a:xfrm>
            <a:off x="1938720" y="249482"/>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200" dirty="0">
                <a:solidFill>
                  <a:sysClr val="windowText" lastClr="000000"/>
                </a:solidFill>
                <a:latin typeface="Times New Roman" panose="02020603050405020304" pitchFamily="18" charset="0"/>
                <a:cs typeface="Times New Roman" panose="02020603050405020304" pitchFamily="18" charset="0"/>
              </a:rPr>
              <a:t>Borders and Trade agreements</a:t>
            </a:r>
          </a:p>
        </p:txBody>
      </p:sp>
      <p:sp>
        <p:nvSpPr>
          <p:cNvPr id="6" name="Content Placeholder 2">
            <a:extLst>
              <a:ext uri="{FF2B5EF4-FFF2-40B4-BE49-F238E27FC236}">
                <a16:creationId xmlns:a16="http://schemas.microsoft.com/office/drawing/2014/main" id="{EBF36AC1-BBD9-D65B-E360-332BFE79BEBD}"/>
              </a:ext>
            </a:extLst>
          </p:cNvPr>
          <p:cNvSpPr txBox="1">
            <a:spLocks/>
          </p:cNvSpPr>
          <p:nvPr/>
        </p:nvSpPr>
        <p:spPr>
          <a:xfrm>
            <a:off x="2116806" y="1739913"/>
            <a:ext cx="7464960" cy="1689087"/>
          </a:xfrm>
          <a:prstGeom prst="rect">
            <a:avLst/>
          </a:prstGeom>
        </p:spPr>
        <p:txBody>
          <a:bodyPr>
            <a:no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r>
              <a:rPr lang="en-US" altLang="en-US" sz="2400" dirty="0">
                <a:solidFill>
                  <a:sysClr val="windowText" lastClr="000000"/>
                </a:solidFill>
                <a:latin typeface="Times New Roman" panose="02020603050405020304" pitchFamily="18" charset="0"/>
                <a:cs typeface="Times New Roman" panose="02020603050405020304" pitchFamily="18" charset="0"/>
              </a:rPr>
              <a:t>Yet even with a free trade agreement between the U.S. and Canada, which use a common language, the border between these countries still seems to be associated with a reduction in trade.</a:t>
            </a:r>
          </a:p>
          <a:p>
            <a:endParaRPr lang="en-US" sz="2400"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BD785B75-522E-61CE-911A-9777D6EFA0B7}"/>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9689661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E6DDBD-DE89-C8A5-03B8-ED99945E0BE1}"/>
            </a:ext>
          </a:extLst>
        </p:cNvPr>
        <p:cNvGrpSpPr/>
        <p:nvPr/>
      </p:nvGrpSpPr>
      <p:grpSpPr>
        <a:xfrm>
          <a:off x="0" y="0"/>
          <a:ext cx="0" cy="0"/>
          <a:chOff x="0" y="0"/>
          <a:chExt cx="0" cy="0"/>
        </a:xfrm>
      </p:grpSpPr>
      <p:sp>
        <p:nvSpPr>
          <p:cNvPr id="5" name="Foliennummernplatzhalter 3">
            <a:extLst>
              <a:ext uri="{FF2B5EF4-FFF2-40B4-BE49-F238E27FC236}">
                <a16:creationId xmlns:a16="http://schemas.microsoft.com/office/drawing/2014/main" id="{CD0A737D-EB25-FBEC-481B-6F4B66C23793}"/>
              </a:ext>
            </a:extLst>
          </p:cNvPr>
          <p:cNvSpPr>
            <a:spLocks noGrp="1"/>
          </p:cNvSpPr>
          <p:nvPr>
            <p:ph type="sldNum" sz="quarter" idx="12"/>
          </p:nvPr>
        </p:nvSpPr>
        <p:spPr/>
        <p:txBody>
          <a:bodyPr/>
          <a:lstStyle/>
          <a:p>
            <a:pPr lvl="0"/>
            <a:fld id="{5300DE9C-389F-4056-A799-8642F6081CF3}" type="slidenum">
              <a:rPr>
                <a:latin typeface="Times New Roman" panose="02020603050405020304" pitchFamily="18" charset="0"/>
                <a:cs typeface="Times New Roman" panose="02020603050405020304" pitchFamily="18" charset="0"/>
              </a:rPr>
              <a:t>16</a:t>
            </a:fld>
            <a:endParaRPr lang="de-DE" dirty="0">
              <a:latin typeface="Times New Roman" panose="02020603050405020304" pitchFamily="18" charset="0"/>
              <a:cs typeface="Times New Roman" panose="02020603050405020304" pitchFamily="18" charset="0"/>
            </a:endParaRPr>
          </a:p>
        </p:txBody>
      </p:sp>
      <p:sp>
        <p:nvSpPr>
          <p:cNvPr id="7" name="Title 1">
            <a:extLst>
              <a:ext uri="{FF2B5EF4-FFF2-40B4-BE49-F238E27FC236}">
                <a16:creationId xmlns:a16="http://schemas.microsoft.com/office/drawing/2014/main" id="{D8580C90-BF5B-B26F-274E-0DC7548B261A}"/>
              </a:ext>
            </a:extLst>
          </p:cNvPr>
          <p:cNvSpPr txBox="1">
            <a:spLocks/>
          </p:cNvSpPr>
          <p:nvPr/>
        </p:nvSpPr>
        <p:spPr>
          <a:xfrm>
            <a:off x="1938720" y="171474"/>
            <a:ext cx="7464960" cy="640485"/>
          </a:xfrm>
          <a:prstGeom prst="rect">
            <a:avLst/>
          </a:prstGeom>
        </p:spPr>
        <p:txBody>
          <a:bodyPr>
            <a:normAutofit fontScale="55000" lnSpcReduction="20000"/>
          </a:bodyPr>
          <a:lstStyle>
            <a:lvl1pPr algn="ctr" rtl="0" hangingPunct="0">
              <a:tabLst/>
              <a:defRPr lang="de-DE" sz="4400" b="0" i="0" u="none" strike="noStrike" kern="1200">
                <a:ln>
                  <a:noFill/>
                </a:ln>
                <a:latin typeface="Arial" pitchFamily="18"/>
              </a:defRPr>
            </a:lvl1pPr>
          </a:lstStyle>
          <a:p>
            <a:r>
              <a:rPr lang="en-US" altLang="en-US" sz="3991" dirty="0">
                <a:solidFill>
                  <a:sysClr val="windowText" lastClr="000000"/>
                </a:solidFill>
                <a:latin typeface="Times New Roman" panose="02020603050405020304" pitchFamily="18" charset="0"/>
                <a:cs typeface="Times New Roman" panose="02020603050405020304" pitchFamily="18" charset="0"/>
              </a:rPr>
              <a:t>Canadian provinces and U.S. States that trade</a:t>
            </a:r>
            <a:br>
              <a:rPr lang="en-US" altLang="en-US" sz="3991" dirty="0">
                <a:solidFill>
                  <a:sysClr val="windowText" lastClr="000000"/>
                </a:solidFill>
                <a:latin typeface="Times New Roman" panose="02020603050405020304" pitchFamily="18" charset="0"/>
                <a:cs typeface="Times New Roman" panose="02020603050405020304" pitchFamily="18" charset="0"/>
              </a:rPr>
            </a:br>
            <a:r>
              <a:rPr lang="en-US" altLang="en-US" sz="3991" dirty="0">
                <a:solidFill>
                  <a:sysClr val="windowText" lastClr="000000"/>
                </a:solidFill>
                <a:latin typeface="Times New Roman" panose="02020603050405020304" pitchFamily="18" charset="0"/>
                <a:cs typeface="Times New Roman" panose="02020603050405020304" pitchFamily="18" charset="0"/>
              </a:rPr>
              <a:t>with British Columbia</a:t>
            </a:r>
          </a:p>
          <a:p>
            <a:endParaRPr lang="en-US" altLang="en-US" sz="3991" dirty="0">
              <a:solidFill>
                <a:sysClr val="windowText" lastClr="000000"/>
              </a:solidFill>
              <a:latin typeface="Times New Roman" panose="02020603050405020304" pitchFamily="18" charset="0"/>
              <a:cs typeface="Times New Roman" panose="02020603050405020304" pitchFamily="18" charset="0"/>
            </a:endParaRPr>
          </a:p>
        </p:txBody>
      </p:sp>
      <p:pic>
        <p:nvPicPr>
          <p:cNvPr id="8" name="Picture 12" descr="fig02_04">
            <a:extLst>
              <a:ext uri="{FF2B5EF4-FFF2-40B4-BE49-F238E27FC236}">
                <a16:creationId xmlns:a16="http://schemas.microsoft.com/office/drawing/2014/main" id="{C427C76E-88FF-C377-2048-4AA12231CB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9040" y="1451881"/>
            <a:ext cx="5875200" cy="4305600"/>
          </a:xfrm>
          <a:prstGeom prst="rect">
            <a:avLst/>
          </a:prstGeom>
          <a:noFill/>
          <a:extLst>
            <a:ext uri="{909E8E84-426E-40DD-AFC4-6F175D3DCCD1}">
              <a14:hiddenFill xmlns:a14="http://schemas.microsoft.com/office/drawing/2010/main">
                <a:solidFill>
                  <a:srgbClr val="FFFFFF"/>
                </a:solidFill>
              </a14:hiddenFill>
            </a:ext>
          </a:extLst>
        </p:spPr>
      </p:pic>
      <p:sp>
        <p:nvSpPr>
          <p:cNvPr id="3" name="Ellipse 2">
            <a:extLst>
              <a:ext uri="{FF2B5EF4-FFF2-40B4-BE49-F238E27FC236}">
                <a16:creationId xmlns:a16="http://schemas.microsoft.com/office/drawing/2014/main" id="{49B27B4E-1DA6-CDF6-D7B5-E611E53211F8}"/>
              </a:ext>
            </a:extLst>
          </p:cNvPr>
          <p:cNvSpPr/>
          <p:nvPr/>
        </p:nvSpPr>
        <p:spPr>
          <a:xfrm>
            <a:off x="4267111" y="3604681"/>
            <a:ext cx="653175" cy="80408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latin typeface="Times New Roman" panose="02020603050405020304" pitchFamily="18" charset="0"/>
              <a:cs typeface="Times New Roman" panose="02020603050405020304" pitchFamily="18" charset="0"/>
            </a:endParaRPr>
          </a:p>
        </p:txBody>
      </p:sp>
      <p:sp>
        <p:nvSpPr>
          <p:cNvPr id="6" name="Rechteck 5">
            <a:extLst>
              <a:ext uri="{FF2B5EF4-FFF2-40B4-BE49-F238E27FC236}">
                <a16:creationId xmlns:a16="http://schemas.microsoft.com/office/drawing/2014/main" id="{CCBAD4DB-D591-A509-D619-D4D716ECF477}"/>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4">
            <p14:nvContentPartPr>
              <p14:cNvPr id="2" name="Freihand 1">
                <a:extLst>
                  <a:ext uri="{FF2B5EF4-FFF2-40B4-BE49-F238E27FC236}">
                    <a16:creationId xmlns:a16="http://schemas.microsoft.com/office/drawing/2014/main" id="{4986519B-A515-42D9-AC94-3835A64C02B2}"/>
                  </a:ext>
                </a:extLst>
              </p14:cNvPr>
              <p14:cNvContentPartPr/>
              <p14:nvPr/>
            </p14:nvContentPartPr>
            <p14:xfrm>
              <a:off x="4370867" y="3681067"/>
              <a:ext cx="528120" cy="709200"/>
            </p14:xfrm>
          </p:contentPart>
        </mc:Choice>
        <mc:Fallback>
          <p:pic>
            <p:nvPicPr>
              <p:cNvPr id="2" name="Freihand 1">
                <a:extLst>
                  <a:ext uri="{FF2B5EF4-FFF2-40B4-BE49-F238E27FC236}">
                    <a16:creationId xmlns:a16="http://schemas.microsoft.com/office/drawing/2014/main" id="{4986519B-A515-42D9-AC94-3835A64C02B2}"/>
                  </a:ext>
                </a:extLst>
              </p:cNvPr>
              <p:cNvPicPr/>
              <p:nvPr/>
            </p:nvPicPr>
            <p:blipFill>
              <a:blip r:embed="rId5"/>
              <a:stretch>
                <a:fillRect/>
              </a:stretch>
            </p:blipFill>
            <p:spPr>
              <a:xfrm>
                <a:off x="4366547" y="3676747"/>
                <a:ext cx="536760" cy="71784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4" name="Freihand 3">
                <a:extLst>
                  <a:ext uri="{FF2B5EF4-FFF2-40B4-BE49-F238E27FC236}">
                    <a16:creationId xmlns:a16="http://schemas.microsoft.com/office/drawing/2014/main" id="{A4028409-71FB-4A03-A492-FCD5246AB0A4}"/>
                  </a:ext>
                </a:extLst>
              </p14:cNvPr>
              <p14:cNvContentPartPr/>
              <p14:nvPr/>
            </p14:nvContentPartPr>
            <p14:xfrm>
              <a:off x="2914307" y="1732747"/>
              <a:ext cx="1053360" cy="197280"/>
            </p14:xfrm>
          </p:contentPart>
        </mc:Choice>
        <mc:Fallback>
          <p:pic>
            <p:nvPicPr>
              <p:cNvPr id="4" name="Freihand 3">
                <a:extLst>
                  <a:ext uri="{FF2B5EF4-FFF2-40B4-BE49-F238E27FC236}">
                    <a16:creationId xmlns:a16="http://schemas.microsoft.com/office/drawing/2014/main" id="{A4028409-71FB-4A03-A492-FCD5246AB0A4}"/>
                  </a:ext>
                </a:extLst>
              </p:cNvPr>
              <p:cNvPicPr/>
              <p:nvPr/>
            </p:nvPicPr>
            <p:blipFill>
              <a:blip r:embed="rId7"/>
              <a:stretch>
                <a:fillRect/>
              </a:stretch>
            </p:blipFill>
            <p:spPr>
              <a:xfrm>
                <a:off x="2909987" y="1728427"/>
                <a:ext cx="1062000" cy="20592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9" name="Freihand 8">
                <a:extLst>
                  <a:ext uri="{FF2B5EF4-FFF2-40B4-BE49-F238E27FC236}">
                    <a16:creationId xmlns:a16="http://schemas.microsoft.com/office/drawing/2014/main" id="{D2BF4883-ACD3-4FCB-A025-EC0582071C33}"/>
                  </a:ext>
                </a:extLst>
              </p14:cNvPr>
              <p14:cNvContentPartPr/>
              <p14:nvPr/>
            </p14:nvContentPartPr>
            <p14:xfrm>
              <a:off x="2938427" y="1946947"/>
              <a:ext cx="907560" cy="28440"/>
            </p14:xfrm>
          </p:contentPart>
        </mc:Choice>
        <mc:Fallback>
          <p:pic>
            <p:nvPicPr>
              <p:cNvPr id="9" name="Freihand 8">
                <a:extLst>
                  <a:ext uri="{FF2B5EF4-FFF2-40B4-BE49-F238E27FC236}">
                    <a16:creationId xmlns:a16="http://schemas.microsoft.com/office/drawing/2014/main" id="{D2BF4883-ACD3-4FCB-A025-EC0582071C33}"/>
                  </a:ext>
                </a:extLst>
              </p:cNvPr>
              <p:cNvPicPr/>
              <p:nvPr/>
            </p:nvPicPr>
            <p:blipFill>
              <a:blip r:embed="rId9"/>
              <a:stretch>
                <a:fillRect/>
              </a:stretch>
            </p:blipFill>
            <p:spPr>
              <a:xfrm>
                <a:off x="2934107" y="1942627"/>
                <a:ext cx="91620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0" name="Freihand 9">
                <a:extLst>
                  <a:ext uri="{FF2B5EF4-FFF2-40B4-BE49-F238E27FC236}">
                    <a16:creationId xmlns:a16="http://schemas.microsoft.com/office/drawing/2014/main" id="{E5F1E8C1-6AB1-4951-9A6E-AB5E73DA7CB4}"/>
                  </a:ext>
                </a:extLst>
              </p14:cNvPr>
              <p14:cNvContentPartPr/>
              <p14:nvPr/>
            </p14:nvContentPartPr>
            <p14:xfrm>
              <a:off x="4819067" y="3776827"/>
              <a:ext cx="344880" cy="574200"/>
            </p14:xfrm>
          </p:contentPart>
        </mc:Choice>
        <mc:Fallback>
          <p:pic>
            <p:nvPicPr>
              <p:cNvPr id="10" name="Freihand 9">
                <a:extLst>
                  <a:ext uri="{FF2B5EF4-FFF2-40B4-BE49-F238E27FC236}">
                    <a16:creationId xmlns:a16="http://schemas.microsoft.com/office/drawing/2014/main" id="{E5F1E8C1-6AB1-4951-9A6E-AB5E73DA7CB4}"/>
                  </a:ext>
                </a:extLst>
              </p:cNvPr>
              <p:cNvPicPr/>
              <p:nvPr/>
            </p:nvPicPr>
            <p:blipFill>
              <a:blip r:embed="rId11"/>
              <a:stretch>
                <a:fillRect/>
              </a:stretch>
            </p:blipFill>
            <p:spPr>
              <a:xfrm>
                <a:off x="4814747" y="3772507"/>
                <a:ext cx="353520" cy="58284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1" name="Freihand 10">
                <a:extLst>
                  <a:ext uri="{FF2B5EF4-FFF2-40B4-BE49-F238E27FC236}">
                    <a16:creationId xmlns:a16="http://schemas.microsoft.com/office/drawing/2014/main" id="{732851F7-CB97-495A-B8D5-59AF649702B7}"/>
                  </a:ext>
                </a:extLst>
              </p14:cNvPr>
              <p14:cNvContentPartPr/>
              <p14:nvPr/>
            </p14:nvContentPartPr>
            <p14:xfrm>
              <a:off x="5203187" y="3852427"/>
              <a:ext cx="198720" cy="448920"/>
            </p14:xfrm>
          </p:contentPart>
        </mc:Choice>
        <mc:Fallback>
          <p:pic>
            <p:nvPicPr>
              <p:cNvPr id="11" name="Freihand 10">
                <a:extLst>
                  <a:ext uri="{FF2B5EF4-FFF2-40B4-BE49-F238E27FC236}">
                    <a16:creationId xmlns:a16="http://schemas.microsoft.com/office/drawing/2014/main" id="{732851F7-CB97-495A-B8D5-59AF649702B7}"/>
                  </a:ext>
                </a:extLst>
              </p:cNvPr>
              <p:cNvPicPr/>
              <p:nvPr/>
            </p:nvPicPr>
            <p:blipFill>
              <a:blip r:embed="rId13"/>
              <a:stretch>
                <a:fillRect/>
              </a:stretch>
            </p:blipFill>
            <p:spPr>
              <a:xfrm>
                <a:off x="5198867" y="3848107"/>
                <a:ext cx="207360" cy="45756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2" name="Freihand 11">
                <a:extLst>
                  <a:ext uri="{FF2B5EF4-FFF2-40B4-BE49-F238E27FC236}">
                    <a16:creationId xmlns:a16="http://schemas.microsoft.com/office/drawing/2014/main" id="{983705AF-56BD-43AD-BF64-ECC92EB4E812}"/>
                  </a:ext>
                </a:extLst>
              </p14:cNvPr>
              <p14:cNvContentPartPr/>
              <p14:nvPr/>
            </p14:nvContentPartPr>
            <p14:xfrm>
              <a:off x="4472027" y="3821107"/>
              <a:ext cx="361440" cy="492480"/>
            </p14:xfrm>
          </p:contentPart>
        </mc:Choice>
        <mc:Fallback>
          <p:pic>
            <p:nvPicPr>
              <p:cNvPr id="12" name="Freihand 11">
                <a:extLst>
                  <a:ext uri="{FF2B5EF4-FFF2-40B4-BE49-F238E27FC236}">
                    <a16:creationId xmlns:a16="http://schemas.microsoft.com/office/drawing/2014/main" id="{983705AF-56BD-43AD-BF64-ECC92EB4E812}"/>
                  </a:ext>
                </a:extLst>
              </p:cNvPr>
              <p:cNvPicPr/>
              <p:nvPr/>
            </p:nvPicPr>
            <p:blipFill>
              <a:blip r:embed="rId15"/>
              <a:stretch>
                <a:fillRect/>
              </a:stretch>
            </p:blipFill>
            <p:spPr>
              <a:xfrm>
                <a:off x="4467707" y="3816787"/>
                <a:ext cx="370080" cy="50112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3" name="Freihand 12">
                <a:extLst>
                  <a:ext uri="{FF2B5EF4-FFF2-40B4-BE49-F238E27FC236}">
                    <a16:creationId xmlns:a16="http://schemas.microsoft.com/office/drawing/2014/main" id="{D313D2FD-F4D7-4A05-9792-F025A223508E}"/>
                  </a:ext>
                </a:extLst>
              </p14:cNvPr>
              <p14:cNvContentPartPr/>
              <p14:nvPr/>
            </p14:nvContentPartPr>
            <p14:xfrm>
              <a:off x="7758827" y="4845307"/>
              <a:ext cx="711360" cy="39960"/>
            </p14:xfrm>
          </p:contentPart>
        </mc:Choice>
        <mc:Fallback>
          <p:pic>
            <p:nvPicPr>
              <p:cNvPr id="13" name="Freihand 12">
                <a:extLst>
                  <a:ext uri="{FF2B5EF4-FFF2-40B4-BE49-F238E27FC236}">
                    <a16:creationId xmlns:a16="http://schemas.microsoft.com/office/drawing/2014/main" id="{D313D2FD-F4D7-4A05-9792-F025A223508E}"/>
                  </a:ext>
                </a:extLst>
              </p:cNvPr>
              <p:cNvPicPr/>
              <p:nvPr/>
            </p:nvPicPr>
            <p:blipFill>
              <a:blip r:embed="rId17"/>
              <a:stretch>
                <a:fillRect/>
              </a:stretch>
            </p:blipFill>
            <p:spPr>
              <a:xfrm>
                <a:off x="7754507" y="4840987"/>
                <a:ext cx="720000" cy="4860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22" name="Freihand 21">
                <a:extLst>
                  <a:ext uri="{FF2B5EF4-FFF2-40B4-BE49-F238E27FC236}">
                    <a16:creationId xmlns:a16="http://schemas.microsoft.com/office/drawing/2014/main" id="{8BD18239-2670-43CC-BA73-D12FF73B5D9B}"/>
                  </a:ext>
                </a:extLst>
              </p14:cNvPr>
              <p14:cNvContentPartPr/>
              <p14:nvPr/>
            </p14:nvContentPartPr>
            <p14:xfrm>
              <a:off x="4821227" y="4985347"/>
              <a:ext cx="360" cy="360"/>
            </p14:xfrm>
          </p:contentPart>
        </mc:Choice>
        <mc:Fallback>
          <p:pic>
            <p:nvPicPr>
              <p:cNvPr id="22" name="Freihand 21">
                <a:extLst>
                  <a:ext uri="{FF2B5EF4-FFF2-40B4-BE49-F238E27FC236}">
                    <a16:creationId xmlns:a16="http://schemas.microsoft.com/office/drawing/2014/main" id="{8BD18239-2670-43CC-BA73-D12FF73B5D9B}"/>
                  </a:ext>
                </a:extLst>
              </p:cNvPr>
              <p:cNvPicPr/>
              <p:nvPr/>
            </p:nvPicPr>
            <p:blipFill>
              <a:blip r:embed="rId19"/>
              <a:stretch>
                <a:fillRect/>
              </a:stretch>
            </p:blipFill>
            <p:spPr>
              <a:xfrm>
                <a:off x="4816907" y="49810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24" name="Freihand 23">
                <a:extLst>
                  <a:ext uri="{FF2B5EF4-FFF2-40B4-BE49-F238E27FC236}">
                    <a16:creationId xmlns:a16="http://schemas.microsoft.com/office/drawing/2014/main" id="{913C7D16-FA8C-4E25-A36C-BB7DB5DE3C96}"/>
                  </a:ext>
                </a:extLst>
              </p14:cNvPr>
              <p14:cNvContentPartPr/>
              <p14:nvPr/>
            </p14:nvContentPartPr>
            <p14:xfrm>
              <a:off x="7790867" y="5114227"/>
              <a:ext cx="579240" cy="10080"/>
            </p14:xfrm>
          </p:contentPart>
        </mc:Choice>
        <mc:Fallback>
          <p:pic>
            <p:nvPicPr>
              <p:cNvPr id="24" name="Freihand 23">
                <a:extLst>
                  <a:ext uri="{FF2B5EF4-FFF2-40B4-BE49-F238E27FC236}">
                    <a16:creationId xmlns:a16="http://schemas.microsoft.com/office/drawing/2014/main" id="{913C7D16-FA8C-4E25-A36C-BB7DB5DE3C96}"/>
                  </a:ext>
                </a:extLst>
              </p:cNvPr>
              <p:cNvPicPr/>
              <p:nvPr/>
            </p:nvPicPr>
            <p:blipFill>
              <a:blip r:embed="rId21"/>
              <a:stretch>
                <a:fillRect/>
              </a:stretch>
            </p:blipFill>
            <p:spPr>
              <a:xfrm>
                <a:off x="7786547" y="5109907"/>
                <a:ext cx="58788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25" name="Freihand 24">
                <a:extLst>
                  <a:ext uri="{FF2B5EF4-FFF2-40B4-BE49-F238E27FC236}">
                    <a16:creationId xmlns:a16="http://schemas.microsoft.com/office/drawing/2014/main" id="{D2200819-0DB5-49A0-84AB-1B6A32679D9C}"/>
                  </a:ext>
                </a:extLst>
              </p14:cNvPr>
              <p14:cNvContentPartPr/>
              <p14:nvPr/>
            </p14:nvContentPartPr>
            <p14:xfrm>
              <a:off x="7734707" y="5249947"/>
              <a:ext cx="363960" cy="13320"/>
            </p14:xfrm>
          </p:contentPart>
        </mc:Choice>
        <mc:Fallback>
          <p:pic>
            <p:nvPicPr>
              <p:cNvPr id="25" name="Freihand 24">
                <a:extLst>
                  <a:ext uri="{FF2B5EF4-FFF2-40B4-BE49-F238E27FC236}">
                    <a16:creationId xmlns:a16="http://schemas.microsoft.com/office/drawing/2014/main" id="{D2200819-0DB5-49A0-84AB-1B6A32679D9C}"/>
                  </a:ext>
                </a:extLst>
              </p:cNvPr>
              <p:cNvPicPr/>
              <p:nvPr/>
            </p:nvPicPr>
            <p:blipFill>
              <a:blip r:embed="rId23"/>
              <a:stretch>
                <a:fillRect/>
              </a:stretch>
            </p:blipFill>
            <p:spPr>
              <a:xfrm>
                <a:off x="7730387" y="5245627"/>
                <a:ext cx="37260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26" name="Freihand 25">
                <a:extLst>
                  <a:ext uri="{FF2B5EF4-FFF2-40B4-BE49-F238E27FC236}">
                    <a16:creationId xmlns:a16="http://schemas.microsoft.com/office/drawing/2014/main" id="{B50603FB-63FD-4FC5-A128-B28241ACD811}"/>
                  </a:ext>
                </a:extLst>
              </p14:cNvPr>
              <p14:cNvContentPartPr/>
              <p14:nvPr/>
            </p14:nvContentPartPr>
            <p14:xfrm>
              <a:off x="7833347" y="5391427"/>
              <a:ext cx="469800" cy="22680"/>
            </p14:xfrm>
          </p:contentPart>
        </mc:Choice>
        <mc:Fallback>
          <p:pic>
            <p:nvPicPr>
              <p:cNvPr id="26" name="Freihand 25">
                <a:extLst>
                  <a:ext uri="{FF2B5EF4-FFF2-40B4-BE49-F238E27FC236}">
                    <a16:creationId xmlns:a16="http://schemas.microsoft.com/office/drawing/2014/main" id="{B50603FB-63FD-4FC5-A128-B28241ACD811}"/>
                  </a:ext>
                </a:extLst>
              </p:cNvPr>
              <p:cNvPicPr/>
              <p:nvPr/>
            </p:nvPicPr>
            <p:blipFill>
              <a:blip r:embed="rId25"/>
              <a:stretch>
                <a:fillRect/>
              </a:stretch>
            </p:blipFill>
            <p:spPr>
              <a:xfrm>
                <a:off x="7829027" y="5387107"/>
                <a:ext cx="47844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27" name="Freihand 26">
                <a:extLst>
                  <a:ext uri="{FF2B5EF4-FFF2-40B4-BE49-F238E27FC236}">
                    <a16:creationId xmlns:a16="http://schemas.microsoft.com/office/drawing/2014/main" id="{8196E2F0-8CEA-4E4F-BA5E-DFB2D4CEC72D}"/>
                  </a:ext>
                </a:extLst>
              </p14:cNvPr>
              <p14:cNvContentPartPr/>
              <p14:nvPr/>
            </p14:nvContentPartPr>
            <p14:xfrm>
              <a:off x="7822187" y="5540107"/>
              <a:ext cx="271800" cy="16560"/>
            </p14:xfrm>
          </p:contentPart>
        </mc:Choice>
        <mc:Fallback>
          <p:pic>
            <p:nvPicPr>
              <p:cNvPr id="27" name="Freihand 26">
                <a:extLst>
                  <a:ext uri="{FF2B5EF4-FFF2-40B4-BE49-F238E27FC236}">
                    <a16:creationId xmlns:a16="http://schemas.microsoft.com/office/drawing/2014/main" id="{8196E2F0-8CEA-4E4F-BA5E-DFB2D4CEC72D}"/>
                  </a:ext>
                </a:extLst>
              </p:cNvPr>
              <p:cNvPicPr/>
              <p:nvPr/>
            </p:nvPicPr>
            <p:blipFill>
              <a:blip r:embed="rId27"/>
              <a:stretch>
                <a:fillRect/>
              </a:stretch>
            </p:blipFill>
            <p:spPr>
              <a:xfrm>
                <a:off x="7817867" y="5535787"/>
                <a:ext cx="280440" cy="25200"/>
              </a:xfrm>
              <a:prstGeom prst="rect">
                <a:avLst/>
              </a:prstGeom>
            </p:spPr>
          </p:pic>
        </mc:Fallback>
      </mc:AlternateContent>
      <p:grpSp>
        <p:nvGrpSpPr>
          <p:cNvPr id="30" name="Gruppieren 29">
            <a:extLst>
              <a:ext uri="{FF2B5EF4-FFF2-40B4-BE49-F238E27FC236}">
                <a16:creationId xmlns:a16="http://schemas.microsoft.com/office/drawing/2014/main" id="{0CC371DA-D365-4FDF-A4B1-419719F3B0B5}"/>
              </a:ext>
            </a:extLst>
          </p:cNvPr>
          <p:cNvGrpSpPr/>
          <p:nvPr/>
        </p:nvGrpSpPr>
        <p:grpSpPr>
          <a:xfrm>
            <a:off x="4199867" y="3796627"/>
            <a:ext cx="2736720" cy="741600"/>
            <a:chOff x="4199867" y="3796627"/>
            <a:chExt cx="2736720" cy="741600"/>
          </a:xfrm>
        </p:grpSpPr>
        <mc:AlternateContent xmlns:mc="http://schemas.openxmlformats.org/markup-compatibility/2006">
          <mc:Choice xmlns:p14="http://schemas.microsoft.com/office/powerpoint/2010/main" Requires="p14">
            <p:contentPart p14:bwMode="auto" r:id="rId28">
              <p14:nvContentPartPr>
                <p14:cNvPr id="14" name="Freihand 13">
                  <a:extLst>
                    <a:ext uri="{FF2B5EF4-FFF2-40B4-BE49-F238E27FC236}">
                      <a16:creationId xmlns:a16="http://schemas.microsoft.com/office/drawing/2014/main" id="{A9B642F4-50D0-41FE-B722-232BCAAE0650}"/>
                    </a:ext>
                  </a:extLst>
                </p14:cNvPr>
                <p14:cNvContentPartPr/>
                <p14:nvPr/>
              </p14:nvContentPartPr>
              <p14:xfrm>
                <a:off x="4723307" y="4258867"/>
                <a:ext cx="38520" cy="217080"/>
              </p14:xfrm>
            </p:contentPart>
          </mc:Choice>
          <mc:Fallback>
            <p:pic>
              <p:nvPicPr>
                <p:cNvPr id="14" name="Freihand 13">
                  <a:extLst>
                    <a:ext uri="{FF2B5EF4-FFF2-40B4-BE49-F238E27FC236}">
                      <a16:creationId xmlns:a16="http://schemas.microsoft.com/office/drawing/2014/main" id="{A9B642F4-50D0-41FE-B722-232BCAAE0650}"/>
                    </a:ext>
                  </a:extLst>
                </p:cNvPr>
                <p:cNvPicPr/>
                <p:nvPr/>
              </p:nvPicPr>
              <p:blipFill>
                <a:blip r:embed="rId29"/>
                <a:stretch>
                  <a:fillRect/>
                </a:stretch>
              </p:blipFill>
              <p:spPr>
                <a:xfrm>
                  <a:off x="4718987" y="4254547"/>
                  <a:ext cx="47160" cy="22572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15" name="Freihand 14">
                  <a:extLst>
                    <a:ext uri="{FF2B5EF4-FFF2-40B4-BE49-F238E27FC236}">
                      <a16:creationId xmlns:a16="http://schemas.microsoft.com/office/drawing/2014/main" id="{2BE4E751-C318-4677-9BFD-9DE0DE473B70}"/>
                    </a:ext>
                  </a:extLst>
                </p14:cNvPr>
                <p14:cNvContentPartPr/>
                <p14:nvPr/>
              </p14:nvContentPartPr>
              <p14:xfrm>
                <a:off x="4691267" y="4370467"/>
                <a:ext cx="130320" cy="167760"/>
              </p14:xfrm>
            </p:contentPart>
          </mc:Choice>
          <mc:Fallback>
            <p:pic>
              <p:nvPicPr>
                <p:cNvPr id="15" name="Freihand 14">
                  <a:extLst>
                    <a:ext uri="{FF2B5EF4-FFF2-40B4-BE49-F238E27FC236}">
                      <a16:creationId xmlns:a16="http://schemas.microsoft.com/office/drawing/2014/main" id="{2BE4E751-C318-4677-9BFD-9DE0DE473B70}"/>
                    </a:ext>
                  </a:extLst>
                </p:cNvPr>
                <p:cNvPicPr/>
                <p:nvPr/>
              </p:nvPicPr>
              <p:blipFill>
                <a:blip r:embed="rId31"/>
                <a:stretch>
                  <a:fillRect/>
                </a:stretch>
              </p:blipFill>
              <p:spPr>
                <a:xfrm>
                  <a:off x="4686947" y="4366147"/>
                  <a:ext cx="13896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0" name="Freihand 19">
                  <a:extLst>
                    <a:ext uri="{FF2B5EF4-FFF2-40B4-BE49-F238E27FC236}">
                      <a16:creationId xmlns:a16="http://schemas.microsoft.com/office/drawing/2014/main" id="{C0416489-CC18-4361-84DF-711E3AED372D}"/>
                    </a:ext>
                  </a:extLst>
                </p14:cNvPr>
                <p14:cNvContentPartPr/>
                <p14:nvPr/>
              </p14:nvContentPartPr>
              <p14:xfrm>
                <a:off x="4836707" y="4311427"/>
                <a:ext cx="297720" cy="176040"/>
              </p14:xfrm>
            </p:contentPart>
          </mc:Choice>
          <mc:Fallback>
            <p:pic>
              <p:nvPicPr>
                <p:cNvPr id="20" name="Freihand 19">
                  <a:extLst>
                    <a:ext uri="{FF2B5EF4-FFF2-40B4-BE49-F238E27FC236}">
                      <a16:creationId xmlns:a16="http://schemas.microsoft.com/office/drawing/2014/main" id="{C0416489-CC18-4361-84DF-711E3AED372D}"/>
                    </a:ext>
                  </a:extLst>
                </p:cNvPr>
                <p:cNvPicPr/>
                <p:nvPr/>
              </p:nvPicPr>
              <p:blipFill>
                <a:blip r:embed="rId33"/>
                <a:stretch>
                  <a:fillRect/>
                </a:stretch>
              </p:blipFill>
              <p:spPr>
                <a:xfrm>
                  <a:off x="4832387" y="4307107"/>
                  <a:ext cx="30636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1" name="Freihand 20">
                  <a:extLst>
                    <a:ext uri="{FF2B5EF4-FFF2-40B4-BE49-F238E27FC236}">
                      <a16:creationId xmlns:a16="http://schemas.microsoft.com/office/drawing/2014/main" id="{A69E3F77-B859-4D2E-9ECA-78E5879FBEA2}"/>
                    </a:ext>
                  </a:extLst>
                </p14:cNvPr>
                <p14:cNvContentPartPr/>
                <p14:nvPr/>
              </p14:nvContentPartPr>
              <p14:xfrm>
                <a:off x="5097707" y="4433827"/>
                <a:ext cx="64800" cy="98640"/>
              </p14:xfrm>
            </p:contentPart>
          </mc:Choice>
          <mc:Fallback>
            <p:pic>
              <p:nvPicPr>
                <p:cNvPr id="21" name="Freihand 20">
                  <a:extLst>
                    <a:ext uri="{FF2B5EF4-FFF2-40B4-BE49-F238E27FC236}">
                      <a16:creationId xmlns:a16="http://schemas.microsoft.com/office/drawing/2014/main" id="{A69E3F77-B859-4D2E-9ECA-78E5879FBEA2}"/>
                    </a:ext>
                  </a:extLst>
                </p:cNvPr>
                <p:cNvPicPr/>
                <p:nvPr/>
              </p:nvPicPr>
              <p:blipFill>
                <a:blip r:embed="rId35"/>
                <a:stretch>
                  <a:fillRect/>
                </a:stretch>
              </p:blipFill>
              <p:spPr>
                <a:xfrm>
                  <a:off x="5093387" y="4429507"/>
                  <a:ext cx="7344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9" name="Freihand 28">
                  <a:extLst>
                    <a:ext uri="{FF2B5EF4-FFF2-40B4-BE49-F238E27FC236}">
                      <a16:creationId xmlns:a16="http://schemas.microsoft.com/office/drawing/2014/main" id="{91C8E5CC-EABE-491D-AF0F-5B199B443E5B}"/>
                    </a:ext>
                  </a:extLst>
                </p14:cNvPr>
                <p14:cNvContentPartPr/>
                <p14:nvPr/>
              </p14:nvContentPartPr>
              <p14:xfrm>
                <a:off x="4199867" y="3796627"/>
                <a:ext cx="2736720" cy="655560"/>
              </p14:xfrm>
            </p:contentPart>
          </mc:Choice>
          <mc:Fallback>
            <p:pic>
              <p:nvPicPr>
                <p:cNvPr id="29" name="Freihand 28">
                  <a:extLst>
                    <a:ext uri="{FF2B5EF4-FFF2-40B4-BE49-F238E27FC236}">
                      <a16:creationId xmlns:a16="http://schemas.microsoft.com/office/drawing/2014/main" id="{91C8E5CC-EABE-491D-AF0F-5B199B443E5B}"/>
                    </a:ext>
                  </a:extLst>
                </p:cNvPr>
                <p:cNvPicPr/>
                <p:nvPr/>
              </p:nvPicPr>
              <p:blipFill>
                <a:blip r:embed="rId37"/>
                <a:stretch>
                  <a:fillRect/>
                </a:stretch>
              </p:blipFill>
              <p:spPr>
                <a:xfrm>
                  <a:off x="4195547" y="3792307"/>
                  <a:ext cx="2745360" cy="664200"/>
                </a:xfrm>
                <a:prstGeom prst="rect">
                  <a:avLst/>
                </a:prstGeom>
              </p:spPr>
            </p:pic>
          </mc:Fallback>
        </mc:AlternateContent>
      </p:grpSp>
      <p:grpSp>
        <p:nvGrpSpPr>
          <p:cNvPr id="35" name="Gruppieren 34">
            <a:extLst>
              <a:ext uri="{FF2B5EF4-FFF2-40B4-BE49-F238E27FC236}">
                <a16:creationId xmlns:a16="http://schemas.microsoft.com/office/drawing/2014/main" id="{6A97C147-1829-4B69-BADA-5035B547809E}"/>
              </a:ext>
            </a:extLst>
          </p:cNvPr>
          <p:cNvGrpSpPr/>
          <p:nvPr/>
        </p:nvGrpSpPr>
        <p:grpSpPr>
          <a:xfrm>
            <a:off x="2964707" y="1831747"/>
            <a:ext cx="981720" cy="225720"/>
            <a:chOff x="2964707" y="1831747"/>
            <a:chExt cx="981720" cy="225720"/>
          </a:xfrm>
        </p:grpSpPr>
        <mc:AlternateContent xmlns:mc="http://schemas.openxmlformats.org/markup-compatibility/2006">
          <mc:Choice xmlns:p14="http://schemas.microsoft.com/office/powerpoint/2010/main" Requires="p14">
            <p:contentPart p14:bwMode="auto" r:id="rId38">
              <p14:nvContentPartPr>
                <p14:cNvPr id="31" name="Freihand 30">
                  <a:extLst>
                    <a:ext uri="{FF2B5EF4-FFF2-40B4-BE49-F238E27FC236}">
                      <a16:creationId xmlns:a16="http://schemas.microsoft.com/office/drawing/2014/main" id="{EC92B564-31F8-4EE1-8268-08A2B3AC24EE}"/>
                    </a:ext>
                  </a:extLst>
                </p14:cNvPr>
                <p14:cNvContentPartPr/>
                <p14:nvPr/>
              </p14:nvContentPartPr>
              <p14:xfrm>
                <a:off x="2964707" y="1831747"/>
                <a:ext cx="981720" cy="64800"/>
              </p14:xfrm>
            </p:contentPart>
          </mc:Choice>
          <mc:Fallback>
            <p:pic>
              <p:nvPicPr>
                <p:cNvPr id="31" name="Freihand 30">
                  <a:extLst>
                    <a:ext uri="{FF2B5EF4-FFF2-40B4-BE49-F238E27FC236}">
                      <a16:creationId xmlns:a16="http://schemas.microsoft.com/office/drawing/2014/main" id="{EC92B564-31F8-4EE1-8268-08A2B3AC24EE}"/>
                    </a:ext>
                  </a:extLst>
                </p:cNvPr>
                <p:cNvPicPr/>
                <p:nvPr/>
              </p:nvPicPr>
              <p:blipFill>
                <a:blip r:embed="rId39"/>
                <a:stretch>
                  <a:fillRect/>
                </a:stretch>
              </p:blipFill>
              <p:spPr>
                <a:xfrm>
                  <a:off x="2960387" y="1827427"/>
                  <a:ext cx="990360" cy="7344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32" name="Freihand 31">
                  <a:extLst>
                    <a:ext uri="{FF2B5EF4-FFF2-40B4-BE49-F238E27FC236}">
                      <a16:creationId xmlns:a16="http://schemas.microsoft.com/office/drawing/2014/main" id="{0F6971E2-48EE-48D6-AD71-961200A39550}"/>
                    </a:ext>
                  </a:extLst>
                </p14:cNvPr>
                <p14:cNvContentPartPr/>
                <p14:nvPr/>
              </p14:nvContentPartPr>
              <p14:xfrm>
                <a:off x="3011867" y="1998427"/>
                <a:ext cx="392400" cy="59040"/>
              </p14:xfrm>
            </p:contentPart>
          </mc:Choice>
          <mc:Fallback>
            <p:pic>
              <p:nvPicPr>
                <p:cNvPr id="32" name="Freihand 31">
                  <a:extLst>
                    <a:ext uri="{FF2B5EF4-FFF2-40B4-BE49-F238E27FC236}">
                      <a16:creationId xmlns:a16="http://schemas.microsoft.com/office/drawing/2014/main" id="{0F6971E2-48EE-48D6-AD71-961200A39550}"/>
                    </a:ext>
                  </a:extLst>
                </p:cNvPr>
                <p:cNvPicPr/>
                <p:nvPr/>
              </p:nvPicPr>
              <p:blipFill>
                <a:blip r:embed="rId41"/>
                <a:stretch>
                  <a:fillRect/>
                </a:stretch>
              </p:blipFill>
              <p:spPr>
                <a:xfrm>
                  <a:off x="3007547" y="1994107"/>
                  <a:ext cx="401040" cy="6768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34" name="Freihand 33">
                  <a:extLst>
                    <a:ext uri="{FF2B5EF4-FFF2-40B4-BE49-F238E27FC236}">
                      <a16:creationId xmlns:a16="http://schemas.microsoft.com/office/drawing/2014/main" id="{FA1E19FD-74D6-4CED-B6C3-96BB3613D7D3}"/>
                    </a:ext>
                  </a:extLst>
                </p14:cNvPr>
                <p14:cNvContentPartPr/>
                <p14:nvPr/>
              </p14:nvContentPartPr>
              <p14:xfrm>
                <a:off x="2982707" y="1901587"/>
                <a:ext cx="676800" cy="42840"/>
              </p14:xfrm>
            </p:contentPart>
          </mc:Choice>
          <mc:Fallback>
            <p:pic>
              <p:nvPicPr>
                <p:cNvPr id="34" name="Freihand 33">
                  <a:extLst>
                    <a:ext uri="{FF2B5EF4-FFF2-40B4-BE49-F238E27FC236}">
                      <a16:creationId xmlns:a16="http://schemas.microsoft.com/office/drawing/2014/main" id="{FA1E19FD-74D6-4CED-B6C3-96BB3613D7D3}"/>
                    </a:ext>
                  </a:extLst>
                </p:cNvPr>
                <p:cNvPicPr/>
                <p:nvPr/>
              </p:nvPicPr>
              <p:blipFill>
                <a:blip r:embed="rId43"/>
                <a:stretch>
                  <a:fillRect/>
                </a:stretch>
              </p:blipFill>
              <p:spPr>
                <a:xfrm>
                  <a:off x="2978387" y="1897267"/>
                  <a:ext cx="685440" cy="51480"/>
                </a:xfrm>
                <a:prstGeom prst="rect">
                  <a:avLst/>
                </a:prstGeom>
              </p:spPr>
            </p:pic>
          </mc:Fallback>
        </mc:AlternateContent>
      </p:grpSp>
      <p:grpSp>
        <p:nvGrpSpPr>
          <p:cNvPr id="37" name="Gruppieren 36">
            <a:extLst>
              <a:ext uri="{FF2B5EF4-FFF2-40B4-BE49-F238E27FC236}">
                <a16:creationId xmlns:a16="http://schemas.microsoft.com/office/drawing/2014/main" id="{6267950C-7CD6-4F9E-84CF-4C0C019E4D4D}"/>
              </a:ext>
            </a:extLst>
          </p:cNvPr>
          <p:cNvGrpSpPr/>
          <p:nvPr/>
        </p:nvGrpSpPr>
        <p:grpSpPr>
          <a:xfrm>
            <a:off x="7761347" y="4838827"/>
            <a:ext cx="760680" cy="189000"/>
            <a:chOff x="7761347" y="4838827"/>
            <a:chExt cx="760680" cy="189000"/>
          </a:xfrm>
        </p:grpSpPr>
        <mc:AlternateContent xmlns:mc="http://schemas.openxmlformats.org/markup-compatibility/2006">
          <mc:Choice xmlns:p14="http://schemas.microsoft.com/office/powerpoint/2010/main" Requires="p14">
            <p:contentPart p14:bwMode="auto" r:id="rId44">
              <p14:nvContentPartPr>
                <p14:cNvPr id="17" name="Freihand 16">
                  <a:extLst>
                    <a:ext uri="{FF2B5EF4-FFF2-40B4-BE49-F238E27FC236}">
                      <a16:creationId xmlns:a16="http://schemas.microsoft.com/office/drawing/2014/main" id="{3DF67194-FE8C-4541-9794-58679E61A190}"/>
                    </a:ext>
                  </a:extLst>
                </p14:cNvPr>
                <p14:cNvContentPartPr/>
                <p14:nvPr/>
              </p14:nvContentPartPr>
              <p14:xfrm>
                <a:off x="7773227" y="5008387"/>
                <a:ext cx="25560" cy="19440"/>
              </p14:xfrm>
            </p:contentPart>
          </mc:Choice>
          <mc:Fallback>
            <p:pic>
              <p:nvPicPr>
                <p:cNvPr id="17" name="Freihand 16">
                  <a:extLst>
                    <a:ext uri="{FF2B5EF4-FFF2-40B4-BE49-F238E27FC236}">
                      <a16:creationId xmlns:a16="http://schemas.microsoft.com/office/drawing/2014/main" id="{3DF67194-FE8C-4541-9794-58679E61A190}"/>
                    </a:ext>
                  </a:extLst>
                </p:cNvPr>
                <p:cNvPicPr/>
                <p:nvPr/>
              </p:nvPicPr>
              <p:blipFill>
                <a:blip r:embed="rId45"/>
                <a:stretch>
                  <a:fillRect/>
                </a:stretch>
              </p:blipFill>
              <p:spPr>
                <a:xfrm>
                  <a:off x="7768907" y="5004067"/>
                  <a:ext cx="3420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18" name="Freihand 17">
                  <a:extLst>
                    <a:ext uri="{FF2B5EF4-FFF2-40B4-BE49-F238E27FC236}">
                      <a16:creationId xmlns:a16="http://schemas.microsoft.com/office/drawing/2014/main" id="{D18E7DB7-9892-4F88-B3CE-733A6C74D56F}"/>
                    </a:ext>
                  </a:extLst>
                </p14:cNvPr>
                <p14:cNvContentPartPr/>
                <p14:nvPr/>
              </p14:nvContentPartPr>
              <p14:xfrm>
                <a:off x="7761347" y="4977067"/>
                <a:ext cx="479520" cy="24480"/>
              </p14:xfrm>
            </p:contentPart>
          </mc:Choice>
          <mc:Fallback>
            <p:pic>
              <p:nvPicPr>
                <p:cNvPr id="18" name="Freihand 17">
                  <a:extLst>
                    <a:ext uri="{FF2B5EF4-FFF2-40B4-BE49-F238E27FC236}">
                      <a16:creationId xmlns:a16="http://schemas.microsoft.com/office/drawing/2014/main" id="{D18E7DB7-9892-4F88-B3CE-733A6C74D56F}"/>
                    </a:ext>
                  </a:extLst>
                </p:cNvPr>
                <p:cNvPicPr/>
                <p:nvPr/>
              </p:nvPicPr>
              <p:blipFill>
                <a:blip r:embed="rId47"/>
                <a:stretch>
                  <a:fillRect/>
                </a:stretch>
              </p:blipFill>
              <p:spPr>
                <a:xfrm>
                  <a:off x="7757027" y="4972747"/>
                  <a:ext cx="48816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36" name="Freihand 35">
                  <a:extLst>
                    <a:ext uri="{FF2B5EF4-FFF2-40B4-BE49-F238E27FC236}">
                      <a16:creationId xmlns:a16="http://schemas.microsoft.com/office/drawing/2014/main" id="{7AF45C5F-8DCD-41DD-9934-076FB27874D3}"/>
                    </a:ext>
                  </a:extLst>
                </p14:cNvPr>
                <p14:cNvContentPartPr/>
                <p14:nvPr/>
              </p14:nvContentPartPr>
              <p14:xfrm>
                <a:off x="7786907" y="4838827"/>
                <a:ext cx="735120" cy="45360"/>
              </p14:xfrm>
            </p:contentPart>
          </mc:Choice>
          <mc:Fallback>
            <p:pic>
              <p:nvPicPr>
                <p:cNvPr id="36" name="Freihand 35">
                  <a:extLst>
                    <a:ext uri="{FF2B5EF4-FFF2-40B4-BE49-F238E27FC236}">
                      <a16:creationId xmlns:a16="http://schemas.microsoft.com/office/drawing/2014/main" id="{7AF45C5F-8DCD-41DD-9934-076FB27874D3}"/>
                    </a:ext>
                  </a:extLst>
                </p:cNvPr>
                <p:cNvPicPr/>
                <p:nvPr/>
              </p:nvPicPr>
              <p:blipFill>
                <a:blip r:embed="rId49"/>
                <a:stretch>
                  <a:fillRect/>
                </a:stretch>
              </p:blipFill>
              <p:spPr>
                <a:xfrm>
                  <a:off x="7782587" y="4834507"/>
                  <a:ext cx="743760" cy="54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0">
            <p14:nvContentPartPr>
              <p14:cNvPr id="38" name="Freihand 37">
                <a:extLst>
                  <a:ext uri="{FF2B5EF4-FFF2-40B4-BE49-F238E27FC236}">
                    <a16:creationId xmlns:a16="http://schemas.microsoft.com/office/drawing/2014/main" id="{152589DA-3D8E-4B7D-AB25-053A8446C34D}"/>
                  </a:ext>
                </a:extLst>
              </p14:cNvPr>
              <p14:cNvContentPartPr/>
              <p14:nvPr/>
            </p14:nvContentPartPr>
            <p14:xfrm>
              <a:off x="8959787" y="1467067"/>
              <a:ext cx="225360" cy="29520"/>
            </p14:xfrm>
          </p:contentPart>
        </mc:Choice>
        <mc:Fallback>
          <p:pic>
            <p:nvPicPr>
              <p:cNvPr id="38" name="Freihand 37">
                <a:extLst>
                  <a:ext uri="{FF2B5EF4-FFF2-40B4-BE49-F238E27FC236}">
                    <a16:creationId xmlns:a16="http://schemas.microsoft.com/office/drawing/2014/main" id="{152589DA-3D8E-4B7D-AB25-053A8446C34D}"/>
                  </a:ext>
                </a:extLst>
              </p:cNvPr>
              <p:cNvPicPr/>
              <p:nvPr/>
            </p:nvPicPr>
            <p:blipFill>
              <a:blip r:embed="rId51"/>
              <a:stretch>
                <a:fillRect/>
              </a:stretch>
            </p:blipFill>
            <p:spPr>
              <a:xfrm>
                <a:off x="8955467" y="1462747"/>
                <a:ext cx="23400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39" name="Freihand 38">
                <a:extLst>
                  <a:ext uri="{FF2B5EF4-FFF2-40B4-BE49-F238E27FC236}">
                    <a16:creationId xmlns:a16="http://schemas.microsoft.com/office/drawing/2014/main" id="{0CDB31BC-821C-4A7C-BA31-112A24ECF94E}"/>
                  </a:ext>
                </a:extLst>
              </p14:cNvPr>
              <p14:cNvContentPartPr/>
              <p14:nvPr/>
            </p14:nvContentPartPr>
            <p14:xfrm>
              <a:off x="9102347" y="1357987"/>
              <a:ext cx="261360" cy="266760"/>
            </p14:xfrm>
          </p:contentPart>
        </mc:Choice>
        <mc:Fallback>
          <p:pic>
            <p:nvPicPr>
              <p:cNvPr id="39" name="Freihand 38">
                <a:extLst>
                  <a:ext uri="{FF2B5EF4-FFF2-40B4-BE49-F238E27FC236}">
                    <a16:creationId xmlns:a16="http://schemas.microsoft.com/office/drawing/2014/main" id="{0CDB31BC-821C-4A7C-BA31-112A24ECF94E}"/>
                  </a:ext>
                </a:extLst>
              </p:cNvPr>
              <p:cNvPicPr/>
              <p:nvPr/>
            </p:nvPicPr>
            <p:blipFill>
              <a:blip r:embed="rId53"/>
              <a:stretch>
                <a:fillRect/>
              </a:stretch>
            </p:blipFill>
            <p:spPr>
              <a:xfrm>
                <a:off x="9098027" y="1353667"/>
                <a:ext cx="270000" cy="275400"/>
              </a:xfrm>
              <a:prstGeom prst="rect">
                <a:avLst/>
              </a:prstGeom>
            </p:spPr>
          </p:pic>
        </mc:Fallback>
      </mc:AlternateContent>
      <p:grpSp>
        <p:nvGrpSpPr>
          <p:cNvPr id="110" name="Gruppieren 109">
            <a:extLst>
              <a:ext uri="{FF2B5EF4-FFF2-40B4-BE49-F238E27FC236}">
                <a16:creationId xmlns:a16="http://schemas.microsoft.com/office/drawing/2014/main" id="{B429007F-4FBB-4A60-9913-7EE981188FD7}"/>
              </a:ext>
            </a:extLst>
          </p:cNvPr>
          <p:cNvGrpSpPr/>
          <p:nvPr/>
        </p:nvGrpSpPr>
        <p:grpSpPr>
          <a:xfrm>
            <a:off x="9570347" y="882067"/>
            <a:ext cx="2360880" cy="2392560"/>
            <a:chOff x="9570347" y="882067"/>
            <a:chExt cx="2360880" cy="2392560"/>
          </a:xfrm>
        </p:grpSpPr>
        <mc:AlternateContent xmlns:mc="http://schemas.openxmlformats.org/markup-compatibility/2006">
          <mc:Choice xmlns:p14="http://schemas.microsoft.com/office/powerpoint/2010/main" Requires="p14">
            <p:contentPart p14:bwMode="auto" r:id="rId54">
              <p14:nvContentPartPr>
                <p14:cNvPr id="41" name="Freihand 40">
                  <a:extLst>
                    <a:ext uri="{FF2B5EF4-FFF2-40B4-BE49-F238E27FC236}">
                      <a16:creationId xmlns:a16="http://schemas.microsoft.com/office/drawing/2014/main" id="{B70C7F5B-38DB-4AF4-8CAB-791D0AACD09F}"/>
                    </a:ext>
                  </a:extLst>
                </p14:cNvPr>
                <p14:cNvContentPartPr/>
                <p14:nvPr/>
              </p14:nvContentPartPr>
              <p14:xfrm>
                <a:off x="9570347" y="1174387"/>
                <a:ext cx="232560" cy="133920"/>
              </p14:xfrm>
            </p:contentPart>
          </mc:Choice>
          <mc:Fallback>
            <p:pic>
              <p:nvPicPr>
                <p:cNvPr id="41" name="Freihand 40">
                  <a:extLst>
                    <a:ext uri="{FF2B5EF4-FFF2-40B4-BE49-F238E27FC236}">
                      <a16:creationId xmlns:a16="http://schemas.microsoft.com/office/drawing/2014/main" id="{B70C7F5B-38DB-4AF4-8CAB-791D0AACD09F}"/>
                    </a:ext>
                  </a:extLst>
                </p:cNvPr>
                <p:cNvPicPr/>
                <p:nvPr/>
              </p:nvPicPr>
              <p:blipFill>
                <a:blip r:embed="rId55"/>
                <a:stretch>
                  <a:fillRect/>
                </a:stretch>
              </p:blipFill>
              <p:spPr>
                <a:xfrm>
                  <a:off x="9566027" y="1170067"/>
                  <a:ext cx="24120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42" name="Freihand 41">
                  <a:extLst>
                    <a:ext uri="{FF2B5EF4-FFF2-40B4-BE49-F238E27FC236}">
                      <a16:creationId xmlns:a16="http://schemas.microsoft.com/office/drawing/2014/main" id="{96FDB828-A1B7-4DF6-90A0-EA865FED98E9}"/>
                    </a:ext>
                  </a:extLst>
                </p14:cNvPr>
                <p14:cNvContentPartPr/>
                <p14:nvPr/>
              </p14:nvContentPartPr>
              <p14:xfrm>
                <a:off x="9802907" y="1113547"/>
                <a:ext cx="360" cy="360"/>
              </p14:xfrm>
            </p:contentPart>
          </mc:Choice>
          <mc:Fallback>
            <p:pic>
              <p:nvPicPr>
                <p:cNvPr id="42" name="Freihand 41">
                  <a:extLst>
                    <a:ext uri="{FF2B5EF4-FFF2-40B4-BE49-F238E27FC236}">
                      <a16:creationId xmlns:a16="http://schemas.microsoft.com/office/drawing/2014/main" id="{96FDB828-A1B7-4DF6-90A0-EA865FED98E9}"/>
                    </a:ext>
                  </a:extLst>
                </p:cNvPr>
                <p:cNvPicPr/>
                <p:nvPr/>
              </p:nvPicPr>
              <p:blipFill>
                <a:blip r:embed="rId19"/>
                <a:stretch>
                  <a:fillRect/>
                </a:stretch>
              </p:blipFill>
              <p:spPr>
                <a:xfrm>
                  <a:off x="9798587" y="11092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43" name="Freihand 42">
                  <a:extLst>
                    <a:ext uri="{FF2B5EF4-FFF2-40B4-BE49-F238E27FC236}">
                      <a16:creationId xmlns:a16="http://schemas.microsoft.com/office/drawing/2014/main" id="{075BECCC-F4E1-465A-9FEB-840A02C3C79B}"/>
                    </a:ext>
                  </a:extLst>
                </p14:cNvPr>
                <p14:cNvContentPartPr/>
                <p14:nvPr/>
              </p14:nvContentPartPr>
              <p14:xfrm>
                <a:off x="10054907" y="1001947"/>
                <a:ext cx="193320" cy="198000"/>
              </p14:xfrm>
            </p:contentPart>
          </mc:Choice>
          <mc:Fallback>
            <p:pic>
              <p:nvPicPr>
                <p:cNvPr id="43" name="Freihand 42">
                  <a:extLst>
                    <a:ext uri="{FF2B5EF4-FFF2-40B4-BE49-F238E27FC236}">
                      <a16:creationId xmlns:a16="http://schemas.microsoft.com/office/drawing/2014/main" id="{075BECCC-F4E1-465A-9FEB-840A02C3C79B}"/>
                    </a:ext>
                  </a:extLst>
                </p:cNvPr>
                <p:cNvPicPr/>
                <p:nvPr/>
              </p:nvPicPr>
              <p:blipFill>
                <a:blip r:embed="rId58"/>
                <a:stretch>
                  <a:fillRect/>
                </a:stretch>
              </p:blipFill>
              <p:spPr>
                <a:xfrm>
                  <a:off x="10050587" y="997627"/>
                  <a:ext cx="201960" cy="20664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44" name="Freihand 43">
                  <a:extLst>
                    <a:ext uri="{FF2B5EF4-FFF2-40B4-BE49-F238E27FC236}">
                      <a16:creationId xmlns:a16="http://schemas.microsoft.com/office/drawing/2014/main" id="{494D095C-C494-43BC-A7CD-FF47C45DB8A5}"/>
                    </a:ext>
                  </a:extLst>
                </p14:cNvPr>
                <p14:cNvContentPartPr/>
                <p14:nvPr/>
              </p14:nvContentPartPr>
              <p14:xfrm>
                <a:off x="10269467" y="1065667"/>
                <a:ext cx="123480" cy="99360"/>
              </p14:xfrm>
            </p:contentPart>
          </mc:Choice>
          <mc:Fallback>
            <p:pic>
              <p:nvPicPr>
                <p:cNvPr id="44" name="Freihand 43">
                  <a:extLst>
                    <a:ext uri="{FF2B5EF4-FFF2-40B4-BE49-F238E27FC236}">
                      <a16:creationId xmlns:a16="http://schemas.microsoft.com/office/drawing/2014/main" id="{494D095C-C494-43BC-A7CD-FF47C45DB8A5}"/>
                    </a:ext>
                  </a:extLst>
                </p:cNvPr>
                <p:cNvPicPr/>
                <p:nvPr/>
              </p:nvPicPr>
              <p:blipFill>
                <a:blip r:embed="rId60"/>
                <a:stretch>
                  <a:fillRect/>
                </a:stretch>
              </p:blipFill>
              <p:spPr>
                <a:xfrm>
                  <a:off x="10265147" y="1061347"/>
                  <a:ext cx="13212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45" name="Freihand 44">
                  <a:extLst>
                    <a:ext uri="{FF2B5EF4-FFF2-40B4-BE49-F238E27FC236}">
                      <a16:creationId xmlns:a16="http://schemas.microsoft.com/office/drawing/2014/main" id="{2F70098F-6D65-41B6-A9B5-3C9845E05777}"/>
                    </a:ext>
                  </a:extLst>
                </p14:cNvPr>
                <p14:cNvContentPartPr/>
                <p14:nvPr/>
              </p14:nvContentPartPr>
              <p14:xfrm>
                <a:off x="10561427" y="1041907"/>
                <a:ext cx="323280" cy="310320"/>
              </p14:xfrm>
            </p:contentPart>
          </mc:Choice>
          <mc:Fallback>
            <p:pic>
              <p:nvPicPr>
                <p:cNvPr id="45" name="Freihand 44">
                  <a:extLst>
                    <a:ext uri="{FF2B5EF4-FFF2-40B4-BE49-F238E27FC236}">
                      <a16:creationId xmlns:a16="http://schemas.microsoft.com/office/drawing/2014/main" id="{2F70098F-6D65-41B6-A9B5-3C9845E05777}"/>
                    </a:ext>
                  </a:extLst>
                </p:cNvPr>
                <p:cNvPicPr/>
                <p:nvPr/>
              </p:nvPicPr>
              <p:blipFill>
                <a:blip r:embed="rId62"/>
                <a:stretch>
                  <a:fillRect/>
                </a:stretch>
              </p:blipFill>
              <p:spPr>
                <a:xfrm>
                  <a:off x="10557107" y="1037587"/>
                  <a:ext cx="331920" cy="31896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46" name="Freihand 45">
                  <a:extLst>
                    <a:ext uri="{FF2B5EF4-FFF2-40B4-BE49-F238E27FC236}">
                      <a16:creationId xmlns:a16="http://schemas.microsoft.com/office/drawing/2014/main" id="{1ED71699-719E-4ECC-9F31-26597C7CA438}"/>
                    </a:ext>
                  </a:extLst>
                </p14:cNvPr>
                <p14:cNvContentPartPr/>
                <p14:nvPr/>
              </p14:nvContentPartPr>
              <p14:xfrm>
                <a:off x="10928987" y="1041907"/>
                <a:ext cx="119880" cy="58320"/>
              </p14:xfrm>
            </p:contentPart>
          </mc:Choice>
          <mc:Fallback>
            <p:pic>
              <p:nvPicPr>
                <p:cNvPr id="46" name="Freihand 45">
                  <a:extLst>
                    <a:ext uri="{FF2B5EF4-FFF2-40B4-BE49-F238E27FC236}">
                      <a16:creationId xmlns:a16="http://schemas.microsoft.com/office/drawing/2014/main" id="{1ED71699-719E-4ECC-9F31-26597C7CA438}"/>
                    </a:ext>
                  </a:extLst>
                </p:cNvPr>
                <p:cNvPicPr/>
                <p:nvPr/>
              </p:nvPicPr>
              <p:blipFill>
                <a:blip r:embed="rId64"/>
                <a:stretch>
                  <a:fillRect/>
                </a:stretch>
              </p:blipFill>
              <p:spPr>
                <a:xfrm>
                  <a:off x="10924667" y="1037587"/>
                  <a:ext cx="128520" cy="6696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47" name="Freihand 46">
                  <a:extLst>
                    <a:ext uri="{FF2B5EF4-FFF2-40B4-BE49-F238E27FC236}">
                      <a16:creationId xmlns:a16="http://schemas.microsoft.com/office/drawing/2014/main" id="{0F05B1D4-A83C-41EA-A16A-B92E6A9383CA}"/>
                    </a:ext>
                  </a:extLst>
                </p14:cNvPr>
                <p14:cNvContentPartPr/>
                <p14:nvPr/>
              </p14:nvContentPartPr>
              <p14:xfrm>
                <a:off x="11075147" y="882067"/>
                <a:ext cx="269640" cy="191160"/>
              </p14:xfrm>
            </p:contentPart>
          </mc:Choice>
          <mc:Fallback>
            <p:pic>
              <p:nvPicPr>
                <p:cNvPr id="47" name="Freihand 46">
                  <a:extLst>
                    <a:ext uri="{FF2B5EF4-FFF2-40B4-BE49-F238E27FC236}">
                      <a16:creationId xmlns:a16="http://schemas.microsoft.com/office/drawing/2014/main" id="{0F05B1D4-A83C-41EA-A16A-B92E6A9383CA}"/>
                    </a:ext>
                  </a:extLst>
                </p:cNvPr>
                <p:cNvPicPr/>
                <p:nvPr/>
              </p:nvPicPr>
              <p:blipFill>
                <a:blip r:embed="rId66"/>
                <a:stretch>
                  <a:fillRect/>
                </a:stretch>
              </p:blipFill>
              <p:spPr>
                <a:xfrm>
                  <a:off x="11070827" y="877747"/>
                  <a:ext cx="278280" cy="19980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50" name="Freihand 49">
                  <a:extLst>
                    <a:ext uri="{FF2B5EF4-FFF2-40B4-BE49-F238E27FC236}">
                      <a16:creationId xmlns:a16="http://schemas.microsoft.com/office/drawing/2014/main" id="{53497419-B249-4A28-83B7-C91019FBD73E}"/>
                    </a:ext>
                  </a:extLst>
                </p14:cNvPr>
                <p14:cNvContentPartPr/>
                <p14:nvPr/>
              </p14:nvContentPartPr>
              <p14:xfrm>
                <a:off x="9971747" y="1397947"/>
                <a:ext cx="96120" cy="110160"/>
              </p14:xfrm>
            </p:contentPart>
          </mc:Choice>
          <mc:Fallback>
            <p:pic>
              <p:nvPicPr>
                <p:cNvPr id="50" name="Freihand 49">
                  <a:extLst>
                    <a:ext uri="{FF2B5EF4-FFF2-40B4-BE49-F238E27FC236}">
                      <a16:creationId xmlns:a16="http://schemas.microsoft.com/office/drawing/2014/main" id="{53497419-B249-4A28-83B7-C91019FBD73E}"/>
                    </a:ext>
                  </a:extLst>
                </p:cNvPr>
                <p:cNvPicPr/>
                <p:nvPr/>
              </p:nvPicPr>
              <p:blipFill>
                <a:blip r:embed="rId68"/>
                <a:stretch>
                  <a:fillRect/>
                </a:stretch>
              </p:blipFill>
              <p:spPr>
                <a:xfrm>
                  <a:off x="9967427" y="1393627"/>
                  <a:ext cx="10476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51" name="Freihand 50">
                  <a:extLst>
                    <a:ext uri="{FF2B5EF4-FFF2-40B4-BE49-F238E27FC236}">
                      <a16:creationId xmlns:a16="http://schemas.microsoft.com/office/drawing/2014/main" id="{BDF91383-DAAD-4E70-903D-37559ABAC892}"/>
                    </a:ext>
                  </a:extLst>
                </p14:cNvPr>
                <p14:cNvContentPartPr/>
                <p14:nvPr/>
              </p14:nvContentPartPr>
              <p14:xfrm>
                <a:off x="10101707" y="1401187"/>
                <a:ext cx="162720" cy="82800"/>
              </p14:xfrm>
            </p:contentPart>
          </mc:Choice>
          <mc:Fallback>
            <p:pic>
              <p:nvPicPr>
                <p:cNvPr id="51" name="Freihand 50">
                  <a:extLst>
                    <a:ext uri="{FF2B5EF4-FFF2-40B4-BE49-F238E27FC236}">
                      <a16:creationId xmlns:a16="http://schemas.microsoft.com/office/drawing/2014/main" id="{BDF91383-DAAD-4E70-903D-37559ABAC892}"/>
                    </a:ext>
                  </a:extLst>
                </p:cNvPr>
                <p:cNvPicPr/>
                <p:nvPr/>
              </p:nvPicPr>
              <p:blipFill>
                <a:blip r:embed="rId70"/>
                <a:stretch>
                  <a:fillRect/>
                </a:stretch>
              </p:blipFill>
              <p:spPr>
                <a:xfrm>
                  <a:off x="10097387" y="1396867"/>
                  <a:ext cx="171360" cy="9144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52" name="Freihand 51">
                  <a:extLst>
                    <a:ext uri="{FF2B5EF4-FFF2-40B4-BE49-F238E27FC236}">
                      <a16:creationId xmlns:a16="http://schemas.microsoft.com/office/drawing/2014/main" id="{E0094BDD-E29D-4524-8E4A-F37811935D7A}"/>
                    </a:ext>
                  </a:extLst>
                </p14:cNvPr>
                <p14:cNvContentPartPr/>
                <p14:nvPr/>
              </p14:nvContentPartPr>
              <p14:xfrm>
                <a:off x="10279187" y="1395427"/>
                <a:ext cx="77400" cy="65880"/>
              </p14:xfrm>
            </p:contentPart>
          </mc:Choice>
          <mc:Fallback>
            <p:pic>
              <p:nvPicPr>
                <p:cNvPr id="52" name="Freihand 51">
                  <a:extLst>
                    <a:ext uri="{FF2B5EF4-FFF2-40B4-BE49-F238E27FC236}">
                      <a16:creationId xmlns:a16="http://schemas.microsoft.com/office/drawing/2014/main" id="{E0094BDD-E29D-4524-8E4A-F37811935D7A}"/>
                    </a:ext>
                  </a:extLst>
                </p:cNvPr>
                <p:cNvPicPr/>
                <p:nvPr/>
              </p:nvPicPr>
              <p:blipFill>
                <a:blip r:embed="rId72"/>
                <a:stretch>
                  <a:fillRect/>
                </a:stretch>
              </p:blipFill>
              <p:spPr>
                <a:xfrm>
                  <a:off x="10274867" y="1391107"/>
                  <a:ext cx="8604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53" name="Freihand 52">
                  <a:extLst>
                    <a:ext uri="{FF2B5EF4-FFF2-40B4-BE49-F238E27FC236}">
                      <a16:creationId xmlns:a16="http://schemas.microsoft.com/office/drawing/2014/main" id="{69E39205-5E96-4C9D-8E67-C389291DD409}"/>
                    </a:ext>
                  </a:extLst>
                </p14:cNvPr>
                <p14:cNvContentPartPr/>
                <p14:nvPr/>
              </p14:nvContentPartPr>
              <p14:xfrm>
                <a:off x="10386467" y="1380667"/>
                <a:ext cx="110880" cy="100440"/>
              </p14:xfrm>
            </p:contentPart>
          </mc:Choice>
          <mc:Fallback>
            <p:pic>
              <p:nvPicPr>
                <p:cNvPr id="53" name="Freihand 52">
                  <a:extLst>
                    <a:ext uri="{FF2B5EF4-FFF2-40B4-BE49-F238E27FC236}">
                      <a16:creationId xmlns:a16="http://schemas.microsoft.com/office/drawing/2014/main" id="{69E39205-5E96-4C9D-8E67-C389291DD409}"/>
                    </a:ext>
                  </a:extLst>
                </p:cNvPr>
                <p:cNvPicPr/>
                <p:nvPr/>
              </p:nvPicPr>
              <p:blipFill>
                <a:blip r:embed="rId74"/>
                <a:stretch>
                  <a:fillRect/>
                </a:stretch>
              </p:blipFill>
              <p:spPr>
                <a:xfrm>
                  <a:off x="10382147" y="1376347"/>
                  <a:ext cx="11952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54" name="Freihand 53">
                  <a:extLst>
                    <a:ext uri="{FF2B5EF4-FFF2-40B4-BE49-F238E27FC236}">
                      <a16:creationId xmlns:a16="http://schemas.microsoft.com/office/drawing/2014/main" id="{79D47895-3FAC-478F-90B7-06830D11F870}"/>
                    </a:ext>
                  </a:extLst>
                </p14:cNvPr>
                <p14:cNvContentPartPr/>
                <p14:nvPr/>
              </p14:nvContentPartPr>
              <p14:xfrm>
                <a:off x="10514627" y="1391467"/>
                <a:ext cx="121320" cy="192960"/>
              </p14:xfrm>
            </p:contentPart>
          </mc:Choice>
          <mc:Fallback>
            <p:pic>
              <p:nvPicPr>
                <p:cNvPr id="54" name="Freihand 53">
                  <a:extLst>
                    <a:ext uri="{FF2B5EF4-FFF2-40B4-BE49-F238E27FC236}">
                      <a16:creationId xmlns:a16="http://schemas.microsoft.com/office/drawing/2014/main" id="{79D47895-3FAC-478F-90B7-06830D11F870}"/>
                    </a:ext>
                  </a:extLst>
                </p:cNvPr>
                <p:cNvPicPr/>
                <p:nvPr/>
              </p:nvPicPr>
              <p:blipFill>
                <a:blip r:embed="rId76"/>
                <a:stretch>
                  <a:fillRect/>
                </a:stretch>
              </p:blipFill>
              <p:spPr>
                <a:xfrm>
                  <a:off x="10510307" y="1387147"/>
                  <a:ext cx="129960" cy="20160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55" name="Freihand 54">
                  <a:extLst>
                    <a:ext uri="{FF2B5EF4-FFF2-40B4-BE49-F238E27FC236}">
                      <a16:creationId xmlns:a16="http://schemas.microsoft.com/office/drawing/2014/main" id="{AF98D35B-06B2-45E2-8E73-62A4F7C49821}"/>
                    </a:ext>
                  </a:extLst>
                </p14:cNvPr>
                <p14:cNvContentPartPr/>
                <p14:nvPr/>
              </p14:nvContentPartPr>
              <p14:xfrm>
                <a:off x="10699667" y="1270507"/>
                <a:ext cx="73440" cy="190440"/>
              </p14:xfrm>
            </p:contentPart>
          </mc:Choice>
          <mc:Fallback>
            <p:pic>
              <p:nvPicPr>
                <p:cNvPr id="55" name="Freihand 54">
                  <a:extLst>
                    <a:ext uri="{FF2B5EF4-FFF2-40B4-BE49-F238E27FC236}">
                      <a16:creationId xmlns:a16="http://schemas.microsoft.com/office/drawing/2014/main" id="{AF98D35B-06B2-45E2-8E73-62A4F7C49821}"/>
                    </a:ext>
                  </a:extLst>
                </p:cNvPr>
                <p:cNvPicPr/>
                <p:nvPr/>
              </p:nvPicPr>
              <p:blipFill>
                <a:blip r:embed="rId78"/>
                <a:stretch>
                  <a:fillRect/>
                </a:stretch>
              </p:blipFill>
              <p:spPr>
                <a:xfrm>
                  <a:off x="10695347" y="1266187"/>
                  <a:ext cx="8208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56" name="Freihand 55">
                  <a:extLst>
                    <a:ext uri="{FF2B5EF4-FFF2-40B4-BE49-F238E27FC236}">
                      <a16:creationId xmlns:a16="http://schemas.microsoft.com/office/drawing/2014/main" id="{83B906D4-1584-4D9C-9845-3EC8A2AEF85B}"/>
                    </a:ext>
                  </a:extLst>
                </p14:cNvPr>
                <p14:cNvContentPartPr/>
                <p14:nvPr/>
              </p14:nvContentPartPr>
              <p14:xfrm>
                <a:off x="10909187" y="1195267"/>
                <a:ext cx="179280" cy="348480"/>
              </p14:xfrm>
            </p:contentPart>
          </mc:Choice>
          <mc:Fallback>
            <p:pic>
              <p:nvPicPr>
                <p:cNvPr id="56" name="Freihand 55">
                  <a:extLst>
                    <a:ext uri="{FF2B5EF4-FFF2-40B4-BE49-F238E27FC236}">
                      <a16:creationId xmlns:a16="http://schemas.microsoft.com/office/drawing/2014/main" id="{83B906D4-1584-4D9C-9845-3EC8A2AEF85B}"/>
                    </a:ext>
                  </a:extLst>
                </p:cNvPr>
                <p:cNvPicPr/>
                <p:nvPr/>
              </p:nvPicPr>
              <p:blipFill>
                <a:blip r:embed="rId80"/>
                <a:stretch>
                  <a:fillRect/>
                </a:stretch>
              </p:blipFill>
              <p:spPr>
                <a:xfrm>
                  <a:off x="10904867" y="1190947"/>
                  <a:ext cx="187920" cy="35712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57" name="Freihand 56">
                  <a:extLst>
                    <a:ext uri="{FF2B5EF4-FFF2-40B4-BE49-F238E27FC236}">
                      <a16:creationId xmlns:a16="http://schemas.microsoft.com/office/drawing/2014/main" id="{704547C3-1377-46A9-B1A5-AD1103C3FDB0}"/>
                    </a:ext>
                  </a:extLst>
                </p14:cNvPr>
                <p14:cNvContentPartPr/>
                <p14:nvPr/>
              </p14:nvContentPartPr>
              <p14:xfrm>
                <a:off x="10052747" y="1710427"/>
                <a:ext cx="19440" cy="190800"/>
              </p14:xfrm>
            </p:contentPart>
          </mc:Choice>
          <mc:Fallback>
            <p:pic>
              <p:nvPicPr>
                <p:cNvPr id="57" name="Freihand 56">
                  <a:extLst>
                    <a:ext uri="{FF2B5EF4-FFF2-40B4-BE49-F238E27FC236}">
                      <a16:creationId xmlns:a16="http://schemas.microsoft.com/office/drawing/2014/main" id="{704547C3-1377-46A9-B1A5-AD1103C3FDB0}"/>
                    </a:ext>
                  </a:extLst>
                </p:cNvPr>
                <p:cNvPicPr/>
                <p:nvPr/>
              </p:nvPicPr>
              <p:blipFill>
                <a:blip r:embed="rId82"/>
                <a:stretch>
                  <a:fillRect/>
                </a:stretch>
              </p:blipFill>
              <p:spPr>
                <a:xfrm>
                  <a:off x="10048427" y="1706107"/>
                  <a:ext cx="2808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58" name="Freihand 57">
                  <a:extLst>
                    <a:ext uri="{FF2B5EF4-FFF2-40B4-BE49-F238E27FC236}">
                      <a16:creationId xmlns:a16="http://schemas.microsoft.com/office/drawing/2014/main" id="{AE0C68D7-60DC-4801-90BD-BBEE9EFB542D}"/>
                    </a:ext>
                  </a:extLst>
                </p14:cNvPr>
                <p14:cNvContentPartPr/>
                <p14:nvPr/>
              </p14:nvContentPartPr>
              <p14:xfrm>
                <a:off x="9882827" y="1659307"/>
                <a:ext cx="266760" cy="221760"/>
              </p14:xfrm>
            </p:contentPart>
          </mc:Choice>
          <mc:Fallback>
            <p:pic>
              <p:nvPicPr>
                <p:cNvPr id="58" name="Freihand 57">
                  <a:extLst>
                    <a:ext uri="{FF2B5EF4-FFF2-40B4-BE49-F238E27FC236}">
                      <a16:creationId xmlns:a16="http://schemas.microsoft.com/office/drawing/2014/main" id="{AE0C68D7-60DC-4801-90BD-BBEE9EFB542D}"/>
                    </a:ext>
                  </a:extLst>
                </p:cNvPr>
                <p:cNvPicPr/>
                <p:nvPr/>
              </p:nvPicPr>
              <p:blipFill>
                <a:blip r:embed="rId84"/>
                <a:stretch>
                  <a:fillRect/>
                </a:stretch>
              </p:blipFill>
              <p:spPr>
                <a:xfrm>
                  <a:off x="9878507" y="1654987"/>
                  <a:ext cx="275400" cy="23040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9" name="Freihand 58">
                  <a:extLst>
                    <a:ext uri="{FF2B5EF4-FFF2-40B4-BE49-F238E27FC236}">
                      <a16:creationId xmlns:a16="http://schemas.microsoft.com/office/drawing/2014/main" id="{B522DDEE-EEBD-403B-9048-E9C4DB5CAA08}"/>
                    </a:ext>
                  </a:extLst>
                </p14:cNvPr>
                <p14:cNvContentPartPr/>
                <p14:nvPr/>
              </p14:nvContentPartPr>
              <p14:xfrm>
                <a:off x="10200347" y="1766227"/>
                <a:ext cx="11520" cy="92160"/>
              </p14:xfrm>
            </p:contentPart>
          </mc:Choice>
          <mc:Fallback>
            <p:pic>
              <p:nvPicPr>
                <p:cNvPr id="59" name="Freihand 58">
                  <a:extLst>
                    <a:ext uri="{FF2B5EF4-FFF2-40B4-BE49-F238E27FC236}">
                      <a16:creationId xmlns:a16="http://schemas.microsoft.com/office/drawing/2014/main" id="{B522DDEE-EEBD-403B-9048-E9C4DB5CAA08}"/>
                    </a:ext>
                  </a:extLst>
                </p:cNvPr>
                <p:cNvPicPr/>
                <p:nvPr/>
              </p:nvPicPr>
              <p:blipFill>
                <a:blip r:embed="rId86"/>
                <a:stretch>
                  <a:fillRect/>
                </a:stretch>
              </p:blipFill>
              <p:spPr>
                <a:xfrm>
                  <a:off x="10196027" y="1761907"/>
                  <a:ext cx="2016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60" name="Freihand 59">
                  <a:extLst>
                    <a:ext uri="{FF2B5EF4-FFF2-40B4-BE49-F238E27FC236}">
                      <a16:creationId xmlns:a16="http://schemas.microsoft.com/office/drawing/2014/main" id="{20B55D2F-6796-4D04-94DC-91C70263410B}"/>
                    </a:ext>
                  </a:extLst>
                </p14:cNvPr>
                <p14:cNvContentPartPr/>
                <p14:nvPr/>
              </p14:nvContentPartPr>
              <p14:xfrm>
                <a:off x="10197467" y="1645627"/>
                <a:ext cx="29160" cy="35280"/>
              </p14:xfrm>
            </p:contentPart>
          </mc:Choice>
          <mc:Fallback>
            <p:pic>
              <p:nvPicPr>
                <p:cNvPr id="60" name="Freihand 59">
                  <a:extLst>
                    <a:ext uri="{FF2B5EF4-FFF2-40B4-BE49-F238E27FC236}">
                      <a16:creationId xmlns:a16="http://schemas.microsoft.com/office/drawing/2014/main" id="{20B55D2F-6796-4D04-94DC-91C70263410B}"/>
                    </a:ext>
                  </a:extLst>
                </p:cNvPr>
                <p:cNvPicPr/>
                <p:nvPr/>
              </p:nvPicPr>
              <p:blipFill>
                <a:blip r:embed="rId88"/>
                <a:stretch>
                  <a:fillRect/>
                </a:stretch>
              </p:blipFill>
              <p:spPr>
                <a:xfrm>
                  <a:off x="10193147" y="1641307"/>
                  <a:ext cx="37800" cy="4392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61" name="Freihand 60">
                  <a:extLst>
                    <a:ext uri="{FF2B5EF4-FFF2-40B4-BE49-F238E27FC236}">
                      <a16:creationId xmlns:a16="http://schemas.microsoft.com/office/drawing/2014/main" id="{86931491-8F23-4A71-9DBF-88A4042B364A}"/>
                    </a:ext>
                  </a:extLst>
                </p14:cNvPr>
                <p14:cNvContentPartPr/>
                <p14:nvPr/>
              </p14:nvContentPartPr>
              <p14:xfrm>
                <a:off x="10243547" y="1718347"/>
                <a:ext cx="114480" cy="149040"/>
              </p14:xfrm>
            </p:contentPart>
          </mc:Choice>
          <mc:Fallback>
            <p:pic>
              <p:nvPicPr>
                <p:cNvPr id="61" name="Freihand 60">
                  <a:extLst>
                    <a:ext uri="{FF2B5EF4-FFF2-40B4-BE49-F238E27FC236}">
                      <a16:creationId xmlns:a16="http://schemas.microsoft.com/office/drawing/2014/main" id="{86931491-8F23-4A71-9DBF-88A4042B364A}"/>
                    </a:ext>
                  </a:extLst>
                </p:cNvPr>
                <p:cNvPicPr/>
                <p:nvPr/>
              </p:nvPicPr>
              <p:blipFill>
                <a:blip r:embed="rId90"/>
                <a:stretch>
                  <a:fillRect/>
                </a:stretch>
              </p:blipFill>
              <p:spPr>
                <a:xfrm>
                  <a:off x="10239227" y="1714027"/>
                  <a:ext cx="12312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62" name="Freihand 61">
                  <a:extLst>
                    <a:ext uri="{FF2B5EF4-FFF2-40B4-BE49-F238E27FC236}">
                      <a16:creationId xmlns:a16="http://schemas.microsoft.com/office/drawing/2014/main" id="{82287C2F-9DAC-411C-AD0F-5984EB74A612}"/>
                    </a:ext>
                  </a:extLst>
                </p14:cNvPr>
                <p14:cNvContentPartPr/>
                <p14:nvPr/>
              </p14:nvContentPartPr>
              <p14:xfrm>
                <a:off x="10373507" y="1631587"/>
                <a:ext cx="380160" cy="189000"/>
              </p14:xfrm>
            </p:contentPart>
          </mc:Choice>
          <mc:Fallback>
            <p:pic>
              <p:nvPicPr>
                <p:cNvPr id="62" name="Freihand 61">
                  <a:extLst>
                    <a:ext uri="{FF2B5EF4-FFF2-40B4-BE49-F238E27FC236}">
                      <a16:creationId xmlns:a16="http://schemas.microsoft.com/office/drawing/2014/main" id="{82287C2F-9DAC-411C-AD0F-5984EB74A612}"/>
                    </a:ext>
                  </a:extLst>
                </p:cNvPr>
                <p:cNvPicPr/>
                <p:nvPr/>
              </p:nvPicPr>
              <p:blipFill>
                <a:blip r:embed="rId92"/>
                <a:stretch>
                  <a:fillRect/>
                </a:stretch>
              </p:blipFill>
              <p:spPr>
                <a:xfrm>
                  <a:off x="10369187" y="1627267"/>
                  <a:ext cx="388800" cy="19764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63" name="Freihand 62">
                  <a:extLst>
                    <a:ext uri="{FF2B5EF4-FFF2-40B4-BE49-F238E27FC236}">
                      <a16:creationId xmlns:a16="http://schemas.microsoft.com/office/drawing/2014/main" id="{2AFB77F6-C9BA-4BC2-9561-56C6BE99255B}"/>
                    </a:ext>
                  </a:extLst>
                </p14:cNvPr>
                <p14:cNvContentPartPr/>
                <p14:nvPr/>
              </p14:nvContentPartPr>
              <p14:xfrm>
                <a:off x="10770587" y="1700707"/>
                <a:ext cx="53640" cy="64080"/>
              </p14:xfrm>
            </p:contentPart>
          </mc:Choice>
          <mc:Fallback>
            <p:pic>
              <p:nvPicPr>
                <p:cNvPr id="63" name="Freihand 62">
                  <a:extLst>
                    <a:ext uri="{FF2B5EF4-FFF2-40B4-BE49-F238E27FC236}">
                      <a16:creationId xmlns:a16="http://schemas.microsoft.com/office/drawing/2014/main" id="{2AFB77F6-C9BA-4BC2-9561-56C6BE99255B}"/>
                    </a:ext>
                  </a:extLst>
                </p:cNvPr>
                <p:cNvPicPr/>
                <p:nvPr/>
              </p:nvPicPr>
              <p:blipFill>
                <a:blip r:embed="rId94"/>
                <a:stretch>
                  <a:fillRect/>
                </a:stretch>
              </p:blipFill>
              <p:spPr>
                <a:xfrm>
                  <a:off x="10766267" y="1696387"/>
                  <a:ext cx="62280" cy="7272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64" name="Freihand 63">
                  <a:extLst>
                    <a:ext uri="{FF2B5EF4-FFF2-40B4-BE49-F238E27FC236}">
                      <a16:creationId xmlns:a16="http://schemas.microsoft.com/office/drawing/2014/main" id="{646DEB87-0F28-409D-9FFD-51CF97033698}"/>
                    </a:ext>
                  </a:extLst>
                </p14:cNvPr>
                <p14:cNvContentPartPr/>
                <p14:nvPr/>
              </p14:nvContentPartPr>
              <p14:xfrm>
                <a:off x="10894427" y="1661467"/>
                <a:ext cx="146160" cy="99360"/>
              </p14:xfrm>
            </p:contentPart>
          </mc:Choice>
          <mc:Fallback>
            <p:pic>
              <p:nvPicPr>
                <p:cNvPr id="64" name="Freihand 63">
                  <a:extLst>
                    <a:ext uri="{FF2B5EF4-FFF2-40B4-BE49-F238E27FC236}">
                      <a16:creationId xmlns:a16="http://schemas.microsoft.com/office/drawing/2014/main" id="{646DEB87-0F28-409D-9FFD-51CF97033698}"/>
                    </a:ext>
                  </a:extLst>
                </p:cNvPr>
                <p:cNvPicPr/>
                <p:nvPr/>
              </p:nvPicPr>
              <p:blipFill>
                <a:blip r:embed="rId96"/>
                <a:stretch>
                  <a:fillRect/>
                </a:stretch>
              </p:blipFill>
              <p:spPr>
                <a:xfrm>
                  <a:off x="10890107" y="1657147"/>
                  <a:ext cx="15480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66" name="Freihand 65">
                  <a:extLst>
                    <a:ext uri="{FF2B5EF4-FFF2-40B4-BE49-F238E27FC236}">
                      <a16:creationId xmlns:a16="http://schemas.microsoft.com/office/drawing/2014/main" id="{7B304A29-D6A9-4772-A8FF-8DE78655FF02}"/>
                    </a:ext>
                  </a:extLst>
                </p14:cNvPr>
                <p14:cNvContentPartPr/>
                <p14:nvPr/>
              </p14:nvContentPartPr>
              <p14:xfrm>
                <a:off x="9676907" y="2013907"/>
                <a:ext cx="188640" cy="209520"/>
              </p14:xfrm>
            </p:contentPart>
          </mc:Choice>
          <mc:Fallback>
            <p:pic>
              <p:nvPicPr>
                <p:cNvPr id="66" name="Freihand 65">
                  <a:extLst>
                    <a:ext uri="{FF2B5EF4-FFF2-40B4-BE49-F238E27FC236}">
                      <a16:creationId xmlns:a16="http://schemas.microsoft.com/office/drawing/2014/main" id="{7B304A29-D6A9-4772-A8FF-8DE78655FF02}"/>
                    </a:ext>
                  </a:extLst>
                </p:cNvPr>
                <p:cNvPicPr/>
                <p:nvPr/>
              </p:nvPicPr>
              <p:blipFill>
                <a:blip r:embed="rId98"/>
                <a:stretch>
                  <a:fillRect/>
                </a:stretch>
              </p:blipFill>
              <p:spPr>
                <a:xfrm>
                  <a:off x="9672587" y="2009587"/>
                  <a:ext cx="197280" cy="21816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67" name="Freihand 66">
                  <a:extLst>
                    <a:ext uri="{FF2B5EF4-FFF2-40B4-BE49-F238E27FC236}">
                      <a16:creationId xmlns:a16="http://schemas.microsoft.com/office/drawing/2014/main" id="{8EE8B04C-2ECC-4CA9-84BB-ECF8DCD0F1EB}"/>
                    </a:ext>
                  </a:extLst>
                </p14:cNvPr>
                <p14:cNvContentPartPr/>
                <p14:nvPr/>
              </p14:nvContentPartPr>
              <p14:xfrm>
                <a:off x="9904787" y="2058187"/>
                <a:ext cx="147600" cy="112680"/>
              </p14:xfrm>
            </p:contentPart>
          </mc:Choice>
          <mc:Fallback>
            <p:pic>
              <p:nvPicPr>
                <p:cNvPr id="67" name="Freihand 66">
                  <a:extLst>
                    <a:ext uri="{FF2B5EF4-FFF2-40B4-BE49-F238E27FC236}">
                      <a16:creationId xmlns:a16="http://schemas.microsoft.com/office/drawing/2014/main" id="{8EE8B04C-2ECC-4CA9-84BB-ECF8DCD0F1EB}"/>
                    </a:ext>
                  </a:extLst>
                </p:cNvPr>
                <p:cNvPicPr/>
                <p:nvPr/>
              </p:nvPicPr>
              <p:blipFill>
                <a:blip r:embed="rId100"/>
                <a:stretch>
                  <a:fillRect/>
                </a:stretch>
              </p:blipFill>
              <p:spPr>
                <a:xfrm>
                  <a:off x="9900467" y="2053867"/>
                  <a:ext cx="15624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68" name="Freihand 67">
                  <a:extLst>
                    <a:ext uri="{FF2B5EF4-FFF2-40B4-BE49-F238E27FC236}">
                      <a16:creationId xmlns:a16="http://schemas.microsoft.com/office/drawing/2014/main" id="{4989FEFE-3E2C-49A4-B823-D320F0C4811B}"/>
                    </a:ext>
                  </a:extLst>
                </p14:cNvPr>
                <p14:cNvContentPartPr/>
                <p14:nvPr/>
              </p14:nvContentPartPr>
              <p14:xfrm>
                <a:off x="10190267" y="2061427"/>
                <a:ext cx="172080" cy="77400"/>
              </p14:xfrm>
            </p:contentPart>
          </mc:Choice>
          <mc:Fallback>
            <p:pic>
              <p:nvPicPr>
                <p:cNvPr id="68" name="Freihand 67">
                  <a:extLst>
                    <a:ext uri="{FF2B5EF4-FFF2-40B4-BE49-F238E27FC236}">
                      <a16:creationId xmlns:a16="http://schemas.microsoft.com/office/drawing/2014/main" id="{4989FEFE-3E2C-49A4-B823-D320F0C4811B}"/>
                    </a:ext>
                  </a:extLst>
                </p:cNvPr>
                <p:cNvPicPr/>
                <p:nvPr/>
              </p:nvPicPr>
              <p:blipFill>
                <a:blip r:embed="rId102"/>
                <a:stretch>
                  <a:fillRect/>
                </a:stretch>
              </p:blipFill>
              <p:spPr>
                <a:xfrm>
                  <a:off x="10185947" y="2057107"/>
                  <a:ext cx="18072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69" name="Freihand 68">
                  <a:extLst>
                    <a:ext uri="{FF2B5EF4-FFF2-40B4-BE49-F238E27FC236}">
                      <a16:creationId xmlns:a16="http://schemas.microsoft.com/office/drawing/2014/main" id="{9ED1F9D9-934B-4651-B0EB-59A305918D9A}"/>
                    </a:ext>
                  </a:extLst>
                </p14:cNvPr>
                <p14:cNvContentPartPr/>
                <p14:nvPr/>
              </p14:nvContentPartPr>
              <p14:xfrm>
                <a:off x="10409147" y="2021827"/>
                <a:ext cx="274320" cy="97920"/>
              </p14:xfrm>
            </p:contentPart>
          </mc:Choice>
          <mc:Fallback>
            <p:pic>
              <p:nvPicPr>
                <p:cNvPr id="69" name="Freihand 68">
                  <a:extLst>
                    <a:ext uri="{FF2B5EF4-FFF2-40B4-BE49-F238E27FC236}">
                      <a16:creationId xmlns:a16="http://schemas.microsoft.com/office/drawing/2014/main" id="{9ED1F9D9-934B-4651-B0EB-59A305918D9A}"/>
                    </a:ext>
                  </a:extLst>
                </p:cNvPr>
                <p:cNvPicPr/>
                <p:nvPr/>
              </p:nvPicPr>
              <p:blipFill>
                <a:blip r:embed="rId104"/>
                <a:stretch>
                  <a:fillRect/>
                </a:stretch>
              </p:blipFill>
              <p:spPr>
                <a:xfrm>
                  <a:off x="10404827" y="2017507"/>
                  <a:ext cx="28296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70" name="Freihand 69">
                  <a:extLst>
                    <a:ext uri="{FF2B5EF4-FFF2-40B4-BE49-F238E27FC236}">
                      <a16:creationId xmlns:a16="http://schemas.microsoft.com/office/drawing/2014/main" id="{88016968-B4ED-4F2C-BC57-F7D0BACA900E}"/>
                    </a:ext>
                  </a:extLst>
                </p14:cNvPr>
                <p14:cNvContentPartPr/>
                <p14:nvPr/>
              </p14:nvContentPartPr>
              <p14:xfrm>
                <a:off x="10662947" y="1926067"/>
                <a:ext cx="6840" cy="24120"/>
              </p14:xfrm>
            </p:contentPart>
          </mc:Choice>
          <mc:Fallback>
            <p:pic>
              <p:nvPicPr>
                <p:cNvPr id="70" name="Freihand 69">
                  <a:extLst>
                    <a:ext uri="{FF2B5EF4-FFF2-40B4-BE49-F238E27FC236}">
                      <a16:creationId xmlns:a16="http://schemas.microsoft.com/office/drawing/2014/main" id="{88016968-B4ED-4F2C-BC57-F7D0BACA900E}"/>
                    </a:ext>
                  </a:extLst>
                </p:cNvPr>
                <p:cNvPicPr/>
                <p:nvPr/>
              </p:nvPicPr>
              <p:blipFill>
                <a:blip r:embed="rId106"/>
                <a:stretch>
                  <a:fillRect/>
                </a:stretch>
              </p:blipFill>
              <p:spPr>
                <a:xfrm>
                  <a:off x="10658627" y="1921747"/>
                  <a:ext cx="1548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72" name="Freihand 71">
                  <a:extLst>
                    <a:ext uri="{FF2B5EF4-FFF2-40B4-BE49-F238E27FC236}">
                      <a16:creationId xmlns:a16="http://schemas.microsoft.com/office/drawing/2014/main" id="{3BF6B02B-501B-4B16-83E8-D087C44BA768}"/>
                    </a:ext>
                  </a:extLst>
                </p14:cNvPr>
                <p14:cNvContentPartPr/>
                <p14:nvPr/>
              </p14:nvContentPartPr>
              <p14:xfrm>
                <a:off x="10928987" y="1895107"/>
                <a:ext cx="220680" cy="161280"/>
              </p14:xfrm>
            </p:contentPart>
          </mc:Choice>
          <mc:Fallback>
            <p:pic>
              <p:nvPicPr>
                <p:cNvPr id="72" name="Freihand 71">
                  <a:extLst>
                    <a:ext uri="{FF2B5EF4-FFF2-40B4-BE49-F238E27FC236}">
                      <a16:creationId xmlns:a16="http://schemas.microsoft.com/office/drawing/2014/main" id="{3BF6B02B-501B-4B16-83E8-D087C44BA768}"/>
                    </a:ext>
                  </a:extLst>
                </p:cNvPr>
                <p:cNvPicPr/>
                <p:nvPr/>
              </p:nvPicPr>
              <p:blipFill>
                <a:blip r:embed="rId108"/>
                <a:stretch>
                  <a:fillRect/>
                </a:stretch>
              </p:blipFill>
              <p:spPr>
                <a:xfrm>
                  <a:off x="10924667" y="1890787"/>
                  <a:ext cx="22932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73" name="Freihand 72">
                  <a:extLst>
                    <a:ext uri="{FF2B5EF4-FFF2-40B4-BE49-F238E27FC236}">
                      <a16:creationId xmlns:a16="http://schemas.microsoft.com/office/drawing/2014/main" id="{111AAC86-B919-49DA-83BF-56A889ED0B3A}"/>
                    </a:ext>
                  </a:extLst>
                </p14:cNvPr>
                <p14:cNvContentPartPr/>
                <p14:nvPr/>
              </p14:nvContentPartPr>
              <p14:xfrm>
                <a:off x="11200067" y="1779187"/>
                <a:ext cx="424440" cy="297000"/>
              </p14:xfrm>
            </p:contentPart>
          </mc:Choice>
          <mc:Fallback>
            <p:pic>
              <p:nvPicPr>
                <p:cNvPr id="73" name="Freihand 72">
                  <a:extLst>
                    <a:ext uri="{FF2B5EF4-FFF2-40B4-BE49-F238E27FC236}">
                      <a16:creationId xmlns:a16="http://schemas.microsoft.com/office/drawing/2014/main" id="{111AAC86-B919-49DA-83BF-56A889ED0B3A}"/>
                    </a:ext>
                  </a:extLst>
                </p:cNvPr>
                <p:cNvPicPr/>
                <p:nvPr/>
              </p:nvPicPr>
              <p:blipFill>
                <a:blip r:embed="rId110"/>
                <a:stretch>
                  <a:fillRect/>
                </a:stretch>
              </p:blipFill>
              <p:spPr>
                <a:xfrm>
                  <a:off x="11195747" y="1774867"/>
                  <a:ext cx="433080" cy="30564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74" name="Freihand 73">
                  <a:extLst>
                    <a:ext uri="{FF2B5EF4-FFF2-40B4-BE49-F238E27FC236}">
                      <a16:creationId xmlns:a16="http://schemas.microsoft.com/office/drawing/2014/main" id="{E83776BB-5A0F-491E-8B7A-01E0F8F688EA}"/>
                    </a:ext>
                  </a:extLst>
                </p14:cNvPr>
                <p14:cNvContentPartPr/>
                <p14:nvPr/>
              </p14:nvContentPartPr>
              <p14:xfrm>
                <a:off x="11634227" y="1818427"/>
                <a:ext cx="44280" cy="64080"/>
              </p14:xfrm>
            </p:contentPart>
          </mc:Choice>
          <mc:Fallback>
            <p:pic>
              <p:nvPicPr>
                <p:cNvPr id="74" name="Freihand 73">
                  <a:extLst>
                    <a:ext uri="{FF2B5EF4-FFF2-40B4-BE49-F238E27FC236}">
                      <a16:creationId xmlns:a16="http://schemas.microsoft.com/office/drawing/2014/main" id="{E83776BB-5A0F-491E-8B7A-01E0F8F688EA}"/>
                    </a:ext>
                  </a:extLst>
                </p:cNvPr>
                <p:cNvPicPr/>
                <p:nvPr/>
              </p:nvPicPr>
              <p:blipFill>
                <a:blip r:embed="rId112"/>
                <a:stretch>
                  <a:fillRect/>
                </a:stretch>
              </p:blipFill>
              <p:spPr>
                <a:xfrm>
                  <a:off x="11629907" y="1814107"/>
                  <a:ext cx="52920" cy="7272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75" name="Freihand 74">
                  <a:extLst>
                    <a:ext uri="{FF2B5EF4-FFF2-40B4-BE49-F238E27FC236}">
                      <a16:creationId xmlns:a16="http://schemas.microsoft.com/office/drawing/2014/main" id="{D11CA414-978C-44A1-B580-80558A6E6B9A}"/>
                    </a:ext>
                  </a:extLst>
                </p14:cNvPr>
                <p14:cNvContentPartPr/>
                <p14:nvPr/>
              </p14:nvContentPartPr>
              <p14:xfrm>
                <a:off x="11690387" y="1792867"/>
                <a:ext cx="144000" cy="91080"/>
              </p14:xfrm>
            </p:contentPart>
          </mc:Choice>
          <mc:Fallback>
            <p:pic>
              <p:nvPicPr>
                <p:cNvPr id="75" name="Freihand 74">
                  <a:extLst>
                    <a:ext uri="{FF2B5EF4-FFF2-40B4-BE49-F238E27FC236}">
                      <a16:creationId xmlns:a16="http://schemas.microsoft.com/office/drawing/2014/main" id="{D11CA414-978C-44A1-B580-80558A6E6B9A}"/>
                    </a:ext>
                  </a:extLst>
                </p:cNvPr>
                <p:cNvPicPr/>
                <p:nvPr/>
              </p:nvPicPr>
              <p:blipFill>
                <a:blip r:embed="rId114"/>
                <a:stretch>
                  <a:fillRect/>
                </a:stretch>
              </p:blipFill>
              <p:spPr>
                <a:xfrm>
                  <a:off x="11686067" y="1788547"/>
                  <a:ext cx="15264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77" name="Freihand 76">
                  <a:extLst>
                    <a:ext uri="{FF2B5EF4-FFF2-40B4-BE49-F238E27FC236}">
                      <a16:creationId xmlns:a16="http://schemas.microsoft.com/office/drawing/2014/main" id="{5E3C38F6-6677-4C4F-ABA6-46FCF967E417}"/>
                    </a:ext>
                  </a:extLst>
                </p14:cNvPr>
                <p14:cNvContentPartPr/>
                <p14:nvPr/>
              </p14:nvContentPartPr>
              <p14:xfrm>
                <a:off x="9788147" y="2431507"/>
                <a:ext cx="7920" cy="169560"/>
              </p14:xfrm>
            </p:contentPart>
          </mc:Choice>
          <mc:Fallback>
            <p:pic>
              <p:nvPicPr>
                <p:cNvPr id="77" name="Freihand 76">
                  <a:extLst>
                    <a:ext uri="{FF2B5EF4-FFF2-40B4-BE49-F238E27FC236}">
                      <a16:creationId xmlns:a16="http://schemas.microsoft.com/office/drawing/2014/main" id="{5E3C38F6-6677-4C4F-ABA6-46FCF967E417}"/>
                    </a:ext>
                  </a:extLst>
                </p:cNvPr>
                <p:cNvPicPr/>
                <p:nvPr/>
              </p:nvPicPr>
              <p:blipFill>
                <a:blip r:embed="rId116"/>
                <a:stretch>
                  <a:fillRect/>
                </a:stretch>
              </p:blipFill>
              <p:spPr>
                <a:xfrm>
                  <a:off x="9783827" y="2427187"/>
                  <a:ext cx="1656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78" name="Freihand 77">
                  <a:extLst>
                    <a:ext uri="{FF2B5EF4-FFF2-40B4-BE49-F238E27FC236}">
                      <a16:creationId xmlns:a16="http://schemas.microsoft.com/office/drawing/2014/main" id="{26E530A7-7322-4EAF-A3E6-E2AD117A0139}"/>
                    </a:ext>
                  </a:extLst>
                </p14:cNvPr>
                <p14:cNvContentPartPr/>
                <p14:nvPr/>
              </p14:nvContentPartPr>
              <p14:xfrm>
                <a:off x="9747107" y="2367427"/>
                <a:ext cx="29880" cy="58680"/>
              </p14:xfrm>
            </p:contentPart>
          </mc:Choice>
          <mc:Fallback>
            <p:pic>
              <p:nvPicPr>
                <p:cNvPr id="78" name="Freihand 77">
                  <a:extLst>
                    <a:ext uri="{FF2B5EF4-FFF2-40B4-BE49-F238E27FC236}">
                      <a16:creationId xmlns:a16="http://schemas.microsoft.com/office/drawing/2014/main" id="{26E530A7-7322-4EAF-A3E6-E2AD117A0139}"/>
                    </a:ext>
                  </a:extLst>
                </p:cNvPr>
                <p:cNvPicPr/>
                <p:nvPr/>
              </p:nvPicPr>
              <p:blipFill>
                <a:blip r:embed="rId118"/>
                <a:stretch>
                  <a:fillRect/>
                </a:stretch>
              </p:blipFill>
              <p:spPr>
                <a:xfrm>
                  <a:off x="9742787" y="2363107"/>
                  <a:ext cx="38520" cy="6732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79" name="Freihand 78">
                  <a:extLst>
                    <a:ext uri="{FF2B5EF4-FFF2-40B4-BE49-F238E27FC236}">
                      <a16:creationId xmlns:a16="http://schemas.microsoft.com/office/drawing/2014/main" id="{5BCE93F4-BA34-40C1-9387-A0A4E2B09223}"/>
                    </a:ext>
                  </a:extLst>
                </p14:cNvPr>
                <p14:cNvContentPartPr/>
                <p14:nvPr/>
              </p14:nvContentPartPr>
              <p14:xfrm>
                <a:off x="9866987" y="2391187"/>
                <a:ext cx="109800" cy="184680"/>
              </p14:xfrm>
            </p:contentPart>
          </mc:Choice>
          <mc:Fallback>
            <p:pic>
              <p:nvPicPr>
                <p:cNvPr id="79" name="Freihand 78">
                  <a:extLst>
                    <a:ext uri="{FF2B5EF4-FFF2-40B4-BE49-F238E27FC236}">
                      <a16:creationId xmlns:a16="http://schemas.microsoft.com/office/drawing/2014/main" id="{5BCE93F4-BA34-40C1-9387-A0A4E2B09223}"/>
                    </a:ext>
                  </a:extLst>
                </p:cNvPr>
                <p:cNvPicPr/>
                <p:nvPr/>
              </p:nvPicPr>
              <p:blipFill>
                <a:blip r:embed="rId120"/>
                <a:stretch>
                  <a:fillRect/>
                </a:stretch>
              </p:blipFill>
              <p:spPr>
                <a:xfrm>
                  <a:off x="9862667" y="2386867"/>
                  <a:ext cx="118440" cy="19332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81" name="Freihand 80">
                  <a:extLst>
                    <a:ext uri="{FF2B5EF4-FFF2-40B4-BE49-F238E27FC236}">
                      <a16:creationId xmlns:a16="http://schemas.microsoft.com/office/drawing/2014/main" id="{797A8436-73AA-417E-8685-5AD833A080F8}"/>
                    </a:ext>
                  </a:extLst>
                </p14:cNvPr>
                <p14:cNvContentPartPr/>
                <p14:nvPr/>
              </p14:nvContentPartPr>
              <p14:xfrm>
                <a:off x="10142027" y="2264107"/>
                <a:ext cx="217800" cy="236160"/>
              </p14:xfrm>
            </p:contentPart>
          </mc:Choice>
          <mc:Fallback>
            <p:pic>
              <p:nvPicPr>
                <p:cNvPr id="81" name="Freihand 80">
                  <a:extLst>
                    <a:ext uri="{FF2B5EF4-FFF2-40B4-BE49-F238E27FC236}">
                      <a16:creationId xmlns:a16="http://schemas.microsoft.com/office/drawing/2014/main" id="{797A8436-73AA-417E-8685-5AD833A080F8}"/>
                    </a:ext>
                  </a:extLst>
                </p:cNvPr>
                <p:cNvPicPr/>
                <p:nvPr/>
              </p:nvPicPr>
              <p:blipFill>
                <a:blip r:embed="rId122"/>
                <a:stretch>
                  <a:fillRect/>
                </a:stretch>
              </p:blipFill>
              <p:spPr>
                <a:xfrm>
                  <a:off x="10137707" y="2259787"/>
                  <a:ext cx="226440" cy="24480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82" name="Freihand 81">
                  <a:extLst>
                    <a:ext uri="{FF2B5EF4-FFF2-40B4-BE49-F238E27FC236}">
                      <a16:creationId xmlns:a16="http://schemas.microsoft.com/office/drawing/2014/main" id="{33A94B31-C63D-450E-896A-1643FE13CFD1}"/>
                    </a:ext>
                  </a:extLst>
                </p14:cNvPr>
                <p14:cNvContentPartPr/>
                <p14:nvPr/>
              </p14:nvContentPartPr>
              <p14:xfrm>
                <a:off x="10399067" y="2325667"/>
                <a:ext cx="135000" cy="92520"/>
              </p14:xfrm>
            </p:contentPart>
          </mc:Choice>
          <mc:Fallback>
            <p:pic>
              <p:nvPicPr>
                <p:cNvPr id="82" name="Freihand 81">
                  <a:extLst>
                    <a:ext uri="{FF2B5EF4-FFF2-40B4-BE49-F238E27FC236}">
                      <a16:creationId xmlns:a16="http://schemas.microsoft.com/office/drawing/2014/main" id="{33A94B31-C63D-450E-896A-1643FE13CFD1}"/>
                    </a:ext>
                  </a:extLst>
                </p:cNvPr>
                <p:cNvPicPr/>
                <p:nvPr/>
              </p:nvPicPr>
              <p:blipFill>
                <a:blip r:embed="rId124"/>
                <a:stretch>
                  <a:fillRect/>
                </a:stretch>
              </p:blipFill>
              <p:spPr>
                <a:xfrm>
                  <a:off x="10394747" y="2321347"/>
                  <a:ext cx="14364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83" name="Freihand 82">
                  <a:extLst>
                    <a:ext uri="{FF2B5EF4-FFF2-40B4-BE49-F238E27FC236}">
                      <a16:creationId xmlns:a16="http://schemas.microsoft.com/office/drawing/2014/main" id="{1AEECF3C-28DE-4D3D-81F8-1C00F6757757}"/>
                    </a:ext>
                  </a:extLst>
                </p14:cNvPr>
                <p14:cNvContentPartPr/>
                <p14:nvPr/>
              </p14:nvContentPartPr>
              <p14:xfrm>
                <a:off x="10722347" y="2250067"/>
                <a:ext cx="208800" cy="150480"/>
              </p14:xfrm>
            </p:contentPart>
          </mc:Choice>
          <mc:Fallback>
            <p:pic>
              <p:nvPicPr>
                <p:cNvPr id="83" name="Freihand 82">
                  <a:extLst>
                    <a:ext uri="{FF2B5EF4-FFF2-40B4-BE49-F238E27FC236}">
                      <a16:creationId xmlns:a16="http://schemas.microsoft.com/office/drawing/2014/main" id="{1AEECF3C-28DE-4D3D-81F8-1C00F6757757}"/>
                    </a:ext>
                  </a:extLst>
                </p:cNvPr>
                <p:cNvPicPr/>
                <p:nvPr/>
              </p:nvPicPr>
              <p:blipFill>
                <a:blip r:embed="rId126"/>
                <a:stretch>
                  <a:fillRect/>
                </a:stretch>
              </p:blipFill>
              <p:spPr>
                <a:xfrm>
                  <a:off x="10718027" y="2245747"/>
                  <a:ext cx="21744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84" name="Freihand 83">
                  <a:extLst>
                    <a:ext uri="{FF2B5EF4-FFF2-40B4-BE49-F238E27FC236}">
                      <a16:creationId xmlns:a16="http://schemas.microsoft.com/office/drawing/2014/main" id="{1356ABD0-0BDB-49CB-A008-6E012BC691B1}"/>
                    </a:ext>
                  </a:extLst>
                </p14:cNvPr>
                <p14:cNvContentPartPr/>
                <p14:nvPr/>
              </p14:nvContentPartPr>
              <p14:xfrm>
                <a:off x="10927907" y="2256907"/>
                <a:ext cx="168120" cy="99360"/>
              </p14:xfrm>
            </p:contentPart>
          </mc:Choice>
          <mc:Fallback>
            <p:pic>
              <p:nvPicPr>
                <p:cNvPr id="84" name="Freihand 83">
                  <a:extLst>
                    <a:ext uri="{FF2B5EF4-FFF2-40B4-BE49-F238E27FC236}">
                      <a16:creationId xmlns:a16="http://schemas.microsoft.com/office/drawing/2014/main" id="{1356ABD0-0BDB-49CB-A008-6E012BC691B1}"/>
                    </a:ext>
                  </a:extLst>
                </p:cNvPr>
                <p:cNvPicPr/>
                <p:nvPr/>
              </p:nvPicPr>
              <p:blipFill>
                <a:blip r:embed="rId128"/>
                <a:stretch>
                  <a:fillRect/>
                </a:stretch>
              </p:blipFill>
              <p:spPr>
                <a:xfrm>
                  <a:off x="10923587" y="2252587"/>
                  <a:ext cx="17676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85" name="Freihand 84">
                  <a:extLst>
                    <a:ext uri="{FF2B5EF4-FFF2-40B4-BE49-F238E27FC236}">
                      <a16:creationId xmlns:a16="http://schemas.microsoft.com/office/drawing/2014/main" id="{F5A3AD35-C7F5-473F-B5BA-C768A0D90B62}"/>
                    </a:ext>
                  </a:extLst>
                </p14:cNvPr>
                <p14:cNvContentPartPr/>
                <p14:nvPr/>
              </p14:nvContentPartPr>
              <p14:xfrm>
                <a:off x="11094587" y="2143507"/>
                <a:ext cx="25920" cy="155520"/>
              </p14:xfrm>
            </p:contentPart>
          </mc:Choice>
          <mc:Fallback>
            <p:pic>
              <p:nvPicPr>
                <p:cNvPr id="85" name="Freihand 84">
                  <a:extLst>
                    <a:ext uri="{FF2B5EF4-FFF2-40B4-BE49-F238E27FC236}">
                      <a16:creationId xmlns:a16="http://schemas.microsoft.com/office/drawing/2014/main" id="{F5A3AD35-C7F5-473F-B5BA-C768A0D90B62}"/>
                    </a:ext>
                  </a:extLst>
                </p:cNvPr>
                <p:cNvPicPr/>
                <p:nvPr/>
              </p:nvPicPr>
              <p:blipFill>
                <a:blip r:embed="rId130"/>
                <a:stretch>
                  <a:fillRect/>
                </a:stretch>
              </p:blipFill>
              <p:spPr>
                <a:xfrm>
                  <a:off x="11090267" y="2139187"/>
                  <a:ext cx="34560" cy="16416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87" name="Freihand 86">
                  <a:extLst>
                    <a:ext uri="{FF2B5EF4-FFF2-40B4-BE49-F238E27FC236}">
                      <a16:creationId xmlns:a16="http://schemas.microsoft.com/office/drawing/2014/main" id="{8BE09A38-92E6-4067-8E31-A459E5F0894F}"/>
                    </a:ext>
                  </a:extLst>
                </p14:cNvPr>
                <p14:cNvContentPartPr/>
                <p14:nvPr/>
              </p14:nvContentPartPr>
              <p14:xfrm>
                <a:off x="10707587" y="2365627"/>
                <a:ext cx="545040" cy="157680"/>
              </p14:xfrm>
            </p:contentPart>
          </mc:Choice>
          <mc:Fallback>
            <p:pic>
              <p:nvPicPr>
                <p:cNvPr id="87" name="Freihand 86">
                  <a:extLst>
                    <a:ext uri="{FF2B5EF4-FFF2-40B4-BE49-F238E27FC236}">
                      <a16:creationId xmlns:a16="http://schemas.microsoft.com/office/drawing/2014/main" id="{8BE09A38-92E6-4067-8E31-A459E5F0894F}"/>
                    </a:ext>
                  </a:extLst>
                </p:cNvPr>
                <p:cNvPicPr/>
                <p:nvPr/>
              </p:nvPicPr>
              <p:blipFill>
                <a:blip r:embed="rId132"/>
                <a:stretch>
                  <a:fillRect/>
                </a:stretch>
              </p:blipFill>
              <p:spPr>
                <a:xfrm>
                  <a:off x="10703267" y="2361307"/>
                  <a:ext cx="55368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89" name="Freihand 88">
                  <a:extLst>
                    <a:ext uri="{FF2B5EF4-FFF2-40B4-BE49-F238E27FC236}">
                      <a16:creationId xmlns:a16="http://schemas.microsoft.com/office/drawing/2014/main" id="{364FE398-B147-453E-AF1E-4888E7FD1895}"/>
                    </a:ext>
                  </a:extLst>
                </p14:cNvPr>
                <p14:cNvContentPartPr/>
                <p14:nvPr/>
              </p14:nvContentPartPr>
              <p14:xfrm>
                <a:off x="11304107" y="2089147"/>
                <a:ext cx="123120" cy="239400"/>
              </p14:xfrm>
            </p:contentPart>
          </mc:Choice>
          <mc:Fallback>
            <p:pic>
              <p:nvPicPr>
                <p:cNvPr id="89" name="Freihand 88">
                  <a:extLst>
                    <a:ext uri="{FF2B5EF4-FFF2-40B4-BE49-F238E27FC236}">
                      <a16:creationId xmlns:a16="http://schemas.microsoft.com/office/drawing/2014/main" id="{364FE398-B147-453E-AF1E-4888E7FD1895}"/>
                    </a:ext>
                  </a:extLst>
                </p:cNvPr>
                <p:cNvPicPr/>
                <p:nvPr/>
              </p:nvPicPr>
              <p:blipFill>
                <a:blip r:embed="rId134"/>
                <a:stretch>
                  <a:fillRect/>
                </a:stretch>
              </p:blipFill>
              <p:spPr>
                <a:xfrm>
                  <a:off x="11299787" y="2084827"/>
                  <a:ext cx="131760" cy="24804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90" name="Freihand 89">
                  <a:extLst>
                    <a:ext uri="{FF2B5EF4-FFF2-40B4-BE49-F238E27FC236}">
                      <a16:creationId xmlns:a16="http://schemas.microsoft.com/office/drawing/2014/main" id="{D8827F09-455D-4C70-89A6-DC7CC2851148}"/>
                    </a:ext>
                  </a:extLst>
                </p14:cNvPr>
                <p14:cNvContentPartPr/>
                <p14:nvPr/>
              </p14:nvContentPartPr>
              <p14:xfrm>
                <a:off x="11440187" y="2166907"/>
                <a:ext cx="158040" cy="95400"/>
              </p14:xfrm>
            </p:contentPart>
          </mc:Choice>
          <mc:Fallback>
            <p:pic>
              <p:nvPicPr>
                <p:cNvPr id="90" name="Freihand 89">
                  <a:extLst>
                    <a:ext uri="{FF2B5EF4-FFF2-40B4-BE49-F238E27FC236}">
                      <a16:creationId xmlns:a16="http://schemas.microsoft.com/office/drawing/2014/main" id="{D8827F09-455D-4C70-89A6-DC7CC2851148}"/>
                    </a:ext>
                  </a:extLst>
                </p:cNvPr>
                <p:cNvPicPr/>
                <p:nvPr/>
              </p:nvPicPr>
              <p:blipFill>
                <a:blip r:embed="rId136"/>
                <a:stretch>
                  <a:fillRect/>
                </a:stretch>
              </p:blipFill>
              <p:spPr>
                <a:xfrm>
                  <a:off x="11435867" y="2162587"/>
                  <a:ext cx="16668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91" name="Freihand 90">
                  <a:extLst>
                    <a:ext uri="{FF2B5EF4-FFF2-40B4-BE49-F238E27FC236}">
                      <a16:creationId xmlns:a16="http://schemas.microsoft.com/office/drawing/2014/main" id="{AF7590D4-A86D-4EC2-B942-71CD159B8F5F}"/>
                    </a:ext>
                  </a:extLst>
                </p14:cNvPr>
                <p14:cNvContentPartPr/>
                <p14:nvPr/>
              </p14:nvContentPartPr>
              <p14:xfrm>
                <a:off x="11602187" y="2036587"/>
                <a:ext cx="294840" cy="165960"/>
              </p14:xfrm>
            </p:contentPart>
          </mc:Choice>
          <mc:Fallback>
            <p:pic>
              <p:nvPicPr>
                <p:cNvPr id="91" name="Freihand 90">
                  <a:extLst>
                    <a:ext uri="{FF2B5EF4-FFF2-40B4-BE49-F238E27FC236}">
                      <a16:creationId xmlns:a16="http://schemas.microsoft.com/office/drawing/2014/main" id="{AF7590D4-A86D-4EC2-B942-71CD159B8F5F}"/>
                    </a:ext>
                  </a:extLst>
                </p:cNvPr>
                <p:cNvPicPr/>
                <p:nvPr/>
              </p:nvPicPr>
              <p:blipFill>
                <a:blip r:embed="rId138"/>
                <a:stretch>
                  <a:fillRect/>
                </a:stretch>
              </p:blipFill>
              <p:spPr>
                <a:xfrm>
                  <a:off x="11597867" y="2032267"/>
                  <a:ext cx="30348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92" name="Freihand 91">
                  <a:extLst>
                    <a:ext uri="{FF2B5EF4-FFF2-40B4-BE49-F238E27FC236}">
                      <a16:creationId xmlns:a16="http://schemas.microsoft.com/office/drawing/2014/main" id="{78E74B16-6FDC-4630-AF6C-75806BB4C5BA}"/>
                    </a:ext>
                  </a:extLst>
                </p14:cNvPr>
                <p14:cNvContentPartPr/>
                <p14:nvPr/>
              </p14:nvContentPartPr>
              <p14:xfrm>
                <a:off x="9842147" y="2723467"/>
                <a:ext cx="137880" cy="207000"/>
              </p14:xfrm>
            </p:contentPart>
          </mc:Choice>
          <mc:Fallback>
            <p:pic>
              <p:nvPicPr>
                <p:cNvPr id="92" name="Freihand 91">
                  <a:extLst>
                    <a:ext uri="{FF2B5EF4-FFF2-40B4-BE49-F238E27FC236}">
                      <a16:creationId xmlns:a16="http://schemas.microsoft.com/office/drawing/2014/main" id="{78E74B16-6FDC-4630-AF6C-75806BB4C5BA}"/>
                    </a:ext>
                  </a:extLst>
                </p:cNvPr>
                <p:cNvPicPr/>
                <p:nvPr/>
              </p:nvPicPr>
              <p:blipFill>
                <a:blip r:embed="rId140"/>
                <a:stretch>
                  <a:fillRect/>
                </a:stretch>
              </p:blipFill>
              <p:spPr>
                <a:xfrm>
                  <a:off x="9837827" y="2719147"/>
                  <a:ext cx="146520" cy="21564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93" name="Freihand 92">
                  <a:extLst>
                    <a:ext uri="{FF2B5EF4-FFF2-40B4-BE49-F238E27FC236}">
                      <a16:creationId xmlns:a16="http://schemas.microsoft.com/office/drawing/2014/main" id="{2C6393B2-ADDC-4B4F-AE94-ADA736D2B367}"/>
                    </a:ext>
                  </a:extLst>
                </p14:cNvPr>
                <p14:cNvContentPartPr/>
                <p14:nvPr/>
              </p14:nvContentPartPr>
              <p14:xfrm>
                <a:off x="10064627" y="2614747"/>
                <a:ext cx="172080" cy="246240"/>
              </p14:xfrm>
            </p:contentPart>
          </mc:Choice>
          <mc:Fallback>
            <p:pic>
              <p:nvPicPr>
                <p:cNvPr id="93" name="Freihand 92">
                  <a:extLst>
                    <a:ext uri="{FF2B5EF4-FFF2-40B4-BE49-F238E27FC236}">
                      <a16:creationId xmlns:a16="http://schemas.microsoft.com/office/drawing/2014/main" id="{2C6393B2-ADDC-4B4F-AE94-ADA736D2B367}"/>
                    </a:ext>
                  </a:extLst>
                </p:cNvPr>
                <p:cNvPicPr/>
                <p:nvPr/>
              </p:nvPicPr>
              <p:blipFill>
                <a:blip r:embed="rId142"/>
                <a:stretch>
                  <a:fillRect/>
                </a:stretch>
              </p:blipFill>
              <p:spPr>
                <a:xfrm>
                  <a:off x="10060307" y="2610427"/>
                  <a:ext cx="180720" cy="25488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95" name="Freihand 94">
                  <a:extLst>
                    <a:ext uri="{FF2B5EF4-FFF2-40B4-BE49-F238E27FC236}">
                      <a16:creationId xmlns:a16="http://schemas.microsoft.com/office/drawing/2014/main" id="{00D2690E-DE48-4781-812F-2307BA7776F6}"/>
                    </a:ext>
                  </a:extLst>
                </p14:cNvPr>
                <p14:cNvContentPartPr/>
                <p14:nvPr/>
              </p14:nvContentPartPr>
              <p14:xfrm>
                <a:off x="10296467" y="2644627"/>
                <a:ext cx="398160" cy="190080"/>
              </p14:xfrm>
            </p:contentPart>
          </mc:Choice>
          <mc:Fallback>
            <p:pic>
              <p:nvPicPr>
                <p:cNvPr id="95" name="Freihand 94">
                  <a:extLst>
                    <a:ext uri="{FF2B5EF4-FFF2-40B4-BE49-F238E27FC236}">
                      <a16:creationId xmlns:a16="http://schemas.microsoft.com/office/drawing/2014/main" id="{00D2690E-DE48-4781-812F-2307BA7776F6}"/>
                    </a:ext>
                  </a:extLst>
                </p:cNvPr>
                <p:cNvPicPr/>
                <p:nvPr/>
              </p:nvPicPr>
              <p:blipFill>
                <a:blip r:embed="rId144"/>
                <a:stretch>
                  <a:fillRect/>
                </a:stretch>
              </p:blipFill>
              <p:spPr>
                <a:xfrm>
                  <a:off x="10292147" y="2640307"/>
                  <a:ext cx="40680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96" name="Freihand 95">
                  <a:extLst>
                    <a:ext uri="{FF2B5EF4-FFF2-40B4-BE49-F238E27FC236}">
                      <a16:creationId xmlns:a16="http://schemas.microsoft.com/office/drawing/2014/main" id="{7A4999D2-5658-4CC9-AA84-99C261D448F3}"/>
                    </a:ext>
                  </a:extLst>
                </p14:cNvPr>
                <p14:cNvContentPartPr/>
                <p14:nvPr/>
              </p14:nvContentPartPr>
              <p14:xfrm>
                <a:off x="10715507" y="2611867"/>
                <a:ext cx="294480" cy="138600"/>
              </p14:xfrm>
            </p:contentPart>
          </mc:Choice>
          <mc:Fallback>
            <p:pic>
              <p:nvPicPr>
                <p:cNvPr id="96" name="Freihand 95">
                  <a:extLst>
                    <a:ext uri="{FF2B5EF4-FFF2-40B4-BE49-F238E27FC236}">
                      <a16:creationId xmlns:a16="http://schemas.microsoft.com/office/drawing/2014/main" id="{7A4999D2-5658-4CC9-AA84-99C261D448F3}"/>
                    </a:ext>
                  </a:extLst>
                </p:cNvPr>
                <p:cNvPicPr/>
                <p:nvPr/>
              </p:nvPicPr>
              <p:blipFill>
                <a:blip r:embed="rId146"/>
                <a:stretch>
                  <a:fillRect/>
                </a:stretch>
              </p:blipFill>
              <p:spPr>
                <a:xfrm>
                  <a:off x="10711187" y="2607547"/>
                  <a:ext cx="30312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98" name="Freihand 97">
                  <a:extLst>
                    <a:ext uri="{FF2B5EF4-FFF2-40B4-BE49-F238E27FC236}">
                      <a16:creationId xmlns:a16="http://schemas.microsoft.com/office/drawing/2014/main" id="{5A6DADAD-9EBB-40FC-8536-4605015B0FC9}"/>
                    </a:ext>
                  </a:extLst>
                </p14:cNvPr>
                <p14:cNvContentPartPr/>
                <p14:nvPr/>
              </p14:nvContentPartPr>
              <p14:xfrm>
                <a:off x="9894707" y="3091027"/>
                <a:ext cx="177840" cy="183600"/>
              </p14:xfrm>
            </p:contentPart>
          </mc:Choice>
          <mc:Fallback>
            <p:pic>
              <p:nvPicPr>
                <p:cNvPr id="98" name="Freihand 97">
                  <a:extLst>
                    <a:ext uri="{FF2B5EF4-FFF2-40B4-BE49-F238E27FC236}">
                      <a16:creationId xmlns:a16="http://schemas.microsoft.com/office/drawing/2014/main" id="{5A6DADAD-9EBB-40FC-8536-4605015B0FC9}"/>
                    </a:ext>
                  </a:extLst>
                </p:cNvPr>
                <p:cNvPicPr/>
                <p:nvPr/>
              </p:nvPicPr>
              <p:blipFill>
                <a:blip r:embed="rId148"/>
                <a:stretch>
                  <a:fillRect/>
                </a:stretch>
              </p:blipFill>
              <p:spPr>
                <a:xfrm>
                  <a:off x="9890387" y="3086707"/>
                  <a:ext cx="186480" cy="19224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99" name="Freihand 98">
                  <a:extLst>
                    <a:ext uri="{FF2B5EF4-FFF2-40B4-BE49-F238E27FC236}">
                      <a16:creationId xmlns:a16="http://schemas.microsoft.com/office/drawing/2014/main" id="{F299AD8B-66FF-4106-AEFF-5EBC92BCEA5E}"/>
                    </a:ext>
                  </a:extLst>
                </p14:cNvPr>
                <p14:cNvContentPartPr/>
                <p14:nvPr/>
              </p14:nvContentPartPr>
              <p14:xfrm>
                <a:off x="10081547" y="3047107"/>
                <a:ext cx="106920" cy="218520"/>
              </p14:xfrm>
            </p:contentPart>
          </mc:Choice>
          <mc:Fallback>
            <p:pic>
              <p:nvPicPr>
                <p:cNvPr id="99" name="Freihand 98">
                  <a:extLst>
                    <a:ext uri="{FF2B5EF4-FFF2-40B4-BE49-F238E27FC236}">
                      <a16:creationId xmlns:a16="http://schemas.microsoft.com/office/drawing/2014/main" id="{F299AD8B-66FF-4106-AEFF-5EBC92BCEA5E}"/>
                    </a:ext>
                  </a:extLst>
                </p:cNvPr>
                <p:cNvPicPr/>
                <p:nvPr/>
              </p:nvPicPr>
              <p:blipFill>
                <a:blip r:embed="rId150"/>
                <a:stretch>
                  <a:fillRect/>
                </a:stretch>
              </p:blipFill>
              <p:spPr>
                <a:xfrm>
                  <a:off x="10077227" y="3042787"/>
                  <a:ext cx="115560" cy="22716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00" name="Freihand 99">
                  <a:extLst>
                    <a:ext uri="{FF2B5EF4-FFF2-40B4-BE49-F238E27FC236}">
                      <a16:creationId xmlns:a16="http://schemas.microsoft.com/office/drawing/2014/main" id="{F0667187-EFD7-488F-9E8B-3871A021A063}"/>
                    </a:ext>
                  </a:extLst>
                </p14:cNvPr>
                <p14:cNvContentPartPr/>
                <p14:nvPr/>
              </p14:nvContentPartPr>
              <p14:xfrm>
                <a:off x="10205747" y="3008227"/>
                <a:ext cx="129960" cy="219960"/>
              </p14:xfrm>
            </p:contentPart>
          </mc:Choice>
          <mc:Fallback>
            <p:pic>
              <p:nvPicPr>
                <p:cNvPr id="100" name="Freihand 99">
                  <a:extLst>
                    <a:ext uri="{FF2B5EF4-FFF2-40B4-BE49-F238E27FC236}">
                      <a16:creationId xmlns:a16="http://schemas.microsoft.com/office/drawing/2014/main" id="{F0667187-EFD7-488F-9E8B-3871A021A063}"/>
                    </a:ext>
                  </a:extLst>
                </p:cNvPr>
                <p:cNvPicPr/>
                <p:nvPr/>
              </p:nvPicPr>
              <p:blipFill>
                <a:blip r:embed="rId152"/>
                <a:stretch>
                  <a:fillRect/>
                </a:stretch>
              </p:blipFill>
              <p:spPr>
                <a:xfrm>
                  <a:off x="10201427" y="3003907"/>
                  <a:ext cx="138600" cy="22860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01" name="Freihand 100">
                  <a:extLst>
                    <a:ext uri="{FF2B5EF4-FFF2-40B4-BE49-F238E27FC236}">
                      <a16:creationId xmlns:a16="http://schemas.microsoft.com/office/drawing/2014/main" id="{31066AFC-1CA4-4F33-B19C-04DD39888F12}"/>
                    </a:ext>
                  </a:extLst>
                </p14:cNvPr>
                <p14:cNvContentPartPr/>
                <p14:nvPr/>
              </p14:nvContentPartPr>
              <p14:xfrm>
                <a:off x="10266947" y="3094267"/>
                <a:ext cx="79560" cy="30960"/>
              </p14:xfrm>
            </p:contentPart>
          </mc:Choice>
          <mc:Fallback>
            <p:pic>
              <p:nvPicPr>
                <p:cNvPr id="101" name="Freihand 100">
                  <a:extLst>
                    <a:ext uri="{FF2B5EF4-FFF2-40B4-BE49-F238E27FC236}">
                      <a16:creationId xmlns:a16="http://schemas.microsoft.com/office/drawing/2014/main" id="{31066AFC-1CA4-4F33-B19C-04DD39888F12}"/>
                    </a:ext>
                  </a:extLst>
                </p:cNvPr>
                <p:cNvPicPr/>
                <p:nvPr/>
              </p:nvPicPr>
              <p:blipFill>
                <a:blip r:embed="rId154"/>
                <a:stretch>
                  <a:fillRect/>
                </a:stretch>
              </p:blipFill>
              <p:spPr>
                <a:xfrm>
                  <a:off x="10262627" y="3089947"/>
                  <a:ext cx="88200" cy="3960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02" name="Freihand 101">
                  <a:extLst>
                    <a:ext uri="{FF2B5EF4-FFF2-40B4-BE49-F238E27FC236}">
                      <a16:creationId xmlns:a16="http://schemas.microsoft.com/office/drawing/2014/main" id="{179683D1-5065-46BE-8538-835BEF948ECF}"/>
                    </a:ext>
                  </a:extLst>
                </p14:cNvPr>
                <p14:cNvContentPartPr/>
                <p14:nvPr/>
              </p14:nvContentPartPr>
              <p14:xfrm>
                <a:off x="10517147" y="3028387"/>
                <a:ext cx="317520" cy="115920"/>
              </p14:xfrm>
            </p:contentPart>
          </mc:Choice>
          <mc:Fallback>
            <p:pic>
              <p:nvPicPr>
                <p:cNvPr id="102" name="Freihand 101">
                  <a:extLst>
                    <a:ext uri="{FF2B5EF4-FFF2-40B4-BE49-F238E27FC236}">
                      <a16:creationId xmlns:a16="http://schemas.microsoft.com/office/drawing/2014/main" id="{179683D1-5065-46BE-8538-835BEF948ECF}"/>
                    </a:ext>
                  </a:extLst>
                </p:cNvPr>
                <p:cNvPicPr/>
                <p:nvPr/>
              </p:nvPicPr>
              <p:blipFill>
                <a:blip r:embed="rId156"/>
                <a:stretch>
                  <a:fillRect/>
                </a:stretch>
              </p:blipFill>
              <p:spPr>
                <a:xfrm>
                  <a:off x="10512827" y="3024067"/>
                  <a:ext cx="32616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03" name="Freihand 102">
                  <a:extLst>
                    <a:ext uri="{FF2B5EF4-FFF2-40B4-BE49-F238E27FC236}">
                      <a16:creationId xmlns:a16="http://schemas.microsoft.com/office/drawing/2014/main" id="{F7E2702F-423E-45D5-86FF-484BC8163523}"/>
                    </a:ext>
                  </a:extLst>
                </p14:cNvPr>
                <p14:cNvContentPartPr/>
                <p14:nvPr/>
              </p14:nvContentPartPr>
              <p14:xfrm>
                <a:off x="10889747" y="2858467"/>
                <a:ext cx="111960" cy="204840"/>
              </p14:xfrm>
            </p:contentPart>
          </mc:Choice>
          <mc:Fallback>
            <p:pic>
              <p:nvPicPr>
                <p:cNvPr id="103" name="Freihand 102">
                  <a:extLst>
                    <a:ext uri="{FF2B5EF4-FFF2-40B4-BE49-F238E27FC236}">
                      <a16:creationId xmlns:a16="http://schemas.microsoft.com/office/drawing/2014/main" id="{F7E2702F-423E-45D5-86FF-484BC8163523}"/>
                    </a:ext>
                  </a:extLst>
                </p:cNvPr>
                <p:cNvPicPr/>
                <p:nvPr/>
              </p:nvPicPr>
              <p:blipFill>
                <a:blip r:embed="rId158"/>
                <a:stretch>
                  <a:fillRect/>
                </a:stretch>
              </p:blipFill>
              <p:spPr>
                <a:xfrm>
                  <a:off x="10885427" y="2854147"/>
                  <a:ext cx="120600" cy="21348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05" name="Freihand 104">
                  <a:extLst>
                    <a:ext uri="{FF2B5EF4-FFF2-40B4-BE49-F238E27FC236}">
                      <a16:creationId xmlns:a16="http://schemas.microsoft.com/office/drawing/2014/main" id="{6EA564E7-3307-40E6-B9C2-62AF718004D2}"/>
                    </a:ext>
                  </a:extLst>
                </p14:cNvPr>
                <p14:cNvContentPartPr/>
                <p14:nvPr/>
              </p14:nvContentPartPr>
              <p14:xfrm>
                <a:off x="11131667" y="2797627"/>
                <a:ext cx="97920" cy="164880"/>
              </p14:xfrm>
            </p:contentPart>
          </mc:Choice>
          <mc:Fallback>
            <p:pic>
              <p:nvPicPr>
                <p:cNvPr id="105" name="Freihand 104">
                  <a:extLst>
                    <a:ext uri="{FF2B5EF4-FFF2-40B4-BE49-F238E27FC236}">
                      <a16:creationId xmlns:a16="http://schemas.microsoft.com/office/drawing/2014/main" id="{6EA564E7-3307-40E6-B9C2-62AF718004D2}"/>
                    </a:ext>
                  </a:extLst>
                </p:cNvPr>
                <p:cNvPicPr/>
                <p:nvPr/>
              </p:nvPicPr>
              <p:blipFill>
                <a:blip r:embed="rId160"/>
                <a:stretch>
                  <a:fillRect/>
                </a:stretch>
              </p:blipFill>
              <p:spPr>
                <a:xfrm>
                  <a:off x="11127347" y="2793307"/>
                  <a:ext cx="10656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06" name="Freihand 105">
                  <a:extLst>
                    <a:ext uri="{FF2B5EF4-FFF2-40B4-BE49-F238E27FC236}">
                      <a16:creationId xmlns:a16="http://schemas.microsoft.com/office/drawing/2014/main" id="{7C57DAB6-AFBA-41AC-8726-BC785929C48A}"/>
                    </a:ext>
                  </a:extLst>
                </p14:cNvPr>
                <p14:cNvContentPartPr/>
                <p14:nvPr/>
              </p14:nvContentPartPr>
              <p14:xfrm>
                <a:off x="11217707" y="2861707"/>
                <a:ext cx="192600" cy="92520"/>
              </p14:xfrm>
            </p:contentPart>
          </mc:Choice>
          <mc:Fallback>
            <p:pic>
              <p:nvPicPr>
                <p:cNvPr id="106" name="Freihand 105">
                  <a:extLst>
                    <a:ext uri="{FF2B5EF4-FFF2-40B4-BE49-F238E27FC236}">
                      <a16:creationId xmlns:a16="http://schemas.microsoft.com/office/drawing/2014/main" id="{7C57DAB6-AFBA-41AC-8726-BC785929C48A}"/>
                    </a:ext>
                  </a:extLst>
                </p:cNvPr>
                <p:cNvPicPr/>
                <p:nvPr/>
              </p:nvPicPr>
              <p:blipFill>
                <a:blip r:embed="rId162"/>
                <a:stretch>
                  <a:fillRect/>
                </a:stretch>
              </p:blipFill>
              <p:spPr>
                <a:xfrm>
                  <a:off x="11213387" y="2857387"/>
                  <a:ext cx="201240" cy="10116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07" name="Freihand 106">
                  <a:extLst>
                    <a:ext uri="{FF2B5EF4-FFF2-40B4-BE49-F238E27FC236}">
                      <a16:creationId xmlns:a16="http://schemas.microsoft.com/office/drawing/2014/main" id="{6B01B18A-56D7-43D2-BB88-5D04CAEBE589}"/>
                    </a:ext>
                  </a:extLst>
                </p14:cNvPr>
                <p14:cNvContentPartPr/>
                <p14:nvPr/>
              </p14:nvContentPartPr>
              <p14:xfrm>
                <a:off x="11450627" y="2809867"/>
                <a:ext cx="79200" cy="86760"/>
              </p14:xfrm>
            </p:contentPart>
          </mc:Choice>
          <mc:Fallback>
            <p:pic>
              <p:nvPicPr>
                <p:cNvPr id="107" name="Freihand 106">
                  <a:extLst>
                    <a:ext uri="{FF2B5EF4-FFF2-40B4-BE49-F238E27FC236}">
                      <a16:creationId xmlns:a16="http://schemas.microsoft.com/office/drawing/2014/main" id="{6B01B18A-56D7-43D2-BB88-5D04CAEBE589}"/>
                    </a:ext>
                  </a:extLst>
                </p:cNvPr>
                <p:cNvPicPr/>
                <p:nvPr/>
              </p:nvPicPr>
              <p:blipFill>
                <a:blip r:embed="rId164"/>
                <a:stretch>
                  <a:fillRect/>
                </a:stretch>
              </p:blipFill>
              <p:spPr>
                <a:xfrm>
                  <a:off x="11446307" y="2805547"/>
                  <a:ext cx="8784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08" name="Freihand 107">
                  <a:extLst>
                    <a:ext uri="{FF2B5EF4-FFF2-40B4-BE49-F238E27FC236}">
                      <a16:creationId xmlns:a16="http://schemas.microsoft.com/office/drawing/2014/main" id="{93F9600C-EA95-4834-899B-3B78450C64D5}"/>
                    </a:ext>
                  </a:extLst>
                </p14:cNvPr>
                <p14:cNvContentPartPr/>
                <p14:nvPr/>
              </p14:nvContentPartPr>
              <p14:xfrm>
                <a:off x="11555387" y="2544547"/>
                <a:ext cx="375840" cy="329400"/>
              </p14:xfrm>
            </p:contentPart>
          </mc:Choice>
          <mc:Fallback>
            <p:pic>
              <p:nvPicPr>
                <p:cNvPr id="108" name="Freihand 107">
                  <a:extLst>
                    <a:ext uri="{FF2B5EF4-FFF2-40B4-BE49-F238E27FC236}">
                      <a16:creationId xmlns:a16="http://schemas.microsoft.com/office/drawing/2014/main" id="{93F9600C-EA95-4834-899B-3B78450C64D5}"/>
                    </a:ext>
                  </a:extLst>
                </p:cNvPr>
                <p:cNvPicPr/>
                <p:nvPr/>
              </p:nvPicPr>
              <p:blipFill>
                <a:blip r:embed="rId166"/>
                <a:stretch>
                  <a:fillRect/>
                </a:stretch>
              </p:blipFill>
              <p:spPr>
                <a:xfrm>
                  <a:off x="11551067" y="2540227"/>
                  <a:ext cx="384480" cy="33804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09" name="Freihand 108">
                  <a:extLst>
                    <a:ext uri="{FF2B5EF4-FFF2-40B4-BE49-F238E27FC236}">
                      <a16:creationId xmlns:a16="http://schemas.microsoft.com/office/drawing/2014/main" id="{A1B4CE84-FF55-4CFA-8F37-043648E6E2A9}"/>
                    </a:ext>
                  </a:extLst>
                </p14:cNvPr>
                <p14:cNvContentPartPr/>
                <p14:nvPr/>
              </p14:nvContentPartPr>
              <p14:xfrm>
                <a:off x="11880107" y="2761627"/>
                <a:ext cx="19800" cy="119160"/>
              </p14:xfrm>
            </p:contentPart>
          </mc:Choice>
          <mc:Fallback>
            <p:pic>
              <p:nvPicPr>
                <p:cNvPr id="109" name="Freihand 108">
                  <a:extLst>
                    <a:ext uri="{FF2B5EF4-FFF2-40B4-BE49-F238E27FC236}">
                      <a16:creationId xmlns:a16="http://schemas.microsoft.com/office/drawing/2014/main" id="{A1B4CE84-FF55-4CFA-8F37-043648E6E2A9}"/>
                    </a:ext>
                  </a:extLst>
                </p:cNvPr>
                <p:cNvPicPr/>
                <p:nvPr/>
              </p:nvPicPr>
              <p:blipFill>
                <a:blip r:embed="rId168"/>
                <a:stretch>
                  <a:fillRect/>
                </a:stretch>
              </p:blipFill>
              <p:spPr>
                <a:xfrm>
                  <a:off x="11875787" y="2757307"/>
                  <a:ext cx="28440" cy="127800"/>
                </a:xfrm>
                <a:prstGeom prst="rect">
                  <a:avLst/>
                </a:prstGeom>
              </p:spPr>
            </p:pic>
          </mc:Fallback>
        </mc:AlternateContent>
      </p:grpSp>
    </p:spTree>
    <p:extLst>
      <p:ext uri="{BB962C8B-B14F-4D97-AF65-F5344CB8AC3E}">
        <p14:creationId xmlns:p14="http://schemas.microsoft.com/office/powerpoint/2010/main" val="37748396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E59FF8-5B06-B63E-A3B3-455D7272246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4ADB0B9-B813-3607-3999-AF69D4BAD751}"/>
              </a:ext>
            </a:extLst>
          </p:cNvPr>
          <p:cNvSpPr txBox="1">
            <a:spLocks/>
          </p:cNvSpPr>
          <p:nvPr/>
        </p:nvSpPr>
        <p:spPr>
          <a:xfrm>
            <a:off x="1703512" y="171474"/>
            <a:ext cx="7853648"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altLang="en-US" sz="2400" dirty="0">
                <a:solidFill>
                  <a:sysClr val="windowText" lastClr="000000"/>
                </a:solidFill>
                <a:latin typeface="Times New Roman" panose="02020603050405020304" pitchFamily="18" charset="0"/>
                <a:cs typeface="Times New Roman" panose="02020603050405020304" pitchFamily="18" charset="0"/>
              </a:rPr>
              <a:t>Trade with British Columbia, as percent of GDP (2009)</a:t>
            </a:r>
          </a:p>
        </p:txBody>
      </p:sp>
      <p:pic>
        <p:nvPicPr>
          <p:cNvPr id="6" name="Picture 1" descr="tbl02_01.gif">
            <a:extLst>
              <a:ext uri="{FF2B5EF4-FFF2-40B4-BE49-F238E27FC236}">
                <a16:creationId xmlns:a16="http://schemas.microsoft.com/office/drawing/2014/main" id="{78FA5A4C-8CA1-2DEC-988F-D284434166F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53960" y="739506"/>
            <a:ext cx="7603200" cy="2723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feld 2">
            <a:extLst>
              <a:ext uri="{FF2B5EF4-FFF2-40B4-BE49-F238E27FC236}">
                <a16:creationId xmlns:a16="http://schemas.microsoft.com/office/drawing/2014/main" id="{9E26B9B8-3EBC-ECB6-EEE8-2119F451DD66}"/>
              </a:ext>
            </a:extLst>
          </p:cNvPr>
          <p:cNvSpPr txBox="1"/>
          <p:nvPr/>
        </p:nvSpPr>
        <p:spPr>
          <a:xfrm>
            <a:off x="3995192" y="3426319"/>
            <a:ext cx="1378904" cy="461665"/>
          </a:xfrm>
          <a:prstGeom prst="rect">
            <a:avLst/>
          </a:prstGeom>
          <a:noFill/>
        </p:spPr>
        <p:txBody>
          <a:bodyPr wrap="none" rtlCol="0">
            <a:spAutoFit/>
          </a:bodyPr>
          <a:lstStyle/>
          <a:p>
            <a:r>
              <a:rPr lang="de-DE" sz="2400" dirty="0" err="1">
                <a:latin typeface="Times New Roman" panose="02020603050405020304" pitchFamily="18" charset="0"/>
                <a:cs typeface="Times New Roman" panose="02020603050405020304" pitchFamily="18" charset="0"/>
              </a:rPr>
              <a:t>Interprete</a:t>
            </a:r>
            <a:endParaRPr lang="de-DE" sz="2400" dirty="0">
              <a:latin typeface="Times New Roman" panose="02020603050405020304" pitchFamily="18" charset="0"/>
              <a:cs typeface="Times New Roman" panose="02020603050405020304" pitchFamily="18" charset="0"/>
            </a:endParaRPr>
          </a:p>
        </p:txBody>
      </p:sp>
      <p:sp>
        <p:nvSpPr>
          <p:cNvPr id="2" name="Textfeld 1">
            <a:extLst>
              <a:ext uri="{FF2B5EF4-FFF2-40B4-BE49-F238E27FC236}">
                <a16:creationId xmlns:a16="http://schemas.microsoft.com/office/drawing/2014/main" id="{9F33B494-185D-6180-30A0-EAC19BEDF095}"/>
              </a:ext>
            </a:extLst>
          </p:cNvPr>
          <p:cNvSpPr txBox="1"/>
          <p:nvPr/>
        </p:nvSpPr>
        <p:spPr>
          <a:xfrm>
            <a:off x="5378823" y="1679388"/>
            <a:ext cx="300082" cy="369332"/>
          </a:xfrm>
          <a:prstGeom prst="rect">
            <a:avLst/>
          </a:prstGeom>
          <a:noFill/>
        </p:spPr>
        <p:txBody>
          <a:bodyPr wrap="none" rtlCol="0">
            <a:spAutoFit/>
          </a:bodyPr>
          <a:lstStyle/>
          <a:p>
            <a:r>
              <a:rPr lang="de-DE" dirty="0">
                <a:solidFill>
                  <a:srgbClr val="FF0000"/>
                </a:solidFill>
              </a:rPr>
              <a:t>&gt;</a:t>
            </a:r>
          </a:p>
        </p:txBody>
      </p:sp>
      <p:sp>
        <p:nvSpPr>
          <p:cNvPr id="13" name="Textfeld 12">
            <a:extLst>
              <a:ext uri="{FF2B5EF4-FFF2-40B4-BE49-F238E27FC236}">
                <a16:creationId xmlns:a16="http://schemas.microsoft.com/office/drawing/2014/main" id="{5B19DDED-FBE2-9A8C-1F7C-3EB3468F4B03}"/>
              </a:ext>
            </a:extLst>
          </p:cNvPr>
          <p:cNvSpPr txBox="1"/>
          <p:nvPr/>
        </p:nvSpPr>
        <p:spPr>
          <a:xfrm>
            <a:off x="5374105" y="1425359"/>
            <a:ext cx="300082" cy="369332"/>
          </a:xfrm>
          <a:prstGeom prst="rect">
            <a:avLst/>
          </a:prstGeom>
          <a:noFill/>
        </p:spPr>
        <p:txBody>
          <a:bodyPr wrap="none" rtlCol="0">
            <a:spAutoFit/>
          </a:bodyPr>
          <a:lstStyle/>
          <a:p>
            <a:r>
              <a:rPr lang="de-DE" dirty="0">
                <a:solidFill>
                  <a:srgbClr val="FF0000"/>
                </a:solidFill>
              </a:rPr>
              <a:t>&gt;</a:t>
            </a:r>
          </a:p>
        </p:txBody>
      </p:sp>
      <p:sp>
        <p:nvSpPr>
          <p:cNvPr id="14" name="Textfeld 13">
            <a:extLst>
              <a:ext uri="{FF2B5EF4-FFF2-40B4-BE49-F238E27FC236}">
                <a16:creationId xmlns:a16="http://schemas.microsoft.com/office/drawing/2014/main" id="{41591EA9-94FD-5457-9210-8CD907FF8B7B}"/>
              </a:ext>
            </a:extLst>
          </p:cNvPr>
          <p:cNvSpPr txBox="1"/>
          <p:nvPr/>
        </p:nvSpPr>
        <p:spPr>
          <a:xfrm>
            <a:off x="5374105" y="1951922"/>
            <a:ext cx="300082" cy="369332"/>
          </a:xfrm>
          <a:prstGeom prst="rect">
            <a:avLst/>
          </a:prstGeom>
          <a:noFill/>
        </p:spPr>
        <p:txBody>
          <a:bodyPr wrap="none" rtlCol="0">
            <a:spAutoFit/>
          </a:bodyPr>
          <a:lstStyle/>
          <a:p>
            <a:r>
              <a:rPr lang="de-DE" dirty="0">
                <a:solidFill>
                  <a:srgbClr val="FF0000"/>
                </a:solidFill>
              </a:rPr>
              <a:t>&gt;</a:t>
            </a:r>
          </a:p>
        </p:txBody>
      </p:sp>
      <p:sp>
        <p:nvSpPr>
          <p:cNvPr id="15" name="Textfeld 14">
            <a:extLst>
              <a:ext uri="{FF2B5EF4-FFF2-40B4-BE49-F238E27FC236}">
                <a16:creationId xmlns:a16="http://schemas.microsoft.com/office/drawing/2014/main" id="{73D1C124-408C-D1AB-2164-0D57CDF8C8BA}"/>
              </a:ext>
            </a:extLst>
          </p:cNvPr>
          <p:cNvSpPr txBox="1"/>
          <p:nvPr/>
        </p:nvSpPr>
        <p:spPr>
          <a:xfrm>
            <a:off x="5369387" y="2212006"/>
            <a:ext cx="300082" cy="369332"/>
          </a:xfrm>
          <a:prstGeom prst="rect">
            <a:avLst/>
          </a:prstGeom>
          <a:noFill/>
        </p:spPr>
        <p:txBody>
          <a:bodyPr wrap="none" rtlCol="0">
            <a:spAutoFit/>
          </a:bodyPr>
          <a:lstStyle/>
          <a:p>
            <a:r>
              <a:rPr lang="de-DE" dirty="0">
                <a:solidFill>
                  <a:srgbClr val="FF0000"/>
                </a:solidFill>
              </a:rPr>
              <a:t>&gt;</a:t>
            </a:r>
          </a:p>
        </p:txBody>
      </p:sp>
      <p:sp>
        <p:nvSpPr>
          <p:cNvPr id="16" name="Textfeld 15">
            <a:extLst>
              <a:ext uri="{FF2B5EF4-FFF2-40B4-BE49-F238E27FC236}">
                <a16:creationId xmlns:a16="http://schemas.microsoft.com/office/drawing/2014/main" id="{3D1A044A-53F5-2727-F9F9-ABB282BF5261}"/>
              </a:ext>
            </a:extLst>
          </p:cNvPr>
          <p:cNvSpPr txBox="1"/>
          <p:nvPr/>
        </p:nvSpPr>
        <p:spPr>
          <a:xfrm>
            <a:off x="5369387" y="2704620"/>
            <a:ext cx="300082" cy="369332"/>
          </a:xfrm>
          <a:prstGeom prst="rect">
            <a:avLst/>
          </a:prstGeom>
          <a:noFill/>
        </p:spPr>
        <p:txBody>
          <a:bodyPr wrap="none" rtlCol="0">
            <a:spAutoFit/>
          </a:bodyPr>
          <a:lstStyle/>
          <a:p>
            <a:r>
              <a:rPr lang="de-DE" dirty="0">
                <a:solidFill>
                  <a:srgbClr val="FF0000"/>
                </a:solidFill>
              </a:rPr>
              <a:t>&gt;</a:t>
            </a:r>
          </a:p>
        </p:txBody>
      </p:sp>
      <p:sp>
        <p:nvSpPr>
          <p:cNvPr id="17" name="Textfeld 16">
            <a:extLst>
              <a:ext uri="{FF2B5EF4-FFF2-40B4-BE49-F238E27FC236}">
                <a16:creationId xmlns:a16="http://schemas.microsoft.com/office/drawing/2014/main" id="{C4E1A40A-9972-F8C1-C71C-CD5101AD9A6E}"/>
              </a:ext>
            </a:extLst>
          </p:cNvPr>
          <p:cNvSpPr txBox="1"/>
          <p:nvPr/>
        </p:nvSpPr>
        <p:spPr>
          <a:xfrm>
            <a:off x="5378823" y="2444673"/>
            <a:ext cx="300082" cy="369332"/>
          </a:xfrm>
          <a:prstGeom prst="rect">
            <a:avLst/>
          </a:prstGeom>
          <a:noFill/>
        </p:spPr>
        <p:txBody>
          <a:bodyPr wrap="none" rtlCol="0">
            <a:spAutoFit/>
          </a:bodyPr>
          <a:lstStyle/>
          <a:p>
            <a:r>
              <a:rPr lang="de-DE" dirty="0">
                <a:solidFill>
                  <a:srgbClr val="FF0000"/>
                </a:solidFill>
              </a:rPr>
              <a:t>&gt;</a:t>
            </a:r>
          </a:p>
        </p:txBody>
      </p:sp>
      <p:sp>
        <p:nvSpPr>
          <p:cNvPr id="18" name="Rechteck 17">
            <a:extLst>
              <a:ext uri="{FF2B5EF4-FFF2-40B4-BE49-F238E27FC236}">
                <a16:creationId xmlns:a16="http://schemas.microsoft.com/office/drawing/2014/main" id="{9380C9F0-6B2D-372D-55CC-94AAF33041C3}"/>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4">
            <p14:nvContentPartPr>
              <p14:cNvPr id="9" name="Freihand 8">
                <a:extLst>
                  <a:ext uri="{FF2B5EF4-FFF2-40B4-BE49-F238E27FC236}">
                    <a16:creationId xmlns:a16="http://schemas.microsoft.com/office/drawing/2014/main" id="{155328C1-76CE-4F4B-992E-2EE15A09B375}"/>
                  </a:ext>
                </a:extLst>
              </p14:cNvPr>
              <p14:cNvContentPartPr/>
              <p14:nvPr/>
            </p14:nvContentPartPr>
            <p14:xfrm>
              <a:off x="7868267" y="1459147"/>
              <a:ext cx="1570680" cy="1571400"/>
            </p14:xfrm>
          </p:contentPart>
        </mc:Choice>
        <mc:Fallback>
          <p:pic>
            <p:nvPicPr>
              <p:cNvPr id="9" name="Freihand 8">
                <a:extLst>
                  <a:ext uri="{FF2B5EF4-FFF2-40B4-BE49-F238E27FC236}">
                    <a16:creationId xmlns:a16="http://schemas.microsoft.com/office/drawing/2014/main" id="{155328C1-76CE-4F4B-992E-2EE15A09B375}"/>
                  </a:ext>
                </a:extLst>
              </p:cNvPr>
              <p:cNvPicPr/>
              <p:nvPr/>
            </p:nvPicPr>
            <p:blipFill>
              <a:blip r:embed="rId5"/>
              <a:stretch>
                <a:fillRect/>
              </a:stretch>
            </p:blipFill>
            <p:spPr>
              <a:xfrm>
                <a:off x="7863947" y="1454827"/>
                <a:ext cx="1579320" cy="1580040"/>
              </a:xfrm>
              <a:prstGeom prst="rect">
                <a:avLst/>
              </a:prstGeom>
            </p:spPr>
          </p:pic>
        </mc:Fallback>
      </mc:AlternateContent>
      <p:grpSp>
        <p:nvGrpSpPr>
          <p:cNvPr id="27" name="Gruppieren 26">
            <a:extLst>
              <a:ext uri="{FF2B5EF4-FFF2-40B4-BE49-F238E27FC236}">
                <a16:creationId xmlns:a16="http://schemas.microsoft.com/office/drawing/2014/main" id="{BF5B024B-DAE5-4AC1-A191-9DCD907DA8DE}"/>
              </a:ext>
            </a:extLst>
          </p:cNvPr>
          <p:cNvGrpSpPr/>
          <p:nvPr/>
        </p:nvGrpSpPr>
        <p:grpSpPr>
          <a:xfrm>
            <a:off x="1549907" y="1494067"/>
            <a:ext cx="5245920" cy="1677600"/>
            <a:chOff x="1549907" y="1494067"/>
            <a:chExt cx="5245920" cy="1677600"/>
          </a:xfrm>
        </p:grpSpPr>
        <mc:AlternateContent xmlns:mc="http://schemas.openxmlformats.org/markup-compatibility/2006">
          <mc:Choice xmlns:p14="http://schemas.microsoft.com/office/powerpoint/2010/main" Requires="p14">
            <p:contentPart p14:bwMode="auto" r:id="rId6">
              <p14:nvContentPartPr>
                <p14:cNvPr id="5" name="Freihand 4">
                  <a:extLst>
                    <a:ext uri="{FF2B5EF4-FFF2-40B4-BE49-F238E27FC236}">
                      <a16:creationId xmlns:a16="http://schemas.microsoft.com/office/drawing/2014/main" id="{8ABAF50A-6E76-43B0-8FFD-2AF7F1DC89E1}"/>
                    </a:ext>
                  </a:extLst>
                </p14:cNvPr>
                <p14:cNvContentPartPr/>
                <p14:nvPr/>
              </p14:nvContentPartPr>
              <p14:xfrm>
                <a:off x="1859147" y="1591987"/>
                <a:ext cx="53280" cy="1489680"/>
              </p14:xfrm>
            </p:contentPart>
          </mc:Choice>
          <mc:Fallback>
            <p:pic>
              <p:nvPicPr>
                <p:cNvPr id="5" name="Freihand 4">
                  <a:extLst>
                    <a:ext uri="{FF2B5EF4-FFF2-40B4-BE49-F238E27FC236}">
                      <a16:creationId xmlns:a16="http://schemas.microsoft.com/office/drawing/2014/main" id="{8ABAF50A-6E76-43B0-8FFD-2AF7F1DC89E1}"/>
                    </a:ext>
                  </a:extLst>
                </p:cNvPr>
                <p:cNvPicPr/>
                <p:nvPr/>
              </p:nvPicPr>
              <p:blipFill>
                <a:blip r:embed="rId7"/>
                <a:stretch>
                  <a:fillRect/>
                </a:stretch>
              </p:blipFill>
              <p:spPr>
                <a:xfrm>
                  <a:off x="1854827" y="1587667"/>
                  <a:ext cx="61920" cy="149832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7" name="Freihand 6">
                  <a:extLst>
                    <a:ext uri="{FF2B5EF4-FFF2-40B4-BE49-F238E27FC236}">
                      <a16:creationId xmlns:a16="http://schemas.microsoft.com/office/drawing/2014/main" id="{DF39B029-1DF5-4D32-821F-CEBB10038211}"/>
                    </a:ext>
                  </a:extLst>
                </p14:cNvPr>
                <p14:cNvContentPartPr/>
                <p14:nvPr/>
              </p14:nvContentPartPr>
              <p14:xfrm>
                <a:off x="1821347" y="1494067"/>
                <a:ext cx="1794960" cy="1677600"/>
              </p14:xfrm>
            </p:contentPart>
          </mc:Choice>
          <mc:Fallback>
            <p:pic>
              <p:nvPicPr>
                <p:cNvPr id="7" name="Freihand 6">
                  <a:extLst>
                    <a:ext uri="{FF2B5EF4-FFF2-40B4-BE49-F238E27FC236}">
                      <a16:creationId xmlns:a16="http://schemas.microsoft.com/office/drawing/2014/main" id="{DF39B029-1DF5-4D32-821F-CEBB10038211}"/>
                    </a:ext>
                  </a:extLst>
                </p:cNvPr>
                <p:cNvPicPr/>
                <p:nvPr/>
              </p:nvPicPr>
              <p:blipFill>
                <a:blip r:embed="rId9"/>
                <a:stretch>
                  <a:fillRect/>
                </a:stretch>
              </p:blipFill>
              <p:spPr>
                <a:xfrm>
                  <a:off x="1817027" y="1489747"/>
                  <a:ext cx="1803600" cy="168624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0" name="Freihand 9">
                  <a:extLst>
                    <a:ext uri="{FF2B5EF4-FFF2-40B4-BE49-F238E27FC236}">
                      <a16:creationId xmlns:a16="http://schemas.microsoft.com/office/drawing/2014/main" id="{C4412E51-BD8B-4D9D-980C-51D97D42BD47}"/>
                    </a:ext>
                  </a:extLst>
                </p14:cNvPr>
                <p14:cNvContentPartPr/>
                <p14:nvPr/>
              </p14:nvContentPartPr>
              <p14:xfrm>
                <a:off x="1549907" y="1542667"/>
                <a:ext cx="96480" cy="157680"/>
              </p14:xfrm>
            </p:contentPart>
          </mc:Choice>
          <mc:Fallback>
            <p:pic>
              <p:nvPicPr>
                <p:cNvPr id="10" name="Freihand 9">
                  <a:extLst>
                    <a:ext uri="{FF2B5EF4-FFF2-40B4-BE49-F238E27FC236}">
                      <a16:creationId xmlns:a16="http://schemas.microsoft.com/office/drawing/2014/main" id="{C4412E51-BD8B-4D9D-980C-51D97D42BD47}"/>
                    </a:ext>
                  </a:extLst>
                </p:cNvPr>
                <p:cNvPicPr/>
                <p:nvPr/>
              </p:nvPicPr>
              <p:blipFill>
                <a:blip r:embed="rId11"/>
                <a:stretch>
                  <a:fillRect/>
                </a:stretch>
              </p:blipFill>
              <p:spPr>
                <a:xfrm>
                  <a:off x="1545587" y="1538347"/>
                  <a:ext cx="10512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2" name="Freihand 11">
                  <a:extLst>
                    <a:ext uri="{FF2B5EF4-FFF2-40B4-BE49-F238E27FC236}">
                      <a16:creationId xmlns:a16="http://schemas.microsoft.com/office/drawing/2014/main" id="{4D433D7F-F664-4312-94CA-3465BE92FA2E}"/>
                    </a:ext>
                  </a:extLst>
                </p14:cNvPr>
                <p14:cNvContentPartPr/>
                <p14:nvPr/>
              </p14:nvContentPartPr>
              <p14:xfrm>
                <a:off x="1610387" y="1802587"/>
                <a:ext cx="75600" cy="182160"/>
              </p14:xfrm>
            </p:contentPart>
          </mc:Choice>
          <mc:Fallback>
            <p:pic>
              <p:nvPicPr>
                <p:cNvPr id="12" name="Freihand 11">
                  <a:extLst>
                    <a:ext uri="{FF2B5EF4-FFF2-40B4-BE49-F238E27FC236}">
                      <a16:creationId xmlns:a16="http://schemas.microsoft.com/office/drawing/2014/main" id="{4D433D7F-F664-4312-94CA-3465BE92FA2E}"/>
                    </a:ext>
                  </a:extLst>
                </p:cNvPr>
                <p:cNvPicPr/>
                <p:nvPr/>
              </p:nvPicPr>
              <p:blipFill>
                <a:blip r:embed="rId13"/>
                <a:stretch>
                  <a:fillRect/>
                </a:stretch>
              </p:blipFill>
              <p:spPr>
                <a:xfrm>
                  <a:off x="1606067" y="1798267"/>
                  <a:ext cx="8424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9" name="Freihand 18">
                  <a:extLst>
                    <a:ext uri="{FF2B5EF4-FFF2-40B4-BE49-F238E27FC236}">
                      <a16:creationId xmlns:a16="http://schemas.microsoft.com/office/drawing/2014/main" id="{EFAD7761-A105-49DB-8124-88A311641F34}"/>
                    </a:ext>
                  </a:extLst>
                </p14:cNvPr>
                <p14:cNvContentPartPr/>
                <p14:nvPr/>
              </p14:nvContentPartPr>
              <p14:xfrm>
                <a:off x="1597067" y="2094187"/>
                <a:ext cx="111600" cy="167760"/>
              </p14:xfrm>
            </p:contentPart>
          </mc:Choice>
          <mc:Fallback>
            <p:pic>
              <p:nvPicPr>
                <p:cNvPr id="19" name="Freihand 18">
                  <a:extLst>
                    <a:ext uri="{FF2B5EF4-FFF2-40B4-BE49-F238E27FC236}">
                      <a16:creationId xmlns:a16="http://schemas.microsoft.com/office/drawing/2014/main" id="{EFAD7761-A105-49DB-8124-88A311641F34}"/>
                    </a:ext>
                  </a:extLst>
                </p:cNvPr>
                <p:cNvPicPr/>
                <p:nvPr/>
              </p:nvPicPr>
              <p:blipFill>
                <a:blip r:embed="rId15"/>
                <a:stretch>
                  <a:fillRect/>
                </a:stretch>
              </p:blipFill>
              <p:spPr>
                <a:xfrm>
                  <a:off x="1592747" y="2089867"/>
                  <a:ext cx="12024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20" name="Freihand 19">
                  <a:extLst>
                    <a:ext uri="{FF2B5EF4-FFF2-40B4-BE49-F238E27FC236}">
                      <a16:creationId xmlns:a16="http://schemas.microsoft.com/office/drawing/2014/main" id="{FAC4AD4D-1FE2-4DA4-8664-1B859E5429E4}"/>
                    </a:ext>
                  </a:extLst>
                </p14:cNvPr>
                <p14:cNvContentPartPr/>
                <p14:nvPr/>
              </p14:nvContentPartPr>
              <p14:xfrm>
                <a:off x="1592747" y="2342227"/>
                <a:ext cx="134280" cy="109440"/>
              </p14:xfrm>
            </p:contentPart>
          </mc:Choice>
          <mc:Fallback>
            <p:pic>
              <p:nvPicPr>
                <p:cNvPr id="20" name="Freihand 19">
                  <a:extLst>
                    <a:ext uri="{FF2B5EF4-FFF2-40B4-BE49-F238E27FC236}">
                      <a16:creationId xmlns:a16="http://schemas.microsoft.com/office/drawing/2014/main" id="{FAC4AD4D-1FE2-4DA4-8664-1B859E5429E4}"/>
                    </a:ext>
                  </a:extLst>
                </p:cNvPr>
                <p:cNvPicPr/>
                <p:nvPr/>
              </p:nvPicPr>
              <p:blipFill>
                <a:blip r:embed="rId17"/>
                <a:stretch>
                  <a:fillRect/>
                </a:stretch>
              </p:blipFill>
              <p:spPr>
                <a:xfrm>
                  <a:off x="1588427" y="2337907"/>
                  <a:ext cx="14292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21" name="Freihand 20">
                  <a:extLst>
                    <a:ext uri="{FF2B5EF4-FFF2-40B4-BE49-F238E27FC236}">
                      <a16:creationId xmlns:a16="http://schemas.microsoft.com/office/drawing/2014/main" id="{7089280F-B8A5-4EF5-9D2D-008CC06F8AF2}"/>
                    </a:ext>
                  </a:extLst>
                </p14:cNvPr>
                <p14:cNvContentPartPr/>
                <p14:nvPr/>
              </p14:nvContentPartPr>
              <p14:xfrm>
                <a:off x="1716947" y="2375347"/>
                <a:ext cx="12240" cy="74880"/>
              </p14:xfrm>
            </p:contentPart>
          </mc:Choice>
          <mc:Fallback>
            <p:pic>
              <p:nvPicPr>
                <p:cNvPr id="21" name="Freihand 20">
                  <a:extLst>
                    <a:ext uri="{FF2B5EF4-FFF2-40B4-BE49-F238E27FC236}">
                      <a16:creationId xmlns:a16="http://schemas.microsoft.com/office/drawing/2014/main" id="{7089280F-B8A5-4EF5-9D2D-008CC06F8AF2}"/>
                    </a:ext>
                  </a:extLst>
                </p:cNvPr>
                <p:cNvPicPr/>
                <p:nvPr/>
              </p:nvPicPr>
              <p:blipFill>
                <a:blip r:embed="rId19"/>
                <a:stretch>
                  <a:fillRect/>
                </a:stretch>
              </p:blipFill>
              <p:spPr>
                <a:xfrm>
                  <a:off x="1712627" y="2371027"/>
                  <a:ext cx="20880" cy="8352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22" name="Freihand 21">
                  <a:extLst>
                    <a:ext uri="{FF2B5EF4-FFF2-40B4-BE49-F238E27FC236}">
                      <a16:creationId xmlns:a16="http://schemas.microsoft.com/office/drawing/2014/main" id="{A4C48616-3AFA-4C14-B152-C2CC7B190DF6}"/>
                    </a:ext>
                  </a:extLst>
                </p14:cNvPr>
                <p14:cNvContentPartPr/>
                <p14:nvPr/>
              </p14:nvContentPartPr>
              <p14:xfrm>
                <a:off x="1666907" y="2598907"/>
                <a:ext cx="83160" cy="160920"/>
              </p14:xfrm>
            </p:contentPart>
          </mc:Choice>
          <mc:Fallback>
            <p:pic>
              <p:nvPicPr>
                <p:cNvPr id="22" name="Freihand 21">
                  <a:extLst>
                    <a:ext uri="{FF2B5EF4-FFF2-40B4-BE49-F238E27FC236}">
                      <a16:creationId xmlns:a16="http://schemas.microsoft.com/office/drawing/2014/main" id="{A4C48616-3AFA-4C14-B152-C2CC7B190DF6}"/>
                    </a:ext>
                  </a:extLst>
                </p:cNvPr>
                <p:cNvPicPr/>
                <p:nvPr/>
              </p:nvPicPr>
              <p:blipFill>
                <a:blip r:embed="rId21"/>
                <a:stretch>
                  <a:fillRect/>
                </a:stretch>
              </p:blipFill>
              <p:spPr>
                <a:xfrm>
                  <a:off x="1662587" y="2594587"/>
                  <a:ext cx="91800" cy="16956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23" name="Freihand 22">
                  <a:extLst>
                    <a:ext uri="{FF2B5EF4-FFF2-40B4-BE49-F238E27FC236}">
                      <a16:creationId xmlns:a16="http://schemas.microsoft.com/office/drawing/2014/main" id="{7F754F29-7F57-4DE6-8A52-3123195C3CE0}"/>
                    </a:ext>
                  </a:extLst>
                </p14:cNvPr>
                <p14:cNvContentPartPr/>
                <p14:nvPr/>
              </p14:nvContentPartPr>
              <p14:xfrm>
                <a:off x="1687067" y="2564347"/>
                <a:ext cx="120960" cy="51120"/>
              </p14:xfrm>
            </p:contentPart>
          </mc:Choice>
          <mc:Fallback>
            <p:pic>
              <p:nvPicPr>
                <p:cNvPr id="23" name="Freihand 22">
                  <a:extLst>
                    <a:ext uri="{FF2B5EF4-FFF2-40B4-BE49-F238E27FC236}">
                      <a16:creationId xmlns:a16="http://schemas.microsoft.com/office/drawing/2014/main" id="{7F754F29-7F57-4DE6-8A52-3123195C3CE0}"/>
                    </a:ext>
                  </a:extLst>
                </p:cNvPr>
                <p:cNvPicPr/>
                <p:nvPr/>
              </p:nvPicPr>
              <p:blipFill>
                <a:blip r:embed="rId23"/>
                <a:stretch>
                  <a:fillRect/>
                </a:stretch>
              </p:blipFill>
              <p:spPr>
                <a:xfrm>
                  <a:off x="1682747" y="2560027"/>
                  <a:ext cx="129600" cy="5976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24" name="Freihand 23">
                  <a:extLst>
                    <a:ext uri="{FF2B5EF4-FFF2-40B4-BE49-F238E27FC236}">
                      <a16:creationId xmlns:a16="http://schemas.microsoft.com/office/drawing/2014/main" id="{C20AEF6A-41CA-4492-AFE9-E35ED78FA7CA}"/>
                    </a:ext>
                  </a:extLst>
                </p14:cNvPr>
                <p14:cNvContentPartPr/>
                <p14:nvPr/>
              </p14:nvContentPartPr>
              <p14:xfrm>
                <a:off x="1650707" y="2836147"/>
                <a:ext cx="97920" cy="214920"/>
              </p14:xfrm>
            </p:contentPart>
          </mc:Choice>
          <mc:Fallback>
            <p:pic>
              <p:nvPicPr>
                <p:cNvPr id="24" name="Freihand 23">
                  <a:extLst>
                    <a:ext uri="{FF2B5EF4-FFF2-40B4-BE49-F238E27FC236}">
                      <a16:creationId xmlns:a16="http://schemas.microsoft.com/office/drawing/2014/main" id="{C20AEF6A-41CA-4492-AFE9-E35ED78FA7CA}"/>
                    </a:ext>
                  </a:extLst>
                </p:cNvPr>
                <p:cNvPicPr/>
                <p:nvPr/>
              </p:nvPicPr>
              <p:blipFill>
                <a:blip r:embed="rId25"/>
                <a:stretch>
                  <a:fillRect/>
                </a:stretch>
              </p:blipFill>
              <p:spPr>
                <a:xfrm>
                  <a:off x="1646387" y="2831827"/>
                  <a:ext cx="106560" cy="22356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26" name="Freihand 25">
                  <a:extLst>
                    <a:ext uri="{FF2B5EF4-FFF2-40B4-BE49-F238E27FC236}">
                      <a16:creationId xmlns:a16="http://schemas.microsoft.com/office/drawing/2014/main" id="{D8CED8C2-93D1-4F24-969C-946AFE1C389E}"/>
                    </a:ext>
                  </a:extLst>
                </p14:cNvPr>
                <p14:cNvContentPartPr/>
                <p14:nvPr/>
              </p14:nvContentPartPr>
              <p14:xfrm>
                <a:off x="4317587" y="1495867"/>
                <a:ext cx="2478240" cy="286200"/>
              </p14:xfrm>
            </p:contentPart>
          </mc:Choice>
          <mc:Fallback>
            <p:pic>
              <p:nvPicPr>
                <p:cNvPr id="26" name="Freihand 25">
                  <a:extLst>
                    <a:ext uri="{FF2B5EF4-FFF2-40B4-BE49-F238E27FC236}">
                      <a16:creationId xmlns:a16="http://schemas.microsoft.com/office/drawing/2014/main" id="{D8CED8C2-93D1-4F24-969C-946AFE1C389E}"/>
                    </a:ext>
                  </a:extLst>
                </p:cNvPr>
                <p:cNvPicPr/>
                <p:nvPr/>
              </p:nvPicPr>
              <p:blipFill>
                <a:blip r:embed="rId27"/>
                <a:stretch>
                  <a:fillRect/>
                </a:stretch>
              </p:blipFill>
              <p:spPr>
                <a:xfrm>
                  <a:off x="4313267" y="1491547"/>
                  <a:ext cx="2486880" cy="2948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8">
            <p14:nvContentPartPr>
              <p14:cNvPr id="28" name="Freihand 27">
                <a:extLst>
                  <a:ext uri="{FF2B5EF4-FFF2-40B4-BE49-F238E27FC236}">
                    <a16:creationId xmlns:a16="http://schemas.microsoft.com/office/drawing/2014/main" id="{88DD09FB-9986-4DA7-8213-8BF620FE2CF1}"/>
                  </a:ext>
                </a:extLst>
              </p14:cNvPr>
              <p14:cNvContentPartPr/>
              <p14:nvPr/>
            </p14:nvContentPartPr>
            <p14:xfrm>
              <a:off x="2454587" y="4045387"/>
              <a:ext cx="128880" cy="318960"/>
            </p14:xfrm>
          </p:contentPart>
        </mc:Choice>
        <mc:Fallback>
          <p:pic>
            <p:nvPicPr>
              <p:cNvPr id="28" name="Freihand 27">
                <a:extLst>
                  <a:ext uri="{FF2B5EF4-FFF2-40B4-BE49-F238E27FC236}">
                    <a16:creationId xmlns:a16="http://schemas.microsoft.com/office/drawing/2014/main" id="{88DD09FB-9986-4DA7-8213-8BF620FE2CF1}"/>
                  </a:ext>
                </a:extLst>
              </p:cNvPr>
              <p:cNvPicPr/>
              <p:nvPr/>
            </p:nvPicPr>
            <p:blipFill>
              <a:blip r:embed="rId29"/>
              <a:stretch>
                <a:fillRect/>
              </a:stretch>
            </p:blipFill>
            <p:spPr>
              <a:xfrm>
                <a:off x="2450267" y="4041067"/>
                <a:ext cx="137520" cy="32760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9" name="Freihand 28">
                <a:extLst>
                  <a:ext uri="{FF2B5EF4-FFF2-40B4-BE49-F238E27FC236}">
                    <a16:creationId xmlns:a16="http://schemas.microsoft.com/office/drawing/2014/main" id="{525DA8B3-3658-4386-B39F-E36E6B61382E}"/>
                  </a:ext>
                </a:extLst>
              </p14:cNvPr>
              <p14:cNvContentPartPr/>
              <p14:nvPr/>
            </p14:nvContentPartPr>
            <p14:xfrm>
              <a:off x="2656547" y="4234027"/>
              <a:ext cx="169200" cy="103320"/>
            </p14:xfrm>
          </p:contentPart>
        </mc:Choice>
        <mc:Fallback>
          <p:pic>
            <p:nvPicPr>
              <p:cNvPr id="29" name="Freihand 28">
                <a:extLst>
                  <a:ext uri="{FF2B5EF4-FFF2-40B4-BE49-F238E27FC236}">
                    <a16:creationId xmlns:a16="http://schemas.microsoft.com/office/drawing/2014/main" id="{525DA8B3-3658-4386-B39F-E36E6B61382E}"/>
                  </a:ext>
                </a:extLst>
              </p:cNvPr>
              <p:cNvPicPr/>
              <p:nvPr/>
            </p:nvPicPr>
            <p:blipFill>
              <a:blip r:embed="rId31"/>
              <a:stretch>
                <a:fillRect/>
              </a:stretch>
            </p:blipFill>
            <p:spPr>
              <a:xfrm>
                <a:off x="2652227" y="4229707"/>
                <a:ext cx="17784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30" name="Freihand 29">
                <a:extLst>
                  <a:ext uri="{FF2B5EF4-FFF2-40B4-BE49-F238E27FC236}">
                    <a16:creationId xmlns:a16="http://schemas.microsoft.com/office/drawing/2014/main" id="{FE5C237D-D700-4525-8FC7-02151175C335}"/>
                  </a:ext>
                </a:extLst>
              </p14:cNvPr>
              <p14:cNvContentPartPr/>
              <p14:nvPr/>
            </p14:nvContentPartPr>
            <p14:xfrm>
              <a:off x="2908907" y="4099387"/>
              <a:ext cx="155160" cy="192600"/>
            </p14:xfrm>
          </p:contentPart>
        </mc:Choice>
        <mc:Fallback>
          <p:pic>
            <p:nvPicPr>
              <p:cNvPr id="30" name="Freihand 29">
                <a:extLst>
                  <a:ext uri="{FF2B5EF4-FFF2-40B4-BE49-F238E27FC236}">
                    <a16:creationId xmlns:a16="http://schemas.microsoft.com/office/drawing/2014/main" id="{FE5C237D-D700-4525-8FC7-02151175C335}"/>
                  </a:ext>
                </a:extLst>
              </p:cNvPr>
              <p:cNvPicPr/>
              <p:nvPr/>
            </p:nvPicPr>
            <p:blipFill>
              <a:blip r:embed="rId33"/>
              <a:stretch>
                <a:fillRect/>
              </a:stretch>
            </p:blipFill>
            <p:spPr>
              <a:xfrm>
                <a:off x="2904587" y="4095067"/>
                <a:ext cx="16380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31" name="Freihand 30">
                <a:extLst>
                  <a:ext uri="{FF2B5EF4-FFF2-40B4-BE49-F238E27FC236}">
                    <a16:creationId xmlns:a16="http://schemas.microsoft.com/office/drawing/2014/main" id="{E277E3D1-0648-44C2-B623-DA59C30FB823}"/>
                  </a:ext>
                </a:extLst>
              </p14:cNvPr>
              <p14:cNvContentPartPr/>
              <p14:nvPr/>
            </p14:nvContentPartPr>
            <p14:xfrm>
              <a:off x="3102947" y="4170307"/>
              <a:ext cx="181080" cy="96480"/>
            </p14:xfrm>
          </p:contentPart>
        </mc:Choice>
        <mc:Fallback>
          <p:pic>
            <p:nvPicPr>
              <p:cNvPr id="31" name="Freihand 30">
                <a:extLst>
                  <a:ext uri="{FF2B5EF4-FFF2-40B4-BE49-F238E27FC236}">
                    <a16:creationId xmlns:a16="http://schemas.microsoft.com/office/drawing/2014/main" id="{E277E3D1-0648-44C2-B623-DA59C30FB823}"/>
                  </a:ext>
                </a:extLst>
              </p:cNvPr>
              <p:cNvPicPr/>
              <p:nvPr/>
            </p:nvPicPr>
            <p:blipFill>
              <a:blip r:embed="rId35"/>
              <a:stretch>
                <a:fillRect/>
              </a:stretch>
            </p:blipFill>
            <p:spPr>
              <a:xfrm>
                <a:off x="3098627" y="4165987"/>
                <a:ext cx="18972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32" name="Freihand 31">
                <a:extLst>
                  <a:ext uri="{FF2B5EF4-FFF2-40B4-BE49-F238E27FC236}">
                    <a16:creationId xmlns:a16="http://schemas.microsoft.com/office/drawing/2014/main" id="{75BCF62B-0DAF-427C-934A-CB3314EC1837}"/>
                  </a:ext>
                </a:extLst>
              </p14:cNvPr>
              <p14:cNvContentPartPr/>
              <p14:nvPr/>
            </p14:nvContentPartPr>
            <p14:xfrm>
              <a:off x="3350987" y="4164907"/>
              <a:ext cx="111240" cy="124920"/>
            </p14:xfrm>
          </p:contentPart>
        </mc:Choice>
        <mc:Fallback>
          <p:pic>
            <p:nvPicPr>
              <p:cNvPr id="32" name="Freihand 31">
                <a:extLst>
                  <a:ext uri="{FF2B5EF4-FFF2-40B4-BE49-F238E27FC236}">
                    <a16:creationId xmlns:a16="http://schemas.microsoft.com/office/drawing/2014/main" id="{75BCF62B-0DAF-427C-934A-CB3314EC1837}"/>
                  </a:ext>
                </a:extLst>
              </p:cNvPr>
              <p:cNvPicPr/>
              <p:nvPr/>
            </p:nvPicPr>
            <p:blipFill>
              <a:blip r:embed="rId37"/>
              <a:stretch>
                <a:fillRect/>
              </a:stretch>
            </p:blipFill>
            <p:spPr>
              <a:xfrm>
                <a:off x="3346667" y="4160587"/>
                <a:ext cx="11988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33" name="Freihand 32">
                <a:extLst>
                  <a:ext uri="{FF2B5EF4-FFF2-40B4-BE49-F238E27FC236}">
                    <a16:creationId xmlns:a16="http://schemas.microsoft.com/office/drawing/2014/main" id="{2B1FF0F0-52A5-441F-9BCA-776CE6CF5804}"/>
                  </a:ext>
                </a:extLst>
              </p14:cNvPr>
              <p14:cNvContentPartPr/>
              <p14:nvPr/>
            </p14:nvContentPartPr>
            <p14:xfrm>
              <a:off x="3712787" y="4153027"/>
              <a:ext cx="209880" cy="92160"/>
            </p14:xfrm>
          </p:contentPart>
        </mc:Choice>
        <mc:Fallback>
          <p:pic>
            <p:nvPicPr>
              <p:cNvPr id="33" name="Freihand 32">
                <a:extLst>
                  <a:ext uri="{FF2B5EF4-FFF2-40B4-BE49-F238E27FC236}">
                    <a16:creationId xmlns:a16="http://schemas.microsoft.com/office/drawing/2014/main" id="{2B1FF0F0-52A5-441F-9BCA-776CE6CF5804}"/>
                  </a:ext>
                </a:extLst>
              </p:cNvPr>
              <p:cNvPicPr/>
              <p:nvPr/>
            </p:nvPicPr>
            <p:blipFill>
              <a:blip r:embed="rId39"/>
              <a:stretch>
                <a:fillRect/>
              </a:stretch>
            </p:blipFill>
            <p:spPr>
              <a:xfrm>
                <a:off x="3708467" y="4148707"/>
                <a:ext cx="21852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34" name="Freihand 33">
                <a:extLst>
                  <a:ext uri="{FF2B5EF4-FFF2-40B4-BE49-F238E27FC236}">
                    <a16:creationId xmlns:a16="http://schemas.microsoft.com/office/drawing/2014/main" id="{12B0D00D-034F-42A2-87D8-C6DB3267CAB8}"/>
                  </a:ext>
                </a:extLst>
              </p14:cNvPr>
              <p14:cNvContentPartPr/>
              <p14:nvPr/>
            </p14:nvContentPartPr>
            <p14:xfrm>
              <a:off x="3968027" y="4147267"/>
              <a:ext cx="167040" cy="91080"/>
            </p14:xfrm>
          </p:contentPart>
        </mc:Choice>
        <mc:Fallback>
          <p:pic>
            <p:nvPicPr>
              <p:cNvPr id="34" name="Freihand 33">
                <a:extLst>
                  <a:ext uri="{FF2B5EF4-FFF2-40B4-BE49-F238E27FC236}">
                    <a16:creationId xmlns:a16="http://schemas.microsoft.com/office/drawing/2014/main" id="{12B0D00D-034F-42A2-87D8-C6DB3267CAB8}"/>
                  </a:ext>
                </a:extLst>
              </p:cNvPr>
              <p:cNvPicPr/>
              <p:nvPr/>
            </p:nvPicPr>
            <p:blipFill>
              <a:blip r:embed="rId41"/>
              <a:stretch>
                <a:fillRect/>
              </a:stretch>
            </p:blipFill>
            <p:spPr>
              <a:xfrm>
                <a:off x="3963707" y="4142947"/>
                <a:ext cx="17568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35" name="Freihand 34">
                <a:extLst>
                  <a:ext uri="{FF2B5EF4-FFF2-40B4-BE49-F238E27FC236}">
                    <a16:creationId xmlns:a16="http://schemas.microsoft.com/office/drawing/2014/main" id="{A9701865-3A14-49EA-AA26-FBBF1F029BC4}"/>
                  </a:ext>
                </a:extLst>
              </p14:cNvPr>
              <p14:cNvContentPartPr/>
              <p14:nvPr/>
            </p14:nvContentPartPr>
            <p14:xfrm>
              <a:off x="4215347" y="4048627"/>
              <a:ext cx="43200" cy="184680"/>
            </p14:xfrm>
          </p:contentPart>
        </mc:Choice>
        <mc:Fallback>
          <p:pic>
            <p:nvPicPr>
              <p:cNvPr id="35" name="Freihand 34">
                <a:extLst>
                  <a:ext uri="{FF2B5EF4-FFF2-40B4-BE49-F238E27FC236}">
                    <a16:creationId xmlns:a16="http://schemas.microsoft.com/office/drawing/2014/main" id="{A9701865-3A14-49EA-AA26-FBBF1F029BC4}"/>
                  </a:ext>
                </a:extLst>
              </p:cNvPr>
              <p:cNvPicPr/>
              <p:nvPr/>
            </p:nvPicPr>
            <p:blipFill>
              <a:blip r:embed="rId43"/>
              <a:stretch>
                <a:fillRect/>
              </a:stretch>
            </p:blipFill>
            <p:spPr>
              <a:xfrm>
                <a:off x="4211027" y="4044307"/>
                <a:ext cx="51840" cy="19332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36" name="Freihand 35">
                <a:extLst>
                  <a:ext uri="{FF2B5EF4-FFF2-40B4-BE49-F238E27FC236}">
                    <a16:creationId xmlns:a16="http://schemas.microsoft.com/office/drawing/2014/main" id="{1C076D21-A7E4-4B69-8B86-E332F54A5AD9}"/>
                  </a:ext>
                </a:extLst>
              </p14:cNvPr>
              <p14:cNvContentPartPr/>
              <p14:nvPr/>
            </p14:nvContentPartPr>
            <p14:xfrm>
              <a:off x="4183307" y="4018387"/>
              <a:ext cx="131760" cy="196560"/>
            </p14:xfrm>
          </p:contentPart>
        </mc:Choice>
        <mc:Fallback>
          <p:pic>
            <p:nvPicPr>
              <p:cNvPr id="36" name="Freihand 35">
                <a:extLst>
                  <a:ext uri="{FF2B5EF4-FFF2-40B4-BE49-F238E27FC236}">
                    <a16:creationId xmlns:a16="http://schemas.microsoft.com/office/drawing/2014/main" id="{1C076D21-A7E4-4B69-8B86-E332F54A5AD9}"/>
                  </a:ext>
                </a:extLst>
              </p:cNvPr>
              <p:cNvPicPr/>
              <p:nvPr/>
            </p:nvPicPr>
            <p:blipFill>
              <a:blip r:embed="rId45"/>
              <a:stretch>
                <a:fillRect/>
              </a:stretch>
            </p:blipFill>
            <p:spPr>
              <a:xfrm>
                <a:off x="4178987" y="4014067"/>
                <a:ext cx="140400" cy="20520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7" name="Freihand 36">
                <a:extLst>
                  <a:ext uri="{FF2B5EF4-FFF2-40B4-BE49-F238E27FC236}">
                    <a16:creationId xmlns:a16="http://schemas.microsoft.com/office/drawing/2014/main" id="{D10A9B2A-8482-41CD-9197-8FA81F230226}"/>
                  </a:ext>
                </a:extLst>
              </p14:cNvPr>
              <p14:cNvContentPartPr/>
              <p14:nvPr/>
            </p14:nvContentPartPr>
            <p14:xfrm>
              <a:off x="4324067" y="4073827"/>
              <a:ext cx="193320" cy="92880"/>
            </p14:xfrm>
          </p:contentPart>
        </mc:Choice>
        <mc:Fallback>
          <p:pic>
            <p:nvPicPr>
              <p:cNvPr id="37" name="Freihand 36">
                <a:extLst>
                  <a:ext uri="{FF2B5EF4-FFF2-40B4-BE49-F238E27FC236}">
                    <a16:creationId xmlns:a16="http://schemas.microsoft.com/office/drawing/2014/main" id="{D10A9B2A-8482-41CD-9197-8FA81F230226}"/>
                  </a:ext>
                </a:extLst>
              </p:cNvPr>
              <p:cNvPicPr/>
              <p:nvPr/>
            </p:nvPicPr>
            <p:blipFill>
              <a:blip r:embed="rId47"/>
              <a:stretch>
                <a:fillRect/>
              </a:stretch>
            </p:blipFill>
            <p:spPr>
              <a:xfrm>
                <a:off x="4319747" y="4069507"/>
                <a:ext cx="20196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38" name="Freihand 37">
                <a:extLst>
                  <a:ext uri="{FF2B5EF4-FFF2-40B4-BE49-F238E27FC236}">
                    <a16:creationId xmlns:a16="http://schemas.microsoft.com/office/drawing/2014/main" id="{514148C2-173F-4B14-A47E-A73C46AAAF68}"/>
                  </a:ext>
                </a:extLst>
              </p14:cNvPr>
              <p14:cNvContentPartPr/>
              <p14:nvPr/>
            </p14:nvContentPartPr>
            <p14:xfrm>
              <a:off x="4673987" y="3966907"/>
              <a:ext cx="78120" cy="280800"/>
            </p14:xfrm>
          </p:contentPart>
        </mc:Choice>
        <mc:Fallback>
          <p:pic>
            <p:nvPicPr>
              <p:cNvPr id="38" name="Freihand 37">
                <a:extLst>
                  <a:ext uri="{FF2B5EF4-FFF2-40B4-BE49-F238E27FC236}">
                    <a16:creationId xmlns:a16="http://schemas.microsoft.com/office/drawing/2014/main" id="{514148C2-173F-4B14-A47E-A73C46AAAF68}"/>
                  </a:ext>
                </a:extLst>
              </p:cNvPr>
              <p:cNvPicPr/>
              <p:nvPr/>
            </p:nvPicPr>
            <p:blipFill>
              <a:blip r:embed="rId49"/>
              <a:stretch>
                <a:fillRect/>
              </a:stretch>
            </p:blipFill>
            <p:spPr>
              <a:xfrm>
                <a:off x="4669667" y="3962587"/>
                <a:ext cx="86760" cy="28944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9" name="Freihand 38">
                <a:extLst>
                  <a:ext uri="{FF2B5EF4-FFF2-40B4-BE49-F238E27FC236}">
                    <a16:creationId xmlns:a16="http://schemas.microsoft.com/office/drawing/2014/main" id="{8953E7DB-4B62-4302-B80A-5F93E3A91815}"/>
                  </a:ext>
                </a:extLst>
              </p14:cNvPr>
              <p14:cNvContentPartPr/>
              <p14:nvPr/>
            </p14:nvContentPartPr>
            <p14:xfrm>
              <a:off x="4767587" y="3988147"/>
              <a:ext cx="189360" cy="140400"/>
            </p14:xfrm>
          </p:contentPart>
        </mc:Choice>
        <mc:Fallback>
          <p:pic>
            <p:nvPicPr>
              <p:cNvPr id="39" name="Freihand 38">
                <a:extLst>
                  <a:ext uri="{FF2B5EF4-FFF2-40B4-BE49-F238E27FC236}">
                    <a16:creationId xmlns:a16="http://schemas.microsoft.com/office/drawing/2014/main" id="{8953E7DB-4B62-4302-B80A-5F93E3A91815}"/>
                  </a:ext>
                </a:extLst>
              </p:cNvPr>
              <p:cNvPicPr/>
              <p:nvPr/>
            </p:nvPicPr>
            <p:blipFill>
              <a:blip r:embed="rId51"/>
              <a:stretch>
                <a:fillRect/>
              </a:stretch>
            </p:blipFill>
            <p:spPr>
              <a:xfrm>
                <a:off x="4763267" y="3983827"/>
                <a:ext cx="198000" cy="14904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40" name="Freihand 39">
                <a:extLst>
                  <a:ext uri="{FF2B5EF4-FFF2-40B4-BE49-F238E27FC236}">
                    <a16:creationId xmlns:a16="http://schemas.microsoft.com/office/drawing/2014/main" id="{9D353A29-84D3-4E3D-A8D9-20DBE543E444}"/>
                  </a:ext>
                </a:extLst>
              </p14:cNvPr>
              <p14:cNvContentPartPr/>
              <p14:nvPr/>
            </p14:nvContentPartPr>
            <p14:xfrm>
              <a:off x="5116427" y="3939547"/>
              <a:ext cx="186840" cy="181080"/>
            </p14:xfrm>
          </p:contentPart>
        </mc:Choice>
        <mc:Fallback>
          <p:pic>
            <p:nvPicPr>
              <p:cNvPr id="40" name="Freihand 39">
                <a:extLst>
                  <a:ext uri="{FF2B5EF4-FFF2-40B4-BE49-F238E27FC236}">
                    <a16:creationId xmlns:a16="http://schemas.microsoft.com/office/drawing/2014/main" id="{9D353A29-84D3-4E3D-A8D9-20DBE543E444}"/>
                  </a:ext>
                </a:extLst>
              </p:cNvPr>
              <p:cNvPicPr/>
              <p:nvPr/>
            </p:nvPicPr>
            <p:blipFill>
              <a:blip r:embed="rId53"/>
              <a:stretch>
                <a:fillRect/>
              </a:stretch>
            </p:blipFill>
            <p:spPr>
              <a:xfrm>
                <a:off x="5112107" y="3935227"/>
                <a:ext cx="19548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41" name="Freihand 40">
                <a:extLst>
                  <a:ext uri="{FF2B5EF4-FFF2-40B4-BE49-F238E27FC236}">
                    <a16:creationId xmlns:a16="http://schemas.microsoft.com/office/drawing/2014/main" id="{96352B71-AC6F-418F-A3A7-79A6FD19219F}"/>
                  </a:ext>
                </a:extLst>
              </p14:cNvPr>
              <p14:cNvContentPartPr/>
              <p14:nvPr/>
            </p14:nvContentPartPr>
            <p14:xfrm>
              <a:off x="5334227" y="4011187"/>
              <a:ext cx="105480" cy="91440"/>
            </p14:xfrm>
          </p:contentPart>
        </mc:Choice>
        <mc:Fallback>
          <p:pic>
            <p:nvPicPr>
              <p:cNvPr id="41" name="Freihand 40">
                <a:extLst>
                  <a:ext uri="{FF2B5EF4-FFF2-40B4-BE49-F238E27FC236}">
                    <a16:creationId xmlns:a16="http://schemas.microsoft.com/office/drawing/2014/main" id="{96352B71-AC6F-418F-A3A7-79A6FD19219F}"/>
                  </a:ext>
                </a:extLst>
              </p:cNvPr>
              <p:cNvPicPr/>
              <p:nvPr/>
            </p:nvPicPr>
            <p:blipFill>
              <a:blip r:embed="rId55"/>
              <a:stretch>
                <a:fillRect/>
              </a:stretch>
            </p:blipFill>
            <p:spPr>
              <a:xfrm>
                <a:off x="5329907" y="4006867"/>
                <a:ext cx="11412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42" name="Freihand 41">
                <a:extLst>
                  <a:ext uri="{FF2B5EF4-FFF2-40B4-BE49-F238E27FC236}">
                    <a16:creationId xmlns:a16="http://schemas.microsoft.com/office/drawing/2014/main" id="{FC37A7C0-1189-44A0-A6AB-889F76961675}"/>
                  </a:ext>
                </a:extLst>
              </p14:cNvPr>
              <p14:cNvContentPartPr/>
              <p14:nvPr/>
            </p14:nvContentPartPr>
            <p14:xfrm>
              <a:off x="5633387" y="3899947"/>
              <a:ext cx="194400" cy="205560"/>
            </p14:xfrm>
          </p:contentPart>
        </mc:Choice>
        <mc:Fallback>
          <p:pic>
            <p:nvPicPr>
              <p:cNvPr id="42" name="Freihand 41">
                <a:extLst>
                  <a:ext uri="{FF2B5EF4-FFF2-40B4-BE49-F238E27FC236}">
                    <a16:creationId xmlns:a16="http://schemas.microsoft.com/office/drawing/2014/main" id="{FC37A7C0-1189-44A0-A6AB-889F76961675}"/>
                  </a:ext>
                </a:extLst>
              </p:cNvPr>
              <p:cNvPicPr/>
              <p:nvPr/>
            </p:nvPicPr>
            <p:blipFill>
              <a:blip r:embed="rId57"/>
              <a:stretch>
                <a:fillRect/>
              </a:stretch>
            </p:blipFill>
            <p:spPr>
              <a:xfrm>
                <a:off x="5629067" y="3895627"/>
                <a:ext cx="203040" cy="21420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43" name="Freihand 42">
                <a:extLst>
                  <a:ext uri="{FF2B5EF4-FFF2-40B4-BE49-F238E27FC236}">
                    <a16:creationId xmlns:a16="http://schemas.microsoft.com/office/drawing/2014/main" id="{731BF5EC-A449-42B7-9BAF-FF665E39EF27}"/>
                  </a:ext>
                </a:extLst>
              </p14:cNvPr>
              <p14:cNvContentPartPr/>
              <p14:nvPr/>
            </p14:nvContentPartPr>
            <p14:xfrm>
              <a:off x="5585147" y="3956107"/>
              <a:ext cx="100440" cy="1440"/>
            </p14:xfrm>
          </p:contentPart>
        </mc:Choice>
        <mc:Fallback>
          <p:pic>
            <p:nvPicPr>
              <p:cNvPr id="43" name="Freihand 42">
                <a:extLst>
                  <a:ext uri="{FF2B5EF4-FFF2-40B4-BE49-F238E27FC236}">
                    <a16:creationId xmlns:a16="http://schemas.microsoft.com/office/drawing/2014/main" id="{731BF5EC-A449-42B7-9BAF-FF665E39EF27}"/>
                  </a:ext>
                </a:extLst>
              </p:cNvPr>
              <p:cNvPicPr/>
              <p:nvPr/>
            </p:nvPicPr>
            <p:blipFill>
              <a:blip r:embed="rId59"/>
              <a:stretch>
                <a:fillRect/>
              </a:stretch>
            </p:blipFill>
            <p:spPr>
              <a:xfrm>
                <a:off x="5580827" y="3951787"/>
                <a:ext cx="109080" cy="1008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44" name="Freihand 43">
                <a:extLst>
                  <a:ext uri="{FF2B5EF4-FFF2-40B4-BE49-F238E27FC236}">
                    <a16:creationId xmlns:a16="http://schemas.microsoft.com/office/drawing/2014/main" id="{7C7EDE0A-F2CA-4F28-9E95-682EAE9917D2}"/>
                  </a:ext>
                </a:extLst>
              </p14:cNvPr>
              <p14:cNvContentPartPr/>
              <p14:nvPr/>
            </p14:nvContentPartPr>
            <p14:xfrm>
              <a:off x="5807627" y="3996787"/>
              <a:ext cx="96120" cy="57240"/>
            </p14:xfrm>
          </p:contentPart>
        </mc:Choice>
        <mc:Fallback>
          <p:pic>
            <p:nvPicPr>
              <p:cNvPr id="44" name="Freihand 43">
                <a:extLst>
                  <a:ext uri="{FF2B5EF4-FFF2-40B4-BE49-F238E27FC236}">
                    <a16:creationId xmlns:a16="http://schemas.microsoft.com/office/drawing/2014/main" id="{7C7EDE0A-F2CA-4F28-9E95-682EAE9917D2}"/>
                  </a:ext>
                </a:extLst>
              </p:cNvPr>
              <p:cNvPicPr/>
              <p:nvPr/>
            </p:nvPicPr>
            <p:blipFill>
              <a:blip r:embed="rId61"/>
              <a:stretch>
                <a:fillRect/>
              </a:stretch>
            </p:blipFill>
            <p:spPr>
              <a:xfrm>
                <a:off x="5803307" y="3992467"/>
                <a:ext cx="104760" cy="6588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45" name="Freihand 44">
                <a:extLst>
                  <a:ext uri="{FF2B5EF4-FFF2-40B4-BE49-F238E27FC236}">
                    <a16:creationId xmlns:a16="http://schemas.microsoft.com/office/drawing/2014/main" id="{7E7C504E-9DF9-46C6-8311-1B5047947FA7}"/>
                  </a:ext>
                </a:extLst>
              </p14:cNvPr>
              <p14:cNvContentPartPr/>
              <p14:nvPr/>
            </p14:nvContentPartPr>
            <p14:xfrm>
              <a:off x="5954507" y="3922627"/>
              <a:ext cx="171000" cy="127440"/>
            </p14:xfrm>
          </p:contentPart>
        </mc:Choice>
        <mc:Fallback>
          <p:pic>
            <p:nvPicPr>
              <p:cNvPr id="45" name="Freihand 44">
                <a:extLst>
                  <a:ext uri="{FF2B5EF4-FFF2-40B4-BE49-F238E27FC236}">
                    <a16:creationId xmlns:a16="http://schemas.microsoft.com/office/drawing/2014/main" id="{7E7C504E-9DF9-46C6-8311-1B5047947FA7}"/>
                  </a:ext>
                </a:extLst>
              </p:cNvPr>
              <p:cNvPicPr/>
              <p:nvPr/>
            </p:nvPicPr>
            <p:blipFill>
              <a:blip r:embed="rId63"/>
              <a:stretch>
                <a:fillRect/>
              </a:stretch>
            </p:blipFill>
            <p:spPr>
              <a:xfrm>
                <a:off x="5950187" y="3918307"/>
                <a:ext cx="179640" cy="13608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46" name="Freihand 45">
                <a:extLst>
                  <a:ext uri="{FF2B5EF4-FFF2-40B4-BE49-F238E27FC236}">
                    <a16:creationId xmlns:a16="http://schemas.microsoft.com/office/drawing/2014/main" id="{06D96EE1-25BC-457B-A335-D3CE1D76C4E0}"/>
                  </a:ext>
                </a:extLst>
              </p14:cNvPr>
              <p14:cNvContentPartPr/>
              <p14:nvPr/>
            </p14:nvContentPartPr>
            <p14:xfrm>
              <a:off x="6137747" y="3970867"/>
              <a:ext cx="141120" cy="103320"/>
            </p14:xfrm>
          </p:contentPart>
        </mc:Choice>
        <mc:Fallback>
          <p:pic>
            <p:nvPicPr>
              <p:cNvPr id="46" name="Freihand 45">
                <a:extLst>
                  <a:ext uri="{FF2B5EF4-FFF2-40B4-BE49-F238E27FC236}">
                    <a16:creationId xmlns:a16="http://schemas.microsoft.com/office/drawing/2014/main" id="{06D96EE1-25BC-457B-A335-D3CE1D76C4E0}"/>
                  </a:ext>
                </a:extLst>
              </p:cNvPr>
              <p:cNvPicPr/>
              <p:nvPr/>
            </p:nvPicPr>
            <p:blipFill>
              <a:blip r:embed="rId65"/>
              <a:stretch>
                <a:fillRect/>
              </a:stretch>
            </p:blipFill>
            <p:spPr>
              <a:xfrm>
                <a:off x="6133427" y="3966547"/>
                <a:ext cx="14976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47" name="Freihand 46">
                <a:extLst>
                  <a:ext uri="{FF2B5EF4-FFF2-40B4-BE49-F238E27FC236}">
                    <a16:creationId xmlns:a16="http://schemas.microsoft.com/office/drawing/2014/main" id="{8E1A6EC7-8530-4291-A93D-F7928BEEA4F8}"/>
                  </a:ext>
                </a:extLst>
              </p14:cNvPr>
              <p14:cNvContentPartPr/>
              <p14:nvPr/>
            </p14:nvContentPartPr>
            <p14:xfrm>
              <a:off x="2620907" y="4549027"/>
              <a:ext cx="218520" cy="159480"/>
            </p14:xfrm>
          </p:contentPart>
        </mc:Choice>
        <mc:Fallback>
          <p:pic>
            <p:nvPicPr>
              <p:cNvPr id="47" name="Freihand 46">
                <a:extLst>
                  <a:ext uri="{FF2B5EF4-FFF2-40B4-BE49-F238E27FC236}">
                    <a16:creationId xmlns:a16="http://schemas.microsoft.com/office/drawing/2014/main" id="{8E1A6EC7-8530-4291-A93D-F7928BEEA4F8}"/>
                  </a:ext>
                </a:extLst>
              </p:cNvPr>
              <p:cNvPicPr/>
              <p:nvPr/>
            </p:nvPicPr>
            <p:blipFill>
              <a:blip r:embed="rId67"/>
              <a:stretch>
                <a:fillRect/>
              </a:stretch>
            </p:blipFill>
            <p:spPr>
              <a:xfrm>
                <a:off x="2616587" y="4544707"/>
                <a:ext cx="227160" cy="16812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48" name="Freihand 47">
                <a:extLst>
                  <a:ext uri="{FF2B5EF4-FFF2-40B4-BE49-F238E27FC236}">
                    <a16:creationId xmlns:a16="http://schemas.microsoft.com/office/drawing/2014/main" id="{B36C86F1-6C0F-4826-94E8-6A6A44F2C7D8}"/>
                  </a:ext>
                </a:extLst>
              </p14:cNvPr>
              <p14:cNvContentPartPr/>
              <p14:nvPr/>
            </p14:nvContentPartPr>
            <p14:xfrm>
              <a:off x="2845187" y="4438147"/>
              <a:ext cx="644400" cy="227880"/>
            </p14:xfrm>
          </p:contentPart>
        </mc:Choice>
        <mc:Fallback>
          <p:pic>
            <p:nvPicPr>
              <p:cNvPr id="48" name="Freihand 47">
                <a:extLst>
                  <a:ext uri="{FF2B5EF4-FFF2-40B4-BE49-F238E27FC236}">
                    <a16:creationId xmlns:a16="http://schemas.microsoft.com/office/drawing/2014/main" id="{B36C86F1-6C0F-4826-94E8-6A6A44F2C7D8}"/>
                  </a:ext>
                </a:extLst>
              </p:cNvPr>
              <p:cNvPicPr/>
              <p:nvPr/>
            </p:nvPicPr>
            <p:blipFill>
              <a:blip r:embed="rId69"/>
              <a:stretch>
                <a:fillRect/>
              </a:stretch>
            </p:blipFill>
            <p:spPr>
              <a:xfrm>
                <a:off x="2840867" y="4433827"/>
                <a:ext cx="653040" cy="23652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49" name="Freihand 48">
                <a:extLst>
                  <a:ext uri="{FF2B5EF4-FFF2-40B4-BE49-F238E27FC236}">
                    <a16:creationId xmlns:a16="http://schemas.microsoft.com/office/drawing/2014/main" id="{2B3F3891-5A92-4DD3-AA46-64A32EE77C06}"/>
                  </a:ext>
                </a:extLst>
              </p14:cNvPr>
              <p14:cNvContentPartPr/>
              <p14:nvPr/>
            </p14:nvContentPartPr>
            <p14:xfrm>
              <a:off x="3529907" y="4506187"/>
              <a:ext cx="168120" cy="108360"/>
            </p14:xfrm>
          </p:contentPart>
        </mc:Choice>
        <mc:Fallback>
          <p:pic>
            <p:nvPicPr>
              <p:cNvPr id="49" name="Freihand 48">
                <a:extLst>
                  <a:ext uri="{FF2B5EF4-FFF2-40B4-BE49-F238E27FC236}">
                    <a16:creationId xmlns:a16="http://schemas.microsoft.com/office/drawing/2014/main" id="{2B3F3891-5A92-4DD3-AA46-64A32EE77C06}"/>
                  </a:ext>
                </a:extLst>
              </p:cNvPr>
              <p:cNvPicPr/>
              <p:nvPr/>
            </p:nvPicPr>
            <p:blipFill>
              <a:blip r:embed="rId71"/>
              <a:stretch>
                <a:fillRect/>
              </a:stretch>
            </p:blipFill>
            <p:spPr>
              <a:xfrm>
                <a:off x="3525587" y="4501867"/>
                <a:ext cx="17676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51" name="Freihand 50">
                <a:extLst>
                  <a:ext uri="{FF2B5EF4-FFF2-40B4-BE49-F238E27FC236}">
                    <a16:creationId xmlns:a16="http://schemas.microsoft.com/office/drawing/2014/main" id="{BBEE511C-CD4B-49E2-9600-0543BD197BEE}"/>
                  </a:ext>
                </a:extLst>
              </p14:cNvPr>
              <p14:cNvContentPartPr/>
              <p14:nvPr/>
            </p14:nvContentPartPr>
            <p14:xfrm>
              <a:off x="3933827" y="4476307"/>
              <a:ext cx="94320" cy="151920"/>
            </p14:xfrm>
          </p:contentPart>
        </mc:Choice>
        <mc:Fallback>
          <p:pic>
            <p:nvPicPr>
              <p:cNvPr id="51" name="Freihand 50">
                <a:extLst>
                  <a:ext uri="{FF2B5EF4-FFF2-40B4-BE49-F238E27FC236}">
                    <a16:creationId xmlns:a16="http://schemas.microsoft.com/office/drawing/2014/main" id="{BBEE511C-CD4B-49E2-9600-0543BD197BEE}"/>
                  </a:ext>
                </a:extLst>
              </p:cNvPr>
              <p:cNvPicPr/>
              <p:nvPr/>
            </p:nvPicPr>
            <p:blipFill>
              <a:blip r:embed="rId73"/>
              <a:stretch>
                <a:fillRect/>
              </a:stretch>
            </p:blipFill>
            <p:spPr>
              <a:xfrm>
                <a:off x="3929507" y="4471987"/>
                <a:ext cx="10296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52" name="Freihand 51">
                <a:extLst>
                  <a:ext uri="{FF2B5EF4-FFF2-40B4-BE49-F238E27FC236}">
                    <a16:creationId xmlns:a16="http://schemas.microsoft.com/office/drawing/2014/main" id="{AFE9A9C9-A104-4518-B526-0686DD740E6A}"/>
                  </a:ext>
                </a:extLst>
              </p14:cNvPr>
              <p14:cNvContentPartPr/>
              <p14:nvPr/>
            </p14:nvContentPartPr>
            <p14:xfrm>
              <a:off x="4090427" y="4502587"/>
              <a:ext cx="211320" cy="73800"/>
            </p14:xfrm>
          </p:contentPart>
        </mc:Choice>
        <mc:Fallback>
          <p:pic>
            <p:nvPicPr>
              <p:cNvPr id="52" name="Freihand 51">
                <a:extLst>
                  <a:ext uri="{FF2B5EF4-FFF2-40B4-BE49-F238E27FC236}">
                    <a16:creationId xmlns:a16="http://schemas.microsoft.com/office/drawing/2014/main" id="{AFE9A9C9-A104-4518-B526-0686DD740E6A}"/>
                  </a:ext>
                </a:extLst>
              </p:cNvPr>
              <p:cNvPicPr/>
              <p:nvPr/>
            </p:nvPicPr>
            <p:blipFill>
              <a:blip r:embed="rId75"/>
              <a:stretch>
                <a:fillRect/>
              </a:stretch>
            </p:blipFill>
            <p:spPr>
              <a:xfrm>
                <a:off x="4086107" y="4498267"/>
                <a:ext cx="219960" cy="8244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53" name="Freihand 52">
                <a:extLst>
                  <a:ext uri="{FF2B5EF4-FFF2-40B4-BE49-F238E27FC236}">
                    <a16:creationId xmlns:a16="http://schemas.microsoft.com/office/drawing/2014/main" id="{28DCF7FE-10BF-477A-B491-67338489E19E}"/>
                  </a:ext>
                </a:extLst>
              </p14:cNvPr>
              <p14:cNvContentPartPr/>
              <p14:nvPr/>
            </p14:nvContentPartPr>
            <p14:xfrm>
              <a:off x="4304627" y="4417627"/>
              <a:ext cx="360" cy="360"/>
            </p14:xfrm>
          </p:contentPart>
        </mc:Choice>
        <mc:Fallback>
          <p:pic>
            <p:nvPicPr>
              <p:cNvPr id="53" name="Freihand 52">
                <a:extLst>
                  <a:ext uri="{FF2B5EF4-FFF2-40B4-BE49-F238E27FC236}">
                    <a16:creationId xmlns:a16="http://schemas.microsoft.com/office/drawing/2014/main" id="{28DCF7FE-10BF-477A-B491-67338489E19E}"/>
                  </a:ext>
                </a:extLst>
              </p:cNvPr>
              <p:cNvPicPr/>
              <p:nvPr/>
            </p:nvPicPr>
            <p:blipFill>
              <a:blip r:embed="rId77"/>
              <a:stretch>
                <a:fillRect/>
              </a:stretch>
            </p:blipFill>
            <p:spPr>
              <a:xfrm>
                <a:off x="4300307" y="44133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54" name="Freihand 53">
                <a:extLst>
                  <a:ext uri="{FF2B5EF4-FFF2-40B4-BE49-F238E27FC236}">
                    <a16:creationId xmlns:a16="http://schemas.microsoft.com/office/drawing/2014/main" id="{4BB51763-D7CD-4508-AF30-3DE93618ABF0}"/>
                  </a:ext>
                </a:extLst>
              </p14:cNvPr>
              <p14:cNvContentPartPr/>
              <p14:nvPr/>
            </p14:nvContentPartPr>
            <p14:xfrm>
              <a:off x="4362587" y="4444627"/>
              <a:ext cx="127800" cy="114840"/>
            </p14:xfrm>
          </p:contentPart>
        </mc:Choice>
        <mc:Fallback>
          <p:pic>
            <p:nvPicPr>
              <p:cNvPr id="54" name="Freihand 53">
                <a:extLst>
                  <a:ext uri="{FF2B5EF4-FFF2-40B4-BE49-F238E27FC236}">
                    <a16:creationId xmlns:a16="http://schemas.microsoft.com/office/drawing/2014/main" id="{4BB51763-D7CD-4508-AF30-3DE93618ABF0}"/>
                  </a:ext>
                </a:extLst>
              </p:cNvPr>
              <p:cNvPicPr/>
              <p:nvPr/>
            </p:nvPicPr>
            <p:blipFill>
              <a:blip r:embed="rId79"/>
              <a:stretch>
                <a:fillRect/>
              </a:stretch>
            </p:blipFill>
            <p:spPr>
              <a:xfrm>
                <a:off x="4358267" y="4440307"/>
                <a:ext cx="13644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55" name="Freihand 54">
                <a:extLst>
                  <a:ext uri="{FF2B5EF4-FFF2-40B4-BE49-F238E27FC236}">
                    <a16:creationId xmlns:a16="http://schemas.microsoft.com/office/drawing/2014/main" id="{9564214E-F677-49C4-A251-CD93A795F334}"/>
                  </a:ext>
                </a:extLst>
              </p14:cNvPr>
              <p14:cNvContentPartPr/>
              <p14:nvPr/>
            </p14:nvContentPartPr>
            <p14:xfrm>
              <a:off x="4502627" y="4440307"/>
              <a:ext cx="135000" cy="101160"/>
            </p14:xfrm>
          </p:contentPart>
        </mc:Choice>
        <mc:Fallback>
          <p:pic>
            <p:nvPicPr>
              <p:cNvPr id="55" name="Freihand 54">
                <a:extLst>
                  <a:ext uri="{FF2B5EF4-FFF2-40B4-BE49-F238E27FC236}">
                    <a16:creationId xmlns:a16="http://schemas.microsoft.com/office/drawing/2014/main" id="{9564214E-F677-49C4-A251-CD93A795F334}"/>
                  </a:ext>
                </a:extLst>
              </p:cNvPr>
              <p:cNvPicPr/>
              <p:nvPr/>
            </p:nvPicPr>
            <p:blipFill>
              <a:blip r:embed="rId81"/>
              <a:stretch>
                <a:fillRect/>
              </a:stretch>
            </p:blipFill>
            <p:spPr>
              <a:xfrm>
                <a:off x="4498307" y="4435987"/>
                <a:ext cx="14364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57" name="Freihand 56">
                <a:extLst>
                  <a:ext uri="{FF2B5EF4-FFF2-40B4-BE49-F238E27FC236}">
                    <a16:creationId xmlns:a16="http://schemas.microsoft.com/office/drawing/2014/main" id="{B81828FC-CC5A-4B2B-BE8F-08CE4479D47B}"/>
                  </a:ext>
                </a:extLst>
              </p14:cNvPr>
              <p14:cNvContentPartPr/>
              <p14:nvPr/>
            </p14:nvContentPartPr>
            <p14:xfrm>
              <a:off x="4886747" y="4457227"/>
              <a:ext cx="179280" cy="118440"/>
            </p14:xfrm>
          </p:contentPart>
        </mc:Choice>
        <mc:Fallback>
          <p:pic>
            <p:nvPicPr>
              <p:cNvPr id="57" name="Freihand 56">
                <a:extLst>
                  <a:ext uri="{FF2B5EF4-FFF2-40B4-BE49-F238E27FC236}">
                    <a16:creationId xmlns:a16="http://schemas.microsoft.com/office/drawing/2014/main" id="{B81828FC-CC5A-4B2B-BE8F-08CE4479D47B}"/>
                  </a:ext>
                </a:extLst>
              </p:cNvPr>
              <p:cNvPicPr/>
              <p:nvPr/>
            </p:nvPicPr>
            <p:blipFill>
              <a:blip r:embed="rId83"/>
              <a:stretch>
                <a:fillRect/>
              </a:stretch>
            </p:blipFill>
            <p:spPr>
              <a:xfrm>
                <a:off x="4882427" y="4452907"/>
                <a:ext cx="18792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58" name="Freihand 57">
                <a:extLst>
                  <a:ext uri="{FF2B5EF4-FFF2-40B4-BE49-F238E27FC236}">
                    <a16:creationId xmlns:a16="http://schemas.microsoft.com/office/drawing/2014/main" id="{3C6654FB-7DA5-4A26-8D8A-7ED306D381B2}"/>
                  </a:ext>
                </a:extLst>
              </p14:cNvPr>
              <p14:cNvContentPartPr/>
              <p14:nvPr/>
            </p14:nvContentPartPr>
            <p14:xfrm>
              <a:off x="5116427" y="4343827"/>
              <a:ext cx="160560" cy="218880"/>
            </p14:xfrm>
          </p:contentPart>
        </mc:Choice>
        <mc:Fallback>
          <p:pic>
            <p:nvPicPr>
              <p:cNvPr id="58" name="Freihand 57">
                <a:extLst>
                  <a:ext uri="{FF2B5EF4-FFF2-40B4-BE49-F238E27FC236}">
                    <a16:creationId xmlns:a16="http://schemas.microsoft.com/office/drawing/2014/main" id="{3C6654FB-7DA5-4A26-8D8A-7ED306D381B2}"/>
                  </a:ext>
                </a:extLst>
              </p:cNvPr>
              <p:cNvPicPr/>
              <p:nvPr/>
            </p:nvPicPr>
            <p:blipFill>
              <a:blip r:embed="rId85"/>
              <a:stretch>
                <a:fillRect/>
              </a:stretch>
            </p:blipFill>
            <p:spPr>
              <a:xfrm>
                <a:off x="5112107" y="4339507"/>
                <a:ext cx="169200" cy="22752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59" name="Freihand 58">
                <a:extLst>
                  <a:ext uri="{FF2B5EF4-FFF2-40B4-BE49-F238E27FC236}">
                    <a16:creationId xmlns:a16="http://schemas.microsoft.com/office/drawing/2014/main" id="{FA35F741-75C3-47DB-A4F2-9EF16B933931}"/>
                  </a:ext>
                </a:extLst>
              </p14:cNvPr>
              <p14:cNvContentPartPr/>
              <p14:nvPr/>
            </p14:nvContentPartPr>
            <p14:xfrm>
              <a:off x="4731947" y="4581067"/>
              <a:ext cx="654120" cy="120240"/>
            </p14:xfrm>
          </p:contentPart>
        </mc:Choice>
        <mc:Fallback>
          <p:pic>
            <p:nvPicPr>
              <p:cNvPr id="59" name="Freihand 58">
                <a:extLst>
                  <a:ext uri="{FF2B5EF4-FFF2-40B4-BE49-F238E27FC236}">
                    <a16:creationId xmlns:a16="http://schemas.microsoft.com/office/drawing/2014/main" id="{FA35F741-75C3-47DB-A4F2-9EF16B933931}"/>
                  </a:ext>
                </a:extLst>
              </p:cNvPr>
              <p:cNvPicPr/>
              <p:nvPr/>
            </p:nvPicPr>
            <p:blipFill>
              <a:blip r:embed="rId87"/>
              <a:stretch>
                <a:fillRect/>
              </a:stretch>
            </p:blipFill>
            <p:spPr>
              <a:xfrm>
                <a:off x="4727627" y="4576747"/>
                <a:ext cx="662760" cy="12888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60" name="Freihand 59">
                <a:extLst>
                  <a:ext uri="{FF2B5EF4-FFF2-40B4-BE49-F238E27FC236}">
                    <a16:creationId xmlns:a16="http://schemas.microsoft.com/office/drawing/2014/main" id="{400C65C2-2D4A-4CC9-A166-DE292E6E82C4}"/>
                  </a:ext>
                </a:extLst>
              </p14:cNvPr>
              <p14:cNvContentPartPr/>
              <p14:nvPr/>
            </p14:nvContentPartPr>
            <p14:xfrm>
              <a:off x="5615387" y="4242307"/>
              <a:ext cx="345960" cy="317160"/>
            </p14:xfrm>
          </p:contentPart>
        </mc:Choice>
        <mc:Fallback>
          <p:pic>
            <p:nvPicPr>
              <p:cNvPr id="60" name="Freihand 59">
                <a:extLst>
                  <a:ext uri="{FF2B5EF4-FFF2-40B4-BE49-F238E27FC236}">
                    <a16:creationId xmlns:a16="http://schemas.microsoft.com/office/drawing/2014/main" id="{400C65C2-2D4A-4CC9-A166-DE292E6E82C4}"/>
                  </a:ext>
                </a:extLst>
              </p:cNvPr>
              <p:cNvPicPr/>
              <p:nvPr/>
            </p:nvPicPr>
            <p:blipFill>
              <a:blip r:embed="rId89"/>
              <a:stretch>
                <a:fillRect/>
              </a:stretch>
            </p:blipFill>
            <p:spPr>
              <a:xfrm>
                <a:off x="5611067" y="4237987"/>
                <a:ext cx="354600" cy="32580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61" name="Freihand 60">
                <a:extLst>
                  <a:ext uri="{FF2B5EF4-FFF2-40B4-BE49-F238E27FC236}">
                    <a16:creationId xmlns:a16="http://schemas.microsoft.com/office/drawing/2014/main" id="{E7094E9A-7DFC-49B1-AD33-255F31F597B7}"/>
                  </a:ext>
                </a:extLst>
              </p14:cNvPr>
              <p14:cNvContentPartPr/>
              <p14:nvPr/>
            </p14:nvContentPartPr>
            <p14:xfrm>
              <a:off x="5966387" y="4383067"/>
              <a:ext cx="155160" cy="101160"/>
            </p14:xfrm>
          </p:contentPart>
        </mc:Choice>
        <mc:Fallback>
          <p:pic>
            <p:nvPicPr>
              <p:cNvPr id="61" name="Freihand 60">
                <a:extLst>
                  <a:ext uri="{FF2B5EF4-FFF2-40B4-BE49-F238E27FC236}">
                    <a16:creationId xmlns:a16="http://schemas.microsoft.com/office/drawing/2014/main" id="{E7094E9A-7DFC-49B1-AD33-255F31F597B7}"/>
                  </a:ext>
                </a:extLst>
              </p:cNvPr>
              <p:cNvPicPr/>
              <p:nvPr/>
            </p:nvPicPr>
            <p:blipFill>
              <a:blip r:embed="rId91"/>
              <a:stretch>
                <a:fillRect/>
              </a:stretch>
            </p:blipFill>
            <p:spPr>
              <a:xfrm>
                <a:off x="5962067" y="4378747"/>
                <a:ext cx="16380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63" name="Freihand 62">
                <a:extLst>
                  <a:ext uri="{FF2B5EF4-FFF2-40B4-BE49-F238E27FC236}">
                    <a16:creationId xmlns:a16="http://schemas.microsoft.com/office/drawing/2014/main" id="{F6309318-DEB9-46B8-A63F-BA6E897BE0D4}"/>
                  </a:ext>
                </a:extLst>
              </p14:cNvPr>
              <p14:cNvContentPartPr/>
              <p14:nvPr/>
            </p14:nvContentPartPr>
            <p14:xfrm>
              <a:off x="6157547" y="4248427"/>
              <a:ext cx="108000" cy="222480"/>
            </p14:xfrm>
          </p:contentPart>
        </mc:Choice>
        <mc:Fallback>
          <p:pic>
            <p:nvPicPr>
              <p:cNvPr id="63" name="Freihand 62">
                <a:extLst>
                  <a:ext uri="{FF2B5EF4-FFF2-40B4-BE49-F238E27FC236}">
                    <a16:creationId xmlns:a16="http://schemas.microsoft.com/office/drawing/2014/main" id="{F6309318-DEB9-46B8-A63F-BA6E897BE0D4}"/>
                  </a:ext>
                </a:extLst>
              </p:cNvPr>
              <p:cNvPicPr/>
              <p:nvPr/>
            </p:nvPicPr>
            <p:blipFill>
              <a:blip r:embed="rId93"/>
              <a:stretch>
                <a:fillRect/>
              </a:stretch>
            </p:blipFill>
            <p:spPr>
              <a:xfrm>
                <a:off x="6153227" y="4244107"/>
                <a:ext cx="116640" cy="23112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64" name="Freihand 63">
                <a:extLst>
                  <a:ext uri="{FF2B5EF4-FFF2-40B4-BE49-F238E27FC236}">
                    <a16:creationId xmlns:a16="http://schemas.microsoft.com/office/drawing/2014/main" id="{A595FD7A-AFCB-45D6-B185-821B56A69E62}"/>
                  </a:ext>
                </a:extLst>
              </p14:cNvPr>
              <p14:cNvContentPartPr/>
              <p14:nvPr/>
            </p14:nvContentPartPr>
            <p14:xfrm>
              <a:off x="6289307" y="4338067"/>
              <a:ext cx="11520" cy="137160"/>
            </p14:xfrm>
          </p:contentPart>
        </mc:Choice>
        <mc:Fallback>
          <p:pic>
            <p:nvPicPr>
              <p:cNvPr id="64" name="Freihand 63">
                <a:extLst>
                  <a:ext uri="{FF2B5EF4-FFF2-40B4-BE49-F238E27FC236}">
                    <a16:creationId xmlns:a16="http://schemas.microsoft.com/office/drawing/2014/main" id="{A595FD7A-AFCB-45D6-B185-821B56A69E62}"/>
                  </a:ext>
                </a:extLst>
              </p:cNvPr>
              <p:cNvPicPr/>
              <p:nvPr/>
            </p:nvPicPr>
            <p:blipFill>
              <a:blip r:embed="rId95"/>
              <a:stretch>
                <a:fillRect/>
              </a:stretch>
            </p:blipFill>
            <p:spPr>
              <a:xfrm>
                <a:off x="6284987" y="4333747"/>
                <a:ext cx="2016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65" name="Freihand 64">
                <a:extLst>
                  <a:ext uri="{FF2B5EF4-FFF2-40B4-BE49-F238E27FC236}">
                    <a16:creationId xmlns:a16="http://schemas.microsoft.com/office/drawing/2014/main" id="{F9D8B81D-5EC6-4BD1-B15F-66764D5758EC}"/>
                  </a:ext>
                </a:extLst>
              </p14:cNvPr>
              <p14:cNvContentPartPr/>
              <p14:nvPr/>
            </p14:nvContentPartPr>
            <p14:xfrm>
              <a:off x="6282827" y="4260307"/>
              <a:ext cx="9360" cy="13320"/>
            </p14:xfrm>
          </p:contentPart>
        </mc:Choice>
        <mc:Fallback>
          <p:pic>
            <p:nvPicPr>
              <p:cNvPr id="65" name="Freihand 64">
                <a:extLst>
                  <a:ext uri="{FF2B5EF4-FFF2-40B4-BE49-F238E27FC236}">
                    <a16:creationId xmlns:a16="http://schemas.microsoft.com/office/drawing/2014/main" id="{F9D8B81D-5EC6-4BD1-B15F-66764D5758EC}"/>
                  </a:ext>
                </a:extLst>
              </p:cNvPr>
              <p:cNvPicPr/>
              <p:nvPr/>
            </p:nvPicPr>
            <p:blipFill>
              <a:blip r:embed="rId97"/>
              <a:stretch>
                <a:fillRect/>
              </a:stretch>
            </p:blipFill>
            <p:spPr>
              <a:xfrm>
                <a:off x="6278507" y="4255987"/>
                <a:ext cx="1800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66" name="Freihand 65">
                <a:extLst>
                  <a:ext uri="{FF2B5EF4-FFF2-40B4-BE49-F238E27FC236}">
                    <a16:creationId xmlns:a16="http://schemas.microsoft.com/office/drawing/2014/main" id="{399DE539-BF5D-44F1-AEC5-27AFD8FEB2C3}"/>
                  </a:ext>
                </a:extLst>
              </p14:cNvPr>
              <p14:cNvContentPartPr/>
              <p14:nvPr/>
            </p14:nvContentPartPr>
            <p14:xfrm>
              <a:off x="6352667" y="4313947"/>
              <a:ext cx="302760" cy="131760"/>
            </p14:xfrm>
          </p:contentPart>
        </mc:Choice>
        <mc:Fallback>
          <p:pic>
            <p:nvPicPr>
              <p:cNvPr id="66" name="Freihand 65">
                <a:extLst>
                  <a:ext uri="{FF2B5EF4-FFF2-40B4-BE49-F238E27FC236}">
                    <a16:creationId xmlns:a16="http://schemas.microsoft.com/office/drawing/2014/main" id="{399DE539-BF5D-44F1-AEC5-27AFD8FEB2C3}"/>
                  </a:ext>
                </a:extLst>
              </p:cNvPr>
              <p:cNvPicPr/>
              <p:nvPr/>
            </p:nvPicPr>
            <p:blipFill>
              <a:blip r:embed="rId99"/>
              <a:stretch>
                <a:fillRect/>
              </a:stretch>
            </p:blipFill>
            <p:spPr>
              <a:xfrm>
                <a:off x="6348347" y="4309627"/>
                <a:ext cx="311400" cy="14040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77" name="Freihand 76">
                <a:extLst>
                  <a:ext uri="{FF2B5EF4-FFF2-40B4-BE49-F238E27FC236}">
                    <a16:creationId xmlns:a16="http://schemas.microsoft.com/office/drawing/2014/main" id="{D8D6C363-A596-4387-8EF4-E909CD38154A}"/>
                  </a:ext>
                </a:extLst>
              </p14:cNvPr>
              <p14:cNvContentPartPr/>
              <p14:nvPr/>
            </p14:nvContentPartPr>
            <p14:xfrm>
              <a:off x="5141267" y="4792747"/>
              <a:ext cx="238680" cy="335520"/>
            </p14:xfrm>
          </p:contentPart>
        </mc:Choice>
        <mc:Fallback>
          <p:pic>
            <p:nvPicPr>
              <p:cNvPr id="77" name="Freihand 76">
                <a:extLst>
                  <a:ext uri="{FF2B5EF4-FFF2-40B4-BE49-F238E27FC236}">
                    <a16:creationId xmlns:a16="http://schemas.microsoft.com/office/drawing/2014/main" id="{D8D6C363-A596-4387-8EF4-E909CD38154A}"/>
                  </a:ext>
                </a:extLst>
              </p:cNvPr>
              <p:cNvPicPr/>
              <p:nvPr/>
            </p:nvPicPr>
            <p:blipFill>
              <a:blip r:embed="rId101"/>
              <a:stretch>
                <a:fillRect/>
              </a:stretch>
            </p:blipFill>
            <p:spPr>
              <a:xfrm>
                <a:off x="5136947" y="4788427"/>
                <a:ext cx="247320" cy="34416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78" name="Freihand 77">
                <a:extLst>
                  <a:ext uri="{FF2B5EF4-FFF2-40B4-BE49-F238E27FC236}">
                    <a16:creationId xmlns:a16="http://schemas.microsoft.com/office/drawing/2014/main" id="{F6B9087C-4C5B-4B86-9837-27ADAB6B1FB8}"/>
                  </a:ext>
                </a:extLst>
              </p14:cNvPr>
              <p14:cNvContentPartPr/>
              <p14:nvPr/>
            </p14:nvContentPartPr>
            <p14:xfrm>
              <a:off x="5583707" y="4770787"/>
              <a:ext cx="172800" cy="219240"/>
            </p14:xfrm>
          </p:contentPart>
        </mc:Choice>
        <mc:Fallback>
          <p:pic>
            <p:nvPicPr>
              <p:cNvPr id="78" name="Freihand 77">
                <a:extLst>
                  <a:ext uri="{FF2B5EF4-FFF2-40B4-BE49-F238E27FC236}">
                    <a16:creationId xmlns:a16="http://schemas.microsoft.com/office/drawing/2014/main" id="{F6B9087C-4C5B-4B86-9837-27ADAB6B1FB8}"/>
                  </a:ext>
                </a:extLst>
              </p:cNvPr>
              <p:cNvPicPr/>
              <p:nvPr/>
            </p:nvPicPr>
            <p:blipFill>
              <a:blip r:embed="rId103"/>
              <a:stretch>
                <a:fillRect/>
              </a:stretch>
            </p:blipFill>
            <p:spPr>
              <a:xfrm>
                <a:off x="5579387" y="4766467"/>
                <a:ext cx="181440" cy="22788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79" name="Freihand 78">
                <a:extLst>
                  <a:ext uri="{FF2B5EF4-FFF2-40B4-BE49-F238E27FC236}">
                    <a16:creationId xmlns:a16="http://schemas.microsoft.com/office/drawing/2014/main" id="{14EB12F6-E03B-4BB9-801E-14C247DB5059}"/>
                  </a:ext>
                </a:extLst>
              </p14:cNvPr>
              <p14:cNvContentPartPr/>
              <p14:nvPr/>
            </p14:nvContentPartPr>
            <p14:xfrm>
              <a:off x="5805467" y="4869067"/>
              <a:ext cx="142920" cy="117360"/>
            </p14:xfrm>
          </p:contentPart>
        </mc:Choice>
        <mc:Fallback>
          <p:pic>
            <p:nvPicPr>
              <p:cNvPr id="79" name="Freihand 78">
                <a:extLst>
                  <a:ext uri="{FF2B5EF4-FFF2-40B4-BE49-F238E27FC236}">
                    <a16:creationId xmlns:a16="http://schemas.microsoft.com/office/drawing/2014/main" id="{14EB12F6-E03B-4BB9-801E-14C247DB5059}"/>
                  </a:ext>
                </a:extLst>
              </p:cNvPr>
              <p:cNvPicPr/>
              <p:nvPr/>
            </p:nvPicPr>
            <p:blipFill>
              <a:blip r:embed="rId105"/>
              <a:stretch>
                <a:fillRect/>
              </a:stretch>
            </p:blipFill>
            <p:spPr>
              <a:xfrm>
                <a:off x="5801147" y="4864747"/>
                <a:ext cx="15156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80" name="Freihand 79">
                <a:extLst>
                  <a:ext uri="{FF2B5EF4-FFF2-40B4-BE49-F238E27FC236}">
                    <a16:creationId xmlns:a16="http://schemas.microsoft.com/office/drawing/2014/main" id="{599C506C-0764-4569-9D3D-DC529F626A6E}"/>
                  </a:ext>
                </a:extLst>
              </p14:cNvPr>
              <p14:cNvContentPartPr/>
              <p14:nvPr/>
            </p14:nvContentPartPr>
            <p14:xfrm>
              <a:off x="6174467" y="4696627"/>
              <a:ext cx="232200" cy="263520"/>
            </p14:xfrm>
          </p:contentPart>
        </mc:Choice>
        <mc:Fallback>
          <p:pic>
            <p:nvPicPr>
              <p:cNvPr id="80" name="Freihand 79">
                <a:extLst>
                  <a:ext uri="{FF2B5EF4-FFF2-40B4-BE49-F238E27FC236}">
                    <a16:creationId xmlns:a16="http://schemas.microsoft.com/office/drawing/2014/main" id="{599C506C-0764-4569-9D3D-DC529F626A6E}"/>
                  </a:ext>
                </a:extLst>
              </p:cNvPr>
              <p:cNvPicPr/>
              <p:nvPr/>
            </p:nvPicPr>
            <p:blipFill>
              <a:blip r:embed="rId107"/>
              <a:stretch>
                <a:fillRect/>
              </a:stretch>
            </p:blipFill>
            <p:spPr>
              <a:xfrm>
                <a:off x="6170147" y="4692307"/>
                <a:ext cx="240840" cy="27216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81" name="Freihand 80">
                <a:extLst>
                  <a:ext uri="{FF2B5EF4-FFF2-40B4-BE49-F238E27FC236}">
                    <a16:creationId xmlns:a16="http://schemas.microsoft.com/office/drawing/2014/main" id="{BA855198-BDDE-431C-A188-511E2136A350}"/>
                  </a:ext>
                </a:extLst>
              </p14:cNvPr>
              <p14:cNvContentPartPr/>
              <p14:nvPr/>
            </p14:nvContentPartPr>
            <p14:xfrm>
              <a:off x="6434747" y="4802107"/>
              <a:ext cx="110880" cy="97920"/>
            </p14:xfrm>
          </p:contentPart>
        </mc:Choice>
        <mc:Fallback>
          <p:pic>
            <p:nvPicPr>
              <p:cNvPr id="81" name="Freihand 80">
                <a:extLst>
                  <a:ext uri="{FF2B5EF4-FFF2-40B4-BE49-F238E27FC236}">
                    <a16:creationId xmlns:a16="http://schemas.microsoft.com/office/drawing/2014/main" id="{BA855198-BDDE-431C-A188-511E2136A350}"/>
                  </a:ext>
                </a:extLst>
              </p:cNvPr>
              <p:cNvPicPr/>
              <p:nvPr/>
            </p:nvPicPr>
            <p:blipFill>
              <a:blip r:embed="rId109"/>
              <a:stretch>
                <a:fillRect/>
              </a:stretch>
            </p:blipFill>
            <p:spPr>
              <a:xfrm>
                <a:off x="6430427" y="4797787"/>
                <a:ext cx="11952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82" name="Freihand 81">
                <a:extLst>
                  <a:ext uri="{FF2B5EF4-FFF2-40B4-BE49-F238E27FC236}">
                    <a16:creationId xmlns:a16="http://schemas.microsoft.com/office/drawing/2014/main" id="{7330BB47-954F-4EB7-908A-6046847145F3}"/>
                  </a:ext>
                </a:extLst>
              </p14:cNvPr>
              <p14:cNvContentPartPr/>
              <p14:nvPr/>
            </p14:nvContentPartPr>
            <p14:xfrm>
              <a:off x="6614027" y="4704907"/>
              <a:ext cx="201600" cy="187560"/>
            </p14:xfrm>
          </p:contentPart>
        </mc:Choice>
        <mc:Fallback>
          <p:pic>
            <p:nvPicPr>
              <p:cNvPr id="82" name="Freihand 81">
                <a:extLst>
                  <a:ext uri="{FF2B5EF4-FFF2-40B4-BE49-F238E27FC236}">
                    <a16:creationId xmlns:a16="http://schemas.microsoft.com/office/drawing/2014/main" id="{7330BB47-954F-4EB7-908A-6046847145F3}"/>
                  </a:ext>
                </a:extLst>
              </p:cNvPr>
              <p:cNvPicPr/>
              <p:nvPr/>
            </p:nvPicPr>
            <p:blipFill>
              <a:blip r:embed="rId111"/>
              <a:stretch>
                <a:fillRect/>
              </a:stretch>
            </p:blipFill>
            <p:spPr>
              <a:xfrm>
                <a:off x="6609707" y="4700587"/>
                <a:ext cx="21024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83" name="Freihand 82">
                <a:extLst>
                  <a:ext uri="{FF2B5EF4-FFF2-40B4-BE49-F238E27FC236}">
                    <a16:creationId xmlns:a16="http://schemas.microsoft.com/office/drawing/2014/main" id="{A607AA64-F095-4859-B164-AE5F46BA1033}"/>
                  </a:ext>
                </a:extLst>
              </p14:cNvPr>
              <p14:cNvContentPartPr/>
              <p14:nvPr/>
            </p14:nvContentPartPr>
            <p14:xfrm>
              <a:off x="6871067" y="4747027"/>
              <a:ext cx="147240" cy="148680"/>
            </p14:xfrm>
          </p:contentPart>
        </mc:Choice>
        <mc:Fallback>
          <p:pic>
            <p:nvPicPr>
              <p:cNvPr id="83" name="Freihand 82">
                <a:extLst>
                  <a:ext uri="{FF2B5EF4-FFF2-40B4-BE49-F238E27FC236}">
                    <a16:creationId xmlns:a16="http://schemas.microsoft.com/office/drawing/2014/main" id="{A607AA64-F095-4859-B164-AE5F46BA1033}"/>
                  </a:ext>
                </a:extLst>
              </p:cNvPr>
              <p:cNvPicPr/>
              <p:nvPr/>
            </p:nvPicPr>
            <p:blipFill>
              <a:blip r:embed="rId113"/>
              <a:stretch>
                <a:fillRect/>
              </a:stretch>
            </p:blipFill>
            <p:spPr>
              <a:xfrm>
                <a:off x="6866747" y="4742707"/>
                <a:ext cx="155880" cy="157320"/>
              </a:xfrm>
              <a:prstGeom prst="rect">
                <a:avLst/>
              </a:prstGeom>
            </p:spPr>
          </p:pic>
        </mc:Fallback>
      </mc:AlternateContent>
      <p:grpSp>
        <p:nvGrpSpPr>
          <p:cNvPr id="90" name="Gruppieren 89">
            <a:extLst>
              <a:ext uri="{FF2B5EF4-FFF2-40B4-BE49-F238E27FC236}">
                <a16:creationId xmlns:a16="http://schemas.microsoft.com/office/drawing/2014/main" id="{E459FDC9-15E4-43AE-BDFD-78CCB8F36275}"/>
              </a:ext>
            </a:extLst>
          </p:cNvPr>
          <p:cNvGrpSpPr/>
          <p:nvPr/>
        </p:nvGrpSpPr>
        <p:grpSpPr>
          <a:xfrm>
            <a:off x="2698667" y="4833067"/>
            <a:ext cx="2187000" cy="712800"/>
            <a:chOff x="2698667" y="4833067"/>
            <a:chExt cx="2187000" cy="712800"/>
          </a:xfrm>
        </p:grpSpPr>
        <mc:AlternateContent xmlns:mc="http://schemas.openxmlformats.org/markup-compatibility/2006">
          <mc:Choice xmlns:p14="http://schemas.microsoft.com/office/powerpoint/2010/main" Requires="p14">
            <p:contentPart p14:bwMode="auto" r:id="rId114">
              <p14:nvContentPartPr>
                <p14:cNvPr id="67" name="Freihand 66">
                  <a:extLst>
                    <a:ext uri="{FF2B5EF4-FFF2-40B4-BE49-F238E27FC236}">
                      <a16:creationId xmlns:a16="http://schemas.microsoft.com/office/drawing/2014/main" id="{37C1BD87-C331-453E-9DA4-D4F5386746DB}"/>
                    </a:ext>
                  </a:extLst>
                </p14:cNvPr>
                <p14:cNvContentPartPr/>
                <p14:nvPr/>
              </p14:nvContentPartPr>
              <p14:xfrm>
                <a:off x="2700467" y="4833067"/>
                <a:ext cx="217800" cy="287640"/>
              </p14:xfrm>
            </p:contentPart>
          </mc:Choice>
          <mc:Fallback>
            <p:pic>
              <p:nvPicPr>
                <p:cNvPr id="67" name="Freihand 66">
                  <a:extLst>
                    <a:ext uri="{FF2B5EF4-FFF2-40B4-BE49-F238E27FC236}">
                      <a16:creationId xmlns:a16="http://schemas.microsoft.com/office/drawing/2014/main" id="{37C1BD87-C331-453E-9DA4-D4F5386746DB}"/>
                    </a:ext>
                  </a:extLst>
                </p:cNvPr>
                <p:cNvPicPr/>
                <p:nvPr/>
              </p:nvPicPr>
              <p:blipFill>
                <a:blip r:embed="rId115"/>
                <a:stretch>
                  <a:fillRect/>
                </a:stretch>
              </p:blipFill>
              <p:spPr>
                <a:xfrm>
                  <a:off x="2696147" y="4828747"/>
                  <a:ext cx="226440" cy="29628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68" name="Freihand 67">
                  <a:extLst>
                    <a:ext uri="{FF2B5EF4-FFF2-40B4-BE49-F238E27FC236}">
                      <a16:creationId xmlns:a16="http://schemas.microsoft.com/office/drawing/2014/main" id="{FEAE8570-940D-4A6E-BEB8-D006338A18AA}"/>
                    </a:ext>
                  </a:extLst>
                </p14:cNvPr>
                <p14:cNvContentPartPr/>
                <p14:nvPr/>
              </p14:nvContentPartPr>
              <p14:xfrm>
                <a:off x="2918987" y="4969147"/>
                <a:ext cx="107280" cy="108000"/>
              </p14:xfrm>
            </p:contentPart>
          </mc:Choice>
          <mc:Fallback>
            <p:pic>
              <p:nvPicPr>
                <p:cNvPr id="68" name="Freihand 67">
                  <a:extLst>
                    <a:ext uri="{FF2B5EF4-FFF2-40B4-BE49-F238E27FC236}">
                      <a16:creationId xmlns:a16="http://schemas.microsoft.com/office/drawing/2014/main" id="{FEAE8570-940D-4A6E-BEB8-D006338A18AA}"/>
                    </a:ext>
                  </a:extLst>
                </p:cNvPr>
                <p:cNvPicPr/>
                <p:nvPr/>
              </p:nvPicPr>
              <p:blipFill>
                <a:blip r:embed="rId117"/>
                <a:stretch>
                  <a:fillRect/>
                </a:stretch>
              </p:blipFill>
              <p:spPr>
                <a:xfrm>
                  <a:off x="2914667" y="4964827"/>
                  <a:ext cx="11592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69" name="Freihand 68">
                  <a:extLst>
                    <a:ext uri="{FF2B5EF4-FFF2-40B4-BE49-F238E27FC236}">
                      <a16:creationId xmlns:a16="http://schemas.microsoft.com/office/drawing/2014/main" id="{90C28256-A5CB-4EBA-A2E5-571CB9E0FA3D}"/>
                    </a:ext>
                  </a:extLst>
                </p14:cNvPr>
                <p14:cNvContentPartPr/>
                <p14:nvPr/>
              </p14:nvContentPartPr>
              <p14:xfrm>
                <a:off x="3069467" y="4865467"/>
                <a:ext cx="149400" cy="173160"/>
              </p14:xfrm>
            </p:contentPart>
          </mc:Choice>
          <mc:Fallback>
            <p:pic>
              <p:nvPicPr>
                <p:cNvPr id="69" name="Freihand 68">
                  <a:extLst>
                    <a:ext uri="{FF2B5EF4-FFF2-40B4-BE49-F238E27FC236}">
                      <a16:creationId xmlns:a16="http://schemas.microsoft.com/office/drawing/2014/main" id="{90C28256-A5CB-4EBA-A2E5-571CB9E0FA3D}"/>
                    </a:ext>
                  </a:extLst>
                </p:cNvPr>
                <p:cNvPicPr/>
                <p:nvPr/>
              </p:nvPicPr>
              <p:blipFill>
                <a:blip r:embed="rId119"/>
                <a:stretch>
                  <a:fillRect/>
                </a:stretch>
              </p:blipFill>
              <p:spPr>
                <a:xfrm>
                  <a:off x="3065147" y="4861147"/>
                  <a:ext cx="15804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70" name="Freihand 69">
                  <a:extLst>
                    <a:ext uri="{FF2B5EF4-FFF2-40B4-BE49-F238E27FC236}">
                      <a16:creationId xmlns:a16="http://schemas.microsoft.com/office/drawing/2014/main" id="{FA9970D4-3B69-4C2D-93E1-7EE4CFE0BDC4}"/>
                    </a:ext>
                  </a:extLst>
                </p14:cNvPr>
                <p14:cNvContentPartPr/>
                <p14:nvPr/>
              </p14:nvContentPartPr>
              <p14:xfrm>
                <a:off x="3297707" y="4927387"/>
                <a:ext cx="162000" cy="122760"/>
              </p14:xfrm>
            </p:contentPart>
          </mc:Choice>
          <mc:Fallback>
            <p:pic>
              <p:nvPicPr>
                <p:cNvPr id="70" name="Freihand 69">
                  <a:extLst>
                    <a:ext uri="{FF2B5EF4-FFF2-40B4-BE49-F238E27FC236}">
                      <a16:creationId xmlns:a16="http://schemas.microsoft.com/office/drawing/2014/main" id="{FA9970D4-3B69-4C2D-93E1-7EE4CFE0BDC4}"/>
                    </a:ext>
                  </a:extLst>
                </p:cNvPr>
                <p:cNvPicPr/>
                <p:nvPr/>
              </p:nvPicPr>
              <p:blipFill>
                <a:blip r:embed="rId121"/>
                <a:stretch>
                  <a:fillRect/>
                </a:stretch>
              </p:blipFill>
              <p:spPr>
                <a:xfrm>
                  <a:off x="3293387" y="4923067"/>
                  <a:ext cx="17064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71" name="Freihand 70">
                  <a:extLst>
                    <a:ext uri="{FF2B5EF4-FFF2-40B4-BE49-F238E27FC236}">
                      <a16:creationId xmlns:a16="http://schemas.microsoft.com/office/drawing/2014/main" id="{606DCCBC-47DF-4EF7-B081-236B0882471A}"/>
                    </a:ext>
                  </a:extLst>
                </p14:cNvPr>
                <p14:cNvContentPartPr/>
                <p14:nvPr/>
              </p14:nvContentPartPr>
              <p14:xfrm>
                <a:off x="3699827" y="4925947"/>
                <a:ext cx="105480" cy="104040"/>
              </p14:xfrm>
            </p:contentPart>
          </mc:Choice>
          <mc:Fallback>
            <p:pic>
              <p:nvPicPr>
                <p:cNvPr id="71" name="Freihand 70">
                  <a:extLst>
                    <a:ext uri="{FF2B5EF4-FFF2-40B4-BE49-F238E27FC236}">
                      <a16:creationId xmlns:a16="http://schemas.microsoft.com/office/drawing/2014/main" id="{606DCCBC-47DF-4EF7-B081-236B0882471A}"/>
                    </a:ext>
                  </a:extLst>
                </p:cNvPr>
                <p:cNvPicPr/>
                <p:nvPr/>
              </p:nvPicPr>
              <p:blipFill>
                <a:blip r:embed="rId123"/>
                <a:stretch>
                  <a:fillRect/>
                </a:stretch>
              </p:blipFill>
              <p:spPr>
                <a:xfrm>
                  <a:off x="3695507" y="4921627"/>
                  <a:ext cx="11412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72" name="Freihand 71">
                  <a:extLst>
                    <a:ext uri="{FF2B5EF4-FFF2-40B4-BE49-F238E27FC236}">
                      <a16:creationId xmlns:a16="http://schemas.microsoft.com/office/drawing/2014/main" id="{8556EA83-AF16-49FB-AD3B-F837E3275862}"/>
                    </a:ext>
                  </a:extLst>
                </p14:cNvPr>
                <p14:cNvContentPartPr/>
                <p14:nvPr/>
              </p14:nvContentPartPr>
              <p14:xfrm>
                <a:off x="3841667" y="4834867"/>
                <a:ext cx="685440" cy="189000"/>
              </p14:xfrm>
            </p:contentPart>
          </mc:Choice>
          <mc:Fallback>
            <p:pic>
              <p:nvPicPr>
                <p:cNvPr id="72" name="Freihand 71">
                  <a:extLst>
                    <a:ext uri="{FF2B5EF4-FFF2-40B4-BE49-F238E27FC236}">
                      <a16:creationId xmlns:a16="http://schemas.microsoft.com/office/drawing/2014/main" id="{8556EA83-AF16-49FB-AD3B-F837E3275862}"/>
                    </a:ext>
                  </a:extLst>
                </p:cNvPr>
                <p:cNvPicPr/>
                <p:nvPr/>
              </p:nvPicPr>
              <p:blipFill>
                <a:blip r:embed="rId125"/>
                <a:stretch>
                  <a:fillRect/>
                </a:stretch>
              </p:blipFill>
              <p:spPr>
                <a:xfrm>
                  <a:off x="3837347" y="4830547"/>
                  <a:ext cx="694080" cy="19764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73" name="Freihand 72">
                  <a:extLst>
                    <a:ext uri="{FF2B5EF4-FFF2-40B4-BE49-F238E27FC236}">
                      <a16:creationId xmlns:a16="http://schemas.microsoft.com/office/drawing/2014/main" id="{E7A74127-89D8-4995-A1CD-771ECBA8CEBF}"/>
                    </a:ext>
                  </a:extLst>
                </p14:cNvPr>
                <p14:cNvContentPartPr/>
                <p14:nvPr/>
              </p14:nvContentPartPr>
              <p14:xfrm>
                <a:off x="4607747" y="4892467"/>
                <a:ext cx="113400" cy="96480"/>
              </p14:xfrm>
            </p:contentPart>
          </mc:Choice>
          <mc:Fallback>
            <p:pic>
              <p:nvPicPr>
                <p:cNvPr id="73" name="Freihand 72">
                  <a:extLst>
                    <a:ext uri="{FF2B5EF4-FFF2-40B4-BE49-F238E27FC236}">
                      <a16:creationId xmlns:a16="http://schemas.microsoft.com/office/drawing/2014/main" id="{E7A74127-89D8-4995-A1CD-771ECBA8CEBF}"/>
                    </a:ext>
                  </a:extLst>
                </p:cNvPr>
                <p:cNvPicPr/>
                <p:nvPr/>
              </p:nvPicPr>
              <p:blipFill>
                <a:blip r:embed="rId127"/>
                <a:stretch>
                  <a:fillRect/>
                </a:stretch>
              </p:blipFill>
              <p:spPr>
                <a:xfrm>
                  <a:off x="4603427" y="4888147"/>
                  <a:ext cx="12204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74" name="Freihand 73">
                  <a:extLst>
                    <a:ext uri="{FF2B5EF4-FFF2-40B4-BE49-F238E27FC236}">
                      <a16:creationId xmlns:a16="http://schemas.microsoft.com/office/drawing/2014/main" id="{FDF413E2-A611-4232-89D2-8B488D324115}"/>
                    </a:ext>
                  </a:extLst>
                </p14:cNvPr>
                <p14:cNvContentPartPr/>
                <p14:nvPr/>
              </p14:nvContentPartPr>
              <p14:xfrm>
                <a:off x="4785947" y="4871587"/>
                <a:ext cx="99720" cy="118800"/>
              </p14:xfrm>
            </p:contentPart>
          </mc:Choice>
          <mc:Fallback>
            <p:pic>
              <p:nvPicPr>
                <p:cNvPr id="74" name="Freihand 73">
                  <a:extLst>
                    <a:ext uri="{FF2B5EF4-FFF2-40B4-BE49-F238E27FC236}">
                      <a16:creationId xmlns:a16="http://schemas.microsoft.com/office/drawing/2014/main" id="{FDF413E2-A611-4232-89D2-8B488D324115}"/>
                    </a:ext>
                  </a:extLst>
                </p:cNvPr>
                <p:cNvPicPr/>
                <p:nvPr/>
              </p:nvPicPr>
              <p:blipFill>
                <a:blip r:embed="rId129"/>
                <a:stretch>
                  <a:fillRect/>
                </a:stretch>
              </p:blipFill>
              <p:spPr>
                <a:xfrm>
                  <a:off x="4781627" y="4867267"/>
                  <a:ext cx="10836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85" name="Freihand 84">
                  <a:extLst>
                    <a:ext uri="{FF2B5EF4-FFF2-40B4-BE49-F238E27FC236}">
                      <a16:creationId xmlns:a16="http://schemas.microsoft.com/office/drawing/2014/main" id="{3E1C6A99-8F81-41B2-8A55-50FE49A0BE92}"/>
                    </a:ext>
                  </a:extLst>
                </p14:cNvPr>
                <p14:cNvContentPartPr/>
                <p14:nvPr/>
              </p14:nvContentPartPr>
              <p14:xfrm>
                <a:off x="2698667" y="5327347"/>
                <a:ext cx="424080" cy="218520"/>
              </p14:xfrm>
            </p:contentPart>
          </mc:Choice>
          <mc:Fallback>
            <p:pic>
              <p:nvPicPr>
                <p:cNvPr id="85" name="Freihand 84">
                  <a:extLst>
                    <a:ext uri="{FF2B5EF4-FFF2-40B4-BE49-F238E27FC236}">
                      <a16:creationId xmlns:a16="http://schemas.microsoft.com/office/drawing/2014/main" id="{3E1C6A99-8F81-41B2-8A55-50FE49A0BE92}"/>
                    </a:ext>
                  </a:extLst>
                </p:cNvPr>
                <p:cNvPicPr/>
                <p:nvPr/>
              </p:nvPicPr>
              <p:blipFill>
                <a:blip r:embed="rId131"/>
                <a:stretch>
                  <a:fillRect/>
                </a:stretch>
              </p:blipFill>
              <p:spPr>
                <a:xfrm>
                  <a:off x="2694347" y="5323027"/>
                  <a:ext cx="432720" cy="22716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86" name="Freihand 85">
                  <a:extLst>
                    <a:ext uri="{FF2B5EF4-FFF2-40B4-BE49-F238E27FC236}">
                      <a16:creationId xmlns:a16="http://schemas.microsoft.com/office/drawing/2014/main" id="{EF8F3BC1-8B7C-49EB-B8A9-A9EE00BAFBA4}"/>
                    </a:ext>
                  </a:extLst>
                </p14:cNvPr>
                <p14:cNvContentPartPr/>
                <p14:nvPr/>
              </p14:nvContentPartPr>
              <p14:xfrm>
                <a:off x="3183587" y="5225827"/>
                <a:ext cx="175320" cy="211320"/>
              </p14:xfrm>
            </p:contentPart>
          </mc:Choice>
          <mc:Fallback>
            <p:pic>
              <p:nvPicPr>
                <p:cNvPr id="86" name="Freihand 85">
                  <a:extLst>
                    <a:ext uri="{FF2B5EF4-FFF2-40B4-BE49-F238E27FC236}">
                      <a16:creationId xmlns:a16="http://schemas.microsoft.com/office/drawing/2014/main" id="{EF8F3BC1-8B7C-49EB-B8A9-A9EE00BAFBA4}"/>
                    </a:ext>
                  </a:extLst>
                </p:cNvPr>
                <p:cNvPicPr/>
                <p:nvPr/>
              </p:nvPicPr>
              <p:blipFill>
                <a:blip r:embed="rId133"/>
                <a:stretch>
                  <a:fillRect/>
                </a:stretch>
              </p:blipFill>
              <p:spPr>
                <a:xfrm>
                  <a:off x="3179267" y="5221507"/>
                  <a:ext cx="18396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87" name="Freihand 86">
                  <a:extLst>
                    <a:ext uri="{FF2B5EF4-FFF2-40B4-BE49-F238E27FC236}">
                      <a16:creationId xmlns:a16="http://schemas.microsoft.com/office/drawing/2014/main" id="{8A966CF2-3890-47A8-A45F-65B2CA3BED06}"/>
                    </a:ext>
                  </a:extLst>
                </p14:cNvPr>
                <p14:cNvContentPartPr/>
                <p14:nvPr/>
              </p14:nvContentPartPr>
              <p14:xfrm>
                <a:off x="3103307" y="5147347"/>
                <a:ext cx="9720" cy="33120"/>
              </p14:xfrm>
            </p:contentPart>
          </mc:Choice>
          <mc:Fallback>
            <p:pic>
              <p:nvPicPr>
                <p:cNvPr id="87" name="Freihand 86">
                  <a:extLst>
                    <a:ext uri="{FF2B5EF4-FFF2-40B4-BE49-F238E27FC236}">
                      <a16:creationId xmlns:a16="http://schemas.microsoft.com/office/drawing/2014/main" id="{8A966CF2-3890-47A8-A45F-65B2CA3BED06}"/>
                    </a:ext>
                  </a:extLst>
                </p:cNvPr>
                <p:cNvPicPr/>
                <p:nvPr/>
              </p:nvPicPr>
              <p:blipFill>
                <a:blip r:embed="rId135"/>
                <a:stretch>
                  <a:fillRect/>
                </a:stretch>
              </p:blipFill>
              <p:spPr>
                <a:xfrm>
                  <a:off x="3098987" y="5143027"/>
                  <a:ext cx="18360" cy="4176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88" name="Freihand 87">
                  <a:extLst>
                    <a:ext uri="{FF2B5EF4-FFF2-40B4-BE49-F238E27FC236}">
                      <a16:creationId xmlns:a16="http://schemas.microsoft.com/office/drawing/2014/main" id="{F10DFA2E-9195-4CF3-8EA0-3921DB9B892A}"/>
                    </a:ext>
                  </a:extLst>
                </p14:cNvPr>
                <p14:cNvContentPartPr/>
                <p14:nvPr/>
              </p14:nvContentPartPr>
              <p14:xfrm>
                <a:off x="3413987" y="5335627"/>
                <a:ext cx="241560" cy="96480"/>
              </p14:xfrm>
            </p:contentPart>
          </mc:Choice>
          <mc:Fallback>
            <p:pic>
              <p:nvPicPr>
                <p:cNvPr id="88" name="Freihand 87">
                  <a:extLst>
                    <a:ext uri="{FF2B5EF4-FFF2-40B4-BE49-F238E27FC236}">
                      <a16:creationId xmlns:a16="http://schemas.microsoft.com/office/drawing/2014/main" id="{F10DFA2E-9195-4CF3-8EA0-3921DB9B892A}"/>
                    </a:ext>
                  </a:extLst>
                </p:cNvPr>
                <p:cNvPicPr/>
                <p:nvPr/>
              </p:nvPicPr>
              <p:blipFill>
                <a:blip r:embed="rId137"/>
                <a:stretch>
                  <a:fillRect/>
                </a:stretch>
              </p:blipFill>
              <p:spPr>
                <a:xfrm>
                  <a:off x="3409667" y="5331307"/>
                  <a:ext cx="25020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89" name="Freihand 88">
                  <a:extLst>
                    <a:ext uri="{FF2B5EF4-FFF2-40B4-BE49-F238E27FC236}">
                      <a16:creationId xmlns:a16="http://schemas.microsoft.com/office/drawing/2014/main" id="{52D14909-8E40-427D-BFE2-B4BB2B9444D4}"/>
                    </a:ext>
                  </a:extLst>
                </p14:cNvPr>
                <p14:cNvContentPartPr/>
                <p14:nvPr/>
              </p14:nvContentPartPr>
              <p14:xfrm>
                <a:off x="3574547" y="5182627"/>
                <a:ext cx="360" cy="360"/>
              </p14:xfrm>
            </p:contentPart>
          </mc:Choice>
          <mc:Fallback>
            <p:pic>
              <p:nvPicPr>
                <p:cNvPr id="89" name="Freihand 88">
                  <a:extLst>
                    <a:ext uri="{FF2B5EF4-FFF2-40B4-BE49-F238E27FC236}">
                      <a16:creationId xmlns:a16="http://schemas.microsoft.com/office/drawing/2014/main" id="{52D14909-8E40-427D-BFE2-B4BB2B9444D4}"/>
                    </a:ext>
                  </a:extLst>
                </p:cNvPr>
                <p:cNvPicPr/>
                <p:nvPr/>
              </p:nvPicPr>
              <p:blipFill>
                <a:blip r:embed="rId77"/>
                <a:stretch>
                  <a:fillRect/>
                </a:stretch>
              </p:blipFill>
              <p:spPr>
                <a:xfrm>
                  <a:off x="3570227" y="5178307"/>
                  <a:ext cx="9000" cy="9000"/>
                </a:xfrm>
                <a:prstGeom prst="rect">
                  <a:avLst/>
                </a:prstGeom>
              </p:spPr>
            </p:pic>
          </mc:Fallback>
        </mc:AlternateContent>
      </p:grpSp>
      <p:grpSp>
        <p:nvGrpSpPr>
          <p:cNvPr id="107" name="Gruppieren 106">
            <a:extLst>
              <a:ext uri="{FF2B5EF4-FFF2-40B4-BE49-F238E27FC236}">
                <a16:creationId xmlns:a16="http://schemas.microsoft.com/office/drawing/2014/main" id="{463C9EA9-0C5C-4981-B747-38FA57188A19}"/>
              </a:ext>
            </a:extLst>
          </p:cNvPr>
          <p:cNvGrpSpPr/>
          <p:nvPr/>
        </p:nvGrpSpPr>
        <p:grpSpPr>
          <a:xfrm>
            <a:off x="3921587" y="5250307"/>
            <a:ext cx="1037880" cy="193680"/>
            <a:chOff x="3921587" y="5250307"/>
            <a:chExt cx="1037880" cy="193680"/>
          </a:xfrm>
        </p:grpSpPr>
        <mc:AlternateContent xmlns:mc="http://schemas.openxmlformats.org/markup-compatibility/2006">
          <mc:Choice xmlns:p14="http://schemas.microsoft.com/office/powerpoint/2010/main" Requires="p14">
            <p:contentPart p14:bwMode="auto" r:id="rId139">
              <p14:nvContentPartPr>
                <p14:cNvPr id="91" name="Freihand 90">
                  <a:extLst>
                    <a:ext uri="{FF2B5EF4-FFF2-40B4-BE49-F238E27FC236}">
                      <a16:creationId xmlns:a16="http://schemas.microsoft.com/office/drawing/2014/main" id="{4BCFF38C-7D94-40C2-9C58-9E64D13C3EB1}"/>
                    </a:ext>
                  </a:extLst>
                </p14:cNvPr>
                <p14:cNvContentPartPr/>
                <p14:nvPr/>
              </p14:nvContentPartPr>
              <p14:xfrm>
                <a:off x="3921587" y="5250307"/>
                <a:ext cx="173520" cy="193680"/>
              </p14:xfrm>
            </p:contentPart>
          </mc:Choice>
          <mc:Fallback>
            <p:pic>
              <p:nvPicPr>
                <p:cNvPr id="91" name="Freihand 90">
                  <a:extLst>
                    <a:ext uri="{FF2B5EF4-FFF2-40B4-BE49-F238E27FC236}">
                      <a16:creationId xmlns:a16="http://schemas.microsoft.com/office/drawing/2014/main" id="{4BCFF38C-7D94-40C2-9C58-9E64D13C3EB1}"/>
                    </a:ext>
                  </a:extLst>
                </p:cNvPr>
                <p:cNvPicPr/>
                <p:nvPr/>
              </p:nvPicPr>
              <p:blipFill>
                <a:blip r:embed="rId140"/>
                <a:stretch>
                  <a:fillRect/>
                </a:stretch>
              </p:blipFill>
              <p:spPr>
                <a:xfrm>
                  <a:off x="3917267" y="5245987"/>
                  <a:ext cx="18216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92" name="Freihand 91">
                  <a:extLst>
                    <a:ext uri="{FF2B5EF4-FFF2-40B4-BE49-F238E27FC236}">
                      <a16:creationId xmlns:a16="http://schemas.microsoft.com/office/drawing/2014/main" id="{53331630-9F5E-479A-B23A-FC00A8F335CA}"/>
                    </a:ext>
                  </a:extLst>
                </p14:cNvPr>
                <p14:cNvContentPartPr/>
                <p14:nvPr/>
              </p14:nvContentPartPr>
              <p14:xfrm>
                <a:off x="4057307" y="5343907"/>
                <a:ext cx="259200" cy="88560"/>
              </p14:xfrm>
            </p:contentPart>
          </mc:Choice>
          <mc:Fallback>
            <p:pic>
              <p:nvPicPr>
                <p:cNvPr id="92" name="Freihand 91">
                  <a:extLst>
                    <a:ext uri="{FF2B5EF4-FFF2-40B4-BE49-F238E27FC236}">
                      <a16:creationId xmlns:a16="http://schemas.microsoft.com/office/drawing/2014/main" id="{53331630-9F5E-479A-B23A-FC00A8F335CA}"/>
                    </a:ext>
                  </a:extLst>
                </p:cNvPr>
                <p:cNvPicPr/>
                <p:nvPr/>
              </p:nvPicPr>
              <p:blipFill>
                <a:blip r:embed="rId142"/>
                <a:stretch>
                  <a:fillRect/>
                </a:stretch>
              </p:blipFill>
              <p:spPr>
                <a:xfrm>
                  <a:off x="4052987" y="5339587"/>
                  <a:ext cx="26784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93" name="Freihand 92">
                  <a:extLst>
                    <a:ext uri="{FF2B5EF4-FFF2-40B4-BE49-F238E27FC236}">
                      <a16:creationId xmlns:a16="http://schemas.microsoft.com/office/drawing/2014/main" id="{47BB265E-F50A-4D92-AE01-D8F8717B5155}"/>
                    </a:ext>
                  </a:extLst>
                </p14:cNvPr>
                <p14:cNvContentPartPr/>
                <p14:nvPr/>
              </p14:nvContentPartPr>
              <p14:xfrm>
                <a:off x="4268987" y="5360107"/>
                <a:ext cx="165240" cy="79920"/>
              </p14:xfrm>
            </p:contentPart>
          </mc:Choice>
          <mc:Fallback>
            <p:pic>
              <p:nvPicPr>
                <p:cNvPr id="93" name="Freihand 92">
                  <a:extLst>
                    <a:ext uri="{FF2B5EF4-FFF2-40B4-BE49-F238E27FC236}">
                      <a16:creationId xmlns:a16="http://schemas.microsoft.com/office/drawing/2014/main" id="{47BB265E-F50A-4D92-AE01-D8F8717B5155}"/>
                    </a:ext>
                  </a:extLst>
                </p:cNvPr>
                <p:cNvPicPr/>
                <p:nvPr/>
              </p:nvPicPr>
              <p:blipFill>
                <a:blip r:embed="rId144"/>
                <a:stretch>
                  <a:fillRect/>
                </a:stretch>
              </p:blipFill>
              <p:spPr>
                <a:xfrm>
                  <a:off x="4264667" y="5355787"/>
                  <a:ext cx="17388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94" name="Freihand 93">
                  <a:extLst>
                    <a:ext uri="{FF2B5EF4-FFF2-40B4-BE49-F238E27FC236}">
                      <a16:creationId xmlns:a16="http://schemas.microsoft.com/office/drawing/2014/main" id="{3C7F97C3-F1E8-44E9-B247-C3E7635761BE}"/>
                    </a:ext>
                  </a:extLst>
                </p14:cNvPr>
                <p14:cNvContentPartPr/>
                <p14:nvPr/>
              </p14:nvContentPartPr>
              <p14:xfrm>
                <a:off x="4437827" y="5356867"/>
                <a:ext cx="177480" cy="79920"/>
              </p14:xfrm>
            </p:contentPart>
          </mc:Choice>
          <mc:Fallback>
            <p:pic>
              <p:nvPicPr>
                <p:cNvPr id="94" name="Freihand 93">
                  <a:extLst>
                    <a:ext uri="{FF2B5EF4-FFF2-40B4-BE49-F238E27FC236}">
                      <a16:creationId xmlns:a16="http://schemas.microsoft.com/office/drawing/2014/main" id="{3C7F97C3-F1E8-44E9-B247-C3E7635761BE}"/>
                    </a:ext>
                  </a:extLst>
                </p:cNvPr>
                <p:cNvPicPr/>
                <p:nvPr/>
              </p:nvPicPr>
              <p:blipFill>
                <a:blip r:embed="rId146"/>
                <a:stretch>
                  <a:fillRect/>
                </a:stretch>
              </p:blipFill>
              <p:spPr>
                <a:xfrm>
                  <a:off x="4433507" y="5352547"/>
                  <a:ext cx="18612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95" name="Freihand 94">
                  <a:extLst>
                    <a:ext uri="{FF2B5EF4-FFF2-40B4-BE49-F238E27FC236}">
                      <a16:creationId xmlns:a16="http://schemas.microsoft.com/office/drawing/2014/main" id="{30D6707A-94B1-4C3F-B9FE-755A5695D29D}"/>
                    </a:ext>
                  </a:extLst>
                </p14:cNvPr>
                <p14:cNvContentPartPr/>
                <p14:nvPr/>
              </p14:nvContentPartPr>
              <p14:xfrm>
                <a:off x="4590827" y="5251747"/>
                <a:ext cx="232920" cy="180000"/>
              </p14:xfrm>
            </p:contentPart>
          </mc:Choice>
          <mc:Fallback>
            <p:pic>
              <p:nvPicPr>
                <p:cNvPr id="95" name="Freihand 94">
                  <a:extLst>
                    <a:ext uri="{FF2B5EF4-FFF2-40B4-BE49-F238E27FC236}">
                      <a16:creationId xmlns:a16="http://schemas.microsoft.com/office/drawing/2014/main" id="{30D6707A-94B1-4C3F-B9FE-755A5695D29D}"/>
                    </a:ext>
                  </a:extLst>
                </p:cNvPr>
                <p:cNvPicPr/>
                <p:nvPr/>
              </p:nvPicPr>
              <p:blipFill>
                <a:blip r:embed="rId148"/>
                <a:stretch>
                  <a:fillRect/>
                </a:stretch>
              </p:blipFill>
              <p:spPr>
                <a:xfrm>
                  <a:off x="4586507" y="5247427"/>
                  <a:ext cx="241560" cy="18864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96" name="Freihand 95">
                  <a:extLst>
                    <a:ext uri="{FF2B5EF4-FFF2-40B4-BE49-F238E27FC236}">
                      <a16:creationId xmlns:a16="http://schemas.microsoft.com/office/drawing/2014/main" id="{FDDA0364-7359-4F94-B4C7-D7994CE47974}"/>
                    </a:ext>
                  </a:extLst>
                </p14:cNvPr>
                <p14:cNvContentPartPr/>
                <p14:nvPr/>
              </p14:nvContentPartPr>
              <p14:xfrm>
                <a:off x="4793867" y="5340307"/>
                <a:ext cx="165600" cy="86040"/>
              </p14:xfrm>
            </p:contentPart>
          </mc:Choice>
          <mc:Fallback>
            <p:pic>
              <p:nvPicPr>
                <p:cNvPr id="96" name="Freihand 95">
                  <a:extLst>
                    <a:ext uri="{FF2B5EF4-FFF2-40B4-BE49-F238E27FC236}">
                      <a16:creationId xmlns:a16="http://schemas.microsoft.com/office/drawing/2014/main" id="{FDDA0364-7359-4F94-B4C7-D7994CE47974}"/>
                    </a:ext>
                  </a:extLst>
                </p:cNvPr>
                <p:cNvPicPr/>
                <p:nvPr/>
              </p:nvPicPr>
              <p:blipFill>
                <a:blip r:embed="rId150"/>
                <a:stretch>
                  <a:fillRect/>
                </a:stretch>
              </p:blipFill>
              <p:spPr>
                <a:xfrm>
                  <a:off x="4789547" y="5335987"/>
                  <a:ext cx="174240" cy="94680"/>
                </a:xfrm>
                <a:prstGeom prst="rect">
                  <a:avLst/>
                </a:prstGeom>
              </p:spPr>
            </p:pic>
          </mc:Fallback>
        </mc:AlternateContent>
      </p:grpSp>
      <p:grpSp>
        <p:nvGrpSpPr>
          <p:cNvPr id="106" name="Gruppieren 105">
            <a:extLst>
              <a:ext uri="{FF2B5EF4-FFF2-40B4-BE49-F238E27FC236}">
                <a16:creationId xmlns:a16="http://schemas.microsoft.com/office/drawing/2014/main" id="{D1E8475E-B94B-4427-AC42-113D3D1AB99F}"/>
              </a:ext>
            </a:extLst>
          </p:cNvPr>
          <p:cNvGrpSpPr/>
          <p:nvPr/>
        </p:nvGrpSpPr>
        <p:grpSpPr>
          <a:xfrm>
            <a:off x="5276267" y="5163187"/>
            <a:ext cx="2689920" cy="390600"/>
            <a:chOff x="5276267" y="5163187"/>
            <a:chExt cx="2689920" cy="390600"/>
          </a:xfrm>
        </p:grpSpPr>
        <mc:AlternateContent xmlns:mc="http://schemas.openxmlformats.org/markup-compatibility/2006">
          <mc:Choice xmlns:p14="http://schemas.microsoft.com/office/powerpoint/2010/main" Requires="p14">
            <p:contentPart p14:bwMode="auto" r:id="rId151">
              <p14:nvContentPartPr>
                <p14:cNvPr id="97" name="Freihand 96">
                  <a:extLst>
                    <a:ext uri="{FF2B5EF4-FFF2-40B4-BE49-F238E27FC236}">
                      <a16:creationId xmlns:a16="http://schemas.microsoft.com/office/drawing/2014/main" id="{32042A89-518D-4976-87CA-64D0B788F6AA}"/>
                    </a:ext>
                  </a:extLst>
                </p14:cNvPr>
                <p14:cNvContentPartPr/>
                <p14:nvPr/>
              </p14:nvContentPartPr>
              <p14:xfrm>
                <a:off x="5276267" y="5301067"/>
                <a:ext cx="404640" cy="107280"/>
              </p14:xfrm>
            </p:contentPart>
          </mc:Choice>
          <mc:Fallback>
            <p:pic>
              <p:nvPicPr>
                <p:cNvPr id="97" name="Freihand 96">
                  <a:extLst>
                    <a:ext uri="{FF2B5EF4-FFF2-40B4-BE49-F238E27FC236}">
                      <a16:creationId xmlns:a16="http://schemas.microsoft.com/office/drawing/2014/main" id="{32042A89-518D-4976-87CA-64D0B788F6AA}"/>
                    </a:ext>
                  </a:extLst>
                </p:cNvPr>
                <p:cNvPicPr/>
                <p:nvPr/>
              </p:nvPicPr>
              <p:blipFill>
                <a:blip r:embed="rId152"/>
                <a:stretch>
                  <a:fillRect/>
                </a:stretch>
              </p:blipFill>
              <p:spPr>
                <a:xfrm>
                  <a:off x="5271947" y="5296747"/>
                  <a:ext cx="41328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98" name="Freihand 97">
                  <a:extLst>
                    <a:ext uri="{FF2B5EF4-FFF2-40B4-BE49-F238E27FC236}">
                      <a16:creationId xmlns:a16="http://schemas.microsoft.com/office/drawing/2014/main" id="{04EB1D3C-5BA0-4C5E-AE80-D985643B3A34}"/>
                    </a:ext>
                  </a:extLst>
                </p14:cNvPr>
                <p14:cNvContentPartPr/>
                <p14:nvPr/>
              </p14:nvContentPartPr>
              <p14:xfrm>
                <a:off x="5886827" y="5176867"/>
                <a:ext cx="86400" cy="175680"/>
              </p14:xfrm>
            </p:contentPart>
          </mc:Choice>
          <mc:Fallback>
            <p:pic>
              <p:nvPicPr>
                <p:cNvPr id="98" name="Freihand 97">
                  <a:extLst>
                    <a:ext uri="{FF2B5EF4-FFF2-40B4-BE49-F238E27FC236}">
                      <a16:creationId xmlns:a16="http://schemas.microsoft.com/office/drawing/2014/main" id="{04EB1D3C-5BA0-4C5E-AE80-D985643B3A34}"/>
                    </a:ext>
                  </a:extLst>
                </p:cNvPr>
                <p:cNvPicPr/>
                <p:nvPr/>
              </p:nvPicPr>
              <p:blipFill>
                <a:blip r:embed="rId154"/>
                <a:stretch>
                  <a:fillRect/>
                </a:stretch>
              </p:blipFill>
              <p:spPr>
                <a:xfrm>
                  <a:off x="5882507" y="5172547"/>
                  <a:ext cx="9504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99" name="Freihand 98">
                  <a:extLst>
                    <a:ext uri="{FF2B5EF4-FFF2-40B4-BE49-F238E27FC236}">
                      <a16:creationId xmlns:a16="http://schemas.microsoft.com/office/drawing/2014/main" id="{5E29EC1B-A5F2-49FE-9096-937FA55468B5}"/>
                    </a:ext>
                  </a:extLst>
                </p14:cNvPr>
                <p14:cNvContentPartPr/>
                <p14:nvPr/>
              </p14:nvContentPartPr>
              <p14:xfrm>
                <a:off x="5974667" y="5279467"/>
                <a:ext cx="268920" cy="86400"/>
              </p14:xfrm>
            </p:contentPart>
          </mc:Choice>
          <mc:Fallback>
            <p:pic>
              <p:nvPicPr>
                <p:cNvPr id="99" name="Freihand 98">
                  <a:extLst>
                    <a:ext uri="{FF2B5EF4-FFF2-40B4-BE49-F238E27FC236}">
                      <a16:creationId xmlns:a16="http://schemas.microsoft.com/office/drawing/2014/main" id="{5E29EC1B-A5F2-49FE-9096-937FA55468B5}"/>
                    </a:ext>
                  </a:extLst>
                </p:cNvPr>
                <p:cNvPicPr/>
                <p:nvPr/>
              </p:nvPicPr>
              <p:blipFill>
                <a:blip r:embed="rId156"/>
                <a:stretch>
                  <a:fillRect/>
                </a:stretch>
              </p:blipFill>
              <p:spPr>
                <a:xfrm>
                  <a:off x="5970347" y="5275147"/>
                  <a:ext cx="27756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00" name="Freihand 99">
                  <a:extLst>
                    <a:ext uri="{FF2B5EF4-FFF2-40B4-BE49-F238E27FC236}">
                      <a16:creationId xmlns:a16="http://schemas.microsoft.com/office/drawing/2014/main" id="{C48AEDD0-5AD8-4F2A-9ADD-7A58C3ABD5C1}"/>
                    </a:ext>
                  </a:extLst>
                </p14:cNvPr>
                <p14:cNvContentPartPr/>
                <p14:nvPr/>
              </p14:nvContentPartPr>
              <p14:xfrm>
                <a:off x="6237107" y="5249947"/>
                <a:ext cx="299520" cy="303840"/>
              </p14:xfrm>
            </p:contentPart>
          </mc:Choice>
          <mc:Fallback>
            <p:pic>
              <p:nvPicPr>
                <p:cNvPr id="100" name="Freihand 99">
                  <a:extLst>
                    <a:ext uri="{FF2B5EF4-FFF2-40B4-BE49-F238E27FC236}">
                      <a16:creationId xmlns:a16="http://schemas.microsoft.com/office/drawing/2014/main" id="{C48AEDD0-5AD8-4F2A-9ADD-7A58C3ABD5C1}"/>
                    </a:ext>
                  </a:extLst>
                </p:cNvPr>
                <p:cNvPicPr/>
                <p:nvPr/>
              </p:nvPicPr>
              <p:blipFill>
                <a:blip r:embed="rId158"/>
                <a:stretch>
                  <a:fillRect/>
                </a:stretch>
              </p:blipFill>
              <p:spPr>
                <a:xfrm>
                  <a:off x="6232787" y="5245627"/>
                  <a:ext cx="308160" cy="31248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01" name="Freihand 100">
                  <a:extLst>
                    <a:ext uri="{FF2B5EF4-FFF2-40B4-BE49-F238E27FC236}">
                      <a16:creationId xmlns:a16="http://schemas.microsoft.com/office/drawing/2014/main" id="{42CC68CA-CDC4-4FE9-92D1-25DAEDA44346}"/>
                    </a:ext>
                  </a:extLst>
                </p14:cNvPr>
                <p14:cNvContentPartPr/>
                <p14:nvPr/>
              </p14:nvContentPartPr>
              <p14:xfrm>
                <a:off x="6739307" y="5240227"/>
                <a:ext cx="110520" cy="84960"/>
              </p14:xfrm>
            </p:contentPart>
          </mc:Choice>
          <mc:Fallback>
            <p:pic>
              <p:nvPicPr>
                <p:cNvPr id="101" name="Freihand 100">
                  <a:extLst>
                    <a:ext uri="{FF2B5EF4-FFF2-40B4-BE49-F238E27FC236}">
                      <a16:creationId xmlns:a16="http://schemas.microsoft.com/office/drawing/2014/main" id="{42CC68CA-CDC4-4FE9-92D1-25DAEDA44346}"/>
                    </a:ext>
                  </a:extLst>
                </p:cNvPr>
                <p:cNvPicPr/>
                <p:nvPr/>
              </p:nvPicPr>
              <p:blipFill>
                <a:blip r:embed="rId160"/>
                <a:stretch>
                  <a:fillRect/>
                </a:stretch>
              </p:blipFill>
              <p:spPr>
                <a:xfrm>
                  <a:off x="6734987" y="5235907"/>
                  <a:ext cx="11916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02" name="Freihand 101">
                  <a:extLst>
                    <a:ext uri="{FF2B5EF4-FFF2-40B4-BE49-F238E27FC236}">
                      <a16:creationId xmlns:a16="http://schemas.microsoft.com/office/drawing/2014/main" id="{78DA6B9E-C21E-4A8B-BA9A-EE9E62C300B8}"/>
                    </a:ext>
                  </a:extLst>
                </p14:cNvPr>
                <p14:cNvContentPartPr/>
                <p14:nvPr/>
              </p14:nvContentPartPr>
              <p14:xfrm>
                <a:off x="6867107" y="5260027"/>
                <a:ext cx="464760" cy="65880"/>
              </p14:xfrm>
            </p:contentPart>
          </mc:Choice>
          <mc:Fallback>
            <p:pic>
              <p:nvPicPr>
                <p:cNvPr id="102" name="Freihand 101">
                  <a:extLst>
                    <a:ext uri="{FF2B5EF4-FFF2-40B4-BE49-F238E27FC236}">
                      <a16:creationId xmlns:a16="http://schemas.microsoft.com/office/drawing/2014/main" id="{78DA6B9E-C21E-4A8B-BA9A-EE9E62C300B8}"/>
                    </a:ext>
                  </a:extLst>
                </p:cNvPr>
                <p:cNvPicPr/>
                <p:nvPr/>
              </p:nvPicPr>
              <p:blipFill>
                <a:blip r:embed="rId162"/>
                <a:stretch>
                  <a:fillRect/>
                </a:stretch>
              </p:blipFill>
              <p:spPr>
                <a:xfrm>
                  <a:off x="6862787" y="5255707"/>
                  <a:ext cx="47340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03" name="Freihand 102">
                  <a:extLst>
                    <a:ext uri="{FF2B5EF4-FFF2-40B4-BE49-F238E27FC236}">
                      <a16:creationId xmlns:a16="http://schemas.microsoft.com/office/drawing/2014/main" id="{3E726535-84D0-41AD-BC3B-4B94D487C3E4}"/>
                    </a:ext>
                  </a:extLst>
                </p14:cNvPr>
                <p14:cNvContentPartPr/>
                <p14:nvPr/>
              </p14:nvContentPartPr>
              <p14:xfrm>
                <a:off x="7270667" y="5256427"/>
                <a:ext cx="165600" cy="184320"/>
              </p14:xfrm>
            </p:contentPart>
          </mc:Choice>
          <mc:Fallback>
            <p:pic>
              <p:nvPicPr>
                <p:cNvPr id="103" name="Freihand 102">
                  <a:extLst>
                    <a:ext uri="{FF2B5EF4-FFF2-40B4-BE49-F238E27FC236}">
                      <a16:creationId xmlns:a16="http://schemas.microsoft.com/office/drawing/2014/main" id="{3E726535-84D0-41AD-BC3B-4B94D487C3E4}"/>
                    </a:ext>
                  </a:extLst>
                </p:cNvPr>
                <p:cNvPicPr/>
                <p:nvPr/>
              </p:nvPicPr>
              <p:blipFill>
                <a:blip r:embed="rId164"/>
                <a:stretch>
                  <a:fillRect/>
                </a:stretch>
              </p:blipFill>
              <p:spPr>
                <a:xfrm>
                  <a:off x="7266347" y="5252107"/>
                  <a:ext cx="174240" cy="19296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04" name="Freihand 103">
                  <a:extLst>
                    <a:ext uri="{FF2B5EF4-FFF2-40B4-BE49-F238E27FC236}">
                      <a16:creationId xmlns:a16="http://schemas.microsoft.com/office/drawing/2014/main" id="{262BFA8A-3659-4D89-9B1F-7408AC060B07}"/>
                    </a:ext>
                  </a:extLst>
                </p14:cNvPr>
                <p14:cNvContentPartPr/>
                <p14:nvPr/>
              </p14:nvContentPartPr>
              <p14:xfrm>
                <a:off x="7427627" y="5220427"/>
                <a:ext cx="318240" cy="66960"/>
              </p14:xfrm>
            </p:contentPart>
          </mc:Choice>
          <mc:Fallback>
            <p:pic>
              <p:nvPicPr>
                <p:cNvPr id="104" name="Freihand 103">
                  <a:extLst>
                    <a:ext uri="{FF2B5EF4-FFF2-40B4-BE49-F238E27FC236}">
                      <a16:creationId xmlns:a16="http://schemas.microsoft.com/office/drawing/2014/main" id="{262BFA8A-3659-4D89-9B1F-7408AC060B07}"/>
                    </a:ext>
                  </a:extLst>
                </p:cNvPr>
                <p:cNvPicPr/>
                <p:nvPr/>
              </p:nvPicPr>
              <p:blipFill>
                <a:blip r:embed="rId166"/>
                <a:stretch>
                  <a:fillRect/>
                </a:stretch>
              </p:blipFill>
              <p:spPr>
                <a:xfrm>
                  <a:off x="7423307" y="5216107"/>
                  <a:ext cx="32688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05" name="Freihand 104">
                  <a:extLst>
                    <a:ext uri="{FF2B5EF4-FFF2-40B4-BE49-F238E27FC236}">
                      <a16:creationId xmlns:a16="http://schemas.microsoft.com/office/drawing/2014/main" id="{6D0D9FBE-7977-45FB-A1C3-7CAA37E061F9}"/>
                    </a:ext>
                  </a:extLst>
                </p14:cNvPr>
                <p14:cNvContentPartPr/>
                <p14:nvPr/>
              </p14:nvContentPartPr>
              <p14:xfrm>
                <a:off x="7731827" y="5163187"/>
                <a:ext cx="234360" cy="114480"/>
              </p14:xfrm>
            </p:contentPart>
          </mc:Choice>
          <mc:Fallback>
            <p:pic>
              <p:nvPicPr>
                <p:cNvPr id="105" name="Freihand 104">
                  <a:extLst>
                    <a:ext uri="{FF2B5EF4-FFF2-40B4-BE49-F238E27FC236}">
                      <a16:creationId xmlns:a16="http://schemas.microsoft.com/office/drawing/2014/main" id="{6D0D9FBE-7977-45FB-A1C3-7CAA37E061F9}"/>
                    </a:ext>
                  </a:extLst>
                </p:cNvPr>
                <p:cNvPicPr/>
                <p:nvPr/>
              </p:nvPicPr>
              <p:blipFill>
                <a:blip r:embed="rId168"/>
                <a:stretch>
                  <a:fillRect/>
                </a:stretch>
              </p:blipFill>
              <p:spPr>
                <a:xfrm>
                  <a:off x="7727507" y="5158867"/>
                  <a:ext cx="243000" cy="123120"/>
                </a:xfrm>
                <a:prstGeom prst="rect">
                  <a:avLst/>
                </a:prstGeom>
              </p:spPr>
            </p:pic>
          </mc:Fallback>
        </mc:AlternateContent>
      </p:grpSp>
      <p:grpSp>
        <p:nvGrpSpPr>
          <p:cNvPr id="110" name="Gruppieren 109">
            <a:extLst>
              <a:ext uri="{FF2B5EF4-FFF2-40B4-BE49-F238E27FC236}">
                <a16:creationId xmlns:a16="http://schemas.microsoft.com/office/drawing/2014/main" id="{F245C8D2-4907-4885-8931-FD9CA29645B1}"/>
              </a:ext>
            </a:extLst>
          </p:cNvPr>
          <p:cNvGrpSpPr/>
          <p:nvPr/>
        </p:nvGrpSpPr>
        <p:grpSpPr>
          <a:xfrm>
            <a:off x="2768147" y="5666467"/>
            <a:ext cx="422280" cy="259200"/>
            <a:chOff x="2768147" y="5666467"/>
            <a:chExt cx="422280" cy="259200"/>
          </a:xfrm>
        </p:grpSpPr>
        <mc:AlternateContent xmlns:mc="http://schemas.openxmlformats.org/markup-compatibility/2006">
          <mc:Choice xmlns:p14="http://schemas.microsoft.com/office/powerpoint/2010/main" Requires="p14">
            <p:contentPart p14:bwMode="auto" r:id="rId169">
              <p14:nvContentPartPr>
                <p14:cNvPr id="108" name="Freihand 107">
                  <a:extLst>
                    <a:ext uri="{FF2B5EF4-FFF2-40B4-BE49-F238E27FC236}">
                      <a16:creationId xmlns:a16="http://schemas.microsoft.com/office/drawing/2014/main" id="{5E8BA691-14E8-4A62-8AF3-4E748C20161B}"/>
                    </a:ext>
                  </a:extLst>
                </p14:cNvPr>
                <p14:cNvContentPartPr/>
                <p14:nvPr/>
              </p14:nvContentPartPr>
              <p14:xfrm>
                <a:off x="2768147" y="5666467"/>
                <a:ext cx="219600" cy="259200"/>
              </p14:xfrm>
            </p:contentPart>
          </mc:Choice>
          <mc:Fallback>
            <p:pic>
              <p:nvPicPr>
                <p:cNvPr id="108" name="Freihand 107">
                  <a:extLst>
                    <a:ext uri="{FF2B5EF4-FFF2-40B4-BE49-F238E27FC236}">
                      <a16:creationId xmlns:a16="http://schemas.microsoft.com/office/drawing/2014/main" id="{5E8BA691-14E8-4A62-8AF3-4E748C20161B}"/>
                    </a:ext>
                  </a:extLst>
                </p:cNvPr>
                <p:cNvPicPr/>
                <p:nvPr/>
              </p:nvPicPr>
              <p:blipFill>
                <a:blip r:embed="rId170"/>
                <a:stretch>
                  <a:fillRect/>
                </a:stretch>
              </p:blipFill>
              <p:spPr>
                <a:xfrm>
                  <a:off x="2763827" y="5662147"/>
                  <a:ext cx="228240" cy="26784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09" name="Freihand 108">
                  <a:extLst>
                    <a:ext uri="{FF2B5EF4-FFF2-40B4-BE49-F238E27FC236}">
                      <a16:creationId xmlns:a16="http://schemas.microsoft.com/office/drawing/2014/main" id="{46C46290-60C1-47D5-8B4D-45D4F7802147}"/>
                    </a:ext>
                  </a:extLst>
                </p14:cNvPr>
                <p14:cNvContentPartPr/>
                <p14:nvPr/>
              </p14:nvContentPartPr>
              <p14:xfrm>
                <a:off x="3056507" y="5762227"/>
                <a:ext cx="133920" cy="124200"/>
              </p14:xfrm>
            </p:contentPart>
          </mc:Choice>
          <mc:Fallback>
            <p:pic>
              <p:nvPicPr>
                <p:cNvPr id="109" name="Freihand 108">
                  <a:extLst>
                    <a:ext uri="{FF2B5EF4-FFF2-40B4-BE49-F238E27FC236}">
                      <a16:creationId xmlns:a16="http://schemas.microsoft.com/office/drawing/2014/main" id="{46C46290-60C1-47D5-8B4D-45D4F7802147}"/>
                    </a:ext>
                  </a:extLst>
                </p:cNvPr>
                <p:cNvPicPr/>
                <p:nvPr/>
              </p:nvPicPr>
              <p:blipFill>
                <a:blip r:embed="rId172"/>
                <a:stretch>
                  <a:fillRect/>
                </a:stretch>
              </p:blipFill>
              <p:spPr>
                <a:xfrm>
                  <a:off x="3052187" y="5757907"/>
                  <a:ext cx="142560" cy="132840"/>
                </a:xfrm>
                <a:prstGeom prst="rect">
                  <a:avLst/>
                </a:prstGeom>
              </p:spPr>
            </p:pic>
          </mc:Fallback>
        </mc:AlternateContent>
      </p:grpSp>
      <p:grpSp>
        <p:nvGrpSpPr>
          <p:cNvPr id="121" name="Gruppieren 120">
            <a:extLst>
              <a:ext uri="{FF2B5EF4-FFF2-40B4-BE49-F238E27FC236}">
                <a16:creationId xmlns:a16="http://schemas.microsoft.com/office/drawing/2014/main" id="{3B3890C8-588E-420A-B4C9-D8F9FB6E533B}"/>
              </a:ext>
            </a:extLst>
          </p:cNvPr>
          <p:cNvGrpSpPr/>
          <p:nvPr/>
        </p:nvGrpSpPr>
        <p:grpSpPr>
          <a:xfrm>
            <a:off x="3393827" y="5595907"/>
            <a:ext cx="2877840" cy="298440"/>
            <a:chOff x="3393827" y="5595907"/>
            <a:chExt cx="2877840" cy="298440"/>
          </a:xfrm>
        </p:grpSpPr>
        <mc:AlternateContent xmlns:mc="http://schemas.openxmlformats.org/markup-compatibility/2006">
          <mc:Choice xmlns:p14="http://schemas.microsoft.com/office/powerpoint/2010/main" Requires="p14">
            <p:contentPart p14:bwMode="auto" r:id="rId173">
              <p14:nvContentPartPr>
                <p14:cNvPr id="111" name="Freihand 110">
                  <a:extLst>
                    <a:ext uri="{FF2B5EF4-FFF2-40B4-BE49-F238E27FC236}">
                      <a16:creationId xmlns:a16="http://schemas.microsoft.com/office/drawing/2014/main" id="{1BD143B2-8992-421A-9D7C-C2EC1AF5AFAD}"/>
                    </a:ext>
                  </a:extLst>
                </p14:cNvPr>
                <p14:cNvContentPartPr/>
                <p14:nvPr/>
              </p14:nvContentPartPr>
              <p14:xfrm>
                <a:off x="3393827" y="5659267"/>
                <a:ext cx="271800" cy="235080"/>
              </p14:xfrm>
            </p:contentPart>
          </mc:Choice>
          <mc:Fallback>
            <p:pic>
              <p:nvPicPr>
                <p:cNvPr id="111" name="Freihand 110">
                  <a:extLst>
                    <a:ext uri="{FF2B5EF4-FFF2-40B4-BE49-F238E27FC236}">
                      <a16:creationId xmlns:a16="http://schemas.microsoft.com/office/drawing/2014/main" id="{1BD143B2-8992-421A-9D7C-C2EC1AF5AFAD}"/>
                    </a:ext>
                  </a:extLst>
                </p:cNvPr>
                <p:cNvPicPr/>
                <p:nvPr/>
              </p:nvPicPr>
              <p:blipFill>
                <a:blip r:embed="rId174"/>
                <a:stretch>
                  <a:fillRect/>
                </a:stretch>
              </p:blipFill>
              <p:spPr>
                <a:xfrm>
                  <a:off x="3389507" y="5654947"/>
                  <a:ext cx="280440" cy="24372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12" name="Freihand 111">
                  <a:extLst>
                    <a:ext uri="{FF2B5EF4-FFF2-40B4-BE49-F238E27FC236}">
                      <a16:creationId xmlns:a16="http://schemas.microsoft.com/office/drawing/2014/main" id="{B4CFF2C1-CAB5-4F8C-92F6-7494569CD0A1}"/>
                    </a:ext>
                  </a:extLst>
                </p14:cNvPr>
                <p14:cNvContentPartPr/>
                <p14:nvPr/>
              </p14:nvContentPartPr>
              <p14:xfrm>
                <a:off x="3704147" y="5755387"/>
                <a:ext cx="113040" cy="77400"/>
              </p14:xfrm>
            </p:contentPart>
          </mc:Choice>
          <mc:Fallback>
            <p:pic>
              <p:nvPicPr>
                <p:cNvPr id="112" name="Freihand 111">
                  <a:extLst>
                    <a:ext uri="{FF2B5EF4-FFF2-40B4-BE49-F238E27FC236}">
                      <a16:creationId xmlns:a16="http://schemas.microsoft.com/office/drawing/2014/main" id="{B4CFF2C1-CAB5-4F8C-92F6-7494569CD0A1}"/>
                    </a:ext>
                  </a:extLst>
                </p:cNvPr>
                <p:cNvPicPr/>
                <p:nvPr/>
              </p:nvPicPr>
              <p:blipFill>
                <a:blip r:embed="rId176"/>
                <a:stretch>
                  <a:fillRect/>
                </a:stretch>
              </p:blipFill>
              <p:spPr>
                <a:xfrm>
                  <a:off x="3699827" y="5751067"/>
                  <a:ext cx="12168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13" name="Freihand 112">
                  <a:extLst>
                    <a:ext uri="{FF2B5EF4-FFF2-40B4-BE49-F238E27FC236}">
                      <a16:creationId xmlns:a16="http://schemas.microsoft.com/office/drawing/2014/main" id="{DB8765F9-2B98-4AB0-909C-87D639F46AC1}"/>
                    </a:ext>
                  </a:extLst>
                </p14:cNvPr>
                <p14:cNvContentPartPr/>
                <p14:nvPr/>
              </p14:nvContentPartPr>
              <p14:xfrm>
                <a:off x="4038947" y="5631187"/>
                <a:ext cx="234360" cy="236880"/>
              </p14:xfrm>
            </p:contentPart>
          </mc:Choice>
          <mc:Fallback>
            <p:pic>
              <p:nvPicPr>
                <p:cNvPr id="113" name="Freihand 112">
                  <a:extLst>
                    <a:ext uri="{FF2B5EF4-FFF2-40B4-BE49-F238E27FC236}">
                      <a16:creationId xmlns:a16="http://schemas.microsoft.com/office/drawing/2014/main" id="{DB8765F9-2B98-4AB0-909C-87D639F46AC1}"/>
                    </a:ext>
                  </a:extLst>
                </p:cNvPr>
                <p:cNvPicPr/>
                <p:nvPr/>
              </p:nvPicPr>
              <p:blipFill>
                <a:blip r:embed="rId178"/>
                <a:stretch>
                  <a:fillRect/>
                </a:stretch>
              </p:blipFill>
              <p:spPr>
                <a:xfrm>
                  <a:off x="4034627" y="5626867"/>
                  <a:ext cx="243000" cy="24552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14" name="Freihand 113">
                  <a:extLst>
                    <a:ext uri="{FF2B5EF4-FFF2-40B4-BE49-F238E27FC236}">
                      <a16:creationId xmlns:a16="http://schemas.microsoft.com/office/drawing/2014/main" id="{328D2A3B-75A6-48C0-A686-D299068E5FDC}"/>
                    </a:ext>
                  </a:extLst>
                </p14:cNvPr>
                <p14:cNvContentPartPr/>
                <p14:nvPr/>
              </p14:nvContentPartPr>
              <p14:xfrm>
                <a:off x="3967667" y="5654947"/>
                <a:ext cx="186480" cy="15840"/>
              </p14:xfrm>
            </p:contentPart>
          </mc:Choice>
          <mc:Fallback>
            <p:pic>
              <p:nvPicPr>
                <p:cNvPr id="114" name="Freihand 113">
                  <a:extLst>
                    <a:ext uri="{FF2B5EF4-FFF2-40B4-BE49-F238E27FC236}">
                      <a16:creationId xmlns:a16="http://schemas.microsoft.com/office/drawing/2014/main" id="{328D2A3B-75A6-48C0-A686-D299068E5FDC}"/>
                    </a:ext>
                  </a:extLst>
                </p:cNvPr>
                <p:cNvPicPr/>
                <p:nvPr/>
              </p:nvPicPr>
              <p:blipFill>
                <a:blip r:embed="rId180"/>
                <a:stretch>
                  <a:fillRect/>
                </a:stretch>
              </p:blipFill>
              <p:spPr>
                <a:xfrm>
                  <a:off x="3963347" y="5650627"/>
                  <a:ext cx="195120" cy="2448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15" name="Freihand 114">
                  <a:extLst>
                    <a:ext uri="{FF2B5EF4-FFF2-40B4-BE49-F238E27FC236}">
                      <a16:creationId xmlns:a16="http://schemas.microsoft.com/office/drawing/2014/main" id="{5DB58F10-C32E-4837-8CA8-06158953E2DC}"/>
                    </a:ext>
                  </a:extLst>
                </p14:cNvPr>
                <p14:cNvContentPartPr/>
                <p14:nvPr/>
              </p14:nvContentPartPr>
              <p14:xfrm>
                <a:off x="4280147" y="5738827"/>
                <a:ext cx="140760" cy="67320"/>
              </p14:xfrm>
            </p:contentPart>
          </mc:Choice>
          <mc:Fallback>
            <p:pic>
              <p:nvPicPr>
                <p:cNvPr id="115" name="Freihand 114">
                  <a:extLst>
                    <a:ext uri="{FF2B5EF4-FFF2-40B4-BE49-F238E27FC236}">
                      <a16:creationId xmlns:a16="http://schemas.microsoft.com/office/drawing/2014/main" id="{5DB58F10-C32E-4837-8CA8-06158953E2DC}"/>
                    </a:ext>
                  </a:extLst>
                </p:cNvPr>
                <p:cNvPicPr/>
                <p:nvPr/>
              </p:nvPicPr>
              <p:blipFill>
                <a:blip r:embed="rId182"/>
                <a:stretch>
                  <a:fillRect/>
                </a:stretch>
              </p:blipFill>
              <p:spPr>
                <a:xfrm>
                  <a:off x="4275827" y="5734507"/>
                  <a:ext cx="149400" cy="7596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16" name="Freihand 115">
                  <a:extLst>
                    <a:ext uri="{FF2B5EF4-FFF2-40B4-BE49-F238E27FC236}">
                      <a16:creationId xmlns:a16="http://schemas.microsoft.com/office/drawing/2014/main" id="{97208CB9-7CFC-43FA-9D13-E0EF8767D4EF}"/>
                    </a:ext>
                  </a:extLst>
                </p14:cNvPr>
                <p14:cNvContentPartPr/>
                <p14:nvPr/>
              </p14:nvContentPartPr>
              <p14:xfrm>
                <a:off x="4464827" y="5648827"/>
                <a:ext cx="328680" cy="140760"/>
              </p14:xfrm>
            </p:contentPart>
          </mc:Choice>
          <mc:Fallback>
            <p:pic>
              <p:nvPicPr>
                <p:cNvPr id="116" name="Freihand 115">
                  <a:extLst>
                    <a:ext uri="{FF2B5EF4-FFF2-40B4-BE49-F238E27FC236}">
                      <a16:creationId xmlns:a16="http://schemas.microsoft.com/office/drawing/2014/main" id="{97208CB9-7CFC-43FA-9D13-E0EF8767D4EF}"/>
                    </a:ext>
                  </a:extLst>
                </p:cNvPr>
                <p:cNvPicPr/>
                <p:nvPr/>
              </p:nvPicPr>
              <p:blipFill>
                <a:blip r:embed="rId184"/>
                <a:stretch>
                  <a:fillRect/>
                </a:stretch>
              </p:blipFill>
              <p:spPr>
                <a:xfrm>
                  <a:off x="4460507" y="5644507"/>
                  <a:ext cx="33732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17" name="Freihand 116">
                  <a:extLst>
                    <a:ext uri="{FF2B5EF4-FFF2-40B4-BE49-F238E27FC236}">
                      <a16:creationId xmlns:a16="http://schemas.microsoft.com/office/drawing/2014/main" id="{E0526798-2132-4F2D-BBF0-3E7C9E396EAA}"/>
                    </a:ext>
                  </a:extLst>
                </p14:cNvPr>
                <p14:cNvContentPartPr/>
                <p14:nvPr/>
              </p14:nvContentPartPr>
              <p14:xfrm>
                <a:off x="4971707" y="5678707"/>
                <a:ext cx="279720" cy="119520"/>
              </p14:xfrm>
            </p:contentPart>
          </mc:Choice>
          <mc:Fallback>
            <p:pic>
              <p:nvPicPr>
                <p:cNvPr id="117" name="Freihand 116">
                  <a:extLst>
                    <a:ext uri="{FF2B5EF4-FFF2-40B4-BE49-F238E27FC236}">
                      <a16:creationId xmlns:a16="http://schemas.microsoft.com/office/drawing/2014/main" id="{E0526798-2132-4F2D-BBF0-3E7C9E396EAA}"/>
                    </a:ext>
                  </a:extLst>
                </p:cNvPr>
                <p:cNvPicPr/>
                <p:nvPr/>
              </p:nvPicPr>
              <p:blipFill>
                <a:blip r:embed="rId186"/>
                <a:stretch>
                  <a:fillRect/>
                </a:stretch>
              </p:blipFill>
              <p:spPr>
                <a:xfrm>
                  <a:off x="4967387" y="5674387"/>
                  <a:ext cx="28836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18" name="Freihand 117">
                  <a:extLst>
                    <a:ext uri="{FF2B5EF4-FFF2-40B4-BE49-F238E27FC236}">
                      <a16:creationId xmlns:a16="http://schemas.microsoft.com/office/drawing/2014/main" id="{B7B494DA-C94C-490E-8826-06986BA5FD0F}"/>
                    </a:ext>
                  </a:extLst>
                </p14:cNvPr>
                <p14:cNvContentPartPr/>
                <p14:nvPr/>
              </p14:nvContentPartPr>
              <p14:xfrm>
                <a:off x="5230907" y="5595907"/>
                <a:ext cx="684720" cy="187200"/>
              </p14:xfrm>
            </p:contentPart>
          </mc:Choice>
          <mc:Fallback>
            <p:pic>
              <p:nvPicPr>
                <p:cNvPr id="118" name="Freihand 117">
                  <a:extLst>
                    <a:ext uri="{FF2B5EF4-FFF2-40B4-BE49-F238E27FC236}">
                      <a16:creationId xmlns:a16="http://schemas.microsoft.com/office/drawing/2014/main" id="{B7B494DA-C94C-490E-8826-06986BA5FD0F}"/>
                    </a:ext>
                  </a:extLst>
                </p:cNvPr>
                <p:cNvPicPr/>
                <p:nvPr/>
              </p:nvPicPr>
              <p:blipFill>
                <a:blip r:embed="rId188"/>
                <a:stretch>
                  <a:fillRect/>
                </a:stretch>
              </p:blipFill>
              <p:spPr>
                <a:xfrm>
                  <a:off x="5226587" y="5591587"/>
                  <a:ext cx="693360" cy="19584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19" name="Freihand 118">
                  <a:extLst>
                    <a:ext uri="{FF2B5EF4-FFF2-40B4-BE49-F238E27FC236}">
                      <a16:creationId xmlns:a16="http://schemas.microsoft.com/office/drawing/2014/main" id="{C9A215EA-5C98-4199-984C-E5A5188C5DE4}"/>
                    </a:ext>
                  </a:extLst>
                </p14:cNvPr>
                <p14:cNvContentPartPr/>
                <p14:nvPr/>
              </p14:nvContentPartPr>
              <p14:xfrm>
                <a:off x="5958467" y="5686627"/>
                <a:ext cx="117000" cy="90720"/>
              </p14:xfrm>
            </p:contentPart>
          </mc:Choice>
          <mc:Fallback>
            <p:pic>
              <p:nvPicPr>
                <p:cNvPr id="119" name="Freihand 118">
                  <a:extLst>
                    <a:ext uri="{FF2B5EF4-FFF2-40B4-BE49-F238E27FC236}">
                      <a16:creationId xmlns:a16="http://schemas.microsoft.com/office/drawing/2014/main" id="{C9A215EA-5C98-4199-984C-E5A5188C5DE4}"/>
                    </a:ext>
                  </a:extLst>
                </p:cNvPr>
                <p:cNvPicPr/>
                <p:nvPr/>
              </p:nvPicPr>
              <p:blipFill>
                <a:blip r:embed="rId190"/>
                <a:stretch>
                  <a:fillRect/>
                </a:stretch>
              </p:blipFill>
              <p:spPr>
                <a:xfrm>
                  <a:off x="5954147" y="5682307"/>
                  <a:ext cx="12564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20" name="Freihand 119">
                  <a:extLst>
                    <a:ext uri="{FF2B5EF4-FFF2-40B4-BE49-F238E27FC236}">
                      <a16:creationId xmlns:a16="http://schemas.microsoft.com/office/drawing/2014/main" id="{8988CF56-EBDF-45AC-9BA3-7A60910AA16C}"/>
                    </a:ext>
                  </a:extLst>
                </p14:cNvPr>
                <p14:cNvContentPartPr/>
                <p14:nvPr/>
              </p14:nvContentPartPr>
              <p14:xfrm>
                <a:off x="6091667" y="5687347"/>
                <a:ext cx="180000" cy="121680"/>
              </p14:xfrm>
            </p:contentPart>
          </mc:Choice>
          <mc:Fallback>
            <p:pic>
              <p:nvPicPr>
                <p:cNvPr id="120" name="Freihand 119">
                  <a:extLst>
                    <a:ext uri="{FF2B5EF4-FFF2-40B4-BE49-F238E27FC236}">
                      <a16:creationId xmlns:a16="http://schemas.microsoft.com/office/drawing/2014/main" id="{8988CF56-EBDF-45AC-9BA3-7A60910AA16C}"/>
                    </a:ext>
                  </a:extLst>
                </p:cNvPr>
                <p:cNvPicPr/>
                <p:nvPr/>
              </p:nvPicPr>
              <p:blipFill>
                <a:blip r:embed="rId192"/>
                <a:stretch>
                  <a:fillRect/>
                </a:stretch>
              </p:blipFill>
              <p:spPr>
                <a:xfrm>
                  <a:off x="6087347" y="5683027"/>
                  <a:ext cx="188640" cy="130320"/>
                </a:xfrm>
                <a:prstGeom prst="rect">
                  <a:avLst/>
                </a:prstGeom>
              </p:spPr>
            </p:pic>
          </mc:Fallback>
        </mc:AlternateContent>
      </p:grpSp>
      <p:grpSp>
        <p:nvGrpSpPr>
          <p:cNvPr id="132" name="Gruppieren 131">
            <a:extLst>
              <a:ext uri="{FF2B5EF4-FFF2-40B4-BE49-F238E27FC236}">
                <a16:creationId xmlns:a16="http://schemas.microsoft.com/office/drawing/2014/main" id="{CF1531C6-AF98-41B0-A149-6A2E861F796D}"/>
              </a:ext>
            </a:extLst>
          </p:cNvPr>
          <p:cNvGrpSpPr/>
          <p:nvPr/>
        </p:nvGrpSpPr>
        <p:grpSpPr>
          <a:xfrm>
            <a:off x="6481907" y="5524627"/>
            <a:ext cx="1193760" cy="273600"/>
            <a:chOff x="6481907" y="5524627"/>
            <a:chExt cx="1193760" cy="273600"/>
          </a:xfrm>
        </p:grpSpPr>
        <mc:AlternateContent xmlns:mc="http://schemas.openxmlformats.org/markup-compatibility/2006">
          <mc:Choice xmlns:p14="http://schemas.microsoft.com/office/powerpoint/2010/main" Requires="p14">
            <p:contentPart p14:bwMode="auto" r:id="rId193">
              <p14:nvContentPartPr>
                <p14:cNvPr id="122" name="Freihand 121">
                  <a:extLst>
                    <a:ext uri="{FF2B5EF4-FFF2-40B4-BE49-F238E27FC236}">
                      <a16:creationId xmlns:a16="http://schemas.microsoft.com/office/drawing/2014/main" id="{F07C5537-A6BC-4CC8-B85C-BBD53DF14874}"/>
                    </a:ext>
                  </a:extLst>
                </p14:cNvPr>
                <p14:cNvContentPartPr/>
                <p14:nvPr/>
              </p14:nvContentPartPr>
              <p14:xfrm>
                <a:off x="6481907" y="5584747"/>
                <a:ext cx="154440" cy="213480"/>
              </p14:xfrm>
            </p:contentPart>
          </mc:Choice>
          <mc:Fallback>
            <p:pic>
              <p:nvPicPr>
                <p:cNvPr id="122" name="Freihand 121">
                  <a:extLst>
                    <a:ext uri="{FF2B5EF4-FFF2-40B4-BE49-F238E27FC236}">
                      <a16:creationId xmlns:a16="http://schemas.microsoft.com/office/drawing/2014/main" id="{F07C5537-A6BC-4CC8-B85C-BBD53DF14874}"/>
                    </a:ext>
                  </a:extLst>
                </p:cNvPr>
                <p:cNvPicPr/>
                <p:nvPr/>
              </p:nvPicPr>
              <p:blipFill>
                <a:blip r:embed="rId194"/>
                <a:stretch>
                  <a:fillRect/>
                </a:stretch>
              </p:blipFill>
              <p:spPr>
                <a:xfrm>
                  <a:off x="6477587" y="5580427"/>
                  <a:ext cx="163080" cy="22212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23" name="Freihand 122">
                  <a:extLst>
                    <a:ext uri="{FF2B5EF4-FFF2-40B4-BE49-F238E27FC236}">
                      <a16:creationId xmlns:a16="http://schemas.microsoft.com/office/drawing/2014/main" id="{892F16A8-1340-4AAB-868E-11703FDA6A9B}"/>
                    </a:ext>
                  </a:extLst>
                </p14:cNvPr>
                <p14:cNvContentPartPr/>
                <p14:nvPr/>
              </p14:nvContentPartPr>
              <p14:xfrm>
                <a:off x="6692507" y="5524627"/>
                <a:ext cx="983160" cy="232560"/>
              </p14:xfrm>
            </p:contentPart>
          </mc:Choice>
          <mc:Fallback>
            <p:pic>
              <p:nvPicPr>
                <p:cNvPr id="123" name="Freihand 122">
                  <a:extLst>
                    <a:ext uri="{FF2B5EF4-FFF2-40B4-BE49-F238E27FC236}">
                      <a16:creationId xmlns:a16="http://schemas.microsoft.com/office/drawing/2014/main" id="{892F16A8-1340-4AAB-868E-11703FDA6A9B}"/>
                    </a:ext>
                  </a:extLst>
                </p:cNvPr>
                <p:cNvPicPr/>
                <p:nvPr/>
              </p:nvPicPr>
              <p:blipFill>
                <a:blip r:embed="rId196"/>
                <a:stretch>
                  <a:fillRect/>
                </a:stretch>
              </p:blipFill>
              <p:spPr>
                <a:xfrm>
                  <a:off x="6688187" y="5520307"/>
                  <a:ext cx="991800" cy="241200"/>
                </a:xfrm>
                <a:prstGeom prst="rect">
                  <a:avLst/>
                </a:prstGeom>
              </p:spPr>
            </p:pic>
          </mc:Fallback>
        </mc:AlternateContent>
      </p:grpSp>
      <p:grpSp>
        <p:nvGrpSpPr>
          <p:cNvPr id="131" name="Gruppieren 130">
            <a:extLst>
              <a:ext uri="{FF2B5EF4-FFF2-40B4-BE49-F238E27FC236}">
                <a16:creationId xmlns:a16="http://schemas.microsoft.com/office/drawing/2014/main" id="{D281750E-2EC3-4E43-B4E3-C8FA84011607}"/>
              </a:ext>
            </a:extLst>
          </p:cNvPr>
          <p:cNvGrpSpPr/>
          <p:nvPr/>
        </p:nvGrpSpPr>
        <p:grpSpPr>
          <a:xfrm>
            <a:off x="2737547" y="6020707"/>
            <a:ext cx="1788840" cy="276480"/>
            <a:chOff x="2737547" y="6020707"/>
            <a:chExt cx="1788840" cy="276480"/>
          </a:xfrm>
        </p:grpSpPr>
        <mc:AlternateContent xmlns:mc="http://schemas.openxmlformats.org/markup-compatibility/2006">
          <mc:Choice xmlns:p14="http://schemas.microsoft.com/office/powerpoint/2010/main" Requires="p14">
            <p:contentPart p14:bwMode="auto" r:id="rId197">
              <p14:nvContentPartPr>
                <p14:cNvPr id="124" name="Freihand 123">
                  <a:extLst>
                    <a:ext uri="{FF2B5EF4-FFF2-40B4-BE49-F238E27FC236}">
                      <a16:creationId xmlns:a16="http://schemas.microsoft.com/office/drawing/2014/main" id="{1608C14F-4C22-4471-930F-0A5B2A351C2B}"/>
                    </a:ext>
                  </a:extLst>
                </p14:cNvPr>
                <p14:cNvContentPartPr/>
                <p14:nvPr/>
              </p14:nvContentPartPr>
              <p14:xfrm>
                <a:off x="2737547" y="6020707"/>
                <a:ext cx="194400" cy="257760"/>
              </p14:xfrm>
            </p:contentPart>
          </mc:Choice>
          <mc:Fallback>
            <p:pic>
              <p:nvPicPr>
                <p:cNvPr id="124" name="Freihand 123">
                  <a:extLst>
                    <a:ext uri="{FF2B5EF4-FFF2-40B4-BE49-F238E27FC236}">
                      <a16:creationId xmlns:a16="http://schemas.microsoft.com/office/drawing/2014/main" id="{1608C14F-4C22-4471-930F-0A5B2A351C2B}"/>
                    </a:ext>
                  </a:extLst>
                </p:cNvPr>
                <p:cNvPicPr/>
                <p:nvPr/>
              </p:nvPicPr>
              <p:blipFill>
                <a:blip r:embed="rId198"/>
                <a:stretch>
                  <a:fillRect/>
                </a:stretch>
              </p:blipFill>
              <p:spPr>
                <a:xfrm>
                  <a:off x="2733227" y="6016387"/>
                  <a:ext cx="203040" cy="26640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25" name="Freihand 124">
                  <a:extLst>
                    <a:ext uri="{FF2B5EF4-FFF2-40B4-BE49-F238E27FC236}">
                      <a16:creationId xmlns:a16="http://schemas.microsoft.com/office/drawing/2014/main" id="{DFCA9DF9-E6E2-4A96-8646-3783146B57EC}"/>
                    </a:ext>
                  </a:extLst>
                </p14:cNvPr>
                <p14:cNvContentPartPr/>
                <p14:nvPr/>
              </p14:nvContentPartPr>
              <p14:xfrm>
                <a:off x="2856347" y="6171547"/>
                <a:ext cx="345600" cy="125640"/>
              </p14:xfrm>
            </p:contentPart>
          </mc:Choice>
          <mc:Fallback>
            <p:pic>
              <p:nvPicPr>
                <p:cNvPr id="125" name="Freihand 124">
                  <a:extLst>
                    <a:ext uri="{FF2B5EF4-FFF2-40B4-BE49-F238E27FC236}">
                      <a16:creationId xmlns:a16="http://schemas.microsoft.com/office/drawing/2014/main" id="{DFCA9DF9-E6E2-4A96-8646-3783146B57EC}"/>
                    </a:ext>
                  </a:extLst>
                </p:cNvPr>
                <p:cNvPicPr/>
                <p:nvPr/>
              </p:nvPicPr>
              <p:blipFill>
                <a:blip r:embed="rId200"/>
                <a:stretch>
                  <a:fillRect/>
                </a:stretch>
              </p:blipFill>
              <p:spPr>
                <a:xfrm>
                  <a:off x="2852027" y="6167227"/>
                  <a:ext cx="35424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26" name="Freihand 125">
                  <a:extLst>
                    <a:ext uri="{FF2B5EF4-FFF2-40B4-BE49-F238E27FC236}">
                      <a16:creationId xmlns:a16="http://schemas.microsoft.com/office/drawing/2014/main" id="{B6AED852-1047-4D6C-8D07-B9DB30FB138C}"/>
                    </a:ext>
                  </a:extLst>
                </p14:cNvPr>
                <p14:cNvContentPartPr/>
                <p14:nvPr/>
              </p14:nvContentPartPr>
              <p14:xfrm>
                <a:off x="3240107" y="6178747"/>
                <a:ext cx="129600" cy="73440"/>
              </p14:xfrm>
            </p:contentPart>
          </mc:Choice>
          <mc:Fallback>
            <p:pic>
              <p:nvPicPr>
                <p:cNvPr id="126" name="Freihand 125">
                  <a:extLst>
                    <a:ext uri="{FF2B5EF4-FFF2-40B4-BE49-F238E27FC236}">
                      <a16:creationId xmlns:a16="http://schemas.microsoft.com/office/drawing/2014/main" id="{B6AED852-1047-4D6C-8D07-B9DB30FB138C}"/>
                    </a:ext>
                  </a:extLst>
                </p:cNvPr>
                <p:cNvPicPr/>
                <p:nvPr/>
              </p:nvPicPr>
              <p:blipFill>
                <a:blip r:embed="rId202"/>
                <a:stretch>
                  <a:fillRect/>
                </a:stretch>
              </p:blipFill>
              <p:spPr>
                <a:xfrm>
                  <a:off x="3235787" y="6174427"/>
                  <a:ext cx="13824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27" name="Freihand 126">
                  <a:extLst>
                    <a:ext uri="{FF2B5EF4-FFF2-40B4-BE49-F238E27FC236}">
                      <a16:creationId xmlns:a16="http://schemas.microsoft.com/office/drawing/2014/main" id="{079246EF-015E-49C0-A1FF-CA27CC861074}"/>
                    </a:ext>
                  </a:extLst>
                </p14:cNvPr>
                <p14:cNvContentPartPr/>
                <p14:nvPr/>
              </p14:nvContentPartPr>
              <p14:xfrm>
                <a:off x="3400307" y="6065707"/>
                <a:ext cx="189720" cy="165240"/>
              </p14:xfrm>
            </p:contentPart>
          </mc:Choice>
          <mc:Fallback>
            <p:pic>
              <p:nvPicPr>
                <p:cNvPr id="127" name="Freihand 126">
                  <a:extLst>
                    <a:ext uri="{FF2B5EF4-FFF2-40B4-BE49-F238E27FC236}">
                      <a16:creationId xmlns:a16="http://schemas.microsoft.com/office/drawing/2014/main" id="{079246EF-015E-49C0-A1FF-CA27CC861074}"/>
                    </a:ext>
                  </a:extLst>
                </p:cNvPr>
                <p:cNvPicPr/>
                <p:nvPr/>
              </p:nvPicPr>
              <p:blipFill>
                <a:blip r:embed="rId204"/>
                <a:stretch>
                  <a:fillRect/>
                </a:stretch>
              </p:blipFill>
              <p:spPr>
                <a:xfrm>
                  <a:off x="3395987" y="6061387"/>
                  <a:ext cx="198360" cy="17388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28" name="Freihand 127">
                  <a:extLst>
                    <a:ext uri="{FF2B5EF4-FFF2-40B4-BE49-F238E27FC236}">
                      <a16:creationId xmlns:a16="http://schemas.microsoft.com/office/drawing/2014/main" id="{26D0F3EF-4189-40A0-95DD-77305FABFDCB}"/>
                    </a:ext>
                  </a:extLst>
                </p14:cNvPr>
                <p14:cNvContentPartPr/>
                <p14:nvPr/>
              </p14:nvContentPartPr>
              <p14:xfrm>
                <a:off x="3586787" y="6138427"/>
                <a:ext cx="137880" cy="95760"/>
              </p14:xfrm>
            </p:contentPart>
          </mc:Choice>
          <mc:Fallback>
            <p:pic>
              <p:nvPicPr>
                <p:cNvPr id="128" name="Freihand 127">
                  <a:extLst>
                    <a:ext uri="{FF2B5EF4-FFF2-40B4-BE49-F238E27FC236}">
                      <a16:creationId xmlns:a16="http://schemas.microsoft.com/office/drawing/2014/main" id="{26D0F3EF-4189-40A0-95DD-77305FABFDCB}"/>
                    </a:ext>
                  </a:extLst>
                </p:cNvPr>
                <p:cNvPicPr/>
                <p:nvPr/>
              </p:nvPicPr>
              <p:blipFill>
                <a:blip r:embed="rId206"/>
                <a:stretch>
                  <a:fillRect/>
                </a:stretch>
              </p:blipFill>
              <p:spPr>
                <a:xfrm>
                  <a:off x="3582467" y="6134107"/>
                  <a:ext cx="146520" cy="10440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29" name="Freihand 128">
                  <a:extLst>
                    <a:ext uri="{FF2B5EF4-FFF2-40B4-BE49-F238E27FC236}">
                      <a16:creationId xmlns:a16="http://schemas.microsoft.com/office/drawing/2014/main" id="{0B4E4FCE-BF05-4293-BA43-69891FE6299C}"/>
                    </a:ext>
                  </a:extLst>
                </p14:cNvPr>
                <p14:cNvContentPartPr/>
                <p14:nvPr/>
              </p14:nvContentPartPr>
              <p14:xfrm>
                <a:off x="3919787" y="6139507"/>
                <a:ext cx="414360" cy="89640"/>
              </p14:xfrm>
            </p:contentPart>
          </mc:Choice>
          <mc:Fallback>
            <p:pic>
              <p:nvPicPr>
                <p:cNvPr id="129" name="Freihand 128">
                  <a:extLst>
                    <a:ext uri="{FF2B5EF4-FFF2-40B4-BE49-F238E27FC236}">
                      <a16:creationId xmlns:a16="http://schemas.microsoft.com/office/drawing/2014/main" id="{0B4E4FCE-BF05-4293-BA43-69891FE6299C}"/>
                    </a:ext>
                  </a:extLst>
                </p:cNvPr>
                <p:cNvPicPr/>
                <p:nvPr/>
              </p:nvPicPr>
              <p:blipFill>
                <a:blip r:embed="rId208"/>
                <a:stretch>
                  <a:fillRect/>
                </a:stretch>
              </p:blipFill>
              <p:spPr>
                <a:xfrm>
                  <a:off x="3915467" y="6135187"/>
                  <a:ext cx="42300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30" name="Freihand 129">
                  <a:extLst>
                    <a:ext uri="{FF2B5EF4-FFF2-40B4-BE49-F238E27FC236}">
                      <a16:creationId xmlns:a16="http://schemas.microsoft.com/office/drawing/2014/main" id="{CAD24FB0-6ABA-4688-A679-D61183BD0A65}"/>
                    </a:ext>
                  </a:extLst>
                </p14:cNvPr>
                <p14:cNvContentPartPr/>
                <p14:nvPr/>
              </p14:nvContentPartPr>
              <p14:xfrm>
                <a:off x="4335587" y="6043027"/>
                <a:ext cx="190800" cy="150840"/>
              </p14:xfrm>
            </p:contentPart>
          </mc:Choice>
          <mc:Fallback>
            <p:pic>
              <p:nvPicPr>
                <p:cNvPr id="130" name="Freihand 129">
                  <a:extLst>
                    <a:ext uri="{FF2B5EF4-FFF2-40B4-BE49-F238E27FC236}">
                      <a16:creationId xmlns:a16="http://schemas.microsoft.com/office/drawing/2014/main" id="{CAD24FB0-6ABA-4688-A679-D61183BD0A65}"/>
                    </a:ext>
                  </a:extLst>
                </p:cNvPr>
                <p:cNvPicPr/>
                <p:nvPr/>
              </p:nvPicPr>
              <p:blipFill>
                <a:blip r:embed="rId210"/>
                <a:stretch>
                  <a:fillRect/>
                </a:stretch>
              </p:blipFill>
              <p:spPr>
                <a:xfrm>
                  <a:off x="4331267" y="6038707"/>
                  <a:ext cx="199440" cy="159480"/>
                </a:xfrm>
                <a:prstGeom prst="rect">
                  <a:avLst/>
                </a:prstGeom>
              </p:spPr>
            </p:pic>
          </mc:Fallback>
        </mc:AlternateContent>
      </p:grpSp>
      <p:grpSp>
        <p:nvGrpSpPr>
          <p:cNvPr id="139" name="Gruppieren 138">
            <a:extLst>
              <a:ext uri="{FF2B5EF4-FFF2-40B4-BE49-F238E27FC236}">
                <a16:creationId xmlns:a16="http://schemas.microsoft.com/office/drawing/2014/main" id="{A494E46C-AF8F-4073-879B-DF3EC3CAF430}"/>
              </a:ext>
            </a:extLst>
          </p:cNvPr>
          <p:cNvGrpSpPr/>
          <p:nvPr/>
        </p:nvGrpSpPr>
        <p:grpSpPr>
          <a:xfrm>
            <a:off x="4761467" y="5897947"/>
            <a:ext cx="901800" cy="320040"/>
            <a:chOff x="4761467" y="5897947"/>
            <a:chExt cx="901800" cy="320040"/>
          </a:xfrm>
        </p:grpSpPr>
        <mc:AlternateContent xmlns:mc="http://schemas.openxmlformats.org/markup-compatibility/2006">
          <mc:Choice xmlns:p14="http://schemas.microsoft.com/office/powerpoint/2010/main" Requires="p14">
            <p:contentPart p14:bwMode="auto" r:id="rId211">
              <p14:nvContentPartPr>
                <p14:cNvPr id="133" name="Freihand 132">
                  <a:extLst>
                    <a:ext uri="{FF2B5EF4-FFF2-40B4-BE49-F238E27FC236}">
                      <a16:creationId xmlns:a16="http://schemas.microsoft.com/office/drawing/2014/main" id="{51998080-34CC-47DA-9937-E01EB8385CC6}"/>
                    </a:ext>
                  </a:extLst>
                </p14:cNvPr>
                <p14:cNvContentPartPr/>
                <p14:nvPr/>
              </p14:nvContentPartPr>
              <p14:xfrm>
                <a:off x="4761467" y="6026827"/>
                <a:ext cx="149760" cy="149040"/>
              </p14:xfrm>
            </p:contentPart>
          </mc:Choice>
          <mc:Fallback>
            <p:pic>
              <p:nvPicPr>
                <p:cNvPr id="133" name="Freihand 132">
                  <a:extLst>
                    <a:ext uri="{FF2B5EF4-FFF2-40B4-BE49-F238E27FC236}">
                      <a16:creationId xmlns:a16="http://schemas.microsoft.com/office/drawing/2014/main" id="{51998080-34CC-47DA-9937-E01EB8385CC6}"/>
                    </a:ext>
                  </a:extLst>
                </p:cNvPr>
                <p:cNvPicPr/>
                <p:nvPr/>
              </p:nvPicPr>
              <p:blipFill>
                <a:blip r:embed="rId212"/>
                <a:stretch>
                  <a:fillRect/>
                </a:stretch>
              </p:blipFill>
              <p:spPr>
                <a:xfrm>
                  <a:off x="4757147" y="6022507"/>
                  <a:ext cx="15840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34" name="Freihand 133">
                  <a:extLst>
                    <a:ext uri="{FF2B5EF4-FFF2-40B4-BE49-F238E27FC236}">
                      <a16:creationId xmlns:a16="http://schemas.microsoft.com/office/drawing/2014/main" id="{907673D6-2E92-4D62-93DC-232E5DD0F5D4}"/>
                    </a:ext>
                  </a:extLst>
                </p14:cNvPr>
                <p14:cNvContentPartPr/>
                <p14:nvPr/>
              </p14:nvContentPartPr>
              <p14:xfrm>
                <a:off x="4953707" y="5998387"/>
                <a:ext cx="147600" cy="219600"/>
              </p14:xfrm>
            </p:contentPart>
          </mc:Choice>
          <mc:Fallback>
            <p:pic>
              <p:nvPicPr>
                <p:cNvPr id="134" name="Freihand 133">
                  <a:extLst>
                    <a:ext uri="{FF2B5EF4-FFF2-40B4-BE49-F238E27FC236}">
                      <a16:creationId xmlns:a16="http://schemas.microsoft.com/office/drawing/2014/main" id="{907673D6-2E92-4D62-93DC-232E5DD0F5D4}"/>
                    </a:ext>
                  </a:extLst>
                </p:cNvPr>
                <p:cNvPicPr/>
                <p:nvPr/>
              </p:nvPicPr>
              <p:blipFill>
                <a:blip r:embed="rId214"/>
                <a:stretch>
                  <a:fillRect/>
                </a:stretch>
              </p:blipFill>
              <p:spPr>
                <a:xfrm>
                  <a:off x="4949387" y="5994067"/>
                  <a:ext cx="156240" cy="22824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35" name="Freihand 134">
                  <a:extLst>
                    <a:ext uri="{FF2B5EF4-FFF2-40B4-BE49-F238E27FC236}">
                      <a16:creationId xmlns:a16="http://schemas.microsoft.com/office/drawing/2014/main" id="{FE5D17C4-F5AE-4039-BB6E-2899CD45B082}"/>
                    </a:ext>
                  </a:extLst>
                </p14:cNvPr>
                <p14:cNvContentPartPr/>
                <p14:nvPr/>
              </p14:nvContentPartPr>
              <p14:xfrm>
                <a:off x="5133707" y="5960587"/>
                <a:ext cx="273600" cy="210960"/>
              </p14:xfrm>
            </p:contentPart>
          </mc:Choice>
          <mc:Fallback>
            <p:pic>
              <p:nvPicPr>
                <p:cNvPr id="135" name="Freihand 134">
                  <a:extLst>
                    <a:ext uri="{FF2B5EF4-FFF2-40B4-BE49-F238E27FC236}">
                      <a16:creationId xmlns:a16="http://schemas.microsoft.com/office/drawing/2014/main" id="{FE5D17C4-F5AE-4039-BB6E-2899CD45B082}"/>
                    </a:ext>
                  </a:extLst>
                </p:cNvPr>
                <p:cNvPicPr/>
                <p:nvPr/>
              </p:nvPicPr>
              <p:blipFill>
                <a:blip r:embed="rId216"/>
                <a:stretch>
                  <a:fillRect/>
                </a:stretch>
              </p:blipFill>
              <p:spPr>
                <a:xfrm>
                  <a:off x="5129387" y="5956267"/>
                  <a:ext cx="282240" cy="21960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36" name="Freihand 135">
                  <a:extLst>
                    <a:ext uri="{FF2B5EF4-FFF2-40B4-BE49-F238E27FC236}">
                      <a16:creationId xmlns:a16="http://schemas.microsoft.com/office/drawing/2014/main" id="{23859E4B-D9B6-4116-A68C-0FBD0912C682}"/>
                    </a:ext>
                  </a:extLst>
                </p14:cNvPr>
                <p14:cNvContentPartPr/>
                <p14:nvPr/>
              </p14:nvContentPartPr>
              <p14:xfrm>
                <a:off x="5262227" y="6044107"/>
                <a:ext cx="153000" cy="41760"/>
              </p14:xfrm>
            </p:contentPart>
          </mc:Choice>
          <mc:Fallback>
            <p:pic>
              <p:nvPicPr>
                <p:cNvPr id="136" name="Freihand 135">
                  <a:extLst>
                    <a:ext uri="{FF2B5EF4-FFF2-40B4-BE49-F238E27FC236}">
                      <a16:creationId xmlns:a16="http://schemas.microsoft.com/office/drawing/2014/main" id="{23859E4B-D9B6-4116-A68C-0FBD0912C682}"/>
                    </a:ext>
                  </a:extLst>
                </p:cNvPr>
                <p:cNvPicPr/>
                <p:nvPr/>
              </p:nvPicPr>
              <p:blipFill>
                <a:blip r:embed="rId218"/>
                <a:stretch>
                  <a:fillRect/>
                </a:stretch>
              </p:blipFill>
              <p:spPr>
                <a:xfrm>
                  <a:off x="5257907" y="6039787"/>
                  <a:ext cx="161640" cy="5040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37" name="Freihand 136">
                  <a:extLst>
                    <a:ext uri="{FF2B5EF4-FFF2-40B4-BE49-F238E27FC236}">
                      <a16:creationId xmlns:a16="http://schemas.microsoft.com/office/drawing/2014/main" id="{649FE975-CD15-40DF-805E-E4D139266B56}"/>
                    </a:ext>
                  </a:extLst>
                </p14:cNvPr>
                <p14:cNvContentPartPr/>
                <p14:nvPr/>
              </p14:nvContentPartPr>
              <p14:xfrm>
                <a:off x="5634107" y="5897947"/>
                <a:ext cx="29160" cy="124920"/>
              </p14:xfrm>
            </p:contentPart>
          </mc:Choice>
          <mc:Fallback>
            <p:pic>
              <p:nvPicPr>
                <p:cNvPr id="137" name="Freihand 136">
                  <a:extLst>
                    <a:ext uri="{FF2B5EF4-FFF2-40B4-BE49-F238E27FC236}">
                      <a16:creationId xmlns:a16="http://schemas.microsoft.com/office/drawing/2014/main" id="{649FE975-CD15-40DF-805E-E4D139266B56}"/>
                    </a:ext>
                  </a:extLst>
                </p:cNvPr>
                <p:cNvPicPr/>
                <p:nvPr/>
              </p:nvPicPr>
              <p:blipFill>
                <a:blip r:embed="rId220"/>
                <a:stretch>
                  <a:fillRect/>
                </a:stretch>
              </p:blipFill>
              <p:spPr>
                <a:xfrm>
                  <a:off x="5629787" y="5893627"/>
                  <a:ext cx="3780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38" name="Freihand 137">
                  <a:extLst>
                    <a:ext uri="{FF2B5EF4-FFF2-40B4-BE49-F238E27FC236}">
                      <a16:creationId xmlns:a16="http://schemas.microsoft.com/office/drawing/2014/main" id="{E23F7A0E-F668-495D-8615-F48DA4E6B0CA}"/>
                    </a:ext>
                  </a:extLst>
                </p14:cNvPr>
                <p14:cNvContentPartPr/>
                <p14:nvPr/>
              </p14:nvContentPartPr>
              <p14:xfrm>
                <a:off x="5594507" y="6190267"/>
                <a:ext cx="18000" cy="10080"/>
              </p14:xfrm>
            </p:contentPart>
          </mc:Choice>
          <mc:Fallback>
            <p:pic>
              <p:nvPicPr>
                <p:cNvPr id="138" name="Freihand 137">
                  <a:extLst>
                    <a:ext uri="{FF2B5EF4-FFF2-40B4-BE49-F238E27FC236}">
                      <a16:creationId xmlns:a16="http://schemas.microsoft.com/office/drawing/2014/main" id="{E23F7A0E-F668-495D-8615-F48DA4E6B0CA}"/>
                    </a:ext>
                  </a:extLst>
                </p:cNvPr>
                <p:cNvPicPr/>
                <p:nvPr/>
              </p:nvPicPr>
              <p:blipFill>
                <a:blip r:embed="rId222"/>
                <a:stretch>
                  <a:fillRect/>
                </a:stretch>
              </p:blipFill>
              <p:spPr>
                <a:xfrm>
                  <a:off x="5590187" y="6185947"/>
                  <a:ext cx="26640" cy="18720"/>
                </a:xfrm>
                <a:prstGeom prst="rect">
                  <a:avLst/>
                </a:prstGeom>
              </p:spPr>
            </p:pic>
          </mc:Fallback>
        </mc:AlternateContent>
      </p:grpSp>
    </p:spTree>
    <p:extLst>
      <p:ext uri="{BB962C8B-B14F-4D97-AF65-F5344CB8AC3E}">
        <p14:creationId xmlns:p14="http://schemas.microsoft.com/office/powerpoint/2010/main" val="1676107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4" grpId="0"/>
      <p:bldP spid="15" grpId="0"/>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B9808947-CEF8-43EC-BF62-5E76F31F3A12}"/>
              </a:ext>
            </a:extLst>
          </p:cNvPr>
          <p:cNvSpPr txBox="1"/>
          <p:nvPr/>
        </p:nvSpPr>
        <p:spPr>
          <a:xfrm>
            <a:off x="143653" y="-13447"/>
            <a:ext cx="8899494" cy="567680"/>
          </a:xfrm>
          <a:prstGeom prst="rect">
            <a:avLst/>
          </a:prstGeom>
          <a:noFill/>
        </p:spPr>
        <p:txBody>
          <a:bodyPr wrap="square" rtlCol="0">
            <a:noAutofit/>
          </a:bodyPr>
          <a:lstStyle/>
          <a:p>
            <a:pPr algn="ctr"/>
            <a:r>
              <a:rPr lang="de-DE" sz="3200" b="1" dirty="0" err="1"/>
              <a:t>Descriptive</a:t>
            </a:r>
            <a:r>
              <a:rPr lang="de-DE" sz="3200" b="1" dirty="0"/>
              <a:t> Case Study Germany</a:t>
            </a:r>
          </a:p>
          <a:p>
            <a:pPr algn="ctr"/>
            <a:endParaRPr lang="de-DE" sz="3200" dirty="0"/>
          </a:p>
          <a:p>
            <a:pPr algn="ctr"/>
            <a:r>
              <a:rPr lang="de-DE" sz="3200" dirty="0"/>
              <a:t>Regional trade </a:t>
            </a:r>
            <a:r>
              <a:rPr lang="de-DE" sz="3200" dirty="0" err="1"/>
              <a:t>relations</a:t>
            </a:r>
            <a:endParaRPr lang="de-DE" sz="3200" dirty="0"/>
          </a:p>
          <a:p>
            <a:pPr algn="ctr"/>
            <a:endParaRPr lang="de-DE" sz="3200" dirty="0"/>
          </a:p>
          <a:p>
            <a:pPr algn="ctr"/>
            <a:r>
              <a:rPr lang="de-DE" sz="3200" dirty="0"/>
              <a:t>Historical </a:t>
            </a:r>
            <a:r>
              <a:rPr lang="de-DE" sz="3200" dirty="0" err="1"/>
              <a:t>developments</a:t>
            </a:r>
            <a:endParaRPr lang="de-DE" sz="3200" dirty="0"/>
          </a:p>
          <a:p>
            <a:pPr algn="ctr"/>
            <a:endParaRPr lang="de-DE" sz="3200" dirty="0"/>
          </a:p>
          <a:p>
            <a:pPr algn="ctr"/>
            <a:r>
              <a:rPr lang="de-DE" sz="3200" dirty="0"/>
              <a:t>General </a:t>
            </a:r>
            <a:r>
              <a:rPr lang="de-DE" sz="3200" dirty="0" err="1"/>
              <a:t>aggregates</a:t>
            </a:r>
            <a:endParaRPr lang="de-DE" sz="3200" dirty="0"/>
          </a:p>
        </p:txBody>
      </p:sp>
      <p:sp>
        <p:nvSpPr>
          <p:cNvPr id="22" name="Rechteck 21">
            <a:extLst>
              <a:ext uri="{FF2B5EF4-FFF2-40B4-BE49-F238E27FC236}">
                <a16:creationId xmlns:a16="http://schemas.microsoft.com/office/drawing/2014/main" id="{97136846-D6BF-416F-93B4-B9714268190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3200163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5EE0B7-4348-C84C-B6EF-1F92FE62E616}"/>
            </a:ext>
          </a:extLst>
        </p:cNvPr>
        <p:cNvGrpSpPr/>
        <p:nvPr/>
      </p:nvGrpSpPr>
      <p:grpSpPr>
        <a:xfrm>
          <a:off x="0" y="0"/>
          <a:ext cx="0" cy="0"/>
          <a:chOff x="0" y="0"/>
          <a:chExt cx="0" cy="0"/>
        </a:xfrm>
      </p:grpSpPr>
      <p:sp>
        <p:nvSpPr>
          <p:cNvPr id="5" name="Textfeld 4">
            <a:extLst>
              <a:ext uri="{FF2B5EF4-FFF2-40B4-BE49-F238E27FC236}">
                <a16:creationId xmlns:a16="http://schemas.microsoft.com/office/drawing/2014/main" id="{2B74C647-39E0-E555-488E-E4F78F8AA6EE}"/>
              </a:ext>
            </a:extLst>
          </p:cNvPr>
          <p:cNvSpPr txBox="1"/>
          <p:nvPr/>
        </p:nvSpPr>
        <p:spPr>
          <a:xfrm>
            <a:off x="143653" y="-13447"/>
            <a:ext cx="8899494" cy="567680"/>
          </a:xfrm>
          <a:prstGeom prst="rect">
            <a:avLst/>
          </a:prstGeom>
          <a:noFill/>
        </p:spPr>
        <p:txBody>
          <a:bodyPr wrap="square" rtlCol="0">
            <a:noAutofit/>
          </a:bodyPr>
          <a:lstStyle/>
          <a:p>
            <a:pPr algn="ctr"/>
            <a:r>
              <a:rPr lang="de-DE" sz="3200" dirty="0"/>
              <a:t>International Trade Germany </a:t>
            </a:r>
            <a:r>
              <a:rPr lang="de-DE" sz="3200" dirty="0" err="1"/>
              <a:t>vs</a:t>
            </a:r>
            <a:r>
              <a:rPr lang="de-DE" sz="3200" dirty="0"/>
              <a:t> World (real)</a:t>
            </a:r>
          </a:p>
        </p:txBody>
      </p:sp>
      <p:sp>
        <p:nvSpPr>
          <p:cNvPr id="11" name="Textfeld 10">
            <a:extLst>
              <a:ext uri="{FF2B5EF4-FFF2-40B4-BE49-F238E27FC236}">
                <a16:creationId xmlns:a16="http://schemas.microsoft.com/office/drawing/2014/main" id="{04229AE6-8E9B-E394-9259-54CBB3F35CA8}"/>
              </a:ext>
            </a:extLst>
          </p:cNvPr>
          <p:cNvSpPr txBox="1"/>
          <p:nvPr/>
        </p:nvSpPr>
        <p:spPr>
          <a:xfrm>
            <a:off x="0" y="5453759"/>
            <a:ext cx="1565506" cy="646331"/>
          </a:xfrm>
          <a:prstGeom prst="rect">
            <a:avLst/>
          </a:prstGeom>
          <a:noFill/>
        </p:spPr>
        <p:txBody>
          <a:bodyPr wrap="square" rtlCol="0">
            <a:noAutofit/>
          </a:bodyPr>
          <a:lstStyle/>
          <a:p>
            <a:r>
              <a:rPr lang="de-DE" dirty="0">
                <a:latin typeface="Times New Roman" panose="02020603050405020304" pitchFamily="18" charset="0"/>
                <a:cs typeface="Times New Roman" panose="02020603050405020304" pitchFamily="18" charset="0"/>
              </a:rPr>
              <a:t>Source: Destatis, CPB</a:t>
            </a:r>
          </a:p>
        </p:txBody>
      </p:sp>
      <p:sp>
        <p:nvSpPr>
          <p:cNvPr id="22" name="Rechteck 21">
            <a:extLst>
              <a:ext uri="{FF2B5EF4-FFF2-40B4-BE49-F238E27FC236}">
                <a16:creationId xmlns:a16="http://schemas.microsoft.com/office/drawing/2014/main" id="{CCC2E502-860C-E3E7-5306-99A38786B8E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4" name="Grafik 3">
            <a:extLst>
              <a:ext uri="{FF2B5EF4-FFF2-40B4-BE49-F238E27FC236}">
                <a16:creationId xmlns:a16="http://schemas.microsoft.com/office/drawing/2014/main" id="{C499DF6A-4960-D62E-110A-959F191BED48}"/>
              </a:ext>
            </a:extLst>
          </p:cNvPr>
          <p:cNvPicPr>
            <a:picLocks noChangeAspect="1"/>
          </p:cNvPicPr>
          <p:nvPr/>
        </p:nvPicPr>
        <p:blipFill>
          <a:blip r:embed="rId2"/>
          <a:stretch>
            <a:fillRect/>
          </a:stretch>
        </p:blipFill>
        <p:spPr>
          <a:xfrm>
            <a:off x="1031069" y="757910"/>
            <a:ext cx="6759728" cy="4789450"/>
          </a:xfrm>
          <a:prstGeom prst="rect">
            <a:avLst/>
          </a:prstGeom>
        </p:spPr>
      </p:pic>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83357262-A017-467E-B758-B37BBDE1218B}"/>
                  </a:ext>
                </a:extLst>
              </p14:cNvPr>
              <p14:cNvContentPartPr/>
              <p14:nvPr/>
            </p14:nvContentPartPr>
            <p14:xfrm>
              <a:off x="2369627" y="3213240"/>
              <a:ext cx="1398960" cy="1512000"/>
            </p14:xfrm>
          </p:contentPart>
        </mc:Choice>
        <mc:Fallback>
          <p:pic>
            <p:nvPicPr>
              <p:cNvPr id="2" name="Freihand 1">
                <a:extLst>
                  <a:ext uri="{FF2B5EF4-FFF2-40B4-BE49-F238E27FC236}">
                    <a16:creationId xmlns:a16="http://schemas.microsoft.com/office/drawing/2014/main" id="{83357262-A017-467E-B758-B37BBDE1218B}"/>
                  </a:ext>
                </a:extLst>
              </p:cNvPr>
              <p:cNvPicPr/>
              <p:nvPr/>
            </p:nvPicPr>
            <p:blipFill>
              <a:blip r:embed="rId4"/>
              <a:stretch>
                <a:fillRect/>
              </a:stretch>
            </p:blipFill>
            <p:spPr>
              <a:xfrm>
                <a:off x="2365307" y="3208920"/>
                <a:ext cx="1407600" cy="15206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49" name="Freihand 48">
                <a:extLst>
                  <a:ext uri="{FF2B5EF4-FFF2-40B4-BE49-F238E27FC236}">
                    <a16:creationId xmlns:a16="http://schemas.microsoft.com/office/drawing/2014/main" id="{F7CB26C1-3E9E-44FE-A82D-AE88473C437A}"/>
                  </a:ext>
                </a:extLst>
              </p14:cNvPr>
              <p14:cNvContentPartPr/>
              <p14:nvPr/>
            </p14:nvContentPartPr>
            <p14:xfrm>
              <a:off x="3209507" y="4067520"/>
              <a:ext cx="1542240" cy="792000"/>
            </p14:xfrm>
          </p:contentPart>
        </mc:Choice>
        <mc:Fallback>
          <p:pic>
            <p:nvPicPr>
              <p:cNvPr id="49" name="Freihand 48">
                <a:extLst>
                  <a:ext uri="{FF2B5EF4-FFF2-40B4-BE49-F238E27FC236}">
                    <a16:creationId xmlns:a16="http://schemas.microsoft.com/office/drawing/2014/main" id="{F7CB26C1-3E9E-44FE-A82D-AE88473C437A}"/>
                  </a:ext>
                </a:extLst>
              </p:cNvPr>
              <p:cNvPicPr/>
              <p:nvPr/>
            </p:nvPicPr>
            <p:blipFill>
              <a:blip r:embed="rId6"/>
              <a:stretch>
                <a:fillRect/>
              </a:stretch>
            </p:blipFill>
            <p:spPr>
              <a:xfrm>
                <a:off x="3205187" y="4063200"/>
                <a:ext cx="1550880" cy="8006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51" name="Freihand 50">
                <a:extLst>
                  <a:ext uri="{FF2B5EF4-FFF2-40B4-BE49-F238E27FC236}">
                    <a16:creationId xmlns:a16="http://schemas.microsoft.com/office/drawing/2014/main" id="{EA118914-9B00-48E7-A78C-BD1D4690971F}"/>
                  </a:ext>
                </a:extLst>
              </p14:cNvPr>
              <p14:cNvContentPartPr/>
              <p14:nvPr/>
            </p14:nvContentPartPr>
            <p14:xfrm>
              <a:off x="4351427" y="1881600"/>
              <a:ext cx="1678680" cy="1289880"/>
            </p14:xfrm>
          </p:contentPart>
        </mc:Choice>
        <mc:Fallback>
          <p:pic>
            <p:nvPicPr>
              <p:cNvPr id="51" name="Freihand 50">
                <a:extLst>
                  <a:ext uri="{FF2B5EF4-FFF2-40B4-BE49-F238E27FC236}">
                    <a16:creationId xmlns:a16="http://schemas.microsoft.com/office/drawing/2014/main" id="{EA118914-9B00-48E7-A78C-BD1D4690971F}"/>
                  </a:ext>
                </a:extLst>
              </p:cNvPr>
              <p:cNvPicPr/>
              <p:nvPr/>
            </p:nvPicPr>
            <p:blipFill>
              <a:blip r:embed="rId8"/>
              <a:stretch>
                <a:fillRect/>
              </a:stretch>
            </p:blipFill>
            <p:spPr>
              <a:xfrm>
                <a:off x="4347107" y="1877280"/>
                <a:ext cx="1687320" cy="129852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52" name="Freihand 51">
                <a:extLst>
                  <a:ext uri="{FF2B5EF4-FFF2-40B4-BE49-F238E27FC236}">
                    <a16:creationId xmlns:a16="http://schemas.microsoft.com/office/drawing/2014/main" id="{FF53DFFA-FF8B-4394-BA49-7099C2EF66F9}"/>
                  </a:ext>
                </a:extLst>
              </p14:cNvPr>
              <p14:cNvContentPartPr/>
              <p14:nvPr/>
            </p14:nvContentPartPr>
            <p14:xfrm>
              <a:off x="4296347" y="2750640"/>
              <a:ext cx="1631160" cy="635040"/>
            </p14:xfrm>
          </p:contentPart>
        </mc:Choice>
        <mc:Fallback>
          <p:pic>
            <p:nvPicPr>
              <p:cNvPr id="52" name="Freihand 51">
                <a:extLst>
                  <a:ext uri="{FF2B5EF4-FFF2-40B4-BE49-F238E27FC236}">
                    <a16:creationId xmlns:a16="http://schemas.microsoft.com/office/drawing/2014/main" id="{FF53DFFA-FF8B-4394-BA49-7099C2EF66F9}"/>
                  </a:ext>
                </a:extLst>
              </p:cNvPr>
              <p:cNvPicPr/>
              <p:nvPr/>
            </p:nvPicPr>
            <p:blipFill>
              <a:blip r:embed="rId10"/>
              <a:stretch>
                <a:fillRect/>
              </a:stretch>
            </p:blipFill>
            <p:spPr>
              <a:xfrm>
                <a:off x="4292027" y="2746320"/>
                <a:ext cx="1639800" cy="6436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67" name="Freihand 166">
                <a:extLst>
                  <a:ext uri="{FF2B5EF4-FFF2-40B4-BE49-F238E27FC236}">
                    <a16:creationId xmlns:a16="http://schemas.microsoft.com/office/drawing/2014/main" id="{2426BC0B-6216-450A-B21F-D7C94F1CA3A1}"/>
                  </a:ext>
                </a:extLst>
              </p14:cNvPr>
              <p14:cNvContentPartPr/>
              <p14:nvPr/>
            </p14:nvContentPartPr>
            <p14:xfrm>
              <a:off x="6751907" y="2033880"/>
              <a:ext cx="555120" cy="419400"/>
            </p14:xfrm>
          </p:contentPart>
        </mc:Choice>
        <mc:Fallback>
          <p:pic>
            <p:nvPicPr>
              <p:cNvPr id="167" name="Freihand 166">
                <a:extLst>
                  <a:ext uri="{FF2B5EF4-FFF2-40B4-BE49-F238E27FC236}">
                    <a16:creationId xmlns:a16="http://schemas.microsoft.com/office/drawing/2014/main" id="{2426BC0B-6216-450A-B21F-D7C94F1CA3A1}"/>
                  </a:ext>
                </a:extLst>
              </p:cNvPr>
              <p:cNvPicPr/>
              <p:nvPr/>
            </p:nvPicPr>
            <p:blipFill>
              <a:blip r:embed="rId12"/>
              <a:stretch>
                <a:fillRect/>
              </a:stretch>
            </p:blipFill>
            <p:spPr>
              <a:xfrm>
                <a:off x="6747587" y="2029560"/>
                <a:ext cx="563760" cy="4280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69" name="Freihand 168">
                <a:extLst>
                  <a:ext uri="{FF2B5EF4-FFF2-40B4-BE49-F238E27FC236}">
                    <a16:creationId xmlns:a16="http://schemas.microsoft.com/office/drawing/2014/main" id="{DEBCEB62-4188-4519-A39F-3A89757337FA}"/>
                  </a:ext>
                </a:extLst>
              </p14:cNvPr>
              <p14:cNvContentPartPr/>
              <p14:nvPr/>
            </p14:nvContentPartPr>
            <p14:xfrm>
              <a:off x="2489507" y="3310080"/>
              <a:ext cx="1196640" cy="1267920"/>
            </p14:xfrm>
          </p:contentPart>
        </mc:Choice>
        <mc:Fallback>
          <p:pic>
            <p:nvPicPr>
              <p:cNvPr id="169" name="Freihand 168">
                <a:extLst>
                  <a:ext uri="{FF2B5EF4-FFF2-40B4-BE49-F238E27FC236}">
                    <a16:creationId xmlns:a16="http://schemas.microsoft.com/office/drawing/2014/main" id="{DEBCEB62-4188-4519-A39F-3A89757337FA}"/>
                  </a:ext>
                </a:extLst>
              </p:cNvPr>
              <p:cNvPicPr/>
              <p:nvPr/>
            </p:nvPicPr>
            <p:blipFill>
              <a:blip r:embed="rId14"/>
              <a:stretch>
                <a:fillRect/>
              </a:stretch>
            </p:blipFill>
            <p:spPr>
              <a:xfrm>
                <a:off x="2485187" y="3305760"/>
                <a:ext cx="1205280" cy="127656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71" name="Freihand 170">
                <a:extLst>
                  <a:ext uri="{FF2B5EF4-FFF2-40B4-BE49-F238E27FC236}">
                    <a16:creationId xmlns:a16="http://schemas.microsoft.com/office/drawing/2014/main" id="{3BA348AB-FAED-43CD-9EBD-F1CCDF844B8B}"/>
                  </a:ext>
                </a:extLst>
              </p14:cNvPr>
              <p14:cNvContentPartPr/>
              <p14:nvPr/>
            </p14:nvContentPartPr>
            <p14:xfrm>
              <a:off x="4392107" y="2715720"/>
              <a:ext cx="1510200" cy="627480"/>
            </p14:xfrm>
          </p:contentPart>
        </mc:Choice>
        <mc:Fallback>
          <p:pic>
            <p:nvPicPr>
              <p:cNvPr id="171" name="Freihand 170">
                <a:extLst>
                  <a:ext uri="{FF2B5EF4-FFF2-40B4-BE49-F238E27FC236}">
                    <a16:creationId xmlns:a16="http://schemas.microsoft.com/office/drawing/2014/main" id="{3BA348AB-FAED-43CD-9EBD-F1CCDF844B8B}"/>
                  </a:ext>
                </a:extLst>
              </p:cNvPr>
              <p:cNvPicPr/>
              <p:nvPr/>
            </p:nvPicPr>
            <p:blipFill>
              <a:blip r:embed="rId16"/>
              <a:stretch>
                <a:fillRect/>
              </a:stretch>
            </p:blipFill>
            <p:spPr>
              <a:xfrm>
                <a:off x="4387787" y="2711400"/>
                <a:ext cx="1518840" cy="636120"/>
              </a:xfrm>
              <a:prstGeom prst="rect">
                <a:avLst/>
              </a:prstGeom>
            </p:spPr>
          </p:pic>
        </mc:Fallback>
      </mc:AlternateContent>
      <p:grpSp>
        <p:nvGrpSpPr>
          <p:cNvPr id="337" name="Gruppieren 336">
            <a:extLst>
              <a:ext uri="{FF2B5EF4-FFF2-40B4-BE49-F238E27FC236}">
                <a16:creationId xmlns:a16="http://schemas.microsoft.com/office/drawing/2014/main" id="{69D97947-AAC6-428B-BCE4-F043E966D4C4}"/>
              </a:ext>
            </a:extLst>
          </p:cNvPr>
          <p:cNvGrpSpPr/>
          <p:nvPr/>
        </p:nvGrpSpPr>
        <p:grpSpPr>
          <a:xfrm>
            <a:off x="2471147" y="5288280"/>
            <a:ext cx="6162120" cy="1315080"/>
            <a:chOff x="2471147" y="5288280"/>
            <a:chExt cx="6162120" cy="1315080"/>
          </a:xfrm>
        </p:grpSpPr>
        <mc:AlternateContent xmlns:mc="http://schemas.openxmlformats.org/markup-compatibility/2006">
          <mc:Choice xmlns:p14="http://schemas.microsoft.com/office/powerpoint/2010/main" Requires="p14">
            <p:contentPart p14:bwMode="auto" r:id="rId17">
              <p14:nvContentPartPr>
                <p14:cNvPr id="256" name="Freihand 255">
                  <a:extLst>
                    <a:ext uri="{FF2B5EF4-FFF2-40B4-BE49-F238E27FC236}">
                      <a16:creationId xmlns:a16="http://schemas.microsoft.com/office/drawing/2014/main" id="{9DB6457B-954D-44CF-B45A-8EE457B27A9E}"/>
                    </a:ext>
                  </a:extLst>
                </p14:cNvPr>
                <p14:cNvContentPartPr/>
                <p14:nvPr/>
              </p14:nvContentPartPr>
              <p14:xfrm>
                <a:off x="2604347" y="5607960"/>
                <a:ext cx="166320" cy="189360"/>
              </p14:xfrm>
            </p:contentPart>
          </mc:Choice>
          <mc:Fallback>
            <p:pic>
              <p:nvPicPr>
                <p:cNvPr id="256" name="Freihand 255">
                  <a:extLst>
                    <a:ext uri="{FF2B5EF4-FFF2-40B4-BE49-F238E27FC236}">
                      <a16:creationId xmlns:a16="http://schemas.microsoft.com/office/drawing/2014/main" id="{9DB6457B-954D-44CF-B45A-8EE457B27A9E}"/>
                    </a:ext>
                  </a:extLst>
                </p:cNvPr>
                <p:cNvPicPr/>
                <p:nvPr/>
              </p:nvPicPr>
              <p:blipFill>
                <a:blip r:embed="rId18"/>
                <a:stretch>
                  <a:fillRect/>
                </a:stretch>
              </p:blipFill>
              <p:spPr>
                <a:xfrm>
                  <a:off x="2600027" y="5603640"/>
                  <a:ext cx="17496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257" name="Freihand 256">
                  <a:extLst>
                    <a:ext uri="{FF2B5EF4-FFF2-40B4-BE49-F238E27FC236}">
                      <a16:creationId xmlns:a16="http://schemas.microsoft.com/office/drawing/2014/main" id="{0E3169B1-2469-4EC3-AD9C-0F1459B7BDCE}"/>
                    </a:ext>
                  </a:extLst>
                </p14:cNvPr>
                <p14:cNvContentPartPr/>
                <p14:nvPr/>
              </p14:nvContentPartPr>
              <p14:xfrm>
                <a:off x="2471147" y="5520120"/>
                <a:ext cx="369360" cy="363960"/>
              </p14:xfrm>
            </p:contentPart>
          </mc:Choice>
          <mc:Fallback>
            <p:pic>
              <p:nvPicPr>
                <p:cNvPr id="257" name="Freihand 256">
                  <a:extLst>
                    <a:ext uri="{FF2B5EF4-FFF2-40B4-BE49-F238E27FC236}">
                      <a16:creationId xmlns:a16="http://schemas.microsoft.com/office/drawing/2014/main" id="{0E3169B1-2469-4EC3-AD9C-0F1459B7BDCE}"/>
                    </a:ext>
                  </a:extLst>
                </p:cNvPr>
                <p:cNvPicPr/>
                <p:nvPr/>
              </p:nvPicPr>
              <p:blipFill>
                <a:blip r:embed="rId20"/>
                <a:stretch>
                  <a:fillRect/>
                </a:stretch>
              </p:blipFill>
              <p:spPr>
                <a:xfrm>
                  <a:off x="2466827" y="5515800"/>
                  <a:ext cx="378000" cy="37260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259" name="Freihand 258">
                  <a:extLst>
                    <a:ext uri="{FF2B5EF4-FFF2-40B4-BE49-F238E27FC236}">
                      <a16:creationId xmlns:a16="http://schemas.microsoft.com/office/drawing/2014/main" id="{4567520A-3BBE-4F64-A87C-909CFB6DAB57}"/>
                    </a:ext>
                  </a:extLst>
                </p14:cNvPr>
                <p14:cNvContentPartPr/>
                <p14:nvPr/>
              </p14:nvContentPartPr>
              <p14:xfrm>
                <a:off x="3077747" y="5595000"/>
                <a:ext cx="44280" cy="234000"/>
              </p14:xfrm>
            </p:contentPart>
          </mc:Choice>
          <mc:Fallback>
            <p:pic>
              <p:nvPicPr>
                <p:cNvPr id="259" name="Freihand 258">
                  <a:extLst>
                    <a:ext uri="{FF2B5EF4-FFF2-40B4-BE49-F238E27FC236}">
                      <a16:creationId xmlns:a16="http://schemas.microsoft.com/office/drawing/2014/main" id="{4567520A-3BBE-4F64-A87C-909CFB6DAB57}"/>
                    </a:ext>
                  </a:extLst>
                </p:cNvPr>
                <p:cNvPicPr/>
                <p:nvPr/>
              </p:nvPicPr>
              <p:blipFill>
                <a:blip r:embed="rId22"/>
                <a:stretch>
                  <a:fillRect/>
                </a:stretch>
              </p:blipFill>
              <p:spPr>
                <a:xfrm>
                  <a:off x="3073427" y="5590680"/>
                  <a:ext cx="52920" cy="24264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260" name="Freihand 259">
                  <a:extLst>
                    <a:ext uri="{FF2B5EF4-FFF2-40B4-BE49-F238E27FC236}">
                      <a16:creationId xmlns:a16="http://schemas.microsoft.com/office/drawing/2014/main" id="{D01F0DE7-0B9A-4AD4-8352-FD64C6072CD4}"/>
                    </a:ext>
                  </a:extLst>
                </p14:cNvPr>
                <p14:cNvContentPartPr/>
                <p14:nvPr/>
              </p14:nvContentPartPr>
              <p14:xfrm>
                <a:off x="2973707" y="5714520"/>
                <a:ext cx="216000" cy="55800"/>
              </p14:xfrm>
            </p:contentPart>
          </mc:Choice>
          <mc:Fallback>
            <p:pic>
              <p:nvPicPr>
                <p:cNvPr id="260" name="Freihand 259">
                  <a:extLst>
                    <a:ext uri="{FF2B5EF4-FFF2-40B4-BE49-F238E27FC236}">
                      <a16:creationId xmlns:a16="http://schemas.microsoft.com/office/drawing/2014/main" id="{D01F0DE7-0B9A-4AD4-8352-FD64C6072CD4}"/>
                    </a:ext>
                  </a:extLst>
                </p:cNvPr>
                <p:cNvPicPr/>
                <p:nvPr/>
              </p:nvPicPr>
              <p:blipFill>
                <a:blip r:embed="rId24"/>
                <a:stretch>
                  <a:fillRect/>
                </a:stretch>
              </p:blipFill>
              <p:spPr>
                <a:xfrm>
                  <a:off x="2969387" y="5710200"/>
                  <a:ext cx="22464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61" name="Freihand 260">
                  <a:extLst>
                    <a:ext uri="{FF2B5EF4-FFF2-40B4-BE49-F238E27FC236}">
                      <a16:creationId xmlns:a16="http://schemas.microsoft.com/office/drawing/2014/main" id="{7A5BE3B6-B01F-48F2-AC96-6BEA373D90E5}"/>
                    </a:ext>
                  </a:extLst>
                </p14:cNvPr>
                <p14:cNvContentPartPr/>
                <p14:nvPr/>
              </p14:nvContentPartPr>
              <p14:xfrm>
                <a:off x="2975507" y="5550000"/>
                <a:ext cx="210240" cy="35280"/>
              </p14:xfrm>
            </p:contentPart>
          </mc:Choice>
          <mc:Fallback>
            <p:pic>
              <p:nvPicPr>
                <p:cNvPr id="261" name="Freihand 260">
                  <a:extLst>
                    <a:ext uri="{FF2B5EF4-FFF2-40B4-BE49-F238E27FC236}">
                      <a16:creationId xmlns:a16="http://schemas.microsoft.com/office/drawing/2014/main" id="{7A5BE3B6-B01F-48F2-AC96-6BEA373D90E5}"/>
                    </a:ext>
                  </a:extLst>
                </p:cNvPr>
                <p:cNvPicPr/>
                <p:nvPr/>
              </p:nvPicPr>
              <p:blipFill>
                <a:blip r:embed="rId26"/>
                <a:stretch>
                  <a:fillRect/>
                </a:stretch>
              </p:blipFill>
              <p:spPr>
                <a:xfrm>
                  <a:off x="2971187" y="5545680"/>
                  <a:ext cx="218880" cy="4392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62" name="Freihand 261">
                  <a:extLst>
                    <a:ext uri="{FF2B5EF4-FFF2-40B4-BE49-F238E27FC236}">
                      <a16:creationId xmlns:a16="http://schemas.microsoft.com/office/drawing/2014/main" id="{7981B8DF-1CA2-4240-A9AE-61D926D7A195}"/>
                    </a:ext>
                  </a:extLst>
                </p14:cNvPr>
                <p14:cNvContentPartPr/>
                <p14:nvPr/>
              </p14:nvContentPartPr>
              <p14:xfrm>
                <a:off x="3247667" y="5534880"/>
                <a:ext cx="139680" cy="186120"/>
              </p14:xfrm>
            </p:contentPart>
          </mc:Choice>
          <mc:Fallback>
            <p:pic>
              <p:nvPicPr>
                <p:cNvPr id="262" name="Freihand 261">
                  <a:extLst>
                    <a:ext uri="{FF2B5EF4-FFF2-40B4-BE49-F238E27FC236}">
                      <a16:creationId xmlns:a16="http://schemas.microsoft.com/office/drawing/2014/main" id="{7981B8DF-1CA2-4240-A9AE-61D926D7A195}"/>
                    </a:ext>
                  </a:extLst>
                </p:cNvPr>
                <p:cNvPicPr/>
                <p:nvPr/>
              </p:nvPicPr>
              <p:blipFill>
                <a:blip r:embed="rId28"/>
                <a:stretch>
                  <a:fillRect/>
                </a:stretch>
              </p:blipFill>
              <p:spPr>
                <a:xfrm>
                  <a:off x="3243347" y="5530560"/>
                  <a:ext cx="148320" cy="19476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64" name="Freihand 263">
                  <a:extLst>
                    <a:ext uri="{FF2B5EF4-FFF2-40B4-BE49-F238E27FC236}">
                      <a16:creationId xmlns:a16="http://schemas.microsoft.com/office/drawing/2014/main" id="{75F58BBF-53FC-45DF-8D0D-7780E78F0AC0}"/>
                    </a:ext>
                  </a:extLst>
                </p14:cNvPr>
                <p14:cNvContentPartPr/>
                <p14:nvPr/>
              </p14:nvContentPartPr>
              <p14:xfrm>
                <a:off x="3608747" y="5562960"/>
                <a:ext cx="108720" cy="184680"/>
              </p14:xfrm>
            </p:contentPart>
          </mc:Choice>
          <mc:Fallback>
            <p:pic>
              <p:nvPicPr>
                <p:cNvPr id="264" name="Freihand 263">
                  <a:extLst>
                    <a:ext uri="{FF2B5EF4-FFF2-40B4-BE49-F238E27FC236}">
                      <a16:creationId xmlns:a16="http://schemas.microsoft.com/office/drawing/2014/main" id="{75F58BBF-53FC-45DF-8D0D-7780E78F0AC0}"/>
                    </a:ext>
                  </a:extLst>
                </p:cNvPr>
                <p:cNvPicPr/>
                <p:nvPr/>
              </p:nvPicPr>
              <p:blipFill>
                <a:blip r:embed="rId30"/>
                <a:stretch>
                  <a:fillRect/>
                </a:stretch>
              </p:blipFill>
              <p:spPr>
                <a:xfrm>
                  <a:off x="3604427" y="5558640"/>
                  <a:ext cx="117360" cy="19332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65" name="Freihand 264">
                  <a:extLst>
                    <a:ext uri="{FF2B5EF4-FFF2-40B4-BE49-F238E27FC236}">
                      <a16:creationId xmlns:a16="http://schemas.microsoft.com/office/drawing/2014/main" id="{1E7DE7BD-852F-4B0E-93AB-66D6103AD51E}"/>
                    </a:ext>
                  </a:extLst>
                </p14:cNvPr>
                <p14:cNvContentPartPr/>
                <p14:nvPr/>
              </p14:nvContentPartPr>
              <p14:xfrm>
                <a:off x="3770387" y="5575560"/>
                <a:ext cx="430560" cy="124920"/>
              </p14:xfrm>
            </p:contentPart>
          </mc:Choice>
          <mc:Fallback>
            <p:pic>
              <p:nvPicPr>
                <p:cNvPr id="265" name="Freihand 264">
                  <a:extLst>
                    <a:ext uri="{FF2B5EF4-FFF2-40B4-BE49-F238E27FC236}">
                      <a16:creationId xmlns:a16="http://schemas.microsoft.com/office/drawing/2014/main" id="{1E7DE7BD-852F-4B0E-93AB-66D6103AD51E}"/>
                    </a:ext>
                  </a:extLst>
                </p:cNvPr>
                <p:cNvPicPr/>
                <p:nvPr/>
              </p:nvPicPr>
              <p:blipFill>
                <a:blip r:embed="rId32"/>
                <a:stretch>
                  <a:fillRect/>
                </a:stretch>
              </p:blipFill>
              <p:spPr>
                <a:xfrm>
                  <a:off x="3766067" y="5571240"/>
                  <a:ext cx="43920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66" name="Freihand 265">
                  <a:extLst>
                    <a:ext uri="{FF2B5EF4-FFF2-40B4-BE49-F238E27FC236}">
                      <a16:creationId xmlns:a16="http://schemas.microsoft.com/office/drawing/2014/main" id="{2201BA55-5175-48F3-9711-0B9F9000060B}"/>
                    </a:ext>
                  </a:extLst>
                </p14:cNvPr>
                <p14:cNvContentPartPr/>
                <p14:nvPr/>
              </p14:nvContentPartPr>
              <p14:xfrm>
                <a:off x="4269347" y="5602200"/>
                <a:ext cx="101880" cy="132840"/>
              </p14:xfrm>
            </p:contentPart>
          </mc:Choice>
          <mc:Fallback>
            <p:pic>
              <p:nvPicPr>
                <p:cNvPr id="266" name="Freihand 265">
                  <a:extLst>
                    <a:ext uri="{FF2B5EF4-FFF2-40B4-BE49-F238E27FC236}">
                      <a16:creationId xmlns:a16="http://schemas.microsoft.com/office/drawing/2014/main" id="{2201BA55-5175-48F3-9711-0B9F9000060B}"/>
                    </a:ext>
                  </a:extLst>
                </p:cNvPr>
                <p:cNvPicPr/>
                <p:nvPr/>
              </p:nvPicPr>
              <p:blipFill>
                <a:blip r:embed="rId34"/>
                <a:stretch>
                  <a:fillRect/>
                </a:stretch>
              </p:blipFill>
              <p:spPr>
                <a:xfrm>
                  <a:off x="4265027" y="5597880"/>
                  <a:ext cx="11052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67" name="Freihand 266">
                  <a:extLst>
                    <a:ext uri="{FF2B5EF4-FFF2-40B4-BE49-F238E27FC236}">
                      <a16:creationId xmlns:a16="http://schemas.microsoft.com/office/drawing/2014/main" id="{1904074E-3F34-4A49-A8AB-B503F201090A}"/>
                    </a:ext>
                  </a:extLst>
                </p14:cNvPr>
                <p14:cNvContentPartPr/>
                <p14:nvPr/>
              </p14:nvContentPartPr>
              <p14:xfrm>
                <a:off x="4543307" y="5525880"/>
                <a:ext cx="198360" cy="169560"/>
              </p14:xfrm>
            </p:contentPart>
          </mc:Choice>
          <mc:Fallback>
            <p:pic>
              <p:nvPicPr>
                <p:cNvPr id="267" name="Freihand 266">
                  <a:extLst>
                    <a:ext uri="{FF2B5EF4-FFF2-40B4-BE49-F238E27FC236}">
                      <a16:creationId xmlns:a16="http://schemas.microsoft.com/office/drawing/2014/main" id="{1904074E-3F34-4A49-A8AB-B503F201090A}"/>
                    </a:ext>
                  </a:extLst>
                </p:cNvPr>
                <p:cNvPicPr/>
                <p:nvPr/>
              </p:nvPicPr>
              <p:blipFill>
                <a:blip r:embed="rId36"/>
                <a:stretch>
                  <a:fillRect/>
                </a:stretch>
              </p:blipFill>
              <p:spPr>
                <a:xfrm>
                  <a:off x="4538987" y="5521560"/>
                  <a:ext cx="20700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68" name="Freihand 267">
                  <a:extLst>
                    <a:ext uri="{FF2B5EF4-FFF2-40B4-BE49-F238E27FC236}">
                      <a16:creationId xmlns:a16="http://schemas.microsoft.com/office/drawing/2014/main" id="{0D3C229C-9010-4EFE-B16B-C6360530F3F4}"/>
                    </a:ext>
                  </a:extLst>
                </p14:cNvPr>
                <p14:cNvContentPartPr/>
                <p14:nvPr/>
              </p14:nvContentPartPr>
              <p14:xfrm>
                <a:off x="4752467" y="5483760"/>
                <a:ext cx="312840" cy="196560"/>
              </p14:xfrm>
            </p:contentPart>
          </mc:Choice>
          <mc:Fallback>
            <p:pic>
              <p:nvPicPr>
                <p:cNvPr id="268" name="Freihand 267">
                  <a:extLst>
                    <a:ext uri="{FF2B5EF4-FFF2-40B4-BE49-F238E27FC236}">
                      <a16:creationId xmlns:a16="http://schemas.microsoft.com/office/drawing/2014/main" id="{0D3C229C-9010-4EFE-B16B-C6360530F3F4}"/>
                    </a:ext>
                  </a:extLst>
                </p:cNvPr>
                <p:cNvPicPr/>
                <p:nvPr/>
              </p:nvPicPr>
              <p:blipFill>
                <a:blip r:embed="rId38"/>
                <a:stretch>
                  <a:fillRect/>
                </a:stretch>
              </p:blipFill>
              <p:spPr>
                <a:xfrm>
                  <a:off x="4748147" y="5479440"/>
                  <a:ext cx="321480" cy="20520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69" name="Freihand 268">
                  <a:extLst>
                    <a:ext uri="{FF2B5EF4-FFF2-40B4-BE49-F238E27FC236}">
                      <a16:creationId xmlns:a16="http://schemas.microsoft.com/office/drawing/2014/main" id="{DF19C87D-C2A0-4AD1-8103-4A1603831E84}"/>
                    </a:ext>
                  </a:extLst>
                </p14:cNvPr>
                <p14:cNvContentPartPr/>
                <p14:nvPr/>
              </p14:nvContentPartPr>
              <p14:xfrm>
                <a:off x="5316947" y="5457840"/>
                <a:ext cx="168120" cy="173160"/>
              </p14:xfrm>
            </p:contentPart>
          </mc:Choice>
          <mc:Fallback>
            <p:pic>
              <p:nvPicPr>
                <p:cNvPr id="269" name="Freihand 268">
                  <a:extLst>
                    <a:ext uri="{FF2B5EF4-FFF2-40B4-BE49-F238E27FC236}">
                      <a16:creationId xmlns:a16="http://schemas.microsoft.com/office/drawing/2014/main" id="{DF19C87D-C2A0-4AD1-8103-4A1603831E84}"/>
                    </a:ext>
                  </a:extLst>
                </p:cNvPr>
                <p:cNvPicPr/>
                <p:nvPr/>
              </p:nvPicPr>
              <p:blipFill>
                <a:blip r:embed="rId40"/>
                <a:stretch>
                  <a:fillRect/>
                </a:stretch>
              </p:blipFill>
              <p:spPr>
                <a:xfrm>
                  <a:off x="5312627" y="5453520"/>
                  <a:ext cx="17676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70" name="Freihand 269">
                  <a:extLst>
                    <a:ext uri="{FF2B5EF4-FFF2-40B4-BE49-F238E27FC236}">
                      <a16:creationId xmlns:a16="http://schemas.microsoft.com/office/drawing/2014/main" id="{140851D4-79A5-41E6-92A0-118421B9832C}"/>
                    </a:ext>
                  </a:extLst>
                </p14:cNvPr>
                <p14:cNvContentPartPr/>
                <p14:nvPr/>
              </p14:nvContentPartPr>
              <p14:xfrm>
                <a:off x="5527547" y="5527680"/>
                <a:ext cx="19080" cy="98640"/>
              </p14:xfrm>
            </p:contentPart>
          </mc:Choice>
          <mc:Fallback>
            <p:pic>
              <p:nvPicPr>
                <p:cNvPr id="270" name="Freihand 269">
                  <a:extLst>
                    <a:ext uri="{FF2B5EF4-FFF2-40B4-BE49-F238E27FC236}">
                      <a16:creationId xmlns:a16="http://schemas.microsoft.com/office/drawing/2014/main" id="{140851D4-79A5-41E6-92A0-118421B9832C}"/>
                    </a:ext>
                  </a:extLst>
                </p:cNvPr>
                <p:cNvPicPr/>
                <p:nvPr/>
              </p:nvPicPr>
              <p:blipFill>
                <a:blip r:embed="rId42"/>
                <a:stretch>
                  <a:fillRect/>
                </a:stretch>
              </p:blipFill>
              <p:spPr>
                <a:xfrm>
                  <a:off x="5523227" y="5523360"/>
                  <a:ext cx="2772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71" name="Freihand 270">
                  <a:extLst>
                    <a:ext uri="{FF2B5EF4-FFF2-40B4-BE49-F238E27FC236}">
                      <a16:creationId xmlns:a16="http://schemas.microsoft.com/office/drawing/2014/main" id="{6B0BF49A-DD67-4C2D-AEBC-C19F88E56098}"/>
                    </a:ext>
                  </a:extLst>
                </p14:cNvPr>
                <p14:cNvContentPartPr/>
                <p14:nvPr/>
              </p14:nvContentPartPr>
              <p14:xfrm>
                <a:off x="5584787" y="5539200"/>
                <a:ext cx="67680" cy="21960"/>
              </p14:xfrm>
            </p:contentPart>
          </mc:Choice>
          <mc:Fallback>
            <p:pic>
              <p:nvPicPr>
                <p:cNvPr id="271" name="Freihand 270">
                  <a:extLst>
                    <a:ext uri="{FF2B5EF4-FFF2-40B4-BE49-F238E27FC236}">
                      <a16:creationId xmlns:a16="http://schemas.microsoft.com/office/drawing/2014/main" id="{6B0BF49A-DD67-4C2D-AEBC-C19F88E56098}"/>
                    </a:ext>
                  </a:extLst>
                </p:cNvPr>
                <p:cNvPicPr/>
                <p:nvPr/>
              </p:nvPicPr>
              <p:blipFill>
                <a:blip r:embed="rId44"/>
                <a:stretch>
                  <a:fillRect/>
                </a:stretch>
              </p:blipFill>
              <p:spPr>
                <a:xfrm>
                  <a:off x="5580467" y="5534880"/>
                  <a:ext cx="76320" cy="3060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272" name="Freihand 271">
                  <a:extLst>
                    <a:ext uri="{FF2B5EF4-FFF2-40B4-BE49-F238E27FC236}">
                      <a16:creationId xmlns:a16="http://schemas.microsoft.com/office/drawing/2014/main" id="{656D326F-39E6-4DF3-8DFA-A70959F0C48D}"/>
                    </a:ext>
                  </a:extLst>
                </p14:cNvPr>
                <p14:cNvContentPartPr/>
                <p14:nvPr/>
              </p14:nvContentPartPr>
              <p14:xfrm>
                <a:off x="5461667" y="5391240"/>
                <a:ext cx="18000" cy="23400"/>
              </p14:xfrm>
            </p:contentPart>
          </mc:Choice>
          <mc:Fallback>
            <p:pic>
              <p:nvPicPr>
                <p:cNvPr id="272" name="Freihand 271">
                  <a:extLst>
                    <a:ext uri="{FF2B5EF4-FFF2-40B4-BE49-F238E27FC236}">
                      <a16:creationId xmlns:a16="http://schemas.microsoft.com/office/drawing/2014/main" id="{656D326F-39E6-4DF3-8DFA-A70959F0C48D}"/>
                    </a:ext>
                  </a:extLst>
                </p:cNvPr>
                <p:cNvPicPr/>
                <p:nvPr/>
              </p:nvPicPr>
              <p:blipFill>
                <a:blip r:embed="rId46"/>
                <a:stretch>
                  <a:fillRect/>
                </a:stretch>
              </p:blipFill>
              <p:spPr>
                <a:xfrm>
                  <a:off x="5457347" y="5386920"/>
                  <a:ext cx="2664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274" name="Freihand 273">
                  <a:extLst>
                    <a:ext uri="{FF2B5EF4-FFF2-40B4-BE49-F238E27FC236}">
                      <a16:creationId xmlns:a16="http://schemas.microsoft.com/office/drawing/2014/main" id="{4143E226-E722-4B01-B291-EDEB5B2B4253}"/>
                    </a:ext>
                  </a:extLst>
                </p14:cNvPr>
                <p14:cNvContentPartPr/>
                <p14:nvPr/>
              </p14:nvContentPartPr>
              <p14:xfrm>
                <a:off x="5404427" y="5382240"/>
                <a:ext cx="336240" cy="295560"/>
              </p14:xfrm>
            </p:contentPart>
          </mc:Choice>
          <mc:Fallback>
            <p:pic>
              <p:nvPicPr>
                <p:cNvPr id="274" name="Freihand 273">
                  <a:extLst>
                    <a:ext uri="{FF2B5EF4-FFF2-40B4-BE49-F238E27FC236}">
                      <a16:creationId xmlns:a16="http://schemas.microsoft.com/office/drawing/2014/main" id="{4143E226-E722-4B01-B291-EDEB5B2B4253}"/>
                    </a:ext>
                  </a:extLst>
                </p:cNvPr>
                <p:cNvPicPr/>
                <p:nvPr/>
              </p:nvPicPr>
              <p:blipFill>
                <a:blip r:embed="rId48"/>
                <a:stretch>
                  <a:fillRect/>
                </a:stretch>
              </p:blipFill>
              <p:spPr>
                <a:xfrm>
                  <a:off x="5400107" y="5377920"/>
                  <a:ext cx="344880" cy="30420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275" name="Freihand 274">
                  <a:extLst>
                    <a:ext uri="{FF2B5EF4-FFF2-40B4-BE49-F238E27FC236}">
                      <a16:creationId xmlns:a16="http://schemas.microsoft.com/office/drawing/2014/main" id="{3DD7D0FA-B9E1-4857-9213-E775B7842105}"/>
                    </a:ext>
                  </a:extLst>
                </p14:cNvPr>
                <p14:cNvContentPartPr/>
                <p14:nvPr/>
              </p14:nvContentPartPr>
              <p14:xfrm>
                <a:off x="5914547" y="5496360"/>
                <a:ext cx="866880" cy="314280"/>
              </p14:xfrm>
            </p:contentPart>
          </mc:Choice>
          <mc:Fallback>
            <p:pic>
              <p:nvPicPr>
                <p:cNvPr id="275" name="Freihand 274">
                  <a:extLst>
                    <a:ext uri="{FF2B5EF4-FFF2-40B4-BE49-F238E27FC236}">
                      <a16:creationId xmlns:a16="http://schemas.microsoft.com/office/drawing/2014/main" id="{3DD7D0FA-B9E1-4857-9213-E775B7842105}"/>
                    </a:ext>
                  </a:extLst>
                </p:cNvPr>
                <p:cNvPicPr/>
                <p:nvPr/>
              </p:nvPicPr>
              <p:blipFill>
                <a:blip r:embed="rId50"/>
                <a:stretch>
                  <a:fillRect/>
                </a:stretch>
              </p:blipFill>
              <p:spPr>
                <a:xfrm>
                  <a:off x="5910227" y="5492040"/>
                  <a:ext cx="875520" cy="32292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276" name="Freihand 275">
                  <a:extLst>
                    <a:ext uri="{FF2B5EF4-FFF2-40B4-BE49-F238E27FC236}">
                      <a16:creationId xmlns:a16="http://schemas.microsoft.com/office/drawing/2014/main" id="{89ABA6C5-F975-4322-A07B-750CA71456F4}"/>
                    </a:ext>
                  </a:extLst>
                </p14:cNvPr>
                <p14:cNvContentPartPr/>
                <p14:nvPr/>
              </p14:nvContentPartPr>
              <p14:xfrm>
                <a:off x="6983387" y="5395560"/>
                <a:ext cx="108720" cy="185040"/>
              </p14:xfrm>
            </p:contentPart>
          </mc:Choice>
          <mc:Fallback>
            <p:pic>
              <p:nvPicPr>
                <p:cNvPr id="276" name="Freihand 275">
                  <a:extLst>
                    <a:ext uri="{FF2B5EF4-FFF2-40B4-BE49-F238E27FC236}">
                      <a16:creationId xmlns:a16="http://schemas.microsoft.com/office/drawing/2014/main" id="{89ABA6C5-F975-4322-A07B-750CA71456F4}"/>
                    </a:ext>
                  </a:extLst>
                </p:cNvPr>
                <p:cNvPicPr/>
                <p:nvPr/>
              </p:nvPicPr>
              <p:blipFill>
                <a:blip r:embed="rId52"/>
                <a:stretch>
                  <a:fillRect/>
                </a:stretch>
              </p:blipFill>
              <p:spPr>
                <a:xfrm>
                  <a:off x="6979067" y="5391240"/>
                  <a:ext cx="117360" cy="19368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277" name="Freihand 276">
                  <a:extLst>
                    <a:ext uri="{FF2B5EF4-FFF2-40B4-BE49-F238E27FC236}">
                      <a16:creationId xmlns:a16="http://schemas.microsoft.com/office/drawing/2014/main" id="{295A542C-30B9-489C-9FB5-77BD5C72C467}"/>
                    </a:ext>
                  </a:extLst>
                </p14:cNvPr>
                <p14:cNvContentPartPr/>
                <p14:nvPr/>
              </p14:nvContentPartPr>
              <p14:xfrm>
                <a:off x="7123787" y="5475120"/>
                <a:ext cx="118080" cy="94320"/>
              </p14:xfrm>
            </p:contentPart>
          </mc:Choice>
          <mc:Fallback>
            <p:pic>
              <p:nvPicPr>
                <p:cNvPr id="277" name="Freihand 276">
                  <a:extLst>
                    <a:ext uri="{FF2B5EF4-FFF2-40B4-BE49-F238E27FC236}">
                      <a16:creationId xmlns:a16="http://schemas.microsoft.com/office/drawing/2014/main" id="{295A542C-30B9-489C-9FB5-77BD5C72C467}"/>
                    </a:ext>
                  </a:extLst>
                </p:cNvPr>
                <p:cNvPicPr/>
                <p:nvPr/>
              </p:nvPicPr>
              <p:blipFill>
                <a:blip r:embed="rId54"/>
                <a:stretch>
                  <a:fillRect/>
                </a:stretch>
              </p:blipFill>
              <p:spPr>
                <a:xfrm>
                  <a:off x="7119467" y="5470800"/>
                  <a:ext cx="12672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278" name="Freihand 277">
                  <a:extLst>
                    <a:ext uri="{FF2B5EF4-FFF2-40B4-BE49-F238E27FC236}">
                      <a16:creationId xmlns:a16="http://schemas.microsoft.com/office/drawing/2014/main" id="{78708AE1-D2ED-4CFD-9A49-030A4C4EE7B9}"/>
                    </a:ext>
                  </a:extLst>
                </p14:cNvPr>
                <p14:cNvContentPartPr/>
                <p14:nvPr/>
              </p14:nvContentPartPr>
              <p14:xfrm>
                <a:off x="7287947" y="5461080"/>
                <a:ext cx="86400" cy="120600"/>
              </p14:xfrm>
            </p:contentPart>
          </mc:Choice>
          <mc:Fallback>
            <p:pic>
              <p:nvPicPr>
                <p:cNvPr id="278" name="Freihand 277">
                  <a:extLst>
                    <a:ext uri="{FF2B5EF4-FFF2-40B4-BE49-F238E27FC236}">
                      <a16:creationId xmlns:a16="http://schemas.microsoft.com/office/drawing/2014/main" id="{78708AE1-D2ED-4CFD-9A49-030A4C4EE7B9}"/>
                    </a:ext>
                  </a:extLst>
                </p:cNvPr>
                <p:cNvPicPr/>
                <p:nvPr/>
              </p:nvPicPr>
              <p:blipFill>
                <a:blip r:embed="rId56"/>
                <a:stretch>
                  <a:fillRect/>
                </a:stretch>
              </p:blipFill>
              <p:spPr>
                <a:xfrm>
                  <a:off x="7283627" y="5456760"/>
                  <a:ext cx="9504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279" name="Freihand 278">
                  <a:extLst>
                    <a:ext uri="{FF2B5EF4-FFF2-40B4-BE49-F238E27FC236}">
                      <a16:creationId xmlns:a16="http://schemas.microsoft.com/office/drawing/2014/main" id="{104F8D53-DDFB-4EB1-BF3E-F843E3C81AB7}"/>
                    </a:ext>
                  </a:extLst>
                </p14:cNvPr>
                <p14:cNvContentPartPr/>
                <p14:nvPr/>
              </p14:nvContentPartPr>
              <p14:xfrm>
                <a:off x="7396667" y="5460360"/>
                <a:ext cx="204480" cy="86760"/>
              </p14:xfrm>
            </p:contentPart>
          </mc:Choice>
          <mc:Fallback>
            <p:pic>
              <p:nvPicPr>
                <p:cNvPr id="279" name="Freihand 278">
                  <a:extLst>
                    <a:ext uri="{FF2B5EF4-FFF2-40B4-BE49-F238E27FC236}">
                      <a16:creationId xmlns:a16="http://schemas.microsoft.com/office/drawing/2014/main" id="{104F8D53-DDFB-4EB1-BF3E-F843E3C81AB7}"/>
                    </a:ext>
                  </a:extLst>
                </p:cNvPr>
                <p:cNvPicPr/>
                <p:nvPr/>
              </p:nvPicPr>
              <p:blipFill>
                <a:blip r:embed="rId58"/>
                <a:stretch>
                  <a:fillRect/>
                </a:stretch>
              </p:blipFill>
              <p:spPr>
                <a:xfrm>
                  <a:off x="7392347" y="5456040"/>
                  <a:ext cx="213120" cy="9540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280" name="Freihand 279">
                  <a:extLst>
                    <a:ext uri="{FF2B5EF4-FFF2-40B4-BE49-F238E27FC236}">
                      <a16:creationId xmlns:a16="http://schemas.microsoft.com/office/drawing/2014/main" id="{9596FCD5-248F-4FD6-A507-06E4A03D1972}"/>
                    </a:ext>
                  </a:extLst>
                </p14:cNvPr>
                <p14:cNvContentPartPr/>
                <p14:nvPr/>
              </p14:nvContentPartPr>
              <p14:xfrm>
                <a:off x="7592867" y="5437320"/>
                <a:ext cx="360" cy="360"/>
              </p14:xfrm>
            </p:contentPart>
          </mc:Choice>
          <mc:Fallback>
            <p:pic>
              <p:nvPicPr>
                <p:cNvPr id="280" name="Freihand 279">
                  <a:extLst>
                    <a:ext uri="{FF2B5EF4-FFF2-40B4-BE49-F238E27FC236}">
                      <a16:creationId xmlns:a16="http://schemas.microsoft.com/office/drawing/2014/main" id="{9596FCD5-248F-4FD6-A507-06E4A03D1972}"/>
                    </a:ext>
                  </a:extLst>
                </p:cNvPr>
                <p:cNvPicPr/>
                <p:nvPr/>
              </p:nvPicPr>
              <p:blipFill>
                <a:blip r:embed="rId60"/>
                <a:stretch>
                  <a:fillRect/>
                </a:stretch>
              </p:blipFill>
              <p:spPr>
                <a:xfrm>
                  <a:off x="7588547" y="543300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281" name="Freihand 280">
                  <a:extLst>
                    <a:ext uri="{FF2B5EF4-FFF2-40B4-BE49-F238E27FC236}">
                      <a16:creationId xmlns:a16="http://schemas.microsoft.com/office/drawing/2014/main" id="{FBCF3829-F883-40A5-9B17-0019D52A6DE7}"/>
                    </a:ext>
                  </a:extLst>
                </p14:cNvPr>
                <p14:cNvContentPartPr/>
                <p14:nvPr/>
              </p14:nvContentPartPr>
              <p14:xfrm>
                <a:off x="7616627" y="5458200"/>
                <a:ext cx="114480" cy="88920"/>
              </p14:xfrm>
            </p:contentPart>
          </mc:Choice>
          <mc:Fallback>
            <p:pic>
              <p:nvPicPr>
                <p:cNvPr id="281" name="Freihand 280">
                  <a:extLst>
                    <a:ext uri="{FF2B5EF4-FFF2-40B4-BE49-F238E27FC236}">
                      <a16:creationId xmlns:a16="http://schemas.microsoft.com/office/drawing/2014/main" id="{FBCF3829-F883-40A5-9B17-0019D52A6DE7}"/>
                    </a:ext>
                  </a:extLst>
                </p:cNvPr>
                <p:cNvPicPr/>
                <p:nvPr/>
              </p:nvPicPr>
              <p:blipFill>
                <a:blip r:embed="rId62"/>
                <a:stretch>
                  <a:fillRect/>
                </a:stretch>
              </p:blipFill>
              <p:spPr>
                <a:xfrm>
                  <a:off x="7612307" y="5453880"/>
                  <a:ext cx="12312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282" name="Freihand 281">
                  <a:extLst>
                    <a:ext uri="{FF2B5EF4-FFF2-40B4-BE49-F238E27FC236}">
                      <a16:creationId xmlns:a16="http://schemas.microsoft.com/office/drawing/2014/main" id="{2DD150A2-E262-4202-8254-33D838A9790D}"/>
                    </a:ext>
                  </a:extLst>
                </p14:cNvPr>
                <p14:cNvContentPartPr/>
                <p14:nvPr/>
              </p14:nvContentPartPr>
              <p14:xfrm>
                <a:off x="7750907" y="5446680"/>
                <a:ext cx="109080" cy="90000"/>
              </p14:xfrm>
            </p:contentPart>
          </mc:Choice>
          <mc:Fallback>
            <p:pic>
              <p:nvPicPr>
                <p:cNvPr id="282" name="Freihand 281">
                  <a:extLst>
                    <a:ext uri="{FF2B5EF4-FFF2-40B4-BE49-F238E27FC236}">
                      <a16:creationId xmlns:a16="http://schemas.microsoft.com/office/drawing/2014/main" id="{2DD150A2-E262-4202-8254-33D838A9790D}"/>
                    </a:ext>
                  </a:extLst>
                </p:cNvPr>
                <p:cNvPicPr/>
                <p:nvPr/>
              </p:nvPicPr>
              <p:blipFill>
                <a:blip r:embed="rId64"/>
                <a:stretch>
                  <a:fillRect/>
                </a:stretch>
              </p:blipFill>
              <p:spPr>
                <a:xfrm>
                  <a:off x="7746587" y="5442360"/>
                  <a:ext cx="117720" cy="9864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283" name="Freihand 282">
                  <a:extLst>
                    <a:ext uri="{FF2B5EF4-FFF2-40B4-BE49-F238E27FC236}">
                      <a16:creationId xmlns:a16="http://schemas.microsoft.com/office/drawing/2014/main" id="{EBD13FE3-5372-4083-B181-618B601CF088}"/>
                    </a:ext>
                  </a:extLst>
                </p14:cNvPr>
                <p14:cNvContentPartPr/>
                <p14:nvPr/>
              </p14:nvContentPartPr>
              <p14:xfrm>
                <a:off x="7902827" y="5415000"/>
                <a:ext cx="80640" cy="116640"/>
              </p14:xfrm>
            </p:contentPart>
          </mc:Choice>
          <mc:Fallback>
            <p:pic>
              <p:nvPicPr>
                <p:cNvPr id="283" name="Freihand 282">
                  <a:extLst>
                    <a:ext uri="{FF2B5EF4-FFF2-40B4-BE49-F238E27FC236}">
                      <a16:creationId xmlns:a16="http://schemas.microsoft.com/office/drawing/2014/main" id="{EBD13FE3-5372-4083-B181-618B601CF088}"/>
                    </a:ext>
                  </a:extLst>
                </p:cNvPr>
                <p:cNvPicPr/>
                <p:nvPr/>
              </p:nvPicPr>
              <p:blipFill>
                <a:blip r:embed="rId66"/>
                <a:stretch>
                  <a:fillRect/>
                </a:stretch>
              </p:blipFill>
              <p:spPr>
                <a:xfrm>
                  <a:off x="7898507" y="5410680"/>
                  <a:ext cx="8928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285" name="Freihand 284">
                  <a:extLst>
                    <a:ext uri="{FF2B5EF4-FFF2-40B4-BE49-F238E27FC236}">
                      <a16:creationId xmlns:a16="http://schemas.microsoft.com/office/drawing/2014/main" id="{297D5860-8B30-4AD3-AC9D-0BFCFD3694B5}"/>
                    </a:ext>
                  </a:extLst>
                </p14:cNvPr>
                <p14:cNvContentPartPr/>
                <p14:nvPr/>
              </p14:nvContentPartPr>
              <p14:xfrm>
                <a:off x="8091827" y="5453880"/>
                <a:ext cx="192960" cy="80280"/>
              </p14:xfrm>
            </p:contentPart>
          </mc:Choice>
          <mc:Fallback>
            <p:pic>
              <p:nvPicPr>
                <p:cNvPr id="285" name="Freihand 284">
                  <a:extLst>
                    <a:ext uri="{FF2B5EF4-FFF2-40B4-BE49-F238E27FC236}">
                      <a16:creationId xmlns:a16="http://schemas.microsoft.com/office/drawing/2014/main" id="{297D5860-8B30-4AD3-AC9D-0BFCFD3694B5}"/>
                    </a:ext>
                  </a:extLst>
                </p:cNvPr>
                <p:cNvPicPr/>
                <p:nvPr/>
              </p:nvPicPr>
              <p:blipFill>
                <a:blip r:embed="rId68"/>
                <a:stretch>
                  <a:fillRect/>
                </a:stretch>
              </p:blipFill>
              <p:spPr>
                <a:xfrm>
                  <a:off x="8087507" y="5449560"/>
                  <a:ext cx="20160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286" name="Freihand 285">
                  <a:extLst>
                    <a:ext uri="{FF2B5EF4-FFF2-40B4-BE49-F238E27FC236}">
                      <a16:creationId xmlns:a16="http://schemas.microsoft.com/office/drawing/2014/main" id="{4F16B2DD-A126-4CC3-B62D-71BFC25209CB}"/>
                    </a:ext>
                  </a:extLst>
                </p14:cNvPr>
                <p14:cNvContentPartPr/>
                <p14:nvPr/>
              </p14:nvContentPartPr>
              <p14:xfrm>
                <a:off x="8279387" y="5459280"/>
                <a:ext cx="66960" cy="71280"/>
              </p14:xfrm>
            </p:contentPart>
          </mc:Choice>
          <mc:Fallback>
            <p:pic>
              <p:nvPicPr>
                <p:cNvPr id="286" name="Freihand 285">
                  <a:extLst>
                    <a:ext uri="{FF2B5EF4-FFF2-40B4-BE49-F238E27FC236}">
                      <a16:creationId xmlns:a16="http://schemas.microsoft.com/office/drawing/2014/main" id="{4F16B2DD-A126-4CC3-B62D-71BFC25209CB}"/>
                    </a:ext>
                  </a:extLst>
                </p:cNvPr>
                <p:cNvPicPr/>
                <p:nvPr/>
              </p:nvPicPr>
              <p:blipFill>
                <a:blip r:embed="rId70"/>
                <a:stretch>
                  <a:fillRect/>
                </a:stretch>
              </p:blipFill>
              <p:spPr>
                <a:xfrm>
                  <a:off x="8275067" y="5454960"/>
                  <a:ext cx="7560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287" name="Freihand 286">
                  <a:extLst>
                    <a:ext uri="{FF2B5EF4-FFF2-40B4-BE49-F238E27FC236}">
                      <a16:creationId xmlns:a16="http://schemas.microsoft.com/office/drawing/2014/main" id="{93D98A31-5600-491F-A7CC-2D08855FE847}"/>
                    </a:ext>
                  </a:extLst>
                </p14:cNvPr>
                <p14:cNvContentPartPr/>
                <p14:nvPr/>
              </p14:nvContentPartPr>
              <p14:xfrm>
                <a:off x="8380187" y="5358840"/>
                <a:ext cx="114840" cy="145080"/>
              </p14:xfrm>
            </p:contentPart>
          </mc:Choice>
          <mc:Fallback>
            <p:pic>
              <p:nvPicPr>
                <p:cNvPr id="287" name="Freihand 286">
                  <a:extLst>
                    <a:ext uri="{FF2B5EF4-FFF2-40B4-BE49-F238E27FC236}">
                      <a16:creationId xmlns:a16="http://schemas.microsoft.com/office/drawing/2014/main" id="{93D98A31-5600-491F-A7CC-2D08855FE847}"/>
                    </a:ext>
                  </a:extLst>
                </p:cNvPr>
                <p:cNvPicPr/>
                <p:nvPr/>
              </p:nvPicPr>
              <p:blipFill>
                <a:blip r:embed="rId72"/>
                <a:stretch>
                  <a:fillRect/>
                </a:stretch>
              </p:blipFill>
              <p:spPr>
                <a:xfrm>
                  <a:off x="8375867" y="5354520"/>
                  <a:ext cx="12348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288" name="Freihand 287">
                  <a:extLst>
                    <a:ext uri="{FF2B5EF4-FFF2-40B4-BE49-F238E27FC236}">
                      <a16:creationId xmlns:a16="http://schemas.microsoft.com/office/drawing/2014/main" id="{DEA2BA26-57A2-45DA-ABB4-D97B14861007}"/>
                    </a:ext>
                  </a:extLst>
                </p14:cNvPr>
                <p14:cNvContentPartPr/>
                <p14:nvPr/>
              </p14:nvContentPartPr>
              <p14:xfrm>
                <a:off x="8502587" y="5403840"/>
                <a:ext cx="120960" cy="100080"/>
              </p14:xfrm>
            </p:contentPart>
          </mc:Choice>
          <mc:Fallback>
            <p:pic>
              <p:nvPicPr>
                <p:cNvPr id="288" name="Freihand 287">
                  <a:extLst>
                    <a:ext uri="{FF2B5EF4-FFF2-40B4-BE49-F238E27FC236}">
                      <a16:creationId xmlns:a16="http://schemas.microsoft.com/office/drawing/2014/main" id="{DEA2BA26-57A2-45DA-ABB4-D97B14861007}"/>
                    </a:ext>
                  </a:extLst>
                </p:cNvPr>
                <p:cNvPicPr/>
                <p:nvPr/>
              </p:nvPicPr>
              <p:blipFill>
                <a:blip r:embed="rId74"/>
                <a:stretch>
                  <a:fillRect/>
                </a:stretch>
              </p:blipFill>
              <p:spPr>
                <a:xfrm>
                  <a:off x="8498267" y="5399520"/>
                  <a:ext cx="12960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289" name="Freihand 288">
                  <a:extLst>
                    <a:ext uri="{FF2B5EF4-FFF2-40B4-BE49-F238E27FC236}">
                      <a16:creationId xmlns:a16="http://schemas.microsoft.com/office/drawing/2014/main" id="{7EB0EA88-2655-4210-9CE1-8A061D54BF94}"/>
                    </a:ext>
                  </a:extLst>
                </p14:cNvPr>
                <p14:cNvContentPartPr/>
                <p14:nvPr/>
              </p14:nvContentPartPr>
              <p14:xfrm>
                <a:off x="8612387" y="5288280"/>
                <a:ext cx="20880" cy="177840"/>
              </p14:xfrm>
            </p:contentPart>
          </mc:Choice>
          <mc:Fallback>
            <p:pic>
              <p:nvPicPr>
                <p:cNvPr id="289" name="Freihand 288">
                  <a:extLst>
                    <a:ext uri="{FF2B5EF4-FFF2-40B4-BE49-F238E27FC236}">
                      <a16:creationId xmlns:a16="http://schemas.microsoft.com/office/drawing/2014/main" id="{7EB0EA88-2655-4210-9CE1-8A061D54BF94}"/>
                    </a:ext>
                  </a:extLst>
                </p:cNvPr>
                <p:cNvPicPr/>
                <p:nvPr/>
              </p:nvPicPr>
              <p:blipFill>
                <a:blip r:embed="rId76"/>
                <a:stretch>
                  <a:fillRect/>
                </a:stretch>
              </p:blipFill>
              <p:spPr>
                <a:xfrm>
                  <a:off x="8608067" y="5283960"/>
                  <a:ext cx="2952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291" name="Freihand 290">
                  <a:extLst>
                    <a:ext uri="{FF2B5EF4-FFF2-40B4-BE49-F238E27FC236}">
                      <a16:creationId xmlns:a16="http://schemas.microsoft.com/office/drawing/2014/main" id="{A295664B-7399-4A3F-AF02-103DD8996393}"/>
                    </a:ext>
                  </a:extLst>
                </p14:cNvPr>
                <p14:cNvContentPartPr/>
                <p14:nvPr/>
              </p14:nvContentPartPr>
              <p14:xfrm>
                <a:off x="2538467" y="5979120"/>
                <a:ext cx="84600" cy="112680"/>
              </p14:xfrm>
            </p:contentPart>
          </mc:Choice>
          <mc:Fallback>
            <p:pic>
              <p:nvPicPr>
                <p:cNvPr id="291" name="Freihand 290">
                  <a:extLst>
                    <a:ext uri="{FF2B5EF4-FFF2-40B4-BE49-F238E27FC236}">
                      <a16:creationId xmlns:a16="http://schemas.microsoft.com/office/drawing/2014/main" id="{A295664B-7399-4A3F-AF02-103DD8996393}"/>
                    </a:ext>
                  </a:extLst>
                </p:cNvPr>
                <p:cNvPicPr/>
                <p:nvPr/>
              </p:nvPicPr>
              <p:blipFill>
                <a:blip r:embed="rId78"/>
                <a:stretch>
                  <a:fillRect/>
                </a:stretch>
              </p:blipFill>
              <p:spPr>
                <a:xfrm>
                  <a:off x="2534147" y="5974800"/>
                  <a:ext cx="9324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292" name="Freihand 291">
                  <a:extLst>
                    <a:ext uri="{FF2B5EF4-FFF2-40B4-BE49-F238E27FC236}">
                      <a16:creationId xmlns:a16="http://schemas.microsoft.com/office/drawing/2014/main" id="{DF1993D6-1334-47B6-81F5-AE1CD727D556}"/>
                    </a:ext>
                  </a:extLst>
                </p14:cNvPr>
                <p14:cNvContentPartPr/>
                <p14:nvPr/>
              </p14:nvContentPartPr>
              <p14:xfrm>
                <a:off x="2714147" y="5982000"/>
                <a:ext cx="155520" cy="218160"/>
              </p14:xfrm>
            </p:contentPart>
          </mc:Choice>
          <mc:Fallback>
            <p:pic>
              <p:nvPicPr>
                <p:cNvPr id="292" name="Freihand 291">
                  <a:extLst>
                    <a:ext uri="{FF2B5EF4-FFF2-40B4-BE49-F238E27FC236}">
                      <a16:creationId xmlns:a16="http://schemas.microsoft.com/office/drawing/2014/main" id="{DF1993D6-1334-47B6-81F5-AE1CD727D556}"/>
                    </a:ext>
                  </a:extLst>
                </p:cNvPr>
                <p:cNvPicPr/>
                <p:nvPr/>
              </p:nvPicPr>
              <p:blipFill>
                <a:blip r:embed="rId80"/>
                <a:stretch>
                  <a:fillRect/>
                </a:stretch>
              </p:blipFill>
              <p:spPr>
                <a:xfrm>
                  <a:off x="2709827" y="5977680"/>
                  <a:ext cx="164160" cy="22680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293" name="Freihand 292">
                  <a:extLst>
                    <a:ext uri="{FF2B5EF4-FFF2-40B4-BE49-F238E27FC236}">
                      <a16:creationId xmlns:a16="http://schemas.microsoft.com/office/drawing/2014/main" id="{BF1AF73C-5514-4AB6-B4CE-F68138157E84}"/>
                    </a:ext>
                  </a:extLst>
                </p14:cNvPr>
                <p14:cNvContentPartPr/>
                <p14:nvPr/>
              </p14:nvContentPartPr>
              <p14:xfrm>
                <a:off x="2894147" y="6048960"/>
                <a:ext cx="387720" cy="117720"/>
              </p14:xfrm>
            </p:contentPart>
          </mc:Choice>
          <mc:Fallback>
            <p:pic>
              <p:nvPicPr>
                <p:cNvPr id="293" name="Freihand 292">
                  <a:extLst>
                    <a:ext uri="{FF2B5EF4-FFF2-40B4-BE49-F238E27FC236}">
                      <a16:creationId xmlns:a16="http://schemas.microsoft.com/office/drawing/2014/main" id="{BF1AF73C-5514-4AB6-B4CE-F68138157E84}"/>
                    </a:ext>
                  </a:extLst>
                </p:cNvPr>
                <p:cNvPicPr/>
                <p:nvPr/>
              </p:nvPicPr>
              <p:blipFill>
                <a:blip r:embed="rId82"/>
                <a:stretch>
                  <a:fillRect/>
                </a:stretch>
              </p:blipFill>
              <p:spPr>
                <a:xfrm>
                  <a:off x="2889827" y="6044640"/>
                  <a:ext cx="39636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294" name="Freihand 293">
                  <a:extLst>
                    <a:ext uri="{FF2B5EF4-FFF2-40B4-BE49-F238E27FC236}">
                      <a16:creationId xmlns:a16="http://schemas.microsoft.com/office/drawing/2014/main" id="{06722D55-9894-4A0D-B622-E0E8F2B24463}"/>
                    </a:ext>
                  </a:extLst>
                </p14:cNvPr>
                <p14:cNvContentPartPr/>
                <p14:nvPr/>
              </p14:nvContentPartPr>
              <p14:xfrm>
                <a:off x="3330467" y="6050400"/>
                <a:ext cx="238320" cy="216360"/>
              </p14:xfrm>
            </p:contentPart>
          </mc:Choice>
          <mc:Fallback>
            <p:pic>
              <p:nvPicPr>
                <p:cNvPr id="294" name="Freihand 293">
                  <a:extLst>
                    <a:ext uri="{FF2B5EF4-FFF2-40B4-BE49-F238E27FC236}">
                      <a16:creationId xmlns:a16="http://schemas.microsoft.com/office/drawing/2014/main" id="{06722D55-9894-4A0D-B622-E0E8F2B24463}"/>
                    </a:ext>
                  </a:extLst>
                </p:cNvPr>
                <p:cNvPicPr/>
                <p:nvPr/>
              </p:nvPicPr>
              <p:blipFill>
                <a:blip r:embed="rId84"/>
                <a:stretch>
                  <a:fillRect/>
                </a:stretch>
              </p:blipFill>
              <p:spPr>
                <a:xfrm>
                  <a:off x="3326147" y="6046080"/>
                  <a:ext cx="246960" cy="22500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295" name="Freihand 294">
                  <a:extLst>
                    <a:ext uri="{FF2B5EF4-FFF2-40B4-BE49-F238E27FC236}">
                      <a16:creationId xmlns:a16="http://schemas.microsoft.com/office/drawing/2014/main" id="{652512A8-FEA9-4263-B991-ED64CFF77B54}"/>
                    </a:ext>
                  </a:extLst>
                </p14:cNvPr>
                <p14:cNvContentPartPr/>
                <p14:nvPr/>
              </p14:nvContentPartPr>
              <p14:xfrm>
                <a:off x="3773627" y="6002880"/>
                <a:ext cx="253440" cy="111960"/>
              </p14:xfrm>
            </p:contentPart>
          </mc:Choice>
          <mc:Fallback>
            <p:pic>
              <p:nvPicPr>
                <p:cNvPr id="295" name="Freihand 294">
                  <a:extLst>
                    <a:ext uri="{FF2B5EF4-FFF2-40B4-BE49-F238E27FC236}">
                      <a16:creationId xmlns:a16="http://schemas.microsoft.com/office/drawing/2014/main" id="{652512A8-FEA9-4263-B991-ED64CFF77B54}"/>
                    </a:ext>
                  </a:extLst>
                </p:cNvPr>
                <p:cNvPicPr/>
                <p:nvPr/>
              </p:nvPicPr>
              <p:blipFill>
                <a:blip r:embed="rId86"/>
                <a:stretch>
                  <a:fillRect/>
                </a:stretch>
              </p:blipFill>
              <p:spPr>
                <a:xfrm>
                  <a:off x="3769307" y="5998560"/>
                  <a:ext cx="26208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296" name="Freihand 295">
                  <a:extLst>
                    <a:ext uri="{FF2B5EF4-FFF2-40B4-BE49-F238E27FC236}">
                      <a16:creationId xmlns:a16="http://schemas.microsoft.com/office/drawing/2014/main" id="{F1075085-BAD0-457C-826F-B737F2B0B035}"/>
                    </a:ext>
                  </a:extLst>
                </p14:cNvPr>
                <p14:cNvContentPartPr/>
                <p14:nvPr/>
              </p14:nvContentPartPr>
              <p14:xfrm>
                <a:off x="4205627" y="5918640"/>
                <a:ext cx="158760" cy="167400"/>
              </p14:xfrm>
            </p:contentPart>
          </mc:Choice>
          <mc:Fallback>
            <p:pic>
              <p:nvPicPr>
                <p:cNvPr id="296" name="Freihand 295">
                  <a:extLst>
                    <a:ext uri="{FF2B5EF4-FFF2-40B4-BE49-F238E27FC236}">
                      <a16:creationId xmlns:a16="http://schemas.microsoft.com/office/drawing/2014/main" id="{F1075085-BAD0-457C-826F-B737F2B0B035}"/>
                    </a:ext>
                  </a:extLst>
                </p:cNvPr>
                <p:cNvPicPr/>
                <p:nvPr/>
              </p:nvPicPr>
              <p:blipFill>
                <a:blip r:embed="rId88"/>
                <a:stretch>
                  <a:fillRect/>
                </a:stretch>
              </p:blipFill>
              <p:spPr>
                <a:xfrm>
                  <a:off x="4201307" y="5914320"/>
                  <a:ext cx="16740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297" name="Freihand 296">
                  <a:extLst>
                    <a:ext uri="{FF2B5EF4-FFF2-40B4-BE49-F238E27FC236}">
                      <a16:creationId xmlns:a16="http://schemas.microsoft.com/office/drawing/2014/main" id="{1E5F7724-FF57-4311-806C-17B021D10337}"/>
                    </a:ext>
                  </a:extLst>
                </p14:cNvPr>
                <p14:cNvContentPartPr/>
                <p14:nvPr/>
              </p14:nvContentPartPr>
              <p14:xfrm>
                <a:off x="4429187" y="5965440"/>
                <a:ext cx="119160" cy="104400"/>
              </p14:xfrm>
            </p:contentPart>
          </mc:Choice>
          <mc:Fallback>
            <p:pic>
              <p:nvPicPr>
                <p:cNvPr id="297" name="Freihand 296">
                  <a:extLst>
                    <a:ext uri="{FF2B5EF4-FFF2-40B4-BE49-F238E27FC236}">
                      <a16:creationId xmlns:a16="http://schemas.microsoft.com/office/drawing/2014/main" id="{1E5F7724-FF57-4311-806C-17B021D10337}"/>
                    </a:ext>
                  </a:extLst>
                </p:cNvPr>
                <p:cNvPicPr/>
                <p:nvPr/>
              </p:nvPicPr>
              <p:blipFill>
                <a:blip r:embed="rId90"/>
                <a:stretch>
                  <a:fillRect/>
                </a:stretch>
              </p:blipFill>
              <p:spPr>
                <a:xfrm>
                  <a:off x="4424867" y="5961120"/>
                  <a:ext cx="12780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299" name="Freihand 298">
                  <a:extLst>
                    <a:ext uri="{FF2B5EF4-FFF2-40B4-BE49-F238E27FC236}">
                      <a16:creationId xmlns:a16="http://schemas.microsoft.com/office/drawing/2014/main" id="{8964F553-5704-47B6-8390-BF02CCBFAFF0}"/>
                    </a:ext>
                  </a:extLst>
                </p14:cNvPr>
                <p14:cNvContentPartPr/>
                <p14:nvPr/>
              </p14:nvContentPartPr>
              <p14:xfrm>
                <a:off x="4695947" y="5865360"/>
                <a:ext cx="102960" cy="187920"/>
              </p14:xfrm>
            </p:contentPart>
          </mc:Choice>
          <mc:Fallback>
            <p:pic>
              <p:nvPicPr>
                <p:cNvPr id="299" name="Freihand 298">
                  <a:extLst>
                    <a:ext uri="{FF2B5EF4-FFF2-40B4-BE49-F238E27FC236}">
                      <a16:creationId xmlns:a16="http://schemas.microsoft.com/office/drawing/2014/main" id="{8964F553-5704-47B6-8390-BF02CCBFAFF0}"/>
                    </a:ext>
                  </a:extLst>
                </p:cNvPr>
                <p:cNvPicPr/>
                <p:nvPr/>
              </p:nvPicPr>
              <p:blipFill>
                <a:blip r:embed="rId92"/>
                <a:stretch>
                  <a:fillRect/>
                </a:stretch>
              </p:blipFill>
              <p:spPr>
                <a:xfrm>
                  <a:off x="4691627" y="5861040"/>
                  <a:ext cx="11160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300" name="Freihand 299">
                  <a:extLst>
                    <a:ext uri="{FF2B5EF4-FFF2-40B4-BE49-F238E27FC236}">
                      <a16:creationId xmlns:a16="http://schemas.microsoft.com/office/drawing/2014/main" id="{4AEBABA0-716A-4657-A00C-9E78A73B304A}"/>
                    </a:ext>
                  </a:extLst>
                </p14:cNvPr>
                <p14:cNvContentPartPr/>
                <p14:nvPr/>
              </p14:nvContentPartPr>
              <p14:xfrm>
                <a:off x="4841747" y="5949240"/>
                <a:ext cx="144360" cy="95040"/>
              </p14:xfrm>
            </p:contentPart>
          </mc:Choice>
          <mc:Fallback>
            <p:pic>
              <p:nvPicPr>
                <p:cNvPr id="300" name="Freihand 299">
                  <a:extLst>
                    <a:ext uri="{FF2B5EF4-FFF2-40B4-BE49-F238E27FC236}">
                      <a16:creationId xmlns:a16="http://schemas.microsoft.com/office/drawing/2014/main" id="{4AEBABA0-716A-4657-A00C-9E78A73B304A}"/>
                    </a:ext>
                  </a:extLst>
                </p:cNvPr>
                <p:cNvPicPr/>
                <p:nvPr/>
              </p:nvPicPr>
              <p:blipFill>
                <a:blip r:embed="rId94"/>
                <a:stretch>
                  <a:fillRect/>
                </a:stretch>
              </p:blipFill>
              <p:spPr>
                <a:xfrm>
                  <a:off x="4837427" y="5944920"/>
                  <a:ext cx="15300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301" name="Freihand 300">
                  <a:extLst>
                    <a:ext uri="{FF2B5EF4-FFF2-40B4-BE49-F238E27FC236}">
                      <a16:creationId xmlns:a16="http://schemas.microsoft.com/office/drawing/2014/main" id="{D4519D4B-80F5-4C11-9BBF-10917C03504F}"/>
                    </a:ext>
                  </a:extLst>
                </p14:cNvPr>
                <p14:cNvContentPartPr/>
                <p14:nvPr/>
              </p14:nvContentPartPr>
              <p14:xfrm>
                <a:off x="5030747" y="5836200"/>
                <a:ext cx="23400" cy="200160"/>
              </p14:xfrm>
            </p:contentPart>
          </mc:Choice>
          <mc:Fallback>
            <p:pic>
              <p:nvPicPr>
                <p:cNvPr id="301" name="Freihand 300">
                  <a:extLst>
                    <a:ext uri="{FF2B5EF4-FFF2-40B4-BE49-F238E27FC236}">
                      <a16:creationId xmlns:a16="http://schemas.microsoft.com/office/drawing/2014/main" id="{D4519D4B-80F5-4C11-9BBF-10917C03504F}"/>
                    </a:ext>
                  </a:extLst>
                </p:cNvPr>
                <p:cNvPicPr/>
                <p:nvPr/>
              </p:nvPicPr>
              <p:blipFill>
                <a:blip r:embed="rId96"/>
                <a:stretch>
                  <a:fillRect/>
                </a:stretch>
              </p:blipFill>
              <p:spPr>
                <a:xfrm>
                  <a:off x="5026427" y="5831880"/>
                  <a:ext cx="32040" cy="20880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302" name="Freihand 301">
                  <a:extLst>
                    <a:ext uri="{FF2B5EF4-FFF2-40B4-BE49-F238E27FC236}">
                      <a16:creationId xmlns:a16="http://schemas.microsoft.com/office/drawing/2014/main" id="{63DFAF48-2CDA-4F57-8DFE-D9D967B92714}"/>
                    </a:ext>
                  </a:extLst>
                </p14:cNvPr>
                <p14:cNvContentPartPr/>
                <p14:nvPr/>
              </p14:nvContentPartPr>
              <p14:xfrm>
                <a:off x="5083307" y="5845200"/>
                <a:ext cx="260280" cy="172080"/>
              </p14:xfrm>
            </p:contentPart>
          </mc:Choice>
          <mc:Fallback>
            <p:pic>
              <p:nvPicPr>
                <p:cNvPr id="302" name="Freihand 301">
                  <a:extLst>
                    <a:ext uri="{FF2B5EF4-FFF2-40B4-BE49-F238E27FC236}">
                      <a16:creationId xmlns:a16="http://schemas.microsoft.com/office/drawing/2014/main" id="{63DFAF48-2CDA-4F57-8DFE-D9D967B92714}"/>
                    </a:ext>
                  </a:extLst>
                </p:cNvPr>
                <p:cNvPicPr/>
                <p:nvPr/>
              </p:nvPicPr>
              <p:blipFill>
                <a:blip r:embed="rId98"/>
                <a:stretch>
                  <a:fillRect/>
                </a:stretch>
              </p:blipFill>
              <p:spPr>
                <a:xfrm>
                  <a:off x="5078987" y="5840880"/>
                  <a:ext cx="26892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303" name="Freihand 302">
                  <a:extLst>
                    <a:ext uri="{FF2B5EF4-FFF2-40B4-BE49-F238E27FC236}">
                      <a16:creationId xmlns:a16="http://schemas.microsoft.com/office/drawing/2014/main" id="{8A54DB98-4130-4A1A-BAD4-95033070E476}"/>
                    </a:ext>
                  </a:extLst>
                </p14:cNvPr>
                <p14:cNvContentPartPr/>
                <p14:nvPr/>
              </p14:nvContentPartPr>
              <p14:xfrm>
                <a:off x="5446907" y="5816400"/>
                <a:ext cx="228960" cy="311040"/>
              </p14:xfrm>
            </p:contentPart>
          </mc:Choice>
          <mc:Fallback>
            <p:pic>
              <p:nvPicPr>
                <p:cNvPr id="303" name="Freihand 302">
                  <a:extLst>
                    <a:ext uri="{FF2B5EF4-FFF2-40B4-BE49-F238E27FC236}">
                      <a16:creationId xmlns:a16="http://schemas.microsoft.com/office/drawing/2014/main" id="{8A54DB98-4130-4A1A-BAD4-95033070E476}"/>
                    </a:ext>
                  </a:extLst>
                </p:cNvPr>
                <p:cNvPicPr/>
                <p:nvPr/>
              </p:nvPicPr>
              <p:blipFill>
                <a:blip r:embed="rId100"/>
                <a:stretch>
                  <a:fillRect/>
                </a:stretch>
              </p:blipFill>
              <p:spPr>
                <a:xfrm>
                  <a:off x="5442587" y="5812080"/>
                  <a:ext cx="237600" cy="31968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305" name="Freihand 304">
                  <a:extLst>
                    <a:ext uri="{FF2B5EF4-FFF2-40B4-BE49-F238E27FC236}">
                      <a16:creationId xmlns:a16="http://schemas.microsoft.com/office/drawing/2014/main" id="{4F756020-8D8B-48E4-A736-FBF26987746F}"/>
                    </a:ext>
                  </a:extLst>
                </p14:cNvPr>
                <p14:cNvContentPartPr/>
                <p14:nvPr/>
              </p14:nvContentPartPr>
              <p14:xfrm>
                <a:off x="5837147" y="5818560"/>
                <a:ext cx="208800" cy="166680"/>
              </p14:xfrm>
            </p:contentPart>
          </mc:Choice>
          <mc:Fallback>
            <p:pic>
              <p:nvPicPr>
                <p:cNvPr id="305" name="Freihand 304">
                  <a:extLst>
                    <a:ext uri="{FF2B5EF4-FFF2-40B4-BE49-F238E27FC236}">
                      <a16:creationId xmlns:a16="http://schemas.microsoft.com/office/drawing/2014/main" id="{4F756020-8D8B-48E4-A736-FBF26987746F}"/>
                    </a:ext>
                  </a:extLst>
                </p:cNvPr>
                <p:cNvPicPr/>
                <p:nvPr/>
              </p:nvPicPr>
              <p:blipFill>
                <a:blip r:embed="rId102"/>
                <a:stretch>
                  <a:fillRect/>
                </a:stretch>
              </p:blipFill>
              <p:spPr>
                <a:xfrm>
                  <a:off x="5832827" y="5814240"/>
                  <a:ext cx="21744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306" name="Freihand 305">
                  <a:extLst>
                    <a:ext uri="{FF2B5EF4-FFF2-40B4-BE49-F238E27FC236}">
                      <a16:creationId xmlns:a16="http://schemas.microsoft.com/office/drawing/2014/main" id="{44F669BA-EC00-427A-ADA0-FB152D02CE7D}"/>
                    </a:ext>
                  </a:extLst>
                </p14:cNvPr>
                <p14:cNvContentPartPr/>
                <p14:nvPr/>
              </p14:nvContentPartPr>
              <p14:xfrm>
                <a:off x="6075827" y="5862840"/>
                <a:ext cx="112320" cy="105840"/>
              </p14:xfrm>
            </p:contentPart>
          </mc:Choice>
          <mc:Fallback>
            <p:pic>
              <p:nvPicPr>
                <p:cNvPr id="306" name="Freihand 305">
                  <a:extLst>
                    <a:ext uri="{FF2B5EF4-FFF2-40B4-BE49-F238E27FC236}">
                      <a16:creationId xmlns:a16="http://schemas.microsoft.com/office/drawing/2014/main" id="{44F669BA-EC00-427A-ADA0-FB152D02CE7D}"/>
                    </a:ext>
                  </a:extLst>
                </p:cNvPr>
                <p:cNvPicPr/>
                <p:nvPr/>
              </p:nvPicPr>
              <p:blipFill>
                <a:blip r:embed="rId104"/>
                <a:stretch>
                  <a:fillRect/>
                </a:stretch>
              </p:blipFill>
              <p:spPr>
                <a:xfrm>
                  <a:off x="6071507" y="5858520"/>
                  <a:ext cx="12096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307" name="Freihand 306">
                  <a:extLst>
                    <a:ext uri="{FF2B5EF4-FFF2-40B4-BE49-F238E27FC236}">
                      <a16:creationId xmlns:a16="http://schemas.microsoft.com/office/drawing/2014/main" id="{C6F4121D-258E-4F1B-BDFB-344A5A329190}"/>
                    </a:ext>
                  </a:extLst>
                </p14:cNvPr>
                <p14:cNvContentPartPr/>
                <p14:nvPr/>
              </p14:nvContentPartPr>
              <p14:xfrm>
                <a:off x="6323867" y="5851680"/>
                <a:ext cx="209880" cy="81360"/>
              </p14:xfrm>
            </p:contentPart>
          </mc:Choice>
          <mc:Fallback>
            <p:pic>
              <p:nvPicPr>
                <p:cNvPr id="307" name="Freihand 306">
                  <a:extLst>
                    <a:ext uri="{FF2B5EF4-FFF2-40B4-BE49-F238E27FC236}">
                      <a16:creationId xmlns:a16="http://schemas.microsoft.com/office/drawing/2014/main" id="{C6F4121D-258E-4F1B-BDFB-344A5A329190}"/>
                    </a:ext>
                  </a:extLst>
                </p:cNvPr>
                <p:cNvPicPr/>
                <p:nvPr/>
              </p:nvPicPr>
              <p:blipFill>
                <a:blip r:embed="rId106"/>
                <a:stretch>
                  <a:fillRect/>
                </a:stretch>
              </p:blipFill>
              <p:spPr>
                <a:xfrm>
                  <a:off x="6319547" y="5847360"/>
                  <a:ext cx="21852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308" name="Freihand 307">
                  <a:extLst>
                    <a:ext uri="{FF2B5EF4-FFF2-40B4-BE49-F238E27FC236}">
                      <a16:creationId xmlns:a16="http://schemas.microsoft.com/office/drawing/2014/main" id="{4AAADDE3-1C8C-472F-8EEC-5AF689A5DF88}"/>
                    </a:ext>
                  </a:extLst>
                </p14:cNvPr>
                <p14:cNvContentPartPr/>
                <p14:nvPr/>
              </p14:nvContentPartPr>
              <p14:xfrm>
                <a:off x="6525467" y="5801640"/>
                <a:ext cx="26640" cy="17640"/>
              </p14:xfrm>
            </p:contentPart>
          </mc:Choice>
          <mc:Fallback>
            <p:pic>
              <p:nvPicPr>
                <p:cNvPr id="308" name="Freihand 307">
                  <a:extLst>
                    <a:ext uri="{FF2B5EF4-FFF2-40B4-BE49-F238E27FC236}">
                      <a16:creationId xmlns:a16="http://schemas.microsoft.com/office/drawing/2014/main" id="{4AAADDE3-1C8C-472F-8EEC-5AF689A5DF88}"/>
                    </a:ext>
                  </a:extLst>
                </p:cNvPr>
                <p:cNvPicPr/>
                <p:nvPr/>
              </p:nvPicPr>
              <p:blipFill>
                <a:blip r:embed="rId108"/>
                <a:stretch>
                  <a:fillRect/>
                </a:stretch>
              </p:blipFill>
              <p:spPr>
                <a:xfrm>
                  <a:off x="6521147" y="5797320"/>
                  <a:ext cx="3528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309" name="Freihand 308">
                  <a:extLst>
                    <a:ext uri="{FF2B5EF4-FFF2-40B4-BE49-F238E27FC236}">
                      <a16:creationId xmlns:a16="http://schemas.microsoft.com/office/drawing/2014/main" id="{1724A1A7-E0EA-49BE-8241-C91BF7AC3AC4}"/>
                    </a:ext>
                  </a:extLst>
                </p14:cNvPr>
                <p14:cNvContentPartPr/>
                <p14:nvPr/>
              </p14:nvContentPartPr>
              <p14:xfrm>
                <a:off x="6570827" y="5805240"/>
                <a:ext cx="286200" cy="130680"/>
              </p14:xfrm>
            </p:contentPart>
          </mc:Choice>
          <mc:Fallback>
            <p:pic>
              <p:nvPicPr>
                <p:cNvPr id="309" name="Freihand 308">
                  <a:extLst>
                    <a:ext uri="{FF2B5EF4-FFF2-40B4-BE49-F238E27FC236}">
                      <a16:creationId xmlns:a16="http://schemas.microsoft.com/office/drawing/2014/main" id="{1724A1A7-E0EA-49BE-8241-C91BF7AC3AC4}"/>
                    </a:ext>
                  </a:extLst>
                </p:cNvPr>
                <p:cNvPicPr/>
                <p:nvPr/>
              </p:nvPicPr>
              <p:blipFill>
                <a:blip r:embed="rId110"/>
                <a:stretch>
                  <a:fillRect/>
                </a:stretch>
              </p:blipFill>
              <p:spPr>
                <a:xfrm>
                  <a:off x="6566507" y="5800920"/>
                  <a:ext cx="29484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311" name="Freihand 310">
                  <a:extLst>
                    <a:ext uri="{FF2B5EF4-FFF2-40B4-BE49-F238E27FC236}">
                      <a16:creationId xmlns:a16="http://schemas.microsoft.com/office/drawing/2014/main" id="{0970DF7B-D59D-4587-AEFF-0550C5282A9A}"/>
                    </a:ext>
                  </a:extLst>
                </p14:cNvPr>
                <p14:cNvContentPartPr/>
                <p14:nvPr/>
              </p14:nvContentPartPr>
              <p14:xfrm>
                <a:off x="6896627" y="5837640"/>
                <a:ext cx="81720" cy="108000"/>
              </p14:xfrm>
            </p:contentPart>
          </mc:Choice>
          <mc:Fallback>
            <p:pic>
              <p:nvPicPr>
                <p:cNvPr id="311" name="Freihand 310">
                  <a:extLst>
                    <a:ext uri="{FF2B5EF4-FFF2-40B4-BE49-F238E27FC236}">
                      <a16:creationId xmlns:a16="http://schemas.microsoft.com/office/drawing/2014/main" id="{0970DF7B-D59D-4587-AEFF-0550C5282A9A}"/>
                    </a:ext>
                  </a:extLst>
                </p:cNvPr>
                <p:cNvPicPr/>
                <p:nvPr/>
              </p:nvPicPr>
              <p:blipFill>
                <a:blip r:embed="rId112"/>
                <a:stretch>
                  <a:fillRect/>
                </a:stretch>
              </p:blipFill>
              <p:spPr>
                <a:xfrm>
                  <a:off x="6892307" y="5833320"/>
                  <a:ext cx="9036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312" name="Freihand 311">
                  <a:extLst>
                    <a:ext uri="{FF2B5EF4-FFF2-40B4-BE49-F238E27FC236}">
                      <a16:creationId xmlns:a16="http://schemas.microsoft.com/office/drawing/2014/main" id="{C605BE7C-DE60-49E5-A619-BC4CB1E4358E}"/>
                    </a:ext>
                  </a:extLst>
                </p14:cNvPr>
                <p14:cNvContentPartPr/>
                <p14:nvPr/>
              </p14:nvContentPartPr>
              <p14:xfrm>
                <a:off x="7017947" y="5771760"/>
                <a:ext cx="226800" cy="339480"/>
              </p14:xfrm>
            </p:contentPart>
          </mc:Choice>
          <mc:Fallback>
            <p:pic>
              <p:nvPicPr>
                <p:cNvPr id="312" name="Freihand 311">
                  <a:extLst>
                    <a:ext uri="{FF2B5EF4-FFF2-40B4-BE49-F238E27FC236}">
                      <a16:creationId xmlns:a16="http://schemas.microsoft.com/office/drawing/2014/main" id="{C605BE7C-DE60-49E5-A619-BC4CB1E4358E}"/>
                    </a:ext>
                  </a:extLst>
                </p:cNvPr>
                <p:cNvPicPr/>
                <p:nvPr/>
              </p:nvPicPr>
              <p:blipFill>
                <a:blip r:embed="rId114"/>
                <a:stretch>
                  <a:fillRect/>
                </a:stretch>
              </p:blipFill>
              <p:spPr>
                <a:xfrm>
                  <a:off x="7013627" y="5767440"/>
                  <a:ext cx="235440" cy="34812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313" name="Freihand 312">
                  <a:extLst>
                    <a:ext uri="{FF2B5EF4-FFF2-40B4-BE49-F238E27FC236}">
                      <a16:creationId xmlns:a16="http://schemas.microsoft.com/office/drawing/2014/main" id="{049596AC-EA01-4B32-A286-1CADC2D38869}"/>
                    </a:ext>
                  </a:extLst>
                </p14:cNvPr>
                <p14:cNvContentPartPr/>
                <p14:nvPr/>
              </p14:nvContentPartPr>
              <p14:xfrm>
                <a:off x="7402067" y="5834400"/>
                <a:ext cx="189720" cy="56520"/>
              </p14:xfrm>
            </p:contentPart>
          </mc:Choice>
          <mc:Fallback>
            <p:pic>
              <p:nvPicPr>
                <p:cNvPr id="313" name="Freihand 312">
                  <a:extLst>
                    <a:ext uri="{FF2B5EF4-FFF2-40B4-BE49-F238E27FC236}">
                      <a16:creationId xmlns:a16="http://schemas.microsoft.com/office/drawing/2014/main" id="{049596AC-EA01-4B32-A286-1CADC2D38869}"/>
                    </a:ext>
                  </a:extLst>
                </p:cNvPr>
                <p:cNvPicPr/>
                <p:nvPr/>
              </p:nvPicPr>
              <p:blipFill>
                <a:blip r:embed="rId116"/>
                <a:stretch>
                  <a:fillRect/>
                </a:stretch>
              </p:blipFill>
              <p:spPr>
                <a:xfrm>
                  <a:off x="7397747" y="5830080"/>
                  <a:ext cx="198360" cy="6516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314" name="Freihand 313">
                  <a:extLst>
                    <a:ext uri="{FF2B5EF4-FFF2-40B4-BE49-F238E27FC236}">
                      <a16:creationId xmlns:a16="http://schemas.microsoft.com/office/drawing/2014/main" id="{0C00D7CF-3445-4E7B-A819-84A454FB7B51}"/>
                    </a:ext>
                  </a:extLst>
                </p14:cNvPr>
                <p14:cNvContentPartPr/>
                <p14:nvPr/>
              </p14:nvContentPartPr>
              <p14:xfrm>
                <a:off x="7595387" y="5724240"/>
                <a:ext cx="21600" cy="38160"/>
              </p14:xfrm>
            </p:contentPart>
          </mc:Choice>
          <mc:Fallback>
            <p:pic>
              <p:nvPicPr>
                <p:cNvPr id="314" name="Freihand 313">
                  <a:extLst>
                    <a:ext uri="{FF2B5EF4-FFF2-40B4-BE49-F238E27FC236}">
                      <a16:creationId xmlns:a16="http://schemas.microsoft.com/office/drawing/2014/main" id="{0C00D7CF-3445-4E7B-A819-84A454FB7B51}"/>
                    </a:ext>
                  </a:extLst>
                </p:cNvPr>
                <p:cNvPicPr/>
                <p:nvPr/>
              </p:nvPicPr>
              <p:blipFill>
                <a:blip r:embed="rId118"/>
                <a:stretch>
                  <a:fillRect/>
                </a:stretch>
              </p:blipFill>
              <p:spPr>
                <a:xfrm>
                  <a:off x="7591067" y="5719920"/>
                  <a:ext cx="30240" cy="4680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315" name="Freihand 314">
                  <a:extLst>
                    <a:ext uri="{FF2B5EF4-FFF2-40B4-BE49-F238E27FC236}">
                      <a16:creationId xmlns:a16="http://schemas.microsoft.com/office/drawing/2014/main" id="{6C6CD38B-E476-45F5-A42E-CFAAF4ECE061}"/>
                    </a:ext>
                  </a:extLst>
                </p14:cNvPr>
                <p14:cNvContentPartPr/>
                <p14:nvPr/>
              </p14:nvContentPartPr>
              <p14:xfrm>
                <a:off x="7738667" y="5709120"/>
                <a:ext cx="194760" cy="164880"/>
              </p14:xfrm>
            </p:contentPart>
          </mc:Choice>
          <mc:Fallback>
            <p:pic>
              <p:nvPicPr>
                <p:cNvPr id="315" name="Freihand 314">
                  <a:extLst>
                    <a:ext uri="{FF2B5EF4-FFF2-40B4-BE49-F238E27FC236}">
                      <a16:creationId xmlns:a16="http://schemas.microsoft.com/office/drawing/2014/main" id="{6C6CD38B-E476-45F5-A42E-CFAAF4ECE061}"/>
                    </a:ext>
                  </a:extLst>
                </p:cNvPr>
                <p:cNvPicPr/>
                <p:nvPr/>
              </p:nvPicPr>
              <p:blipFill>
                <a:blip r:embed="rId120"/>
                <a:stretch>
                  <a:fillRect/>
                </a:stretch>
              </p:blipFill>
              <p:spPr>
                <a:xfrm>
                  <a:off x="7734347" y="5704800"/>
                  <a:ext cx="20340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316" name="Freihand 315">
                  <a:extLst>
                    <a:ext uri="{FF2B5EF4-FFF2-40B4-BE49-F238E27FC236}">
                      <a16:creationId xmlns:a16="http://schemas.microsoft.com/office/drawing/2014/main" id="{EAF5533B-EAEA-4D23-8CE5-944E2A6A3C94}"/>
                    </a:ext>
                  </a:extLst>
                </p14:cNvPr>
                <p14:cNvContentPartPr/>
                <p14:nvPr/>
              </p14:nvContentPartPr>
              <p14:xfrm>
                <a:off x="7991027" y="5781840"/>
                <a:ext cx="99360" cy="105480"/>
              </p14:xfrm>
            </p:contentPart>
          </mc:Choice>
          <mc:Fallback>
            <p:pic>
              <p:nvPicPr>
                <p:cNvPr id="316" name="Freihand 315">
                  <a:extLst>
                    <a:ext uri="{FF2B5EF4-FFF2-40B4-BE49-F238E27FC236}">
                      <a16:creationId xmlns:a16="http://schemas.microsoft.com/office/drawing/2014/main" id="{EAF5533B-EAEA-4D23-8CE5-944E2A6A3C94}"/>
                    </a:ext>
                  </a:extLst>
                </p:cNvPr>
                <p:cNvPicPr/>
                <p:nvPr/>
              </p:nvPicPr>
              <p:blipFill>
                <a:blip r:embed="rId122"/>
                <a:stretch>
                  <a:fillRect/>
                </a:stretch>
              </p:blipFill>
              <p:spPr>
                <a:xfrm>
                  <a:off x="7986707" y="5777520"/>
                  <a:ext cx="10800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317" name="Freihand 316">
                  <a:extLst>
                    <a:ext uri="{FF2B5EF4-FFF2-40B4-BE49-F238E27FC236}">
                      <a16:creationId xmlns:a16="http://schemas.microsoft.com/office/drawing/2014/main" id="{6E7ADB0D-169E-4759-A6BC-D19AC37E7F4F}"/>
                    </a:ext>
                  </a:extLst>
                </p14:cNvPr>
                <p14:cNvContentPartPr/>
                <p14:nvPr/>
              </p14:nvContentPartPr>
              <p14:xfrm>
                <a:off x="2816747" y="6324720"/>
                <a:ext cx="226440" cy="109800"/>
              </p14:xfrm>
            </p:contentPart>
          </mc:Choice>
          <mc:Fallback>
            <p:pic>
              <p:nvPicPr>
                <p:cNvPr id="317" name="Freihand 316">
                  <a:extLst>
                    <a:ext uri="{FF2B5EF4-FFF2-40B4-BE49-F238E27FC236}">
                      <a16:creationId xmlns:a16="http://schemas.microsoft.com/office/drawing/2014/main" id="{6E7ADB0D-169E-4759-A6BC-D19AC37E7F4F}"/>
                    </a:ext>
                  </a:extLst>
                </p:cNvPr>
                <p:cNvPicPr/>
                <p:nvPr/>
              </p:nvPicPr>
              <p:blipFill>
                <a:blip r:embed="rId124"/>
                <a:stretch>
                  <a:fillRect/>
                </a:stretch>
              </p:blipFill>
              <p:spPr>
                <a:xfrm>
                  <a:off x="2812427" y="6320400"/>
                  <a:ext cx="23508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318" name="Freihand 317">
                  <a:extLst>
                    <a:ext uri="{FF2B5EF4-FFF2-40B4-BE49-F238E27FC236}">
                      <a16:creationId xmlns:a16="http://schemas.microsoft.com/office/drawing/2014/main" id="{9B5AF543-0BD3-444C-9C7A-62D67A79E14F}"/>
                    </a:ext>
                  </a:extLst>
                </p14:cNvPr>
                <p14:cNvContentPartPr/>
                <p14:nvPr/>
              </p14:nvContentPartPr>
              <p14:xfrm>
                <a:off x="3089267" y="6267840"/>
                <a:ext cx="234360" cy="126360"/>
              </p14:xfrm>
            </p:contentPart>
          </mc:Choice>
          <mc:Fallback>
            <p:pic>
              <p:nvPicPr>
                <p:cNvPr id="318" name="Freihand 317">
                  <a:extLst>
                    <a:ext uri="{FF2B5EF4-FFF2-40B4-BE49-F238E27FC236}">
                      <a16:creationId xmlns:a16="http://schemas.microsoft.com/office/drawing/2014/main" id="{9B5AF543-0BD3-444C-9C7A-62D67A79E14F}"/>
                    </a:ext>
                  </a:extLst>
                </p:cNvPr>
                <p:cNvPicPr/>
                <p:nvPr/>
              </p:nvPicPr>
              <p:blipFill>
                <a:blip r:embed="rId126"/>
                <a:stretch>
                  <a:fillRect/>
                </a:stretch>
              </p:blipFill>
              <p:spPr>
                <a:xfrm>
                  <a:off x="3084947" y="6263520"/>
                  <a:ext cx="24300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319" name="Freihand 318">
                  <a:extLst>
                    <a:ext uri="{FF2B5EF4-FFF2-40B4-BE49-F238E27FC236}">
                      <a16:creationId xmlns:a16="http://schemas.microsoft.com/office/drawing/2014/main" id="{381BCC62-86F0-4A95-8FBA-62EAEF9B3D5A}"/>
                    </a:ext>
                  </a:extLst>
                </p14:cNvPr>
                <p14:cNvContentPartPr/>
                <p14:nvPr/>
              </p14:nvContentPartPr>
              <p14:xfrm>
                <a:off x="3349187" y="6258120"/>
                <a:ext cx="96840" cy="121680"/>
              </p14:xfrm>
            </p:contentPart>
          </mc:Choice>
          <mc:Fallback>
            <p:pic>
              <p:nvPicPr>
                <p:cNvPr id="319" name="Freihand 318">
                  <a:extLst>
                    <a:ext uri="{FF2B5EF4-FFF2-40B4-BE49-F238E27FC236}">
                      <a16:creationId xmlns:a16="http://schemas.microsoft.com/office/drawing/2014/main" id="{381BCC62-86F0-4A95-8FBA-62EAEF9B3D5A}"/>
                    </a:ext>
                  </a:extLst>
                </p:cNvPr>
                <p:cNvPicPr/>
                <p:nvPr/>
              </p:nvPicPr>
              <p:blipFill>
                <a:blip r:embed="rId128"/>
                <a:stretch>
                  <a:fillRect/>
                </a:stretch>
              </p:blipFill>
              <p:spPr>
                <a:xfrm>
                  <a:off x="3344867" y="6253800"/>
                  <a:ext cx="10548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320" name="Freihand 319">
                  <a:extLst>
                    <a:ext uri="{FF2B5EF4-FFF2-40B4-BE49-F238E27FC236}">
                      <a16:creationId xmlns:a16="http://schemas.microsoft.com/office/drawing/2014/main" id="{35918DFD-6E0C-464E-A28F-E9D750D42557}"/>
                    </a:ext>
                  </a:extLst>
                </p14:cNvPr>
                <p14:cNvContentPartPr/>
                <p14:nvPr/>
              </p14:nvContentPartPr>
              <p14:xfrm>
                <a:off x="3597227" y="6209160"/>
                <a:ext cx="79920" cy="56520"/>
              </p14:xfrm>
            </p:contentPart>
          </mc:Choice>
          <mc:Fallback>
            <p:pic>
              <p:nvPicPr>
                <p:cNvPr id="320" name="Freihand 319">
                  <a:extLst>
                    <a:ext uri="{FF2B5EF4-FFF2-40B4-BE49-F238E27FC236}">
                      <a16:creationId xmlns:a16="http://schemas.microsoft.com/office/drawing/2014/main" id="{35918DFD-6E0C-464E-A28F-E9D750D42557}"/>
                    </a:ext>
                  </a:extLst>
                </p:cNvPr>
                <p:cNvPicPr/>
                <p:nvPr/>
              </p:nvPicPr>
              <p:blipFill>
                <a:blip r:embed="rId130"/>
                <a:stretch>
                  <a:fillRect/>
                </a:stretch>
              </p:blipFill>
              <p:spPr>
                <a:xfrm>
                  <a:off x="3592907" y="6204840"/>
                  <a:ext cx="88560" cy="6516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322" name="Freihand 321">
                  <a:extLst>
                    <a:ext uri="{FF2B5EF4-FFF2-40B4-BE49-F238E27FC236}">
                      <a16:creationId xmlns:a16="http://schemas.microsoft.com/office/drawing/2014/main" id="{0B1A29F7-6366-4C6E-A3A7-C707105E2A27}"/>
                    </a:ext>
                  </a:extLst>
                </p14:cNvPr>
                <p14:cNvContentPartPr/>
                <p14:nvPr/>
              </p14:nvContentPartPr>
              <p14:xfrm>
                <a:off x="3878027" y="6238320"/>
                <a:ext cx="150480" cy="147960"/>
              </p14:xfrm>
            </p:contentPart>
          </mc:Choice>
          <mc:Fallback>
            <p:pic>
              <p:nvPicPr>
                <p:cNvPr id="322" name="Freihand 321">
                  <a:extLst>
                    <a:ext uri="{FF2B5EF4-FFF2-40B4-BE49-F238E27FC236}">
                      <a16:creationId xmlns:a16="http://schemas.microsoft.com/office/drawing/2014/main" id="{0B1A29F7-6366-4C6E-A3A7-C707105E2A27}"/>
                    </a:ext>
                  </a:extLst>
                </p:cNvPr>
                <p:cNvPicPr/>
                <p:nvPr/>
              </p:nvPicPr>
              <p:blipFill>
                <a:blip r:embed="rId132"/>
                <a:stretch>
                  <a:fillRect/>
                </a:stretch>
              </p:blipFill>
              <p:spPr>
                <a:xfrm>
                  <a:off x="3873707" y="6234000"/>
                  <a:ext cx="15912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323" name="Freihand 322">
                  <a:extLst>
                    <a:ext uri="{FF2B5EF4-FFF2-40B4-BE49-F238E27FC236}">
                      <a16:creationId xmlns:a16="http://schemas.microsoft.com/office/drawing/2014/main" id="{865CD5B8-4411-4460-9574-FCD617122172}"/>
                    </a:ext>
                  </a:extLst>
                </p14:cNvPr>
                <p14:cNvContentPartPr/>
                <p14:nvPr/>
              </p14:nvContentPartPr>
              <p14:xfrm>
                <a:off x="4021667" y="6307080"/>
                <a:ext cx="140040" cy="86040"/>
              </p14:xfrm>
            </p:contentPart>
          </mc:Choice>
          <mc:Fallback>
            <p:pic>
              <p:nvPicPr>
                <p:cNvPr id="323" name="Freihand 322">
                  <a:extLst>
                    <a:ext uri="{FF2B5EF4-FFF2-40B4-BE49-F238E27FC236}">
                      <a16:creationId xmlns:a16="http://schemas.microsoft.com/office/drawing/2014/main" id="{865CD5B8-4411-4460-9574-FCD617122172}"/>
                    </a:ext>
                  </a:extLst>
                </p:cNvPr>
                <p:cNvPicPr/>
                <p:nvPr/>
              </p:nvPicPr>
              <p:blipFill>
                <a:blip r:embed="rId134"/>
                <a:stretch>
                  <a:fillRect/>
                </a:stretch>
              </p:blipFill>
              <p:spPr>
                <a:xfrm>
                  <a:off x="4017347" y="6302760"/>
                  <a:ext cx="14868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324" name="Freihand 323">
                  <a:extLst>
                    <a:ext uri="{FF2B5EF4-FFF2-40B4-BE49-F238E27FC236}">
                      <a16:creationId xmlns:a16="http://schemas.microsoft.com/office/drawing/2014/main" id="{F616179E-2915-4B56-BBB6-E1DF1365A9B0}"/>
                    </a:ext>
                  </a:extLst>
                </p14:cNvPr>
                <p14:cNvContentPartPr/>
                <p14:nvPr/>
              </p14:nvContentPartPr>
              <p14:xfrm>
                <a:off x="4190147" y="6268200"/>
                <a:ext cx="80640" cy="119160"/>
              </p14:xfrm>
            </p:contentPart>
          </mc:Choice>
          <mc:Fallback>
            <p:pic>
              <p:nvPicPr>
                <p:cNvPr id="324" name="Freihand 323">
                  <a:extLst>
                    <a:ext uri="{FF2B5EF4-FFF2-40B4-BE49-F238E27FC236}">
                      <a16:creationId xmlns:a16="http://schemas.microsoft.com/office/drawing/2014/main" id="{F616179E-2915-4B56-BBB6-E1DF1365A9B0}"/>
                    </a:ext>
                  </a:extLst>
                </p:cNvPr>
                <p:cNvPicPr/>
                <p:nvPr/>
              </p:nvPicPr>
              <p:blipFill>
                <a:blip r:embed="rId136"/>
                <a:stretch>
                  <a:fillRect/>
                </a:stretch>
              </p:blipFill>
              <p:spPr>
                <a:xfrm>
                  <a:off x="4185827" y="6263880"/>
                  <a:ext cx="8928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325" name="Freihand 324">
                  <a:extLst>
                    <a:ext uri="{FF2B5EF4-FFF2-40B4-BE49-F238E27FC236}">
                      <a16:creationId xmlns:a16="http://schemas.microsoft.com/office/drawing/2014/main" id="{A0D4CE81-CD6F-42F5-AC31-49BADE97605F}"/>
                    </a:ext>
                  </a:extLst>
                </p14:cNvPr>
                <p14:cNvContentPartPr/>
                <p14:nvPr/>
              </p14:nvContentPartPr>
              <p14:xfrm>
                <a:off x="4391027" y="6270000"/>
                <a:ext cx="96480" cy="92880"/>
              </p14:xfrm>
            </p:contentPart>
          </mc:Choice>
          <mc:Fallback>
            <p:pic>
              <p:nvPicPr>
                <p:cNvPr id="325" name="Freihand 324">
                  <a:extLst>
                    <a:ext uri="{FF2B5EF4-FFF2-40B4-BE49-F238E27FC236}">
                      <a16:creationId xmlns:a16="http://schemas.microsoft.com/office/drawing/2014/main" id="{A0D4CE81-CD6F-42F5-AC31-49BADE97605F}"/>
                    </a:ext>
                  </a:extLst>
                </p:cNvPr>
                <p:cNvPicPr/>
                <p:nvPr/>
              </p:nvPicPr>
              <p:blipFill>
                <a:blip r:embed="rId138"/>
                <a:stretch>
                  <a:fillRect/>
                </a:stretch>
              </p:blipFill>
              <p:spPr>
                <a:xfrm>
                  <a:off x="4386707" y="6265680"/>
                  <a:ext cx="10512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326" name="Freihand 325">
                  <a:extLst>
                    <a:ext uri="{FF2B5EF4-FFF2-40B4-BE49-F238E27FC236}">
                      <a16:creationId xmlns:a16="http://schemas.microsoft.com/office/drawing/2014/main" id="{644A3132-0D9C-474E-89A1-29C9C41BA9E5}"/>
                    </a:ext>
                  </a:extLst>
                </p14:cNvPr>
                <p14:cNvContentPartPr/>
                <p14:nvPr/>
              </p14:nvContentPartPr>
              <p14:xfrm>
                <a:off x="4535027" y="6286560"/>
                <a:ext cx="363240" cy="72000"/>
              </p14:xfrm>
            </p:contentPart>
          </mc:Choice>
          <mc:Fallback>
            <p:pic>
              <p:nvPicPr>
                <p:cNvPr id="326" name="Freihand 325">
                  <a:extLst>
                    <a:ext uri="{FF2B5EF4-FFF2-40B4-BE49-F238E27FC236}">
                      <a16:creationId xmlns:a16="http://schemas.microsoft.com/office/drawing/2014/main" id="{644A3132-0D9C-474E-89A1-29C9C41BA9E5}"/>
                    </a:ext>
                  </a:extLst>
                </p:cNvPr>
                <p:cNvPicPr/>
                <p:nvPr/>
              </p:nvPicPr>
              <p:blipFill>
                <a:blip r:embed="rId140"/>
                <a:stretch>
                  <a:fillRect/>
                </a:stretch>
              </p:blipFill>
              <p:spPr>
                <a:xfrm>
                  <a:off x="4530707" y="6282240"/>
                  <a:ext cx="37188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327" name="Freihand 326">
                  <a:extLst>
                    <a:ext uri="{FF2B5EF4-FFF2-40B4-BE49-F238E27FC236}">
                      <a16:creationId xmlns:a16="http://schemas.microsoft.com/office/drawing/2014/main" id="{A0CAFAFB-8E51-4138-9765-5E31D8B31374}"/>
                    </a:ext>
                  </a:extLst>
                </p14:cNvPr>
                <p14:cNvContentPartPr/>
                <p14:nvPr/>
              </p14:nvContentPartPr>
              <p14:xfrm>
                <a:off x="4979627" y="6294120"/>
                <a:ext cx="128880" cy="84960"/>
              </p14:xfrm>
            </p:contentPart>
          </mc:Choice>
          <mc:Fallback>
            <p:pic>
              <p:nvPicPr>
                <p:cNvPr id="327" name="Freihand 326">
                  <a:extLst>
                    <a:ext uri="{FF2B5EF4-FFF2-40B4-BE49-F238E27FC236}">
                      <a16:creationId xmlns:a16="http://schemas.microsoft.com/office/drawing/2014/main" id="{A0CAFAFB-8E51-4138-9765-5E31D8B31374}"/>
                    </a:ext>
                  </a:extLst>
                </p:cNvPr>
                <p:cNvPicPr/>
                <p:nvPr/>
              </p:nvPicPr>
              <p:blipFill>
                <a:blip r:embed="rId142"/>
                <a:stretch>
                  <a:fillRect/>
                </a:stretch>
              </p:blipFill>
              <p:spPr>
                <a:xfrm>
                  <a:off x="4975307" y="6289800"/>
                  <a:ext cx="13752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328" name="Freihand 327">
                  <a:extLst>
                    <a:ext uri="{FF2B5EF4-FFF2-40B4-BE49-F238E27FC236}">
                      <a16:creationId xmlns:a16="http://schemas.microsoft.com/office/drawing/2014/main" id="{35285542-2128-446C-8450-AB54DF36D44F}"/>
                    </a:ext>
                  </a:extLst>
                </p14:cNvPr>
                <p14:cNvContentPartPr/>
                <p14:nvPr/>
              </p14:nvContentPartPr>
              <p14:xfrm>
                <a:off x="5259707" y="6183600"/>
                <a:ext cx="216000" cy="193320"/>
              </p14:xfrm>
            </p:contentPart>
          </mc:Choice>
          <mc:Fallback>
            <p:pic>
              <p:nvPicPr>
                <p:cNvPr id="328" name="Freihand 327">
                  <a:extLst>
                    <a:ext uri="{FF2B5EF4-FFF2-40B4-BE49-F238E27FC236}">
                      <a16:creationId xmlns:a16="http://schemas.microsoft.com/office/drawing/2014/main" id="{35285542-2128-446C-8450-AB54DF36D44F}"/>
                    </a:ext>
                  </a:extLst>
                </p:cNvPr>
                <p:cNvPicPr/>
                <p:nvPr/>
              </p:nvPicPr>
              <p:blipFill>
                <a:blip r:embed="rId144"/>
                <a:stretch>
                  <a:fillRect/>
                </a:stretch>
              </p:blipFill>
              <p:spPr>
                <a:xfrm>
                  <a:off x="5255387" y="6179280"/>
                  <a:ext cx="22464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329" name="Freihand 328">
                  <a:extLst>
                    <a:ext uri="{FF2B5EF4-FFF2-40B4-BE49-F238E27FC236}">
                      <a16:creationId xmlns:a16="http://schemas.microsoft.com/office/drawing/2014/main" id="{F6E3692E-F718-4A5B-82AF-E201A1B8CD6F}"/>
                    </a:ext>
                  </a:extLst>
                </p14:cNvPr>
                <p14:cNvContentPartPr/>
                <p14:nvPr/>
              </p14:nvContentPartPr>
              <p14:xfrm>
                <a:off x="5670467" y="6266040"/>
                <a:ext cx="317160" cy="83160"/>
              </p14:xfrm>
            </p:contentPart>
          </mc:Choice>
          <mc:Fallback>
            <p:pic>
              <p:nvPicPr>
                <p:cNvPr id="329" name="Freihand 328">
                  <a:extLst>
                    <a:ext uri="{FF2B5EF4-FFF2-40B4-BE49-F238E27FC236}">
                      <a16:creationId xmlns:a16="http://schemas.microsoft.com/office/drawing/2014/main" id="{F6E3692E-F718-4A5B-82AF-E201A1B8CD6F}"/>
                    </a:ext>
                  </a:extLst>
                </p:cNvPr>
                <p:cNvPicPr/>
                <p:nvPr/>
              </p:nvPicPr>
              <p:blipFill>
                <a:blip r:embed="rId146"/>
                <a:stretch>
                  <a:fillRect/>
                </a:stretch>
              </p:blipFill>
              <p:spPr>
                <a:xfrm>
                  <a:off x="5666147" y="6261720"/>
                  <a:ext cx="325800" cy="9180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331" name="Freihand 330">
                  <a:extLst>
                    <a:ext uri="{FF2B5EF4-FFF2-40B4-BE49-F238E27FC236}">
                      <a16:creationId xmlns:a16="http://schemas.microsoft.com/office/drawing/2014/main" id="{0286CF96-07B6-4C2C-922D-67DF2330F115}"/>
                    </a:ext>
                  </a:extLst>
                </p14:cNvPr>
                <p14:cNvContentPartPr/>
                <p14:nvPr/>
              </p14:nvContentPartPr>
              <p14:xfrm>
                <a:off x="6169067" y="6230040"/>
                <a:ext cx="376200" cy="108360"/>
              </p14:xfrm>
            </p:contentPart>
          </mc:Choice>
          <mc:Fallback>
            <p:pic>
              <p:nvPicPr>
                <p:cNvPr id="331" name="Freihand 330">
                  <a:extLst>
                    <a:ext uri="{FF2B5EF4-FFF2-40B4-BE49-F238E27FC236}">
                      <a16:creationId xmlns:a16="http://schemas.microsoft.com/office/drawing/2014/main" id="{0286CF96-07B6-4C2C-922D-67DF2330F115}"/>
                    </a:ext>
                  </a:extLst>
                </p:cNvPr>
                <p:cNvPicPr/>
                <p:nvPr/>
              </p:nvPicPr>
              <p:blipFill>
                <a:blip r:embed="rId148"/>
                <a:stretch>
                  <a:fillRect/>
                </a:stretch>
              </p:blipFill>
              <p:spPr>
                <a:xfrm>
                  <a:off x="6164747" y="6225720"/>
                  <a:ext cx="384840" cy="11700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332" name="Freihand 331">
                  <a:extLst>
                    <a:ext uri="{FF2B5EF4-FFF2-40B4-BE49-F238E27FC236}">
                      <a16:creationId xmlns:a16="http://schemas.microsoft.com/office/drawing/2014/main" id="{48CED64E-D79C-4817-810E-F664395996CF}"/>
                    </a:ext>
                  </a:extLst>
                </p14:cNvPr>
                <p14:cNvContentPartPr/>
                <p14:nvPr/>
              </p14:nvContentPartPr>
              <p14:xfrm>
                <a:off x="6557507" y="6184320"/>
                <a:ext cx="180720" cy="139680"/>
              </p14:xfrm>
            </p:contentPart>
          </mc:Choice>
          <mc:Fallback>
            <p:pic>
              <p:nvPicPr>
                <p:cNvPr id="332" name="Freihand 331">
                  <a:extLst>
                    <a:ext uri="{FF2B5EF4-FFF2-40B4-BE49-F238E27FC236}">
                      <a16:creationId xmlns:a16="http://schemas.microsoft.com/office/drawing/2014/main" id="{48CED64E-D79C-4817-810E-F664395996CF}"/>
                    </a:ext>
                  </a:extLst>
                </p:cNvPr>
                <p:cNvPicPr/>
                <p:nvPr/>
              </p:nvPicPr>
              <p:blipFill>
                <a:blip r:embed="rId150"/>
                <a:stretch>
                  <a:fillRect/>
                </a:stretch>
              </p:blipFill>
              <p:spPr>
                <a:xfrm>
                  <a:off x="6553187" y="6180000"/>
                  <a:ext cx="18936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333" name="Freihand 332">
                  <a:extLst>
                    <a:ext uri="{FF2B5EF4-FFF2-40B4-BE49-F238E27FC236}">
                      <a16:creationId xmlns:a16="http://schemas.microsoft.com/office/drawing/2014/main" id="{A666C7BF-33DE-418A-B4E6-F5DE820A3333}"/>
                    </a:ext>
                  </a:extLst>
                </p14:cNvPr>
                <p14:cNvContentPartPr/>
                <p14:nvPr/>
              </p14:nvContentPartPr>
              <p14:xfrm>
                <a:off x="6842267" y="6087120"/>
                <a:ext cx="15120" cy="96120"/>
              </p14:xfrm>
            </p:contentPart>
          </mc:Choice>
          <mc:Fallback>
            <p:pic>
              <p:nvPicPr>
                <p:cNvPr id="333" name="Freihand 332">
                  <a:extLst>
                    <a:ext uri="{FF2B5EF4-FFF2-40B4-BE49-F238E27FC236}">
                      <a16:creationId xmlns:a16="http://schemas.microsoft.com/office/drawing/2014/main" id="{A666C7BF-33DE-418A-B4E6-F5DE820A3333}"/>
                    </a:ext>
                  </a:extLst>
                </p:cNvPr>
                <p:cNvPicPr/>
                <p:nvPr/>
              </p:nvPicPr>
              <p:blipFill>
                <a:blip r:embed="rId152"/>
                <a:stretch>
                  <a:fillRect/>
                </a:stretch>
              </p:blipFill>
              <p:spPr>
                <a:xfrm>
                  <a:off x="6837947" y="6082800"/>
                  <a:ext cx="2376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334" name="Freihand 333">
                  <a:extLst>
                    <a:ext uri="{FF2B5EF4-FFF2-40B4-BE49-F238E27FC236}">
                      <a16:creationId xmlns:a16="http://schemas.microsoft.com/office/drawing/2014/main" id="{38C99253-773E-4AF8-B707-F7285DBAA38F}"/>
                    </a:ext>
                  </a:extLst>
                </p14:cNvPr>
                <p14:cNvContentPartPr/>
                <p14:nvPr/>
              </p14:nvContentPartPr>
              <p14:xfrm>
                <a:off x="6829307" y="6284760"/>
                <a:ext cx="8640" cy="16200"/>
              </p14:xfrm>
            </p:contentPart>
          </mc:Choice>
          <mc:Fallback>
            <p:pic>
              <p:nvPicPr>
                <p:cNvPr id="334" name="Freihand 333">
                  <a:extLst>
                    <a:ext uri="{FF2B5EF4-FFF2-40B4-BE49-F238E27FC236}">
                      <a16:creationId xmlns:a16="http://schemas.microsoft.com/office/drawing/2014/main" id="{38C99253-773E-4AF8-B707-F7285DBAA38F}"/>
                    </a:ext>
                  </a:extLst>
                </p:cNvPr>
                <p:cNvPicPr/>
                <p:nvPr/>
              </p:nvPicPr>
              <p:blipFill>
                <a:blip r:embed="rId154"/>
                <a:stretch>
                  <a:fillRect/>
                </a:stretch>
              </p:blipFill>
              <p:spPr>
                <a:xfrm>
                  <a:off x="6824987" y="6280440"/>
                  <a:ext cx="17280" cy="2484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335" name="Freihand 334">
                  <a:extLst>
                    <a:ext uri="{FF2B5EF4-FFF2-40B4-BE49-F238E27FC236}">
                      <a16:creationId xmlns:a16="http://schemas.microsoft.com/office/drawing/2014/main" id="{8A4A8BC2-1344-4835-A313-AA5149A4ABAA}"/>
                    </a:ext>
                  </a:extLst>
                </p14:cNvPr>
                <p14:cNvContentPartPr/>
                <p14:nvPr/>
              </p14:nvContentPartPr>
              <p14:xfrm>
                <a:off x="5954507" y="6367920"/>
                <a:ext cx="1146960" cy="109440"/>
              </p14:xfrm>
            </p:contentPart>
          </mc:Choice>
          <mc:Fallback>
            <p:pic>
              <p:nvPicPr>
                <p:cNvPr id="335" name="Freihand 334">
                  <a:extLst>
                    <a:ext uri="{FF2B5EF4-FFF2-40B4-BE49-F238E27FC236}">
                      <a16:creationId xmlns:a16="http://schemas.microsoft.com/office/drawing/2014/main" id="{8A4A8BC2-1344-4835-A313-AA5149A4ABAA}"/>
                    </a:ext>
                  </a:extLst>
                </p:cNvPr>
                <p:cNvPicPr/>
                <p:nvPr/>
              </p:nvPicPr>
              <p:blipFill>
                <a:blip r:embed="rId156"/>
                <a:stretch>
                  <a:fillRect/>
                </a:stretch>
              </p:blipFill>
              <p:spPr>
                <a:xfrm>
                  <a:off x="5950187" y="6363600"/>
                  <a:ext cx="1155600" cy="11808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336" name="Freihand 335">
                  <a:extLst>
                    <a:ext uri="{FF2B5EF4-FFF2-40B4-BE49-F238E27FC236}">
                      <a16:creationId xmlns:a16="http://schemas.microsoft.com/office/drawing/2014/main" id="{E54BD023-5C26-43E7-AB1D-5C65F256B336}"/>
                    </a:ext>
                  </a:extLst>
                </p14:cNvPr>
                <p14:cNvContentPartPr/>
                <p14:nvPr/>
              </p14:nvContentPartPr>
              <p14:xfrm>
                <a:off x="5981147" y="6388080"/>
                <a:ext cx="1258920" cy="215280"/>
              </p14:xfrm>
            </p:contentPart>
          </mc:Choice>
          <mc:Fallback>
            <p:pic>
              <p:nvPicPr>
                <p:cNvPr id="336" name="Freihand 335">
                  <a:extLst>
                    <a:ext uri="{FF2B5EF4-FFF2-40B4-BE49-F238E27FC236}">
                      <a16:creationId xmlns:a16="http://schemas.microsoft.com/office/drawing/2014/main" id="{E54BD023-5C26-43E7-AB1D-5C65F256B336}"/>
                    </a:ext>
                  </a:extLst>
                </p:cNvPr>
                <p:cNvPicPr/>
                <p:nvPr/>
              </p:nvPicPr>
              <p:blipFill>
                <a:blip r:embed="rId158"/>
                <a:stretch>
                  <a:fillRect/>
                </a:stretch>
              </p:blipFill>
              <p:spPr>
                <a:xfrm>
                  <a:off x="5976827" y="6383760"/>
                  <a:ext cx="1267560" cy="2239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59">
            <p14:nvContentPartPr>
              <p14:cNvPr id="338" name="Freihand 337">
                <a:extLst>
                  <a:ext uri="{FF2B5EF4-FFF2-40B4-BE49-F238E27FC236}">
                    <a16:creationId xmlns:a16="http://schemas.microsoft.com/office/drawing/2014/main" id="{D405EFDD-6A11-4BBA-AC82-CAA55B57459F}"/>
                  </a:ext>
                </a:extLst>
              </p14:cNvPr>
              <p14:cNvContentPartPr/>
              <p14:nvPr/>
            </p14:nvContentPartPr>
            <p14:xfrm>
              <a:off x="4052267" y="1847040"/>
              <a:ext cx="2247480" cy="1694160"/>
            </p14:xfrm>
          </p:contentPart>
        </mc:Choice>
        <mc:Fallback>
          <p:pic>
            <p:nvPicPr>
              <p:cNvPr id="338" name="Freihand 337">
                <a:extLst>
                  <a:ext uri="{FF2B5EF4-FFF2-40B4-BE49-F238E27FC236}">
                    <a16:creationId xmlns:a16="http://schemas.microsoft.com/office/drawing/2014/main" id="{D405EFDD-6A11-4BBA-AC82-CAA55B57459F}"/>
                  </a:ext>
                </a:extLst>
              </p:cNvPr>
              <p:cNvPicPr/>
              <p:nvPr/>
            </p:nvPicPr>
            <p:blipFill>
              <a:blip r:embed="rId160"/>
              <a:stretch>
                <a:fillRect/>
              </a:stretch>
            </p:blipFill>
            <p:spPr>
              <a:xfrm>
                <a:off x="4047947" y="1842720"/>
                <a:ext cx="2256120" cy="170280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340" name="Freihand 339">
                <a:extLst>
                  <a:ext uri="{FF2B5EF4-FFF2-40B4-BE49-F238E27FC236}">
                    <a16:creationId xmlns:a16="http://schemas.microsoft.com/office/drawing/2014/main" id="{580960C6-C1E3-4CC0-B0F0-EBCB0DA74862}"/>
                  </a:ext>
                </a:extLst>
              </p14:cNvPr>
              <p14:cNvContentPartPr/>
              <p14:nvPr/>
            </p14:nvContentPartPr>
            <p14:xfrm>
              <a:off x="4837067" y="3055560"/>
              <a:ext cx="3074400" cy="1102320"/>
            </p14:xfrm>
          </p:contentPart>
        </mc:Choice>
        <mc:Fallback>
          <p:pic>
            <p:nvPicPr>
              <p:cNvPr id="340" name="Freihand 339">
                <a:extLst>
                  <a:ext uri="{FF2B5EF4-FFF2-40B4-BE49-F238E27FC236}">
                    <a16:creationId xmlns:a16="http://schemas.microsoft.com/office/drawing/2014/main" id="{580960C6-C1E3-4CC0-B0F0-EBCB0DA74862}"/>
                  </a:ext>
                </a:extLst>
              </p:cNvPr>
              <p:cNvPicPr/>
              <p:nvPr/>
            </p:nvPicPr>
            <p:blipFill>
              <a:blip r:embed="rId162"/>
              <a:stretch>
                <a:fillRect/>
              </a:stretch>
            </p:blipFill>
            <p:spPr>
              <a:xfrm>
                <a:off x="4832747" y="3051240"/>
                <a:ext cx="3083040" cy="1110960"/>
              </a:xfrm>
              <a:prstGeom prst="rect">
                <a:avLst/>
              </a:prstGeom>
            </p:spPr>
          </p:pic>
        </mc:Fallback>
      </mc:AlternateContent>
      <p:grpSp>
        <p:nvGrpSpPr>
          <p:cNvPr id="343" name="Gruppieren 342">
            <a:extLst>
              <a:ext uri="{FF2B5EF4-FFF2-40B4-BE49-F238E27FC236}">
                <a16:creationId xmlns:a16="http://schemas.microsoft.com/office/drawing/2014/main" id="{AE76BBB0-AE6F-486B-B7B2-192AEEF5DCF6}"/>
              </a:ext>
            </a:extLst>
          </p:cNvPr>
          <p:cNvGrpSpPr/>
          <p:nvPr/>
        </p:nvGrpSpPr>
        <p:grpSpPr>
          <a:xfrm>
            <a:off x="2192867" y="504600"/>
            <a:ext cx="9821160" cy="4217040"/>
            <a:chOff x="2192867" y="504600"/>
            <a:chExt cx="9821160" cy="4217040"/>
          </a:xfrm>
        </p:grpSpPr>
        <mc:AlternateContent xmlns:mc="http://schemas.openxmlformats.org/markup-compatibility/2006">
          <mc:Choice xmlns:p14="http://schemas.microsoft.com/office/powerpoint/2010/main" Requires="p14">
            <p:contentPart p14:bwMode="auto" r:id="rId163">
              <p14:nvContentPartPr>
                <p14:cNvPr id="3" name="Freihand 2">
                  <a:extLst>
                    <a:ext uri="{FF2B5EF4-FFF2-40B4-BE49-F238E27FC236}">
                      <a16:creationId xmlns:a16="http://schemas.microsoft.com/office/drawing/2014/main" id="{6421938D-2EBA-486D-8148-82BFBB5AF005}"/>
                    </a:ext>
                  </a:extLst>
                </p14:cNvPr>
                <p14:cNvContentPartPr/>
                <p14:nvPr/>
              </p14:nvContentPartPr>
              <p14:xfrm>
                <a:off x="2645027" y="2955840"/>
                <a:ext cx="115560" cy="530640"/>
              </p14:xfrm>
            </p:contentPart>
          </mc:Choice>
          <mc:Fallback>
            <p:pic>
              <p:nvPicPr>
                <p:cNvPr id="3" name="Freihand 2">
                  <a:extLst>
                    <a:ext uri="{FF2B5EF4-FFF2-40B4-BE49-F238E27FC236}">
                      <a16:creationId xmlns:a16="http://schemas.microsoft.com/office/drawing/2014/main" id="{6421938D-2EBA-486D-8148-82BFBB5AF005}"/>
                    </a:ext>
                  </a:extLst>
                </p:cNvPr>
                <p:cNvPicPr/>
                <p:nvPr/>
              </p:nvPicPr>
              <p:blipFill>
                <a:blip r:embed="rId164"/>
                <a:stretch>
                  <a:fillRect/>
                </a:stretch>
              </p:blipFill>
              <p:spPr>
                <a:xfrm>
                  <a:off x="2640707" y="2951520"/>
                  <a:ext cx="124200" cy="53928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6" name="Freihand 5">
                  <a:extLst>
                    <a:ext uri="{FF2B5EF4-FFF2-40B4-BE49-F238E27FC236}">
                      <a16:creationId xmlns:a16="http://schemas.microsoft.com/office/drawing/2014/main" id="{B2DC3F64-F99D-49B5-8FA3-90A49ADAD383}"/>
                    </a:ext>
                  </a:extLst>
                </p14:cNvPr>
                <p14:cNvContentPartPr/>
                <p14:nvPr/>
              </p14:nvContentPartPr>
              <p14:xfrm>
                <a:off x="2673827" y="3226200"/>
                <a:ext cx="175320" cy="326160"/>
              </p14:xfrm>
            </p:contentPart>
          </mc:Choice>
          <mc:Fallback>
            <p:pic>
              <p:nvPicPr>
                <p:cNvPr id="6" name="Freihand 5">
                  <a:extLst>
                    <a:ext uri="{FF2B5EF4-FFF2-40B4-BE49-F238E27FC236}">
                      <a16:creationId xmlns:a16="http://schemas.microsoft.com/office/drawing/2014/main" id="{B2DC3F64-F99D-49B5-8FA3-90A49ADAD383}"/>
                    </a:ext>
                  </a:extLst>
                </p:cNvPr>
                <p:cNvPicPr/>
                <p:nvPr/>
              </p:nvPicPr>
              <p:blipFill>
                <a:blip r:embed="rId166"/>
                <a:stretch>
                  <a:fillRect/>
                </a:stretch>
              </p:blipFill>
              <p:spPr>
                <a:xfrm>
                  <a:off x="2669507" y="3221880"/>
                  <a:ext cx="183960" cy="33480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8" name="Freihand 7">
                  <a:extLst>
                    <a:ext uri="{FF2B5EF4-FFF2-40B4-BE49-F238E27FC236}">
                      <a16:creationId xmlns:a16="http://schemas.microsoft.com/office/drawing/2014/main" id="{1BF6E57A-E886-4253-8459-4BD51101AB4A}"/>
                    </a:ext>
                  </a:extLst>
                </p14:cNvPr>
                <p14:cNvContentPartPr/>
                <p14:nvPr/>
              </p14:nvContentPartPr>
              <p14:xfrm>
                <a:off x="2192867" y="2558400"/>
                <a:ext cx="174240" cy="287280"/>
              </p14:xfrm>
            </p:contentPart>
          </mc:Choice>
          <mc:Fallback>
            <p:pic>
              <p:nvPicPr>
                <p:cNvPr id="8" name="Freihand 7">
                  <a:extLst>
                    <a:ext uri="{FF2B5EF4-FFF2-40B4-BE49-F238E27FC236}">
                      <a16:creationId xmlns:a16="http://schemas.microsoft.com/office/drawing/2014/main" id="{1BF6E57A-E886-4253-8459-4BD51101AB4A}"/>
                    </a:ext>
                  </a:extLst>
                </p:cNvPr>
                <p:cNvPicPr/>
                <p:nvPr/>
              </p:nvPicPr>
              <p:blipFill>
                <a:blip r:embed="rId168"/>
                <a:stretch>
                  <a:fillRect/>
                </a:stretch>
              </p:blipFill>
              <p:spPr>
                <a:xfrm>
                  <a:off x="2188547" y="2554080"/>
                  <a:ext cx="182880" cy="29592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9" name="Freihand 8">
                  <a:extLst>
                    <a:ext uri="{FF2B5EF4-FFF2-40B4-BE49-F238E27FC236}">
                      <a16:creationId xmlns:a16="http://schemas.microsoft.com/office/drawing/2014/main" id="{5E7DF49C-B2AF-4834-8923-F083C02FE97D}"/>
                    </a:ext>
                  </a:extLst>
                </p14:cNvPr>
                <p14:cNvContentPartPr/>
                <p14:nvPr/>
              </p14:nvContentPartPr>
              <p14:xfrm>
                <a:off x="2375027" y="2407560"/>
                <a:ext cx="211320" cy="194040"/>
              </p14:xfrm>
            </p:contentPart>
          </mc:Choice>
          <mc:Fallback>
            <p:pic>
              <p:nvPicPr>
                <p:cNvPr id="9" name="Freihand 8">
                  <a:extLst>
                    <a:ext uri="{FF2B5EF4-FFF2-40B4-BE49-F238E27FC236}">
                      <a16:creationId xmlns:a16="http://schemas.microsoft.com/office/drawing/2014/main" id="{5E7DF49C-B2AF-4834-8923-F083C02FE97D}"/>
                    </a:ext>
                  </a:extLst>
                </p:cNvPr>
                <p:cNvPicPr/>
                <p:nvPr/>
              </p:nvPicPr>
              <p:blipFill>
                <a:blip r:embed="rId170"/>
                <a:stretch>
                  <a:fillRect/>
                </a:stretch>
              </p:blipFill>
              <p:spPr>
                <a:xfrm>
                  <a:off x="2370707" y="2403240"/>
                  <a:ext cx="21996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0" name="Freihand 9">
                  <a:extLst>
                    <a:ext uri="{FF2B5EF4-FFF2-40B4-BE49-F238E27FC236}">
                      <a16:creationId xmlns:a16="http://schemas.microsoft.com/office/drawing/2014/main" id="{F0AB42D4-CFB0-4952-8E8A-17B90724A31B}"/>
                    </a:ext>
                  </a:extLst>
                </p14:cNvPr>
                <p14:cNvContentPartPr/>
                <p14:nvPr/>
              </p14:nvContentPartPr>
              <p14:xfrm>
                <a:off x="2536667" y="2222880"/>
                <a:ext cx="244440" cy="208440"/>
              </p14:xfrm>
            </p:contentPart>
          </mc:Choice>
          <mc:Fallback>
            <p:pic>
              <p:nvPicPr>
                <p:cNvPr id="10" name="Freihand 9">
                  <a:extLst>
                    <a:ext uri="{FF2B5EF4-FFF2-40B4-BE49-F238E27FC236}">
                      <a16:creationId xmlns:a16="http://schemas.microsoft.com/office/drawing/2014/main" id="{F0AB42D4-CFB0-4952-8E8A-17B90724A31B}"/>
                    </a:ext>
                  </a:extLst>
                </p:cNvPr>
                <p:cNvPicPr/>
                <p:nvPr/>
              </p:nvPicPr>
              <p:blipFill>
                <a:blip r:embed="rId172"/>
                <a:stretch>
                  <a:fillRect/>
                </a:stretch>
              </p:blipFill>
              <p:spPr>
                <a:xfrm>
                  <a:off x="2532347" y="2218560"/>
                  <a:ext cx="253080" cy="21708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2" name="Freihand 11">
                  <a:extLst>
                    <a:ext uri="{FF2B5EF4-FFF2-40B4-BE49-F238E27FC236}">
                      <a16:creationId xmlns:a16="http://schemas.microsoft.com/office/drawing/2014/main" id="{B0885031-7F59-4093-BDF9-516496A6984A}"/>
                    </a:ext>
                  </a:extLst>
                </p14:cNvPr>
                <p14:cNvContentPartPr/>
                <p14:nvPr/>
              </p14:nvContentPartPr>
              <p14:xfrm>
                <a:off x="2822507" y="2038560"/>
                <a:ext cx="173520" cy="221040"/>
              </p14:xfrm>
            </p:contentPart>
          </mc:Choice>
          <mc:Fallback>
            <p:pic>
              <p:nvPicPr>
                <p:cNvPr id="12" name="Freihand 11">
                  <a:extLst>
                    <a:ext uri="{FF2B5EF4-FFF2-40B4-BE49-F238E27FC236}">
                      <a16:creationId xmlns:a16="http://schemas.microsoft.com/office/drawing/2014/main" id="{B0885031-7F59-4093-BDF9-516496A6984A}"/>
                    </a:ext>
                  </a:extLst>
                </p:cNvPr>
                <p:cNvPicPr/>
                <p:nvPr/>
              </p:nvPicPr>
              <p:blipFill>
                <a:blip r:embed="rId174"/>
                <a:stretch>
                  <a:fillRect/>
                </a:stretch>
              </p:blipFill>
              <p:spPr>
                <a:xfrm>
                  <a:off x="2818187" y="2034240"/>
                  <a:ext cx="182160" cy="22968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3" name="Freihand 12">
                  <a:extLst>
                    <a:ext uri="{FF2B5EF4-FFF2-40B4-BE49-F238E27FC236}">
                      <a16:creationId xmlns:a16="http://schemas.microsoft.com/office/drawing/2014/main" id="{0367B4DF-C116-46FF-90CF-5ED61E55C152}"/>
                    </a:ext>
                  </a:extLst>
                </p14:cNvPr>
                <p14:cNvContentPartPr/>
                <p14:nvPr/>
              </p14:nvContentPartPr>
              <p14:xfrm>
                <a:off x="2965067" y="1974480"/>
                <a:ext cx="70560" cy="118440"/>
              </p14:xfrm>
            </p:contentPart>
          </mc:Choice>
          <mc:Fallback>
            <p:pic>
              <p:nvPicPr>
                <p:cNvPr id="13" name="Freihand 12">
                  <a:extLst>
                    <a:ext uri="{FF2B5EF4-FFF2-40B4-BE49-F238E27FC236}">
                      <a16:creationId xmlns:a16="http://schemas.microsoft.com/office/drawing/2014/main" id="{0367B4DF-C116-46FF-90CF-5ED61E55C152}"/>
                    </a:ext>
                  </a:extLst>
                </p:cNvPr>
                <p:cNvPicPr/>
                <p:nvPr/>
              </p:nvPicPr>
              <p:blipFill>
                <a:blip r:embed="rId176"/>
                <a:stretch>
                  <a:fillRect/>
                </a:stretch>
              </p:blipFill>
              <p:spPr>
                <a:xfrm>
                  <a:off x="2960747" y="1970160"/>
                  <a:ext cx="7920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4" name="Freihand 13">
                  <a:extLst>
                    <a:ext uri="{FF2B5EF4-FFF2-40B4-BE49-F238E27FC236}">
                      <a16:creationId xmlns:a16="http://schemas.microsoft.com/office/drawing/2014/main" id="{0A01AB60-D18A-4A7F-9833-74DB223379FC}"/>
                    </a:ext>
                  </a:extLst>
                </p14:cNvPr>
                <p14:cNvContentPartPr/>
                <p14:nvPr/>
              </p14:nvContentPartPr>
              <p14:xfrm>
                <a:off x="2961467" y="1877280"/>
                <a:ext cx="132480" cy="124920"/>
              </p14:xfrm>
            </p:contentPart>
          </mc:Choice>
          <mc:Fallback>
            <p:pic>
              <p:nvPicPr>
                <p:cNvPr id="14" name="Freihand 13">
                  <a:extLst>
                    <a:ext uri="{FF2B5EF4-FFF2-40B4-BE49-F238E27FC236}">
                      <a16:creationId xmlns:a16="http://schemas.microsoft.com/office/drawing/2014/main" id="{0A01AB60-D18A-4A7F-9833-74DB223379FC}"/>
                    </a:ext>
                  </a:extLst>
                </p:cNvPr>
                <p:cNvPicPr/>
                <p:nvPr/>
              </p:nvPicPr>
              <p:blipFill>
                <a:blip r:embed="rId178"/>
                <a:stretch>
                  <a:fillRect/>
                </a:stretch>
              </p:blipFill>
              <p:spPr>
                <a:xfrm>
                  <a:off x="2957147" y="1872960"/>
                  <a:ext cx="14112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5" name="Freihand 14">
                  <a:extLst>
                    <a:ext uri="{FF2B5EF4-FFF2-40B4-BE49-F238E27FC236}">
                      <a16:creationId xmlns:a16="http://schemas.microsoft.com/office/drawing/2014/main" id="{1E81A51F-A42A-4EFF-B016-44A07716D234}"/>
                    </a:ext>
                  </a:extLst>
                </p14:cNvPr>
                <p14:cNvContentPartPr/>
                <p14:nvPr/>
              </p14:nvContentPartPr>
              <p14:xfrm>
                <a:off x="3018707" y="1982760"/>
                <a:ext cx="120960" cy="112320"/>
              </p14:xfrm>
            </p:contentPart>
          </mc:Choice>
          <mc:Fallback>
            <p:pic>
              <p:nvPicPr>
                <p:cNvPr id="15" name="Freihand 14">
                  <a:extLst>
                    <a:ext uri="{FF2B5EF4-FFF2-40B4-BE49-F238E27FC236}">
                      <a16:creationId xmlns:a16="http://schemas.microsoft.com/office/drawing/2014/main" id="{1E81A51F-A42A-4EFF-B016-44A07716D234}"/>
                    </a:ext>
                  </a:extLst>
                </p:cNvPr>
                <p:cNvPicPr/>
                <p:nvPr/>
              </p:nvPicPr>
              <p:blipFill>
                <a:blip r:embed="rId180"/>
                <a:stretch>
                  <a:fillRect/>
                </a:stretch>
              </p:blipFill>
              <p:spPr>
                <a:xfrm>
                  <a:off x="3014387" y="1978440"/>
                  <a:ext cx="12960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6" name="Freihand 15">
                  <a:extLst>
                    <a:ext uri="{FF2B5EF4-FFF2-40B4-BE49-F238E27FC236}">
                      <a16:creationId xmlns:a16="http://schemas.microsoft.com/office/drawing/2014/main" id="{53850C4C-2870-46E6-9D67-904B7F466E38}"/>
                    </a:ext>
                  </a:extLst>
                </p14:cNvPr>
                <p14:cNvContentPartPr/>
                <p14:nvPr/>
              </p14:nvContentPartPr>
              <p14:xfrm>
                <a:off x="2581667" y="2571360"/>
                <a:ext cx="91080" cy="168120"/>
              </p14:xfrm>
            </p:contentPart>
          </mc:Choice>
          <mc:Fallback>
            <p:pic>
              <p:nvPicPr>
                <p:cNvPr id="16" name="Freihand 15">
                  <a:extLst>
                    <a:ext uri="{FF2B5EF4-FFF2-40B4-BE49-F238E27FC236}">
                      <a16:creationId xmlns:a16="http://schemas.microsoft.com/office/drawing/2014/main" id="{53850C4C-2870-46E6-9D67-904B7F466E38}"/>
                    </a:ext>
                  </a:extLst>
                </p:cNvPr>
                <p:cNvPicPr/>
                <p:nvPr/>
              </p:nvPicPr>
              <p:blipFill>
                <a:blip r:embed="rId182"/>
                <a:stretch>
                  <a:fillRect/>
                </a:stretch>
              </p:blipFill>
              <p:spPr>
                <a:xfrm>
                  <a:off x="2577347" y="2567040"/>
                  <a:ext cx="99720" cy="17676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7" name="Freihand 16">
                  <a:extLst>
                    <a:ext uri="{FF2B5EF4-FFF2-40B4-BE49-F238E27FC236}">
                      <a16:creationId xmlns:a16="http://schemas.microsoft.com/office/drawing/2014/main" id="{E8C6137F-CFD5-4017-812F-E0B5ADB4FB8D}"/>
                    </a:ext>
                  </a:extLst>
                </p14:cNvPr>
                <p14:cNvContentPartPr/>
                <p14:nvPr/>
              </p14:nvContentPartPr>
              <p14:xfrm>
                <a:off x="2677067" y="2437440"/>
                <a:ext cx="205200" cy="199800"/>
              </p14:xfrm>
            </p:contentPart>
          </mc:Choice>
          <mc:Fallback>
            <p:pic>
              <p:nvPicPr>
                <p:cNvPr id="17" name="Freihand 16">
                  <a:extLst>
                    <a:ext uri="{FF2B5EF4-FFF2-40B4-BE49-F238E27FC236}">
                      <a16:creationId xmlns:a16="http://schemas.microsoft.com/office/drawing/2014/main" id="{E8C6137F-CFD5-4017-812F-E0B5ADB4FB8D}"/>
                    </a:ext>
                  </a:extLst>
                </p:cNvPr>
                <p:cNvPicPr/>
                <p:nvPr/>
              </p:nvPicPr>
              <p:blipFill>
                <a:blip r:embed="rId184"/>
                <a:stretch>
                  <a:fillRect/>
                </a:stretch>
              </p:blipFill>
              <p:spPr>
                <a:xfrm>
                  <a:off x="2672747" y="2433120"/>
                  <a:ext cx="21384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8" name="Freihand 17">
                  <a:extLst>
                    <a:ext uri="{FF2B5EF4-FFF2-40B4-BE49-F238E27FC236}">
                      <a16:creationId xmlns:a16="http://schemas.microsoft.com/office/drawing/2014/main" id="{A666D771-24B5-4397-9820-9332C8202424}"/>
                    </a:ext>
                  </a:extLst>
                </p14:cNvPr>
                <p14:cNvContentPartPr/>
                <p14:nvPr/>
              </p14:nvContentPartPr>
              <p14:xfrm>
                <a:off x="2895947" y="2413680"/>
                <a:ext cx="38880" cy="52920"/>
              </p14:xfrm>
            </p:contentPart>
          </mc:Choice>
          <mc:Fallback>
            <p:pic>
              <p:nvPicPr>
                <p:cNvPr id="18" name="Freihand 17">
                  <a:extLst>
                    <a:ext uri="{FF2B5EF4-FFF2-40B4-BE49-F238E27FC236}">
                      <a16:creationId xmlns:a16="http://schemas.microsoft.com/office/drawing/2014/main" id="{A666D771-24B5-4397-9820-9332C8202424}"/>
                    </a:ext>
                  </a:extLst>
                </p:cNvPr>
                <p:cNvPicPr/>
                <p:nvPr/>
              </p:nvPicPr>
              <p:blipFill>
                <a:blip r:embed="rId186"/>
                <a:stretch>
                  <a:fillRect/>
                </a:stretch>
              </p:blipFill>
              <p:spPr>
                <a:xfrm>
                  <a:off x="2891627" y="2409360"/>
                  <a:ext cx="47520" cy="6156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9" name="Freihand 18">
                  <a:extLst>
                    <a:ext uri="{FF2B5EF4-FFF2-40B4-BE49-F238E27FC236}">
                      <a16:creationId xmlns:a16="http://schemas.microsoft.com/office/drawing/2014/main" id="{9E3722AA-1338-4E26-92F0-AA56FA404862}"/>
                    </a:ext>
                  </a:extLst>
                </p14:cNvPr>
                <p14:cNvContentPartPr/>
                <p14:nvPr/>
              </p14:nvContentPartPr>
              <p14:xfrm>
                <a:off x="2855267" y="2335920"/>
                <a:ext cx="24480" cy="18360"/>
              </p14:xfrm>
            </p:contentPart>
          </mc:Choice>
          <mc:Fallback>
            <p:pic>
              <p:nvPicPr>
                <p:cNvPr id="19" name="Freihand 18">
                  <a:extLst>
                    <a:ext uri="{FF2B5EF4-FFF2-40B4-BE49-F238E27FC236}">
                      <a16:creationId xmlns:a16="http://schemas.microsoft.com/office/drawing/2014/main" id="{9E3722AA-1338-4E26-92F0-AA56FA404862}"/>
                    </a:ext>
                  </a:extLst>
                </p:cNvPr>
                <p:cNvPicPr/>
                <p:nvPr/>
              </p:nvPicPr>
              <p:blipFill>
                <a:blip r:embed="rId188"/>
                <a:stretch>
                  <a:fillRect/>
                </a:stretch>
              </p:blipFill>
              <p:spPr>
                <a:xfrm>
                  <a:off x="2850947" y="2331600"/>
                  <a:ext cx="3312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21" name="Freihand 20">
                  <a:extLst>
                    <a:ext uri="{FF2B5EF4-FFF2-40B4-BE49-F238E27FC236}">
                      <a16:creationId xmlns:a16="http://schemas.microsoft.com/office/drawing/2014/main" id="{B6FE475A-1A30-4A26-8384-AC9AEF297CA4}"/>
                    </a:ext>
                  </a:extLst>
                </p14:cNvPr>
                <p14:cNvContentPartPr/>
                <p14:nvPr/>
              </p14:nvContentPartPr>
              <p14:xfrm>
                <a:off x="2912507" y="2282640"/>
                <a:ext cx="97560" cy="117000"/>
              </p14:xfrm>
            </p:contentPart>
          </mc:Choice>
          <mc:Fallback>
            <p:pic>
              <p:nvPicPr>
                <p:cNvPr id="21" name="Freihand 20">
                  <a:extLst>
                    <a:ext uri="{FF2B5EF4-FFF2-40B4-BE49-F238E27FC236}">
                      <a16:creationId xmlns:a16="http://schemas.microsoft.com/office/drawing/2014/main" id="{B6FE475A-1A30-4A26-8384-AC9AEF297CA4}"/>
                    </a:ext>
                  </a:extLst>
                </p:cNvPr>
                <p:cNvPicPr/>
                <p:nvPr/>
              </p:nvPicPr>
              <p:blipFill>
                <a:blip r:embed="rId190"/>
                <a:stretch>
                  <a:fillRect/>
                </a:stretch>
              </p:blipFill>
              <p:spPr>
                <a:xfrm>
                  <a:off x="2908187" y="2278320"/>
                  <a:ext cx="10620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23" name="Freihand 22">
                  <a:extLst>
                    <a:ext uri="{FF2B5EF4-FFF2-40B4-BE49-F238E27FC236}">
                      <a16:creationId xmlns:a16="http://schemas.microsoft.com/office/drawing/2014/main" id="{301421A7-D6D9-466F-85F5-9C0924A4898E}"/>
                    </a:ext>
                  </a:extLst>
                </p14:cNvPr>
                <p14:cNvContentPartPr/>
                <p14:nvPr/>
              </p14:nvContentPartPr>
              <p14:xfrm>
                <a:off x="3002507" y="2170680"/>
                <a:ext cx="144000" cy="200880"/>
              </p14:xfrm>
            </p:contentPart>
          </mc:Choice>
          <mc:Fallback>
            <p:pic>
              <p:nvPicPr>
                <p:cNvPr id="23" name="Freihand 22">
                  <a:extLst>
                    <a:ext uri="{FF2B5EF4-FFF2-40B4-BE49-F238E27FC236}">
                      <a16:creationId xmlns:a16="http://schemas.microsoft.com/office/drawing/2014/main" id="{301421A7-D6D9-466F-85F5-9C0924A4898E}"/>
                    </a:ext>
                  </a:extLst>
                </p:cNvPr>
                <p:cNvPicPr/>
                <p:nvPr/>
              </p:nvPicPr>
              <p:blipFill>
                <a:blip r:embed="rId192"/>
                <a:stretch>
                  <a:fillRect/>
                </a:stretch>
              </p:blipFill>
              <p:spPr>
                <a:xfrm>
                  <a:off x="2998187" y="2166360"/>
                  <a:ext cx="152640" cy="20952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25" name="Freihand 24">
                  <a:extLst>
                    <a:ext uri="{FF2B5EF4-FFF2-40B4-BE49-F238E27FC236}">
                      <a16:creationId xmlns:a16="http://schemas.microsoft.com/office/drawing/2014/main" id="{3F9DB050-EB9E-48DF-8743-A78716431DA4}"/>
                    </a:ext>
                  </a:extLst>
                </p14:cNvPr>
                <p14:cNvContentPartPr/>
                <p14:nvPr/>
              </p14:nvContentPartPr>
              <p14:xfrm>
                <a:off x="2719187" y="2594400"/>
                <a:ext cx="172440" cy="249120"/>
              </p14:xfrm>
            </p:contentPart>
          </mc:Choice>
          <mc:Fallback>
            <p:pic>
              <p:nvPicPr>
                <p:cNvPr id="25" name="Freihand 24">
                  <a:extLst>
                    <a:ext uri="{FF2B5EF4-FFF2-40B4-BE49-F238E27FC236}">
                      <a16:creationId xmlns:a16="http://schemas.microsoft.com/office/drawing/2014/main" id="{3F9DB050-EB9E-48DF-8743-A78716431DA4}"/>
                    </a:ext>
                  </a:extLst>
                </p:cNvPr>
                <p:cNvPicPr/>
                <p:nvPr/>
              </p:nvPicPr>
              <p:blipFill>
                <a:blip r:embed="rId194"/>
                <a:stretch>
                  <a:fillRect/>
                </a:stretch>
              </p:blipFill>
              <p:spPr>
                <a:xfrm>
                  <a:off x="2714867" y="2590080"/>
                  <a:ext cx="181080" cy="25776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26" name="Freihand 25">
                  <a:extLst>
                    <a:ext uri="{FF2B5EF4-FFF2-40B4-BE49-F238E27FC236}">
                      <a16:creationId xmlns:a16="http://schemas.microsoft.com/office/drawing/2014/main" id="{D7A1E74E-FBFA-472D-B510-25B40EFDA8C3}"/>
                    </a:ext>
                  </a:extLst>
                </p14:cNvPr>
                <p14:cNvContentPartPr/>
                <p14:nvPr/>
              </p14:nvContentPartPr>
              <p14:xfrm>
                <a:off x="2921147" y="2461560"/>
                <a:ext cx="151200" cy="261360"/>
              </p14:xfrm>
            </p:contentPart>
          </mc:Choice>
          <mc:Fallback>
            <p:pic>
              <p:nvPicPr>
                <p:cNvPr id="26" name="Freihand 25">
                  <a:extLst>
                    <a:ext uri="{FF2B5EF4-FFF2-40B4-BE49-F238E27FC236}">
                      <a16:creationId xmlns:a16="http://schemas.microsoft.com/office/drawing/2014/main" id="{D7A1E74E-FBFA-472D-B510-25B40EFDA8C3}"/>
                    </a:ext>
                  </a:extLst>
                </p:cNvPr>
                <p:cNvPicPr/>
                <p:nvPr/>
              </p:nvPicPr>
              <p:blipFill>
                <a:blip r:embed="rId196"/>
                <a:stretch>
                  <a:fillRect/>
                </a:stretch>
              </p:blipFill>
              <p:spPr>
                <a:xfrm>
                  <a:off x="2916827" y="2457240"/>
                  <a:ext cx="159840" cy="27000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27" name="Freihand 26">
                  <a:extLst>
                    <a:ext uri="{FF2B5EF4-FFF2-40B4-BE49-F238E27FC236}">
                      <a16:creationId xmlns:a16="http://schemas.microsoft.com/office/drawing/2014/main" id="{5F875416-EE63-4672-BB90-DA4DF53911D0}"/>
                    </a:ext>
                  </a:extLst>
                </p14:cNvPr>
                <p14:cNvContentPartPr/>
                <p14:nvPr/>
              </p14:nvContentPartPr>
              <p14:xfrm>
                <a:off x="3064787" y="2364720"/>
                <a:ext cx="110880" cy="226080"/>
              </p14:xfrm>
            </p:contentPart>
          </mc:Choice>
          <mc:Fallback>
            <p:pic>
              <p:nvPicPr>
                <p:cNvPr id="27" name="Freihand 26">
                  <a:extLst>
                    <a:ext uri="{FF2B5EF4-FFF2-40B4-BE49-F238E27FC236}">
                      <a16:creationId xmlns:a16="http://schemas.microsoft.com/office/drawing/2014/main" id="{5F875416-EE63-4672-BB90-DA4DF53911D0}"/>
                    </a:ext>
                  </a:extLst>
                </p:cNvPr>
                <p:cNvPicPr/>
                <p:nvPr/>
              </p:nvPicPr>
              <p:blipFill>
                <a:blip r:embed="rId198"/>
                <a:stretch>
                  <a:fillRect/>
                </a:stretch>
              </p:blipFill>
              <p:spPr>
                <a:xfrm>
                  <a:off x="3060467" y="2360400"/>
                  <a:ext cx="119520" cy="23472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29" name="Freihand 28">
                  <a:extLst>
                    <a:ext uri="{FF2B5EF4-FFF2-40B4-BE49-F238E27FC236}">
                      <a16:creationId xmlns:a16="http://schemas.microsoft.com/office/drawing/2014/main" id="{88575BD6-70FC-433B-9272-F5D708DA6820}"/>
                    </a:ext>
                  </a:extLst>
                </p14:cNvPr>
                <p14:cNvContentPartPr/>
                <p14:nvPr/>
              </p14:nvContentPartPr>
              <p14:xfrm>
                <a:off x="3790547" y="2893920"/>
                <a:ext cx="442080" cy="1276920"/>
              </p14:xfrm>
            </p:contentPart>
          </mc:Choice>
          <mc:Fallback>
            <p:pic>
              <p:nvPicPr>
                <p:cNvPr id="29" name="Freihand 28">
                  <a:extLst>
                    <a:ext uri="{FF2B5EF4-FFF2-40B4-BE49-F238E27FC236}">
                      <a16:creationId xmlns:a16="http://schemas.microsoft.com/office/drawing/2014/main" id="{88575BD6-70FC-433B-9272-F5D708DA6820}"/>
                    </a:ext>
                  </a:extLst>
                </p:cNvPr>
                <p:cNvPicPr/>
                <p:nvPr/>
              </p:nvPicPr>
              <p:blipFill>
                <a:blip r:embed="rId200"/>
                <a:stretch>
                  <a:fillRect/>
                </a:stretch>
              </p:blipFill>
              <p:spPr>
                <a:xfrm>
                  <a:off x="3786227" y="2889600"/>
                  <a:ext cx="450720" cy="128556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30" name="Freihand 29">
                  <a:extLst>
                    <a:ext uri="{FF2B5EF4-FFF2-40B4-BE49-F238E27FC236}">
                      <a16:creationId xmlns:a16="http://schemas.microsoft.com/office/drawing/2014/main" id="{BF8122F3-D3C6-40E4-8531-B9BBF4EFBD05}"/>
                    </a:ext>
                  </a:extLst>
                </p14:cNvPr>
                <p14:cNvContentPartPr/>
                <p14:nvPr/>
              </p14:nvContentPartPr>
              <p14:xfrm>
                <a:off x="3514427" y="4319520"/>
                <a:ext cx="1440" cy="226440"/>
              </p14:xfrm>
            </p:contentPart>
          </mc:Choice>
          <mc:Fallback>
            <p:pic>
              <p:nvPicPr>
                <p:cNvPr id="30" name="Freihand 29">
                  <a:extLst>
                    <a:ext uri="{FF2B5EF4-FFF2-40B4-BE49-F238E27FC236}">
                      <a16:creationId xmlns:a16="http://schemas.microsoft.com/office/drawing/2014/main" id="{BF8122F3-D3C6-40E4-8531-B9BBF4EFBD05}"/>
                    </a:ext>
                  </a:extLst>
                </p:cNvPr>
                <p:cNvPicPr/>
                <p:nvPr/>
              </p:nvPicPr>
              <p:blipFill>
                <a:blip r:embed="rId202"/>
                <a:stretch>
                  <a:fillRect/>
                </a:stretch>
              </p:blipFill>
              <p:spPr>
                <a:xfrm>
                  <a:off x="3510107" y="4315200"/>
                  <a:ext cx="10080" cy="23508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31" name="Freihand 30">
                  <a:extLst>
                    <a:ext uri="{FF2B5EF4-FFF2-40B4-BE49-F238E27FC236}">
                      <a16:creationId xmlns:a16="http://schemas.microsoft.com/office/drawing/2014/main" id="{38B88CCB-373B-449B-90B8-1F1916C4A762}"/>
                    </a:ext>
                  </a:extLst>
                </p14:cNvPr>
                <p14:cNvContentPartPr/>
                <p14:nvPr/>
              </p14:nvContentPartPr>
              <p14:xfrm>
                <a:off x="3406427" y="4284240"/>
                <a:ext cx="176400" cy="48600"/>
              </p14:xfrm>
            </p:contentPart>
          </mc:Choice>
          <mc:Fallback>
            <p:pic>
              <p:nvPicPr>
                <p:cNvPr id="31" name="Freihand 30">
                  <a:extLst>
                    <a:ext uri="{FF2B5EF4-FFF2-40B4-BE49-F238E27FC236}">
                      <a16:creationId xmlns:a16="http://schemas.microsoft.com/office/drawing/2014/main" id="{38B88CCB-373B-449B-90B8-1F1916C4A762}"/>
                    </a:ext>
                  </a:extLst>
                </p:cNvPr>
                <p:cNvPicPr/>
                <p:nvPr/>
              </p:nvPicPr>
              <p:blipFill>
                <a:blip r:embed="rId204"/>
                <a:stretch>
                  <a:fillRect/>
                </a:stretch>
              </p:blipFill>
              <p:spPr>
                <a:xfrm>
                  <a:off x="3402107" y="4279920"/>
                  <a:ext cx="185040" cy="5724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32" name="Freihand 31">
                  <a:extLst>
                    <a:ext uri="{FF2B5EF4-FFF2-40B4-BE49-F238E27FC236}">
                      <a16:creationId xmlns:a16="http://schemas.microsoft.com/office/drawing/2014/main" id="{EC1B9505-7FC9-4BB7-8740-E47CD6A18C28}"/>
                    </a:ext>
                  </a:extLst>
                </p14:cNvPr>
                <p14:cNvContentPartPr/>
                <p14:nvPr/>
              </p14:nvContentPartPr>
              <p14:xfrm>
                <a:off x="3420827" y="4374600"/>
                <a:ext cx="203040" cy="62280"/>
              </p14:xfrm>
            </p:contentPart>
          </mc:Choice>
          <mc:Fallback>
            <p:pic>
              <p:nvPicPr>
                <p:cNvPr id="32" name="Freihand 31">
                  <a:extLst>
                    <a:ext uri="{FF2B5EF4-FFF2-40B4-BE49-F238E27FC236}">
                      <a16:creationId xmlns:a16="http://schemas.microsoft.com/office/drawing/2014/main" id="{EC1B9505-7FC9-4BB7-8740-E47CD6A18C28}"/>
                    </a:ext>
                  </a:extLst>
                </p:cNvPr>
                <p:cNvPicPr/>
                <p:nvPr/>
              </p:nvPicPr>
              <p:blipFill>
                <a:blip r:embed="rId206"/>
                <a:stretch>
                  <a:fillRect/>
                </a:stretch>
              </p:blipFill>
              <p:spPr>
                <a:xfrm>
                  <a:off x="3416507" y="4370280"/>
                  <a:ext cx="211680" cy="7092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33" name="Freihand 32">
                  <a:extLst>
                    <a:ext uri="{FF2B5EF4-FFF2-40B4-BE49-F238E27FC236}">
                      <a16:creationId xmlns:a16="http://schemas.microsoft.com/office/drawing/2014/main" id="{BC44C0E2-875B-4888-A1A7-8B83FCC63029}"/>
                    </a:ext>
                  </a:extLst>
                </p14:cNvPr>
                <p14:cNvContentPartPr/>
                <p14:nvPr/>
              </p14:nvContentPartPr>
              <p14:xfrm>
                <a:off x="3604067" y="4386480"/>
                <a:ext cx="189360" cy="91080"/>
              </p14:xfrm>
            </p:contentPart>
          </mc:Choice>
          <mc:Fallback>
            <p:pic>
              <p:nvPicPr>
                <p:cNvPr id="33" name="Freihand 32">
                  <a:extLst>
                    <a:ext uri="{FF2B5EF4-FFF2-40B4-BE49-F238E27FC236}">
                      <a16:creationId xmlns:a16="http://schemas.microsoft.com/office/drawing/2014/main" id="{BC44C0E2-875B-4888-A1A7-8B83FCC63029}"/>
                    </a:ext>
                  </a:extLst>
                </p:cNvPr>
                <p:cNvPicPr/>
                <p:nvPr/>
              </p:nvPicPr>
              <p:blipFill>
                <a:blip r:embed="rId208"/>
                <a:stretch>
                  <a:fillRect/>
                </a:stretch>
              </p:blipFill>
              <p:spPr>
                <a:xfrm>
                  <a:off x="3599747" y="4382160"/>
                  <a:ext cx="19800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34" name="Freihand 33">
                  <a:extLst>
                    <a:ext uri="{FF2B5EF4-FFF2-40B4-BE49-F238E27FC236}">
                      <a16:creationId xmlns:a16="http://schemas.microsoft.com/office/drawing/2014/main" id="{5856999C-6017-4598-AED3-9040A3BCD072}"/>
                    </a:ext>
                  </a:extLst>
                </p14:cNvPr>
                <p14:cNvContentPartPr/>
                <p14:nvPr/>
              </p14:nvContentPartPr>
              <p14:xfrm>
                <a:off x="3792707" y="4329600"/>
                <a:ext cx="46800" cy="14760"/>
              </p14:xfrm>
            </p:contentPart>
          </mc:Choice>
          <mc:Fallback>
            <p:pic>
              <p:nvPicPr>
                <p:cNvPr id="34" name="Freihand 33">
                  <a:extLst>
                    <a:ext uri="{FF2B5EF4-FFF2-40B4-BE49-F238E27FC236}">
                      <a16:creationId xmlns:a16="http://schemas.microsoft.com/office/drawing/2014/main" id="{5856999C-6017-4598-AED3-9040A3BCD072}"/>
                    </a:ext>
                  </a:extLst>
                </p:cNvPr>
                <p:cNvPicPr/>
                <p:nvPr/>
              </p:nvPicPr>
              <p:blipFill>
                <a:blip r:embed="rId210"/>
                <a:stretch>
                  <a:fillRect/>
                </a:stretch>
              </p:blipFill>
              <p:spPr>
                <a:xfrm>
                  <a:off x="3788387" y="4325280"/>
                  <a:ext cx="5544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35" name="Freihand 34">
                  <a:extLst>
                    <a:ext uri="{FF2B5EF4-FFF2-40B4-BE49-F238E27FC236}">
                      <a16:creationId xmlns:a16="http://schemas.microsoft.com/office/drawing/2014/main" id="{E502F069-CE98-4C8E-A4E2-BD7E74544DEE}"/>
                    </a:ext>
                  </a:extLst>
                </p14:cNvPr>
                <p14:cNvContentPartPr/>
                <p14:nvPr/>
              </p14:nvContentPartPr>
              <p14:xfrm>
                <a:off x="3838427" y="4344360"/>
                <a:ext cx="233640" cy="93240"/>
              </p14:xfrm>
            </p:contentPart>
          </mc:Choice>
          <mc:Fallback>
            <p:pic>
              <p:nvPicPr>
                <p:cNvPr id="35" name="Freihand 34">
                  <a:extLst>
                    <a:ext uri="{FF2B5EF4-FFF2-40B4-BE49-F238E27FC236}">
                      <a16:creationId xmlns:a16="http://schemas.microsoft.com/office/drawing/2014/main" id="{E502F069-CE98-4C8E-A4E2-BD7E74544DEE}"/>
                    </a:ext>
                  </a:extLst>
                </p:cNvPr>
                <p:cNvPicPr/>
                <p:nvPr/>
              </p:nvPicPr>
              <p:blipFill>
                <a:blip r:embed="rId212"/>
                <a:stretch>
                  <a:fillRect/>
                </a:stretch>
              </p:blipFill>
              <p:spPr>
                <a:xfrm>
                  <a:off x="3834107" y="4340040"/>
                  <a:ext cx="24228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36" name="Freihand 35">
                  <a:extLst>
                    <a:ext uri="{FF2B5EF4-FFF2-40B4-BE49-F238E27FC236}">
                      <a16:creationId xmlns:a16="http://schemas.microsoft.com/office/drawing/2014/main" id="{60082D2D-1E87-449F-9418-CD99955791A4}"/>
                    </a:ext>
                  </a:extLst>
                </p14:cNvPr>
                <p14:cNvContentPartPr/>
                <p14:nvPr/>
              </p14:nvContentPartPr>
              <p14:xfrm>
                <a:off x="4116347" y="4306200"/>
                <a:ext cx="72000" cy="77040"/>
              </p14:xfrm>
            </p:contentPart>
          </mc:Choice>
          <mc:Fallback>
            <p:pic>
              <p:nvPicPr>
                <p:cNvPr id="36" name="Freihand 35">
                  <a:extLst>
                    <a:ext uri="{FF2B5EF4-FFF2-40B4-BE49-F238E27FC236}">
                      <a16:creationId xmlns:a16="http://schemas.microsoft.com/office/drawing/2014/main" id="{60082D2D-1E87-449F-9418-CD99955791A4}"/>
                    </a:ext>
                  </a:extLst>
                </p:cNvPr>
                <p:cNvPicPr/>
                <p:nvPr/>
              </p:nvPicPr>
              <p:blipFill>
                <a:blip r:embed="rId214"/>
                <a:stretch>
                  <a:fillRect/>
                </a:stretch>
              </p:blipFill>
              <p:spPr>
                <a:xfrm>
                  <a:off x="4112027" y="4301880"/>
                  <a:ext cx="8064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37" name="Freihand 36">
                  <a:extLst>
                    <a:ext uri="{FF2B5EF4-FFF2-40B4-BE49-F238E27FC236}">
                      <a16:creationId xmlns:a16="http://schemas.microsoft.com/office/drawing/2014/main" id="{06316009-AAB1-4EE1-A6F2-A9A401CADFFA}"/>
                    </a:ext>
                  </a:extLst>
                </p14:cNvPr>
                <p14:cNvContentPartPr/>
                <p14:nvPr/>
              </p14:nvContentPartPr>
              <p14:xfrm>
                <a:off x="4243427" y="4235640"/>
                <a:ext cx="49320" cy="147600"/>
              </p14:xfrm>
            </p:contentPart>
          </mc:Choice>
          <mc:Fallback>
            <p:pic>
              <p:nvPicPr>
                <p:cNvPr id="37" name="Freihand 36">
                  <a:extLst>
                    <a:ext uri="{FF2B5EF4-FFF2-40B4-BE49-F238E27FC236}">
                      <a16:creationId xmlns:a16="http://schemas.microsoft.com/office/drawing/2014/main" id="{06316009-AAB1-4EE1-A6F2-A9A401CADFFA}"/>
                    </a:ext>
                  </a:extLst>
                </p:cNvPr>
                <p:cNvPicPr/>
                <p:nvPr/>
              </p:nvPicPr>
              <p:blipFill>
                <a:blip r:embed="rId216"/>
                <a:stretch>
                  <a:fillRect/>
                </a:stretch>
              </p:blipFill>
              <p:spPr>
                <a:xfrm>
                  <a:off x="4239107" y="4231320"/>
                  <a:ext cx="5796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38" name="Freihand 37">
                  <a:extLst>
                    <a:ext uri="{FF2B5EF4-FFF2-40B4-BE49-F238E27FC236}">
                      <a16:creationId xmlns:a16="http://schemas.microsoft.com/office/drawing/2014/main" id="{BA0C15A5-1FBE-46B3-A3D5-2887E1DF192F}"/>
                    </a:ext>
                  </a:extLst>
                </p14:cNvPr>
                <p14:cNvContentPartPr/>
                <p14:nvPr/>
              </p14:nvContentPartPr>
              <p14:xfrm>
                <a:off x="4321187" y="4136640"/>
                <a:ext cx="232920" cy="220680"/>
              </p14:xfrm>
            </p:contentPart>
          </mc:Choice>
          <mc:Fallback>
            <p:pic>
              <p:nvPicPr>
                <p:cNvPr id="38" name="Freihand 37">
                  <a:extLst>
                    <a:ext uri="{FF2B5EF4-FFF2-40B4-BE49-F238E27FC236}">
                      <a16:creationId xmlns:a16="http://schemas.microsoft.com/office/drawing/2014/main" id="{BA0C15A5-1FBE-46B3-A3D5-2887E1DF192F}"/>
                    </a:ext>
                  </a:extLst>
                </p:cNvPr>
                <p:cNvPicPr/>
                <p:nvPr/>
              </p:nvPicPr>
              <p:blipFill>
                <a:blip r:embed="rId218"/>
                <a:stretch>
                  <a:fillRect/>
                </a:stretch>
              </p:blipFill>
              <p:spPr>
                <a:xfrm>
                  <a:off x="4316867" y="4132320"/>
                  <a:ext cx="241560" cy="22932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39" name="Freihand 38">
                  <a:extLst>
                    <a:ext uri="{FF2B5EF4-FFF2-40B4-BE49-F238E27FC236}">
                      <a16:creationId xmlns:a16="http://schemas.microsoft.com/office/drawing/2014/main" id="{9FD1BCA1-9261-4976-9887-BC427A82D66E}"/>
                    </a:ext>
                  </a:extLst>
                </p14:cNvPr>
                <p14:cNvContentPartPr/>
                <p14:nvPr/>
              </p14:nvContentPartPr>
              <p14:xfrm>
                <a:off x="3721427" y="4588080"/>
                <a:ext cx="121320" cy="129600"/>
              </p14:xfrm>
            </p:contentPart>
          </mc:Choice>
          <mc:Fallback>
            <p:pic>
              <p:nvPicPr>
                <p:cNvPr id="39" name="Freihand 38">
                  <a:extLst>
                    <a:ext uri="{FF2B5EF4-FFF2-40B4-BE49-F238E27FC236}">
                      <a16:creationId xmlns:a16="http://schemas.microsoft.com/office/drawing/2014/main" id="{9FD1BCA1-9261-4976-9887-BC427A82D66E}"/>
                    </a:ext>
                  </a:extLst>
                </p:cNvPr>
                <p:cNvPicPr/>
                <p:nvPr/>
              </p:nvPicPr>
              <p:blipFill>
                <a:blip r:embed="rId220"/>
                <a:stretch>
                  <a:fillRect/>
                </a:stretch>
              </p:blipFill>
              <p:spPr>
                <a:xfrm>
                  <a:off x="3717107" y="4583760"/>
                  <a:ext cx="12996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40" name="Freihand 39">
                  <a:extLst>
                    <a:ext uri="{FF2B5EF4-FFF2-40B4-BE49-F238E27FC236}">
                      <a16:creationId xmlns:a16="http://schemas.microsoft.com/office/drawing/2014/main" id="{FE104EE5-DA06-4BC7-8E42-FC8DAB6023C6}"/>
                    </a:ext>
                  </a:extLst>
                </p14:cNvPr>
                <p14:cNvContentPartPr/>
                <p14:nvPr/>
              </p14:nvContentPartPr>
              <p14:xfrm>
                <a:off x="3852827" y="4574040"/>
                <a:ext cx="153720" cy="147600"/>
              </p14:xfrm>
            </p:contentPart>
          </mc:Choice>
          <mc:Fallback>
            <p:pic>
              <p:nvPicPr>
                <p:cNvPr id="40" name="Freihand 39">
                  <a:extLst>
                    <a:ext uri="{FF2B5EF4-FFF2-40B4-BE49-F238E27FC236}">
                      <a16:creationId xmlns:a16="http://schemas.microsoft.com/office/drawing/2014/main" id="{FE104EE5-DA06-4BC7-8E42-FC8DAB6023C6}"/>
                    </a:ext>
                  </a:extLst>
                </p:cNvPr>
                <p:cNvPicPr/>
                <p:nvPr/>
              </p:nvPicPr>
              <p:blipFill>
                <a:blip r:embed="rId222"/>
                <a:stretch>
                  <a:fillRect/>
                </a:stretch>
              </p:blipFill>
              <p:spPr>
                <a:xfrm>
                  <a:off x="3848507" y="4569720"/>
                  <a:ext cx="16236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41" name="Freihand 40">
                  <a:extLst>
                    <a:ext uri="{FF2B5EF4-FFF2-40B4-BE49-F238E27FC236}">
                      <a16:creationId xmlns:a16="http://schemas.microsoft.com/office/drawing/2014/main" id="{97729A79-7B22-4C68-8E20-D9BCBC8FDA08}"/>
                    </a:ext>
                  </a:extLst>
                </p14:cNvPr>
                <p14:cNvContentPartPr/>
                <p14:nvPr/>
              </p14:nvContentPartPr>
              <p14:xfrm>
                <a:off x="3948227" y="4503840"/>
                <a:ext cx="46440" cy="24120"/>
              </p14:xfrm>
            </p:contentPart>
          </mc:Choice>
          <mc:Fallback>
            <p:pic>
              <p:nvPicPr>
                <p:cNvPr id="41" name="Freihand 40">
                  <a:extLst>
                    <a:ext uri="{FF2B5EF4-FFF2-40B4-BE49-F238E27FC236}">
                      <a16:creationId xmlns:a16="http://schemas.microsoft.com/office/drawing/2014/main" id="{97729A79-7B22-4C68-8E20-D9BCBC8FDA08}"/>
                    </a:ext>
                  </a:extLst>
                </p:cNvPr>
                <p:cNvPicPr/>
                <p:nvPr/>
              </p:nvPicPr>
              <p:blipFill>
                <a:blip r:embed="rId224"/>
                <a:stretch>
                  <a:fillRect/>
                </a:stretch>
              </p:blipFill>
              <p:spPr>
                <a:xfrm>
                  <a:off x="3943907" y="4499520"/>
                  <a:ext cx="5508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42" name="Freihand 41">
                  <a:extLst>
                    <a:ext uri="{FF2B5EF4-FFF2-40B4-BE49-F238E27FC236}">
                      <a16:creationId xmlns:a16="http://schemas.microsoft.com/office/drawing/2014/main" id="{AC1CED62-B926-4801-8472-A1F4CB7F056D}"/>
                    </a:ext>
                  </a:extLst>
                </p14:cNvPr>
                <p14:cNvContentPartPr/>
                <p14:nvPr/>
              </p14:nvContentPartPr>
              <p14:xfrm>
                <a:off x="4021667" y="4531920"/>
                <a:ext cx="104040" cy="137880"/>
              </p14:xfrm>
            </p:contentPart>
          </mc:Choice>
          <mc:Fallback>
            <p:pic>
              <p:nvPicPr>
                <p:cNvPr id="42" name="Freihand 41">
                  <a:extLst>
                    <a:ext uri="{FF2B5EF4-FFF2-40B4-BE49-F238E27FC236}">
                      <a16:creationId xmlns:a16="http://schemas.microsoft.com/office/drawing/2014/main" id="{AC1CED62-B926-4801-8472-A1F4CB7F056D}"/>
                    </a:ext>
                  </a:extLst>
                </p:cNvPr>
                <p:cNvPicPr/>
                <p:nvPr/>
              </p:nvPicPr>
              <p:blipFill>
                <a:blip r:embed="rId226"/>
                <a:stretch>
                  <a:fillRect/>
                </a:stretch>
              </p:blipFill>
              <p:spPr>
                <a:xfrm>
                  <a:off x="4017347" y="4527600"/>
                  <a:ext cx="11268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44" name="Freihand 43">
                  <a:extLst>
                    <a:ext uri="{FF2B5EF4-FFF2-40B4-BE49-F238E27FC236}">
                      <a16:creationId xmlns:a16="http://schemas.microsoft.com/office/drawing/2014/main" id="{E1F28AFC-DC01-4EB1-AF8C-C3600E62DE8C}"/>
                    </a:ext>
                  </a:extLst>
                </p14:cNvPr>
                <p14:cNvContentPartPr/>
                <p14:nvPr/>
              </p14:nvContentPartPr>
              <p14:xfrm>
                <a:off x="4160987" y="4522920"/>
                <a:ext cx="51480" cy="87120"/>
              </p14:xfrm>
            </p:contentPart>
          </mc:Choice>
          <mc:Fallback>
            <p:pic>
              <p:nvPicPr>
                <p:cNvPr id="44" name="Freihand 43">
                  <a:extLst>
                    <a:ext uri="{FF2B5EF4-FFF2-40B4-BE49-F238E27FC236}">
                      <a16:creationId xmlns:a16="http://schemas.microsoft.com/office/drawing/2014/main" id="{E1F28AFC-DC01-4EB1-AF8C-C3600E62DE8C}"/>
                    </a:ext>
                  </a:extLst>
                </p:cNvPr>
                <p:cNvPicPr/>
                <p:nvPr/>
              </p:nvPicPr>
              <p:blipFill>
                <a:blip r:embed="rId228"/>
                <a:stretch>
                  <a:fillRect/>
                </a:stretch>
              </p:blipFill>
              <p:spPr>
                <a:xfrm>
                  <a:off x="4156667" y="4518600"/>
                  <a:ext cx="6012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45" name="Freihand 44">
                  <a:extLst>
                    <a:ext uri="{FF2B5EF4-FFF2-40B4-BE49-F238E27FC236}">
                      <a16:creationId xmlns:a16="http://schemas.microsoft.com/office/drawing/2014/main" id="{B8097A50-A919-45B3-B092-B4BAF1C2E9A0}"/>
                    </a:ext>
                  </a:extLst>
                </p14:cNvPr>
                <p14:cNvContentPartPr/>
                <p14:nvPr/>
              </p14:nvContentPartPr>
              <p14:xfrm>
                <a:off x="4123187" y="4436520"/>
                <a:ext cx="30240" cy="19440"/>
              </p14:xfrm>
            </p:contentPart>
          </mc:Choice>
          <mc:Fallback>
            <p:pic>
              <p:nvPicPr>
                <p:cNvPr id="45" name="Freihand 44">
                  <a:extLst>
                    <a:ext uri="{FF2B5EF4-FFF2-40B4-BE49-F238E27FC236}">
                      <a16:creationId xmlns:a16="http://schemas.microsoft.com/office/drawing/2014/main" id="{B8097A50-A919-45B3-B092-B4BAF1C2E9A0}"/>
                    </a:ext>
                  </a:extLst>
                </p:cNvPr>
                <p:cNvPicPr/>
                <p:nvPr/>
              </p:nvPicPr>
              <p:blipFill>
                <a:blip r:embed="rId230"/>
                <a:stretch>
                  <a:fillRect/>
                </a:stretch>
              </p:blipFill>
              <p:spPr>
                <a:xfrm>
                  <a:off x="4118867" y="4432200"/>
                  <a:ext cx="3888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47" name="Freihand 46">
                  <a:extLst>
                    <a:ext uri="{FF2B5EF4-FFF2-40B4-BE49-F238E27FC236}">
                      <a16:creationId xmlns:a16="http://schemas.microsoft.com/office/drawing/2014/main" id="{923E31B5-9B3A-4431-A447-09BBACDD3362}"/>
                    </a:ext>
                  </a:extLst>
                </p14:cNvPr>
                <p14:cNvContentPartPr/>
                <p14:nvPr/>
              </p14:nvContentPartPr>
              <p14:xfrm>
                <a:off x="4201307" y="4471800"/>
                <a:ext cx="116640" cy="154440"/>
              </p14:xfrm>
            </p:contentPart>
          </mc:Choice>
          <mc:Fallback>
            <p:pic>
              <p:nvPicPr>
                <p:cNvPr id="47" name="Freihand 46">
                  <a:extLst>
                    <a:ext uri="{FF2B5EF4-FFF2-40B4-BE49-F238E27FC236}">
                      <a16:creationId xmlns:a16="http://schemas.microsoft.com/office/drawing/2014/main" id="{923E31B5-9B3A-4431-A447-09BBACDD3362}"/>
                    </a:ext>
                  </a:extLst>
                </p:cNvPr>
                <p:cNvPicPr/>
                <p:nvPr/>
              </p:nvPicPr>
              <p:blipFill>
                <a:blip r:embed="rId232"/>
                <a:stretch>
                  <a:fillRect/>
                </a:stretch>
              </p:blipFill>
              <p:spPr>
                <a:xfrm>
                  <a:off x="4196987" y="4467480"/>
                  <a:ext cx="12528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53" name="Freihand 52">
                  <a:extLst>
                    <a:ext uri="{FF2B5EF4-FFF2-40B4-BE49-F238E27FC236}">
                      <a16:creationId xmlns:a16="http://schemas.microsoft.com/office/drawing/2014/main" id="{6652FA2E-E704-40C6-B9F3-FBC11BF8C006}"/>
                    </a:ext>
                  </a:extLst>
                </p14:cNvPr>
                <p14:cNvContentPartPr/>
                <p14:nvPr/>
              </p14:nvContentPartPr>
              <p14:xfrm>
                <a:off x="2544587" y="3436800"/>
                <a:ext cx="1015200" cy="1100880"/>
              </p14:xfrm>
            </p:contentPart>
          </mc:Choice>
          <mc:Fallback>
            <p:pic>
              <p:nvPicPr>
                <p:cNvPr id="53" name="Freihand 52">
                  <a:extLst>
                    <a:ext uri="{FF2B5EF4-FFF2-40B4-BE49-F238E27FC236}">
                      <a16:creationId xmlns:a16="http://schemas.microsoft.com/office/drawing/2014/main" id="{6652FA2E-E704-40C6-B9F3-FBC11BF8C006}"/>
                    </a:ext>
                  </a:extLst>
                </p:cNvPr>
                <p:cNvPicPr/>
                <p:nvPr/>
              </p:nvPicPr>
              <p:blipFill>
                <a:blip r:embed="rId234"/>
                <a:stretch>
                  <a:fillRect/>
                </a:stretch>
              </p:blipFill>
              <p:spPr>
                <a:xfrm>
                  <a:off x="2540267" y="3432480"/>
                  <a:ext cx="1023840" cy="110952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54" name="Freihand 53">
                  <a:extLst>
                    <a:ext uri="{FF2B5EF4-FFF2-40B4-BE49-F238E27FC236}">
                      <a16:creationId xmlns:a16="http://schemas.microsoft.com/office/drawing/2014/main" id="{1CB3B3F0-1498-44A1-9153-00D3DEBA0A8B}"/>
                    </a:ext>
                  </a:extLst>
                </p14:cNvPr>
                <p14:cNvContentPartPr/>
                <p14:nvPr/>
              </p14:nvContentPartPr>
              <p14:xfrm>
                <a:off x="2561867" y="3333840"/>
                <a:ext cx="1152360" cy="1196640"/>
              </p14:xfrm>
            </p:contentPart>
          </mc:Choice>
          <mc:Fallback>
            <p:pic>
              <p:nvPicPr>
                <p:cNvPr id="54" name="Freihand 53">
                  <a:extLst>
                    <a:ext uri="{FF2B5EF4-FFF2-40B4-BE49-F238E27FC236}">
                      <a16:creationId xmlns:a16="http://schemas.microsoft.com/office/drawing/2014/main" id="{1CB3B3F0-1498-44A1-9153-00D3DEBA0A8B}"/>
                    </a:ext>
                  </a:extLst>
                </p:cNvPr>
                <p:cNvPicPr/>
                <p:nvPr/>
              </p:nvPicPr>
              <p:blipFill>
                <a:blip r:embed="rId236"/>
                <a:stretch>
                  <a:fillRect/>
                </a:stretch>
              </p:blipFill>
              <p:spPr>
                <a:xfrm>
                  <a:off x="2557547" y="3329520"/>
                  <a:ext cx="1161000" cy="120528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56" name="Freihand 55">
                  <a:extLst>
                    <a:ext uri="{FF2B5EF4-FFF2-40B4-BE49-F238E27FC236}">
                      <a16:creationId xmlns:a16="http://schemas.microsoft.com/office/drawing/2014/main" id="{97A0E683-3563-421B-8DA5-3337C4EDC204}"/>
                    </a:ext>
                  </a:extLst>
                </p14:cNvPr>
                <p14:cNvContentPartPr/>
                <p14:nvPr/>
              </p14:nvContentPartPr>
              <p14:xfrm>
                <a:off x="4356827" y="1900320"/>
                <a:ext cx="198720" cy="473400"/>
              </p14:xfrm>
            </p:contentPart>
          </mc:Choice>
          <mc:Fallback>
            <p:pic>
              <p:nvPicPr>
                <p:cNvPr id="56" name="Freihand 55">
                  <a:extLst>
                    <a:ext uri="{FF2B5EF4-FFF2-40B4-BE49-F238E27FC236}">
                      <a16:creationId xmlns:a16="http://schemas.microsoft.com/office/drawing/2014/main" id="{97A0E683-3563-421B-8DA5-3337C4EDC204}"/>
                    </a:ext>
                  </a:extLst>
                </p:cNvPr>
                <p:cNvPicPr/>
                <p:nvPr/>
              </p:nvPicPr>
              <p:blipFill>
                <a:blip r:embed="rId238"/>
                <a:stretch>
                  <a:fillRect/>
                </a:stretch>
              </p:blipFill>
              <p:spPr>
                <a:xfrm>
                  <a:off x="4352507" y="1896000"/>
                  <a:ext cx="207360" cy="48204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57" name="Freihand 56">
                  <a:extLst>
                    <a:ext uri="{FF2B5EF4-FFF2-40B4-BE49-F238E27FC236}">
                      <a16:creationId xmlns:a16="http://schemas.microsoft.com/office/drawing/2014/main" id="{4C4125A8-2107-436A-84D7-A82B24ECC574}"/>
                    </a:ext>
                  </a:extLst>
                </p14:cNvPr>
                <p14:cNvContentPartPr/>
                <p14:nvPr/>
              </p14:nvContentPartPr>
              <p14:xfrm>
                <a:off x="4415867" y="2113440"/>
                <a:ext cx="168840" cy="304920"/>
              </p14:xfrm>
            </p:contentPart>
          </mc:Choice>
          <mc:Fallback>
            <p:pic>
              <p:nvPicPr>
                <p:cNvPr id="57" name="Freihand 56">
                  <a:extLst>
                    <a:ext uri="{FF2B5EF4-FFF2-40B4-BE49-F238E27FC236}">
                      <a16:creationId xmlns:a16="http://schemas.microsoft.com/office/drawing/2014/main" id="{4C4125A8-2107-436A-84D7-A82B24ECC574}"/>
                    </a:ext>
                  </a:extLst>
                </p:cNvPr>
                <p:cNvPicPr/>
                <p:nvPr/>
              </p:nvPicPr>
              <p:blipFill>
                <a:blip r:embed="rId240"/>
                <a:stretch>
                  <a:fillRect/>
                </a:stretch>
              </p:blipFill>
              <p:spPr>
                <a:xfrm>
                  <a:off x="4411547" y="2109120"/>
                  <a:ext cx="177480" cy="31356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58" name="Freihand 57">
                  <a:extLst>
                    <a:ext uri="{FF2B5EF4-FFF2-40B4-BE49-F238E27FC236}">
                      <a16:creationId xmlns:a16="http://schemas.microsoft.com/office/drawing/2014/main" id="{83C34015-E59C-47FE-AB5A-500D705ABBC7}"/>
                    </a:ext>
                  </a:extLst>
                </p14:cNvPr>
                <p14:cNvContentPartPr/>
                <p14:nvPr/>
              </p14:nvContentPartPr>
              <p14:xfrm>
                <a:off x="3781187" y="1420440"/>
                <a:ext cx="183960" cy="284040"/>
              </p14:xfrm>
            </p:contentPart>
          </mc:Choice>
          <mc:Fallback>
            <p:pic>
              <p:nvPicPr>
                <p:cNvPr id="58" name="Freihand 57">
                  <a:extLst>
                    <a:ext uri="{FF2B5EF4-FFF2-40B4-BE49-F238E27FC236}">
                      <a16:creationId xmlns:a16="http://schemas.microsoft.com/office/drawing/2014/main" id="{83C34015-E59C-47FE-AB5A-500D705ABBC7}"/>
                    </a:ext>
                  </a:extLst>
                </p:cNvPr>
                <p:cNvPicPr/>
                <p:nvPr/>
              </p:nvPicPr>
              <p:blipFill>
                <a:blip r:embed="rId242"/>
                <a:stretch>
                  <a:fillRect/>
                </a:stretch>
              </p:blipFill>
              <p:spPr>
                <a:xfrm>
                  <a:off x="3776867" y="1416120"/>
                  <a:ext cx="192600" cy="29268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59" name="Freihand 58">
                  <a:extLst>
                    <a:ext uri="{FF2B5EF4-FFF2-40B4-BE49-F238E27FC236}">
                      <a16:creationId xmlns:a16="http://schemas.microsoft.com/office/drawing/2014/main" id="{C5E69AD7-5193-4C39-B3DE-95AAA6E391B3}"/>
                    </a:ext>
                  </a:extLst>
                </p14:cNvPr>
                <p14:cNvContentPartPr/>
                <p14:nvPr/>
              </p14:nvContentPartPr>
              <p14:xfrm>
                <a:off x="3982067" y="1288320"/>
                <a:ext cx="167400" cy="162360"/>
              </p14:xfrm>
            </p:contentPart>
          </mc:Choice>
          <mc:Fallback>
            <p:pic>
              <p:nvPicPr>
                <p:cNvPr id="59" name="Freihand 58">
                  <a:extLst>
                    <a:ext uri="{FF2B5EF4-FFF2-40B4-BE49-F238E27FC236}">
                      <a16:creationId xmlns:a16="http://schemas.microsoft.com/office/drawing/2014/main" id="{C5E69AD7-5193-4C39-B3DE-95AAA6E391B3}"/>
                    </a:ext>
                  </a:extLst>
                </p:cNvPr>
                <p:cNvPicPr/>
                <p:nvPr/>
              </p:nvPicPr>
              <p:blipFill>
                <a:blip r:embed="rId244"/>
                <a:stretch>
                  <a:fillRect/>
                </a:stretch>
              </p:blipFill>
              <p:spPr>
                <a:xfrm>
                  <a:off x="3977747" y="1284000"/>
                  <a:ext cx="176040" cy="17100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62" name="Freihand 61">
                  <a:extLst>
                    <a:ext uri="{FF2B5EF4-FFF2-40B4-BE49-F238E27FC236}">
                      <a16:creationId xmlns:a16="http://schemas.microsoft.com/office/drawing/2014/main" id="{68BB9314-62E1-4249-B49C-FF658A5FA3C1}"/>
                    </a:ext>
                  </a:extLst>
                </p14:cNvPr>
                <p14:cNvContentPartPr/>
                <p14:nvPr/>
              </p14:nvContentPartPr>
              <p14:xfrm>
                <a:off x="4134347" y="1124880"/>
                <a:ext cx="133200" cy="208440"/>
              </p14:xfrm>
            </p:contentPart>
          </mc:Choice>
          <mc:Fallback>
            <p:pic>
              <p:nvPicPr>
                <p:cNvPr id="62" name="Freihand 61">
                  <a:extLst>
                    <a:ext uri="{FF2B5EF4-FFF2-40B4-BE49-F238E27FC236}">
                      <a16:creationId xmlns:a16="http://schemas.microsoft.com/office/drawing/2014/main" id="{68BB9314-62E1-4249-B49C-FF658A5FA3C1}"/>
                    </a:ext>
                  </a:extLst>
                </p:cNvPr>
                <p:cNvPicPr/>
                <p:nvPr/>
              </p:nvPicPr>
              <p:blipFill>
                <a:blip r:embed="rId246"/>
                <a:stretch>
                  <a:fillRect/>
                </a:stretch>
              </p:blipFill>
              <p:spPr>
                <a:xfrm>
                  <a:off x="4130027" y="1120560"/>
                  <a:ext cx="141840" cy="21708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63" name="Freihand 62">
                  <a:extLst>
                    <a:ext uri="{FF2B5EF4-FFF2-40B4-BE49-F238E27FC236}">
                      <a16:creationId xmlns:a16="http://schemas.microsoft.com/office/drawing/2014/main" id="{C0C50FCA-8255-4D5A-ABAA-882D32D19F2B}"/>
                    </a:ext>
                  </a:extLst>
                </p14:cNvPr>
                <p14:cNvContentPartPr/>
                <p14:nvPr/>
              </p14:nvContentPartPr>
              <p14:xfrm>
                <a:off x="4380227" y="1055400"/>
                <a:ext cx="149760" cy="150120"/>
              </p14:xfrm>
            </p:contentPart>
          </mc:Choice>
          <mc:Fallback>
            <p:pic>
              <p:nvPicPr>
                <p:cNvPr id="63" name="Freihand 62">
                  <a:extLst>
                    <a:ext uri="{FF2B5EF4-FFF2-40B4-BE49-F238E27FC236}">
                      <a16:creationId xmlns:a16="http://schemas.microsoft.com/office/drawing/2014/main" id="{C0C50FCA-8255-4D5A-ABAA-882D32D19F2B}"/>
                    </a:ext>
                  </a:extLst>
                </p:cNvPr>
                <p:cNvPicPr/>
                <p:nvPr/>
              </p:nvPicPr>
              <p:blipFill>
                <a:blip r:embed="rId248"/>
                <a:stretch>
                  <a:fillRect/>
                </a:stretch>
              </p:blipFill>
              <p:spPr>
                <a:xfrm>
                  <a:off x="4375907" y="1051080"/>
                  <a:ext cx="15840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64" name="Freihand 63">
                  <a:extLst>
                    <a:ext uri="{FF2B5EF4-FFF2-40B4-BE49-F238E27FC236}">
                      <a16:creationId xmlns:a16="http://schemas.microsoft.com/office/drawing/2014/main" id="{6B6C96D2-8F10-49B1-9409-754EBDC5BCDF}"/>
                    </a:ext>
                  </a:extLst>
                </p14:cNvPr>
                <p14:cNvContentPartPr/>
                <p14:nvPr/>
              </p14:nvContentPartPr>
              <p14:xfrm>
                <a:off x="4517387" y="961800"/>
                <a:ext cx="45360" cy="109080"/>
              </p14:xfrm>
            </p:contentPart>
          </mc:Choice>
          <mc:Fallback>
            <p:pic>
              <p:nvPicPr>
                <p:cNvPr id="64" name="Freihand 63">
                  <a:extLst>
                    <a:ext uri="{FF2B5EF4-FFF2-40B4-BE49-F238E27FC236}">
                      <a16:creationId xmlns:a16="http://schemas.microsoft.com/office/drawing/2014/main" id="{6B6C96D2-8F10-49B1-9409-754EBDC5BCDF}"/>
                    </a:ext>
                  </a:extLst>
                </p:cNvPr>
                <p:cNvPicPr/>
                <p:nvPr/>
              </p:nvPicPr>
              <p:blipFill>
                <a:blip r:embed="rId250"/>
                <a:stretch>
                  <a:fillRect/>
                </a:stretch>
              </p:blipFill>
              <p:spPr>
                <a:xfrm>
                  <a:off x="4513067" y="957480"/>
                  <a:ext cx="5400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65" name="Freihand 64">
                  <a:extLst>
                    <a:ext uri="{FF2B5EF4-FFF2-40B4-BE49-F238E27FC236}">
                      <a16:creationId xmlns:a16="http://schemas.microsoft.com/office/drawing/2014/main" id="{27BEE88D-2D03-4395-8AC4-948464B060B4}"/>
                    </a:ext>
                  </a:extLst>
                </p14:cNvPr>
                <p14:cNvContentPartPr/>
                <p14:nvPr/>
              </p14:nvContentPartPr>
              <p14:xfrm>
                <a:off x="4509467" y="916800"/>
                <a:ext cx="137160" cy="105480"/>
              </p14:xfrm>
            </p:contentPart>
          </mc:Choice>
          <mc:Fallback>
            <p:pic>
              <p:nvPicPr>
                <p:cNvPr id="65" name="Freihand 64">
                  <a:extLst>
                    <a:ext uri="{FF2B5EF4-FFF2-40B4-BE49-F238E27FC236}">
                      <a16:creationId xmlns:a16="http://schemas.microsoft.com/office/drawing/2014/main" id="{27BEE88D-2D03-4395-8AC4-948464B060B4}"/>
                    </a:ext>
                  </a:extLst>
                </p:cNvPr>
                <p:cNvPicPr/>
                <p:nvPr/>
              </p:nvPicPr>
              <p:blipFill>
                <a:blip r:embed="rId252"/>
                <a:stretch>
                  <a:fillRect/>
                </a:stretch>
              </p:blipFill>
              <p:spPr>
                <a:xfrm>
                  <a:off x="4505147" y="912480"/>
                  <a:ext cx="14580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66" name="Freihand 65">
                  <a:extLst>
                    <a:ext uri="{FF2B5EF4-FFF2-40B4-BE49-F238E27FC236}">
                      <a16:creationId xmlns:a16="http://schemas.microsoft.com/office/drawing/2014/main" id="{F56613EF-7E69-49C4-94BB-6090E7677352}"/>
                    </a:ext>
                  </a:extLst>
                </p14:cNvPr>
                <p14:cNvContentPartPr/>
                <p14:nvPr/>
              </p14:nvContentPartPr>
              <p14:xfrm>
                <a:off x="4577507" y="970080"/>
                <a:ext cx="109080" cy="81000"/>
              </p14:xfrm>
            </p:contentPart>
          </mc:Choice>
          <mc:Fallback>
            <p:pic>
              <p:nvPicPr>
                <p:cNvPr id="66" name="Freihand 65">
                  <a:extLst>
                    <a:ext uri="{FF2B5EF4-FFF2-40B4-BE49-F238E27FC236}">
                      <a16:creationId xmlns:a16="http://schemas.microsoft.com/office/drawing/2014/main" id="{F56613EF-7E69-49C4-94BB-6090E7677352}"/>
                    </a:ext>
                  </a:extLst>
                </p:cNvPr>
                <p:cNvPicPr/>
                <p:nvPr/>
              </p:nvPicPr>
              <p:blipFill>
                <a:blip r:embed="rId254"/>
                <a:stretch>
                  <a:fillRect/>
                </a:stretch>
              </p:blipFill>
              <p:spPr>
                <a:xfrm>
                  <a:off x="4573187" y="965760"/>
                  <a:ext cx="117720" cy="8964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68" name="Freihand 67">
                  <a:extLst>
                    <a:ext uri="{FF2B5EF4-FFF2-40B4-BE49-F238E27FC236}">
                      <a16:creationId xmlns:a16="http://schemas.microsoft.com/office/drawing/2014/main" id="{088F09C4-DF19-4ADC-B4BD-91F91EAF65A3}"/>
                    </a:ext>
                  </a:extLst>
                </p14:cNvPr>
                <p14:cNvContentPartPr/>
                <p14:nvPr/>
              </p14:nvContentPartPr>
              <p14:xfrm>
                <a:off x="4166387" y="1392720"/>
                <a:ext cx="176400" cy="230400"/>
              </p14:xfrm>
            </p:contentPart>
          </mc:Choice>
          <mc:Fallback>
            <p:pic>
              <p:nvPicPr>
                <p:cNvPr id="68" name="Freihand 67">
                  <a:extLst>
                    <a:ext uri="{FF2B5EF4-FFF2-40B4-BE49-F238E27FC236}">
                      <a16:creationId xmlns:a16="http://schemas.microsoft.com/office/drawing/2014/main" id="{088F09C4-DF19-4ADC-B4BD-91F91EAF65A3}"/>
                    </a:ext>
                  </a:extLst>
                </p:cNvPr>
                <p:cNvPicPr/>
                <p:nvPr/>
              </p:nvPicPr>
              <p:blipFill>
                <a:blip r:embed="rId256"/>
                <a:stretch>
                  <a:fillRect/>
                </a:stretch>
              </p:blipFill>
              <p:spPr>
                <a:xfrm>
                  <a:off x="4162067" y="1388400"/>
                  <a:ext cx="185040" cy="23904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69" name="Freihand 68">
                  <a:extLst>
                    <a:ext uri="{FF2B5EF4-FFF2-40B4-BE49-F238E27FC236}">
                      <a16:creationId xmlns:a16="http://schemas.microsoft.com/office/drawing/2014/main" id="{D9EA8A98-78D4-4B1E-8FC0-A3BDCB6D5E27}"/>
                    </a:ext>
                  </a:extLst>
                </p14:cNvPr>
                <p14:cNvContentPartPr/>
                <p14:nvPr/>
              </p14:nvContentPartPr>
              <p14:xfrm>
                <a:off x="4331987" y="1357800"/>
                <a:ext cx="66600" cy="122760"/>
              </p14:xfrm>
            </p:contentPart>
          </mc:Choice>
          <mc:Fallback>
            <p:pic>
              <p:nvPicPr>
                <p:cNvPr id="69" name="Freihand 68">
                  <a:extLst>
                    <a:ext uri="{FF2B5EF4-FFF2-40B4-BE49-F238E27FC236}">
                      <a16:creationId xmlns:a16="http://schemas.microsoft.com/office/drawing/2014/main" id="{D9EA8A98-78D4-4B1E-8FC0-A3BDCB6D5E27}"/>
                    </a:ext>
                  </a:extLst>
                </p:cNvPr>
                <p:cNvPicPr/>
                <p:nvPr/>
              </p:nvPicPr>
              <p:blipFill>
                <a:blip r:embed="rId258"/>
                <a:stretch>
                  <a:fillRect/>
                </a:stretch>
              </p:blipFill>
              <p:spPr>
                <a:xfrm>
                  <a:off x="4327667" y="1353480"/>
                  <a:ext cx="7524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70" name="Freihand 69">
                  <a:extLst>
                    <a:ext uri="{FF2B5EF4-FFF2-40B4-BE49-F238E27FC236}">
                      <a16:creationId xmlns:a16="http://schemas.microsoft.com/office/drawing/2014/main" id="{8D56BEAD-694A-4D8D-950F-4F846A111D91}"/>
                    </a:ext>
                  </a:extLst>
                </p14:cNvPr>
                <p14:cNvContentPartPr/>
                <p14:nvPr/>
              </p14:nvContentPartPr>
              <p14:xfrm>
                <a:off x="4390307" y="1251600"/>
                <a:ext cx="136800" cy="167760"/>
              </p14:xfrm>
            </p:contentPart>
          </mc:Choice>
          <mc:Fallback>
            <p:pic>
              <p:nvPicPr>
                <p:cNvPr id="70" name="Freihand 69">
                  <a:extLst>
                    <a:ext uri="{FF2B5EF4-FFF2-40B4-BE49-F238E27FC236}">
                      <a16:creationId xmlns:a16="http://schemas.microsoft.com/office/drawing/2014/main" id="{8D56BEAD-694A-4D8D-950F-4F846A111D91}"/>
                    </a:ext>
                  </a:extLst>
                </p:cNvPr>
                <p:cNvPicPr/>
                <p:nvPr/>
              </p:nvPicPr>
              <p:blipFill>
                <a:blip r:embed="rId260"/>
                <a:stretch>
                  <a:fillRect/>
                </a:stretch>
              </p:blipFill>
              <p:spPr>
                <a:xfrm>
                  <a:off x="4385987" y="1247280"/>
                  <a:ext cx="14544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72" name="Freihand 71">
                  <a:extLst>
                    <a:ext uri="{FF2B5EF4-FFF2-40B4-BE49-F238E27FC236}">
                      <a16:creationId xmlns:a16="http://schemas.microsoft.com/office/drawing/2014/main" id="{C9E82026-D4A5-4867-8823-C7C4A25F9900}"/>
                    </a:ext>
                  </a:extLst>
                </p14:cNvPr>
                <p14:cNvContentPartPr/>
                <p14:nvPr/>
              </p14:nvContentPartPr>
              <p14:xfrm>
                <a:off x="4174307" y="1591440"/>
                <a:ext cx="179640" cy="253440"/>
              </p14:xfrm>
            </p:contentPart>
          </mc:Choice>
          <mc:Fallback>
            <p:pic>
              <p:nvPicPr>
                <p:cNvPr id="72" name="Freihand 71">
                  <a:extLst>
                    <a:ext uri="{FF2B5EF4-FFF2-40B4-BE49-F238E27FC236}">
                      <a16:creationId xmlns:a16="http://schemas.microsoft.com/office/drawing/2014/main" id="{C9E82026-D4A5-4867-8823-C7C4A25F9900}"/>
                    </a:ext>
                  </a:extLst>
                </p:cNvPr>
                <p:cNvPicPr/>
                <p:nvPr/>
              </p:nvPicPr>
              <p:blipFill>
                <a:blip r:embed="rId262"/>
                <a:stretch>
                  <a:fillRect/>
                </a:stretch>
              </p:blipFill>
              <p:spPr>
                <a:xfrm>
                  <a:off x="4169987" y="1587120"/>
                  <a:ext cx="188280" cy="26208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73" name="Freihand 72">
                  <a:extLst>
                    <a:ext uri="{FF2B5EF4-FFF2-40B4-BE49-F238E27FC236}">
                      <a16:creationId xmlns:a16="http://schemas.microsoft.com/office/drawing/2014/main" id="{D1790956-F7D4-445B-B6E4-9E66A9E981E2}"/>
                    </a:ext>
                  </a:extLst>
                </p14:cNvPr>
                <p14:cNvContentPartPr/>
                <p14:nvPr/>
              </p14:nvContentPartPr>
              <p14:xfrm>
                <a:off x="4385627" y="1453560"/>
                <a:ext cx="152640" cy="266040"/>
              </p14:xfrm>
            </p:contentPart>
          </mc:Choice>
          <mc:Fallback>
            <p:pic>
              <p:nvPicPr>
                <p:cNvPr id="73" name="Freihand 72">
                  <a:extLst>
                    <a:ext uri="{FF2B5EF4-FFF2-40B4-BE49-F238E27FC236}">
                      <a16:creationId xmlns:a16="http://schemas.microsoft.com/office/drawing/2014/main" id="{D1790956-F7D4-445B-B6E4-9E66A9E981E2}"/>
                    </a:ext>
                  </a:extLst>
                </p:cNvPr>
                <p:cNvPicPr/>
                <p:nvPr/>
              </p:nvPicPr>
              <p:blipFill>
                <a:blip r:embed="rId264"/>
                <a:stretch>
                  <a:fillRect/>
                </a:stretch>
              </p:blipFill>
              <p:spPr>
                <a:xfrm>
                  <a:off x="4381307" y="1449240"/>
                  <a:ext cx="161280" cy="27468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74" name="Freihand 73">
                  <a:extLst>
                    <a:ext uri="{FF2B5EF4-FFF2-40B4-BE49-F238E27FC236}">
                      <a16:creationId xmlns:a16="http://schemas.microsoft.com/office/drawing/2014/main" id="{D0DCFC7E-AF9D-4112-9335-0F5222382F18}"/>
                    </a:ext>
                  </a:extLst>
                </p14:cNvPr>
                <p14:cNvContentPartPr/>
                <p14:nvPr/>
              </p14:nvContentPartPr>
              <p14:xfrm>
                <a:off x="4539347" y="1360680"/>
                <a:ext cx="77040" cy="200160"/>
              </p14:xfrm>
            </p:contentPart>
          </mc:Choice>
          <mc:Fallback>
            <p:pic>
              <p:nvPicPr>
                <p:cNvPr id="74" name="Freihand 73">
                  <a:extLst>
                    <a:ext uri="{FF2B5EF4-FFF2-40B4-BE49-F238E27FC236}">
                      <a16:creationId xmlns:a16="http://schemas.microsoft.com/office/drawing/2014/main" id="{D0DCFC7E-AF9D-4112-9335-0F5222382F18}"/>
                    </a:ext>
                  </a:extLst>
                </p:cNvPr>
                <p:cNvPicPr/>
                <p:nvPr/>
              </p:nvPicPr>
              <p:blipFill>
                <a:blip r:embed="rId266"/>
                <a:stretch>
                  <a:fillRect/>
                </a:stretch>
              </p:blipFill>
              <p:spPr>
                <a:xfrm>
                  <a:off x="4535027" y="1356360"/>
                  <a:ext cx="85680" cy="20880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76" name="Freihand 75">
                  <a:extLst>
                    <a:ext uri="{FF2B5EF4-FFF2-40B4-BE49-F238E27FC236}">
                      <a16:creationId xmlns:a16="http://schemas.microsoft.com/office/drawing/2014/main" id="{B5CB3CAE-1CF3-4875-89FB-23AA91A9380C}"/>
                    </a:ext>
                  </a:extLst>
                </p14:cNvPr>
                <p14:cNvContentPartPr/>
                <p14:nvPr/>
              </p14:nvContentPartPr>
              <p14:xfrm>
                <a:off x="4387067" y="2733000"/>
                <a:ext cx="308520" cy="707040"/>
              </p14:xfrm>
            </p:contentPart>
          </mc:Choice>
          <mc:Fallback>
            <p:pic>
              <p:nvPicPr>
                <p:cNvPr id="76" name="Freihand 75">
                  <a:extLst>
                    <a:ext uri="{FF2B5EF4-FFF2-40B4-BE49-F238E27FC236}">
                      <a16:creationId xmlns:a16="http://schemas.microsoft.com/office/drawing/2014/main" id="{B5CB3CAE-1CF3-4875-89FB-23AA91A9380C}"/>
                    </a:ext>
                  </a:extLst>
                </p:cNvPr>
                <p:cNvPicPr/>
                <p:nvPr/>
              </p:nvPicPr>
              <p:blipFill>
                <a:blip r:embed="rId268"/>
                <a:stretch>
                  <a:fillRect/>
                </a:stretch>
              </p:blipFill>
              <p:spPr>
                <a:xfrm>
                  <a:off x="4382747" y="2728680"/>
                  <a:ext cx="317160" cy="71568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80" name="Freihand 79">
                  <a:extLst>
                    <a:ext uri="{FF2B5EF4-FFF2-40B4-BE49-F238E27FC236}">
                      <a16:creationId xmlns:a16="http://schemas.microsoft.com/office/drawing/2014/main" id="{3CEE51D6-CF36-4BB3-8131-7EF4222C7986}"/>
                    </a:ext>
                  </a:extLst>
                </p14:cNvPr>
                <p14:cNvContentPartPr/>
                <p14:nvPr/>
              </p14:nvContentPartPr>
              <p14:xfrm>
                <a:off x="4997267" y="3819840"/>
                <a:ext cx="149760" cy="126000"/>
              </p14:xfrm>
            </p:contentPart>
          </mc:Choice>
          <mc:Fallback>
            <p:pic>
              <p:nvPicPr>
                <p:cNvPr id="80" name="Freihand 79">
                  <a:extLst>
                    <a:ext uri="{FF2B5EF4-FFF2-40B4-BE49-F238E27FC236}">
                      <a16:creationId xmlns:a16="http://schemas.microsoft.com/office/drawing/2014/main" id="{3CEE51D6-CF36-4BB3-8131-7EF4222C7986}"/>
                    </a:ext>
                  </a:extLst>
                </p:cNvPr>
                <p:cNvPicPr/>
                <p:nvPr/>
              </p:nvPicPr>
              <p:blipFill>
                <a:blip r:embed="rId270"/>
                <a:stretch>
                  <a:fillRect/>
                </a:stretch>
              </p:blipFill>
              <p:spPr>
                <a:xfrm>
                  <a:off x="4992947" y="3815520"/>
                  <a:ext cx="15840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81" name="Freihand 80">
                  <a:extLst>
                    <a:ext uri="{FF2B5EF4-FFF2-40B4-BE49-F238E27FC236}">
                      <a16:creationId xmlns:a16="http://schemas.microsoft.com/office/drawing/2014/main" id="{65CB218B-3CF8-40F2-A3A7-0233C3766A30}"/>
                    </a:ext>
                  </a:extLst>
                </p14:cNvPr>
                <p14:cNvContentPartPr/>
                <p14:nvPr/>
              </p14:nvContentPartPr>
              <p14:xfrm>
                <a:off x="5211467" y="3695280"/>
                <a:ext cx="152640" cy="217440"/>
              </p14:xfrm>
            </p:contentPart>
          </mc:Choice>
          <mc:Fallback>
            <p:pic>
              <p:nvPicPr>
                <p:cNvPr id="81" name="Freihand 80">
                  <a:extLst>
                    <a:ext uri="{FF2B5EF4-FFF2-40B4-BE49-F238E27FC236}">
                      <a16:creationId xmlns:a16="http://schemas.microsoft.com/office/drawing/2014/main" id="{65CB218B-3CF8-40F2-A3A7-0233C3766A30}"/>
                    </a:ext>
                  </a:extLst>
                </p:cNvPr>
                <p:cNvPicPr/>
                <p:nvPr/>
              </p:nvPicPr>
              <p:blipFill>
                <a:blip r:embed="rId272"/>
                <a:stretch>
                  <a:fillRect/>
                </a:stretch>
              </p:blipFill>
              <p:spPr>
                <a:xfrm>
                  <a:off x="5207147" y="3690960"/>
                  <a:ext cx="161280" cy="22608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82" name="Freihand 81">
                  <a:extLst>
                    <a:ext uri="{FF2B5EF4-FFF2-40B4-BE49-F238E27FC236}">
                      <a16:creationId xmlns:a16="http://schemas.microsoft.com/office/drawing/2014/main" id="{718174CE-A759-4F3C-8222-AEC9C3CD1990}"/>
                    </a:ext>
                  </a:extLst>
                </p14:cNvPr>
                <p14:cNvContentPartPr/>
                <p14:nvPr/>
              </p14:nvContentPartPr>
              <p14:xfrm>
                <a:off x="5433227" y="3785640"/>
                <a:ext cx="310320" cy="240840"/>
              </p14:xfrm>
            </p:contentPart>
          </mc:Choice>
          <mc:Fallback>
            <p:pic>
              <p:nvPicPr>
                <p:cNvPr id="82" name="Freihand 81">
                  <a:extLst>
                    <a:ext uri="{FF2B5EF4-FFF2-40B4-BE49-F238E27FC236}">
                      <a16:creationId xmlns:a16="http://schemas.microsoft.com/office/drawing/2014/main" id="{718174CE-A759-4F3C-8222-AEC9C3CD1990}"/>
                    </a:ext>
                  </a:extLst>
                </p:cNvPr>
                <p:cNvPicPr/>
                <p:nvPr/>
              </p:nvPicPr>
              <p:blipFill>
                <a:blip r:embed="rId274"/>
                <a:stretch>
                  <a:fillRect/>
                </a:stretch>
              </p:blipFill>
              <p:spPr>
                <a:xfrm>
                  <a:off x="5428907" y="3781320"/>
                  <a:ext cx="318960" cy="24948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83" name="Freihand 82">
                  <a:extLst>
                    <a:ext uri="{FF2B5EF4-FFF2-40B4-BE49-F238E27FC236}">
                      <a16:creationId xmlns:a16="http://schemas.microsoft.com/office/drawing/2014/main" id="{DAE75B0A-8BAF-498E-AAAD-A51770E5D827}"/>
                    </a:ext>
                  </a:extLst>
                </p14:cNvPr>
                <p14:cNvContentPartPr/>
                <p14:nvPr/>
              </p14:nvContentPartPr>
              <p14:xfrm>
                <a:off x="5785667" y="3675480"/>
                <a:ext cx="137520" cy="164880"/>
              </p14:xfrm>
            </p:contentPart>
          </mc:Choice>
          <mc:Fallback>
            <p:pic>
              <p:nvPicPr>
                <p:cNvPr id="83" name="Freihand 82">
                  <a:extLst>
                    <a:ext uri="{FF2B5EF4-FFF2-40B4-BE49-F238E27FC236}">
                      <a16:creationId xmlns:a16="http://schemas.microsoft.com/office/drawing/2014/main" id="{DAE75B0A-8BAF-498E-AAAD-A51770E5D827}"/>
                    </a:ext>
                  </a:extLst>
                </p:cNvPr>
                <p:cNvPicPr/>
                <p:nvPr/>
              </p:nvPicPr>
              <p:blipFill>
                <a:blip r:embed="rId276"/>
                <a:stretch>
                  <a:fillRect/>
                </a:stretch>
              </p:blipFill>
              <p:spPr>
                <a:xfrm>
                  <a:off x="5781347" y="3671160"/>
                  <a:ext cx="14616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84" name="Freihand 83">
                  <a:extLst>
                    <a:ext uri="{FF2B5EF4-FFF2-40B4-BE49-F238E27FC236}">
                      <a16:creationId xmlns:a16="http://schemas.microsoft.com/office/drawing/2014/main" id="{32061680-7864-4883-B234-C99DD805B193}"/>
                    </a:ext>
                  </a:extLst>
                </p14:cNvPr>
                <p14:cNvContentPartPr/>
                <p14:nvPr/>
              </p14:nvContentPartPr>
              <p14:xfrm>
                <a:off x="6052067" y="3710760"/>
                <a:ext cx="327600" cy="101160"/>
              </p14:xfrm>
            </p:contentPart>
          </mc:Choice>
          <mc:Fallback>
            <p:pic>
              <p:nvPicPr>
                <p:cNvPr id="84" name="Freihand 83">
                  <a:extLst>
                    <a:ext uri="{FF2B5EF4-FFF2-40B4-BE49-F238E27FC236}">
                      <a16:creationId xmlns:a16="http://schemas.microsoft.com/office/drawing/2014/main" id="{32061680-7864-4883-B234-C99DD805B193}"/>
                    </a:ext>
                  </a:extLst>
                </p:cNvPr>
                <p:cNvPicPr/>
                <p:nvPr/>
              </p:nvPicPr>
              <p:blipFill>
                <a:blip r:embed="rId278"/>
                <a:stretch>
                  <a:fillRect/>
                </a:stretch>
              </p:blipFill>
              <p:spPr>
                <a:xfrm>
                  <a:off x="6047747" y="3706440"/>
                  <a:ext cx="33624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86" name="Freihand 85">
                  <a:extLst>
                    <a:ext uri="{FF2B5EF4-FFF2-40B4-BE49-F238E27FC236}">
                      <a16:creationId xmlns:a16="http://schemas.microsoft.com/office/drawing/2014/main" id="{BF6CE210-1241-48A8-89C9-14C29877E3F2}"/>
                    </a:ext>
                  </a:extLst>
                </p14:cNvPr>
                <p14:cNvContentPartPr/>
                <p14:nvPr/>
              </p14:nvContentPartPr>
              <p14:xfrm>
                <a:off x="6424667" y="3656760"/>
                <a:ext cx="141120" cy="102960"/>
              </p14:xfrm>
            </p:contentPart>
          </mc:Choice>
          <mc:Fallback>
            <p:pic>
              <p:nvPicPr>
                <p:cNvPr id="86" name="Freihand 85">
                  <a:extLst>
                    <a:ext uri="{FF2B5EF4-FFF2-40B4-BE49-F238E27FC236}">
                      <a16:creationId xmlns:a16="http://schemas.microsoft.com/office/drawing/2014/main" id="{BF6CE210-1241-48A8-89C9-14C29877E3F2}"/>
                    </a:ext>
                  </a:extLst>
                </p:cNvPr>
                <p:cNvPicPr/>
                <p:nvPr/>
              </p:nvPicPr>
              <p:blipFill>
                <a:blip r:embed="rId280"/>
                <a:stretch>
                  <a:fillRect/>
                </a:stretch>
              </p:blipFill>
              <p:spPr>
                <a:xfrm>
                  <a:off x="6420347" y="3652440"/>
                  <a:ext cx="14976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87" name="Freihand 86">
                  <a:extLst>
                    <a:ext uri="{FF2B5EF4-FFF2-40B4-BE49-F238E27FC236}">
                      <a16:creationId xmlns:a16="http://schemas.microsoft.com/office/drawing/2014/main" id="{B6F46A4D-303D-442E-AF9D-11CFD3435399}"/>
                    </a:ext>
                  </a:extLst>
                </p14:cNvPr>
                <p14:cNvContentPartPr/>
                <p14:nvPr/>
              </p14:nvContentPartPr>
              <p14:xfrm>
                <a:off x="6601067" y="3528240"/>
                <a:ext cx="276480" cy="344880"/>
              </p14:xfrm>
            </p:contentPart>
          </mc:Choice>
          <mc:Fallback>
            <p:pic>
              <p:nvPicPr>
                <p:cNvPr id="87" name="Freihand 86">
                  <a:extLst>
                    <a:ext uri="{FF2B5EF4-FFF2-40B4-BE49-F238E27FC236}">
                      <a16:creationId xmlns:a16="http://schemas.microsoft.com/office/drawing/2014/main" id="{B6F46A4D-303D-442E-AF9D-11CFD3435399}"/>
                    </a:ext>
                  </a:extLst>
                </p:cNvPr>
                <p:cNvPicPr/>
                <p:nvPr/>
              </p:nvPicPr>
              <p:blipFill>
                <a:blip r:embed="rId282"/>
                <a:stretch>
                  <a:fillRect/>
                </a:stretch>
              </p:blipFill>
              <p:spPr>
                <a:xfrm>
                  <a:off x="6596747" y="3523920"/>
                  <a:ext cx="285120" cy="35352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88" name="Freihand 87">
                  <a:extLst>
                    <a:ext uri="{FF2B5EF4-FFF2-40B4-BE49-F238E27FC236}">
                      <a16:creationId xmlns:a16="http://schemas.microsoft.com/office/drawing/2014/main" id="{BCB20702-5E26-4238-82A0-AD1AC62E06A7}"/>
                    </a:ext>
                  </a:extLst>
                </p14:cNvPr>
                <p14:cNvContentPartPr/>
                <p14:nvPr/>
              </p14:nvContentPartPr>
              <p14:xfrm>
                <a:off x="6878627" y="3537240"/>
                <a:ext cx="67320" cy="234000"/>
              </p14:xfrm>
            </p:contentPart>
          </mc:Choice>
          <mc:Fallback>
            <p:pic>
              <p:nvPicPr>
                <p:cNvPr id="88" name="Freihand 87">
                  <a:extLst>
                    <a:ext uri="{FF2B5EF4-FFF2-40B4-BE49-F238E27FC236}">
                      <a16:creationId xmlns:a16="http://schemas.microsoft.com/office/drawing/2014/main" id="{BCB20702-5E26-4238-82A0-AD1AC62E06A7}"/>
                    </a:ext>
                  </a:extLst>
                </p:cNvPr>
                <p:cNvPicPr/>
                <p:nvPr/>
              </p:nvPicPr>
              <p:blipFill>
                <a:blip r:embed="rId284"/>
                <a:stretch>
                  <a:fillRect/>
                </a:stretch>
              </p:blipFill>
              <p:spPr>
                <a:xfrm>
                  <a:off x="6874307" y="3532920"/>
                  <a:ext cx="75960" cy="24264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89" name="Freihand 88">
                  <a:extLst>
                    <a:ext uri="{FF2B5EF4-FFF2-40B4-BE49-F238E27FC236}">
                      <a16:creationId xmlns:a16="http://schemas.microsoft.com/office/drawing/2014/main" id="{D141729F-3602-4DB9-A60A-91E7B374076D}"/>
                    </a:ext>
                  </a:extLst>
                </p14:cNvPr>
                <p14:cNvContentPartPr/>
                <p14:nvPr/>
              </p14:nvContentPartPr>
              <p14:xfrm>
                <a:off x="7107947" y="3275880"/>
                <a:ext cx="332640" cy="289080"/>
              </p14:xfrm>
            </p:contentPart>
          </mc:Choice>
          <mc:Fallback>
            <p:pic>
              <p:nvPicPr>
                <p:cNvPr id="89" name="Freihand 88">
                  <a:extLst>
                    <a:ext uri="{FF2B5EF4-FFF2-40B4-BE49-F238E27FC236}">
                      <a16:creationId xmlns:a16="http://schemas.microsoft.com/office/drawing/2014/main" id="{D141729F-3602-4DB9-A60A-91E7B374076D}"/>
                    </a:ext>
                  </a:extLst>
                </p:cNvPr>
                <p:cNvPicPr/>
                <p:nvPr/>
              </p:nvPicPr>
              <p:blipFill>
                <a:blip r:embed="rId286"/>
                <a:stretch>
                  <a:fillRect/>
                </a:stretch>
              </p:blipFill>
              <p:spPr>
                <a:xfrm>
                  <a:off x="7103627" y="3271560"/>
                  <a:ext cx="341280" cy="29772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90" name="Freihand 89">
                  <a:extLst>
                    <a:ext uri="{FF2B5EF4-FFF2-40B4-BE49-F238E27FC236}">
                      <a16:creationId xmlns:a16="http://schemas.microsoft.com/office/drawing/2014/main" id="{A660E495-6B38-4906-B4DF-581892116447}"/>
                    </a:ext>
                  </a:extLst>
                </p14:cNvPr>
                <p14:cNvContentPartPr/>
                <p14:nvPr/>
              </p14:nvContentPartPr>
              <p14:xfrm>
                <a:off x="7416107" y="3425640"/>
                <a:ext cx="51480" cy="10440"/>
              </p14:xfrm>
            </p:contentPart>
          </mc:Choice>
          <mc:Fallback>
            <p:pic>
              <p:nvPicPr>
                <p:cNvPr id="90" name="Freihand 89">
                  <a:extLst>
                    <a:ext uri="{FF2B5EF4-FFF2-40B4-BE49-F238E27FC236}">
                      <a16:creationId xmlns:a16="http://schemas.microsoft.com/office/drawing/2014/main" id="{A660E495-6B38-4906-B4DF-581892116447}"/>
                    </a:ext>
                  </a:extLst>
                </p:cNvPr>
                <p:cNvPicPr/>
                <p:nvPr/>
              </p:nvPicPr>
              <p:blipFill>
                <a:blip r:embed="rId288"/>
                <a:stretch>
                  <a:fillRect/>
                </a:stretch>
              </p:blipFill>
              <p:spPr>
                <a:xfrm>
                  <a:off x="7411787" y="3421320"/>
                  <a:ext cx="60120" cy="1908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91" name="Freihand 90">
                  <a:extLst>
                    <a:ext uri="{FF2B5EF4-FFF2-40B4-BE49-F238E27FC236}">
                      <a16:creationId xmlns:a16="http://schemas.microsoft.com/office/drawing/2014/main" id="{2B26C688-6FF6-47D5-93E4-24AD5F7567ED}"/>
                    </a:ext>
                  </a:extLst>
                </p14:cNvPr>
                <p14:cNvContentPartPr/>
                <p14:nvPr/>
              </p14:nvContentPartPr>
              <p14:xfrm>
                <a:off x="7485227" y="3300360"/>
                <a:ext cx="73800" cy="111240"/>
              </p14:xfrm>
            </p:contentPart>
          </mc:Choice>
          <mc:Fallback>
            <p:pic>
              <p:nvPicPr>
                <p:cNvPr id="91" name="Freihand 90">
                  <a:extLst>
                    <a:ext uri="{FF2B5EF4-FFF2-40B4-BE49-F238E27FC236}">
                      <a16:creationId xmlns:a16="http://schemas.microsoft.com/office/drawing/2014/main" id="{2B26C688-6FF6-47D5-93E4-24AD5F7567ED}"/>
                    </a:ext>
                  </a:extLst>
                </p:cNvPr>
                <p:cNvPicPr/>
                <p:nvPr/>
              </p:nvPicPr>
              <p:blipFill>
                <a:blip r:embed="rId290"/>
                <a:stretch>
                  <a:fillRect/>
                </a:stretch>
              </p:blipFill>
              <p:spPr>
                <a:xfrm>
                  <a:off x="7480907" y="3296040"/>
                  <a:ext cx="8244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92" name="Freihand 91">
                  <a:extLst>
                    <a:ext uri="{FF2B5EF4-FFF2-40B4-BE49-F238E27FC236}">
                      <a16:creationId xmlns:a16="http://schemas.microsoft.com/office/drawing/2014/main" id="{71884DB4-3EFA-488B-8AB8-3258FD969FF0}"/>
                    </a:ext>
                  </a:extLst>
                </p14:cNvPr>
                <p14:cNvContentPartPr/>
                <p14:nvPr/>
              </p14:nvContentPartPr>
              <p14:xfrm>
                <a:off x="7575227" y="3179400"/>
                <a:ext cx="177120" cy="211320"/>
              </p14:xfrm>
            </p:contentPart>
          </mc:Choice>
          <mc:Fallback>
            <p:pic>
              <p:nvPicPr>
                <p:cNvPr id="92" name="Freihand 91">
                  <a:extLst>
                    <a:ext uri="{FF2B5EF4-FFF2-40B4-BE49-F238E27FC236}">
                      <a16:creationId xmlns:a16="http://schemas.microsoft.com/office/drawing/2014/main" id="{71884DB4-3EFA-488B-8AB8-3258FD969FF0}"/>
                    </a:ext>
                  </a:extLst>
                </p:cNvPr>
                <p:cNvPicPr/>
                <p:nvPr/>
              </p:nvPicPr>
              <p:blipFill>
                <a:blip r:embed="rId292"/>
                <a:stretch>
                  <a:fillRect/>
                </a:stretch>
              </p:blipFill>
              <p:spPr>
                <a:xfrm>
                  <a:off x="7570907" y="3175080"/>
                  <a:ext cx="18576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94" name="Freihand 93">
                  <a:extLst>
                    <a:ext uri="{FF2B5EF4-FFF2-40B4-BE49-F238E27FC236}">
                      <a16:creationId xmlns:a16="http://schemas.microsoft.com/office/drawing/2014/main" id="{6E108678-1F02-414F-90CA-E57D08D37E25}"/>
                    </a:ext>
                  </a:extLst>
                </p14:cNvPr>
                <p14:cNvContentPartPr/>
                <p14:nvPr/>
              </p14:nvContentPartPr>
              <p14:xfrm>
                <a:off x="5624027" y="4059960"/>
                <a:ext cx="188640" cy="129960"/>
              </p14:xfrm>
            </p:contentPart>
          </mc:Choice>
          <mc:Fallback>
            <p:pic>
              <p:nvPicPr>
                <p:cNvPr id="94" name="Freihand 93">
                  <a:extLst>
                    <a:ext uri="{FF2B5EF4-FFF2-40B4-BE49-F238E27FC236}">
                      <a16:creationId xmlns:a16="http://schemas.microsoft.com/office/drawing/2014/main" id="{6E108678-1F02-414F-90CA-E57D08D37E25}"/>
                    </a:ext>
                  </a:extLst>
                </p:cNvPr>
                <p:cNvPicPr/>
                <p:nvPr/>
              </p:nvPicPr>
              <p:blipFill>
                <a:blip r:embed="rId294"/>
                <a:stretch>
                  <a:fillRect/>
                </a:stretch>
              </p:blipFill>
              <p:spPr>
                <a:xfrm>
                  <a:off x="5619707" y="4055640"/>
                  <a:ext cx="19728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95" name="Freihand 94">
                  <a:extLst>
                    <a:ext uri="{FF2B5EF4-FFF2-40B4-BE49-F238E27FC236}">
                      <a16:creationId xmlns:a16="http://schemas.microsoft.com/office/drawing/2014/main" id="{57E81B62-08F8-41FD-9603-50E061D7356E}"/>
                    </a:ext>
                  </a:extLst>
                </p14:cNvPr>
                <p14:cNvContentPartPr/>
                <p14:nvPr/>
              </p14:nvContentPartPr>
              <p14:xfrm>
                <a:off x="5805107" y="3988320"/>
                <a:ext cx="127440" cy="146880"/>
              </p14:xfrm>
            </p:contentPart>
          </mc:Choice>
          <mc:Fallback>
            <p:pic>
              <p:nvPicPr>
                <p:cNvPr id="95" name="Freihand 94">
                  <a:extLst>
                    <a:ext uri="{FF2B5EF4-FFF2-40B4-BE49-F238E27FC236}">
                      <a16:creationId xmlns:a16="http://schemas.microsoft.com/office/drawing/2014/main" id="{57E81B62-08F8-41FD-9603-50E061D7356E}"/>
                    </a:ext>
                  </a:extLst>
                </p:cNvPr>
                <p:cNvPicPr/>
                <p:nvPr/>
              </p:nvPicPr>
              <p:blipFill>
                <a:blip r:embed="rId296"/>
                <a:stretch>
                  <a:fillRect/>
                </a:stretch>
              </p:blipFill>
              <p:spPr>
                <a:xfrm>
                  <a:off x="5800787" y="3984000"/>
                  <a:ext cx="13608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96" name="Freihand 95">
                  <a:extLst>
                    <a:ext uri="{FF2B5EF4-FFF2-40B4-BE49-F238E27FC236}">
                      <a16:creationId xmlns:a16="http://schemas.microsoft.com/office/drawing/2014/main" id="{FE289905-A28E-4043-8381-EBD5ACD62096}"/>
                    </a:ext>
                  </a:extLst>
                </p14:cNvPr>
                <p14:cNvContentPartPr/>
                <p14:nvPr/>
              </p14:nvContentPartPr>
              <p14:xfrm>
                <a:off x="5944067" y="3968520"/>
                <a:ext cx="256680" cy="134640"/>
              </p14:xfrm>
            </p:contentPart>
          </mc:Choice>
          <mc:Fallback>
            <p:pic>
              <p:nvPicPr>
                <p:cNvPr id="96" name="Freihand 95">
                  <a:extLst>
                    <a:ext uri="{FF2B5EF4-FFF2-40B4-BE49-F238E27FC236}">
                      <a16:creationId xmlns:a16="http://schemas.microsoft.com/office/drawing/2014/main" id="{FE289905-A28E-4043-8381-EBD5ACD62096}"/>
                    </a:ext>
                  </a:extLst>
                </p:cNvPr>
                <p:cNvPicPr/>
                <p:nvPr/>
              </p:nvPicPr>
              <p:blipFill>
                <a:blip r:embed="rId298"/>
                <a:stretch>
                  <a:fillRect/>
                </a:stretch>
              </p:blipFill>
              <p:spPr>
                <a:xfrm>
                  <a:off x="5939747" y="3964200"/>
                  <a:ext cx="26532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97" name="Freihand 96">
                  <a:extLst>
                    <a:ext uri="{FF2B5EF4-FFF2-40B4-BE49-F238E27FC236}">
                      <a16:creationId xmlns:a16="http://schemas.microsoft.com/office/drawing/2014/main" id="{27F0E366-9340-4988-AF2A-74346F6BB88A}"/>
                    </a:ext>
                  </a:extLst>
                </p14:cNvPr>
                <p14:cNvContentPartPr/>
                <p14:nvPr/>
              </p14:nvContentPartPr>
              <p14:xfrm>
                <a:off x="6313427" y="3964560"/>
                <a:ext cx="188640" cy="84960"/>
              </p14:xfrm>
            </p:contentPart>
          </mc:Choice>
          <mc:Fallback>
            <p:pic>
              <p:nvPicPr>
                <p:cNvPr id="97" name="Freihand 96">
                  <a:extLst>
                    <a:ext uri="{FF2B5EF4-FFF2-40B4-BE49-F238E27FC236}">
                      <a16:creationId xmlns:a16="http://schemas.microsoft.com/office/drawing/2014/main" id="{27F0E366-9340-4988-AF2A-74346F6BB88A}"/>
                    </a:ext>
                  </a:extLst>
                </p:cNvPr>
                <p:cNvPicPr/>
                <p:nvPr/>
              </p:nvPicPr>
              <p:blipFill>
                <a:blip r:embed="rId300"/>
                <a:stretch>
                  <a:fillRect/>
                </a:stretch>
              </p:blipFill>
              <p:spPr>
                <a:xfrm>
                  <a:off x="6309107" y="3960240"/>
                  <a:ext cx="19728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98" name="Freihand 97">
                  <a:extLst>
                    <a:ext uri="{FF2B5EF4-FFF2-40B4-BE49-F238E27FC236}">
                      <a16:creationId xmlns:a16="http://schemas.microsoft.com/office/drawing/2014/main" id="{C9212932-3E8C-4C40-95F5-6F3038E48EA9}"/>
                    </a:ext>
                  </a:extLst>
                </p14:cNvPr>
                <p14:cNvContentPartPr/>
                <p14:nvPr/>
              </p14:nvContentPartPr>
              <p14:xfrm>
                <a:off x="6475787" y="3851160"/>
                <a:ext cx="139680" cy="166680"/>
              </p14:xfrm>
            </p:contentPart>
          </mc:Choice>
          <mc:Fallback>
            <p:pic>
              <p:nvPicPr>
                <p:cNvPr id="98" name="Freihand 97">
                  <a:extLst>
                    <a:ext uri="{FF2B5EF4-FFF2-40B4-BE49-F238E27FC236}">
                      <a16:creationId xmlns:a16="http://schemas.microsoft.com/office/drawing/2014/main" id="{C9212932-3E8C-4C40-95F5-6F3038E48EA9}"/>
                    </a:ext>
                  </a:extLst>
                </p:cNvPr>
                <p:cNvPicPr/>
                <p:nvPr/>
              </p:nvPicPr>
              <p:blipFill>
                <a:blip r:embed="rId302"/>
                <a:stretch>
                  <a:fillRect/>
                </a:stretch>
              </p:blipFill>
              <p:spPr>
                <a:xfrm>
                  <a:off x="6471467" y="3846840"/>
                  <a:ext cx="148320" cy="17532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99" name="Freihand 98">
                  <a:extLst>
                    <a:ext uri="{FF2B5EF4-FFF2-40B4-BE49-F238E27FC236}">
                      <a16:creationId xmlns:a16="http://schemas.microsoft.com/office/drawing/2014/main" id="{77B74273-DD1D-47C6-968E-CF5B35F9906B}"/>
                    </a:ext>
                  </a:extLst>
                </p14:cNvPr>
                <p14:cNvContentPartPr/>
                <p14:nvPr/>
              </p14:nvContentPartPr>
              <p14:xfrm>
                <a:off x="6683507" y="3866280"/>
                <a:ext cx="112680" cy="105840"/>
              </p14:xfrm>
            </p:contentPart>
          </mc:Choice>
          <mc:Fallback>
            <p:pic>
              <p:nvPicPr>
                <p:cNvPr id="99" name="Freihand 98">
                  <a:extLst>
                    <a:ext uri="{FF2B5EF4-FFF2-40B4-BE49-F238E27FC236}">
                      <a16:creationId xmlns:a16="http://schemas.microsoft.com/office/drawing/2014/main" id="{77B74273-DD1D-47C6-968E-CF5B35F9906B}"/>
                    </a:ext>
                  </a:extLst>
                </p:cNvPr>
                <p:cNvPicPr/>
                <p:nvPr/>
              </p:nvPicPr>
              <p:blipFill>
                <a:blip r:embed="rId304"/>
                <a:stretch>
                  <a:fillRect/>
                </a:stretch>
              </p:blipFill>
              <p:spPr>
                <a:xfrm>
                  <a:off x="6679187" y="3861960"/>
                  <a:ext cx="12132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100" name="Freihand 99">
                  <a:extLst>
                    <a:ext uri="{FF2B5EF4-FFF2-40B4-BE49-F238E27FC236}">
                      <a16:creationId xmlns:a16="http://schemas.microsoft.com/office/drawing/2014/main" id="{D5020FDA-1247-4855-9D66-D3F2AA5B2C2E}"/>
                    </a:ext>
                  </a:extLst>
                </p14:cNvPr>
                <p14:cNvContentPartPr/>
                <p14:nvPr/>
              </p14:nvContentPartPr>
              <p14:xfrm>
                <a:off x="6961067" y="3810120"/>
                <a:ext cx="99360" cy="126360"/>
              </p14:xfrm>
            </p:contentPart>
          </mc:Choice>
          <mc:Fallback>
            <p:pic>
              <p:nvPicPr>
                <p:cNvPr id="100" name="Freihand 99">
                  <a:extLst>
                    <a:ext uri="{FF2B5EF4-FFF2-40B4-BE49-F238E27FC236}">
                      <a16:creationId xmlns:a16="http://schemas.microsoft.com/office/drawing/2014/main" id="{D5020FDA-1247-4855-9D66-D3F2AA5B2C2E}"/>
                    </a:ext>
                  </a:extLst>
                </p:cNvPr>
                <p:cNvPicPr/>
                <p:nvPr/>
              </p:nvPicPr>
              <p:blipFill>
                <a:blip r:embed="rId306"/>
                <a:stretch>
                  <a:fillRect/>
                </a:stretch>
              </p:blipFill>
              <p:spPr>
                <a:xfrm>
                  <a:off x="6956747" y="3805800"/>
                  <a:ext cx="10800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307">
              <p14:nvContentPartPr>
                <p14:cNvPr id="101" name="Freihand 100">
                  <a:extLst>
                    <a:ext uri="{FF2B5EF4-FFF2-40B4-BE49-F238E27FC236}">
                      <a16:creationId xmlns:a16="http://schemas.microsoft.com/office/drawing/2014/main" id="{F30F051E-8B95-4E99-9405-083B1D2D988D}"/>
                    </a:ext>
                  </a:extLst>
                </p14:cNvPr>
                <p14:cNvContentPartPr/>
                <p14:nvPr/>
              </p14:nvContentPartPr>
              <p14:xfrm>
                <a:off x="7064747" y="3768720"/>
                <a:ext cx="129240" cy="135360"/>
              </p14:xfrm>
            </p:contentPart>
          </mc:Choice>
          <mc:Fallback>
            <p:pic>
              <p:nvPicPr>
                <p:cNvPr id="101" name="Freihand 100">
                  <a:extLst>
                    <a:ext uri="{FF2B5EF4-FFF2-40B4-BE49-F238E27FC236}">
                      <a16:creationId xmlns:a16="http://schemas.microsoft.com/office/drawing/2014/main" id="{F30F051E-8B95-4E99-9405-083B1D2D988D}"/>
                    </a:ext>
                  </a:extLst>
                </p:cNvPr>
                <p:cNvPicPr/>
                <p:nvPr/>
              </p:nvPicPr>
              <p:blipFill>
                <a:blip r:embed="rId308"/>
                <a:stretch>
                  <a:fillRect/>
                </a:stretch>
              </p:blipFill>
              <p:spPr>
                <a:xfrm>
                  <a:off x="7060427" y="3764400"/>
                  <a:ext cx="13788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309">
              <p14:nvContentPartPr>
                <p14:cNvPr id="102" name="Freihand 101">
                  <a:extLst>
                    <a:ext uri="{FF2B5EF4-FFF2-40B4-BE49-F238E27FC236}">
                      <a16:creationId xmlns:a16="http://schemas.microsoft.com/office/drawing/2014/main" id="{A11B12D6-08A1-4469-99A5-D23EDCAB3AC3}"/>
                    </a:ext>
                  </a:extLst>
                </p14:cNvPr>
                <p14:cNvContentPartPr/>
                <p14:nvPr/>
              </p14:nvContentPartPr>
              <p14:xfrm>
                <a:off x="7177787" y="3698880"/>
                <a:ext cx="148320" cy="139320"/>
              </p14:xfrm>
            </p:contentPart>
          </mc:Choice>
          <mc:Fallback>
            <p:pic>
              <p:nvPicPr>
                <p:cNvPr id="102" name="Freihand 101">
                  <a:extLst>
                    <a:ext uri="{FF2B5EF4-FFF2-40B4-BE49-F238E27FC236}">
                      <a16:creationId xmlns:a16="http://schemas.microsoft.com/office/drawing/2014/main" id="{A11B12D6-08A1-4469-99A5-D23EDCAB3AC3}"/>
                    </a:ext>
                  </a:extLst>
                </p:cNvPr>
                <p:cNvPicPr/>
                <p:nvPr/>
              </p:nvPicPr>
              <p:blipFill>
                <a:blip r:embed="rId310"/>
                <a:stretch>
                  <a:fillRect/>
                </a:stretch>
              </p:blipFill>
              <p:spPr>
                <a:xfrm>
                  <a:off x="7173467" y="3694560"/>
                  <a:ext cx="15696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311">
              <p14:nvContentPartPr>
                <p14:cNvPr id="103" name="Freihand 102">
                  <a:extLst>
                    <a:ext uri="{FF2B5EF4-FFF2-40B4-BE49-F238E27FC236}">
                      <a16:creationId xmlns:a16="http://schemas.microsoft.com/office/drawing/2014/main" id="{09947C4E-3A54-4311-844E-45B26A85C06C}"/>
                    </a:ext>
                  </a:extLst>
                </p14:cNvPr>
                <p14:cNvContentPartPr/>
                <p14:nvPr/>
              </p14:nvContentPartPr>
              <p14:xfrm>
                <a:off x="7361747" y="3715080"/>
                <a:ext cx="19800" cy="80640"/>
              </p14:xfrm>
            </p:contentPart>
          </mc:Choice>
          <mc:Fallback>
            <p:pic>
              <p:nvPicPr>
                <p:cNvPr id="103" name="Freihand 102">
                  <a:extLst>
                    <a:ext uri="{FF2B5EF4-FFF2-40B4-BE49-F238E27FC236}">
                      <a16:creationId xmlns:a16="http://schemas.microsoft.com/office/drawing/2014/main" id="{09947C4E-3A54-4311-844E-45B26A85C06C}"/>
                    </a:ext>
                  </a:extLst>
                </p:cNvPr>
                <p:cNvPicPr/>
                <p:nvPr/>
              </p:nvPicPr>
              <p:blipFill>
                <a:blip r:embed="rId312"/>
                <a:stretch>
                  <a:fillRect/>
                </a:stretch>
              </p:blipFill>
              <p:spPr>
                <a:xfrm>
                  <a:off x="7357427" y="3710760"/>
                  <a:ext cx="2844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104" name="Freihand 103">
                  <a:extLst>
                    <a:ext uri="{FF2B5EF4-FFF2-40B4-BE49-F238E27FC236}">
                      <a16:creationId xmlns:a16="http://schemas.microsoft.com/office/drawing/2014/main" id="{77B4AEDB-6911-4786-878B-126B0D5D6F50}"/>
                    </a:ext>
                  </a:extLst>
                </p14:cNvPr>
                <p14:cNvContentPartPr/>
                <p14:nvPr/>
              </p14:nvContentPartPr>
              <p14:xfrm>
                <a:off x="7360667" y="3643440"/>
                <a:ext cx="28440" cy="13680"/>
              </p14:xfrm>
            </p:contentPart>
          </mc:Choice>
          <mc:Fallback>
            <p:pic>
              <p:nvPicPr>
                <p:cNvPr id="104" name="Freihand 103">
                  <a:extLst>
                    <a:ext uri="{FF2B5EF4-FFF2-40B4-BE49-F238E27FC236}">
                      <a16:creationId xmlns:a16="http://schemas.microsoft.com/office/drawing/2014/main" id="{77B4AEDB-6911-4786-878B-126B0D5D6F50}"/>
                    </a:ext>
                  </a:extLst>
                </p:cNvPr>
                <p:cNvPicPr/>
                <p:nvPr/>
              </p:nvPicPr>
              <p:blipFill>
                <a:blip r:embed="rId108"/>
                <a:stretch>
                  <a:fillRect/>
                </a:stretch>
              </p:blipFill>
              <p:spPr>
                <a:xfrm>
                  <a:off x="7356347" y="3639120"/>
                  <a:ext cx="3708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314">
              <p14:nvContentPartPr>
                <p14:cNvPr id="105" name="Freihand 104">
                  <a:extLst>
                    <a:ext uri="{FF2B5EF4-FFF2-40B4-BE49-F238E27FC236}">
                      <a16:creationId xmlns:a16="http://schemas.microsoft.com/office/drawing/2014/main" id="{6346C4CC-E847-4DB8-966F-048E52A7F535}"/>
                    </a:ext>
                  </a:extLst>
                </p14:cNvPr>
                <p14:cNvContentPartPr/>
                <p14:nvPr/>
              </p14:nvContentPartPr>
              <p14:xfrm>
                <a:off x="7416827" y="3660720"/>
                <a:ext cx="61920" cy="123840"/>
              </p14:xfrm>
            </p:contentPart>
          </mc:Choice>
          <mc:Fallback>
            <p:pic>
              <p:nvPicPr>
                <p:cNvPr id="105" name="Freihand 104">
                  <a:extLst>
                    <a:ext uri="{FF2B5EF4-FFF2-40B4-BE49-F238E27FC236}">
                      <a16:creationId xmlns:a16="http://schemas.microsoft.com/office/drawing/2014/main" id="{6346C4CC-E847-4DB8-966F-048E52A7F535}"/>
                    </a:ext>
                  </a:extLst>
                </p:cNvPr>
                <p:cNvPicPr/>
                <p:nvPr/>
              </p:nvPicPr>
              <p:blipFill>
                <a:blip r:embed="rId315"/>
                <a:stretch>
                  <a:fillRect/>
                </a:stretch>
              </p:blipFill>
              <p:spPr>
                <a:xfrm>
                  <a:off x="7412507" y="3656400"/>
                  <a:ext cx="70560" cy="132480"/>
                </a:xfrm>
                <a:prstGeom prst="rect">
                  <a:avLst/>
                </a:prstGeom>
              </p:spPr>
            </p:pic>
          </mc:Fallback>
        </mc:AlternateContent>
        <mc:AlternateContent xmlns:mc="http://schemas.openxmlformats.org/markup-compatibility/2006">
          <mc:Choice xmlns:p14="http://schemas.microsoft.com/office/powerpoint/2010/main" Requires="p14">
            <p:contentPart p14:bwMode="auto" r:id="rId316">
              <p14:nvContentPartPr>
                <p14:cNvPr id="106" name="Freihand 105">
                  <a:extLst>
                    <a:ext uri="{FF2B5EF4-FFF2-40B4-BE49-F238E27FC236}">
                      <a16:creationId xmlns:a16="http://schemas.microsoft.com/office/drawing/2014/main" id="{7260B5CA-DDAB-475D-B8B4-3959B84B47AD}"/>
                    </a:ext>
                  </a:extLst>
                </p14:cNvPr>
                <p14:cNvContentPartPr/>
                <p14:nvPr/>
              </p14:nvContentPartPr>
              <p14:xfrm>
                <a:off x="6191387" y="4244280"/>
                <a:ext cx="132120" cy="248400"/>
              </p14:xfrm>
            </p:contentPart>
          </mc:Choice>
          <mc:Fallback>
            <p:pic>
              <p:nvPicPr>
                <p:cNvPr id="106" name="Freihand 105">
                  <a:extLst>
                    <a:ext uri="{FF2B5EF4-FFF2-40B4-BE49-F238E27FC236}">
                      <a16:creationId xmlns:a16="http://schemas.microsoft.com/office/drawing/2014/main" id="{7260B5CA-DDAB-475D-B8B4-3959B84B47AD}"/>
                    </a:ext>
                  </a:extLst>
                </p:cNvPr>
                <p:cNvPicPr/>
                <p:nvPr/>
              </p:nvPicPr>
              <p:blipFill>
                <a:blip r:embed="rId317"/>
                <a:stretch>
                  <a:fillRect/>
                </a:stretch>
              </p:blipFill>
              <p:spPr>
                <a:xfrm>
                  <a:off x="6187067" y="4239960"/>
                  <a:ext cx="140760" cy="257040"/>
                </a:xfrm>
                <a:prstGeom prst="rect">
                  <a:avLst/>
                </a:prstGeom>
              </p:spPr>
            </p:pic>
          </mc:Fallback>
        </mc:AlternateContent>
        <mc:AlternateContent xmlns:mc="http://schemas.openxmlformats.org/markup-compatibility/2006">
          <mc:Choice xmlns:p14="http://schemas.microsoft.com/office/powerpoint/2010/main" Requires="p14">
            <p:contentPart p14:bwMode="auto" r:id="rId318">
              <p14:nvContentPartPr>
                <p14:cNvPr id="107" name="Freihand 106">
                  <a:extLst>
                    <a:ext uri="{FF2B5EF4-FFF2-40B4-BE49-F238E27FC236}">
                      <a16:creationId xmlns:a16="http://schemas.microsoft.com/office/drawing/2014/main" id="{82E043C2-DA3A-400C-9686-6A95D7D7A6FD}"/>
                    </a:ext>
                  </a:extLst>
                </p14:cNvPr>
                <p14:cNvContentPartPr/>
                <p14:nvPr/>
              </p14:nvContentPartPr>
              <p14:xfrm>
                <a:off x="6326027" y="4209720"/>
                <a:ext cx="175680" cy="175680"/>
              </p14:xfrm>
            </p:contentPart>
          </mc:Choice>
          <mc:Fallback>
            <p:pic>
              <p:nvPicPr>
                <p:cNvPr id="107" name="Freihand 106">
                  <a:extLst>
                    <a:ext uri="{FF2B5EF4-FFF2-40B4-BE49-F238E27FC236}">
                      <a16:creationId xmlns:a16="http://schemas.microsoft.com/office/drawing/2014/main" id="{82E043C2-DA3A-400C-9686-6A95D7D7A6FD}"/>
                    </a:ext>
                  </a:extLst>
                </p:cNvPr>
                <p:cNvPicPr/>
                <p:nvPr/>
              </p:nvPicPr>
              <p:blipFill>
                <a:blip r:embed="rId319"/>
                <a:stretch>
                  <a:fillRect/>
                </a:stretch>
              </p:blipFill>
              <p:spPr>
                <a:xfrm>
                  <a:off x="6321707" y="4205400"/>
                  <a:ext cx="18432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320">
              <p14:nvContentPartPr>
                <p14:cNvPr id="108" name="Freihand 107">
                  <a:extLst>
                    <a:ext uri="{FF2B5EF4-FFF2-40B4-BE49-F238E27FC236}">
                      <a16:creationId xmlns:a16="http://schemas.microsoft.com/office/drawing/2014/main" id="{6EAB4DB7-9B1B-4904-B14A-3C48AD24F40A}"/>
                    </a:ext>
                  </a:extLst>
                </p14:cNvPr>
                <p14:cNvContentPartPr/>
                <p14:nvPr/>
              </p14:nvContentPartPr>
              <p14:xfrm>
                <a:off x="6519347" y="4136280"/>
                <a:ext cx="102960" cy="190080"/>
              </p14:xfrm>
            </p:contentPart>
          </mc:Choice>
          <mc:Fallback>
            <p:pic>
              <p:nvPicPr>
                <p:cNvPr id="108" name="Freihand 107">
                  <a:extLst>
                    <a:ext uri="{FF2B5EF4-FFF2-40B4-BE49-F238E27FC236}">
                      <a16:creationId xmlns:a16="http://schemas.microsoft.com/office/drawing/2014/main" id="{6EAB4DB7-9B1B-4904-B14A-3C48AD24F40A}"/>
                    </a:ext>
                  </a:extLst>
                </p:cNvPr>
                <p:cNvPicPr/>
                <p:nvPr/>
              </p:nvPicPr>
              <p:blipFill>
                <a:blip r:embed="rId321"/>
                <a:stretch>
                  <a:fillRect/>
                </a:stretch>
              </p:blipFill>
              <p:spPr>
                <a:xfrm>
                  <a:off x="6515027" y="4131960"/>
                  <a:ext cx="11160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322">
              <p14:nvContentPartPr>
                <p14:cNvPr id="110" name="Freihand 109">
                  <a:extLst>
                    <a:ext uri="{FF2B5EF4-FFF2-40B4-BE49-F238E27FC236}">
                      <a16:creationId xmlns:a16="http://schemas.microsoft.com/office/drawing/2014/main" id="{77AF4613-1EFA-44C6-A60D-5ADE099A2431}"/>
                    </a:ext>
                  </a:extLst>
                </p14:cNvPr>
                <p14:cNvContentPartPr/>
                <p14:nvPr/>
              </p14:nvContentPartPr>
              <p14:xfrm>
                <a:off x="6809147" y="4088400"/>
                <a:ext cx="185400" cy="324000"/>
              </p14:xfrm>
            </p:contentPart>
          </mc:Choice>
          <mc:Fallback>
            <p:pic>
              <p:nvPicPr>
                <p:cNvPr id="110" name="Freihand 109">
                  <a:extLst>
                    <a:ext uri="{FF2B5EF4-FFF2-40B4-BE49-F238E27FC236}">
                      <a16:creationId xmlns:a16="http://schemas.microsoft.com/office/drawing/2014/main" id="{77AF4613-1EFA-44C6-A60D-5ADE099A2431}"/>
                    </a:ext>
                  </a:extLst>
                </p:cNvPr>
                <p:cNvPicPr/>
                <p:nvPr/>
              </p:nvPicPr>
              <p:blipFill>
                <a:blip r:embed="rId323"/>
                <a:stretch>
                  <a:fillRect/>
                </a:stretch>
              </p:blipFill>
              <p:spPr>
                <a:xfrm>
                  <a:off x="6804827" y="4084080"/>
                  <a:ext cx="194040" cy="332640"/>
                </a:xfrm>
                <a:prstGeom prst="rect">
                  <a:avLst/>
                </a:prstGeom>
              </p:spPr>
            </p:pic>
          </mc:Fallback>
        </mc:AlternateContent>
        <mc:AlternateContent xmlns:mc="http://schemas.openxmlformats.org/markup-compatibility/2006">
          <mc:Choice xmlns:p14="http://schemas.microsoft.com/office/powerpoint/2010/main" Requires="p14">
            <p:contentPart p14:bwMode="auto" r:id="rId324">
              <p14:nvContentPartPr>
                <p14:cNvPr id="111" name="Freihand 110">
                  <a:extLst>
                    <a:ext uri="{FF2B5EF4-FFF2-40B4-BE49-F238E27FC236}">
                      <a16:creationId xmlns:a16="http://schemas.microsoft.com/office/drawing/2014/main" id="{FB41D957-E273-486E-901B-1860B9C0800D}"/>
                    </a:ext>
                  </a:extLst>
                </p14:cNvPr>
                <p14:cNvContentPartPr/>
                <p14:nvPr/>
              </p14:nvContentPartPr>
              <p14:xfrm>
                <a:off x="6985547" y="4070760"/>
                <a:ext cx="89640" cy="125280"/>
              </p14:xfrm>
            </p:contentPart>
          </mc:Choice>
          <mc:Fallback>
            <p:pic>
              <p:nvPicPr>
                <p:cNvPr id="111" name="Freihand 110">
                  <a:extLst>
                    <a:ext uri="{FF2B5EF4-FFF2-40B4-BE49-F238E27FC236}">
                      <a16:creationId xmlns:a16="http://schemas.microsoft.com/office/drawing/2014/main" id="{FB41D957-E273-486E-901B-1860B9C0800D}"/>
                    </a:ext>
                  </a:extLst>
                </p:cNvPr>
                <p:cNvPicPr/>
                <p:nvPr/>
              </p:nvPicPr>
              <p:blipFill>
                <a:blip r:embed="rId325"/>
                <a:stretch>
                  <a:fillRect/>
                </a:stretch>
              </p:blipFill>
              <p:spPr>
                <a:xfrm>
                  <a:off x="6981227" y="4066440"/>
                  <a:ext cx="9828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326">
              <p14:nvContentPartPr>
                <p14:cNvPr id="113" name="Freihand 112">
                  <a:extLst>
                    <a:ext uri="{FF2B5EF4-FFF2-40B4-BE49-F238E27FC236}">
                      <a16:creationId xmlns:a16="http://schemas.microsoft.com/office/drawing/2014/main" id="{A4636072-BE36-4E5F-9911-63CDFE7E6981}"/>
                    </a:ext>
                  </a:extLst>
                </p14:cNvPr>
                <p14:cNvContentPartPr/>
                <p14:nvPr/>
              </p14:nvContentPartPr>
              <p14:xfrm>
                <a:off x="7154747" y="4038000"/>
                <a:ext cx="2880" cy="6840"/>
              </p14:xfrm>
            </p:contentPart>
          </mc:Choice>
          <mc:Fallback>
            <p:pic>
              <p:nvPicPr>
                <p:cNvPr id="113" name="Freihand 112">
                  <a:extLst>
                    <a:ext uri="{FF2B5EF4-FFF2-40B4-BE49-F238E27FC236}">
                      <a16:creationId xmlns:a16="http://schemas.microsoft.com/office/drawing/2014/main" id="{A4636072-BE36-4E5F-9911-63CDFE7E6981}"/>
                    </a:ext>
                  </a:extLst>
                </p:cNvPr>
                <p:cNvPicPr/>
                <p:nvPr/>
              </p:nvPicPr>
              <p:blipFill>
                <a:blip r:embed="rId327"/>
                <a:stretch>
                  <a:fillRect/>
                </a:stretch>
              </p:blipFill>
              <p:spPr>
                <a:xfrm>
                  <a:off x="7150427" y="4033680"/>
                  <a:ext cx="11520" cy="15480"/>
                </a:xfrm>
                <a:prstGeom prst="rect">
                  <a:avLst/>
                </a:prstGeom>
              </p:spPr>
            </p:pic>
          </mc:Fallback>
        </mc:AlternateContent>
        <mc:AlternateContent xmlns:mc="http://schemas.openxmlformats.org/markup-compatibility/2006">
          <mc:Choice xmlns:p14="http://schemas.microsoft.com/office/powerpoint/2010/main" Requires="p14">
            <p:contentPart p14:bwMode="auto" r:id="rId328">
              <p14:nvContentPartPr>
                <p14:cNvPr id="114" name="Freihand 113">
                  <a:extLst>
                    <a:ext uri="{FF2B5EF4-FFF2-40B4-BE49-F238E27FC236}">
                      <a16:creationId xmlns:a16="http://schemas.microsoft.com/office/drawing/2014/main" id="{6E05FFCA-2968-4AF8-8F73-FD48B58F2013}"/>
                    </a:ext>
                  </a:extLst>
                </p14:cNvPr>
                <p14:cNvContentPartPr/>
                <p14:nvPr/>
              </p14:nvContentPartPr>
              <p14:xfrm>
                <a:off x="7099307" y="4018200"/>
                <a:ext cx="169560" cy="115920"/>
              </p14:xfrm>
            </p:contentPart>
          </mc:Choice>
          <mc:Fallback>
            <p:pic>
              <p:nvPicPr>
                <p:cNvPr id="114" name="Freihand 113">
                  <a:extLst>
                    <a:ext uri="{FF2B5EF4-FFF2-40B4-BE49-F238E27FC236}">
                      <a16:creationId xmlns:a16="http://schemas.microsoft.com/office/drawing/2014/main" id="{6E05FFCA-2968-4AF8-8F73-FD48B58F2013}"/>
                    </a:ext>
                  </a:extLst>
                </p:cNvPr>
                <p:cNvPicPr/>
                <p:nvPr/>
              </p:nvPicPr>
              <p:blipFill>
                <a:blip r:embed="rId329"/>
                <a:stretch>
                  <a:fillRect/>
                </a:stretch>
              </p:blipFill>
              <p:spPr>
                <a:xfrm>
                  <a:off x="7094987" y="4013880"/>
                  <a:ext cx="17820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330">
              <p14:nvContentPartPr>
                <p14:cNvPr id="115" name="Freihand 114">
                  <a:extLst>
                    <a:ext uri="{FF2B5EF4-FFF2-40B4-BE49-F238E27FC236}">
                      <a16:creationId xmlns:a16="http://schemas.microsoft.com/office/drawing/2014/main" id="{919598F6-D0FD-44D4-9FB0-37502D20C8C6}"/>
                    </a:ext>
                  </a:extLst>
                </p14:cNvPr>
                <p14:cNvContentPartPr/>
                <p14:nvPr/>
              </p14:nvContentPartPr>
              <p14:xfrm>
                <a:off x="7305947" y="3940800"/>
                <a:ext cx="189360" cy="117720"/>
              </p14:xfrm>
            </p:contentPart>
          </mc:Choice>
          <mc:Fallback>
            <p:pic>
              <p:nvPicPr>
                <p:cNvPr id="115" name="Freihand 114">
                  <a:extLst>
                    <a:ext uri="{FF2B5EF4-FFF2-40B4-BE49-F238E27FC236}">
                      <a16:creationId xmlns:a16="http://schemas.microsoft.com/office/drawing/2014/main" id="{919598F6-D0FD-44D4-9FB0-37502D20C8C6}"/>
                    </a:ext>
                  </a:extLst>
                </p:cNvPr>
                <p:cNvPicPr/>
                <p:nvPr/>
              </p:nvPicPr>
              <p:blipFill>
                <a:blip r:embed="rId331"/>
                <a:stretch>
                  <a:fillRect/>
                </a:stretch>
              </p:blipFill>
              <p:spPr>
                <a:xfrm>
                  <a:off x="7301627" y="3936480"/>
                  <a:ext cx="19800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332">
              <p14:nvContentPartPr>
                <p14:cNvPr id="116" name="Freihand 115">
                  <a:extLst>
                    <a:ext uri="{FF2B5EF4-FFF2-40B4-BE49-F238E27FC236}">
                      <a16:creationId xmlns:a16="http://schemas.microsoft.com/office/drawing/2014/main" id="{55AAC126-1B62-4D0B-B630-33E9CD754A5B}"/>
                    </a:ext>
                  </a:extLst>
                </p14:cNvPr>
                <p14:cNvContentPartPr/>
                <p14:nvPr/>
              </p14:nvContentPartPr>
              <p14:xfrm>
                <a:off x="7601507" y="3778080"/>
                <a:ext cx="167760" cy="158760"/>
              </p14:xfrm>
            </p:contentPart>
          </mc:Choice>
          <mc:Fallback>
            <p:pic>
              <p:nvPicPr>
                <p:cNvPr id="116" name="Freihand 115">
                  <a:extLst>
                    <a:ext uri="{FF2B5EF4-FFF2-40B4-BE49-F238E27FC236}">
                      <a16:creationId xmlns:a16="http://schemas.microsoft.com/office/drawing/2014/main" id="{55AAC126-1B62-4D0B-B630-33E9CD754A5B}"/>
                    </a:ext>
                  </a:extLst>
                </p:cNvPr>
                <p:cNvPicPr/>
                <p:nvPr/>
              </p:nvPicPr>
              <p:blipFill>
                <a:blip r:embed="rId333"/>
                <a:stretch>
                  <a:fillRect/>
                </a:stretch>
              </p:blipFill>
              <p:spPr>
                <a:xfrm>
                  <a:off x="7597187" y="3773760"/>
                  <a:ext cx="17640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334">
              <p14:nvContentPartPr>
                <p14:cNvPr id="117" name="Freihand 116">
                  <a:extLst>
                    <a:ext uri="{FF2B5EF4-FFF2-40B4-BE49-F238E27FC236}">
                      <a16:creationId xmlns:a16="http://schemas.microsoft.com/office/drawing/2014/main" id="{99B0EE4B-FAE4-4BCC-AB33-4D08311A77F2}"/>
                    </a:ext>
                  </a:extLst>
                </p14:cNvPr>
                <p14:cNvContentPartPr/>
                <p14:nvPr/>
              </p14:nvContentPartPr>
              <p14:xfrm>
                <a:off x="7560467" y="3778080"/>
                <a:ext cx="93600" cy="73440"/>
              </p14:xfrm>
            </p:contentPart>
          </mc:Choice>
          <mc:Fallback>
            <p:pic>
              <p:nvPicPr>
                <p:cNvPr id="117" name="Freihand 116">
                  <a:extLst>
                    <a:ext uri="{FF2B5EF4-FFF2-40B4-BE49-F238E27FC236}">
                      <a16:creationId xmlns:a16="http://schemas.microsoft.com/office/drawing/2014/main" id="{99B0EE4B-FAE4-4BCC-AB33-4D08311A77F2}"/>
                    </a:ext>
                  </a:extLst>
                </p:cNvPr>
                <p:cNvPicPr/>
                <p:nvPr/>
              </p:nvPicPr>
              <p:blipFill>
                <a:blip r:embed="rId335"/>
                <a:stretch>
                  <a:fillRect/>
                </a:stretch>
              </p:blipFill>
              <p:spPr>
                <a:xfrm>
                  <a:off x="7556147" y="3773760"/>
                  <a:ext cx="102240" cy="82080"/>
                </a:xfrm>
                <a:prstGeom prst="rect">
                  <a:avLst/>
                </a:prstGeom>
              </p:spPr>
            </p:pic>
          </mc:Fallback>
        </mc:AlternateContent>
        <mc:AlternateContent xmlns:mc="http://schemas.openxmlformats.org/markup-compatibility/2006">
          <mc:Choice xmlns:p14="http://schemas.microsoft.com/office/powerpoint/2010/main" Requires="p14">
            <p:contentPart p14:bwMode="auto" r:id="rId336">
              <p14:nvContentPartPr>
                <p14:cNvPr id="118" name="Freihand 117">
                  <a:extLst>
                    <a:ext uri="{FF2B5EF4-FFF2-40B4-BE49-F238E27FC236}">
                      <a16:creationId xmlns:a16="http://schemas.microsoft.com/office/drawing/2014/main" id="{4EB48E21-45A7-4ABA-A5C6-1F745989B670}"/>
                    </a:ext>
                  </a:extLst>
                </p14:cNvPr>
                <p14:cNvContentPartPr/>
                <p14:nvPr/>
              </p14:nvContentPartPr>
              <p14:xfrm>
                <a:off x="7782227" y="3768000"/>
                <a:ext cx="92160" cy="78840"/>
              </p14:xfrm>
            </p:contentPart>
          </mc:Choice>
          <mc:Fallback>
            <p:pic>
              <p:nvPicPr>
                <p:cNvPr id="118" name="Freihand 117">
                  <a:extLst>
                    <a:ext uri="{FF2B5EF4-FFF2-40B4-BE49-F238E27FC236}">
                      <a16:creationId xmlns:a16="http://schemas.microsoft.com/office/drawing/2014/main" id="{4EB48E21-45A7-4ABA-A5C6-1F745989B670}"/>
                    </a:ext>
                  </a:extLst>
                </p:cNvPr>
                <p:cNvPicPr/>
                <p:nvPr/>
              </p:nvPicPr>
              <p:blipFill>
                <a:blip r:embed="rId337"/>
                <a:stretch>
                  <a:fillRect/>
                </a:stretch>
              </p:blipFill>
              <p:spPr>
                <a:xfrm>
                  <a:off x="7777907" y="3763680"/>
                  <a:ext cx="10080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338">
              <p14:nvContentPartPr>
                <p14:cNvPr id="119" name="Freihand 118">
                  <a:extLst>
                    <a:ext uri="{FF2B5EF4-FFF2-40B4-BE49-F238E27FC236}">
                      <a16:creationId xmlns:a16="http://schemas.microsoft.com/office/drawing/2014/main" id="{A551810D-FDE3-4E49-9844-71025376A0E2}"/>
                    </a:ext>
                  </a:extLst>
                </p14:cNvPr>
                <p14:cNvContentPartPr/>
                <p14:nvPr/>
              </p14:nvContentPartPr>
              <p14:xfrm>
                <a:off x="7866467" y="3637680"/>
                <a:ext cx="110160" cy="180720"/>
              </p14:xfrm>
            </p:contentPart>
          </mc:Choice>
          <mc:Fallback>
            <p:pic>
              <p:nvPicPr>
                <p:cNvPr id="119" name="Freihand 118">
                  <a:extLst>
                    <a:ext uri="{FF2B5EF4-FFF2-40B4-BE49-F238E27FC236}">
                      <a16:creationId xmlns:a16="http://schemas.microsoft.com/office/drawing/2014/main" id="{A551810D-FDE3-4E49-9844-71025376A0E2}"/>
                    </a:ext>
                  </a:extLst>
                </p:cNvPr>
                <p:cNvPicPr/>
                <p:nvPr/>
              </p:nvPicPr>
              <p:blipFill>
                <a:blip r:embed="rId339"/>
                <a:stretch>
                  <a:fillRect/>
                </a:stretch>
              </p:blipFill>
              <p:spPr>
                <a:xfrm>
                  <a:off x="7862147" y="3633360"/>
                  <a:ext cx="11880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340">
              <p14:nvContentPartPr>
                <p14:cNvPr id="120" name="Freihand 119">
                  <a:extLst>
                    <a:ext uri="{FF2B5EF4-FFF2-40B4-BE49-F238E27FC236}">
                      <a16:creationId xmlns:a16="http://schemas.microsoft.com/office/drawing/2014/main" id="{945E6DE9-FCDE-4FEF-AC1C-99E7ECAE0D33}"/>
                    </a:ext>
                  </a:extLst>
                </p14:cNvPr>
                <p14:cNvContentPartPr/>
                <p14:nvPr/>
              </p14:nvContentPartPr>
              <p14:xfrm>
                <a:off x="7995707" y="3636960"/>
                <a:ext cx="82440" cy="148680"/>
              </p14:xfrm>
            </p:contentPart>
          </mc:Choice>
          <mc:Fallback>
            <p:pic>
              <p:nvPicPr>
                <p:cNvPr id="120" name="Freihand 119">
                  <a:extLst>
                    <a:ext uri="{FF2B5EF4-FFF2-40B4-BE49-F238E27FC236}">
                      <a16:creationId xmlns:a16="http://schemas.microsoft.com/office/drawing/2014/main" id="{945E6DE9-FCDE-4FEF-AC1C-99E7ECAE0D33}"/>
                    </a:ext>
                  </a:extLst>
                </p:cNvPr>
                <p:cNvPicPr/>
                <p:nvPr/>
              </p:nvPicPr>
              <p:blipFill>
                <a:blip r:embed="rId341"/>
                <a:stretch>
                  <a:fillRect/>
                </a:stretch>
              </p:blipFill>
              <p:spPr>
                <a:xfrm>
                  <a:off x="7991387" y="3632640"/>
                  <a:ext cx="9108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342">
              <p14:nvContentPartPr>
                <p14:cNvPr id="121" name="Freihand 120">
                  <a:extLst>
                    <a:ext uri="{FF2B5EF4-FFF2-40B4-BE49-F238E27FC236}">
                      <a16:creationId xmlns:a16="http://schemas.microsoft.com/office/drawing/2014/main" id="{DA2FB5D1-0E64-442B-8441-E9905DBA497C}"/>
                    </a:ext>
                  </a:extLst>
                </p14:cNvPr>
                <p14:cNvContentPartPr/>
                <p14:nvPr/>
              </p14:nvContentPartPr>
              <p14:xfrm>
                <a:off x="7221707" y="4262640"/>
                <a:ext cx="194760" cy="178560"/>
              </p14:xfrm>
            </p:contentPart>
          </mc:Choice>
          <mc:Fallback>
            <p:pic>
              <p:nvPicPr>
                <p:cNvPr id="121" name="Freihand 120">
                  <a:extLst>
                    <a:ext uri="{FF2B5EF4-FFF2-40B4-BE49-F238E27FC236}">
                      <a16:creationId xmlns:a16="http://schemas.microsoft.com/office/drawing/2014/main" id="{DA2FB5D1-0E64-442B-8441-E9905DBA497C}"/>
                    </a:ext>
                  </a:extLst>
                </p:cNvPr>
                <p:cNvPicPr/>
                <p:nvPr/>
              </p:nvPicPr>
              <p:blipFill>
                <a:blip r:embed="rId343"/>
                <a:stretch>
                  <a:fillRect/>
                </a:stretch>
              </p:blipFill>
              <p:spPr>
                <a:xfrm>
                  <a:off x="7217387" y="4258320"/>
                  <a:ext cx="203400" cy="187200"/>
                </a:xfrm>
                <a:prstGeom prst="rect">
                  <a:avLst/>
                </a:prstGeom>
              </p:spPr>
            </p:pic>
          </mc:Fallback>
        </mc:AlternateContent>
        <mc:AlternateContent xmlns:mc="http://schemas.openxmlformats.org/markup-compatibility/2006">
          <mc:Choice xmlns:p14="http://schemas.microsoft.com/office/powerpoint/2010/main" Requires="p14">
            <p:contentPart p14:bwMode="auto" r:id="rId344">
              <p14:nvContentPartPr>
                <p14:cNvPr id="122" name="Freihand 121">
                  <a:extLst>
                    <a:ext uri="{FF2B5EF4-FFF2-40B4-BE49-F238E27FC236}">
                      <a16:creationId xmlns:a16="http://schemas.microsoft.com/office/drawing/2014/main" id="{447516E9-4FD8-4A1F-B842-ED991403CD5A}"/>
                    </a:ext>
                  </a:extLst>
                </p14:cNvPr>
                <p14:cNvContentPartPr/>
                <p14:nvPr/>
              </p14:nvContentPartPr>
              <p14:xfrm>
                <a:off x="7416827" y="4086600"/>
                <a:ext cx="429120" cy="264600"/>
              </p14:xfrm>
            </p:contentPart>
          </mc:Choice>
          <mc:Fallback>
            <p:pic>
              <p:nvPicPr>
                <p:cNvPr id="122" name="Freihand 121">
                  <a:extLst>
                    <a:ext uri="{FF2B5EF4-FFF2-40B4-BE49-F238E27FC236}">
                      <a16:creationId xmlns:a16="http://schemas.microsoft.com/office/drawing/2014/main" id="{447516E9-4FD8-4A1F-B842-ED991403CD5A}"/>
                    </a:ext>
                  </a:extLst>
                </p:cNvPr>
                <p:cNvPicPr/>
                <p:nvPr/>
              </p:nvPicPr>
              <p:blipFill>
                <a:blip r:embed="rId345"/>
                <a:stretch>
                  <a:fillRect/>
                </a:stretch>
              </p:blipFill>
              <p:spPr>
                <a:xfrm>
                  <a:off x="7412507" y="4082280"/>
                  <a:ext cx="437760" cy="273240"/>
                </a:xfrm>
                <a:prstGeom prst="rect">
                  <a:avLst/>
                </a:prstGeom>
              </p:spPr>
            </p:pic>
          </mc:Fallback>
        </mc:AlternateContent>
        <mc:AlternateContent xmlns:mc="http://schemas.openxmlformats.org/markup-compatibility/2006">
          <mc:Choice xmlns:p14="http://schemas.microsoft.com/office/powerpoint/2010/main" Requires="p14">
            <p:contentPart p14:bwMode="auto" r:id="rId346">
              <p14:nvContentPartPr>
                <p14:cNvPr id="123" name="Freihand 122">
                  <a:extLst>
                    <a:ext uri="{FF2B5EF4-FFF2-40B4-BE49-F238E27FC236}">
                      <a16:creationId xmlns:a16="http://schemas.microsoft.com/office/drawing/2014/main" id="{34051177-7908-41CD-A94F-ED5C888C5D38}"/>
                    </a:ext>
                  </a:extLst>
                </p14:cNvPr>
                <p14:cNvContentPartPr/>
                <p14:nvPr/>
              </p14:nvContentPartPr>
              <p14:xfrm>
                <a:off x="7864667" y="4055280"/>
                <a:ext cx="59400" cy="72720"/>
              </p14:xfrm>
            </p:contentPart>
          </mc:Choice>
          <mc:Fallback>
            <p:pic>
              <p:nvPicPr>
                <p:cNvPr id="123" name="Freihand 122">
                  <a:extLst>
                    <a:ext uri="{FF2B5EF4-FFF2-40B4-BE49-F238E27FC236}">
                      <a16:creationId xmlns:a16="http://schemas.microsoft.com/office/drawing/2014/main" id="{34051177-7908-41CD-A94F-ED5C888C5D38}"/>
                    </a:ext>
                  </a:extLst>
                </p:cNvPr>
                <p:cNvPicPr/>
                <p:nvPr/>
              </p:nvPicPr>
              <p:blipFill>
                <a:blip r:embed="rId347"/>
                <a:stretch>
                  <a:fillRect/>
                </a:stretch>
              </p:blipFill>
              <p:spPr>
                <a:xfrm>
                  <a:off x="7860347" y="4050960"/>
                  <a:ext cx="6804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348">
              <p14:nvContentPartPr>
                <p14:cNvPr id="125" name="Freihand 124">
                  <a:extLst>
                    <a:ext uri="{FF2B5EF4-FFF2-40B4-BE49-F238E27FC236}">
                      <a16:creationId xmlns:a16="http://schemas.microsoft.com/office/drawing/2014/main" id="{A72C1298-0ACE-43A8-9A03-A417FB530D26}"/>
                    </a:ext>
                  </a:extLst>
                </p14:cNvPr>
                <p14:cNvContentPartPr/>
                <p14:nvPr/>
              </p14:nvContentPartPr>
              <p14:xfrm>
                <a:off x="8055467" y="4066800"/>
                <a:ext cx="2160" cy="2160"/>
              </p14:xfrm>
            </p:contentPart>
          </mc:Choice>
          <mc:Fallback>
            <p:pic>
              <p:nvPicPr>
                <p:cNvPr id="125" name="Freihand 124">
                  <a:extLst>
                    <a:ext uri="{FF2B5EF4-FFF2-40B4-BE49-F238E27FC236}">
                      <a16:creationId xmlns:a16="http://schemas.microsoft.com/office/drawing/2014/main" id="{A72C1298-0ACE-43A8-9A03-A417FB530D26}"/>
                    </a:ext>
                  </a:extLst>
                </p:cNvPr>
                <p:cNvPicPr/>
                <p:nvPr/>
              </p:nvPicPr>
              <p:blipFill>
                <a:blip r:embed="rId349"/>
                <a:stretch>
                  <a:fillRect/>
                </a:stretch>
              </p:blipFill>
              <p:spPr>
                <a:xfrm>
                  <a:off x="8051147" y="4062480"/>
                  <a:ext cx="10800" cy="10800"/>
                </a:xfrm>
                <a:prstGeom prst="rect">
                  <a:avLst/>
                </a:prstGeom>
              </p:spPr>
            </p:pic>
          </mc:Fallback>
        </mc:AlternateContent>
        <mc:AlternateContent xmlns:mc="http://schemas.openxmlformats.org/markup-compatibility/2006">
          <mc:Choice xmlns:p14="http://schemas.microsoft.com/office/powerpoint/2010/main" Requires="p14">
            <p:contentPart p14:bwMode="auto" r:id="rId350">
              <p14:nvContentPartPr>
                <p14:cNvPr id="126" name="Freihand 125">
                  <a:extLst>
                    <a:ext uri="{FF2B5EF4-FFF2-40B4-BE49-F238E27FC236}">
                      <a16:creationId xmlns:a16="http://schemas.microsoft.com/office/drawing/2014/main" id="{3BC1530A-CAD4-49E2-8DAE-00EB908948FE}"/>
                    </a:ext>
                  </a:extLst>
                </p14:cNvPr>
                <p14:cNvContentPartPr/>
                <p14:nvPr/>
              </p14:nvContentPartPr>
              <p14:xfrm>
                <a:off x="8018747" y="3905160"/>
                <a:ext cx="191520" cy="156960"/>
              </p14:xfrm>
            </p:contentPart>
          </mc:Choice>
          <mc:Fallback>
            <p:pic>
              <p:nvPicPr>
                <p:cNvPr id="126" name="Freihand 125">
                  <a:extLst>
                    <a:ext uri="{FF2B5EF4-FFF2-40B4-BE49-F238E27FC236}">
                      <a16:creationId xmlns:a16="http://schemas.microsoft.com/office/drawing/2014/main" id="{3BC1530A-CAD4-49E2-8DAE-00EB908948FE}"/>
                    </a:ext>
                  </a:extLst>
                </p:cNvPr>
                <p:cNvPicPr/>
                <p:nvPr/>
              </p:nvPicPr>
              <p:blipFill>
                <a:blip r:embed="rId351"/>
                <a:stretch>
                  <a:fillRect/>
                </a:stretch>
              </p:blipFill>
              <p:spPr>
                <a:xfrm>
                  <a:off x="8014427" y="3900840"/>
                  <a:ext cx="20016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352">
              <p14:nvContentPartPr>
                <p14:cNvPr id="127" name="Freihand 126">
                  <a:extLst>
                    <a:ext uri="{FF2B5EF4-FFF2-40B4-BE49-F238E27FC236}">
                      <a16:creationId xmlns:a16="http://schemas.microsoft.com/office/drawing/2014/main" id="{11D3C1BD-10EC-4491-B951-FB2DA2848539}"/>
                    </a:ext>
                  </a:extLst>
                </p14:cNvPr>
                <p14:cNvContentPartPr/>
                <p14:nvPr/>
              </p14:nvContentPartPr>
              <p14:xfrm>
                <a:off x="8138627" y="3810840"/>
                <a:ext cx="41400" cy="14760"/>
              </p14:xfrm>
            </p:contentPart>
          </mc:Choice>
          <mc:Fallback>
            <p:pic>
              <p:nvPicPr>
                <p:cNvPr id="127" name="Freihand 126">
                  <a:extLst>
                    <a:ext uri="{FF2B5EF4-FFF2-40B4-BE49-F238E27FC236}">
                      <a16:creationId xmlns:a16="http://schemas.microsoft.com/office/drawing/2014/main" id="{11D3C1BD-10EC-4491-B951-FB2DA2848539}"/>
                    </a:ext>
                  </a:extLst>
                </p:cNvPr>
                <p:cNvPicPr/>
                <p:nvPr/>
              </p:nvPicPr>
              <p:blipFill>
                <a:blip r:embed="rId353"/>
                <a:stretch>
                  <a:fillRect/>
                </a:stretch>
              </p:blipFill>
              <p:spPr>
                <a:xfrm>
                  <a:off x="8134307" y="3806520"/>
                  <a:ext cx="5004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354">
              <p14:nvContentPartPr>
                <p14:cNvPr id="128" name="Freihand 127">
                  <a:extLst>
                    <a:ext uri="{FF2B5EF4-FFF2-40B4-BE49-F238E27FC236}">
                      <a16:creationId xmlns:a16="http://schemas.microsoft.com/office/drawing/2014/main" id="{B033FC5D-F081-47F3-A2CC-BFD55FBF2072}"/>
                    </a:ext>
                  </a:extLst>
                </p14:cNvPr>
                <p14:cNvContentPartPr/>
                <p14:nvPr/>
              </p14:nvContentPartPr>
              <p14:xfrm>
                <a:off x="8229707" y="3827760"/>
                <a:ext cx="72360" cy="113760"/>
              </p14:xfrm>
            </p:contentPart>
          </mc:Choice>
          <mc:Fallback>
            <p:pic>
              <p:nvPicPr>
                <p:cNvPr id="128" name="Freihand 127">
                  <a:extLst>
                    <a:ext uri="{FF2B5EF4-FFF2-40B4-BE49-F238E27FC236}">
                      <a16:creationId xmlns:a16="http://schemas.microsoft.com/office/drawing/2014/main" id="{B033FC5D-F081-47F3-A2CC-BFD55FBF2072}"/>
                    </a:ext>
                  </a:extLst>
                </p:cNvPr>
                <p:cNvPicPr/>
                <p:nvPr/>
              </p:nvPicPr>
              <p:blipFill>
                <a:blip r:embed="rId355"/>
                <a:stretch>
                  <a:fillRect/>
                </a:stretch>
              </p:blipFill>
              <p:spPr>
                <a:xfrm>
                  <a:off x="8225387" y="3823440"/>
                  <a:ext cx="8100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356">
              <p14:nvContentPartPr>
                <p14:cNvPr id="129" name="Freihand 128">
                  <a:extLst>
                    <a:ext uri="{FF2B5EF4-FFF2-40B4-BE49-F238E27FC236}">
                      <a16:creationId xmlns:a16="http://schemas.microsoft.com/office/drawing/2014/main" id="{08A12518-7A1F-48CA-94CB-2D7F38EC7445}"/>
                    </a:ext>
                  </a:extLst>
                </p14:cNvPr>
                <p14:cNvContentPartPr/>
                <p14:nvPr/>
              </p14:nvContentPartPr>
              <p14:xfrm>
                <a:off x="8288387" y="3738840"/>
                <a:ext cx="136440" cy="166320"/>
              </p14:xfrm>
            </p:contentPart>
          </mc:Choice>
          <mc:Fallback>
            <p:pic>
              <p:nvPicPr>
                <p:cNvPr id="129" name="Freihand 128">
                  <a:extLst>
                    <a:ext uri="{FF2B5EF4-FFF2-40B4-BE49-F238E27FC236}">
                      <a16:creationId xmlns:a16="http://schemas.microsoft.com/office/drawing/2014/main" id="{08A12518-7A1F-48CA-94CB-2D7F38EC7445}"/>
                    </a:ext>
                  </a:extLst>
                </p:cNvPr>
                <p:cNvPicPr/>
                <p:nvPr/>
              </p:nvPicPr>
              <p:blipFill>
                <a:blip r:embed="rId357"/>
                <a:stretch>
                  <a:fillRect/>
                </a:stretch>
              </p:blipFill>
              <p:spPr>
                <a:xfrm>
                  <a:off x="8284067" y="3734520"/>
                  <a:ext cx="145080" cy="174960"/>
                </a:xfrm>
                <a:prstGeom prst="rect">
                  <a:avLst/>
                </a:prstGeom>
              </p:spPr>
            </p:pic>
          </mc:Fallback>
        </mc:AlternateContent>
        <mc:AlternateContent xmlns:mc="http://schemas.openxmlformats.org/markup-compatibility/2006">
          <mc:Choice xmlns:p14="http://schemas.microsoft.com/office/powerpoint/2010/main" Requires="p14">
            <p:contentPart p14:bwMode="auto" r:id="rId358">
              <p14:nvContentPartPr>
                <p14:cNvPr id="130" name="Freihand 129">
                  <a:extLst>
                    <a:ext uri="{FF2B5EF4-FFF2-40B4-BE49-F238E27FC236}">
                      <a16:creationId xmlns:a16="http://schemas.microsoft.com/office/drawing/2014/main" id="{D3E79C3E-F577-489F-9F0B-DCBB83F3AE5A}"/>
                    </a:ext>
                  </a:extLst>
                </p14:cNvPr>
                <p14:cNvContentPartPr/>
                <p14:nvPr/>
              </p14:nvContentPartPr>
              <p14:xfrm>
                <a:off x="8432027" y="3679800"/>
                <a:ext cx="66240" cy="122040"/>
              </p14:xfrm>
            </p:contentPart>
          </mc:Choice>
          <mc:Fallback>
            <p:pic>
              <p:nvPicPr>
                <p:cNvPr id="130" name="Freihand 129">
                  <a:extLst>
                    <a:ext uri="{FF2B5EF4-FFF2-40B4-BE49-F238E27FC236}">
                      <a16:creationId xmlns:a16="http://schemas.microsoft.com/office/drawing/2014/main" id="{D3E79C3E-F577-489F-9F0B-DCBB83F3AE5A}"/>
                    </a:ext>
                  </a:extLst>
                </p:cNvPr>
                <p:cNvPicPr/>
                <p:nvPr/>
              </p:nvPicPr>
              <p:blipFill>
                <a:blip r:embed="rId359"/>
                <a:stretch>
                  <a:fillRect/>
                </a:stretch>
              </p:blipFill>
              <p:spPr>
                <a:xfrm>
                  <a:off x="8427707" y="3675480"/>
                  <a:ext cx="7488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360">
              <p14:nvContentPartPr>
                <p14:cNvPr id="131" name="Freihand 130">
                  <a:extLst>
                    <a:ext uri="{FF2B5EF4-FFF2-40B4-BE49-F238E27FC236}">
                      <a16:creationId xmlns:a16="http://schemas.microsoft.com/office/drawing/2014/main" id="{6C59C42A-CE7B-447E-8D3E-407F77AD5A76}"/>
                    </a:ext>
                  </a:extLst>
                </p14:cNvPr>
                <p14:cNvContentPartPr/>
                <p14:nvPr/>
              </p14:nvContentPartPr>
              <p14:xfrm>
                <a:off x="8500787" y="3618240"/>
                <a:ext cx="85320" cy="174960"/>
              </p14:xfrm>
            </p:contentPart>
          </mc:Choice>
          <mc:Fallback>
            <p:pic>
              <p:nvPicPr>
                <p:cNvPr id="131" name="Freihand 130">
                  <a:extLst>
                    <a:ext uri="{FF2B5EF4-FFF2-40B4-BE49-F238E27FC236}">
                      <a16:creationId xmlns:a16="http://schemas.microsoft.com/office/drawing/2014/main" id="{6C59C42A-CE7B-447E-8D3E-407F77AD5A76}"/>
                    </a:ext>
                  </a:extLst>
                </p:cNvPr>
                <p:cNvPicPr/>
                <p:nvPr/>
              </p:nvPicPr>
              <p:blipFill>
                <a:blip r:embed="rId361"/>
                <a:stretch>
                  <a:fillRect/>
                </a:stretch>
              </p:blipFill>
              <p:spPr>
                <a:xfrm>
                  <a:off x="8496467" y="3613920"/>
                  <a:ext cx="93960" cy="183600"/>
                </a:xfrm>
                <a:prstGeom prst="rect">
                  <a:avLst/>
                </a:prstGeom>
              </p:spPr>
            </p:pic>
          </mc:Fallback>
        </mc:AlternateContent>
        <mc:AlternateContent xmlns:mc="http://schemas.openxmlformats.org/markup-compatibility/2006">
          <mc:Choice xmlns:p14="http://schemas.microsoft.com/office/powerpoint/2010/main" Requires="p14">
            <p:contentPart p14:bwMode="auto" r:id="rId362">
              <p14:nvContentPartPr>
                <p14:cNvPr id="132" name="Freihand 131">
                  <a:extLst>
                    <a:ext uri="{FF2B5EF4-FFF2-40B4-BE49-F238E27FC236}">
                      <a16:creationId xmlns:a16="http://schemas.microsoft.com/office/drawing/2014/main" id="{1E227CD1-FF01-4528-9DF7-A981DB97328F}"/>
                    </a:ext>
                  </a:extLst>
                </p14:cNvPr>
                <p14:cNvContentPartPr/>
                <p14:nvPr/>
              </p14:nvContentPartPr>
              <p14:xfrm>
                <a:off x="8576747" y="3602400"/>
                <a:ext cx="64800" cy="124200"/>
              </p14:xfrm>
            </p:contentPart>
          </mc:Choice>
          <mc:Fallback>
            <p:pic>
              <p:nvPicPr>
                <p:cNvPr id="132" name="Freihand 131">
                  <a:extLst>
                    <a:ext uri="{FF2B5EF4-FFF2-40B4-BE49-F238E27FC236}">
                      <a16:creationId xmlns:a16="http://schemas.microsoft.com/office/drawing/2014/main" id="{1E227CD1-FF01-4528-9DF7-A981DB97328F}"/>
                    </a:ext>
                  </a:extLst>
                </p:cNvPr>
                <p:cNvPicPr/>
                <p:nvPr/>
              </p:nvPicPr>
              <p:blipFill>
                <a:blip r:embed="rId363"/>
                <a:stretch>
                  <a:fillRect/>
                </a:stretch>
              </p:blipFill>
              <p:spPr>
                <a:xfrm>
                  <a:off x="8572427" y="3598080"/>
                  <a:ext cx="7344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364">
              <p14:nvContentPartPr>
                <p14:cNvPr id="133" name="Freihand 132">
                  <a:extLst>
                    <a:ext uri="{FF2B5EF4-FFF2-40B4-BE49-F238E27FC236}">
                      <a16:creationId xmlns:a16="http://schemas.microsoft.com/office/drawing/2014/main" id="{C297E13C-B9A0-49F3-A5C4-555DB1389B55}"/>
                    </a:ext>
                  </a:extLst>
                </p14:cNvPr>
                <p14:cNvContentPartPr/>
                <p14:nvPr/>
              </p14:nvContentPartPr>
              <p14:xfrm>
                <a:off x="8657027" y="3467040"/>
                <a:ext cx="71280" cy="200160"/>
              </p14:xfrm>
            </p:contentPart>
          </mc:Choice>
          <mc:Fallback>
            <p:pic>
              <p:nvPicPr>
                <p:cNvPr id="133" name="Freihand 132">
                  <a:extLst>
                    <a:ext uri="{FF2B5EF4-FFF2-40B4-BE49-F238E27FC236}">
                      <a16:creationId xmlns:a16="http://schemas.microsoft.com/office/drawing/2014/main" id="{C297E13C-B9A0-49F3-A5C4-555DB1389B55}"/>
                    </a:ext>
                  </a:extLst>
                </p:cNvPr>
                <p:cNvPicPr/>
                <p:nvPr/>
              </p:nvPicPr>
              <p:blipFill>
                <a:blip r:embed="rId365"/>
                <a:stretch>
                  <a:fillRect/>
                </a:stretch>
              </p:blipFill>
              <p:spPr>
                <a:xfrm>
                  <a:off x="8652707" y="3462720"/>
                  <a:ext cx="79920" cy="208800"/>
                </a:xfrm>
                <a:prstGeom prst="rect">
                  <a:avLst/>
                </a:prstGeom>
              </p:spPr>
            </p:pic>
          </mc:Fallback>
        </mc:AlternateContent>
        <mc:AlternateContent xmlns:mc="http://schemas.openxmlformats.org/markup-compatibility/2006">
          <mc:Choice xmlns:p14="http://schemas.microsoft.com/office/powerpoint/2010/main" Requires="p14">
            <p:contentPart p14:bwMode="auto" r:id="rId366">
              <p14:nvContentPartPr>
                <p14:cNvPr id="134" name="Freihand 133">
                  <a:extLst>
                    <a:ext uri="{FF2B5EF4-FFF2-40B4-BE49-F238E27FC236}">
                      <a16:creationId xmlns:a16="http://schemas.microsoft.com/office/drawing/2014/main" id="{25324875-0EF8-47A6-9B0D-3B0D327D6EBA}"/>
                    </a:ext>
                  </a:extLst>
                </p14:cNvPr>
                <p14:cNvContentPartPr/>
                <p14:nvPr/>
              </p14:nvContentPartPr>
              <p14:xfrm>
                <a:off x="8864747" y="3435720"/>
                <a:ext cx="294120" cy="172440"/>
              </p14:xfrm>
            </p:contentPart>
          </mc:Choice>
          <mc:Fallback>
            <p:pic>
              <p:nvPicPr>
                <p:cNvPr id="134" name="Freihand 133">
                  <a:extLst>
                    <a:ext uri="{FF2B5EF4-FFF2-40B4-BE49-F238E27FC236}">
                      <a16:creationId xmlns:a16="http://schemas.microsoft.com/office/drawing/2014/main" id="{25324875-0EF8-47A6-9B0D-3B0D327D6EBA}"/>
                    </a:ext>
                  </a:extLst>
                </p:cNvPr>
                <p:cNvPicPr/>
                <p:nvPr/>
              </p:nvPicPr>
              <p:blipFill>
                <a:blip r:embed="rId367"/>
                <a:stretch>
                  <a:fillRect/>
                </a:stretch>
              </p:blipFill>
              <p:spPr>
                <a:xfrm>
                  <a:off x="8860427" y="3431400"/>
                  <a:ext cx="30276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368">
              <p14:nvContentPartPr>
                <p14:cNvPr id="136" name="Freihand 135">
                  <a:extLst>
                    <a:ext uri="{FF2B5EF4-FFF2-40B4-BE49-F238E27FC236}">
                      <a16:creationId xmlns:a16="http://schemas.microsoft.com/office/drawing/2014/main" id="{862DFC47-AA04-4BFD-ABBD-2E8AE87A3D06}"/>
                    </a:ext>
                  </a:extLst>
                </p14:cNvPr>
                <p14:cNvContentPartPr/>
                <p14:nvPr/>
              </p14:nvContentPartPr>
              <p14:xfrm>
                <a:off x="9163187" y="3356160"/>
                <a:ext cx="165960" cy="336600"/>
              </p14:xfrm>
            </p:contentPart>
          </mc:Choice>
          <mc:Fallback>
            <p:pic>
              <p:nvPicPr>
                <p:cNvPr id="136" name="Freihand 135">
                  <a:extLst>
                    <a:ext uri="{FF2B5EF4-FFF2-40B4-BE49-F238E27FC236}">
                      <a16:creationId xmlns:a16="http://schemas.microsoft.com/office/drawing/2014/main" id="{862DFC47-AA04-4BFD-ABBD-2E8AE87A3D06}"/>
                    </a:ext>
                  </a:extLst>
                </p:cNvPr>
                <p:cNvPicPr/>
                <p:nvPr/>
              </p:nvPicPr>
              <p:blipFill>
                <a:blip r:embed="rId369"/>
                <a:stretch>
                  <a:fillRect/>
                </a:stretch>
              </p:blipFill>
              <p:spPr>
                <a:xfrm>
                  <a:off x="9158867" y="3351840"/>
                  <a:ext cx="174600" cy="345240"/>
                </a:xfrm>
                <a:prstGeom prst="rect">
                  <a:avLst/>
                </a:prstGeom>
              </p:spPr>
            </p:pic>
          </mc:Fallback>
        </mc:AlternateContent>
        <mc:AlternateContent xmlns:mc="http://schemas.openxmlformats.org/markup-compatibility/2006">
          <mc:Choice xmlns:p14="http://schemas.microsoft.com/office/powerpoint/2010/main" Requires="p14">
            <p:contentPart p14:bwMode="auto" r:id="rId370">
              <p14:nvContentPartPr>
                <p14:cNvPr id="137" name="Freihand 136">
                  <a:extLst>
                    <a:ext uri="{FF2B5EF4-FFF2-40B4-BE49-F238E27FC236}">
                      <a16:creationId xmlns:a16="http://schemas.microsoft.com/office/drawing/2014/main" id="{D33668CF-8AB8-466A-87A9-F5599771D5B4}"/>
                    </a:ext>
                  </a:extLst>
                </p14:cNvPr>
                <p14:cNvContentPartPr/>
                <p14:nvPr/>
              </p14:nvContentPartPr>
              <p14:xfrm>
                <a:off x="9391427" y="3181560"/>
                <a:ext cx="156240" cy="325800"/>
              </p14:xfrm>
            </p:contentPart>
          </mc:Choice>
          <mc:Fallback>
            <p:pic>
              <p:nvPicPr>
                <p:cNvPr id="137" name="Freihand 136">
                  <a:extLst>
                    <a:ext uri="{FF2B5EF4-FFF2-40B4-BE49-F238E27FC236}">
                      <a16:creationId xmlns:a16="http://schemas.microsoft.com/office/drawing/2014/main" id="{D33668CF-8AB8-466A-87A9-F5599771D5B4}"/>
                    </a:ext>
                  </a:extLst>
                </p:cNvPr>
                <p:cNvPicPr/>
                <p:nvPr/>
              </p:nvPicPr>
              <p:blipFill>
                <a:blip r:embed="rId371"/>
                <a:stretch>
                  <a:fillRect/>
                </a:stretch>
              </p:blipFill>
              <p:spPr>
                <a:xfrm>
                  <a:off x="9387107" y="3177240"/>
                  <a:ext cx="164880" cy="334440"/>
                </a:xfrm>
                <a:prstGeom prst="rect">
                  <a:avLst/>
                </a:prstGeom>
              </p:spPr>
            </p:pic>
          </mc:Fallback>
        </mc:AlternateContent>
        <mc:AlternateContent xmlns:mc="http://schemas.openxmlformats.org/markup-compatibility/2006">
          <mc:Choice xmlns:p14="http://schemas.microsoft.com/office/powerpoint/2010/main" Requires="p14">
            <p:contentPart p14:bwMode="auto" r:id="rId372">
              <p14:nvContentPartPr>
                <p14:cNvPr id="138" name="Freihand 137">
                  <a:extLst>
                    <a:ext uri="{FF2B5EF4-FFF2-40B4-BE49-F238E27FC236}">
                      <a16:creationId xmlns:a16="http://schemas.microsoft.com/office/drawing/2014/main" id="{094E665A-4F7A-4B99-AB16-8100937486C5}"/>
                    </a:ext>
                  </a:extLst>
                </p14:cNvPr>
                <p14:cNvContentPartPr/>
                <p14:nvPr/>
              </p14:nvContentPartPr>
              <p14:xfrm>
                <a:off x="9560267" y="3212160"/>
                <a:ext cx="112320" cy="147960"/>
              </p14:xfrm>
            </p:contentPart>
          </mc:Choice>
          <mc:Fallback>
            <p:pic>
              <p:nvPicPr>
                <p:cNvPr id="138" name="Freihand 137">
                  <a:extLst>
                    <a:ext uri="{FF2B5EF4-FFF2-40B4-BE49-F238E27FC236}">
                      <a16:creationId xmlns:a16="http://schemas.microsoft.com/office/drawing/2014/main" id="{094E665A-4F7A-4B99-AB16-8100937486C5}"/>
                    </a:ext>
                  </a:extLst>
                </p:cNvPr>
                <p:cNvPicPr/>
                <p:nvPr/>
              </p:nvPicPr>
              <p:blipFill>
                <a:blip r:embed="rId373"/>
                <a:stretch>
                  <a:fillRect/>
                </a:stretch>
              </p:blipFill>
              <p:spPr>
                <a:xfrm>
                  <a:off x="9555947" y="3207840"/>
                  <a:ext cx="12096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374">
              <p14:nvContentPartPr>
                <p14:cNvPr id="139" name="Freihand 138">
                  <a:extLst>
                    <a:ext uri="{FF2B5EF4-FFF2-40B4-BE49-F238E27FC236}">
                      <a16:creationId xmlns:a16="http://schemas.microsoft.com/office/drawing/2014/main" id="{0067156B-1CC5-44F7-A5D8-46166EEABDCA}"/>
                    </a:ext>
                  </a:extLst>
                </p14:cNvPr>
                <p14:cNvContentPartPr/>
                <p14:nvPr/>
              </p14:nvContentPartPr>
              <p14:xfrm>
                <a:off x="9625787" y="3055200"/>
                <a:ext cx="141120" cy="244800"/>
              </p14:xfrm>
            </p:contentPart>
          </mc:Choice>
          <mc:Fallback>
            <p:pic>
              <p:nvPicPr>
                <p:cNvPr id="139" name="Freihand 138">
                  <a:extLst>
                    <a:ext uri="{FF2B5EF4-FFF2-40B4-BE49-F238E27FC236}">
                      <a16:creationId xmlns:a16="http://schemas.microsoft.com/office/drawing/2014/main" id="{0067156B-1CC5-44F7-A5D8-46166EEABDCA}"/>
                    </a:ext>
                  </a:extLst>
                </p:cNvPr>
                <p:cNvPicPr/>
                <p:nvPr/>
              </p:nvPicPr>
              <p:blipFill>
                <a:blip r:embed="rId375"/>
                <a:stretch>
                  <a:fillRect/>
                </a:stretch>
              </p:blipFill>
              <p:spPr>
                <a:xfrm>
                  <a:off x="9621467" y="3050880"/>
                  <a:ext cx="149760" cy="253440"/>
                </a:xfrm>
                <a:prstGeom prst="rect">
                  <a:avLst/>
                </a:prstGeom>
              </p:spPr>
            </p:pic>
          </mc:Fallback>
        </mc:AlternateContent>
        <mc:AlternateContent xmlns:mc="http://schemas.openxmlformats.org/markup-compatibility/2006">
          <mc:Choice xmlns:p14="http://schemas.microsoft.com/office/powerpoint/2010/main" Requires="p14">
            <p:contentPart p14:bwMode="auto" r:id="rId376">
              <p14:nvContentPartPr>
                <p14:cNvPr id="141" name="Freihand 140">
                  <a:extLst>
                    <a:ext uri="{FF2B5EF4-FFF2-40B4-BE49-F238E27FC236}">
                      <a16:creationId xmlns:a16="http://schemas.microsoft.com/office/drawing/2014/main" id="{DC977936-0465-4174-975B-E175FFC03686}"/>
                    </a:ext>
                  </a:extLst>
                </p14:cNvPr>
                <p14:cNvContentPartPr/>
                <p14:nvPr/>
              </p14:nvContentPartPr>
              <p14:xfrm>
                <a:off x="8754587" y="3994800"/>
                <a:ext cx="188280" cy="54720"/>
              </p14:xfrm>
            </p:contentPart>
          </mc:Choice>
          <mc:Fallback>
            <p:pic>
              <p:nvPicPr>
                <p:cNvPr id="141" name="Freihand 140">
                  <a:extLst>
                    <a:ext uri="{FF2B5EF4-FFF2-40B4-BE49-F238E27FC236}">
                      <a16:creationId xmlns:a16="http://schemas.microsoft.com/office/drawing/2014/main" id="{DC977936-0465-4174-975B-E175FFC03686}"/>
                    </a:ext>
                  </a:extLst>
                </p:cNvPr>
                <p:cNvPicPr/>
                <p:nvPr/>
              </p:nvPicPr>
              <p:blipFill>
                <a:blip r:embed="rId377"/>
                <a:stretch>
                  <a:fillRect/>
                </a:stretch>
              </p:blipFill>
              <p:spPr>
                <a:xfrm>
                  <a:off x="8750267" y="3990480"/>
                  <a:ext cx="196920" cy="63360"/>
                </a:xfrm>
                <a:prstGeom prst="rect">
                  <a:avLst/>
                </a:prstGeom>
              </p:spPr>
            </p:pic>
          </mc:Fallback>
        </mc:AlternateContent>
        <mc:AlternateContent xmlns:mc="http://schemas.openxmlformats.org/markup-compatibility/2006">
          <mc:Choice xmlns:p14="http://schemas.microsoft.com/office/powerpoint/2010/main" Requires="p14">
            <p:contentPart p14:bwMode="auto" r:id="rId378">
              <p14:nvContentPartPr>
                <p14:cNvPr id="142" name="Freihand 141">
                  <a:extLst>
                    <a:ext uri="{FF2B5EF4-FFF2-40B4-BE49-F238E27FC236}">
                      <a16:creationId xmlns:a16="http://schemas.microsoft.com/office/drawing/2014/main" id="{6D7A869A-7358-4AD4-80A7-D8F981AF4438}"/>
                    </a:ext>
                  </a:extLst>
                </p14:cNvPr>
                <p14:cNvContentPartPr/>
                <p14:nvPr/>
              </p14:nvContentPartPr>
              <p14:xfrm>
                <a:off x="8843867" y="3852960"/>
                <a:ext cx="208800" cy="259920"/>
              </p14:xfrm>
            </p:contentPart>
          </mc:Choice>
          <mc:Fallback>
            <p:pic>
              <p:nvPicPr>
                <p:cNvPr id="142" name="Freihand 141">
                  <a:extLst>
                    <a:ext uri="{FF2B5EF4-FFF2-40B4-BE49-F238E27FC236}">
                      <a16:creationId xmlns:a16="http://schemas.microsoft.com/office/drawing/2014/main" id="{6D7A869A-7358-4AD4-80A7-D8F981AF4438}"/>
                    </a:ext>
                  </a:extLst>
                </p:cNvPr>
                <p:cNvPicPr/>
                <p:nvPr/>
              </p:nvPicPr>
              <p:blipFill>
                <a:blip r:embed="rId379"/>
                <a:stretch>
                  <a:fillRect/>
                </a:stretch>
              </p:blipFill>
              <p:spPr>
                <a:xfrm>
                  <a:off x="8839547" y="3848640"/>
                  <a:ext cx="217440" cy="268560"/>
                </a:xfrm>
                <a:prstGeom prst="rect">
                  <a:avLst/>
                </a:prstGeom>
              </p:spPr>
            </p:pic>
          </mc:Fallback>
        </mc:AlternateContent>
        <mc:AlternateContent xmlns:mc="http://schemas.openxmlformats.org/markup-compatibility/2006">
          <mc:Choice xmlns:p14="http://schemas.microsoft.com/office/powerpoint/2010/main" Requires="p14">
            <p:contentPart p14:bwMode="auto" r:id="rId380">
              <p14:nvContentPartPr>
                <p14:cNvPr id="144" name="Freihand 143">
                  <a:extLst>
                    <a:ext uri="{FF2B5EF4-FFF2-40B4-BE49-F238E27FC236}">
                      <a16:creationId xmlns:a16="http://schemas.microsoft.com/office/drawing/2014/main" id="{BE134E4C-EC29-42BD-B90D-3908C9654560}"/>
                    </a:ext>
                  </a:extLst>
                </p14:cNvPr>
                <p14:cNvContentPartPr/>
                <p14:nvPr/>
              </p14:nvContentPartPr>
              <p14:xfrm>
                <a:off x="9214667" y="3751440"/>
                <a:ext cx="165960" cy="170280"/>
              </p14:xfrm>
            </p:contentPart>
          </mc:Choice>
          <mc:Fallback>
            <p:pic>
              <p:nvPicPr>
                <p:cNvPr id="144" name="Freihand 143">
                  <a:extLst>
                    <a:ext uri="{FF2B5EF4-FFF2-40B4-BE49-F238E27FC236}">
                      <a16:creationId xmlns:a16="http://schemas.microsoft.com/office/drawing/2014/main" id="{BE134E4C-EC29-42BD-B90D-3908C9654560}"/>
                    </a:ext>
                  </a:extLst>
                </p:cNvPr>
                <p:cNvPicPr/>
                <p:nvPr/>
              </p:nvPicPr>
              <p:blipFill>
                <a:blip r:embed="rId381"/>
                <a:stretch>
                  <a:fillRect/>
                </a:stretch>
              </p:blipFill>
              <p:spPr>
                <a:xfrm>
                  <a:off x="9210347" y="3747120"/>
                  <a:ext cx="17460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382">
              <p14:nvContentPartPr>
                <p14:cNvPr id="145" name="Freihand 144">
                  <a:extLst>
                    <a:ext uri="{FF2B5EF4-FFF2-40B4-BE49-F238E27FC236}">
                      <a16:creationId xmlns:a16="http://schemas.microsoft.com/office/drawing/2014/main" id="{4B17D16C-4C4B-4549-A47F-2225C11C001A}"/>
                    </a:ext>
                  </a:extLst>
                </p14:cNvPr>
                <p14:cNvContentPartPr/>
                <p14:nvPr/>
              </p14:nvContentPartPr>
              <p14:xfrm>
                <a:off x="9391067" y="3653880"/>
                <a:ext cx="113040" cy="187200"/>
              </p14:xfrm>
            </p:contentPart>
          </mc:Choice>
          <mc:Fallback>
            <p:pic>
              <p:nvPicPr>
                <p:cNvPr id="145" name="Freihand 144">
                  <a:extLst>
                    <a:ext uri="{FF2B5EF4-FFF2-40B4-BE49-F238E27FC236}">
                      <a16:creationId xmlns:a16="http://schemas.microsoft.com/office/drawing/2014/main" id="{4B17D16C-4C4B-4549-A47F-2225C11C001A}"/>
                    </a:ext>
                  </a:extLst>
                </p:cNvPr>
                <p:cNvPicPr/>
                <p:nvPr/>
              </p:nvPicPr>
              <p:blipFill>
                <a:blip r:embed="rId383"/>
                <a:stretch>
                  <a:fillRect/>
                </a:stretch>
              </p:blipFill>
              <p:spPr>
                <a:xfrm>
                  <a:off x="9386747" y="3649560"/>
                  <a:ext cx="121680" cy="195840"/>
                </a:xfrm>
                <a:prstGeom prst="rect">
                  <a:avLst/>
                </a:prstGeom>
              </p:spPr>
            </p:pic>
          </mc:Fallback>
        </mc:AlternateContent>
        <mc:AlternateContent xmlns:mc="http://schemas.openxmlformats.org/markup-compatibility/2006">
          <mc:Choice xmlns:p14="http://schemas.microsoft.com/office/powerpoint/2010/main" Requires="p14">
            <p:contentPart p14:bwMode="auto" r:id="rId384">
              <p14:nvContentPartPr>
                <p14:cNvPr id="146" name="Freihand 145">
                  <a:extLst>
                    <a:ext uri="{FF2B5EF4-FFF2-40B4-BE49-F238E27FC236}">
                      <a16:creationId xmlns:a16="http://schemas.microsoft.com/office/drawing/2014/main" id="{937D6125-87C6-4BA9-8293-23691A0CEDC4}"/>
                    </a:ext>
                  </a:extLst>
                </p14:cNvPr>
                <p14:cNvContentPartPr/>
                <p14:nvPr/>
              </p14:nvContentPartPr>
              <p14:xfrm>
                <a:off x="9382787" y="3716160"/>
                <a:ext cx="138600" cy="40680"/>
              </p14:xfrm>
            </p:contentPart>
          </mc:Choice>
          <mc:Fallback>
            <p:pic>
              <p:nvPicPr>
                <p:cNvPr id="146" name="Freihand 145">
                  <a:extLst>
                    <a:ext uri="{FF2B5EF4-FFF2-40B4-BE49-F238E27FC236}">
                      <a16:creationId xmlns:a16="http://schemas.microsoft.com/office/drawing/2014/main" id="{937D6125-87C6-4BA9-8293-23691A0CEDC4}"/>
                    </a:ext>
                  </a:extLst>
                </p:cNvPr>
                <p:cNvPicPr/>
                <p:nvPr/>
              </p:nvPicPr>
              <p:blipFill>
                <a:blip r:embed="rId385"/>
                <a:stretch>
                  <a:fillRect/>
                </a:stretch>
              </p:blipFill>
              <p:spPr>
                <a:xfrm>
                  <a:off x="9378467" y="3711840"/>
                  <a:ext cx="14724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386">
              <p14:nvContentPartPr>
                <p14:cNvPr id="147" name="Freihand 146">
                  <a:extLst>
                    <a:ext uri="{FF2B5EF4-FFF2-40B4-BE49-F238E27FC236}">
                      <a16:creationId xmlns:a16="http://schemas.microsoft.com/office/drawing/2014/main" id="{733F5205-6FD5-4E7E-B187-886FEC105801}"/>
                    </a:ext>
                  </a:extLst>
                </p14:cNvPr>
                <p14:cNvContentPartPr/>
                <p14:nvPr/>
              </p14:nvContentPartPr>
              <p14:xfrm>
                <a:off x="9555947" y="3578280"/>
                <a:ext cx="82800" cy="324000"/>
              </p14:xfrm>
            </p:contentPart>
          </mc:Choice>
          <mc:Fallback>
            <p:pic>
              <p:nvPicPr>
                <p:cNvPr id="147" name="Freihand 146">
                  <a:extLst>
                    <a:ext uri="{FF2B5EF4-FFF2-40B4-BE49-F238E27FC236}">
                      <a16:creationId xmlns:a16="http://schemas.microsoft.com/office/drawing/2014/main" id="{733F5205-6FD5-4E7E-B187-886FEC105801}"/>
                    </a:ext>
                  </a:extLst>
                </p:cNvPr>
                <p:cNvPicPr/>
                <p:nvPr/>
              </p:nvPicPr>
              <p:blipFill>
                <a:blip r:embed="rId387"/>
                <a:stretch>
                  <a:fillRect/>
                </a:stretch>
              </p:blipFill>
              <p:spPr>
                <a:xfrm>
                  <a:off x="9551627" y="3573960"/>
                  <a:ext cx="91440" cy="332640"/>
                </a:xfrm>
                <a:prstGeom prst="rect">
                  <a:avLst/>
                </a:prstGeom>
              </p:spPr>
            </p:pic>
          </mc:Fallback>
        </mc:AlternateContent>
        <mc:AlternateContent xmlns:mc="http://schemas.openxmlformats.org/markup-compatibility/2006">
          <mc:Choice xmlns:p14="http://schemas.microsoft.com/office/powerpoint/2010/main" Requires="p14">
            <p:contentPart p14:bwMode="auto" r:id="rId388">
              <p14:nvContentPartPr>
                <p14:cNvPr id="148" name="Freihand 147">
                  <a:extLst>
                    <a:ext uri="{FF2B5EF4-FFF2-40B4-BE49-F238E27FC236}">
                      <a16:creationId xmlns:a16="http://schemas.microsoft.com/office/drawing/2014/main" id="{58A4B135-A599-4A03-BF5D-B152CEA55E83}"/>
                    </a:ext>
                  </a:extLst>
                </p14:cNvPr>
                <p14:cNvContentPartPr/>
                <p14:nvPr/>
              </p14:nvContentPartPr>
              <p14:xfrm>
                <a:off x="9688067" y="3542280"/>
                <a:ext cx="69480" cy="133560"/>
              </p14:xfrm>
            </p:contentPart>
          </mc:Choice>
          <mc:Fallback>
            <p:pic>
              <p:nvPicPr>
                <p:cNvPr id="148" name="Freihand 147">
                  <a:extLst>
                    <a:ext uri="{FF2B5EF4-FFF2-40B4-BE49-F238E27FC236}">
                      <a16:creationId xmlns:a16="http://schemas.microsoft.com/office/drawing/2014/main" id="{58A4B135-A599-4A03-BF5D-B152CEA55E83}"/>
                    </a:ext>
                  </a:extLst>
                </p:cNvPr>
                <p:cNvPicPr/>
                <p:nvPr/>
              </p:nvPicPr>
              <p:blipFill>
                <a:blip r:embed="rId389"/>
                <a:stretch>
                  <a:fillRect/>
                </a:stretch>
              </p:blipFill>
              <p:spPr>
                <a:xfrm>
                  <a:off x="9683747" y="3537960"/>
                  <a:ext cx="7812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390">
              <p14:nvContentPartPr>
                <p14:cNvPr id="149" name="Freihand 148">
                  <a:extLst>
                    <a:ext uri="{FF2B5EF4-FFF2-40B4-BE49-F238E27FC236}">
                      <a16:creationId xmlns:a16="http://schemas.microsoft.com/office/drawing/2014/main" id="{609A3EB4-57D4-423A-9B6A-B6246CA9756C}"/>
                    </a:ext>
                  </a:extLst>
                </p14:cNvPr>
                <p14:cNvContentPartPr/>
                <p14:nvPr/>
              </p14:nvContentPartPr>
              <p14:xfrm>
                <a:off x="9630827" y="3441840"/>
                <a:ext cx="60480" cy="281520"/>
              </p14:xfrm>
            </p:contentPart>
          </mc:Choice>
          <mc:Fallback>
            <p:pic>
              <p:nvPicPr>
                <p:cNvPr id="149" name="Freihand 148">
                  <a:extLst>
                    <a:ext uri="{FF2B5EF4-FFF2-40B4-BE49-F238E27FC236}">
                      <a16:creationId xmlns:a16="http://schemas.microsoft.com/office/drawing/2014/main" id="{609A3EB4-57D4-423A-9B6A-B6246CA9756C}"/>
                    </a:ext>
                  </a:extLst>
                </p:cNvPr>
                <p:cNvPicPr/>
                <p:nvPr/>
              </p:nvPicPr>
              <p:blipFill>
                <a:blip r:embed="rId391"/>
                <a:stretch>
                  <a:fillRect/>
                </a:stretch>
              </p:blipFill>
              <p:spPr>
                <a:xfrm>
                  <a:off x="9626507" y="3437520"/>
                  <a:ext cx="69120" cy="290160"/>
                </a:xfrm>
                <a:prstGeom prst="rect">
                  <a:avLst/>
                </a:prstGeom>
              </p:spPr>
            </p:pic>
          </mc:Fallback>
        </mc:AlternateContent>
        <mc:AlternateContent xmlns:mc="http://schemas.openxmlformats.org/markup-compatibility/2006">
          <mc:Choice xmlns:p14="http://schemas.microsoft.com/office/powerpoint/2010/main" Requires="p14">
            <p:contentPart p14:bwMode="auto" r:id="rId392">
              <p14:nvContentPartPr>
                <p14:cNvPr id="150" name="Freihand 149">
                  <a:extLst>
                    <a:ext uri="{FF2B5EF4-FFF2-40B4-BE49-F238E27FC236}">
                      <a16:creationId xmlns:a16="http://schemas.microsoft.com/office/drawing/2014/main" id="{B423765F-FCFB-4240-A720-BC8CC8B9919E}"/>
                    </a:ext>
                  </a:extLst>
                </p14:cNvPr>
                <p14:cNvContentPartPr/>
                <p14:nvPr/>
              </p14:nvContentPartPr>
              <p14:xfrm>
                <a:off x="9787787" y="3525000"/>
                <a:ext cx="104760" cy="105120"/>
              </p14:xfrm>
            </p:contentPart>
          </mc:Choice>
          <mc:Fallback>
            <p:pic>
              <p:nvPicPr>
                <p:cNvPr id="150" name="Freihand 149">
                  <a:extLst>
                    <a:ext uri="{FF2B5EF4-FFF2-40B4-BE49-F238E27FC236}">
                      <a16:creationId xmlns:a16="http://schemas.microsoft.com/office/drawing/2014/main" id="{B423765F-FCFB-4240-A720-BC8CC8B9919E}"/>
                    </a:ext>
                  </a:extLst>
                </p:cNvPr>
                <p:cNvPicPr/>
                <p:nvPr/>
              </p:nvPicPr>
              <p:blipFill>
                <a:blip r:embed="rId393"/>
                <a:stretch>
                  <a:fillRect/>
                </a:stretch>
              </p:blipFill>
              <p:spPr>
                <a:xfrm>
                  <a:off x="9783467" y="3520680"/>
                  <a:ext cx="11340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394">
              <p14:nvContentPartPr>
                <p14:cNvPr id="152" name="Freihand 151">
                  <a:extLst>
                    <a:ext uri="{FF2B5EF4-FFF2-40B4-BE49-F238E27FC236}">
                      <a16:creationId xmlns:a16="http://schemas.microsoft.com/office/drawing/2014/main" id="{AC91FF93-BA59-4A6E-8D80-1E94E06E9D5A}"/>
                    </a:ext>
                  </a:extLst>
                </p14:cNvPr>
                <p14:cNvContentPartPr/>
                <p14:nvPr/>
              </p14:nvContentPartPr>
              <p14:xfrm>
                <a:off x="9916307" y="3458400"/>
                <a:ext cx="93960" cy="156240"/>
              </p14:xfrm>
            </p:contentPart>
          </mc:Choice>
          <mc:Fallback>
            <p:pic>
              <p:nvPicPr>
                <p:cNvPr id="152" name="Freihand 151">
                  <a:extLst>
                    <a:ext uri="{FF2B5EF4-FFF2-40B4-BE49-F238E27FC236}">
                      <a16:creationId xmlns:a16="http://schemas.microsoft.com/office/drawing/2014/main" id="{AC91FF93-BA59-4A6E-8D80-1E94E06E9D5A}"/>
                    </a:ext>
                  </a:extLst>
                </p:cNvPr>
                <p:cNvPicPr/>
                <p:nvPr/>
              </p:nvPicPr>
              <p:blipFill>
                <a:blip r:embed="rId395"/>
                <a:stretch>
                  <a:fillRect/>
                </a:stretch>
              </p:blipFill>
              <p:spPr>
                <a:xfrm>
                  <a:off x="9911987" y="3454080"/>
                  <a:ext cx="10260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396">
              <p14:nvContentPartPr>
                <p14:cNvPr id="153" name="Freihand 152">
                  <a:extLst>
                    <a:ext uri="{FF2B5EF4-FFF2-40B4-BE49-F238E27FC236}">
                      <a16:creationId xmlns:a16="http://schemas.microsoft.com/office/drawing/2014/main" id="{56AE8211-79D7-4871-B6BA-246F0715789F}"/>
                    </a:ext>
                  </a:extLst>
                </p14:cNvPr>
                <p14:cNvContentPartPr/>
                <p14:nvPr/>
              </p14:nvContentPartPr>
              <p14:xfrm>
                <a:off x="10013147" y="3308280"/>
                <a:ext cx="133920" cy="217800"/>
              </p14:xfrm>
            </p:contentPart>
          </mc:Choice>
          <mc:Fallback>
            <p:pic>
              <p:nvPicPr>
                <p:cNvPr id="153" name="Freihand 152">
                  <a:extLst>
                    <a:ext uri="{FF2B5EF4-FFF2-40B4-BE49-F238E27FC236}">
                      <a16:creationId xmlns:a16="http://schemas.microsoft.com/office/drawing/2014/main" id="{56AE8211-79D7-4871-B6BA-246F0715789F}"/>
                    </a:ext>
                  </a:extLst>
                </p:cNvPr>
                <p:cNvPicPr/>
                <p:nvPr/>
              </p:nvPicPr>
              <p:blipFill>
                <a:blip r:embed="rId397"/>
                <a:stretch>
                  <a:fillRect/>
                </a:stretch>
              </p:blipFill>
              <p:spPr>
                <a:xfrm>
                  <a:off x="10008827" y="3303960"/>
                  <a:ext cx="142560" cy="226440"/>
                </a:xfrm>
                <a:prstGeom prst="rect">
                  <a:avLst/>
                </a:prstGeom>
              </p:spPr>
            </p:pic>
          </mc:Fallback>
        </mc:AlternateContent>
        <mc:AlternateContent xmlns:mc="http://schemas.openxmlformats.org/markup-compatibility/2006">
          <mc:Choice xmlns:p14="http://schemas.microsoft.com/office/powerpoint/2010/main" Requires="p14">
            <p:contentPart p14:bwMode="auto" r:id="rId398">
              <p14:nvContentPartPr>
                <p14:cNvPr id="154" name="Freihand 153">
                  <a:extLst>
                    <a:ext uri="{FF2B5EF4-FFF2-40B4-BE49-F238E27FC236}">
                      <a16:creationId xmlns:a16="http://schemas.microsoft.com/office/drawing/2014/main" id="{C6FF117B-72C4-45E7-9771-E30DC9EBD6D7}"/>
                    </a:ext>
                  </a:extLst>
                </p14:cNvPr>
                <p14:cNvContentPartPr/>
                <p14:nvPr/>
              </p14:nvContentPartPr>
              <p14:xfrm>
                <a:off x="10124747" y="3287400"/>
                <a:ext cx="19800" cy="62280"/>
              </p14:xfrm>
            </p:contentPart>
          </mc:Choice>
          <mc:Fallback>
            <p:pic>
              <p:nvPicPr>
                <p:cNvPr id="154" name="Freihand 153">
                  <a:extLst>
                    <a:ext uri="{FF2B5EF4-FFF2-40B4-BE49-F238E27FC236}">
                      <a16:creationId xmlns:a16="http://schemas.microsoft.com/office/drawing/2014/main" id="{C6FF117B-72C4-45E7-9771-E30DC9EBD6D7}"/>
                    </a:ext>
                  </a:extLst>
                </p:cNvPr>
                <p:cNvPicPr/>
                <p:nvPr/>
              </p:nvPicPr>
              <p:blipFill>
                <a:blip r:embed="rId399"/>
                <a:stretch>
                  <a:fillRect/>
                </a:stretch>
              </p:blipFill>
              <p:spPr>
                <a:xfrm>
                  <a:off x="10120427" y="3283080"/>
                  <a:ext cx="28440" cy="70920"/>
                </a:xfrm>
                <a:prstGeom prst="rect">
                  <a:avLst/>
                </a:prstGeom>
              </p:spPr>
            </p:pic>
          </mc:Fallback>
        </mc:AlternateContent>
        <mc:AlternateContent xmlns:mc="http://schemas.openxmlformats.org/markup-compatibility/2006">
          <mc:Choice xmlns:p14="http://schemas.microsoft.com/office/powerpoint/2010/main" Requires="p14">
            <p:contentPart p14:bwMode="auto" r:id="rId400">
              <p14:nvContentPartPr>
                <p14:cNvPr id="155" name="Freihand 154">
                  <a:extLst>
                    <a:ext uri="{FF2B5EF4-FFF2-40B4-BE49-F238E27FC236}">
                      <a16:creationId xmlns:a16="http://schemas.microsoft.com/office/drawing/2014/main" id="{B894CD03-30DA-44C6-88B9-8D25120FE269}"/>
                    </a:ext>
                  </a:extLst>
                </p14:cNvPr>
                <p14:cNvContentPartPr/>
                <p14:nvPr/>
              </p14:nvContentPartPr>
              <p14:xfrm>
                <a:off x="10184867" y="3329880"/>
                <a:ext cx="193320" cy="98640"/>
              </p14:xfrm>
            </p:contentPart>
          </mc:Choice>
          <mc:Fallback>
            <p:pic>
              <p:nvPicPr>
                <p:cNvPr id="155" name="Freihand 154">
                  <a:extLst>
                    <a:ext uri="{FF2B5EF4-FFF2-40B4-BE49-F238E27FC236}">
                      <a16:creationId xmlns:a16="http://schemas.microsoft.com/office/drawing/2014/main" id="{B894CD03-30DA-44C6-88B9-8D25120FE269}"/>
                    </a:ext>
                  </a:extLst>
                </p:cNvPr>
                <p:cNvPicPr/>
                <p:nvPr/>
              </p:nvPicPr>
              <p:blipFill>
                <a:blip r:embed="rId401"/>
                <a:stretch>
                  <a:fillRect/>
                </a:stretch>
              </p:blipFill>
              <p:spPr>
                <a:xfrm>
                  <a:off x="10180547" y="3325560"/>
                  <a:ext cx="20196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402">
              <p14:nvContentPartPr>
                <p14:cNvPr id="157" name="Freihand 156">
                  <a:extLst>
                    <a:ext uri="{FF2B5EF4-FFF2-40B4-BE49-F238E27FC236}">
                      <a16:creationId xmlns:a16="http://schemas.microsoft.com/office/drawing/2014/main" id="{E84FC1E3-1B02-44D8-B508-F2CD8582E014}"/>
                    </a:ext>
                  </a:extLst>
                </p14:cNvPr>
                <p14:cNvContentPartPr/>
                <p14:nvPr/>
              </p14:nvContentPartPr>
              <p14:xfrm>
                <a:off x="5996267" y="1928400"/>
                <a:ext cx="473760" cy="1693080"/>
              </p14:xfrm>
            </p:contentPart>
          </mc:Choice>
          <mc:Fallback>
            <p:pic>
              <p:nvPicPr>
                <p:cNvPr id="157" name="Freihand 156">
                  <a:extLst>
                    <a:ext uri="{FF2B5EF4-FFF2-40B4-BE49-F238E27FC236}">
                      <a16:creationId xmlns:a16="http://schemas.microsoft.com/office/drawing/2014/main" id="{E84FC1E3-1B02-44D8-B508-F2CD8582E014}"/>
                    </a:ext>
                  </a:extLst>
                </p:cNvPr>
                <p:cNvPicPr/>
                <p:nvPr/>
              </p:nvPicPr>
              <p:blipFill>
                <a:blip r:embed="rId403"/>
                <a:stretch>
                  <a:fillRect/>
                </a:stretch>
              </p:blipFill>
              <p:spPr>
                <a:xfrm>
                  <a:off x="5991947" y="1924080"/>
                  <a:ext cx="482400" cy="1701720"/>
                </a:xfrm>
                <a:prstGeom prst="rect">
                  <a:avLst/>
                </a:prstGeom>
              </p:spPr>
            </p:pic>
          </mc:Fallback>
        </mc:AlternateContent>
        <mc:AlternateContent xmlns:mc="http://schemas.openxmlformats.org/markup-compatibility/2006">
          <mc:Choice xmlns:p14="http://schemas.microsoft.com/office/powerpoint/2010/main" Requires="p14">
            <p:contentPart p14:bwMode="auto" r:id="rId404">
              <p14:nvContentPartPr>
                <p14:cNvPr id="158" name="Freihand 157">
                  <a:extLst>
                    <a:ext uri="{FF2B5EF4-FFF2-40B4-BE49-F238E27FC236}">
                      <a16:creationId xmlns:a16="http://schemas.microsoft.com/office/drawing/2014/main" id="{AE9D240D-034B-468F-9C73-59457B54697A}"/>
                    </a:ext>
                  </a:extLst>
                </p14:cNvPr>
                <p14:cNvContentPartPr/>
                <p14:nvPr/>
              </p14:nvContentPartPr>
              <p14:xfrm>
                <a:off x="6083027" y="1182120"/>
                <a:ext cx="216000" cy="437760"/>
              </p14:xfrm>
            </p:contentPart>
          </mc:Choice>
          <mc:Fallback>
            <p:pic>
              <p:nvPicPr>
                <p:cNvPr id="158" name="Freihand 157">
                  <a:extLst>
                    <a:ext uri="{FF2B5EF4-FFF2-40B4-BE49-F238E27FC236}">
                      <a16:creationId xmlns:a16="http://schemas.microsoft.com/office/drawing/2014/main" id="{AE9D240D-034B-468F-9C73-59457B54697A}"/>
                    </a:ext>
                  </a:extLst>
                </p:cNvPr>
                <p:cNvPicPr/>
                <p:nvPr/>
              </p:nvPicPr>
              <p:blipFill>
                <a:blip r:embed="rId405"/>
                <a:stretch>
                  <a:fillRect/>
                </a:stretch>
              </p:blipFill>
              <p:spPr>
                <a:xfrm>
                  <a:off x="6078707" y="1177800"/>
                  <a:ext cx="224640" cy="446400"/>
                </a:xfrm>
                <a:prstGeom prst="rect">
                  <a:avLst/>
                </a:prstGeom>
              </p:spPr>
            </p:pic>
          </mc:Fallback>
        </mc:AlternateContent>
        <mc:AlternateContent xmlns:mc="http://schemas.openxmlformats.org/markup-compatibility/2006">
          <mc:Choice xmlns:p14="http://schemas.microsoft.com/office/powerpoint/2010/main" Requires="p14">
            <p:contentPart p14:bwMode="auto" r:id="rId406">
              <p14:nvContentPartPr>
                <p14:cNvPr id="159" name="Freihand 158">
                  <a:extLst>
                    <a:ext uri="{FF2B5EF4-FFF2-40B4-BE49-F238E27FC236}">
                      <a16:creationId xmlns:a16="http://schemas.microsoft.com/office/drawing/2014/main" id="{3B3FE08B-DA01-407A-B114-C15D2143225A}"/>
                    </a:ext>
                  </a:extLst>
                </p14:cNvPr>
                <p14:cNvContentPartPr/>
                <p14:nvPr/>
              </p14:nvContentPartPr>
              <p14:xfrm>
                <a:off x="5901227" y="828240"/>
                <a:ext cx="132120" cy="162720"/>
              </p14:xfrm>
            </p:contentPart>
          </mc:Choice>
          <mc:Fallback>
            <p:pic>
              <p:nvPicPr>
                <p:cNvPr id="159" name="Freihand 158">
                  <a:extLst>
                    <a:ext uri="{FF2B5EF4-FFF2-40B4-BE49-F238E27FC236}">
                      <a16:creationId xmlns:a16="http://schemas.microsoft.com/office/drawing/2014/main" id="{3B3FE08B-DA01-407A-B114-C15D2143225A}"/>
                    </a:ext>
                  </a:extLst>
                </p:cNvPr>
                <p:cNvPicPr/>
                <p:nvPr/>
              </p:nvPicPr>
              <p:blipFill>
                <a:blip r:embed="rId407"/>
                <a:stretch>
                  <a:fillRect/>
                </a:stretch>
              </p:blipFill>
              <p:spPr>
                <a:xfrm>
                  <a:off x="5896907" y="823920"/>
                  <a:ext cx="140760" cy="171360"/>
                </a:xfrm>
                <a:prstGeom prst="rect">
                  <a:avLst/>
                </a:prstGeom>
              </p:spPr>
            </p:pic>
          </mc:Fallback>
        </mc:AlternateContent>
        <mc:AlternateContent xmlns:mc="http://schemas.openxmlformats.org/markup-compatibility/2006">
          <mc:Choice xmlns:p14="http://schemas.microsoft.com/office/powerpoint/2010/main" Requires="p14">
            <p:contentPart p14:bwMode="auto" r:id="rId408">
              <p14:nvContentPartPr>
                <p14:cNvPr id="160" name="Freihand 159">
                  <a:extLst>
                    <a:ext uri="{FF2B5EF4-FFF2-40B4-BE49-F238E27FC236}">
                      <a16:creationId xmlns:a16="http://schemas.microsoft.com/office/drawing/2014/main" id="{666674AD-9C89-4CF2-8922-698A8938D1BD}"/>
                    </a:ext>
                  </a:extLst>
                </p14:cNvPr>
                <p14:cNvContentPartPr/>
                <p14:nvPr/>
              </p14:nvContentPartPr>
              <p14:xfrm>
                <a:off x="6069347" y="690720"/>
                <a:ext cx="398880" cy="235800"/>
              </p14:xfrm>
            </p:contentPart>
          </mc:Choice>
          <mc:Fallback>
            <p:pic>
              <p:nvPicPr>
                <p:cNvPr id="160" name="Freihand 159">
                  <a:extLst>
                    <a:ext uri="{FF2B5EF4-FFF2-40B4-BE49-F238E27FC236}">
                      <a16:creationId xmlns:a16="http://schemas.microsoft.com/office/drawing/2014/main" id="{666674AD-9C89-4CF2-8922-698A8938D1BD}"/>
                    </a:ext>
                  </a:extLst>
                </p:cNvPr>
                <p:cNvPicPr/>
                <p:nvPr/>
              </p:nvPicPr>
              <p:blipFill>
                <a:blip r:embed="rId409"/>
                <a:stretch>
                  <a:fillRect/>
                </a:stretch>
              </p:blipFill>
              <p:spPr>
                <a:xfrm>
                  <a:off x="6065027" y="686400"/>
                  <a:ext cx="407520" cy="244440"/>
                </a:xfrm>
                <a:prstGeom prst="rect">
                  <a:avLst/>
                </a:prstGeom>
              </p:spPr>
            </p:pic>
          </mc:Fallback>
        </mc:AlternateContent>
        <mc:AlternateContent xmlns:mc="http://schemas.openxmlformats.org/markup-compatibility/2006">
          <mc:Choice xmlns:p14="http://schemas.microsoft.com/office/powerpoint/2010/main" Requires="p14">
            <p:contentPart p14:bwMode="auto" r:id="rId410">
              <p14:nvContentPartPr>
                <p14:cNvPr id="161" name="Freihand 160">
                  <a:extLst>
                    <a:ext uri="{FF2B5EF4-FFF2-40B4-BE49-F238E27FC236}">
                      <a16:creationId xmlns:a16="http://schemas.microsoft.com/office/drawing/2014/main" id="{004D1C1D-176F-4CA2-AC8D-AA37CE3439C7}"/>
                    </a:ext>
                  </a:extLst>
                </p14:cNvPr>
                <p14:cNvContentPartPr/>
                <p14:nvPr/>
              </p14:nvContentPartPr>
              <p14:xfrm>
                <a:off x="6462107" y="629880"/>
                <a:ext cx="121680" cy="104040"/>
              </p14:xfrm>
            </p:contentPart>
          </mc:Choice>
          <mc:Fallback>
            <p:pic>
              <p:nvPicPr>
                <p:cNvPr id="161" name="Freihand 160">
                  <a:extLst>
                    <a:ext uri="{FF2B5EF4-FFF2-40B4-BE49-F238E27FC236}">
                      <a16:creationId xmlns:a16="http://schemas.microsoft.com/office/drawing/2014/main" id="{004D1C1D-176F-4CA2-AC8D-AA37CE3439C7}"/>
                    </a:ext>
                  </a:extLst>
                </p:cNvPr>
                <p:cNvPicPr/>
                <p:nvPr/>
              </p:nvPicPr>
              <p:blipFill>
                <a:blip r:embed="rId411"/>
                <a:stretch>
                  <a:fillRect/>
                </a:stretch>
              </p:blipFill>
              <p:spPr>
                <a:xfrm>
                  <a:off x="6457787" y="625560"/>
                  <a:ext cx="13032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412">
              <p14:nvContentPartPr>
                <p14:cNvPr id="77" name="Freihand 76">
                  <a:extLst>
                    <a:ext uri="{FF2B5EF4-FFF2-40B4-BE49-F238E27FC236}">
                      <a16:creationId xmlns:a16="http://schemas.microsoft.com/office/drawing/2014/main" id="{A26838F9-364C-40AD-97E5-C1DE277D54F6}"/>
                    </a:ext>
                  </a:extLst>
                </p14:cNvPr>
                <p14:cNvContentPartPr/>
                <p14:nvPr/>
              </p14:nvContentPartPr>
              <p14:xfrm>
                <a:off x="4911587" y="3217920"/>
                <a:ext cx="113040" cy="326520"/>
              </p14:xfrm>
            </p:contentPart>
          </mc:Choice>
          <mc:Fallback>
            <p:pic>
              <p:nvPicPr>
                <p:cNvPr id="77" name="Freihand 76">
                  <a:extLst>
                    <a:ext uri="{FF2B5EF4-FFF2-40B4-BE49-F238E27FC236}">
                      <a16:creationId xmlns:a16="http://schemas.microsoft.com/office/drawing/2014/main" id="{A26838F9-364C-40AD-97E5-C1DE277D54F6}"/>
                    </a:ext>
                  </a:extLst>
                </p:cNvPr>
                <p:cNvPicPr/>
                <p:nvPr/>
              </p:nvPicPr>
              <p:blipFill>
                <a:blip r:embed="rId413"/>
                <a:stretch>
                  <a:fillRect/>
                </a:stretch>
              </p:blipFill>
              <p:spPr>
                <a:xfrm>
                  <a:off x="4907267" y="3213600"/>
                  <a:ext cx="121680" cy="335160"/>
                </a:xfrm>
                <a:prstGeom prst="rect">
                  <a:avLst/>
                </a:prstGeom>
              </p:spPr>
            </p:pic>
          </mc:Fallback>
        </mc:AlternateContent>
        <mc:AlternateContent xmlns:mc="http://schemas.openxmlformats.org/markup-compatibility/2006">
          <mc:Choice xmlns:p14="http://schemas.microsoft.com/office/powerpoint/2010/main" Requires="p14">
            <p:contentPart p14:bwMode="auto" r:id="rId414">
              <p14:nvContentPartPr>
                <p14:cNvPr id="78" name="Freihand 77">
                  <a:extLst>
                    <a:ext uri="{FF2B5EF4-FFF2-40B4-BE49-F238E27FC236}">
                      <a16:creationId xmlns:a16="http://schemas.microsoft.com/office/drawing/2014/main" id="{293C392E-6493-4D54-A289-1ACE84F20DC3}"/>
                    </a:ext>
                  </a:extLst>
                </p14:cNvPr>
                <p14:cNvContentPartPr/>
                <p14:nvPr/>
              </p14:nvContentPartPr>
              <p14:xfrm>
                <a:off x="4823747" y="3127560"/>
                <a:ext cx="196200" cy="178920"/>
              </p14:xfrm>
            </p:contentPart>
          </mc:Choice>
          <mc:Fallback>
            <p:pic>
              <p:nvPicPr>
                <p:cNvPr id="78" name="Freihand 77">
                  <a:extLst>
                    <a:ext uri="{FF2B5EF4-FFF2-40B4-BE49-F238E27FC236}">
                      <a16:creationId xmlns:a16="http://schemas.microsoft.com/office/drawing/2014/main" id="{293C392E-6493-4D54-A289-1ACE84F20DC3}"/>
                    </a:ext>
                  </a:extLst>
                </p:cNvPr>
                <p:cNvPicPr/>
                <p:nvPr/>
              </p:nvPicPr>
              <p:blipFill>
                <a:blip r:embed="rId415"/>
                <a:stretch>
                  <a:fillRect/>
                </a:stretch>
              </p:blipFill>
              <p:spPr>
                <a:xfrm>
                  <a:off x="4819427" y="3123240"/>
                  <a:ext cx="20484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416">
              <p14:nvContentPartPr>
                <p14:cNvPr id="164" name="Freihand 163">
                  <a:extLst>
                    <a:ext uri="{FF2B5EF4-FFF2-40B4-BE49-F238E27FC236}">
                      <a16:creationId xmlns:a16="http://schemas.microsoft.com/office/drawing/2014/main" id="{818D9FB6-700A-4585-B20E-32AC0E1CC835}"/>
                    </a:ext>
                  </a:extLst>
                </p14:cNvPr>
                <p14:cNvContentPartPr/>
                <p14:nvPr/>
              </p14:nvContentPartPr>
              <p14:xfrm>
                <a:off x="6843707" y="2001480"/>
                <a:ext cx="532440" cy="424080"/>
              </p14:xfrm>
            </p:contentPart>
          </mc:Choice>
          <mc:Fallback>
            <p:pic>
              <p:nvPicPr>
                <p:cNvPr id="164" name="Freihand 163">
                  <a:extLst>
                    <a:ext uri="{FF2B5EF4-FFF2-40B4-BE49-F238E27FC236}">
                      <a16:creationId xmlns:a16="http://schemas.microsoft.com/office/drawing/2014/main" id="{818D9FB6-700A-4585-B20E-32AC0E1CC835}"/>
                    </a:ext>
                  </a:extLst>
                </p:cNvPr>
                <p:cNvPicPr/>
                <p:nvPr/>
              </p:nvPicPr>
              <p:blipFill>
                <a:blip r:embed="rId417"/>
                <a:stretch>
                  <a:fillRect/>
                </a:stretch>
              </p:blipFill>
              <p:spPr>
                <a:xfrm>
                  <a:off x="6839387" y="1997160"/>
                  <a:ext cx="541080" cy="432720"/>
                </a:xfrm>
                <a:prstGeom prst="rect">
                  <a:avLst/>
                </a:prstGeom>
              </p:spPr>
            </p:pic>
          </mc:Fallback>
        </mc:AlternateContent>
        <mc:AlternateContent xmlns:mc="http://schemas.openxmlformats.org/markup-compatibility/2006">
          <mc:Choice xmlns:p14="http://schemas.microsoft.com/office/powerpoint/2010/main" Requires="p14">
            <p:contentPart p14:bwMode="auto" r:id="rId418">
              <p14:nvContentPartPr>
                <p14:cNvPr id="165" name="Freihand 164">
                  <a:extLst>
                    <a:ext uri="{FF2B5EF4-FFF2-40B4-BE49-F238E27FC236}">
                      <a16:creationId xmlns:a16="http://schemas.microsoft.com/office/drawing/2014/main" id="{648AFBB1-D997-4D1A-829F-8E0CA05A7FCA}"/>
                    </a:ext>
                  </a:extLst>
                </p14:cNvPr>
                <p14:cNvContentPartPr/>
                <p14:nvPr/>
              </p14:nvContentPartPr>
              <p14:xfrm>
                <a:off x="7157267" y="1905720"/>
                <a:ext cx="318240" cy="269640"/>
              </p14:xfrm>
            </p:contentPart>
          </mc:Choice>
          <mc:Fallback>
            <p:pic>
              <p:nvPicPr>
                <p:cNvPr id="165" name="Freihand 164">
                  <a:extLst>
                    <a:ext uri="{FF2B5EF4-FFF2-40B4-BE49-F238E27FC236}">
                      <a16:creationId xmlns:a16="http://schemas.microsoft.com/office/drawing/2014/main" id="{648AFBB1-D997-4D1A-829F-8E0CA05A7FCA}"/>
                    </a:ext>
                  </a:extLst>
                </p:cNvPr>
                <p:cNvPicPr/>
                <p:nvPr/>
              </p:nvPicPr>
              <p:blipFill>
                <a:blip r:embed="rId419"/>
                <a:stretch>
                  <a:fillRect/>
                </a:stretch>
              </p:blipFill>
              <p:spPr>
                <a:xfrm>
                  <a:off x="7152947" y="1901400"/>
                  <a:ext cx="326880" cy="278280"/>
                </a:xfrm>
                <a:prstGeom prst="rect">
                  <a:avLst/>
                </a:prstGeom>
              </p:spPr>
            </p:pic>
          </mc:Fallback>
        </mc:AlternateContent>
        <mc:AlternateContent xmlns:mc="http://schemas.openxmlformats.org/markup-compatibility/2006">
          <mc:Choice xmlns:p14="http://schemas.microsoft.com/office/powerpoint/2010/main" Requires="p14">
            <p:contentPart p14:bwMode="auto" r:id="rId420">
              <p14:nvContentPartPr>
                <p14:cNvPr id="173" name="Freihand 172">
                  <a:extLst>
                    <a:ext uri="{FF2B5EF4-FFF2-40B4-BE49-F238E27FC236}">
                      <a16:creationId xmlns:a16="http://schemas.microsoft.com/office/drawing/2014/main" id="{17ADF48A-FE04-40FC-BA79-9126C7961AAF}"/>
                    </a:ext>
                  </a:extLst>
                </p14:cNvPr>
                <p14:cNvContentPartPr/>
                <p14:nvPr/>
              </p14:nvContentPartPr>
              <p14:xfrm>
                <a:off x="7331147" y="2222520"/>
                <a:ext cx="577440" cy="99000"/>
              </p14:xfrm>
            </p:contentPart>
          </mc:Choice>
          <mc:Fallback>
            <p:pic>
              <p:nvPicPr>
                <p:cNvPr id="173" name="Freihand 172">
                  <a:extLst>
                    <a:ext uri="{FF2B5EF4-FFF2-40B4-BE49-F238E27FC236}">
                      <a16:creationId xmlns:a16="http://schemas.microsoft.com/office/drawing/2014/main" id="{17ADF48A-FE04-40FC-BA79-9126C7961AAF}"/>
                    </a:ext>
                  </a:extLst>
                </p:cNvPr>
                <p:cNvPicPr/>
                <p:nvPr/>
              </p:nvPicPr>
              <p:blipFill>
                <a:blip r:embed="rId421"/>
                <a:stretch>
                  <a:fillRect/>
                </a:stretch>
              </p:blipFill>
              <p:spPr>
                <a:xfrm>
                  <a:off x="7326827" y="2218200"/>
                  <a:ext cx="58608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422">
              <p14:nvContentPartPr>
                <p14:cNvPr id="174" name="Freihand 173">
                  <a:extLst>
                    <a:ext uri="{FF2B5EF4-FFF2-40B4-BE49-F238E27FC236}">
                      <a16:creationId xmlns:a16="http://schemas.microsoft.com/office/drawing/2014/main" id="{8124541E-53D0-4D7B-AEDF-43395D76FF45}"/>
                    </a:ext>
                  </a:extLst>
                </p14:cNvPr>
                <p14:cNvContentPartPr/>
                <p14:nvPr/>
              </p14:nvContentPartPr>
              <p14:xfrm>
                <a:off x="7241507" y="2165640"/>
                <a:ext cx="392400" cy="218160"/>
              </p14:xfrm>
            </p:contentPart>
          </mc:Choice>
          <mc:Fallback>
            <p:pic>
              <p:nvPicPr>
                <p:cNvPr id="174" name="Freihand 173">
                  <a:extLst>
                    <a:ext uri="{FF2B5EF4-FFF2-40B4-BE49-F238E27FC236}">
                      <a16:creationId xmlns:a16="http://schemas.microsoft.com/office/drawing/2014/main" id="{8124541E-53D0-4D7B-AEDF-43395D76FF45}"/>
                    </a:ext>
                  </a:extLst>
                </p:cNvPr>
                <p:cNvPicPr/>
                <p:nvPr/>
              </p:nvPicPr>
              <p:blipFill>
                <a:blip r:embed="rId423"/>
                <a:stretch>
                  <a:fillRect/>
                </a:stretch>
              </p:blipFill>
              <p:spPr>
                <a:xfrm>
                  <a:off x="7237187" y="2161320"/>
                  <a:ext cx="401040" cy="226800"/>
                </a:xfrm>
                <a:prstGeom prst="rect">
                  <a:avLst/>
                </a:prstGeom>
              </p:spPr>
            </p:pic>
          </mc:Fallback>
        </mc:AlternateContent>
        <mc:AlternateContent xmlns:mc="http://schemas.openxmlformats.org/markup-compatibility/2006">
          <mc:Choice xmlns:p14="http://schemas.microsoft.com/office/powerpoint/2010/main" Requires="p14">
            <p:contentPart p14:bwMode="auto" r:id="rId424">
              <p14:nvContentPartPr>
                <p14:cNvPr id="175" name="Freihand 174">
                  <a:extLst>
                    <a:ext uri="{FF2B5EF4-FFF2-40B4-BE49-F238E27FC236}">
                      <a16:creationId xmlns:a16="http://schemas.microsoft.com/office/drawing/2014/main" id="{8C395201-E7AE-4884-9B0F-CF937C484710}"/>
                    </a:ext>
                  </a:extLst>
                </p14:cNvPr>
                <p14:cNvContentPartPr/>
                <p14:nvPr/>
              </p14:nvContentPartPr>
              <p14:xfrm>
                <a:off x="7996427" y="2053680"/>
                <a:ext cx="545400" cy="306000"/>
              </p14:xfrm>
            </p:contentPart>
          </mc:Choice>
          <mc:Fallback>
            <p:pic>
              <p:nvPicPr>
                <p:cNvPr id="175" name="Freihand 174">
                  <a:extLst>
                    <a:ext uri="{FF2B5EF4-FFF2-40B4-BE49-F238E27FC236}">
                      <a16:creationId xmlns:a16="http://schemas.microsoft.com/office/drawing/2014/main" id="{8C395201-E7AE-4884-9B0F-CF937C484710}"/>
                    </a:ext>
                  </a:extLst>
                </p:cNvPr>
                <p:cNvPicPr/>
                <p:nvPr/>
              </p:nvPicPr>
              <p:blipFill>
                <a:blip r:embed="rId425"/>
                <a:stretch>
                  <a:fillRect/>
                </a:stretch>
              </p:blipFill>
              <p:spPr>
                <a:xfrm>
                  <a:off x="7992107" y="2049360"/>
                  <a:ext cx="554040" cy="314640"/>
                </a:xfrm>
                <a:prstGeom prst="rect">
                  <a:avLst/>
                </a:prstGeom>
              </p:spPr>
            </p:pic>
          </mc:Fallback>
        </mc:AlternateContent>
        <mc:AlternateContent xmlns:mc="http://schemas.openxmlformats.org/markup-compatibility/2006">
          <mc:Choice xmlns:p14="http://schemas.microsoft.com/office/powerpoint/2010/main" Requires="p14">
            <p:contentPart p14:bwMode="auto" r:id="rId426">
              <p14:nvContentPartPr>
                <p14:cNvPr id="182" name="Freihand 181">
                  <a:extLst>
                    <a:ext uri="{FF2B5EF4-FFF2-40B4-BE49-F238E27FC236}">
                      <a16:creationId xmlns:a16="http://schemas.microsoft.com/office/drawing/2014/main" id="{F00CA242-2D35-4A70-93F2-E17F3932C7D0}"/>
                    </a:ext>
                  </a:extLst>
                </p14:cNvPr>
                <p14:cNvContentPartPr/>
                <p14:nvPr/>
              </p14:nvContentPartPr>
              <p14:xfrm>
                <a:off x="9732347" y="1908600"/>
                <a:ext cx="272880" cy="219960"/>
              </p14:xfrm>
            </p:contentPart>
          </mc:Choice>
          <mc:Fallback>
            <p:pic>
              <p:nvPicPr>
                <p:cNvPr id="182" name="Freihand 181">
                  <a:extLst>
                    <a:ext uri="{FF2B5EF4-FFF2-40B4-BE49-F238E27FC236}">
                      <a16:creationId xmlns:a16="http://schemas.microsoft.com/office/drawing/2014/main" id="{F00CA242-2D35-4A70-93F2-E17F3932C7D0}"/>
                    </a:ext>
                  </a:extLst>
                </p:cNvPr>
                <p:cNvPicPr/>
                <p:nvPr/>
              </p:nvPicPr>
              <p:blipFill>
                <a:blip r:embed="rId427"/>
                <a:stretch>
                  <a:fillRect/>
                </a:stretch>
              </p:blipFill>
              <p:spPr>
                <a:xfrm>
                  <a:off x="9728027" y="1904280"/>
                  <a:ext cx="281520" cy="228600"/>
                </a:xfrm>
                <a:prstGeom prst="rect">
                  <a:avLst/>
                </a:prstGeom>
              </p:spPr>
            </p:pic>
          </mc:Fallback>
        </mc:AlternateContent>
        <mc:AlternateContent xmlns:mc="http://schemas.openxmlformats.org/markup-compatibility/2006">
          <mc:Choice xmlns:p14="http://schemas.microsoft.com/office/powerpoint/2010/main" Requires="p14">
            <p:contentPart p14:bwMode="auto" r:id="rId428">
              <p14:nvContentPartPr>
                <p14:cNvPr id="183" name="Freihand 182">
                  <a:extLst>
                    <a:ext uri="{FF2B5EF4-FFF2-40B4-BE49-F238E27FC236}">
                      <a16:creationId xmlns:a16="http://schemas.microsoft.com/office/drawing/2014/main" id="{A55437C3-92C5-4733-A529-0FEDBEA9A7F4}"/>
                    </a:ext>
                  </a:extLst>
                </p14:cNvPr>
                <p14:cNvContentPartPr/>
                <p14:nvPr/>
              </p14:nvContentPartPr>
              <p14:xfrm>
                <a:off x="10006307" y="2006880"/>
                <a:ext cx="180000" cy="87840"/>
              </p14:xfrm>
            </p:contentPart>
          </mc:Choice>
          <mc:Fallback>
            <p:pic>
              <p:nvPicPr>
                <p:cNvPr id="183" name="Freihand 182">
                  <a:extLst>
                    <a:ext uri="{FF2B5EF4-FFF2-40B4-BE49-F238E27FC236}">
                      <a16:creationId xmlns:a16="http://schemas.microsoft.com/office/drawing/2014/main" id="{A55437C3-92C5-4733-A529-0FEDBEA9A7F4}"/>
                    </a:ext>
                  </a:extLst>
                </p:cNvPr>
                <p:cNvPicPr/>
                <p:nvPr/>
              </p:nvPicPr>
              <p:blipFill>
                <a:blip r:embed="rId429"/>
                <a:stretch>
                  <a:fillRect/>
                </a:stretch>
              </p:blipFill>
              <p:spPr>
                <a:xfrm>
                  <a:off x="10001987" y="2002560"/>
                  <a:ext cx="18864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430">
              <p14:nvContentPartPr>
                <p14:cNvPr id="184" name="Freihand 183">
                  <a:extLst>
                    <a:ext uri="{FF2B5EF4-FFF2-40B4-BE49-F238E27FC236}">
                      <a16:creationId xmlns:a16="http://schemas.microsoft.com/office/drawing/2014/main" id="{CE36F78A-33C8-4A83-BDBC-50CCF12587AA}"/>
                    </a:ext>
                  </a:extLst>
                </p14:cNvPr>
                <p14:cNvContentPartPr/>
                <p14:nvPr/>
              </p14:nvContentPartPr>
              <p14:xfrm>
                <a:off x="10194227" y="1859280"/>
                <a:ext cx="34920" cy="201600"/>
              </p14:xfrm>
            </p:contentPart>
          </mc:Choice>
          <mc:Fallback>
            <p:pic>
              <p:nvPicPr>
                <p:cNvPr id="184" name="Freihand 183">
                  <a:extLst>
                    <a:ext uri="{FF2B5EF4-FFF2-40B4-BE49-F238E27FC236}">
                      <a16:creationId xmlns:a16="http://schemas.microsoft.com/office/drawing/2014/main" id="{CE36F78A-33C8-4A83-BDBC-50CCF12587AA}"/>
                    </a:ext>
                  </a:extLst>
                </p:cNvPr>
                <p:cNvPicPr/>
                <p:nvPr/>
              </p:nvPicPr>
              <p:blipFill>
                <a:blip r:embed="rId431"/>
                <a:stretch>
                  <a:fillRect/>
                </a:stretch>
              </p:blipFill>
              <p:spPr>
                <a:xfrm>
                  <a:off x="10189907" y="1854960"/>
                  <a:ext cx="43560" cy="210240"/>
                </a:xfrm>
                <a:prstGeom prst="rect">
                  <a:avLst/>
                </a:prstGeom>
              </p:spPr>
            </p:pic>
          </mc:Fallback>
        </mc:AlternateContent>
        <mc:AlternateContent xmlns:mc="http://schemas.openxmlformats.org/markup-compatibility/2006">
          <mc:Choice xmlns:p14="http://schemas.microsoft.com/office/powerpoint/2010/main" Requires="p14">
            <p:contentPart p14:bwMode="auto" r:id="rId432">
              <p14:nvContentPartPr>
                <p14:cNvPr id="185" name="Freihand 184">
                  <a:extLst>
                    <a:ext uri="{FF2B5EF4-FFF2-40B4-BE49-F238E27FC236}">
                      <a16:creationId xmlns:a16="http://schemas.microsoft.com/office/drawing/2014/main" id="{A5F06F23-3C8F-490D-A5A5-ECF0DE808034}"/>
                    </a:ext>
                  </a:extLst>
                </p14:cNvPr>
                <p14:cNvContentPartPr/>
                <p14:nvPr/>
              </p14:nvContentPartPr>
              <p14:xfrm>
                <a:off x="10259027" y="1848120"/>
                <a:ext cx="154440" cy="213480"/>
              </p14:xfrm>
            </p:contentPart>
          </mc:Choice>
          <mc:Fallback>
            <p:pic>
              <p:nvPicPr>
                <p:cNvPr id="185" name="Freihand 184">
                  <a:extLst>
                    <a:ext uri="{FF2B5EF4-FFF2-40B4-BE49-F238E27FC236}">
                      <a16:creationId xmlns:a16="http://schemas.microsoft.com/office/drawing/2014/main" id="{A5F06F23-3C8F-490D-A5A5-ECF0DE808034}"/>
                    </a:ext>
                  </a:extLst>
                </p:cNvPr>
                <p:cNvPicPr/>
                <p:nvPr/>
              </p:nvPicPr>
              <p:blipFill>
                <a:blip r:embed="rId433"/>
                <a:stretch>
                  <a:fillRect/>
                </a:stretch>
              </p:blipFill>
              <p:spPr>
                <a:xfrm>
                  <a:off x="10254707" y="1843800"/>
                  <a:ext cx="163080" cy="222120"/>
                </a:xfrm>
                <a:prstGeom prst="rect">
                  <a:avLst/>
                </a:prstGeom>
              </p:spPr>
            </p:pic>
          </mc:Fallback>
        </mc:AlternateContent>
        <mc:AlternateContent xmlns:mc="http://schemas.openxmlformats.org/markup-compatibility/2006">
          <mc:Choice xmlns:p14="http://schemas.microsoft.com/office/powerpoint/2010/main" Requires="p14">
            <p:contentPart p14:bwMode="auto" r:id="rId434">
              <p14:nvContentPartPr>
                <p14:cNvPr id="187" name="Freihand 186">
                  <a:extLst>
                    <a:ext uri="{FF2B5EF4-FFF2-40B4-BE49-F238E27FC236}">
                      <a16:creationId xmlns:a16="http://schemas.microsoft.com/office/drawing/2014/main" id="{610CC7E7-524A-4DEB-BEBB-2400A1BE6F05}"/>
                    </a:ext>
                  </a:extLst>
                </p14:cNvPr>
                <p14:cNvContentPartPr/>
                <p14:nvPr/>
              </p14:nvContentPartPr>
              <p14:xfrm>
                <a:off x="10621547" y="1759200"/>
                <a:ext cx="209520" cy="245880"/>
              </p14:xfrm>
            </p:contentPart>
          </mc:Choice>
          <mc:Fallback>
            <p:pic>
              <p:nvPicPr>
                <p:cNvPr id="187" name="Freihand 186">
                  <a:extLst>
                    <a:ext uri="{FF2B5EF4-FFF2-40B4-BE49-F238E27FC236}">
                      <a16:creationId xmlns:a16="http://schemas.microsoft.com/office/drawing/2014/main" id="{610CC7E7-524A-4DEB-BEBB-2400A1BE6F05}"/>
                    </a:ext>
                  </a:extLst>
                </p:cNvPr>
                <p:cNvPicPr/>
                <p:nvPr/>
              </p:nvPicPr>
              <p:blipFill>
                <a:blip r:embed="rId435"/>
                <a:stretch>
                  <a:fillRect/>
                </a:stretch>
              </p:blipFill>
              <p:spPr>
                <a:xfrm>
                  <a:off x="10617227" y="1754880"/>
                  <a:ext cx="218160" cy="254520"/>
                </a:xfrm>
                <a:prstGeom prst="rect">
                  <a:avLst/>
                </a:prstGeom>
              </p:spPr>
            </p:pic>
          </mc:Fallback>
        </mc:AlternateContent>
        <mc:AlternateContent xmlns:mc="http://schemas.openxmlformats.org/markup-compatibility/2006">
          <mc:Choice xmlns:p14="http://schemas.microsoft.com/office/powerpoint/2010/main" Requires="p14">
            <p:contentPart p14:bwMode="auto" r:id="rId436">
              <p14:nvContentPartPr>
                <p14:cNvPr id="188" name="Freihand 187">
                  <a:extLst>
                    <a:ext uri="{FF2B5EF4-FFF2-40B4-BE49-F238E27FC236}">
                      <a16:creationId xmlns:a16="http://schemas.microsoft.com/office/drawing/2014/main" id="{A522B7F2-AF90-4A63-A51E-AFAA70AEB92E}"/>
                    </a:ext>
                  </a:extLst>
                </p14:cNvPr>
                <p14:cNvContentPartPr/>
                <p14:nvPr/>
              </p14:nvContentPartPr>
              <p14:xfrm>
                <a:off x="10584827" y="1820400"/>
                <a:ext cx="140040" cy="16200"/>
              </p14:xfrm>
            </p:contentPart>
          </mc:Choice>
          <mc:Fallback>
            <p:pic>
              <p:nvPicPr>
                <p:cNvPr id="188" name="Freihand 187">
                  <a:extLst>
                    <a:ext uri="{FF2B5EF4-FFF2-40B4-BE49-F238E27FC236}">
                      <a16:creationId xmlns:a16="http://schemas.microsoft.com/office/drawing/2014/main" id="{A522B7F2-AF90-4A63-A51E-AFAA70AEB92E}"/>
                    </a:ext>
                  </a:extLst>
                </p:cNvPr>
                <p:cNvPicPr/>
                <p:nvPr/>
              </p:nvPicPr>
              <p:blipFill>
                <a:blip r:embed="rId437"/>
                <a:stretch>
                  <a:fillRect/>
                </a:stretch>
              </p:blipFill>
              <p:spPr>
                <a:xfrm>
                  <a:off x="10580507" y="1816080"/>
                  <a:ext cx="148680" cy="24840"/>
                </a:xfrm>
                <a:prstGeom prst="rect">
                  <a:avLst/>
                </a:prstGeom>
              </p:spPr>
            </p:pic>
          </mc:Fallback>
        </mc:AlternateContent>
        <mc:AlternateContent xmlns:mc="http://schemas.openxmlformats.org/markup-compatibility/2006">
          <mc:Choice xmlns:p14="http://schemas.microsoft.com/office/powerpoint/2010/main" Requires="p14">
            <p:contentPart p14:bwMode="auto" r:id="rId438">
              <p14:nvContentPartPr>
                <p14:cNvPr id="189" name="Freihand 188">
                  <a:extLst>
                    <a:ext uri="{FF2B5EF4-FFF2-40B4-BE49-F238E27FC236}">
                      <a16:creationId xmlns:a16="http://schemas.microsoft.com/office/drawing/2014/main" id="{3C634EF0-12D0-4B4D-A47A-6833252EC68A}"/>
                    </a:ext>
                  </a:extLst>
                </p14:cNvPr>
                <p14:cNvContentPartPr/>
                <p14:nvPr/>
              </p14:nvContentPartPr>
              <p14:xfrm>
                <a:off x="10844387" y="1859640"/>
                <a:ext cx="101880" cy="105840"/>
              </p14:xfrm>
            </p:contentPart>
          </mc:Choice>
          <mc:Fallback>
            <p:pic>
              <p:nvPicPr>
                <p:cNvPr id="189" name="Freihand 188">
                  <a:extLst>
                    <a:ext uri="{FF2B5EF4-FFF2-40B4-BE49-F238E27FC236}">
                      <a16:creationId xmlns:a16="http://schemas.microsoft.com/office/drawing/2014/main" id="{3C634EF0-12D0-4B4D-A47A-6833252EC68A}"/>
                    </a:ext>
                  </a:extLst>
                </p:cNvPr>
                <p:cNvPicPr/>
                <p:nvPr/>
              </p:nvPicPr>
              <p:blipFill>
                <a:blip r:embed="rId439"/>
                <a:stretch>
                  <a:fillRect/>
                </a:stretch>
              </p:blipFill>
              <p:spPr>
                <a:xfrm>
                  <a:off x="10840067" y="1855320"/>
                  <a:ext cx="11052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440">
              <p14:nvContentPartPr>
                <p14:cNvPr id="190" name="Freihand 189">
                  <a:extLst>
                    <a:ext uri="{FF2B5EF4-FFF2-40B4-BE49-F238E27FC236}">
                      <a16:creationId xmlns:a16="http://schemas.microsoft.com/office/drawing/2014/main" id="{F9970972-86D9-4CDD-994C-34B582A8C4D6}"/>
                    </a:ext>
                  </a:extLst>
                </p14:cNvPr>
                <p14:cNvContentPartPr/>
                <p14:nvPr/>
              </p14:nvContentPartPr>
              <p14:xfrm>
                <a:off x="10959947" y="1734720"/>
                <a:ext cx="176400" cy="213120"/>
              </p14:xfrm>
            </p:contentPart>
          </mc:Choice>
          <mc:Fallback>
            <p:pic>
              <p:nvPicPr>
                <p:cNvPr id="190" name="Freihand 189">
                  <a:extLst>
                    <a:ext uri="{FF2B5EF4-FFF2-40B4-BE49-F238E27FC236}">
                      <a16:creationId xmlns:a16="http://schemas.microsoft.com/office/drawing/2014/main" id="{F9970972-86D9-4CDD-994C-34B582A8C4D6}"/>
                    </a:ext>
                  </a:extLst>
                </p:cNvPr>
                <p:cNvPicPr/>
                <p:nvPr/>
              </p:nvPicPr>
              <p:blipFill>
                <a:blip r:embed="rId441"/>
                <a:stretch>
                  <a:fillRect/>
                </a:stretch>
              </p:blipFill>
              <p:spPr>
                <a:xfrm>
                  <a:off x="10955627" y="1730400"/>
                  <a:ext cx="185040" cy="221760"/>
                </a:xfrm>
                <a:prstGeom prst="rect">
                  <a:avLst/>
                </a:prstGeom>
              </p:spPr>
            </p:pic>
          </mc:Fallback>
        </mc:AlternateContent>
        <mc:AlternateContent xmlns:mc="http://schemas.openxmlformats.org/markup-compatibility/2006">
          <mc:Choice xmlns:p14="http://schemas.microsoft.com/office/powerpoint/2010/main" Requires="p14">
            <p:contentPart p14:bwMode="auto" r:id="rId442">
              <p14:nvContentPartPr>
                <p14:cNvPr id="191" name="Freihand 190">
                  <a:extLst>
                    <a:ext uri="{FF2B5EF4-FFF2-40B4-BE49-F238E27FC236}">
                      <a16:creationId xmlns:a16="http://schemas.microsoft.com/office/drawing/2014/main" id="{9E469B7F-073E-467E-8E96-E24FB22FEE5F}"/>
                    </a:ext>
                  </a:extLst>
                </p14:cNvPr>
                <p14:cNvContentPartPr/>
                <p14:nvPr/>
              </p14:nvContentPartPr>
              <p14:xfrm>
                <a:off x="11116907" y="1802760"/>
                <a:ext cx="129240" cy="115920"/>
              </p14:xfrm>
            </p:contentPart>
          </mc:Choice>
          <mc:Fallback>
            <p:pic>
              <p:nvPicPr>
                <p:cNvPr id="191" name="Freihand 190">
                  <a:extLst>
                    <a:ext uri="{FF2B5EF4-FFF2-40B4-BE49-F238E27FC236}">
                      <a16:creationId xmlns:a16="http://schemas.microsoft.com/office/drawing/2014/main" id="{9E469B7F-073E-467E-8E96-E24FB22FEE5F}"/>
                    </a:ext>
                  </a:extLst>
                </p:cNvPr>
                <p:cNvPicPr/>
                <p:nvPr/>
              </p:nvPicPr>
              <p:blipFill>
                <a:blip r:embed="rId443"/>
                <a:stretch>
                  <a:fillRect/>
                </a:stretch>
              </p:blipFill>
              <p:spPr>
                <a:xfrm>
                  <a:off x="11112587" y="1798440"/>
                  <a:ext cx="13788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444">
              <p14:nvContentPartPr>
                <p14:cNvPr id="176" name="Freihand 175">
                  <a:extLst>
                    <a:ext uri="{FF2B5EF4-FFF2-40B4-BE49-F238E27FC236}">
                      <a16:creationId xmlns:a16="http://schemas.microsoft.com/office/drawing/2014/main" id="{FD250F79-983F-4809-BCC5-F75E65EE79F2}"/>
                    </a:ext>
                  </a:extLst>
                </p14:cNvPr>
                <p14:cNvContentPartPr/>
                <p14:nvPr/>
              </p14:nvContentPartPr>
              <p14:xfrm>
                <a:off x="8750267" y="2011560"/>
                <a:ext cx="135000" cy="223560"/>
              </p14:xfrm>
            </p:contentPart>
          </mc:Choice>
          <mc:Fallback>
            <p:pic>
              <p:nvPicPr>
                <p:cNvPr id="176" name="Freihand 175">
                  <a:extLst>
                    <a:ext uri="{FF2B5EF4-FFF2-40B4-BE49-F238E27FC236}">
                      <a16:creationId xmlns:a16="http://schemas.microsoft.com/office/drawing/2014/main" id="{FD250F79-983F-4809-BCC5-F75E65EE79F2}"/>
                    </a:ext>
                  </a:extLst>
                </p:cNvPr>
                <p:cNvPicPr/>
                <p:nvPr/>
              </p:nvPicPr>
              <p:blipFill>
                <a:blip r:embed="rId445"/>
                <a:stretch>
                  <a:fillRect/>
                </a:stretch>
              </p:blipFill>
              <p:spPr>
                <a:xfrm>
                  <a:off x="8745947" y="2007240"/>
                  <a:ext cx="143640" cy="232200"/>
                </a:xfrm>
                <a:prstGeom prst="rect">
                  <a:avLst/>
                </a:prstGeom>
              </p:spPr>
            </p:pic>
          </mc:Fallback>
        </mc:AlternateContent>
        <mc:AlternateContent xmlns:mc="http://schemas.openxmlformats.org/markup-compatibility/2006">
          <mc:Choice xmlns:p14="http://schemas.microsoft.com/office/powerpoint/2010/main" Requires="p14">
            <p:contentPart p14:bwMode="auto" r:id="rId446">
              <p14:nvContentPartPr>
                <p14:cNvPr id="177" name="Freihand 176">
                  <a:extLst>
                    <a:ext uri="{FF2B5EF4-FFF2-40B4-BE49-F238E27FC236}">
                      <a16:creationId xmlns:a16="http://schemas.microsoft.com/office/drawing/2014/main" id="{C489F97B-8FAA-4C6D-BC32-C6831A3C5D85}"/>
                    </a:ext>
                  </a:extLst>
                </p14:cNvPr>
                <p14:cNvContentPartPr/>
                <p14:nvPr/>
              </p14:nvContentPartPr>
              <p14:xfrm>
                <a:off x="8859707" y="2122800"/>
                <a:ext cx="225720" cy="102600"/>
              </p14:xfrm>
            </p:contentPart>
          </mc:Choice>
          <mc:Fallback>
            <p:pic>
              <p:nvPicPr>
                <p:cNvPr id="177" name="Freihand 176">
                  <a:extLst>
                    <a:ext uri="{FF2B5EF4-FFF2-40B4-BE49-F238E27FC236}">
                      <a16:creationId xmlns:a16="http://schemas.microsoft.com/office/drawing/2014/main" id="{C489F97B-8FAA-4C6D-BC32-C6831A3C5D85}"/>
                    </a:ext>
                  </a:extLst>
                </p:cNvPr>
                <p:cNvPicPr/>
                <p:nvPr/>
              </p:nvPicPr>
              <p:blipFill>
                <a:blip r:embed="rId447"/>
                <a:stretch>
                  <a:fillRect/>
                </a:stretch>
              </p:blipFill>
              <p:spPr>
                <a:xfrm>
                  <a:off x="8855387" y="2118480"/>
                  <a:ext cx="23436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448">
              <p14:nvContentPartPr>
                <p14:cNvPr id="178" name="Freihand 177">
                  <a:extLst>
                    <a:ext uri="{FF2B5EF4-FFF2-40B4-BE49-F238E27FC236}">
                      <a16:creationId xmlns:a16="http://schemas.microsoft.com/office/drawing/2014/main" id="{7C21BDA2-A6AB-475F-8F26-2D4CE4D1D93D}"/>
                    </a:ext>
                  </a:extLst>
                </p14:cNvPr>
                <p14:cNvContentPartPr/>
                <p14:nvPr/>
              </p14:nvContentPartPr>
              <p14:xfrm>
                <a:off x="9071027" y="2104080"/>
                <a:ext cx="254880" cy="79560"/>
              </p14:xfrm>
            </p:contentPart>
          </mc:Choice>
          <mc:Fallback>
            <p:pic>
              <p:nvPicPr>
                <p:cNvPr id="178" name="Freihand 177">
                  <a:extLst>
                    <a:ext uri="{FF2B5EF4-FFF2-40B4-BE49-F238E27FC236}">
                      <a16:creationId xmlns:a16="http://schemas.microsoft.com/office/drawing/2014/main" id="{7C21BDA2-A6AB-475F-8F26-2D4CE4D1D93D}"/>
                    </a:ext>
                  </a:extLst>
                </p:cNvPr>
                <p:cNvPicPr/>
                <p:nvPr/>
              </p:nvPicPr>
              <p:blipFill>
                <a:blip r:embed="rId449"/>
                <a:stretch>
                  <a:fillRect/>
                </a:stretch>
              </p:blipFill>
              <p:spPr>
                <a:xfrm>
                  <a:off x="9066707" y="2099760"/>
                  <a:ext cx="26352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450">
              <p14:nvContentPartPr>
                <p14:cNvPr id="179" name="Freihand 178">
                  <a:extLst>
                    <a:ext uri="{FF2B5EF4-FFF2-40B4-BE49-F238E27FC236}">
                      <a16:creationId xmlns:a16="http://schemas.microsoft.com/office/drawing/2014/main" id="{50206D0B-A52C-463A-9A27-D2E703116F7D}"/>
                    </a:ext>
                  </a:extLst>
                </p14:cNvPr>
                <p14:cNvContentPartPr/>
                <p14:nvPr/>
              </p14:nvContentPartPr>
              <p14:xfrm>
                <a:off x="9357587" y="2092920"/>
                <a:ext cx="141480" cy="85680"/>
              </p14:xfrm>
            </p:contentPart>
          </mc:Choice>
          <mc:Fallback>
            <p:pic>
              <p:nvPicPr>
                <p:cNvPr id="179" name="Freihand 178">
                  <a:extLst>
                    <a:ext uri="{FF2B5EF4-FFF2-40B4-BE49-F238E27FC236}">
                      <a16:creationId xmlns:a16="http://schemas.microsoft.com/office/drawing/2014/main" id="{50206D0B-A52C-463A-9A27-D2E703116F7D}"/>
                    </a:ext>
                  </a:extLst>
                </p:cNvPr>
                <p:cNvPicPr/>
                <p:nvPr/>
              </p:nvPicPr>
              <p:blipFill>
                <a:blip r:embed="rId451"/>
                <a:stretch>
                  <a:fillRect/>
                </a:stretch>
              </p:blipFill>
              <p:spPr>
                <a:xfrm>
                  <a:off x="9353267" y="2088600"/>
                  <a:ext cx="15012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452">
              <p14:nvContentPartPr>
                <p14:cNvPr id="193" name="Freihand 192">
                  <a:extLst>
                    <a:ext uri="{FF2B5EF4-FFF2-40B4-BE49-F238E27FC236}">
                      <a16:creationId xmlns:a16="http://schemas.microsoft.com/office/drawing/2014/main" id="{17906111-DBE2-4A26-AFE5-C9D754441701}"/>
                    </a:ext>
                  </a:extLst>
                </p14:cNvPr>
                <p14:cNvContentPartPr/>
                <p14:nvPr/>
              </p14:nvContentPartPr>
              <p14:xfrm>
                <a:off x="8778707" y="2406480"/>
                <a:ext cx="130680" cy="205200"/>
              </p14:xfrm>
            </p:contentPart>
          </mc:Choice>
          <mc:Fallback>
            <p:pic>
              <p:nvPicPr>
                <p:cNvPr id="193" name="Freihand 192">
                  <a:extLst>
                    <a:ext uri="{FF2B5EF4-FFF2-40B4-BE49-F238E27FC236}">
                      <a16:creationId xmlns:a16="http://schemas.microsoft.com/office/drawing/2014/main" id="{17906111-DBE2-4A26-AFE5-C9D754441701}"/>
                    </a:ext>
                  </a:extLst>
                </p:cNvPr>
                <p:cNvPicPr/>
                <p:nvPr/>
              </p:nvPicPr>
              <p:blipFill>
                <a:blip r:embed="rId453"/>
                <a:stretch>
                  <a:fillRect/>
                </a:stretch>
              </p:blipFill>
              <p:spPr>
                <a:xfrm>
                  <a:off x="8774387" y="2402160"/>
                  <a:ext cx="139320" cy="213840"/>
                </a:xfrm>
                <a:prstGeom prst="rect">
                  <a:avLst/>
                </a:prstGeom>
              </p:spPr>
            </p:pic>
          </mc:Fallback>
        </mc:AlternateContent>
        <mc:AlternateContent xmlns:mc="http://schemas.openxmlformats.org/markup-compatibility/2006">
          <mc:Choice xmlns:p14="http://schemas.microsoft.com/office/powerpoint/2010/main" Requires="p14">
            <p:contentPart p14:bwMode="auto" r:id="rId454">
              <p14:nvContentPartPr>
                <p14:cNvPr id="194" name="Freihand 193">
                  <a:extLst>
                    <a:ext uri="{FF2B5EF4-FFF2-40B4-BE49-F238E27FC236}">
                      <a16:creationId xmlns:a16="http://schemas.microsoft.com/office/drawing/2014/main" id="{CBF283C9-C7E8-412F-8E30-FA520FCF8B79}"/>
                    </a:ext>
                  </a:extLst>
                </p14:cNvPr>
                <p14:cNvContentPartPr/>
                <p14:nvPr/>
              </p14:nvContentPartPr>
              <p14:xfrm>
                <a:off x="8906147" y="2278680"/>
                <a:ext cx="357120" cy="243360"/>
              </p14:xfrm>
            </p:contentPart>
          </mc:Choice>
          <mc:Fallback>
            <p:pic>
              <p:nvPicPr>
                <p:cNvPr id="194" name="Freihand 193">
                  <a:extLst>
                    <a:ext uri="{FF2B5EF4-FFF2-40B4-BE49-F238E27FC236}">
                      <a16:creationId xmlns:a16="http://schemas.microsoft.com/office/drawing/2014/main" id="{CBF283C9-C7E8-412F-8E30-FA520FCF8B79}"/>
                    </a:ext>
                  </a:extLst>
                </p:cNvPr>
                <p:cNvPicPr/>
                <p:nvPr/>
              </p:nvPicPr>
              <p:blipFill>
                <a:blip r:embed="rId455"/>
                <a:stretch>
                  <a:fillRect/>
                </a:stretch>
              </p:blipFill>
              <p:spPr>
                <a:xfrm>
                  <a:off x="8901827" y="2274360"/>
                  <a:ext cx="365760" cy="252000"/>
                </a:xfrm>
                <a:prstGeom prst="rect">
                  <a:avLst/>
                </a:prstGeom>
              </p:spPr>
            </p:pic>
          </mc:Fallback>
        </mc:AlternateContent>
        <mc:AlternateContent xmlns:mc="http://schemas.openxmlformats.org/markup-compatibility/2006">
          <mc:Choice xmlns:p14="http://schemas.microsoft.com/office/powerpoint/2010/main" Requires="p14">
            <p:contentPart p14:bwMode="auto" r:id="rId456">
              <p14:nvContentPartPr>
                <p14:cNvPr id="195" name="Freihand 194">
                  <a:extLst>
                    <a:ext uri="{FF2B5EF4-FFF2-40B4-BE49-F238E27FC236}">
                      <a16:creationId xmlns:a16="http://schemas.microsoft.com/office/drawing/2014/main" id="{8E75759C-12BA-4A2B-864B-0327116529E3}"/>
                    </a:ext>
                  </a:extLst>
                </p14:cNvPr>
                <p14:cNvContentPartPr/>
                <p14:nvPr/>
              </p14:nvContentPartPr>
              <p14:xfrm>
                <a:off x="9104147" y="2212080"/>
                <a:ext cx="16560" cy="7560"/>
              </p14:xfrm>
            </p:contentPart>
          </mc:Choice>
          <mc:Fallback>
            <p:pic>
              <p:nvPicPr>
                <p:cNvPr id="195" name="Freihand 194">
                  <a:extLst>
                    <a:ext uri="{FF2B5EF4-FFF2-40B4-BE49-F238E27FC236}">
                      <a16:creationId xmlns:a16="http://schemas.microsoft.com/office/drawing/2014/main" id="{8E75759C-12BA-4A2B-864B-0327116529E3}"/>
                    </a:ext>
                  </a:extLst>
                </p:cNvPr>
                <p:cNvPicPr/>
                <p:nvPr/>
              </p:nvPicPr>
              <p:blipFill>
                <a:blip r:embed="rId457"/>
                <a:stretch>
                  <a:fillRect/>
                </a:stretch>
              </p:blipFill>
              <p:spPr>
                <a:xfrm>
                  <a:off x="9099827" y="2207760"/>
                  <a:ext cx="25200" cy="16200"/>
                </a:xfrm>
                <a:prstGeom prst="rect">
                  <a:avLst/>
                </a:prstGeom>
              </p:spPr>
            </p:pic>
          </mc:Fallback>
        </mc:AlternateContent>
        <mc:AlternateContent xmlns:mc="http://schemas.openxmlformats.org/markup-compatibility/2006">
          <mc:Choice xmlns:p14="http://schemas.microsoft.com/office/powerpoint/2010/main" Requires="p14">
            <p:contentPart p14:bwMode="auto" r:id="rId458">
              <p14:nvContentPartPr>
                <p14:cNvPr id="197" name="Freihand 196">
                  <a:extLst>
                    <a:ext uri="{FF2B5EF4-FFF2-40B4-BE49-F238E27FC236}">
                      <a16:creationId xmlns:a16="http://schemas.microsoft.com/office/drawing/2014/main" id="{9E8E1AAE-DD20-409F-98C7-9AA0252A39DA}"/>
                    </a:ext>
                  </a:extLst>
                </p14:cNvPr>
                <p14:cNvContentPartPr/>
                <p14:nvPr/>
              </p14:nvContentPartPr>
              <p14:xfrm>
                <a:off x="9429587" y="2344920"/>
                <a:ext cx="211320" cy="88560"/>
              </p14:xfrm>
            </p:contentPart>
          </mc:Choice>
          <mc:Fallback>
            <p:pic>
              <p:nvPicPr>
                <p:cNvPr id="197" name="Freihand 196">
                  <a:extLst>
                    <a:ext uri="{FF2B5EF4-FFF2-40B4-BE49-F238E27FC236}">
                      <a16:creationId xmlns:a16="http://schemas.microsoft.com/office/drawing/2014/main" id="{9E8E1AAE-DD20-409F-98C7-9AA0252A39DA}"/>
                    </a:ext>
                  </a:extLst>
                </p:cNvPr>
                <p:cNvPicPr/>
                <p:nvPr/>
              </p:nvPicPr>
              <p:blipFill>
                <a:blip r:embed="rId459"/>
                <a:stretch>
                  <a:fillRect/>
                </a:stretch>
              </p:blipFill>
              <p:spPr>
                <a:xfrm>
                  <a:off x="9425267" y="2340600"/>
                  <a:ext cx="21996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460">
              <p14:nvContentPartPr>
                <p14:cNvPr id="198" name="Freihand 197">
                  <a:extLst>
                    <a:ext uri="{FF2B5EF4-FFF2-40B4-BE49-F238E27FC236}">
                      <a16:creationId xmlns:a16="http://schemas.microsoft.com/office/drawing/2014/main" id="{B0BE1C6A-7463-40DD-88C7-A7B66BA98A4C}"/>
                    </a:ext>
                  </a:extLst>
                </p14:cNvPr>
                <p14:cNvContentPartPr/>
                <p14:nvPr/>
              </p14:nvContentPartPr>
              <p14:xfrm>
                <a:off x="9620747" y="2230080"/>
                <a:ext cx="360" cy="360"/>
              </p14:xfrm>
            </p:contentPart>
          </mc:Choice>
          <mc:Fallback>
            <p:pic>
              <p:nvPicPr>
                <p:cNvPr id="198" name="Freihand 197">
                  <a:extLst>
                    <a:ext uri="{FF2B5EF4-FFF2-40B4-BE49-F238E27FC236}">
                      <a16:creationId xmlns:a16="http://schemas.microsoft.com/office/drawing/2014/main" id="{B0BE1C6A-7463-40DD-88C7-A7B66BA98A4C}"/>
                    </a:ext>
                  </a:extLst>
                </p:cNvPr>
                <p:cNvPicPr/>
                <p:nvPr/>
              </p:nvPicPr>
              <p:blipFill>
                <a:blip r:embed="rId60"/>
                <a:stretch>
                  <a:fillRect/>
                </a:stretch>
              </p:blipFill>
              <p:spPr>
                <a:xfrm>
                  <a:off x="9616427" y="222576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61">
              <p14:nvContentPartPr>
                <p14:cNvPr id="199" name="Freihand 198">
                  <a:extLst>
                    <a:ext uri="{FF2B5EF4-FFF2-40B4-BE49-F238E27FC236}">
                      <a16:creationId xmlns:a16="http://schemas.microsoft.com/office/drawing/2014/main" id="{E7BC3D43-EBD8-4DB0-85DA-838772CAD7EE}"/>
                    </a:ext>
                  </a:extLst>
                </p14:cNvPr>
                <p14:cNvContentPartPr/>
                <p14:nvPr/>
              </p14:nvContentPartPr>
              <p14:xfrm>
                <a:off x="9701387" y="2319000"/>
                <a:ext cx="106200" cy="105120"/>
              </p14:xfrm>
            </p:contentPart>
          </mc:Choice>
          <mc:Fallback>
            <p:pic>
              <p:nvPicPr>
                <p:cNvPr id="199" name="Freihand 198">
                  <a:extLst>
                    <a:ext uri="{FF2B5EF4-FFF2-40B4-BE49-F238E27FC236}">
                      <a16:creationId xmlns:a16="http://schemas.microsoft.com/office/drawing/2014/main" id="{E7BC3D43-EBD8-4DB0-85DA-838772CAD7EE}"/>
                    </a:ext>
                  </a:extLst>
                </p:cNvPr>
                <p:cNvPicPr/>
                <p:nvPr/>
              </p:nvPicPr>
              <p:blipFill>
                <a:blip r:embed="rId462"/>
                <a:stretch>
                  <a:fillRect/>
                </a:stretch>
              </p:blipFill>
              <p:spPr>
                <a:xfrm>
                  <a:off x="9697067" y="2314680"/>
                  <a:ext cx="11484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463">
              <p14:nvContentPartPr>
                <p14:cNvPr id="200" name="Freihand 199">
                  <a:extLst>
                    <a:ext uri="{FF2B5EF4-FFF2-40B4-BE49-F238E27FC236}">
                      <a16:creationId xmlns:a16="http://schemas.microsoft.com/office/drawing/2014/main" id="{26B7639C-E71D-42B8-900B-79F04B6934CC}"/>
                    </a:ext>
                  </a:extLst>
                </p14:cNvPr>
                <p14:cNvContentPartPr/>
                <p14:nvPr/>
              </p14:nvContentPartPr>
              <p14:xfrm>
                <a:off x="9841067" y="2282280"/>
                <a:ext cx="129240" cy="124560"/>
              </p14:xfrm>
            </p:contentPart>
          </mc:Choice>
          <mc:Fallback>
            <p:pic>
              <p:nvPicPr>
                <p:cNvPr id="200" name="Freihand 199">
                  <a:extLst>
                    <a:ext uri="{FF2B5EF4-FFF2-40B4-BE49-F238E27FC236}">
                      <a16:creationId xmlns:a16="http://schemas.microsoft.com/office/drawing/2014/main" id="{26B7639C-E71D-42B8-900B-79F04B6934CC}"/>
                    </a:ext>
                  </a:extLst>
                </p:cNvPr>
                <p:cNvPicPr/>
                <p:nvPr/>
              </p:nvPicPr>
              <p:blipFill>
                <a:blip r:embed="rId464"/>
                <a:stretch>
                  <a:fillRect/>
                </a:stretch>
              </p:blipFill>
              <p:spPr>
                <a:xfrm>
                  <a:off x="9836747" y="2277960"/>
                  <a:ext cx="13788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465">
              <p14:nvContentPartPr>
                <p14:cNvPr id="202" name="Freihand 201">
                  <a:extLst>
                    <a:ext uri="{FF2B5EF4-FFF2-40B4-BE49-F238E27FC236}">
                      <a16:creationId xmlns:a16="http://schemas.microsoft.com/office/drawing/2014/main" id="{866C058E-4C5D-4214-8A4C-0AF0BD2CF8E5}"/>
                    </a:ext>
                  </a:extLst>
                </p14:cNvPr>
                <p14:cNvContentPartPr/>
                <p14:nvPr/>
              </p14:nvContentPartPr>
              <p14:xfrm>
                <a:off x="9988667" y="2268600"/>
                <a:ext cx="146520" cy="135720"/>
              </p14:xfrm>
            </p:contentPart>
          </mc:Choice>
          <mc:Fallback>
            <p:pic>
              <p:nvPicPr>
                <p:cNvPr id="202" name="Freihand 201">
                  <a:extLst>
                    <a:ext uri="{FF2B5EF4-FFF2-40B4-BE49-F238E27FC236}">
                      <a16:creationId xmlns:a16="http://schemas.microsoft.com/office/drawing/2014/main" id="{866C058E-4C5D-4214-8A4C-0AF0BD2CF8E5}"/>
                    </a:ext>
                  </a:extLst>
                </p:cNvPr>
                <p:cNvPicPr/>
                <p:nvPr/>
              </p:nvPicPr>
              <p:blipFill>
                <a:blip r:embed="rId466"/>
                <a:stretch>
                  <a:fillRect/>
                </a:stretch>
              </p:blipFill>
              <p:spPr>
                <a:xfrm>
                  <a:off x="9984347" y="2264280"/>
                  <a:ext cx="15516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467">
              <p14:nvContentPartPr>
                <p14:cNvPr id="203" name="Freihand 202">
                  <a:extLst>
                    <a:ext uri="{FF2B5EF4-FFF2-40B4-BE49-F238E27FC236}">
                      <a16:creationId xmlns:a16="http://schemas.microsoft.com/office/drawing/2014/main" id="{92199876-5C3E-4FCB-AC30-80CB940164F4}"/>
                    </a:ext>
                  </a:extLst>
                </p14:cNvPr>
                <p14:cNvContentPartPr/>
                <p14:nvPr/>
              </p14:nvContentPartPr>
              <p14:xfrm>
                <a:off x="10113947" y="2240160"/>
                <a:ext cx="86040" cy="160920"/>
              </p14:xfrm>
            </p:contentPart>
          </mc:Choice>
          <mc:Fallback>
            <p:pic>
              <p:nvPicPr>
                <p:cNvPr id="203" name="Freihand 202">
                  <a:extLst>
                    <a:ext uri="{FF2B5EF4-FFF2-40B4-BE49-F238E27FC236}">
                      <a16:creationId xmlns:a16="http://schemas.microsoft.com/office/drawing/2014/main" id="{92199876-5C3E-4FCB-AC30-80CB940164F4}"/>
                    </a:ext>
                  </a:extLst>
                </p:cNvPr>
                <p:cNvPicPr/>
                <p:nvPr/>
              </p:nvPicPr>
              <p:blipFill>
                <a:blip r:embed="rId468"/>
                <a:stretch>
                  <a:fillRect/>
                </a:stretch>
              </p:blipFill>
              <p:spPr>
                <a:xfrm>
                  <a:off x="10109627" y="2235840"/>
                  <a:ext cx="94680" cy="169560"/>
                </a:xfrm>
                <a:prstGeom prst="rect">
                  <a:avLst/>
                </a:prstGeom>
              </p:spPr>
            </p:pic>
          </mc:Fallback>
        </mc:AlternateContent>
        <mc:AlternateContent xmlns:mc="http://schemas.openxmlformats.org/markup-compatibility/2006">
          <mc:Choice xmlns:p14="http://schemas.microsoft.com/office/powerpoint/2010/main" Requires="p14">
            <p:contentPart p14:bwMode="auto" r:id="rId469">
              <p14:nvContentPartPr>
                <p14:cNvPr id="204" name="Freihand 203">
                  <a:extLst>
                    <a:ext uri="{FF2B5EF4-FFF2-40B4-BE49-F238E27FC236}">
                      <a16:creationId xmlns:a16="http://schemas.microsoft.com/office/drawing/2014/main" id="{0AC8F4E8-0083-4AA7-B1D7-B8313FA60D32}"/>
                    </a:ext>
                  </a:extLst>
                </p14:cNvPr>
                <p14:cNvContentPartPr/>
                <p14:nvPr/>
              </p14:nvContentPartPr>
              <p14:xfrm>
                <a:off x="10232027" y="2245920"/>
                <a:ext cx="85680" cy="100800"/>
              </p14:xfrm>
            </p:contentPart>
          </mc:Choice>
          <mc:Fallback>
            <p:pic>
              <p:nvPicPr>
                <p:cNvPr id="204" name="Freihand 203">
                  <a:extLst>
                    <a:ext uri="{FF2B5EF4-FFF2-40B4-BE49-F238E27FC236}">
                      <a16:creationId xmlns:a16="http://schemas.microsoft.com/office/drawing/2014/main" id="{0AC8F4E8-0083-4AA7-B1D7-B8313FA60D32}"/>
                    </a:ext>
                  </a:extLst>
                </p:cNvPr>
                <p:cNvPicPr/>
                <p:nvPr/>
              </p:nvPicPr>
              <p:blipFill>
                <a:blip r:embed="rId470"/>
                <a:stretch>
                  <a:fillRect/>
                </a:stretch>
              </p:blipFill>
              <p:spPr>
                <a:xfrm>
                  <a:off x="10227707" y="2241600"/>
                  <a:ext cx="9432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471">
              <p14:nvContentPartPr>
                <p14:cNvPr id="205" name="Freihand 204">
                  <a:extLst>
                    <a:ext uri="{FF2B5EF4-FFF2-40B4-BE49-F238E27FC236}">
                      <a16:creationId xmlns:a16="http://schemas.microsoft.com/office/drawing/2014/main" id="{250109A8-2819-4DFF-B41D-AF9C71A8CC15}"/>
                    </a:ext>
                  </a:extLst>
                </p14:cNvPr>
                <p14:cNvContentPartPr/>
                <p14:nvPr/>
              </p14:nvContentPartPr>
              <p14:xfrm>
                <a:off x="10363427" y="2219280"/>
                <a:ext cx="104040" cy="127800"/>
              </p14:xfrm>
            </p:contentPart>
          </mc:Choice>
          <mc:Fallback>
            <p:pic>
              <p:nvPicPr>
                <p:cNvPr id="205" name="Freihand 204">
                  <a:extLst>
                    <a:ext uri="{FF2B5EF4-FFF2-40B4-BE49-F238E27FC236}">
                      <a16:creationId xmlns:a16="http://schemas.microsoft.com/office/drawing/2014/main" id="{250109A8-2819-4DFF-B41D-AF9C71A8CC15}"/>
                    </a:ext>
                  </a:extLst>
                </p:cNvPr>
                <p:cNvPicPr/>
                <p:nvPr/>
              </p:nvPicPr>
              <p:blipFill>
                <a:blip r:embed="rId472"/>
                <a:stretch>
                  <a:fillRect/>
                </a:stretch>
              </p:blipFill>
              <p:spPr>
                <a:xfrm>
                  <a:off x="10359107" y="2214960"/>
                  <a:ext cx="11268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473">
              <p14:nvContentPartPr>
                <p14:cNvPr id="206" name="Freihand 205">
                  <a:extLst>
                    <a:ext uri="{FF2B5EF4-FFF2-40B4-BE49-F238E27FC236}">
                      <a16:creationId xmlns:a16="http://schemas.microsoft.com/office/drawing/2014/main" id="{9352B8CB-576A-4052-83AA-8A30CF72AA85}"/>
                    </a:ext>
                  </a:extLst>
                </p14:cNvPr>
                <p14:cNvContentPartPr/>
                <p14:nvPr/>
              </p14:nvContentPartPr>
              <p14:xfrm>
                <a:off x="10610387" y="2239080"/>
                <a:ext cx="239760" cy="101880"/>
              </p14:xfrm>
            </p:contentPart>
          </mc:Choice>
          <mc:Fallback>
            <p:pic>
              <p:nvPicPr>
                <p:cNvPr id="206" name="Freihand 205">
                  <a:extLst>
                    <a:ext uri="{FF2B5EF4-FFF2-40B4-BE49-F238E27FC236}">
                      <a16:creationId xmlns:a16="http://schemas.microsoft.com/office/drawing/2014/main" id="{9352B8CB-576A-4052-83AA-8A30CF72AA85}"/>
                    </a:ext>
                  </a:extLst>
                </p:cNvPr>
                <p:cNvPicPr/>
                <p:nvPr/>
              </p:nvPicPr>
              <p:blipFill>
                <a:blip r:embed="rId474"/>
                <a:stretch>
                  <a:fillRect/>
                </a:stretch>
              </p:blipFill>
              <p:spPr>
                <a:xfrm>
                  <a:off x="10606067" y="2234760"/>
                  <a:ext cx="24840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475">
              <p14:nvContentPartPr>
                <p14:cNvPr id="208" name="Freihand 207">
                  <a:extLst>
                    <a:ext uri="{FF2B5EF4-FFF2-40B4-BE49-F238E27FC236}">
                      <a16:creationId xmlns:a16="http://schemas.microsoft.com/office/drawing/2014/main" id="{E22D158E-503B-4BCB-8489-B3E11D2F49C9}"/>
                    </a:ext>
                  </a:extLst>
                </p14:cNvPr>
                <p14:cNvContentPartPr/>
                <p14:nvPr/>
              </p14:nvContentPartPr>
              <p14:xfrm>
                <a:off x="10973267" y="2130000"/>
                <a:ext cx="110160" cy="168480"/>
              </p14:xfrm>
            </p:contentPart>
          </mc:Choice>
          <mc:Fallback>
            <p:pic>
              <p:nvPicPr>
                <p:cNvPr id="208" name="Freihand 207">
                  <a:extLst>
                    <a:ext uri="{FF2B5EF4-FFF2-40B4-BE49-F238E27FC236}">
                      <a16:creationId xmlns:a16="http://schemas.microsoft.com/office/drawing/2014/main" id="{E22D158E-503B-4BCB-8489-B3E11D2F49C9}"/>
                    </a:ext>
                  </a:extLst>
                </p:cNvPr>
                <p:cNvPicPr/>
                <p:nvPr/>
              </p:nvPicPr>
              <p:blipFill>
                <a:blip r:embed="rId476"/>
                <a:stretch>
                  <a:fillRect/>
                </a:stretch>
              </p:blipFill>
              <p:spPr>
                <a:xfrm>
                  <a:off x="10968947" y="2125680"/>
                  <a:ext cx="11880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477">
              <p14:nvContentPartPr>
                <p14:cNvPr id="209" name="Freihand 208">
                  <a:extLst>
                    <a:ext uri="{FF2B5EF4-FFF2-40B4-BE49-F238E27FC236}">
                      <a16:creationId xmlns:a16="http://schemas.microsoft.com/office/drawing/2014/main" id="{5239F23E-D2A3-4F30-8FFA-409E018BEFBC}"/>
                    </a:ext>
                  </a:extLst>
                </p14:cNvPr>
                <p14:cNvContentPartPr/>
                <p14:nvPr/>
              </p14:nvContentPartPr>
              <p14:xfrm>
                <a:off x="11148227" y="2188680"/>
                <a:ext cx="102240" cy="25560"/>
              </p14:xfrm>
            </p:contentPart>
          </mc:Choice>
          <mc:Fallback>
            <p:pic>
              <p:nvPicPr>
                <p:cNvPr id="209" name="Freihand 208">
                  <a:extLst>
                    <a:ext uri="{FF2B5EF4-FFF2-40B4-BE49-F238E27FC236}">
                      <a16:creationId xmlns:a16="http://schemas.microsoft.com/office/drawing/2014/main" id="{5239F23E-D2A3-4F30-8FFA-409E018BEFBC}"/>
                    </a:ext>
                  </a:extLst>
                </p:cNvPr>
                <p:cNvPicPr/>
                <p:nvPr/>
              </p:nvPicPr>
              <p:blipFill>
                <a:blip r:embed="rId478"/>
                <a:stretch>
                  <a:fillRect/>
                </a:stretch>
              </p:blipFill>
              <p:spPr>
                <a:xfrm>
                  <a:off x="11143907" y="2184360"/>
                  <a:ext cx="11088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479">
              <p14:nvContentPartPr>
                <p14:cNvPr id="210" name="Freihand 209">
                  <a:extLst>
                    <a:ext uri="{FF2B5EF4-FFF2-40B4-BE49-F238E27FC236}">
                      <a16:creationId xmlns:a16="http://schemas.microsoft.com/office/drawing/2014/main" id="{9A81FA67-32A7-4DB7-B6BA-D90C42770F81}"/>
                    </a:ext>
                  </a:extLst>
                </p14:cNvPr>
                <p14:cNvContentPartPr/>
                <p14:nvPr/>
              </p14:nvContentPartPr>
              <p14:xfrm>
                <a:off x="11308067" y="2092200"/>
                <a:ext cx="75600" cy="158040"/>
              </p14:xfrm>
            </p:contentPart>
          </mc:Choice>
          <mc:Fallback>
            <p:pic>
              <p:nvPicPr>
                <p:cNvPr id="210" name="Freihand 209">
                  <a:extLst>
                    <a:ext uri="{FF2B5EF4-FFF2-40B4-BE49-F238E27FC236}">
                      <a16:creationId xmlns:a16="http://schemas.microsoft.com/office/drawing/2014/main" id="{9A81FA67-32A7-4DB7-B6BA-D90C42770F81}"/>
                    </a:ext>
                  </a:extLst>
                </p:cNvPr>
                <p:cNvPicPr/>
                <p:nvPr/>
              </p:nvPicPr>
              <p:blipFill>
                <a:blip r:embed="rId480"/>
                <a:stretch>
                  <a:fillRect/>
                </a:stretch>
              </p:blipFill>
              <p:spPr>
                <a:xfrm>
                  <a:off x="11303747" y="2087880"/>
                  <a:ext cx="84240" cy="166680"/>
                </a:xfrm>
                <a:prstGeom prst="rect">
                  <a:avLst/>
                </a:prstGeom>
              </p:spPr>
            </p:pic>
          </mc:Fallback>
        </mc:AlternateContent>
        <mc:AlternateContent xmlns:mc="http://schemas.openxmlformats.org/markup-compatibility/2006">
          <mc:Choice xmlns:p14="http://schemas.microsoft.com/office/powerpoint/2010/main" Requires="p14">
            <p:contentPart p14:bwMode="auto" r:id="rId481">
              <p14:nvContentPartPr>
                <p14:cNvPr id="211" name="Freihand 210">
                  <a:extLst>
                    <a:ext uri="{FF2B5EF4-FFF2-40B4-BE49-F238E27FC236}">
                      <a16:creationId xmlns:a16="http://schemas.microsoft.com/office/drawing/2014/main" id="{13C852D2-A7FF-45E1-947C-47DEE24D83EE}"/>
                    </a:ext>
                  </a:extLst>
                </p14:cNvPr>
                <p14:cNvContentPartPr/>
                <p14:nvPr/>
              </p14:nvContentPartPr>
              <p14:xfrm>
                <a:off x="11486987" y="2129640"/>
                <a:ext cx="84240" cy="114120"/>
              </p14:xfrm>
            </p:contentPart>
          </mc:Choice>
          <mc:Fallback>
            <p:pic>
              <p:nvPicPr>
                <p:cNvPr id="211" name="Freihand 210">
                  <a:extLst>
                    <a:ext uri="{FF2B5EF4-FFF2-40B4-BE49-F238E27FC236}">
                      <a16:creationId xmlns:a16="http://schemas.microsoft.com/office/drawing/2014/main" id="{13C852D2-A7FF-45E1-947C-47DEE24D83EE}"/>
                    </a:ext>
                  </a:extLst>
                </p:cNvPr>
                <p:cNvPicPr/>
                <p:nvPr/>
              </p:nvPicPr>
              <p:blipFill>
                <a:blip r:embed="rId482"/>
                <a:stretch>
                  <a:fillRect/>
                </a:stretch>
              </p:blipFill>
              <p:spPr>
                <a:xfrm>
                  <a:off x="11482667" y="2125320"/>
                  <a:ext cx="9288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483">
              <p14:nvContentPartPr>
                <p14:cNvPr id="212" name="Freihand 211">
                  <a:extLst>
                    <a:ext uri="{FF2B5EF4-FFF2-40B4-BE49-F238E27FC236}">
                      <a16:creationId xmlns:a16="http://schemas.microsoft.com/office/drawing/2014/main" id="{09FF3D4F-22B4-48B4-B8CE-F64F93796119}"/>
                    </a:ext>
                  </a:extLst>
                </p14:cNvPr>
                <p14:cNvContentPartPr/>
                <p14:nvPr/>
              </p14:nvContentPartPr>
              <p14:xfrm>
                <a:off x="11417867" y="2023440"/>
                <a:ext cx="97920" cy="124200"/>
              </p14:xfrm>
            </p:contentPart>
          </mc:Choice>
          <mc:Fallback>
            <p:pic>
              <p:nvPicPr>
                <p:cNvPr id="212" name="Freihand 211">
                  <a:extLst>
                    <a:ext uri="{FF2B5EF4-FFF2-40B4-BE49-F238E27FC236}">
                      <a16:creationId xmlns:a16="http://schemas.microsoft.com/office/drawing/2014/main" id="{09FF3D4F-22B4-48B4-B8CE-F64F93796119}"/>
                    </a:ext>
                  </a:extLst>
                </p:cNvPr>
                <p:cNvPicPr/>
                <p:nvPr/>
              </p:nvPicPr>
              <p:blipFill>
                <a:blip r:embed="rId484"/>
                <a:stretch>
                  <a:fillRect/>
                </a:stretch>
              </p:blipFill>
              <p:spPr>
                <a:xfrm>
                  <a:off x="11413547" y="2019120"/>
                  <a:ext cx="10656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485">
              <p14:nvContentPartPr>
                <p14:cNvPr id="213" name="Freihand 212">
                  <a:extLst>
                    <a:ext uri="{FF2B5EF4-FFF2-40B4-BE49-F238E27FC236}">
                      <a16:creationId xmlns:a16="http://schemas.microsoft.com/office/drawing/2014/main" id="{E19172B6-DBC0-4106-9EF6-9CD5B7894048}"/>
                    </a:ext>
                  </a:extLst>
                </p14:cNvPr>
                <p14:cNvContentPartPr/>
                <p14:nvPr/>
              </p14:nvContentPartPr>
              <p14:xfrm>
                <a:off x="11529467" y="2178600"/>
                <a:ext cx="88560" cy="84240"/>
              </p14:xfrm>
            </p:contentPart>
          </mc:Choice>
          <mc:Fallback>
            <p:pic>
              <p:nvPicPr>
                <p:cNvPr id="213" name="Freihand 212">
                  <a:extLst>
                    <a:ext uri="{FF2B5EF4-FFF2-40B4-BE49-F238E27FC236}">
                      <a16:creationId xmlns:a16="http://schemas.microsoft.com/office/drawing/2014/main" id="{E19172B6-DBC0-4106-9EF6-9CD5B7894048}"/>
                    </a:ext>
                  </a:extLst>
                </p:cNvPr>
                <p:cNvPicPr/>
                <p:nvPr/>
              </p:nvPicPr>
              <p:blipFill>
                <a:blip r:embed="rId486"/>
                <a:stretch>
                  <a:fillRect/>
                </a:stretch>
              </p:blipFill>
              <p:spPr>
                <a:xfrm>
                  <a:off x="11525147" y="2174280"/>
                  <a:ext cx="9720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487">
              <p14:nvContentPartPr>
                <p14:cNvPr id="214" name="Freihand 213">
                  <a:extLst>
                    <a:ext uri="{FF2B5EF4-FFF2-40B4-BE49-F238E27FC236}">
                      <a16:creationId xmlns:a16="http://schemas.microsoft.com/office/drawing/2014/main" id="{9EC8F8A6-CE4C-473D-A184-629598B36D97}"/>
                    </a:ext>
                  </a:extLst>
                </p14:cNvPr>
                <p14:cNvContentPartPr/>
                <p14:nvPr/>
              </p14:nvContentPartPr>
              <p14:xfrm>
                <a:off x="11668787" y="2114880"/>
                <a:ext cx="114120" cy="268200"/>
              </p14:xfrm>
            </p:contentPart>
          </mc:Choice>
          <mc:Fallback>
            <p:pic>
              <p:nvPicPr>
                <p:cNvPr id="214" name="Freihand 213">
                  <a:extLst>
                    <a:ext uri="{FF2B5EF4-FFF2-40B4-BE49-F238E27FC236}">
                      <a16:creationId xmlns:a16="http://schemas.microsoft.com/office/drawing/2014/main" id="{9EC8F8A6-CE4C-473D-A184-629598B36D97}"/>
                    </a:ext>
                  </a:extLst>
                </p:cNvPr>
                <p:cNvPicPr/>
                <p:nvPr/>
              </p:nvPicPr>
              <p:blipFill>
                <a:blip r:embed="rId488"/>
                <a:stretch>
                  <a:fillRect/>
                </a:stretch>
              </p:blipFill>
              <p:spPr>
                <a:xfrm>
                  <a:off x="11664467" y="2110560"/>
                  <a:ext cx="122760" cy="276840"/>
                </a:xfrm>
                <a:prstGeom prst="rect">
                  <a:avLst/>
                </a:prstGeom>
              </p:spPr>
            </p:pic>
          </mc:Fallback>
        </mc:AlternateContent>
        <mc:AlternateContent xmlns:mc="http://schemas.openxmlformats.org/markup-compatibility/2006">
          <mc:Choice xmlns:p14="http://schemas.microsoft.com/office/powerpoint/2010/main" Requires="p14">
            <p:contentPart p14:bwMode="auto" r:id="rId489">
              <p14:nvContentPartPr>
                <p14:cNvPr id="215" name="Freihand 214">
                  <a:extLst>
                    <a:ext uri="{FF2B5EF4-FFF2-40B4-BE49-F238E27FC236}">
                      <a16:creationId xmlns:a16="http://schemas.microsoft.com/office/drawing/2014/main" id="{84FE817B-3E37-43B1-BD03-137554BB9B8A}"/>
                    </a:ext>
                  </a:extLst>
                </p14:cNvPr>
                <p14:cNvContentPartPr/>
                <p14:nvPr/>
              </p14:nvContentPartPr>
              <p14:xfrm>
                <a:off x="11819987" y="2203080"/>
                <a:ext cx="5400" cy="20880"/>
              </p14:xfrm>
            </p:contentPart>
          </mc:Choice>
          <mc:Fallback>
            <p:pic>
              <p:nvPicPr>
                <p:cNvPr id="215" name="Freihand 214">
                  <a:extLst>
                    <a:ext uri="{FF2B5EF4-FFF2-40B4-BE49-F238E27FC236}">
                      <a16:creationId xmlns:a16="http://schemas.microsoft.com/office/drawing/2014/main" id="{84FE817B-3E37-43B1-BD03-137554BB9B8A}"/>
                    </a:ext>
                  </a:extLst>
                </p:cNvPr>
                <p:cNvPicPr/>
                <p:nvPr/>
              </p:nvPicPr>
              <p:blipFill>
                <a:blip r:embed="rId490"/>
                <a:stretch>
                  <a:fillRect/>
                </a:stretch>
              </p:blipFill>
              <p:spPr>
                <a:xfrm>
                  <a:off x="11815667" y="2198760"/>
                  <a:ext cx="14040" cy="29520"/>
                </a:xfrm>
                <a:prstGeom prst="rect">
                  <a:avLst/>
                </a:prstGeom>
              </p:spPr>
            </p:pic>
          </mc:Fallback>
        </mc:AlternateContent>
        <mc:AlternateContent xmlns:mc="http://schemas.openxmlformats.org/markup-compatibility/2006">
          <mc:Choice xmlns:p14="http://schemas.microsoft.com/office/powerpoint/2010/main" Requires="p14">
            <p:contentPart p14:bwMode="auto" r:id="rId491">
              <p14:nvContentPartPr>
                <p14:cNvPr id="216" name="Freihand 215">
                  <a:extLst>
                    <a:ext uri="{FF2B5EF4-FFF2-40B4-BE49-F238E27FC236}">
                      <a16:creationId xmlns:a16="http://schemas.microsoft.com/office/drawing/2014/main" id="{D55F672E-203A-46F0-BA5F-8884FECCB502}"/>
                    </a:ext>
                  </a:extLst>
                </p14:cNvPr>
                <p14:cNvContentPartPr/>
                <p14:nvPr/>
              </p14:nvContentPartPr>
              <p14:xfrm>
                <a:off x="11860307" y="2139720"/>
                <a:ext cx="120960" cy="100080"/>
              </p14:xfrm>
            </p:contentPart>
          </mc:Choice>
          <mc:Fallback>
            <p:pic>
              <p:nvPicPr>
                <p:cNvPr id="216" name="Freihand 215">
                  <a:extLst>
                    <a:ext uri="{FF2B5EF4-FFF2-40B4-BE49-F238E27FC236}">
                      <a16:creationId xmlns:a16="http://schemas.microsoft.com/office/drawing/2014/main" id="{D55F672E-203A-46F0-BA5F-8884FECCB502}"/>
                    </a:ext>
                  </a:extLst>
                </p:cNvPr>
                <p:cNvPicPr/>
                <p:nvPr/>
              </p:nvPicPr>
              <p:blipFill>
                <a:blip r:embed="rId492"/>
                <a:stretch>
                  <a:fillRect/>
                </a:stretch>
              </p:blipFill>
              <p:spPr>
                <a:xfrm>
                  <a:off x="11855987" y="2135400"/>
                  <a:ext cx="12960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493">
              <p14:nvContentPartPr>
                <p14:cNvPr id="217" name="Freihand 216">
                  <a:extLst>
                    <a:ext uri="{FF2B5EF4-FFF2-40B4-BE49-F238E27FC236}">
                      <a16:creationId xmlns:a16="http://schemas.microsoft.com/office/drawing/2014/main" id="{5EEB6C85-F9C2-4611-951E-4E785DC863D8}"/>
                    </a:ext>
                  </a:extLst>
                </p14:cNvPr>
                <p14:cNvContentPartPr/>
                <p14:nvPr/>
              </p14:nvContentPartPr>
              <p14:xfrm>
                <a:off x="11992427" y="2221080"/>
                <a:ext cx="21600" cy="29520"/>
              </p14:xfrm>
            </p:contentPart>
          </mc:Choice>
          <mc:Fallback>
            <p:pic>
              <p:nvPicPr>
                <p:cNvPr id="217" name="Freihand 216">
                  <a:extLst>
                    <a:ext uri="{FF2B5EF4-FFF2-40B4-BE49-F238E27FC236}">
                      <a16:creationId xmlns:a16="http://schemas.microsoft.com/office/drawing/2014/main" id="{5EEB6C85-F9C2-4611-951E-4E785DC863D8}"/>
                    </a:ext>
                  </a:extLst>
                </p:cNvPr>
                <p:cNvPicPr/>
                <p:nvPr/>
              </p:nvPicPr>
              <p:blipFill>
                <a:blip r:embed="rId494"/>
                <a:stretch>
                  <a:fillRect/>
                </a:stretch>
              </p:blipFill>
              <p:spPr>
                <a:xfrm>
                  <a:off x="11988107" y="2216760"/>
                  <a:ext cx="3024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495">
              <p14:nvContentPartPr>
                <p14:cNvPr id="219" name="Freihand 218">
                  <a:extLst>
                    <a:ext uri="{FF2B5EF4-FFF2-40B4-BE49-F238E27FC236}">
                      <a16:creationId xmlns:a16="http://schemas.microsoft.com/office/drawing/2014/main" id="{0D20B169-066E-4545-A799-9DB72EA05797}"/>
                    </a:ext>
                  </a:extLst>
                </p14:cNvPr>
                <p14:cNvContentPartPr/>
                <p14:nvPr/>
              </p14:nvContentPartPr>
              <p14:xfrm>
                <a:off x="6487307" y="1688280"/>
                <a:ext cx="937800" cy="70560"/>
              </p14:xfrm>
            </p:contentPart>
          </mc:Choice>
          <mc:Fallback>
            <p:pic>
              <p:nvPicPr>
                <p:cNvPr id="219" name="Freihand 218">
                  <a:extLst>
                    <a:ext uri="{FF2B5EF4-FFF2-40B4-BE49-F238E27FC236}">
                      <a16:creationId xmlns:a16="http://schemas.microsoft.com/office/drawing/2014/main" id="{0D20B169-066E-4545-A799-9DB72EA05797}"/>
                    </a:ext>
                  </a:extLst>
                </p:cNvPr>
                <p:cNvPicPr/>
                <p:nvPr/>
              </p:nvPicPr>
              <p:blipFill>
                <a:blip r:embed="rId496"/>
                <a:stretch>
                  <a:fillRect/>
                </a:stretch>
              </p:blipFill>
              <p:spPr>
                <a:xfrm>
                  <a:off x="6482987" y="1683960"/>
                  <a:ext cx="946440" cy="79200"/>
                </a:xfrm>
                <a:prstGeom prst="rect">
                  <a:avLst/>
                </a:prstGeom>
              </p:spPr>
            </p:pic>
          </mc:Fallback>
        </mc:AlternateContent>
        <mc:AlternateContent xmlns:mc="http://schemas.openxmlformats.org/markup-compatibility/2006">
          <mc:Choice xmlns:p14="http://schemas.microsoft.com/office/powerpoint/2010/main" Requires="p14">
            <p:contentPart p14:bwMode="auto" r:id="rId497">
              <p14:nvContentPartPr>
                <p14:cNvPr id="220" name="Freihand 219">
                  <a:extLst>
                    <a:ext uri="{FF2B5EF4-FFF2-40B4-BE49-F238E27FC236}">
                      <a16:creationId xmlns:a16="http://schemas.microsoft.com/office/drawing/2014/main" id="{D310887F-A371-4783-B511-8CB5D8FD7042}"/>
                    </a:ext>
                  </a:extLst>
                </p14:cNvPr>
                <p14:cNvContentPartPr/>
                <p14:nvPr/>
              </p14:nvContentPartPr>
              <p14:xfrm>
                <a:off x="7579547" y="1312800"/>
                <a:ext cx="516600" cy="292320"/>
              </p14:xfrm>
            </p:contentPart>
          </mc:Choice>
          <mc:Fallback>
            <p:pic>
              <p:nvPicPr>
                <p:cNvPr id="220" name="Freihand 219">
                  <a:extLst>
                    <a:ext uri="{FF2B5EF4-FFF2-40B4-BE49-F238E27FC236}">
                      <a16:creationId xmlns:a16="http://schemas.microsoft.com/office/drawing/2014/main" id="{D310887F-A371-4783-B511-8CB5D8FD7042}"/>
                    </a:ext>
                  </a:extLst>
                </p:cNvPr>
                <p:cNvPicPr/>
                <p:nvPr/>
              </p:nvPicPr>
              <p:blipFill>
                <a:blip r:embed="rId498"/>
                <a:stretch>
                  <a:fillRect/>
                </a:stretch>
              </p:blipFill>
              <p:spPr>
                <a:xfrm>
                  <a:off x="7575227" y="1308480"/>
                  <a:ext cx="525240" cy="300960"/>
                </a:xfrm>
                <a:prstGeom prst="rect">
                  <a:avLst/>
                </a:prstGeom>
              </p:spPr>
            </p:pic>
          </mc:Fallback>
        </mc:AlternateContent>
        <mc:AlternateContent xmlns:mc="http://schemas.openxmlformats.org/markup-compatibility/2006">
          <mc:Choice xmlns:p14="http://schemas.microsoft.com/office/powerpoint/2010/main" Requires="p14">
            <p:contentPart p14:bwMode="auto" r:id="rId499">
              <p14:nvContentPartPr>
                <p14:cNvPr id="221" name="Freihand 220">
                  <a:extLst>
                    <a:ext uri="{FF2B5EF4-FFF2-40B4-BE49-F238E27FC236}">
                      <a16:creationId xmlns:a16="http://schemas.microsoft.com/office/drawing/2014/main" id="{5ED88134-5646-4870-B68E-FCB87A4CD6C0}"/>
                    </a:ext>
                  </a:extLst>
                </p14:cNvPr>
                <p14:cNvContentPartPr/>
                <p14:nvPr/>
              </p14:nvContentPartPr>
              <p14:xfrm>
                <a:off x="7432667" y="1457520"/>
                <a:ext cx="398880" cy="216360"/>
              </p14:xfrm>
            </p:contentPart>
          </mc:Choice>
          <mc:Fallback>
            <p:pic>
              <p:nvPicPr>
                <p:cNvPr id="221" name="Freihand 220">
                  <a:extLst>
                    <a:ext uri="{FF2B5EF4-FFF2-40B4-BE49-F238E27FC236}">
                      <a16:creationId xmlns:a16="http://schemas.microsoft.com/office/drawing/2014/main" id="{5ED88134-5646-4870-B68E-FCB87A4CD6C0}"/>
                    </a:ext>
                  </a:extLst>
                </p:cNvPr>
                <p:cNvPicPr/>
                <p:nvPr/>
              </p:nvPicPr>
              <p:blipFill>
                <a:blip r:embed="rId500"/>
                <a:stretch>
                  <a:fillRect/>
                </a:stretch>
              </p:blipFill>
              <p:spPr>
                <a:xfrm>
                  <a:off x="7428347" y="1453200"/>
                  <a:ext cx="407520" cy="225000"/>
                </a:xfrm>
                <a:prstGeom prst="rect">
                  <a:avLst/>
                </a:prstGeom>
              </p:spPr>
            </p:pic>
          </mc:Fallback>
        </mc:AlternateContent>
        <mc:AlternateContent xmlns:mc="http://schemas.openxmlformats.org/markup-compatibility/2006">
          <mc:Choice xmlns:p14="http://schemas.microsoft.com/office/powerpoint/2010/main" Requires="p14">
            <p:contentPart p14:bwMode="auto" r:id="rId501">
              <p14:nvContentPartPr>
                <p14:cNvPr id="223" name="Freihand 222">
                  <a:extLst>
                    <a:ext uri="{FF2B5EF4-FFF2-40B4-BE49-F238E27FC236}">
                      <a16:creationId xmlns:a16="http://schemas.microsoft.com/office/drawing/2014/main" id="{B42EC9BC-E19A-4688-8536-E64EBB66E175}"/>
                    </a:ext>
                  </a:extLst>
                </p14:cNvPr>
                <p14:cNvContentPartPr/>
                <p14:nvPr/>
              </p14:nvContentPartPr>
              <p14:xfrm>
                <a:off x="8304227" y="906360"/>
                <a:ext cx="723600" cy="338040"/>
              </p14:xfrm>
            </p:contentPart>
          </mc:Choice>
          <mc:Fallback>
            <p:pic>
              <p:nvPicPr>
                <p:cNvPr id="223" name="Freihand 222">
                  <a:extLst>
                    <a:ext uri="{FF2B5EF4-FFF2-40B4-BE49-F238E27FC236}">
                      <a16:creationId xmlns:a16="http://schemas.microsoft.com/office/drawing/2014/main" id="{B42EC9BC-E19A-4688-8536-E64EBB66E175}"/>
                    </a:ext>
                  </a:extLst>
                </p:cNvPr>
                <p:cNvPicPr/>
                <p:nvPr/>
              </p:nvPicPr>
              <p:blipFill>
                <a:blip r:embed="rId502"/>
                <a:stretch>
                  <a:fillRect/>
                </a:stretch>
              </p:blipFill>
              <p:spPr>
                <a:xfrm>
                  <a:off x="8299907" y="902040"/>
                  <a:ext cx="732240" cy="346680"/>
                </a:xfrm>
                <a:prstGeom prst="rect">
                  <a:avLst/>
                </a:prstGeom>
              </p:spPr>
            </p:pic>
          </mc:Fallback>
        </mc:AlternateContent>
        <mc:AlternateContent xmlns:mc="http://schemas.openxmlformats.org/markup-compatibility/2006">
          <mc:Choice xmlns:p14="http://schemas.microsoft.com/office/powerpoint/2010/main" Requires="p14">
            <p:contentPart p14:bwMode="auto" r:id="rId503">
              <p14:nvContentPartPr>
                <p14:cNvPr id="224" name="Freihand 223">
                  <a:extLst>
                    <a:ext uri="{FF2B5EF4-FFF2-40B4-BE49-F238E27FC236}">
                      <a16:creationId xmlns:a16="http://schemas.microsoft.com/office/drawing/2014/main" id="{54B40043-0D6E-4938-B780-9EAA7FE9570F}"/>
                    </a:ext>
                  </a:extLst>
                </p14:cNvPr>
                <p14:cNvContentPartPr/>
                <p14:nvPr/>
              </p14:nvContentPartPr>
              <p14:xfrm>
                <a:off x="9211787" y="684600"/>
                <a:ext cx="150480" cy="224280"/>
              </p14:xfrm>
            </p:contentPart>
          </mc:Choice>
          <mc:Fallback>
            <p:pic>
              <p:nvPicPr>
                <p:cNvPr id="224" name="Freihand 223">
                  <a:extLst>
                    <a:ext uri="{FF2B5EF4-FFF2-40B4-BE49-F238E27FC236}">
                      <a16:creationId xmlns:a16="http://schemas.microsoft.com/office/drawing/2014/main" id="{54B40043-0D6E-4938-B780-9EAA7FE9570F}"/>
                    </a:ext>
                  </a:extLst>
                </p:cNvPr>
                <p:cNvPicPr/>
                <p:nvPr/>
              </p:nvPicPr>
              <p:blipFill>
                <a:blip r:embed="rId504"/>
                <a:stretch>
                  <a:fillRect/>
                </a:stretch>
              </p:blipFill>
              <p:spPr>
                <a:xfrm>
                  <a:off x="9207467" y="680280"/>
                  <a:ext cx="159120" cy="232920"/>
                </a:xfrm>
                <a:prstGeom prst="rect">
                  <a:avLst/>
                </a:prstGeom>
              </p:spPr>
            </p:pic>
          </mc:Fallback>
        </mc:AlternateContent>
        <mc:AlternateContent xmlns:mc="http://schemas.openxmlformats.org/markup-compatibility/2006">
          <mc:Choice xmlns:p14="http://schemas.microsoft.com/office/powerpoint/2010/main" Requires="p14">
            <p:contentPart p14:bwMode="auto" r:id="rId505">
              <p14:nvContentPartPr>
                <p14:cNvPr id="225" name="Freihand 224">
                  <a:extLst>
                    <a:ext uri="{FF2B5EF4-FFF2-40B4-BE49-F238E27FC236}">
                      <a16:creationId xmlns:a16="http://schemas.microsoft.com/office/drawing/2014/main" id="{11516F93-48C7-4DA4-9BE9-6EC258C2AC97}"/>
                    </a:ext>
                  </a:extLst>
                </p14:cNvPr>
                <p14:cNvContentPartPr/>
                <p14:nvPr/>
              </p14:nvContentPartPr>
              <p14:xfrm>
                <a:off x="9178307" y="746520"/>
                <a:ext cx="83160" cy="3240"/>
              </p14:xfrm>
            </p:contentPart>
          </mc:Choice>
          <mc:Fallback>
            <p:pic>
              <p:nvPicPr>
                <p:cNvPr id="225" name="Freihand 224">
                  <a:extLst>
                    <a:ext uri="{FF2B5EF4-FFF2-40B4-BE49-F238E27FC236}">
                      <a16:creationId xmlns:a16="http://schemas.microsoft.com/office/drawing/2014/main" id="{11516F93-48C7-4DA4-9BE9-6EC258C2AC97}"/>
                    </a:ext>
                  </a:extLst>
                </p:cNvPr>
                <p:cNvPicPr/>
                <p:nvPr/>
              </p:nvPicPr>
              <p:blipFill>
                <a:blip r:embed="rId506"/>
                <a:stretch>
                  <a:fillRect/>
                </a:stretch>
              </p:blipFill>
              <p:spPr>
                <a:xfrm>
                  <a:off x="9173987" y="742200"/>
                  <a:ext cx="91800" cy="11880"/>
                </a:xfrm>
                <a:prstGeom prst="rect">
                  <a:avLst/>
                </a:prstGeom>
              </p:spPr>
            </p:pic>
          </mc:Fallback>
        </mc:AlternateContent>
        <mc:AlternateContent xmlns:mc="http://schemas.openxmlformats.org/markup-compatibility/2006">
          <mc:Choice xmlns:p14="http://schemas.microsoft.com/office/powerpoint/2010/main" Requires="p14">
            <p:contentPart p14:bwMode="auto" r:id="rId507">
              <p14:nvContentPartPr>
                <p14:cNvPr id="226" name="Freihand 225">
                  <a:extLst>
                    <a:ext uri="{FF2B5EF4-FFF2-40B4-BE49-F238E27FC236}">
                      <a16:creationId xmlns:a16="http://schemas.microsoft.com/office/drawing/2014/main" id="{2B852B41-D6FB-4D21-9A69-796203E70B54}"/>
                    </a:ext>
                  </a:extLst>
                </p14:cNvPr>
                <p14:cNvContentPartPr/>
                <p14:nvPr/>
              </p14:nvContentPartPr>
              <p14:xfrm>
                <a:off x="9381347" y="758040"/>
                <a:ext cx="78480" cy="72000"/>
              </p14:xfrm>
            </p:contentPart>
          </mc:Choice>
          <mc:Fallback>
            <p:pic>
              <p:nvPicPr>
                <p:cNvPr id="226" name="Freihand 225">
                  <a:extLst>
                    <a:ext uri="{FF2B5EF4-FFF2-40B4-BE49-F238E27FC236}">
                      <a16:creationId xmlns:a16="http://schemas.microsoft.com/office/drawing/2014/main" id="{2B852B41-D6FB-4D21-9A69-796203E70B54}"/>
                    </a:ext>
                  </a:extLst>
                </p:cNvPr>
                <p:cNvPicPr/>
                <p:nvPr/>
              </p:nvPicPr>
              <p:blipFill>
                <a:blip r:embed="rId508"/>
                <a:stretch>
                  <a:fillRect/>
                </a:stretch>
              </p:blipFill>
              <p:spPr>
                <a:xfrm>
                  <a:off x="9377027" y="753720"/>
                  <a:ext cx="8712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509">
              <p14:nvContentPartPr>
                <p14:cNvPr id="227" name="Freihand 226">
                  <a:extLst>
                    <a:ext uri="{FF2B5EF4-FFF2-40B4-BE49-F238E27FC236}">
                      <a16:creationId xmlns:a16="http://schemas.microsoft.com/office/drawing/2014/main" id="{9A7DB410-EE54-4712-A41C-D1448B369884}"/>
                    </a:ext>
                  </a:extLst>
                </p14:cNvPr>
                <p14:cNvContentPartPr/>
                <p14:nvPr/>
              </p14:nvContentPartPr>
              <p14:xfrm>
                <a:off x="9506267" y="669840"/>
                <a:ext cx="202320" cy="138960"/>
              </p14:xfrm>
            </p:contentPart>
          </mc:Choice>
          <mc:Fallback>
            <p:pic>
              <p:nvPicPr>
                <p:cNvPr id="227" name="Freihand 226">
                  <a:extLst>
                    <a:ext uri="{FF2B5EF4-FFF2-40B4-BE49-F238E27FC236}">
                      <a16:creationId xmlns:a16="http://schemas.microsoft.com/office/drawing/2014/main" id="{9A7DB410-EE54-4712-A41C-D1448B369884}"/>
                    </a:ext>
                  </a:extLst>
                </p:cNvPr>
                <p:cNvPicPr/>
                <p:nvPr/>
              </p:nvPicPr>
              <p:blipFill>
                <a:blip r:embed="rId510"/>
                <a:stretch>
                  <a:fillRect/>
                </a:stretch>
              </p:blipFill>
              <p:spPr>
                <a:xfrm>
                  <a:off x="9501947" y="665520"/>
                  <a:ext cx="21096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511">
              <p14:nvContentPartPr>
                <p14:cNvPr id="228" name="Freihand 227">
                  <a:extLst>
                    <a:ext uri="{FF2B5EF4-FFF2-40B4-BE49-F238E27FC236}">
                      <a16:creationId xmlns:a16="http://schemas.microsoft.com/office/drawing/2014/main" id="{B6BD092B-9294-4DD8-9FFB-D2DC2CF7E45A}"/>
                    </a:ext>
                  </a:extLst>
                </p14:cNvPr>
                <p14:cNvContentPartPr/>
                <p14:nvPr/>
              </p14:nvContentPartPr>
              <p14:xfrm>
                <a:off x="9875267" y="660840"/>
                <a:ext cx="161640" cy="131040"/>
              </p14:xfrm>
            </p:contentPart>
          </mc:Choice>
          <mc:Fallback>
            <p:pic>
              <p:nvPicPr>
                <p:cNvPr id="228" name="Freihand 227">
                  <a:extLst>
                    <a:ext uri="{FF2B5EF4-FFF2-40B4-BE49-F238E27FC236}">
                      <a16:creationId xmlns:a16="http://schemas.microsoft.com/office/drawing/2014/main" id="{B6BD092B-9294-4DD8-9FFB-D2DC2CF7E45A}"/>
                    </a:ext>
                  </a:extLst>
                </p:cNvPr>
                <p:cNvPicPr/>
                <p:nvPr/>
              </p:nvPicPr>
              <p:blipFill>
                <a:blip r:embed="rId512"/>
                <a:stretch>
                  <a:fillRect/>
                </a:stretch>
              </p:blipFill>
              <p:spPr>
                <a:xfrm>
                  <a:off x="9870947" y="656520"/>
                  <a:ext cx="17028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513">
              <p14:nvContentPartPr>
                <p14:cNvPr id="229" name="Freihand 228">
                  <a:extLst>
                    <a:ext uri="{FF2B5EF4-FFF2-40B4-BE49-F238E27FC236}">
                      <a16:creationId xmlns:a16="http://schemas.microsoft.com/office/drawing/2014/main" id="{50A9DADF-1005-4BFA-97F7-AE89B1C8E367}"/>
                    </a:ext>
                  </a:extLst>
                </p14:cNvPr>
                <p14:cNvContentPartPr/>
                <p14:nvPr/>
              </p14:nvContentPartPr>
              <p14:xfrm>
                <a:off x="10034747" y="543480"/>
                <a:ext cx="585000" cy="213120"/>
              </p14:xfrm>
            </p:contentPart>
          </mc:Choice>
          <mc:Fallback>
            <p:pic>
              <p:nvPicPr>
                <p:cNvPr id="229" name="Freihand 228">
                  <a:extLst>
                    <a:ext uri="{FF2B5EF4-FFF2-40B4-BE49-F238E27FC236}">
                      <a16:creationId xmlns:a16="http://schemas.microsoft.com/office/drawing/2014/main" id="{50A9DADF-1005-4BFA-97F7-AE89B1C8E367}"/>
                    </a:ext>
                  </a:extLst>
                </p:cNvPr>
                <p:cNvPicPr/>
                <p:nvPr/>
              </p:nvPicPr>
              <p:blipFill>
                <a:blip r:embed="rId514"/>
                <a:stretch>
                  <a:fillRect/>
                </a:stretch>
              </p:blipFill>
              <p:spPr>
                <a:xfrm>
                  <a:off x="10030427" y="539160"/>
                  <a:ext cx="593640" cy="221760"/>
                </a:xfrm>
                <a:prstGeom prst="rect">
                  <a:avLst/>
                </a:prstGeom>
              </p:spPr>
            </p:pic>
          </mc:Fallback>
        </mc:AlternateContent>
        <mc:AlternateContent xmlns:mc="http://schemas.openxmlformats.org/markup-compatibility/2006">
          <mc:Choice xmlns:p14="http://schemas.microsoft.com/office/powerpoint/2010/main" Requires="p14">
            <p:contentPart p14:bwMode="auto" r:id="rId515">
              <p14:nvContentPartPr>
                <p14:cNvPr id="230" name="Freihand 229">
                  <a:extLst>
                    <a:ext uri="{FF2B5EF4-FFF2-40B4-BE49-F238E27FC236}">
                      <a16:creationId xmlns:a16="http://schemas.microsoft.com/office/drawing/2014/main" id="{C42D82F0-254D-47A6-87BC-9553A7D80A1A}"/>
                    </a:ext>
                  </a:extLst>
                </p14:cNvPr>
                <p14:cNvContentPartPr/>
                <p14:nvPr/>
              </p14:nvContentPartPr>
              <p14:xfrm>
                <a:off x="10634147" y="616920"/>
                <a:ext cx="147240" cy="72000"/>
              </p14:xfrm>
            </p:contentPart>
          </mc:Choice>
          <mc:Fallback>
            <p:pic>
              <p:nvPicPr>
                <p:cNvPr id="230" name="Freihand 229">
                  <a:extLst>
                    <a:ext uri="{FF2B5EF4-FFF2-40B4-BE49-F238E27FC236}">
                      <a16:creationId xmlns:a16="http://schemas.microsoft.com/office/drawing/2014/main" id="{C42D82F0-254D-47A6-87BC-9553A7D80A1A}"/>
                    </a:ext>
                  </a:extLst>
                </p:cNvPr>
                <p:cNvPicPr/>
                <p:nvPr/>
              </p:nvPicPr>
              <p:blipFill>
                <a:blip r:embed="rId516"/>
                <a:stretch>
                  <a:fillRect/>
                </a:stretch>
              </p:blipFill>
              <p:spPr>
                <a:xfrm>
                  <a:off x="10629827" y="612600"/>
                  <a:ext cx="155880" cy="80640"/>
                </a:xfrm>
                <a:prstGeom prst="rect">
                  <a:avLst/>
                </a:prstGeom>
              </p:spPr>
            </p:pic>
          </mc:Fallback>
        </mc:AlternateContent>
        <mc:AlternateContent xmlns:mc="http://schemas.openxmlformats.org/markup-compatibility/2006">
          <mc:Choice xmlns:p14="http://schemas.microsoft.com/office/powerpoint/2010/main" Requires="p14">
            <p:contentPart p14:bwMode="auto" r:id="rId517">
              <p14:nvContentPartPr>
                <p14:cNvPr id="232" name="Freihand 231">
                  <a:extLst>
                    <a:ext uri="{FF2B5EF4-FFF2-40B4-BE49-F238E27FC236}">
                      <a16:creationId xmlns:a16="http://schemas.microsoft.com/office/drawing/2014/main" id="{0E8DC269-D812-4153-A312-0F54BD4F33A4}"/>
                    </a:ext>
                  </a:extLst>
                </p14:cNvPr>
                <p14:cNvContentPartPr/>
                <p14:nvPr/>
              </p14:nvContentPartPr>
              <p14:xfrm>
                <a:off x="10944107" y="596400"/>
                <a:ext cx="15480" cy="92160"/>
              </p14:xfrm>
            </p:contentPart>
          </mc:Choice>
          <mc:Fallback>
            <p:pic>
              <p:nvPicPr>
                <p:cNvPr id="232" name="Freihand 231">
                  <a:extLst>
                    <a:ext uri="{FF2B5EF4-FFF2-40B4-BE49-F238E27FC236}">
                      <a16:creationId xmlns:a16="http://schemas.microsoft.com/office/drawing/2014/main" id="{0E8DC269-D812-4153-A312-0F54BD4F33A4}"/>
                    </a:ext>
                  </a:extLst>
                </p:cNvPr>
                <p:cNvPicPr/>
                <p:nvPr/>
              </p:nvPicPr>
              <p:blipFill>
                <a:blip r:embed="rId518"/>
                <a:stretch>
                  <a:fillRect/>
                </a:stretch>
              </p:blipFill>
              <p:spPr>
                <a:xfrm>
                  <a:off x="10939787" y="592080"/>
                  <a:ext cx="2412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519">
              <p14:nvContentPartPr>
                <p14:cNvPr id="233" name="Freihand 232">
                  <a:extLst>
                    <a:ext uri="{FF2B5EF4-FFF2-40B4-BE49-F238E27FC236}">
                      <a16:creationId xmlns:a16="http://schemas.microsoft.com/office/drawing/2014/main" id="{69B39B6D-8A6D-452B-AB51-2244BB0A554A}"/>
                    </a:ext>
                  </a:extLst>
                </p14:cNvPr>
                <p14:cNvContentPartPr/>
                <p14:nvPr/>
              </p14:nvContentPartPr>
              <p14:xfrm>
                <a:off x="10946987" y="504600"/>
                <a:ext cx="42480" cy="35280"/>
              </p14:xfrm>
            </p:contentPart>
          </mc:Choice>
          <mc:Fallback>
            <p:pic>
              <p:nvPicPr>
                <p:cNvPr id="233" name="Freihand 232">
                  <a:extLst>
                    <a:ext uri="{FF2B5EF4-FFF2-40B4-BE49-F238E27FC236}">
                      <a16:creationId xmlns:a16="http://schemas.microsoft.com/office/drawing/2014/main" id="{69B39B6D-8A6D-452B-AB51-2244BB0A554A}"/>
                    </a:ext>
                  </a:extLst>
                </p:cNvPr>
                <p:cNvPicPr/>
                <p:nvPr/>
              </p:nvPicPr>
              <p:blipFill>
                <a:blip r:embed="rId520"/>
                <a:stretch>
                  <a:fillRect/>
                </a:stretch>
              </p:blipFill>
              <p:spPr>
                <a:xfrm>
                  <a:off x="10942667" y="500280"/>
                  <a:ext cx="51120" cy="43920"/>
                </a:xfrm>
                <a:prstGeom prst="rect">
                  <a:avLst/>
                </a:prstGeom>
              </p:spPr>
            </p:pic>
          </mc:Fallback>
        </mc:AlternateContent>
        <mc:AlternateContent xmlns:mc="http://schemas.openxmlformats.org/markup-compatibility/2006">
          <mc:Choice xmlns:p14="http://schemas.microsoft.com/office/powerpoint/2010/main" Requires="p14">
            <p:contentPart p14:bwMode="auto" r:id="rId521">
              <p14:nvContentPartPr>
                <p14:cNvPr id="234" name="Freihand 233">
                  <a:extLst>
                    <a:ext uri="{FF2B5EF4-FFF2-40B4-BE49-F238E27FC236}">
                      <a16:creationId xmlns:a16="http://schemas.microsoft.com/office/drawing/2014/main" id="{D0BE49BA-B23D-4903-8F0A-E19AB930177A}"/>
                    </a:ext>
                  </a:extLst>
                </p14:cNvPr>
                <p14:cNvContentPartPr/>
                <p14:nvPr/>
              </p14:nvContentPartPr>
              <p14:xfrm>
                <a:off x="11004227" y="559680"/>
                <a:ext cx="70200" cy="145800"/>
              </p14:xfrm>
            </p:contentPart>
          </mc:Choice>
          <mc:Fallback>
            <p:pic>
              <p:nvPicPr>
                <p:cNvPr id="234" name="Freihand 233">
                  <a:extLst>
                    <a:ext uri="{FF2B5EF4-FFF2-40B4-BE49-F238E27FC236}">
                      <a16:creationId xmlns:a16="http://schemas.microsoft.com/office/drawing/2014/main" id="{D0BE49BA-B23D-4903-8F0A-E19AB930177A}"/>
                    </a:ext>
                  </a:extLst>
                </p:cNvPr>
                <p:cNvPicPr/>
                <p:nvPr/>
              </p:nvPicPr>
              <p:blipFill>
                <a:blip r:embed="rId522"/>
                <a:stretch>
                  <a:fillRect/>
                </a:stretch>
              </p:blipFill>
              <p:spPr>
                <a:xfrm>
                  <a:off x="10999907" y="555360"/>
                  <a:ext cx="78840" cy="154440"/>
                </a:xfrm>
                <a:prstGeom prst="rect">
                  <a:avLst/>
                </a:prstGeom>
              </p:spPr>
            </p:pic>
          </mc:Fallback>
        </mc:AlternateContent>
        <mc:AlternateContent xmlns:mc="http://schemas.openxmlformats.org/markup-compatibility/2006">
          <mc:Choice xmlns:p14="http://schemas.microsoft.com/office/powerpoint/2010/main" Requires="p14">
            <p:contentPart p14:bwMode="auto" r:id="rId523">
              <p14:nvContentPartPr>
                <p14:cNvPr id="235" name="Freihand 234">
                  <a:extLst>
                    <a:ext uri="{FF2B5EF4-FFF2-40B4-BE49-F238E27FC236}">
                      <a16:creationId xmlns:a16="http://schemas.microsoft.com/office/drawing/2014/main" id="{19E427BD-4284-40B9-A988-A07F80581182}"/>
                    </a:ext>
                  </a:extLst>
                </p14:cNvPr>
                <p14:cNvContentPartPr/>
                <p14:nvPr/>
              </p14:nvContentPartPr>
              <p14:xfrm>
                <a:off x="8893907" y="1138560"/>
                <a:ext cx="108000" cy="216720"/>
              </p14:xfrm>
            </p:contentPart>
          </mc:Choice>
          <mc:Fallback>
            <p:pic>
              <p:nvPicPr>
                <p:cNvPr id="235" name="Freihand 234">
                  <a:extLst>
                    <a:ext uri="{FF2B5EF4-FFF2-40B4-BE49-F238E27FC236}">
                      <a16:creationId xmlns:a16="http://schemas.microsoft.com/office/drawing/2014/main" id="{19E427BD-4284-40B9-A988-A07F80581182}"/>
                    </a:ext>
                  </a:extLst>
                </p:cNvPr>
                <p:cNvPicPr/>
                <p:nvPr/>
              </p:nvPicPr>
              <p:blipFill>
                <a:blip r:embed="rId524"/>
                <a:stretch>
                  <a:fillRect/>
                </a:stretch>
              </p:blipFill>
              <p:spPr>
                <a:xfrm>
                  <a:off x="8889587" y="1134240"/>
                  <a:ext cx="116640" cy="225360"/>
                </a:xfrm>
                <a:prstGeom prst="rect">
                  <a:avLst/>
                </a:prstGeom>
              </p:spPr>
            </p:pic>
          </mc:Fallback>
        </mc:AlternateContent>
        <mc:AlternateContent xmlns:mc="http://schemas.openxmlformats.org/markup-compatibility/2006">
          <mc:Choice xmlns:p14="http://schemas.microsoft.com/office/powerpoint/2010/main" Requires="p14">
            <p:contentPart p14:bwMode="auto" r:id="rId525">
              <p14:nvContentPartPr>
                <p14:cNvPr id="236" name="Freihand 235">
                  <a:extLst>
                    <a:ext uri="{FF2B5EF4-FFF2-40B4-BE49-F238E27FC236}">
                      <a16:creationId xmlns:a16="http://schemas.microsoft.com/office/drawing/2014/main" id="{38A9D15A-FA89-4D7A-A6D2-8EE39EC50EC8}"/>
                    </a:ext>
                  </a:extLst>
                </p14:cNvPr>
                <p14:cNvContentPartPr/>
                <p14:nvPr/>
              </p14:nvContentPartPr>
              <p14:xfrm>
                <a:off x="8999027" y="1020480"/>
                <a:ext cx="95760" cy="263160"/>
              </p14:xfrm>
            </p:contentPart>
          </mc:Choice>
          <mc:Fallback>
            <p:pic>
              <p:nvPicPr>
                <p:cNvPr id="236" name="Freihand 235">
                  <a:extLst>
                    <a:ext uri="{FF2B5EF4-FFF2-40B4-BE49-F238E27FC236}">
                      <a16:creationId xmlns:a16="http://schemas.microsoft.com/office/drawing/2014/main" id="{38A9D15A-FA89-4D7A-A6D2-8EE39EC50EC8}"/>
                    </a:ext>
                  </a:extLst>
                </p:cNvPr>
                <p:cNvPicPr/>
                <p:nvPr/>
              </p:nvPicPr>
              <p:blipFill>
                <a:blip r:embed="rId526"/>
                <a:stretch>
                  <a:fillRect/>
                </a:stretch>
              </p:blipFill>
              <p:spPr>
                <a:xfrm>
                  <a:off x="8994707" y="1016160"/>
                  <a:ext cx="104400" cy="271800"/>
                </a:xfrm>
                <a:prstGeom prst="rect">
                  <a:avLst/>
                </a:prstGeom>
              </p:spPr>
            </p:pic>
          </mc:Fallback>
        </mc:AlternateContent>
        <mc:AlternateContent xmlns:mc="http://schemas.openxmlformats.org/markup-compatibility/2006">
          <mc:Choice xmlns:p14="http://schemas.microsoft.com/office/powerpoint/2010/main" Requires="p14">
            <p:contentPart p14:bwMode="auto" r:id="rId527">
              <p14:nvContentPartPr>
                <p14:cNvPr id="237" name="Freihand 236">
                  <a:extLst>
                    <a:ext uri="{FF2B5EF4-FFF2-40B4-BE49-F238E27FC236}">
                      <a16:creationId xmlns:a16="http://schemas.microsoft.com/office/drawing/2014/main" id="{54A9DF3F-A6F2-465E-9904-92CEE48171A5}"/>
                    </a:ext>
                  </a:extLst>
                </p14:cNvPr>
                <p14:cNvContentPartPr/>
                <p14:nvPr/>
              </p14:nvContentPartPr>
              <p14:xfrm>
                <a:off x="9111707" y="1138920"/>
                <a:ext cx="90360" cy="115560"/>
              </p14:xfrm>
            </p:contentPart>
          </mc:Choice>
          <mc:Fallback>
            <p:pic>
              <p:nvPicPr>
                <p:cNvPr id="237" name="Freihand 236">
                  <a:extLst>
                    <a:ext uri="{FF2B5EF4-FFF2-40B4-BE49-F238E27FC236}">
                      <a16:creationId xmlns:a16="http://schemas.microsoft.com/office/drawing/2014/main" id="{54A9DF3F-A6F2-465E-9904-92CEE48171A5}"/>
                    </a:ext>
                  </a:extLst>
                </p:cNvPr>
                <p:cNvPicPr/>
                <p:nvPr/>
              </p:nvPicPr>
              <p:blipFill>
                <a:blip r:embed="rId528"/>
                <a:stretch>
                  <a:fillRect/>
                </a:stretch>
              </p:blipFill>
              <p:spPr>
                <a:xfrm>
                  <a:off x="9107387" y="1134600"/>
                  <a:ext cx="9900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529">
              <p14:nvContentPartPr>
                <p14:cNvPr id="238" name="Freihand 237">
                  <a:extLst>
                    <a:ext uri="{FF2B5EF4-FFF2-40B4-BE49-F238E27FC236}">
                      <a16:creationId xmlns:a16="http://schemas.microsoft.com/office/drawing/2014/main" id="{4611A2AE-7BA0-47B4-AE83-421C03FFE9A6}"/>
                    </a:ext>
                  </a:extLst>
                </p14:cNvPr>
                <p14:cNvContentPartPr/>
                <p14:nvPr/>
              </p14:nvContentPartPr>
              <p14:xfrm>
                <a:off x="9238787" y="1151160"/>
                <a:ext cx="54360" cy="86040"/>
              </p14:xfrm>
            </p:contentPart>
          </mc:Choice>
          <mc:Fallback>
            <p:pic>
              <p:nvPicPr>
                <p:cNvPr id="238" name="Freihand 237">
                  <a:extLst>
                    <a:ext uri="{FF2B5EF4-FFF2-40B4-BE49-F238E27FC236}">
                      <a16:creationId xmlns:a16="http://schemas.microsoft.com/office/drawing/2014/main" id="{4611A2AE-7BA0-47B4-AE83-421C03FFE9A6}"/>
                    </a:ext>
                  </a:extLst>
                </p:cNvPr>
                <p:cNvPicPr/>
                <p:nvPr/>
              </p:nvPicPr>
              <p:blipFill>
                <a:blip r:embed="rId530"/>
                <a:stretch>
                  <a:fillRect/>
                </a:stretch>
              </p:blipFill>
              <p:spPr>
                <a:xfrm>
                  <a:off x="9234467" y="1146840"/>
                  <a:ext cx="6300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531">
              <p14:nvContentPartPr>
                <p14:cNvPr id="239" name="Freihand 238">
                  <a:extLst>
                    <a:ext uri="{FF2B5EF4-FFF2-40B4-BE49-F238E27FC236}">
                      <a16:creationId xmlns:a16="http://schemas.microsoft.com/office/drawing/2014/main" id="{44BDFAAE-443E-46E1-8A62-E498C50AE988}"/>
                    </a:ext>
                  </a:extLst>
                </p14:cNvPr>
                <p14:cNvContentPartPr/>
                <p14:nvPr/>
              </p14:nvContentPartPr>
              <p14:xfrm>
                <a:off x="9237707" y="983040"/>
                <a:ext cx="509760" cy="469440"/>
              </p14:xfrm>
            </p:contentPart>
          </mc:Choice>
          <mc:Fallback>
            <p:pic>
              <p:nvPicPr>
                <p:cNvPr id="239" name="Freihand 238">
                  <a:extLst>
                    <a:ext uri="{FF2B5EF4-FFF2-40B4-BE49-F238E27FC236}">
                      <a16:creationId xmlns:a16="http://schemas.microsoft.com/office/drawing/2014/main" id="{44BDFAAE-443E-46E1-8A62-E498C50AE988}"/>
                    </a:ext>
                  </a:extLst>
                </p:cNvPr>
                <p:cNvPicPr/>
                <p:nvPr/>
              </p:nvPicPr>
              <p:blipFill>
                <a:blip r:embed="rId532"/>
                <a:stretch>
                  <a:fillRect/>
                </a:stretch>
              </p:blipFill>
              <p:spPr>
                <a:xfrm>
                  <a:off x="9233387" y="978720"/>
                  <a:ext cx="518400" cy="478080"/>
                </a:xfrm>
                <a:prstGeom prst="rect">
                  <a:avLst/>
                </a:prstGeom>
              </p:spPr>
            </p:pic>
          </mc:Fallback>
        </mc:AlternateContent>
        <mc:AlternateContent xmlns:mc="http://schemas.openxmlformats.org/markup-compatibility/2006">
          <mc:Choice xmlns:p14="http://schemas.microsoft.com/office/powerpoint/2010/main" Requires="p14">
            <p:contentPart p14:bwMode="auto" r:id="rId533">
              <p14:nvContentPartPr>
                <p14:cNvPr id="240" name="Freihand 239">
                  <a:extLst>
                    <a:ext uri="{FF2B5EF4-FFF2-40B4-BE49-F238E27FC236}">
                      <a16:creationId xmlns:a16="http://schemas.microsoft.com/office/drawing/2014/main" id="{F42DF9C3-F991-446A-81E5-4ABF6594760B}"/>
                    </a:ext>
                  </a:extLst>
                </p14:cNvPr>
                <p14:cNvContentPartPr/>
                <p14:nvPr/>
              </p14:nvContentPartPr>
              <p14:xfrm>
                <a:off x="9747107" y="956400"/>
                <a:ext cx="11880" cy="38520"/>
              </p14:xfrm>
            </p:contentPart>
          </mc:Choice>
          <mc:Fallback>
            <p:pic>
              <p:nvPicPr>
                <p:cNvPr id="240" name="Freihand 239">
                  <a:extLst>
                    <a:ext uri="{FF2B5EF4-FFF2-40B4-BE49-F238E27FC236}">
                      <a16:creationId xmlns:a16="http://schemas.microsoft.com/office/drawing/2014/main" id="{F42DF9C3-F991-446A-81E5-4ABF6594760B}"/>
                    </a:ext>
                  </a:extLst>
                </p:cNvPr>
                <p:cNvPicPr/>
                <p:nvPr/>
              </p:nvPicPr>
              <p:blipFill>
                <a:blip r:embed="rId534"/>
                <a:stretch>
                  <a:fillRect/>
                </a:stretch>
              </p:blipFill>
              <p:spPr>
                <a:xfrm>
                  <a:off x="9742787" y="952080"/>
                  <a:ext cx="20520" cy="47160"/>
                </a:xfrm>
                <a:prstGeom prst="rect">
                  <a:avLst/>
                </a:prstGeom>
              </p:spPr>
            </p:pic>
          </mc:Fallback>
        </mc:AlternateContent>
        <mc:AlternateContent xmlns:mc="http://schemas.openxmlformats.org/markup-compatibility/2006">
          <mc:Choice xmlns:p14="http://schemas.microsoft.com/office/powerpoint/2010/main" Requires="p14">
            <p:contentPart p14:bwMode="auto" r:id="rId535">
              <p14:nvContentPartPr>
                <p14:cNvPr id="241" name="Freihand 240">
                  <a:extLst>
                    <a:ext uri="{FF2B5EF4-FFF2-40B4-BE49-F238E27FC236}">
                      <a16:creationId xmlns:a16="http://schemas.microsoft.com/office/drawing/2014/main" id="{3B76F8EC-6A89-41AD-BF0D-BB94BD4924E1}"/>
                    </a:ext>
                  </a:extLst>
                </p14:cNvPr>
                <p14:cNvContentPartPr/>
                <p14:nvPr/>
              </p14:nvContentPartPr>
              <p14:xfrm>
                <a:off x="9787787" y="1051440"/>
                <a:ext cx="191520" cy="259920"/>
              </p14:xfrm>
            </p:contentPart>
          </mc:Choice>
          <mc:Fallback>
            <p:pic>
              <p:nvPicPr>
                <p:cNvPr id="241" name="Freihand 240">
                  <a:extLst>
                    <a:ext uri="{FF2B5EF4-FFF2-40B4-BE49-F238E27FC236}">
                      <a16:creationId xmlns:a16="http://schemas.microsoft.com/office/drawing/2014/main" id="{3B76F8EC-6A89-41AD-BF0D-BB94BD4924E1}"/>
                    </a:ext>
                  </a:extLst>
                </p:cNvPr>
                <p:cNvPicPr/>
                <p:nvPr/>
              </p:nvPicPr>
              <p:blipFill>
                <a:blip r:embed="rId536"/>
                <a:stretch>
                  <a:fillRect/>
                </a:stretch>
              </p:blipFill>
              <p:spPr>
                <a:xfrm>
                  <a:off x="9783467" y="1047120"/>
                  <a:ext cx="200160" cy="268560"/>
                </a:xfrm>
                <a:prstGeom prst="rect">
                  <a:avLst/>
                </a:prstGeom>
              </p:spPr>
            </p:pic>
          </mc:Fallback>
        </mc:AlternateContent>
        <mc:AlternateContent xmlns:mc="http://schemas.openxmlformats.org/markup-compatibility/2006">
          <mc:Choice xmlns:p14="http://schemas.microsoft.com/office/powerpoint/2010/main" Requires="p14">
            <p:contentPart p14:bwMode="auto" r:id="rId537">
              <p14:nvContentPartPr>
                <p14:cNvPr id="242" name="Freihand 241">
                  <a:extLst>
                    <a:ext uri="{FF2B5EF4-FFF2-40B4-BE49-F238E27FC236}">
                      <a16:creationId xmlns:a16="http://schemas.microsoft.com/office/drawing/2014/main" id="{DD2D21C9-BDB4-488F-BA9E-347CF60EED20}"/>
                    </a:ext>
                  </a:extLst>
                </p14:cNvPr>
                <p14:cNvContentPartPr/>
                <p14:nvPr/>
              </p14:nvContentPartPr>
              <p14:xfrm>
                <a:off x="10180547" y="971880"/>
                <a:ext cx="342000" cy="181080"/>
              </p14:xfrm>
            </p:contentPart>
          </mc:Choice>
          <mc:Fallback>
            <p:pic>
              <p:nvPicPr>
                <p:cNvPr id="242" name="Freihand 241">
                  <a:extLst>
                    <a:ext uri="{FF2B5EF4-FFF2-40B4-BE49-F238E27FC236}">
                      <a16:creationId xmlns:a16="http://schemas.microsoft.com/office/drawing/2014/main" id="{DD2D21C9-BDB4-488F-BA9E-347CF60EED20}"/>
                    </a:ext>
                  </a:extLst>
                </p:cNvPr>
                <p:cNvPicPr/>
                <p:nvPr/>
              </p:nvPicPr>
              <p:blipFill>
                <a:blip r:embed="rId538"/>
                <a:stretch>
                  <a:fillRect/>
                </a:stretch>
              </p:blipFill>
              <p:spPr>
                <a:xfrm>
                  <a:off x="10176227" y="967560"/>
                  <a:ext cx="35064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539">
              <p14:nvContentPartPr>
                <p14:cNvPr id="243" name="Freihand 242">
                  <a:extLst>
                    <a:ext uri="{FF2B5EF4-FFF2-40B4-BE49-F238E27FC236}">
                      <a16:creationId xmlns:a16="http://schemas.microsoft.com/office/drawing/2014/main" id="{DCD37CA8-5F25-49EF-B627-CF225482E4FC}"/>
                    </a:ext>
                  </a:extLst>
                </p14:cNvPr>
                <p14:cNvContentPartPr/>
                <p14:nvPr/>
              </p14:nvContentPartPr>
              <p14:xfrm>
                <a:off x="10526867" y="939480"/>
                <a:ext cx="360" cy="360"/>
              </p14:xfrm>
            </p:contentPart>
          </mc:Choice>
          <mc:Fallback>
            <p:pic>
              <p:nvPicPr>
                <p:cNvPr id="243" name="Freihand 242">
                  <a:extLst>
                    <a:ext uri="{FF2B5EF4-FFF2-40B4-BE49-F238E27FC236}">
                      <a16:creationId xmlns:a16="http://schemas.microsoft.com/office/drawing/2014/main" id="{DCD37CA8-5F25-49EF-B627-CF225482E4FC}"/>
                    </a:ext>
                  </a:extLst>
                </p:cNvPr>
                <p:cNvPicPr/>
                <p:nvPr/>
              </p:nvPicPr>
              <p:blipFill>
                <a:blip r:embed="rId60"/>
                <a:stretch>
                  <a:fillRect/>
                </a:stretch>
              </p:blipFill>
              <p:spPr>
                <a:xfrm>
                  <a:off x="10522547" y="93516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40">
              <p14:nvContentPartPr>
                <p14:cNvPr id="244" name="Freihand 243">
                  <a:extLst>
                    <a:ext uri="{FF2B5EF4-FFF2-40B4-BE49-F238E27FC236}">
                      <a16:creationId xmlns:a16="http://schemas.microsoft.com/office/drawing/2014/main" id="{47E73FE7-3A39-4B4C-AEA0-D8693FD5AD44}"/>
                    </a:ext>
                  </a:extLst>
                </p14:cNvPr>
                <p14:cNvContentPartPr/>
                <p14:nvPr/>
              </p14:nvContentPartPr>
              <p14:xfrm>
                <a:off x="10572947" y="962880"/>
                <a:ext cx="259200" cy="87840"/>
              </p14:xfrm>
            </p:contentPart>
          </mc:Choice>
          <mc:Fallback>
            <p:pic>
              <p:nvPicPr>
                <p:cNvPr id="244" name="Freihand 243">
                  <a:extLst>
                    <a:ext uri="{FF2B5EF4-FFF2-40B4-BE49-F238E27FC236}">
                      <a16:creationId xmlns:a16="http://schemas.microsoft.com/office/drawing/2014/main" id="{47E73FE7-3A39-4B4C-AEA0-D8693FD5AD44}"/>
                    </a:ext>
                  </a:extLst>
                </p:cNvPr>
                <p:cNvPicPr/>
                <p:nvPr/>
              </p:nvPicPr>
              <p:blipFill>
                <a:blip r:embed="rId541"/>
                <a:stretch>
                  <a:fillRect/>
                </a:stretch>
              </p:blipFill>
              <p:spPr>
                <a:xfrm>
                  <a:off x="10568627" y="958560"/>
                  <a:ext cx="26784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542">
              <p14:nvContentPartPr>
                <p14:cNvPr id="245" name="Freihand 244">
                  <a:extLst>
                    <a:ext uri="{FF2B5EF4-FFF2-40B4-BE49-F238E27FC236}">
                      <a16:creationId xmlns:a16="http://schemas.microsoft.com/office/drawing/2014/main" id="{0C462981-00FC-4107-A718-518FF15486A4}"/>
                    </a:ext>
                  </a:extLst>
                </p14:cNvPr>
                <p14:cNvContentPartPr/>
                <p14:nvPr/>
              </p14:nvContentPartPr>
              <p14:xfrm>
                <a:off x="10971107" y="920040"/>
                <a:ext cx="89640" cy="97200"/>
              </p14:xfrm>
            </p:contentPart>
          </mc:Choice>
          <mc:Fallback>
            <p:pic>
              <p:nvPicPr>
                <p:cNvPr id="245" name="Freihand 244">
                  <a:extLst>
                    <a:ext uri="{FF2B5EF4-FFF2-40B4-BE49-F238E27FC236}">
                      <a16:creationId xmlns:a16="http://schemas.microsoft.com/office/drawing/2014/main" id="{0C462981-00FC-4107-A718-518FF15486A4}"/>
                    </a:ext>
                  </a:extLst>
                </p:cNvPr>
                <p:cNvPicPr/>
                <p:nvPr/>
              </p:nvPicPr>
              <p:blipFill>
                <a:blip r:embed="rId543"/>
                <a:stretch>
                  <a:fillRect/>
                </a:stretch>
              </p:blipFill>
              <p:spPr>
                <a:xfrm>
                  <a:off x="10966787" y="915720"/>
                  <a:ext cx="9828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544">
              <p14:nvContentPartPr>
                <p14:cNvPr id="246" name="Freihand 245">
                  <a:extLst>
                    <a:ext uri="{FF2B5EF4-FFF2-40B4-BE49-F238E27FC236}">
                      <a16:creationId xmlns:a16="http://schemas.microsoft.com/office/drawing/2014/main" id="{02035322-A197-4574-AA54-87BF95B2DEF6}"/>
                    </a:ext>
                  </a:extLst>
                </p14:cNvPr>
                <p14:cNvContentPartPr/>
                <p14:nvPr/>
              </p14:nvContentPartPr>
              <p14:xfrm>
                <a:off x="11090267" y="939120"/>
                <a:ext cx="171000" cy="66960"/>
              </p14:xfrm>
            </p:contentPart>
          </mc:Choice>
          <mc:Fallback>
            <p:pic>
              <p:nvPicPr>
                <p:cNvPr id="246" name="Freihand 245">
                  <a:extLst>
                    <a:ext uri="{FF2B5EF4-FFF2-40B4-BE49-F238E27FC236}">
                      <a16:creationId xmlns:a16="http://schemas.microsoft.com/office/drawing/2014/main" id="{02035322-A197-4574-AA54-87BF95B2DEF6}"/>
                    </a:ext>
                  </a:extLst>
                </p:cNvPr>
                <p:cNvPicPr/>
                <p:nvPr/>
              </p:nvPicPr>
              <p:blipFill>
                <a:blip r:embed="rId545"/>
                <a:stretch>
                  <a:fillRect/>
                </a:stretch>
              </p:blipFill>
              <p:spPr>
                <a:xfrm>
                  <a:off x="11085947" y="934800"/>
                  <a:ext cx="179640" cy="75600"/>
                </a:xfrm>
                <a:prstGeom prst="rect">
                  <a:avLst/>
                </a:prstGeom>
              </p:spPr>
            </p:pic>
          </mc:Fallback>
        </mc:AlternateContent>
        <mc:AlternateContent xmlns:mc="http://schemas.openxmlformats.org/markup-compatibility/2006">
          <mc:Choice xmlns:p14="http://schemas.microsoft.com/office/powerpoint/2010/main" Requires="p14">
            <p:contentPart p14:bwMode="auto" r:id="rId546">
              <p14:nvContentPartPr>
                <p14:cNvPr id="247" name="Freihand 246">
                  <a:extLst>
                    <a:ext uri="{FF2B5EF4-FFF2-40B4-BE49-F238E27FC236}">
                      <a16:creationId xmlns:a16="http://schemas.microsoft.com/office/drawing/2014/main" id="{171FBB7E-051C-4CB7-BCC7-987E88419065}"/>
                    </a:ext>
                  </a:extLst>
                </p14:cNvPr>
                <p14:cNvContentPartPr/>
                <p14:nvPr/>
              </p14:nvContentPartPr>
              <p14:xfrm>
                <a:off x="11265587" y="915000"/>
                <a:ext cx="243000" cy="56880"/>
              </p14:xfrm>
            </p:contentPart>
          </mc:Choice>
          <mc:Fallback>
            <p:pic>
              <p:nvPicPr>
                <p:cNvPr id="247" name="Freihand 246">
                  <a:extLst>
                    <a:ext uri="{FF2B5EF4-FFF2-40B4-BE49-F238E27FC236}">
                      <a16:creationId xmlns:a16="http://schemas.microsoft.com/office/drawing/2014/main" id="{171FBB7E-051C-4CB7-BCC7-987E88419065}"/>
                    </a:ext>
                  </a:extLst>
                </p:cNvPr>
                <p:cNvPicPr/>
                <p:nvPr/>
              </p:nvPicPr>
              <p:blipFill>
                <a:blip r:embed="rId547"/>
                <a:stretch>
                  <a:fillRect/>
                </a:stretch>
              </p:blipFill>
              <p:spPr>
                <a:xfrm>
                  <a:off x="11261267" y="910680"/>
                  <a:ext cx="25164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548">
              <p14:nvContentPartPr>
                <p14:cNvPr id="248" name="Freihand 247">
                  <a:extLst>
                    <a:ext uri="{FF2B5EF4-FFF2-40B4-BE49-F238E27FC236}">
                      <a16:creationId xmlns:a16="http://schemas.microsoft.com/office/drawing/2014/main" id="{DEB1BBB2-6A6C-45A0-AD4F-47C1C6CEA2C2}"/>
                    </a:ext>
                  </a:extLst>
                </p14:cNvPr>
                <p14:cNvContentPartPr/>
                <p14:nvPr/>
              </p14:nvContentPartPr>
              <p14:xfrm>
                <a:off x="11562587" y="890520"/>
                <a:ext cx="151920" cy="87120"/>
              </p14:xfrm>
            </p:contentPart>
          </mc:Choice>
          <mc:Fallback>
            <p:pic>
              <p:nvPicPr>
                <p:cNvPr id="248" name="Freihand 247">
                  <a:extLst>
                    <a:ext uri="{FF2B5EF4-FFF2-40B4-BE49-F238E27FC236}">
                      <a16:creationId xmlns:a16="http://schemas.microsoft.com/office/drawing/2014/main" id="{DEB1BBB2-6A6C-45A0-AD4F-47C1C6CEA2C2}"/>
                    </a:ext>
                  </a:extLst>
                </p:cNvPr>
                <p:cNvPicPr/>
                <p:nvPr/>
              </p:nvPicPr>
              <p:blipFill>
                <a:blip r:embed="rId549"/>
                <a:stretch>
                  <a:fillRect/>
                </a:stretch>
              </p:blipFill>
              <p:spPr>
                <a:xfrm>
                  <a:off x="11558267" y="886200"/>
                  <a:ext cx="160560" cy="95760"/>
                </a:xfrm>
                <a:prstGeom prst="rect">
                  <a:avLst/>
                </a:prstGeom>
              </p:spPr>
            </p:pic>
          </mc:Fallback>
        </mc:AlternateContent>
        <mc:AlternateContent xmlns:mc="http://schemas.openxmlformats.org/markup-compatibility/2006">
          <mc:Choice xmlns:p14="http://schemas.microsoft.com/office/powerpoint/2010/main" Requires="p14">
            <p:contentPart p14:bwMode="auto" r:id="rId550">
              <p14:nvContentPartPr>
                <p14:cNvPr id="251" name="Freihand 250">
                  <a:extLst>
                    <a:ext uri="{FF2B5EF4-FFF2-40B4-BE49-F238E27FC236}">
                      <a16:creationId xmlns:a16="http://schemas.microsoft.com/office/drawing/2014/main" id="{8D305DA4-5C8A-433B-9472-C4152AA7283B}"/>
                    </a:ext>
                  </a:extLst>
                </p14:cNvPr>
                <p14:cNvContentPartPr/>
                <p14:nvPr/>
              </p14:nvContentPartPr>
              <p14:xfrm>
                <a:off x="10091267" y="1100040"/>
                <a:ext cx="1774800" cy="168480"/>
              </p14:xfrm>
            </p:contentPart>
          </mc:Choice>
          <mc:Fallback>
            <p:pic>
              <p:nvPicPr>
                <p:cNvPr id="251" name="Freihand 250">
                  <a:extLst>
                    <a:ext uri="{FF2B5EF4-FFF2-40B4-BE49-F238E27FC236}">
                      <a16:creationId xmlns:a16="http://schemas.microsoft.com/office/drawing/2014/main" id="{8D305DA4-5C8A-433B-9472-C4152AA7283B}"/>
                    </a:ext>
                  </a:extLst>
                </p:cNvPr>
                <p:cNvPicPr/>
                <p:nvPr/>
              </p:nvPicPr>
              <p:blipFill>
                <a:blip r:embed="rId551"/>
                <a:stretch>
                  <a:fillRect/>
                </a:stretch>
              </p:blipFill>
              <p:spPr>
                <a:xfrm>
                  <a:off x="10086947" y="1095720"/>
                  <a:ext cx="178344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552">
              <p14:nvContentPartPr>
                <p14:cNvPr id="253" name="Freihand 252">
                  <a:extLst>
                    <a:ext uri="{FF2B5EF4-FFF2-40B4-BE49-F238E27FC236}">
                      <a16:creationId xmlns:a16="http://schemas.microsoft.com/office/drawing/2014/main" id="{AB3E7DC1-AE46-4775-BD20-44D03F63018F}"/>
                    </a:ext>
                  </a:extLst>
                </p14:cNvPr>
                <p14:cNvContentPartPr/>
                <p14:nvPr/>
              </p14:nvContentPartPr>
              <p14:xfrm>
                <a:off x="8654507" y="1536360"/>
                <a:ext cx="160200" cy="157680"/>
              </p14:xfrm>
            </p:contentPart>
          </mc:Choice>
          <mc:Fallback>
            <p:pic>
              <p:nvPicPr>
                <p:cNvPr id="253" name="Freihand 252">
                  <a:extLst>
                    <a:ext uri="{FF2B5EF4-FFF2-40B4-BE49-F238E27FC236}">
                      <a16:creationId xmlns:a16="http://schemas.microsoft.com/office/drawing/2014/main" id="{AB3E7DC1-AE46-4775-BD20-44D03F63018F}"/>
                    </a:ext>
                  </a:extLst>
                </p:cNvPr>
                <p:cNvPicPr/>
                <p:nvPr/>
              </p:nvPicPr>
              <p:blipFill>
                <a:blip r:embed="rId553"/>
                <a:stretch>
                  <a:fillRect/>
                </a:stretch>
              </p:blipFill>
              <p:spPr>
                <a:xfrm>
                  <a:off x="8650187" y="1532040"/>
                  <a:ext cx="16884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554">
              <p14:nvContentPartPr>
                <p14:cNvPr id="254" name="Freihand 253">
                  <a:extLst>
                    <a:ext uri="{FF2B5EF4-FFF2-40B4-BE49-F238E27FC236}">
                      <a16:creationId xmlns:a16="http://schemas.microsoft.com/office/drawing/2014/main" id="{A8BD78B5-1439-47F9-9533-BD2AEAF5E71C}"/>
                    </a:ext>
                  </a:extLst>
                </p14:cNvPr>
                <p14:cNvContentPartPr/>
                <p14:nvPr/>
              </p14:nvContentPartPr>
              <p14:xfrm>
                <a:off x="8574227" y="1477680"/>
                <a:ext cx="295560" cy="253080"/>
              </p14:xfrm>
            </p:contentPart>
          </mc:Choice>
          <mc:Fallback>
            <p:pic>
              <p:nvPicPr>
                <p:cNvPr id="254" name="Freihand 253">
                  <a:extLst>
                    <a:ext uri="{FF2B5EF4-FFF2-40B4-BE49-F238E27FC236}">
                      <a16:creationId xmlns:a16="http://schemas.microsoft.com/office/drawing/2014/main" id="{A8BD78B5-1439-47F9-9533-BD2AEAF5E71C}"/>
                    </a:ext>
                  </a:extLst>
                </p:cNvPr>
                <p:cNvPicPr/>
                <p:nvPr/>
              </p:nvPicPr>
              <p:blipFill>
                <a:blip r:embed="rId555"/>
                <a:stretch>
                  <a:fillRect/>
                </a:stretch>
              </p:blipFill>
              <p:spPr>
                <a:xfrm>
                  <a:off x="8569907" y="1473360"/>
                  <a:ext cx="304200" cy="261720"/>
                </a:xfrm>
                <a:prstGeom prst="rect">
                  <a:avLst/>
                </a:prstGeom>
              </p:spPr>
            </p:pic>
          </mc:Fallback>
        </mc:AlternateContent>
        <mc:AlternateContent xmlns:mc="http://schemas.openxmlformats.org/markup-compatibility/2006">
          <mc:Choice xmlns:p14="http://schemas.microsoft.com/office/powerpoint/2010/main" Requires="p14">
            <p:contentPart p14:bwMode="auto" r:id="rId556">
              <p14:nvContentPartPr>
                <p14:cNvPr id="342" name="Freihand 341">
                  <a:extLst>
                    <a:ext uri="{FF2B5EF4-FFF2-40B4-BE49-F238E27FC236}">
                      <a16:creationId xmlns:a16="http://schemas.microsoft.com/office/drawing/2014/main" id="{7E6655B7-115E-4376-B28B-BA9ECD5FA7AA}"/>
                    </a:ext>
                  </a:extLst>
                </p14:cNvPr>
                <p14:cNvContentPartPr/>
                <p14:nvPr/>
              </p14:nvContentPartPr>
              <p14:xfrm>
                <a:off x="6330347" y="1394880"/>
                <a:ext cx="1394640" cy="525600"/>
              </p14:xfrm>
            </p:contentPart>
          </mc:Choice>
          <mc:Fallback>
            <p:pic>
              <p:nvPicPr>
                <p:cNvPr id="342" name="Freihand 341">
                  <a:extLst>
                    <a:ext uri="{FF2B5EF4-FFF2-40B4-BE49-F238E27FC236}">
                      <a16:creationId xmlns:a16="http://schemas.microsoft.com/office/drawing/2014/main" id="{7E6655B7-115E-4376-B28B-BA9ECD5FA7AA}"/>
                    </a:ext>
                  </a:extLst>
                </p:cNvPr>
                <p:cNvPicPr/>
                <p:nvPr/>
              </p:nvPicPr>
              <p:blipFill>
                <a:blip r:embed="rId557"/>
                <a:stretch>
                  <a:fillRect/>
                </a:stretch>
              </p:blipFill>
              <p:spPr>
                <a:xfrm>
                  <a:off x="6326027" y="1390560"/>
                  <a:ext cx="1403280" cy="534240"/>
                </a:xfrm>
                <a:prstGeom prst="rect">
                  <a:avLst/>
                </a:prstGeom>
              </p:spPr>
            </p:pic>
          </mc:Fallback>
        </mc:AlternateContent>
      </p:grpSp>
    </p:spTree>
    <p:extLst>
      <p:ext uri="{BB962C8B-B14F-4D97-AF65-F5344CB8AC3E}">
        <p14:creationId xmlns:p14="http://schemas.microsoft.com/office/powerpoint/2010/main" val="30576230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A059AB-7564-5C9C-26E8-F160475C24F8}"/>
            </a:ext>
          </a:extLst>
        </p:cNvPr>
        <p:cNvGrpSpPr/>
        <p:nvPr/>
      </p:nvGrpSpPr>
      <p:grpSpPr>
        <a:xfrm>
          <a:off x="0" y="0"/>
          <a:ext cx="0" cy="0"/>
          <a:chOff x="0" y="0"/>
          <a:chExt cx="0" cy="0"/>
        </a:xfrm>
      </p:grpSpPr>
      <p:sp>
        <p:nvSpPr>
          <p:cNvPr id="4" name="Titel 1">
            <a:extLst>
              <a:ext uri="{FF2B5EF4-FFF2-40B4-BE49-F238E27FC236}">
                <a16:creationId xmlns:a16="http://schemas.microsoft.com/office/drawing/2014/main" id="{1886074E-9142-27D0-4EA6-7FB342F16073}"/>
              </a:ext>
            </a:extLst>
          </p:cNvPr>
          <p:cNvSpPr txBox="1">
            <a:spLocks/>
          </p:cNvSpPr>
          <p:nvPr/>
        </p:nvSpPr>
        <p:spPr>
          <a:xfrm>
            <a:off x="661382" y="121921"/>
            <a:ext cx="7464960" cy="447039"/>
          </a:xfrm>
          <a:prstGeom prst="rect">
            <a:avLst/>
          </a:prstGeom>
        </p:spPr>
        <p:txBody>
          <a:bodyPr>
            <a:normAutofit fontScale="25000" lnSpcReduction="20000"/>
          </a:bodyPr>
          <a:lstStyle>
            <a:lvl1pPr algn="ctr" rtl="0" hangingPunct="0">
              <a:tabLst/>
              <a:defRPr lang="de-DE" sz="4400" b="0" i="0" u="none" strike="noStrike" kern="1200">
                <a:ln>
                  <a:noFill/>
                </a:ln>
                <a:latin typeface="Arial" pitchFamily="18"/>
              </a:defRPr>
            </a:lvl1pPr>
          </a:lstStyle>
          <a:p>
            <a:r>
              <a:rPr lang="en-US" altLang="en-US" sz="11611" dirty="0">
                <a:solidFill>
                  <a:sysClr val="windowText" lastClr="000000"/>
                </a:solidFill>
                <a:latin typeface="Times New Roman" panose="02020603050405020304" pitchFamily="18" charset="0"/>
                <a:cs typeface="Times New Roman" panose="02020603050405020304" pitchFamily="18" charset="0"/>
              </a:rPr>
              <a:t>Trading Partners USA (2024 Goods)</a:t>
            </a:r>
          </a:p>
          <a:p>
            <a:br>
              <a:rPr lang="en-US" altLang="en-US" sz="11611" dirty="0">
                <a:solidFill>
                  <a:sysClr val="windowText" lastClr="000000"/>
                </a:solidFill>
                <a:latin typeface="Times New Roman" panose="02020603050405020304" pitchFamily="18" charset="0"/>
                <a:cs typeface="Times New Roman" panose="02020603050405020304" pitchFamily="18" charset="0"/>
              </a:rPr>
            </a:br>
            <a:endParaRPr lang="en-US" sz="11611" dirty="0">
              <a:solidFill>
                <a:sysClr val="windowText" lastClr="000000"/>
              </a:solidFill>
              <a:latin typeface="Times New Roman" panose="02020603050405020304" pitchFamily="18" charset="0"/>
              <a:cs typeface="Times New Roman" panose="02020603050405020304" pitchFamily="18" charset="0"/>
            </a:endParaRPr>
          </a:p>
        </p:txBody>
      </p:sp>
      <p:sp>
        <p:nvSpPr>
          <p:cNvPr id="7" name="Rechteck 6">
            <a:extLst>
              <a:ext uri="{FF2B5EF4-FFF2-40B4-BE49-F238E27FC236}">
                <a16:creationId xmlns:a16="http://schemas.microsoft.com/office/drawing/2014/main" id="{93E30E16-796E-A914-A3A9-4556F65A09C2}"/>
              </a:ext>
            </a:extLst>
          </p:cNvPr>
          <p:cNvSpPr/>
          <p:nvPr/>
        </p:nvSpPr>
        <p:spPr>
          <a:xfrm>
            <a:off x="2699490" y="5617969"/>
            <a:ext cx="5943870" cy="587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latin typeface="Times New Roman" panose="02020603050405020304" pitchFamily="18" charset="0"/>
              <a:cs typeface="Times New Roman" panose="02020603050405020304" pitchFamily="18" charset="0"/>
            </a:endParaRPr>
          </a:p>
        </p:txBody>
      </p:sp>
      <p:sp>
        <p:nvSpPr>
          <p:cNvPr id="3" name="Textfeld 2">
            <a:extLst>
              <a:ext uri="{FF2B5EF4-FFF2-40B4-BE49-F238E27FC236}">
                <a16:creationId xmlns:a16="http://schemas.microsoft.com/office/drawing/2014/main" id="{F383A607-4609-8852-EF37-BD91F4446662}"/>
              </a:ext>
            </a:extLst>
          </p:cNvPr>
          <p:cNvSpPr txBox="1"/>
          <p:nvPr/>
        </p:nvSpPr>
        <p:spPr>
          <a:xfrm>
            <a:off x="1938722" y="6107017"/>
            <a:ext cx="1215397"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Source: ITC</a:t>
            </a:r>
          </a:p>
        </p:txBody>
      </p:sp>
      <p:sp>
        <p:nvSpPr>
          <p:cNvPr id="25" name="Rechteck 24">
            <a:extLst>
              <a:ext uri="{FF2B5EF4-FFF2-40B4-BE49-F238E27FC236}">
                <a16:creationId xmlns:a16="http://schemas.microsoft.com/office/drawing/2014/main" id="{D2B3257A-B1E0-435F-38C0-78A31DDA91AC}"/>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2699EA77-5294-4E4A-B7F5-28EE8B9AE5BE}"/>
              </a:ext>
            </a:extLst>
          </p:cNvPr>
          <p:cNvPicPr>
            <a:picLocks noChangeAspect="1"/>
          </p:cNvPicPr>
          <p:nvPr/>
        </p:nvPicPr>
        <p:blipFill>
          <a:blip r:embed="rId3"/>
          <a:stretch>
            <a:fillRect/>
          </a:stretch>
        </p:blipFill>
        <p:spPr>
          <a:xfrm>
            <a:off x="1780116" y="812800"/>
            <a:ext cx="5600700" cy="4419600"/>
          </a:xfrm>
          <a:prstGeom prst="rect">
            <a:avLst/>
          </a:prstGeom>
        </p:spPr>
      </p:pic>
      <p:grpSp>
        <p:nvGrpSpPr>
          <p:cNvPr id="8" name="Gruppieren 7">
            <a:extLst>
              <a:ext uri="{FF2B5EF4-FFF2-40B4-BE49-F238E27FC236}">
                <a16:creationId xmlns:a16="http://schemas.microsoft.com/office/drawing/2014/main" id="{D86C5663-81DE-48EC-BC53-349FE6DBE203}"/>
              </a:ext>
            </a:extLst>
          </p:cNvPr>
          <p:cNvGrpSpPr/>
          <p:nvPr/>
        </p:nvGrpSpPr>
        <p:grpSpPr>
          <a:xfrm>
            <a:off x="5944787" y="4198387"/>
            <a:ext cx="554400" cy="77040"/>
            <a:chOff x="5944787" y="4198387"/>
            <a:chExt cx="554400" cy="77040"/>
          </a:xfrm>
        </p:grpSpPr>
        <mc:AlternateContent xmlns:mc="http://schemas.openxmlformats.org/markup-compatibility/2006" xmlns:p14="http://schemas.microsoft.com/office/powerpoint/2010/main">
          <mc:Choice Requires="p14">
            <p:contentPart p14:bwMode="auto" r:id="rId4">
              <p14:nvContentPartPr>
                <p14:cNvPr id="5" name="Freihand 4">
                  <a:extLst>
                    <a:ext uri="{FF2B5EF4-FFF2-40B4-BE49-F238E27FC236}">
                      <a16:creationId xmlns:a16="http://schemas.microsoft.com/office/drawing/2014/main" id="{57774EEE-FB2C-430F-961A-21C04BD510D7}"/>
                    </a:ext>
                  </a:extLst>
                </p14:cNvPr>
                <p14:cNvContentPartPr/>
                <p14:nvPr/>
              </p14:nvContentPartPr>
              <p14:xfrm>
                <a:off x="5954507" y="4224307"/>
                <a:ext cx="360" cy="360"/>
              </p14:xfrm>
            </p:contentPart>
          </mc:Choice>
          <mc:Fallback xmlns="">
            <p:pic>
              <p:nvPicPr>
                <p:cNvPr id="5" name="Freihand 4">
                  <a:extLst>
                    <a:ext uri="{FF2B5EF4-FFF2-40B4-BE49-F238E27FC236}">
                      <a16:creationId xmlns:a16="http://schemas.microsoft.com/office/drawing/2014/main" id="{57774EEE-FB2C-430F-961A-21C04BD510D7}"/>
                    </a:ext>
                  </a:extLst>
                </p:cNvPr>
                <p:cNvPicPr/>
                <p:nvPr/>
              </p:nvPicPr>
              <p:blipFill>
                <a:blip r:embed="rId5"/>
                <a:stretch>
                  <a:fillRect/>
                </a:stretch>
              </p:blipFill>
              <p:spPr>
                <a:xfrm>
                  <a:off x="5950187" y="42199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 name="Freihand 5">
                  <a:extLst>
                    <a:ext uri="{FF2B5EF4-FFF2-40B4-BE49-F238E27FC236}">
                      <a16:creationId xmlns:a16="http://schemas.microsoft.com/office/drawing/2014/main" id="{1BCE99AA-6EBA-4883-9FE6-1BB073B64C38}"/>
                    </a:ext>
                  </a:extLst>
                </p14:cNvPr>
                <p14:cNvContentPartPr/>
                <p14:nvPr/>
              </p14:nvContentPartPr>
              <p14:xfrm>
                <a:off x="5944787" y="4198387"/>
                <a:ext cx="554400" cy="77040"/>
              </p14:xfrm>
            </p:contentPart>
          </mc:Choice>
          <mc:Fallback xmlns="">
            <p:pic>
              <p:nvPicPr>
                <p:cNvPr id="6" name="Freihand 5">
                  <a:extLst>
                    <a:ext uri="{FF2B5EF4-FFF2-40B4-BE49-F238E27FC236}">
                      <a16:creationId xmlns:a16="http://schemas.microsoft.com/office/drawing/2014/main" id="{1BCE99AA-6EBA-4883-9FE6-1BB073B64C38}"/>
                    </a:ext>
                  </a:extLst>
                </p:cNvPr>
                <p:cNvPicPr/>
                <p:nvPr/>
              </p:nvPicPr>
              <p:blipFill>
                <a:blip r:embed="rId7"/>
                <a:stretch>
                  <a:fillRect/>
                </a:stretch>
              </p:blipFill>
              <p:spPr>
                <a:xfrm>
                  <a:off x="5940467" y="4194067"/>
                  <a:ext cx="563040" cy="85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
            <p14:nvContentPartPr>
              <p14:cNvPr id="9" name="Freihand 8">
                <a:extLst>
                  <a:ext uri="{FF2B5EF4-FFF2-40B4-BE49-F238E27FC236}">
                    <a16:creationId xmlns:a16="http://schemas.microsoft.com/office/drawing/2014/main" id="{AA4FA9BC-8EA5-45C9-A7DA-3B231AFC5E5F}"/>
                  </a:ext>
                </a:extLst>
              </p14:cNvPr>
              <p14:cNvContentPartPr/>
              <p14:nvPr/>
            </p14:nvContentPartPr>
            <p14:xfrm>
              <a:off x="2717747" y="2133787"/>
              <a:ext cx="655200" cy="37440"/>
            </p14:xfrm>
          </p:contentPart>
        </mc:Choice>
        <mc:Fallback xmlns="">
          <p:pic>
            <p:nvPicPr>
              <p:cNvPr id="9" name="Freihand 8">
                <a:extLst>
                  <a:ext uri="{FF2B5EF4-FFF2-40B4-BE49-F238E27FC236}">
                    <a16:creationId xmlns:a16="http://schemas.microsoft.com/office/drawing/2014/main" id="{AA4FA9BC-8EA5-45C9-A7DA-3B231AFC5E5F}"/>
                  </a:ext>
                </a:extLst>
              </p:cNvPr>
              <p:cNvPicPr/>
              <p:nvPr/>
            </p:nvPicPr>
            <p:blipFill>
              <a:blip r:embed="rId9"/>
              <a:stretch>
                <a:fillRect/>
              </a:stretch>
            </p:blipFill>
            <p:spPr>
              <a:xfrm>
                <a:off x="2713427" y="2129467"/>
                <a:ext cx="663840" cy="460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45" name="Freihand 44">
                <a:extLst>
                  <a:ext uri="{FF2B5EF4-FFF2-40B4-BE49-F238E27FC236}">
                    <a16:creationId xmlns:a16="http://schemas.microsoft.com/office/drawing/2014/main" id="{E8B0EE26-3256-4CD2-871E-97C752AD73D4}"/>
                  </a:ext>
                </a:extLst>
              </p14:cNvPr>
              <p14:cNvContentPartPr/>
              <p14:nvPr/>
            </p14:nvContentPartPr>
            <p14:xfrm>
              <a:off x="2625947" y="2697907"/>
              <a:ext cx="385920" cy="47880"/>
            </p14:xfrm>
          </p:contentPart>
        </mc:Choice>
        <mc:Fallback xmlns="">
          <p:pic>
            <p:nvPicPr>
              <p:cNvPr id="45" name="Freihand 44">
                <a:extLst>
                  <a:ext uri="{FF2B5EF4-FFF2-40B4-BE49-F238E27FC236}">
                    <a16:creationId xmlns:a16="http://schemas.microsoft.com/office/drawing/2014/main" id="{E8B0EE26-3256-4CD2-871E-97C752AD73D4}"/>
                  </a:ext>
                </a:extLst>
              </p:cNvPr>
              <p:cNvPicPr/>
              <p:nvPr/>
            </p:nvPicPr>
            <p:blipFill>
              <a:blip r:embed="rId11"/>
              <a:stretch>
                <a:fillRect/>
              </a:stretch>
            </p:blipFill>
            <p:spPr>
              <a:xfrm>
                <a:off x="2621627" y="2693587"/>
                <a:ext cx="39456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46" name="Freihand 45">
                <a:extLst>
                  <a:ext uri="{FF2B5EF4-FFF2-40B4-BE49-F238E27FC236}">
                    <a16:creationId xmlns:a16="http://schemas.microsoft.com/office/drawing/2014/main" id="{54011843-16BD-494C-8C03-2EF88E6D5CA9}"/>
                  </a:ext>
                </a:extLst>
              </p14:cNvPr>
              <p14:cNvContentPartPr/>
              <p14:nvPr/>
            </p14:nvContentPartPr>
            <p14:xfrm>
              <a:off x="5897987" y="2700427"/>
              <a:ext cx="306720" cy="42840"/>
            </p14:xfrm>
          </p:contentPart>
        </mc:Choice>
        <mc:Fallback xmlns="">
          <p:pic>
            <p:nvPicPr>
              <p:cNvPr id="46" name="Freihand 45">
                <a:extLst>
                  <a:ext uri="{FF2B5EF4-FFF2-40B4-BE49-F238E27FC236}">
                    <a16:creationId xmlns:a16="http://schemas.microsoft.com/office/drawing/2014/main" id="{54011843-16BD-494C-8C03-2EF88E6D5CA9}"/>
                  </a:ext>
                </a:extLst>
              </p:cNvPr>
              <p:cNvPicPr/>
              <p:nvPr/>
            </p:nvPicPr>
            <p:blipFill>
              <a:blip r:embed="rId13"/>
              <a:stretch>
                <a:fillRect/>
              </a:stretch>
            </p:blipFill>
            <p:spPr>
              <a:xfrm>
                <a:off x="5893667" y="2696107"/>
                <a:ext cx="31536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47" name="Freihand 46">
                <a:extLst>
                  <a:ext uri="{FF2B5EF4-FFF2-40B4-BE49-F238E27FC236}">
                    <a16:creationId xmlns:a16="http://schemas.microsoft.com/office/drawing/2014/main" id="{D8C7CF27-BD16-44BE-A954-2E9BF6D731C7}"/>
                  </a:ext>
                </a:extLst>
              </p14:cNvPr>
              <p14:cNvContentPartPr/>
              <p14:nvPr/>
            </p14:nvContentPartPr>
            <p14:xfrm>
              <a:off x="2649347" y="2509987"/>
              <a:ext cx="440280" cy="37440"/>
            </p14:xfrm>
          </p:contentPart>
        </mc:Choice>
        <mc:Fallback xmlns="">
          <p:pic>
            <p:nvPicPr>
              <p:cNvPr id="47" name="Freihand 46">
                <a:extLst>
                  <a:ext uri="{FF2B5EF4-FFF2-40B4-BE49-F238E27FC236}">
                    <a16:creationId xmlns:a16="http://schemas.microsoft.com/office/drawing/2014/main" id="{D8C7CF27-BD16-44BE-A954-2E9BF6D731C7}"/>
                  </a:ext>
                </a:extLst>
              </p:cNvPr>
              <p:cNvPicPr/>
              <p:nvPr/>
            </p:nvPicPr>
            <p:blipFill>
              <a:blip r:embed="rId15"/>
              <a:stretch>
                <a:fillRect/>
              </a:stretch>
            </p:blipFill>
            <p:spPr>
              <a:xfrm>
                <a:off x="2645027" y="2505667"/>
                <a:ext cx="448920" cy="460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48" name="Freihand 47">
                <a:extLst>
                  <a:ext uri="{FF2B5EF4-FFF2-40B4-BE49-F238E27FC236}">
                    <a16:creationId xmlns:a16="http://schemas.microsoft.com/office/drawing/2014/main" id="{A43741BF-E5D1-4FF9-9B3D-3D249A81946B}"/>
                  </a:ext>
                </a:extLst>
              </p14:cNvPr>
              <p14:cNvContentPartPr/>
              <p14:nvPr/>
            </p14:nvContentPartPr>
            <p14:xfrm>
              <a:off x="5900867" y="2478667"/>
              <a:ext cx="479880" cy="49320"/>
            </p14:xfrm>
          </p:contentPart>
        </mc:Choice>
        <mc:Fallback xmlns="">
          <p:pic>
            <p:nvPicPr>
              <p:cNvPr id="48" name="Freihand 47">
                <a:extLst>
                  <a:ext uri="{FF2B5EF4-FFF2-40B4-BE49-F238E27FC236}">
                    <a16:creationId xmlns:a16="http://schemas.microsoft.com/office/drawing/2014/main" id="{A43741BF-E5D1-4FF9-9B3D-3D249A81946B}"/>
                  </a:ext>
                </a:extLst>
              </p:cNvPr>
              <p:cNvPicPr/>
              <p:nvPr/>
            </p:nvPicPr>
            <p:blipFill>
              <a:blip r:embed="rId17"/>
              <a:stretch>
                <a:fillRect/>
              </a:stretch>
            </p:blipFill>
            <p:spPr>
              <a:xfrm>
                <a:off x="5896547" y="2474347"/>
                <a:ext cx="48852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51" name="Freihand 50">
                <a:extLst>
                  <a:ext uri="{FF2B5EF4-FFF2-40B4-BE49-F238E27FC236}">
                    <a16:creationId xmlns:a16="http://schemas.microsoft.com/office/drawing/2014/main" id="{02E2BCA5-14B0-4058-9AB0-49F3A724D0AE}"/>
                  </a:ext>
                </a:extLst>
              </p14:cNvPr>
              <p14:cNvContentPartPr/>
              <p14:nvPr/>
            </p14:nvContentPartPr>
            <p14:xfrm>
              <a:off x="5813387" y="1795027"/>
              <a:ext cx="393480" cy="194040"/>
            </p14:xfrm>
          </p:contentPart>
        </mc:Choice>
        <mc:Fallback xmlns="">
          <p:pic>
            <p:nvPicPr>
              <p:cNvPr id="51" name="Freihand 50">
                <a:extLst>
                  <a:ext uri="{FF2B5EF4-FFF2-40B4-BE49-F238E27FC236}">
                    <a16:creationId xmlns:a16="http://schemas.microsoft.com/office/drawing/2014/main" id="{02E2BCA5-14B0-4058-9AB0-49F3A724D0AE}"/>
                  </a:ext>
                </a:extLst>
              </p:cNvPr>
              <p:cNvPicPr/>
              <p:nvPr/>
            </p:nvPicPr>
            <p:blipFill>
              <a:blip r:embed="rId19"/>
              <a:stretch>
                <a:fillRect/>
              </a:stretch>
            </p:blipFill>
            <p:spPr>
              <a:xfrm>
                <a:off x="5809067" y="1790707"/>
                <a:ext cx="40212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54" name="Freihand 53">
                <a:extLst>
                  <a:ext uri="{FF2B5EF4-FFF2-40B4-BE49-F238E27FC236}">
                    <a16:creationId xmlns:a16="http://schemas.microsoft.com/office/drawing/2014/main" id="{5709D5ED-EA1D-4168-B6EB-6F8A2B3898EC}"/>
                  </a:ext>
                </a:extLst>
              </p14:cNvPr>
              <p14:cNvContentPartPr/>
              <p14:nvPr/>
            </p14:nvContentPartPr>
            <p14:xfrm>
              <a:off x="5747867" y="2350867"/>
              <a:ext cx="768240" cy="357120"/>
            </p14:xfrm>
          </p:contentPart>
        </mc:Choice>
        <mc:Fallback xmlns="">
          <p:pic>
            <p:nvPicPr>
              <p:cNvPr id="54" name="Freihand 53">
                <a:extLst>
                  <a:ext uri="{FF2B5EF4-FFF2-40B4-BE49-F238E27FC236}">
                    <a16:creationId xmlns:a16="http://schemas.microsoft.com/office/drawing/2014/main" id="{5709D5ED-EA1D-4168-B6EB-6F8A2B3898EC}"/>
                  </a:ext>
                </a:extLst>
              </p:cNvPr>
              <p:cNvPicPr/>
              <p:nvPr/>
            </p:nvPicPr>
            <p:blipFill>
              <a:blip r:embed="rId21"/>
              <a:stretch>
                <a:fillRect/>
              </a:stretch>
            </p:blipFill>
            <p:spPr>
              <a:xfrm>
                <a:off x="5743547" y="2346547"/>
                <a:ext cx="776880" cy="36576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06" name="Freihand 105">
                <a:extLst>
                  <a:ext uri="{FF2B5EF4-FFF2-40B4-BE49-F238E27FC236}">
                    <a16:creationId xmlns:a16="http://schemas.microsoft.com/office/drawing/2014/main" id="{1D92E998-735A-4FF2-82A4-4FA2024FB22B}"/>
                  </a:ext>
                </a:extLst>
              </p14:cNvPr>
              <p14:cNvContentPartPr/>
              <p14:nvPr/>
            </p14:nvContentPartPr>
            <p14:xfrm>
              <a:off x="5734907" y="1948387"/>
              <a:ext cx="884520" cy="219960"/>
            </p14:xfrm>
          </p:contentPart>
        </mc:Choice>
        <mc:Fallback xmlns="">
          <p:pic>
            <p:nvPicPr>
              <p:cNvPr id="106" name="Freihand 105">
                <a:extLst>
                  <a:ext uri="{FF2B5EF4-FFF2-40B4-BE49-F238E27FC236}">
                    <a16:creationId xmlns:a16="http://schemas.microsoft.com/office/drawing/2014/main" id="{1D92E998-735A-4FF2-82A4-4FA2024FB22B}"/>
                  </a:ext>
                </a:extLst>
              </p:cNvPr>
              <p:cNvPicPr/>
              <p:nvPr/>
            </p:nvPicPr>
            <p:blipFill>
              <a:blip r:embed="rId23"/>
              <a:stretch>
                <a:fillRect/>
              </a:stretch>
            </p:blipFill>
            <p:spPr>
              <a:xfrm>
                <a:off x="5730587" y="1944067"/>
                <a:ext cx="89316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20" name="Freihand 119">
                <a:extLst>
                  <a:ext uri="{FF2B5EF4-FFF2-40B4-BE49-F238E27FC236}">
                    <a16:creationId xmlns:a16="http://schemas.microsoft.com/office/drawing/2014/main" id="{97532364-8CFE-400D-9168-811DE777077E}"/>
                  </a:ext>
                </a:extLst>
              </p14:cNvPr>
              <p14:cNvContentPartPr/>
              <p14:nvPr/>
            </p14:nvContentPartPr>
            <p14:xfrm>
              <a:off x="6951347" y="99787"/>
              <a:ext cx="1062000" cy="614160"/>
            </p14:xfrm>
          </p:contentPart>
        </mc:Choice>
        <mc:Fallback xmlns="">
          <p:pic>
            <p:nvPicPr>
              <p:cNvPr id="120" name="Freihand 119">
                <a:extLst>
                  <a:ext uri="{FF2B5EF4-FFF2-40B4-BE49-F238E27FC236}">
                    <a16:creationId xmlns:a16="http://schemas.microsoft.com/office/drawing/2014/main" id="{97532364-8CFE-400D-9168-811DE777077E}"/>
                  </a:ext>
                </a:extLst>
              </p:cNvPr>
              <p:cNvPicPr/>
              <p:nvPr/>
            </p:nvPicPr>
            <p:blipFill>
              <a:blip r:embed="rId25"/>
              <a:stretch>
                <a:fillRect/>
              </a:stretch>
            </p:blipFill>
            <p:spPr>
              <a:xfrm>
                <a:off x="6947027" y="95467"/>
                <a:ext cx="1070640" cy="6228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22" name="Freihand 121">
                <a:extLst>
                  <a:ext uri="{FF2B5EF4-FFF2-40B4-BE49-F238E27FC236}">
                    <a16:creationId xmlns:a16="http://schemas.microsoft.com/office/drawing/2014/main" id="{D0E1E3B5-BFEC-4594-AD24-F91B3B24FFB2}"/>
                  </a:ext>
                </a:extLst>
              </p14:cNvPr>
              <p14:cNvContentPartPr/>
              <p14:nvPr/>
            </p14:nvContentPartPr>
            <p14:xfrm>
              <a:off x="5824907" y="2006707"/>
              <a:ext cx="745560" cy="210240"/>
            </p14:xfrm>
          </p:contentPart>
        </mc:Choice>
        <mc:Fallback xmlns="">
          <p:pic>
            <p:nvPicPr>
              <p:cNvPr id="122" name="Freihand 121">
                <a:extLst>
                  <a:ext uri="{FF2B5EF4-FFF2-40B4-BE49-F238E27FC236}">
                    <a16:creationId xmlns:a16="http://schemas.microsoft.com/office/drawing/2014/main" id="{D0E1E3B5-BFEC-4594-AD24-F91B3B24FFB2}"/>
                  </a:ext>
                </a:extLst>
              </p:cNvPr>
              <p:cNvPicPr/>
              <p:nvPr/>
            </p:nvPicPr>
            <p:blipFill>
              <a:blip r:embed="rId27"/>
              <a:stretch>
                <a:fillRect/>
              </a:stretch>
            </p:blipFill>
            <p:spPr>
              <a:xfrm>
                <a:off x="5820587" y="2002387"/>
                <a:ext cx="75420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23" name="Freihand 122">
                <a:extLst>
                  <a:ext uri="{FF2B5EF4-FFF2-40B4-BE49-F238E27FC236}">
                    <a16:creationId xmlns:a16="http://schemas.microsoft.com/office/drawing/2014/main" id="{53BAC449-57C2-4559-865F-9D4ACAC570D8}"/>
                  </a:ext>
                </a:extLst>
              </p14:cNvPr>
              <p14:cNvContentPartPr/>
              <p14:nvPr/>
            </p14:nvContentPartPr>
            <p14:xfrm>
              <a:off x="5803307" y="1940827"/>
              <a:ext cx="767880" cy="256320"/>
            </p14:xfrm>
          </p:contentPart>
        </mc:Choice>
        <mc:Fallback xmlns="">
          <p:pic>
            <p:nvPicPr>
              <p:cNvPr id="123" name="Freihand 122">
                <a:extLst>
                  <a:ext uri="{FF2B5EF4-FFF2-40B4-BE49-F238E27FC236}">
                    <a16:creationId xmlns:a16="http://schemas.microsoft.com/office/drawing/2014/main" id="{53BAC449-57C2-4559-865F-9D4ACAC570D8}"/>
                  </a:ext>
                </a:extLst>
              </p:cNvPr>
              <p:cNvPicPr/>
              <p:nvPr/>
            </p:nvPicPr>
            <p:blipFill>
              <a:blip r:embed="rId29"/>
              <a:stretch>
                <a:fillRect/>
              </a:stretch>
            </p:blipFill>
            <p:spPr>
              <a:xfrm>
                <a:off x="5798987" y="1936507"/>
                <a:ext cx="776520" cy="26496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25" name="Freihand 124">
                <a:extLst>
                  <a:ext uri="{FF2B5EF4-FFF2-40B4-BE49-F238E27FC236}">
                    <a16:creationId xmlns:a16="http://schemas.microsoft.com/office/drawing/2014/main" id="{E26F25C7-7C35-4902-8EB4-46ADB6C1ABFC}"/>
                  </a:ext>
                </a:extLst>
              </p14:cNvPr>
              <p14:cNvContentPartPr/>
              <p14:nvPr/>
            </p14:nvContentPartPr>
            <p14:xfrm>
              <a:off x="5872427" y="2026867"/>
              <a:ext cx="117000" cy="23040"/>
            </p14:xfrm>
          </p:contentPart>
        </mc:Choice>
        <mc:Fallback xmlns="">
          <p:pic>
            <p:nvPicPr>
              <p:cNvPr id="125" name="Freihand 124">
                <a:extLst>
                  <a:ext uri="{FF2B5EF4-FFF2-40B4-BE49-F238E27FC236}">
                    <a16:creationId xmlns:a16="http://schemas.microsoft.com/office/drawing/2014/main" id="{E26F25C7-7C35-4902-8EB4-46ADB6C1ABFC}"/>
                  </a:ext>
                </a:extLst>
              </p:cNvPr>
              <p:cNvPicPr/>
              <p:nvPr/>
            </p:nvPicPr>
            <p:blipFill>
              <a:blip r:embed="rId31"/>
              <a:stretch>
                <a:fillRect/>
              </a:stretch>
            </p:blipFill>
            <p:spPr>
              <a:xfrm>
                <a:off x="5868107" y="2022547"/>
                <a:ext cx="12564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126" name="Freihand 125">
                <a:extLst>
                  <a:ext uri="{FF2B5EF4-FFF2-40B4-BE49-F238E27FC236}">
                    <a16:creationId xmlns:a16="http://schemas.microsoft.com/office/drawing/2014/main" id="{99AD68E5-7733-4607-A1FE-6EDAFCBBC6DD}"/>
                  </a:ext>
                </a:extLst>
              </p14:cNvPr>
              <p14:cNvContentPartPr/>
              <p14:nvPr/>
            </p14:nvContentPartPr>
            <p14:xfrm>
              <a:off x="1790387" y="1940467"/>
              <a:ext cx="824400" cy="308880"/>
            </p14:xfrm>
          </p:contentPart>
        </mc:Choice>
        <mc:Fallback xmlns="">
          <p:pic>
            <p:nvPicPr>
              <p:cNvPr id="126" name="Freihand 125">
                <a:extLst>
                  <a:ext uri="{FF2B5EF4-FFF2-40B4-BE49-F238E27FC236}">
                    <a16:creationId xmlns:a16="http://schemas.microsoft.com/office/drawing/2014/main" id="{99AD68E5-7733-4607-A1FE-6EDAFCBBC6DD}"/>
                  </a:ext>
                </a:extLst>
              </p:cNvPr>
              <p:cNvPicPr/>
              <p:nvPr/>
            </p:nvPicPr>
            <p:blipFill>
              <a:blip r:embed="rId33"/>
              <a:stretch>
                <a:fillRect/>
              </a:stretch>
            </p:blipFill>
            <p:spPr>
              <a:xfrm>
                <a:off x="1786067" y="1936147"/>
                <a:ext cx="833040" cy="317520"/>
              </a:xfrm>
              <a:prstGeom prst="rect">
                <a:avLst/>
              </a:prstGeom>
            </p:spPr>
          </p:pic>
        </mc:Fallback>
      </mc:AlternateContent>
      <p:grpSp>
        <p:nvGrpSpPr>
          <p:cNvPr id="167" name="Gruppieren 166">
            <a:extLst>
              <a:ext uri="{FF2B5EF4-FFF2-40B4-BE49-F238E27FC236}">
                <a16:creationId xmlns:a16="http://schemas.microsoft.com/office/drawing/2014/main" id="{929BFACF-CFC5-4B9E-8C97-B2AA4B8F8E82}"/>
              </a:ext>
            </a:extLst>
          </p:cNvPr>
          <p:cNvGrpSpPr/>
          <p:nvPr/>
        </p:nvGrpSpPr>
        <p:grpSpPr>
          <a:xfrm>
            <a:off x="5924987" y="118147"/>
            <a:ext cx="5600880" cy="3627720"/>
            <a:chOff x="5924987" y="118147"/>
            <a:chExt cx="5600880" cy="3627720"/>
          </a:xfrm>
        </p:grpSpPr>
        <mc:AlternateContent xmlns:mc="http://schemas.openxmlformats.org/markup-compatibility/2006" xmlns:p14="http://schemas.microsoft.com/office/powerpoint/2010/main">
          <mc:Choice Requires="p14">
            <p:contentPart p14:bwMode="auto" r:id="rId34">
              <p14:nvContentPartPr>
                <p14:cNvPr id="16" name="Freihand 15">
                  <a:extLst>
                    <a:ext uri="{FF2B5EF4-FFF2-40B4-BE49-F238E27FC236}">
                      <a16:creationId xmlns:a16="http://schemas.microsoft.com/office/drawing/2014/main" id="{82AA2577-9681-4507-BAF7-5B645AC548A2}"/>
                    </a:ext>
                  </a:extLst>
                </p14:cNvPr>
                <p14:cNvContentPartPr/>
                <p14:nvPr/>
              </p14:nvContentPartPr>
              <p14:xfrm>
                <a:off x="8342747" y="479227"/>
                <a:ext cx="156240" cy="220320"/>
              </p14:xfrm>
            </p:contentPart>
          </mc:Choice>
          <mc:Fallback xmlns="">
            <p:pic>
              <p:nvPicPr>
                <p:cNvPr id="16" name="Freihand 15">
                  <a:extLst>
                    <a:ext uri="{FF2B5EF4-FFF2-40B4-BE49-F238E27FC236}">
                      <a16:creationId xmlns:a16="http://schemas.microsoft.com/office/drawing/2014/main" id="{82AA2577-9681-4507-BAF7-5B645AC548A2}"/>
                    </a:ext>
                  </a:extLst>
                </p:cNvPr>
                <p:cNvPicPr/>
                <p:nvPr/>
              </p:nvPicPr>
              <p:blipFill>
                <a:blip r:embed="rId35"/>
                <a:stretch>
                  <a:fillRect/>
                </a:stretch>
              </p:blipFill>
              <p:spPr>
                <a:xfrm>
                  <a:off x="8338427" y="474907"/>
                  <a:ext cx="164880" cy="22896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17" name="Freihand 16">
                  <a:extLst>
                    <a:ext uri="{FF2B5EF4-FFF2-40B4-BE49-F238E27FC236}">
                      <a16:creationId xmlns:a16="http://schemas.microsoft.com/office/drawing/2014/main" id="{15B481D8-E294-4B83-8C1C-6D1BFAB5218E}"/>
                    </a:ext>
                  </a:extLst>
                </p14:cNvPr>
                <p14:cNvContentPartPr/>
                <p14:nvPr/>
              </p14:nvContentPartPr>
              <p14:xfrm>
                <a:off x="8501507" y="570667"/>
                <a:ext cx="96840" cy="100800"/>
              </p14:xfrm>
            </p:contentPart>
          </mc:Choice>
          <mc:Fallback xmlns="">
            <p:pic>
              <p:nvPicPr>
                <p:cNvPr id="17" name="Freihand 16">
                  <a:extLst>
                    <a:ext uri="{FF2B5EF4-FFF2-40B4-BE49-F238E27FC236}">
                      <a16:creationId xmlns:a16="http://schemas.microsoft.com/office/drawing/2014/main" id="{15B481D8-E294-4B83-8C1C-6D1BFAB5218E}"/>
                    </a:ext>
                  </a:extLst>
                </p:cNvPr>
                <p:cNvPicPr/>
                <p:nvPr/>
              </p:nvPicPr>
              <p:blipFill>
                <a:blip r:embed="rId37"/>
                <a:stretch>
                  <a:fillRect/>
                </a:stretch>
              </p:blipFill>
              <p:spPr>
                <a:xfrm>
                  <a:off x="8497187" y="566347"/>
                  <a:ext cx="10548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8" name="Freihand 17">
                  <a:extLst>
                    <a:ext uri="{FF2B5EF4-FFF2-40B4-BE49-F238E27FC236}">
                      <a16:creationId xmlns:a16="http://schemas.microsoft.com/office/drawing/2014/main" id="{8F8CE471-5F4D-428A-A3C9-D3BFD55176C0}"/>
                    </a:ext>
                  </a:extLst>
                </p14:cNvPr>
                <p14:cNvContentPartPr/>
                <p14:nvPr/>
              </p14:nvContentPartPr>
              <p14:xfrm>
                <a:off x="8617787" y="560947"/>
                <a:ext cx="84600" cy="148320"/>
              </p14:xfrm>
            </p:contentPart>
          </mc:Choice>
          <mc:Fallback xmlns="">
            <p:pic>
              <p:nvPicPr>
                <p:cNvPr id="18" name="Freihand 17">
                  <a:extLst>
                    <a:ext uri="{FF2B5EF4-FFF2-40B4-BE49-F238E27FC236}">
                      <a16:creationId xmlns:a16="http://schemas.microsoft.com/office/drawing/2014/main" id="{8F8CE471-5F4D-428A-A3C9-D3BFD55176C0}"/>
                    </a:ext>
                  </a:extLst>
                </p:cNvPr>
                <p:cNvPicPr/>
                <p:nvPr/>
              </p:nvPicPr>
              <p:blipFill>
                <a:blip r:embed="rId39"/>
                <a:stretch>
                  <a:fillRect/>
                </a:stretch>
              </p:blipFill>
              <p:spPr>
                <a:xfrm>
                  <a:off x="8613467" y="556627"/>
                  <a:ext cx="9324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19" name="Freihand 18">
                  <a:extLst>
                    <a:ext uri="{FF2B5EF4-FFF2-40B4-BE49-F238E27FC236}">
                      <a16:creationId xmlns:a16="http://schemas.microsoft.com/office/drawing/2014/main" id="{F924C9E5-CDAD-48F5-82FA-18990D3D1088}"/>
                    </a:ext>
                  </a:extLst>
                </p14:cNvPr>
                <p14:cNvContentPartPr/>
                <p14:nvPr/>
              </p14:nvContentPartPr>
              <p14:xfrm>
                <a:off x="8775107" y="579667"/>
                <a:ext cx="11880" cy="93960"/>
              </p14:xfrm>
            </p:contentPart>
          </mc:Choice>
          <mc:Fallback xmlns="">
            <p:pic>
              <p:nvPicPr>
                <p:cNvPr id="19" name="Freihand 18">
                  <a:extLst>
                    <a:ext uri="{FF2B5EF4-FFF2-40B4-BE49-F238E27FC236}">
                      <a16:creationId xmlns:a16="http://schemas.microsoft.com/office/drawing/2014/main" id="{F924C9E5-CDAD-48F5-82FA-18990D3D1088}"/>
                    </a:ext>
                  </a:extLst>
                </p:cNvPr>
                <p:cNvPicPr/>
                <p:nvPr/>
              </p:nvPicPr>
              <p:blipFill>
                <a:blip r:embed="rId41"/>
                <a:stretch>
                  <a:fillRect/>
                </a:stretch>
              </p:blipFill>
              <p:spPr>
                <a:xfrm>
                  <a:off x="8770787" y="575347"/>
                  <a:ext cx="2052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0" name="Freihand 19">
                  <a:extLst>
                    <a:ext uri="{FF2B5EF4-FFF2-40B4-BE49-F238E27FC236}">
                      <a16:creationId xmlns:a16="http://schemas.microsoft.com/office/drawing/2014/main" id="{1640D076-77C9-42F1-9A44-36AC7A628383}"/>
                    </a:ext>
                  </a:extLst>
                </p14:cNvPr>
                <p14:cNvContentPartPr/>
                <p14:nvPr/>
              </p14:nvContentPartPr>
              <p14:xfrm>
                <a:off x="8780147" y="484987"/>
                <a:ext cx="141480" cy="163440"/>
              </p14:xfrm>
            </p:contentPart>
          </mc:Choice>
          <mc:Fallback xmlns="">
            <p:pic>
              <p:nvPicPr>
                <p:cNvPr id="20" name="Freihand 19">
                  <a:extLst>
                    <a:ext uri="{FF2B5EF4-FFF2-40B4-BE49-F238E27FC236}">
                      <a16:creationId xmlns:a16="http://schemas.microsoft.com/office/drawing/2014/main" id="{1640D076-77C9-42F1-9A44-36AC7A628383}"/>
                    </a:ext>
                  </a:extLst>
                </p:cNvPr>
                <p:cNvPicPr/>
                <p:nvPr/>
              </p:nvPicPr>
              <p:blipFill>
                <a:blip r:embed="rId43"/>
                <a:stretch>
                  <a:fillRect/>
                </a:stretch>
              </p:blipFill>
              <p:spPr>
                <a:xfrm>
                  <a:off x="8775827" y="480667"/>
                  <a:ext cx="15012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21" name="Freihand 20">
                  <a:extLst>
                    <a:ext uri="{FF2B5EF4-FFF2-40B4-BE49-F238E27FC236}">
                      <a16:creationId xmlns:a16="http://schemas.microsoft.com/office/drawing/2014/main" id="{D46F6ECE-CE3F-4913-A917-E9BC0398350A}"/>
                    </a:ext>
                  </a:extLst>
                </p14:cNvPr>
                <p14:cNvContentPartPr/>
                <p14:nvPr/>
              </p14:nvContentPartPr>
              <p14:xfrm>
                <a:off x="8956187" y="568867"/>
                <a:ext cx="119160" cy="76680"/>
              </p14:xfrm>
            </p:contentPart>
          </mc:Choice>
          <mc:Fallback xmlns="">
            <p:pic>
              <p:nvPicPr>
                <p:cNvPr id="21" name="Freihand 20">
                  <a:extLst>
                    <a:ext uri="{FF2B5EF4-FFF2-40B4-BE49-F238E27FC236}">
                      <a16:creationId xmlns:a16="http://schemas.microsoft.com/office/drawing/2014/main" id="{D46F6ECE-CE3F-4913-A917-E9BC0398350A}"/>
                    </a:ext>
                  </a:extLst>
                </p:cNvPr>
                <p:cNvPicPr/>
                <p:nvPr/>
              </p:nvPicPr>
              <p:blipFill>
                <a:blip r:embed="rId45"/>
                <a:stretch>
                  <a:fillRect/>
                </a:stretch>
              </p:blipFill>
              <p:spPr>
                <a:xfrm>
                  <a:off x="8951867" y="564547"/>
                  <a:ext cx="12780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0" name="Freihand 29">
                  <a:extLst>
                    <a:ext uri="{FF2B5EF4-FFF2-40B4-BE49-F238E27FC236}">
                      <a16:creationId xmlns:a16="http://schemas.microsoft.com/office/drawing/2014/main" id="{A3BC0DE9-4A24-49AE-B222-FD2421ECE72B}"/>
                    </a:ext>
                  </a:extLst>
                </p14:cNvPr>
                <p14:cNvContentPartPr/>
                <p14:nvPr/>
              </p14:nvContentPartPr>
              <p14:xfrm>
                <a:off x="8822267" y="867307"/>
                <a:ext cx="111240" cy="105480"/>
              </p14:xfrm>
            </p:contentPart>
          </mc:Choice>
          <mc:Fallback xmlns="">
            <p:pic>
              <p:nvPicPr>
                <p:cNvPr id="30" name="Freihand 29">
                  <a:extLst>
                    <a:ext uri="{FF2B5EF4-FFF2-40B4-BE49-F238E27FC236}">
                      <a16:creationId xmlns:a16="http://schemas.microsoft.com/office/drawing/2014/main" id="{A3BC0DE9-4A24-49AE-B222-FD2421ECE72B}"/>
                    </a:ext>
                  </a:extLst>
                </p:cNvPr>
                <p:cNvPicPr/>
                <p:nvPr/>
              </p:nvPicPr>
              <p:blipFill>
                <a:blip r:embed="rId47"/>
                <a:stretch>
                  <a:fillRect/>
                </a:stretch>
              </p:blipFill>
              <p:spPr>
                <a:xfrm>
                  <a:off x="8817947" y="862987"/>
                  <a:ext cx="11988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1" name="Freihand 30">
                  <a:extLst>
                    <a:ext uri="{FF2B5EF4-FFF2-40B4-BE49-F238E27FC236}">
                      <a16:creationId xmlns:a16="http://schemas.microsoft.com/office/drawing/2014/main" id="{5512729D-3543-4FE2-8199-5A111B29CC78}"/>
                    </a:ext>
                  </a:extLst>
                </p14:cNvPr>
                <p14:cNvContentPartPr/>
                <p14:nvPr/>
              </p14:nvContentPartPr>
              <p14:xfrm>
                <a:off x="8973467" y="860827"/>
                <a:ext cx="185040" cy="117360"/>
              </p14:xfrm>
            </p:contentPart>
          </mc:Choice>
          <mc:Fallback xmlns="">
            <p:pic>
              <p:nvPicPr>
                <p:cNvPr id="31" name="Freihand 30">
                  <a:extLst>
                    <a:ext uri="{FF2B5EF4-FFF2-40B4-BE49-F238E27FC236}">
                      <a16:creationId xmlns:a16="http://schemas.microsoft.com/office/drawing/2014/main" id="{5512729D-3543-4FE2-8199-5A111B29CC78}"/>
                    </a:ext>
                  </a:extLst>
                </p:cNvPr>
                <p:cNvPicPr/>
                <p:nvPr/>
              </p:nvPicPr>
              <p:blipFill>
                <a:blip r:embed="rId49"/>
                <a:stretch>
                  <a:fillRect/>
                </a:stretch>
              </p:blipFill>
              <p:spPr>
                <a:xfrm>
                  <a:off x="8969147" y="856507"/>
                  <a:ext cx="19368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22" name="Freihand 21">
                  <a:extLst>
                    <a:ext uri="{FF2B5EF4-FFF2-40B4-BE49-F238E27FC236}">
                      <a16:creationId xmlns:a16="http://schemas.microsoft.com/office/drawing/2014/main" id="{C6B1ACAA-2B72-46A0-BD63-069DC0C7F107}"/>
                    </a:ext>
                  </a:extLst>
                </p14:cNvPr>
                <p14:cNvContentPartPr/>
                <p14:nvPr/>
              </p14:nvContentPartPr>
              <p14:xfrm>
                <a:off x="9417347" y="555547"/>
                <a:ext cx="289800" cy="89640"/>
              </p14:xfrm>
            </p:contentPart>
          </mc:Choice>
          <mc:Fallback xmlns="">
            <p:pic>
              <p:nvPicPr>
                <p:cNvPr id="22" name="Freihand 21">
                  <a:extLst>
                    <a:ext uri="{FF2B5EF4-FFF2-40B4-BE49-F238E27FC236}">
                      <a16:creationId xmlns:a16="http://schemas.microsoft.com/office/drawing/2014/main" id="{C6B1ACAA-2B72-46A0-BD63-069DC0C7F107}"/>
                    </a:ext>
                  </a:extLst>
                </p:cNvPr>
                <p:cNvPicPr/>
                <p:nvPr/>
              </p:nvPicPr>
              <p:blipFill>
                <a:blip r:embed="rId51"/>
                <a:stretch>
                  <a:fillRect/>
                </a:stretch>
              </p:blipFill>
              <p:spPr>
                <a:xfrm>
                  <a:off x="9413027" y="551227"/>
                  <a:ext cx="29844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23" name="Freihand 22">
                  <a:extLst>
                    <a:ext uri="{FF2B5EF4-FFF2-40B4-BE49-F238E27FC236}">
                      <a16:creationId xmlns:a16="http://schemas.microsoft.com/office/drawing/2014/main" id="{B99477FB-ED9E-4C59-94E4-B7C574C38B11}"/>
                    </a:ext>
                  </a:extLst>
                </p14:cNvPr>
                <p14:cNvContentPartPr/>
                <p14:nvPr/>
              </p14:nvContentPartPr>
              <p14:xfrm>
                <a:off x="9733427" y="522427"/>
                <a:ext cx="166320" cy="122040"/>
              </p14:xfrm>
            </p:contentPart>
          </mc:Choice>
          <mc:Fallback xmlns="">
            <p:pic>
              <p:nvPicPr>
                <p:cNvPr id="23" name="Freihand 22">
                  <a:extLst>
                    <a:ext uri="{FF2B5EF4-FFF2-40B4-BE49-F238E27FC236}">
                      <a16:creationId xmlns:a16="http://schemas.microsoft.com/office/drawing/2014/main" id="{B99477FB-ED9E-4C59-94E4-B7C574C38B11}"/>
                    </a:ext>
                  </a:extLst>
                </p:cNvPr>
                <p:cNvPicPr/>
                <p:nvPr/>
              </p:nvPicPr>
              <p:blipFill>
                <a:blip r:embed="rId53"/>
                <a:stretch>
                  <a:fillRect/>
                </a:stretch>
              </p:blipFill>
              <p:spPr>
                <a:xfrm>
                  <a:off x="9729107" y="518107"/>
                  <a:ext cx="17496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24" name="Freihand 23">
                  <a:extLst>
                    <a:ext uri="{FF2B5EF4-FFF2-40B4-BE49-F238E27FC236}">
                      <a16:creationId xmlns:a16="http://schemas.microsoft.com/office/drawing/2014/main" id="{9607C761-F14E-4E60-8981-B2F2EC8BA399}"/>
                    </a:ext>
                  </a:extLst>
                </p14:cNvPr>
                <p14:cNvContentPartPr/>
                <p14:nvPr/>
              </p14:nvContentPartPr>
              <p14:xfrm>
                <a:off x="10171907" y="451507"/>
                <a:ext cx="125640" cy="152280"/>
              </p14:xfrm>
            </p:contentPart>
          </mc:Choice>
          <mc:Fallback xmlns="">
            <p:pic>
              <p:nvPicPr>
                <p:cNvPr id="24" name="Freihand 23">
                  <a:extLst>
                    <a:ext uri="{FF2B5EF4-FFF2-40B4-BE49-F238E27FC236}">
                      <a16:creationId xmlns:a16="http://schemas.microsoft.com/office/drawing/2014/main" id="{9607C761-F14E-4E60-8981-B2F2EC8BA399}"/>
                    </a:ext>
                  </a:extLst>
                </p:cNvPr>
                <p:cNvPicPr/>
                <p:nvPr/>
              </p:nvPicPr>
              <p:blipFill>
                <a:blip r:embed="rId55"/>
                <a:stretch>
                  <a:fillRect/>
                </a:stretch>
              </p:blipFill>
              <p:spPr>
                <a:xfrm>
                  <a:off x="10167587" y="447187"/>
                  <a:ext cx="13428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26" name="Freihand 25">
                  <a:extLst>
                    <a:ext uri="{FF2B5EF4-FFF2-40B4-BE49-F238E27FC236}">
                      <a16:creationId xmlns:a16="http://schemas.microsoft.com/office/drawing/2014/main" id="{17CE0732-3587-4801-A770-13268A65FA9C}"/>
                    </a:ext>
                  </a:extLst>
                </p14:cNvPr>
                <p14:cNvContentPartPr/>
                <p14:nvPr/>
              </p14:nvContentPartPr>
              <p14:xfrm>
                <a:off x="10271627" y="536827"/>
                <a:ext cx="213480" cy="68760"/>
              </p14:xfrm>
            </p:contentPart>
          </mc:Choice>
          <mc:Fallback xmlns="">
            <p:pic>
              <p:nvPicPr>
                <p:cNvPr id="26" name="Freihand 25">
                  <a:extLst>
                    <a:ext uri="{FF2B5EF4-FFF2-40B4-BE49-F238E27FC236}">
                      <a16:creationId xmlns:a16="http://schemas.microsoft.com/office/drawing/2014/main" id="{17CE0732-3587-4801-A770-13268A65FA9C}"/>
                    </a:ext>
                  </a:extLst>
                </p:cNvPr>
                <p:cNvPicPr/>
                <p:nvPr/>
              </p:nvPicPr>
              <p:blipFill>
                <a:blip r:embed="rId57"/>
                <a:stretch>
                  <a:fillRect/>
                </a:stretch>
              </p:blipFill>
              <p:spPr>
                <a:xfrm>
                  <a:off x="10267307" y="532507"/>
                  <a:ext cx="22212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27" name="Freihand 26">
                  <a:extLst>
                    <a:ext uri="{FF2B5EF4-FFF2-40B4-BE49-F238E27FC236}">
                      <a16:creationId xmlns:a16="http://schemas.microsoft.com/office/drawing/2014/main" id="{7BA39E20-597D-457D-BD2A-7D281939D286}"/>
                    </a:ext>
                  </a:extLst>
                </p14:cNvPr>
                <p14:cNvContentPartPr/>
                <p14:nvPr/>
              </p14:nvContentPartPr>
              <p14:xfrm>
                <a:off x="10516427" y="542227"/>
                <a:ext cx="81720" cy="64080"/>
              </p14:xfrm>
            </p:contentPart>
          </mc:Choice>
          <mc:Fallback xmlns="">
            <p:pic>
              <p:nvPicPr>
                <p:cNvPr id="27" name="Freihand 26">
                  <a:extLst>
                    <a:ext uri="{FF2B5EF4-FFF2-40B4-BE49-F238E27FC236}">
                      <a16:creationId xmlns:a16="http://schemas.microsoft.com/office/drawing/2014/main" id="{7BA39E20-597D-457D-BD2A-7D281939D286}"/>
                    </a:ext>
                  </a:extLst>
                </p:cNvPr>
                <p:cNvPicPr/>
                <p:nvPr/>
              </p:nvPicPr>
              <p:blipFill>
                <a:blip r:embed="rId59"/>
                <a:stretch>
                  <a:fillRect/>
                </a:stretch>
              </p:blipFill>
              <p:spPr>
                <a:xfrm>
                  <a:off x="10512107" y="537907"/>
                  <a:ext cx="9036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28" name="Freihand 27">
                  <a:extLst>
                    <a:ext uri="{FF2B5EF4-FFF2-40B4-BE49-F238E27FC236}">
                      <a16:creationId xmlns:a16="http://schemas.microsoft.com/office/drawing/2014/main" id="{E33CDF88-A581-4BFB-AC54-9C4F95BB285F}"/>
                    </a:ext>
                  </a:extLst>
                </p14:cNvPr>
                <p14:cNvContentPartPr/>
                <p14:nvPr/>
              </p14:nvContentPartPr>
              <p14:xfrm>
                <a:off x="10647827" y="453667"/>
                <a:ext cx="168120" cy="146520"/>
              </p14:xfrm>
            </p:contentPart>
          </mc:Choice>
          <mc:Fallback xmlns="">
            <p:pic>
              <p:nvPicPr>
                <p:cNvPr id="28" name="Freihand 27">
                  <a:extLst>
                    <a:ext uri="{FF2B5EF4-FFF2-40B4-BE49-F238E27FC236}">
                      <a16:creationId xmlns:a16="http://schemas.microsoft.com/office/drawing/2014/main" id="{E33CDF88-A581-4BFB-AC54-9C4F95BB285F}"/>
                    </a:ext>
                  </a:extLst>
                </p:cNvPr>
                <p:cNvPicPr/>
                <p:nvPr/>
              </p:nvPicPr>
              <p:blipFill>
                <a:blip r:embed="rId61"/>
                <a:stretch>
                  <a:fillRect/>
                </a:stretch>
              </p:blipFill>
              <p:spPr>
                <a:xfrm>
                  <a:off x="10643507" y="449347"/>
                  <a:ext cx="17676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29" name="Freihand 28">
                  <a:extLst>
                    <a:ext uri="{FF2B5EF4-FFF2-40B4-BE49-F238E27FC236}">
                      <a16:creationId xmlns:a16="http://schemas.microsoft.com/office/drawing/2014/main" id="{B7681B24-334D-49CC-B636-2F8DE03116D3}"/>
                    </a:ext>
                  </a:extLst>
                </p14:cNvPr>
                <p14:cNvContentPartPr/>
                <p14:nvPr/>
              </p14:nvContentPartPr>
              <p14:xfrm>
                <a:off x="10810547" y="517747"/>
                <a:ext cx="127440" cy="100080"/>
              </p14:xfrm>
            </p:contentPart>
          </mc:Choice>
          <mc:Fallback xmlns="">
            <p:pic>
              <p:nvPicPr>
                <p:cNvPr id="29" name="Freihand 28">
                  <a:extLst>
                    <a:ext uri="{FF2B5EF4-FFF2-40B4-BE49-F238E27FC236}">
                      <a16:creationId xmlns:a16="http://schemas.microsoft.com/office/drawing/2014/main" id="{B7681B24-334D-49CC-B636-2F8DE03116D3}"/>
                    </a:ext>
                  </a:extLst>
                </p:cNvPr>
                <p:cNvPicPr/>
                <p:nvPr/>
              </p:nvPicPr>
              <p:blipFill>
                <a:blip r:embed="rId63"/>
                <a:stretch>
                  <a:fillRect/>
                </a:stretch>
              </p:blipFill>
              <p:spPr>
                <a:xfrm>
                  <a:off x="10806227" y="513427"/>
                  <a:ext cx="13608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32" name="Freihand 31">
                  <a:extLst>
                    <a:ext uri="{FF2B5EF4-FFF2-40B4-BE49-F238E27FC236}">
                      <a16:creationId xmlns:a16="http://schemas.microsoft.com/office/drawing/2014/main" id="{FF41E28B-4D82-4F2B-B272-6B1DAEB8FB58}"/>
                    </a:ext>
                  </a:extLst>
                </p14:cNvPr>
                <p14:cNvContentPartPr/>
                <p14:nvPr/>
              </p14:nvContentPartPr>
              <p14:xfrm>
                <a:off x="9427427" y="846427"/>
                <a:ext cx="107280" cy="94680"/>
              </p14:xfrm>
            </p:contentPart>
          </mc:Choice>
          <mc:Fallback xmlns="">
            <p:pic>
              <p:nvPicPr>
                <p:cNvPr id="32" name="Freihand 31">
                  <a:extLst>
                    <a:ext uri="{FF2B5EF4-FFF2-40B4-BE49-F238E27FC236}">
                      <a16:creationId xmlns:a16="http://schemas.microsoft.com/office/drawing/2014/main" id="{FF41E28B-4D82-4F2B-B272-6B1DAEB8FB58}"/>
                    </a:ext>
                  </a:extLst>
                </p:cNvPr>
                <p:cNvPicPr/>
                <p:nvPr/>
              </p:nvPicPr>
              <p:blipFill>
                <a:blip r:embed="rId65"/>
                <a:stretch>
                  <a:fillRect/>
                </a:stretch>
              </p:blipFill>
              <p:spPr>
                <a:xfrm>
                  <a:off x="9423107" y="842107"/>
                  <a:ext cx="11592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33" name="Freihand 32">
                  <a:extLst>
                    <a:ext uri="{FF2B5EF4-FFF2-40B4-BE49-F238E27FC236}">
                      <a16:creationId xmlns:a16="http://schemas.microsoft.com/office/drawing/2014/main" id="{96E85309-7B75-4A67-BEF0-5E16F24DB9F7}"/>
                    </a:ext>
                  </a:extLst>
                </p14:cNvPr>
                <p14:cNvContentPartPr/>
                <p14:nvPr/>
              </p14:nvContentPartPr>
              <p14:xfrm>
                <a:off x="9583307" y="843907"/>
                <a:ext cx="174240" cy="89280"/>
              </p14:xfrm>
            </p:contentPart>
          </mc:Choice>
          <mc:Fallback xmlns="">
            <p:pic>
              <p:nvPicPr>
                <p:cNvPr id="33" name="Freihand 32">
                  <a:extLst>
                    <a:ext uri="{FF2B5EF4-FFF2-40B4-BE49-F238E27FC236}">
                      <a16:creationId xmlns:a16="http://schemas.microsoft.com/office/drawing/2014/main" id="{96E85309-7B75-4A67-BEF0-5E16F24DB9F7}"/>
                    </a:ext>
                  </a:extLst>
                </p:cNvPr>
                <p:cNvPicPr/>
                <p:nvPr/>
              </p:nvPicPr>
              <p:blipFill>
                <a:blip r:embed="rId67"/>
                <a:stretch>
                  <a:fillRect/>
                </a:stretch>
              </p:blipFill>
              <p:spPr>
                <a:xfrm>
                  <a:off x="9578987" y="839587"/>
                  <a:ext cx="1828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34" name="Freihand 33">
                  <a:extLst>
                    <a:ext uri="{FF2B5EF4-FFF2-40B4-BE49-F238E27FC236}">
                      <a16:creationId xmlns:a16="http://schemas.microsoft.com/office/drawing/2014/main" id="{2586D4F8-3AF8-4ADA-9088-4FE8C489D9AF}"/>
                    </a:ext>
                  </a:extLst>
                </p14:cNvPr>
                <p14:cNvContentPartPr/>
                <p14:nvPr/>
              </p14:nvContentPartPr>
              <p14:xfrm>
                <a:off x="9750347" y="785227"/>
                <a:ext cx="17280" cy="21960"/>
              </p14:xfrm>
            </p:contentPart>
          </mc:Choice>
          <mc:Fallback xmlns="">
            <p:pic>
              <p:nvPicPr>
                <p:cNvPr id="34" name="Freihand 33">
                  <a:extLst>
                    <a:ext uri="{FF2B5EF4-FFF2-40B4-BE49-F238E27FC236}">
                      <a16:creationId xmlns:a16="http://schemas.microsoft.com/office/drawing/2014/main" id="{2586D4F8-3AF8-4ADA-9088-4FE8C489D9AF}"/>
                    </a:ext>
                  </a:extLst>
                </p:cNvPr>
                <p:cNvPicPr/>
                <p:nvPr/>
              </p:nvPicPr>
              <p:blipFill>
                <a:blip r:embed="rId69"/>
                <a:stretch>
                  <a:fillRect/>
                </a:stretch>
              </p:blipFill>
              <p:spPr>
                <a:xfrm>
                  <a:off x="9746027" y="780907"/>
                  <a:ext cx="2592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35" name="Freihand 34">
                  <a:extLst>
                    <a:ext uri="{FF2B5EF4-FFF2-40B4-BE49-F238E27FC236}">
                      <a16:creationId xmlns:a16="http://schemas.microsoft.com/office/drawing/2014/main" id="{53115C1B-DF8A-4E28-BBD2-FEC1CD6A32ED}"/>
                    </a:ext>
                  </a:extLst>
                </p14:cNvPr>
                <p14:cNvContentPartPr/>
                <p14:nvPr/>
              </p14:nvContentPartPr>
              <p14:xfrm>
                <a:off x="9759347" y="850027"/>
                <a:ext cx="81000" cy="217440"/>
              </p14:xfrm>
            </p:contentPart>
          </mc:Choice>
          <mc:Fallback xmlns="">
            <p:pic>
              <p:nvPicPr>
                <p:cNvPr id="35" name="Freihand 34">
                  <a:extLst>
                    <a:ext uri="{FF2B5EF4-FFF2-40B4-BE49-F238E27FC236}">
                      <a16:creationId xmlns:a16="http://schemas.microsoft.com/office/drawing/2014/main" id="{53115C1B-DF8A-4E28-BBD2-FEC1CD6A32ED}"/>
                    </a:ext>
                  </a:extLst>
                </p:cNvPr>
                <p:cNvPicPr/>
                <p:nvPr/>
              </p:nvPicPr>
              <p:blipFill>
                <a:blip r:embed="rId71"/>
                <a:stretch>
                  <a:fillRect/>
                </a:stretch>
              </p:blipFill>
              <p:spPr>
                <a:xfrm>
                  <a:off x="9755027" y="845707"/>
                  <a:ext cx="89640" cy="22608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36" name="Freihand 35">
                  <a:extLst>
                    <a:ext uri="{FF2B5EF4-FFF2-40B4-BE49-F238E27FC236}">
                      <a16:creationId xmlns:a16="http://schemas.microsoft.com/office/drawing/2014/main" id="{AD58A50F-02F4-4B9A-8C46-825AFE21DF5A}"/>
                    </a:ext>
                  </a:extLst>
                </p14:cNvPr>
                <p14:cNvContentPartPr/>
                <p14:nvPr/>
              </p14:nvContentPartPr>
              <p14:xfrm>
                <a:off x="9869867" y="783787"/>
                <a:ext cx="78480" cy="156240"/>
              </p14:xfrm>
            </p:contentPart>
          </mc:Choice>
          <mc:Fallback xmlns="">
            <p:pic>
              <p:nvPicPr>
                <p:cNvPr id="36" name="Freihand 35">
                  <a:extLst>
                    <a:ext uri="{FF2B5EF4-FFF2-40B4-BE49-F238E27FC236}">
                      <a16:creationId xmlns:a16="http://schemas.microsoft.com/office/drawing/2014/main" id="{AD58A50F-02F4-4B9A-8C46-825AFE21DF5A}"/>
                    </a:ext>
                  </a:extLst>
                </p:cNvPr>
                <p:cNvPicPr/>
                <p:nvPr/>
              </p:nvPicPr>
              <p:blipFill>
                <a:blip r:embed="rId73"/>
                <a:stretch>
                  <a:fillRect/>
                </a:stretch>
              </p:blipFill>
              <p:spPr>
                <a:xfrm>
                  <a:off x="9865547" y="779467"/>
                  <a:ext cx="8712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37" name="Freihand 36">
                  <a:extLst>
                    <a:ext uri="{FF2B5EF4-FFF2-40B4-BE49-F238E27FC236}">
                      <a16:creationId xmlns:a16="http://schemas.microsoft.com/office/drawing/2014/main" id="{7F268ECE-BA52-47F0-B832-3A677544F046}"/>
                    </a:ext>
                  </a:extLst>
                </p14:cNvPr>
                <p14:cNvContentPartPr/>
                <p14:nvPr/>
              </p14:nvContentPartPr>
              <p14:xfrm>
                <a:off x="9993347" y="764347"/>
                <a:ext cx="115200" cy="170280"/>
              </p14:xfrm>
            </p:contentPart>
          </mc:Choice>
          <mc:Fallback xmlns="">
            <p:pic>
              <p:nvPicPr>
                <p:cNvPr id="37" name="Freihand 36">
                  <a:extLst>
                    <a:ext uri="{FF2B5EF4-FFF2-40B4-BE49-F238E27FC236}">
                      <a16:creationId xmlns:a16="http://schemas.microsoft.com/office/drawing/2014/main" id="{7F268ECE-BA52-47F0-B832-3A677544F046}"/>
                    </a:ext>
                  </a:extLst>
                </p:cNvPr>
                <p:cNvPicPr/>
                <p:nvPr/>
              </p:nvPicPr>
              <p:blipFill>
                <a:blip r:embed="rId75"/>
                <a:stretch>
                  <a:fillRect/>
                </a:stretch>
              </p:blipFill>
              <p:spPr>
                <a:xfrm>
                  <a:off x="9989027" y="760027"/>
                  <a:ext cx="12384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38" name="Freihand 37">
                  <a:extLst>
                    <a:ext uri="{FF2B5EF4-FFF2-40B4-BE49-F238E27FC236}">
                      <a16:creationId xmlns:a16="http://schemas.microsoft.com/office/drawing/2014/main" id="{5EABB5E7-3325-41CA-B1E9-5C9726EDFE42}"/>
                    </a:ext>
                  </a:extLst>
                </p14:cNvPr>
                <p14:cNvContentPartPr/>
                <p14:nvPr/>
              </p14:nvContentPartPr>
              <p14:xfrm>
                <a:off x="10142387" y="817987"/>
                <a:ext cx="302040" cy="88560"/>
              </p14:xfrm>
            </p:contentPart>
          </mc:Choice>
          <mc:Fallback xmlns="">
            <p:pic>
              <p:nvPicPr>
                <p:cNvPr id="38" name="Freihand 37">
                  <a:extLst>
                    <a:ext uri="{FF2B5EF4-FFF2-40B4-BE49-F238E27FC236}">
                      <a16:creationId xmlns:a16="http://schemas.microsoft.com/office/drawing/2014/main" id="{5EABB5E7-3325-41CA-B1E9-5C9726EDFE42}"/>
                    </a:ext>
                  </a:extLst>
                </p:cNvPr>
                <p:cNvPicPr/>
                <p:nvPr/>
              </p:nvPicPr>
              <p:blipFill>
                <a:blip r:embed="rId77"/>
                <a:stretch>
                  <a:fillRect/>
                </a:stretch>
              </p:blipFill>
              <p:spPr>
                <a:xfrm>
                  <a:off x="10138067" y="813667"/>
                  <a:ext cx="31068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39" name="Freihand 38">
                  <a:extLst>
                    <a:ext uri="{FF2B5EF4-FFF2-40B4-BE49-F238E27FC236}">
                      <a16:creationId xmlns:a16="http://schemas.microsoft.com/office/drawing/2014/main" id="{6DFE520B-B69F-4584-95BB-09CF25BB70A7}"/>
                    </a:ext>
                  </a:extLst>
                </p14:cNvPr>
                <p14:cNvContentPartPr/>
                <p14:nvPr/>
              </p14:nvContentPartPr>
              <p14:xfrm>
                <a:off x="10454507" y="788107"/>
                <a:ext cx="110160" cy="127800"/>
              </p14:xfrm>
            </p:contentPart>
          </mc:Choice>
          <mc:Fallback xmlns="">
            <p:pic>
              <p:nvPicPr>
                <p:cNvPr id="39" name="Freihand 38">
                  <a:extLst>
                    <a:ext uri="{FF2B5EF4-FFF2-40B4-BE49-F238E27FC236}">
                      <a16:creationId xmlns:a16="http://schemas.microsoft.com/office/drawing/2014/main" id="{6DFE520B-B69F-4584-95BB-09CF25BB70A7}"/>
                    </a:ext>
                  </a:extLst>
                </p:cNvPr>
                <p:cNvPicPr/>
                <p:nvPr/>
              </p:nvPicPr>
              <p:blipFill>
                <a:blip r:embed="rId79"/>
                <a:stretch>
                  <a:fillRect/>
                </a:stretch>
              </p:blipFill>
              <p:spPr>
                <a:xfrm>
                  <a:off x="10450187" y="783787"/>
                  <a:ext cx="11880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40" name="Freihand 39">
                  <a:extLst>
                    <a:ext uri="{FF2B5EF4-FFF2-40B4-BE49-F238E27FC236}">
                      <a16:creationId xmlns:a16="http://schemas.microsoft.com/office/drawing/2014/main" id="{3924E792-7E5B-4765-B76A-5A9A7E8E640C}"/>
                    </a:ext>
                  </a:extLst>
                </p14:cNvPr>
                <p14:cNvContentPartPr/>
                <p14:nvPr/>
              </p14:nvContentPartPr>
              <p14:xfrm>
                <a:off x="10636307" y="688027"/>
                <a:ext cx="30600" cy="108720"/>
              </p14:xfrm>
            </p:contentPart>
          </mc:Choice>
          <mc:Fallback xmlns="">
            <p:pic>
              <p:nvPicPr>
                <p:cNvPr id="40" name="Freihand 39">
                  <a:extLst>
                    <a:ext uri="{FF2B5EF4-FFF2-40B4-BE49-F238E27FC236}">
                      <a16:creationId xmlns:a16="http://schemas.microsoft.com/office/drawing/2014/main" id="{3924E792-7E5B-4765-B76A-5A9A7E8E640C}"/>
                    </a:ext>
                  </a:extLst>
                </p:cNvPr>
                <p:cNvPicPr/>
                <p:nvPr/>
              </p:nvPicPr>
              <p:blipFill>
                <a:blip r:embed="rId81"/>
                <a:stretch>
                  <a:fillRect/>
                </a:stretch>
              </p:blipFill>
              <p:spPr>
                <a:xfrm>
                  <a:off x="10631987" y="683707"/>
                  <a:ext cx="3924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41" name="Freihand 40">
                  <a:extLst>
                    <a:ext uri="{FF2B5EF4-FFF2-40B4-BE49-F238E27FC236}">
                      <a16:creationId xmlns:a16="http://schemas.microsoft.com/office/drawing/2014/main" id="{330D1195-4D41-4908-9A4E-8A0E5FE71498}"/>
                    </a:ext>
                  </a:extLst>
                </p14:cNvPr>
                <p14:cNvContentPartPr/>
                <p14:nvPr/>
              </p14:nvContentPartPr>
              <p14:xfrm>
                <a:off x="10640627" y="886387"/>
                <a:ext cx="17280" cy="12960"/>
              </p14:xfrm>
            </p:contentPart>
          </mc:Choice>
          <mc:Fallback xmlns="">
            <p:pic>
              <p:nvPicPr>
                <p:cNvPr id="41" name="Freihand 40">
                  <a:extLst>
                    <a:ext uri="{FF2B5EF4-FFF2-40B4-BE49-F238E27FC236}">
                      <a16:creationId xmlns:a16="http://schemas.microsoft.com/office/drawing/2014/main" id="{330D1195-4D41-4908-9A4E-8A0E5FE71498}"/>
                    </a:ext>
                  </a:extLst>
                </p:cNvPr>
                <p:cNvPicPr/>
                <p:nvPr/>
              </p:nvPicPr>
              <p:blipFill>
                <a:blip r:embed="rId83"/>
                <a:stretch>
                  <a:fillRect/>
                </a:stretch>
              </p:blipFill>
              <p:spPr>
                <a:xfrm>
                  <a:off x="10636307" y="882067"/>
                  <a:ext cx="2592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55" name="Freihand 54">
                  <a:extLst>
                    <a:ext uri="{FF2B5EF4-FFF2-40B4-BE49-F238E27FC236}">
                      <a16:creationId xmlns:a16="http://schemas.microsoft.com/office/drawing/2014/main" id="{9BE14AFB-6727-45A5-BFC1-BB4BDF86E4EA}"/>
                    </a:ext>
                  </a:extLst>
                </p14:cNvPr>
                <p14:cNvContentPartPr/>
                <p14:nvPr/>
              </p14:nvContentPartPr>
              <p14:xfrm>
                <a:off x="8271467" y="1295347"/>
                <a:ext cx="141480" cy="140040"/>
              </p14:xfrm>
            </p:contentPart>
          </mc:Choice>
          <mc:Fallback xmlns="">
            <p:pic>
              <p:nvPicPr>
                <p:cNvPr id="55" name="Freihand 54">
                  <a:extLst>
                    <a:ext uri="{FF2B5EF4-FFF2-40B4-BE49-F238E27FC236}">
                      <a16:creationId xmlns:a16="http://schemas.microsoft.com/office/drawing/2014/main" id="{9BE14AFB-6727-45A5-BFC1-BB4BDF86E4EA}"/>
                    </a:ext>
                  </a:extLst>
                </p:cNvPr>
                <p:cNvPicPr/>
                <p:nvPr/>
              </p:nvPicPr>
              <p:blipFill>
                <a:blip r:embed="rId85"/>
                <a:stretch>
                  <a:fillRect/>
                </a:stretch>
              </p:blipFill>
              <p:spPr>
                <a:xfrm>
                  <a:off x="8267147" y="1291027"/>
                  <a:ext cx="15012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6" name="Freihand 55">
                  <a:extLst>
                    <a:ext uri="{FF2B5EF4-FFF2-40B4-BE49-F238E27FC236}">
                      <a16:creationId xmlns:a16="http://schemas.microsoft.com/office/drawing/2014/main" id="{A2E59605-6458-4AAC-83DA-ED93B5803F44}"/>
                    </a:ext>
                  </a:extLst>
                </p14:cNvPr>
                <p14:cNvContentPartPr/>
                <p14:nvPr/>
              </p14:nvContentPartPr>
              <p14:xfrm>
                <a:off x="8431667" y="1257547"/>
                <a:ext cx="146520" cy="191160"/>
              </p14:xfrm>
            </p:contentPart>
          </mc:Choice>
          <mc:Fallback xmlns="">
            <p:pic>
              <p:nvPicPr>
                <p:cNvPr id="56" name="Freihand 55">
                  <a:extLst>
                    <a:ext uri="{FF2B5EF4-FFF2-40B4-BE49-F238E27FC236}">
                      <a16:creationId xmlns:a16="http://schemas.microsoft.com/office/drawing/2014/main" id="{A2E59605-6458-4AAC-83DA-ED93B5803F44}"/>
                    </a:ext>
                  </a:extLst>
                </p:cNvPr>
                <p:cNvPicPr/>
                <p:nvPr/>
              </p:nvPicPr>
              <p:blipFill>
                <a:blip r:embed="rId87"/>
                <a:stretch>
                  <a:fillRect/>
                </a:stretch>
              </p:blipFill>
              <p:spPr>
                <a:xfrm>
                  <a:off x="8427347" y="1253227"/>
                  <a:ext cx="15516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57" name="Freihand 56">
                  <a:extLst>
                    <a:ext uri="{FF2B5EF4-FFF2-40B4-BE49-F238E27FC236}">
                      <a16:creationId xmlns:a16="http://schemas.microsoft.com/office/drawing/2014/main" id="{1FB15310-4D55-447D-A4F9-54FFB9BC63FB}"/>
                    </a:ext>
                  </a:extLst>
                </p14:cNvPr>
                <p14:cNvContentPartPr/>
                <p14:nvPr/>
              </p14:nvContentPartPr>
              <p14:xfrm>
                <a:off x="8637587" y="1361227"/>
                <a:ext cx="17640" cy="88200"/>
              </p14:xfrm>
            </p:contentPart>
          </mc:Choice>
          <mc:Fallback xmlns="">
            <p:pic>
              <p:nvPicPr>
                <p:cNvPr id="57" name="Freihand 56">
                  <a:extLst>
                    <a:ext uri="{FF2B5EF4-FFF2-40B4-BE49-F238E27FC236}">
                      <a16:creationId xmlns:a16="http://schemas.microsoft.com/office/drawing/2014/main" id="{1FB15310-4D55-447D-A4F9-54FFB9BC63FB}"/>
                    </a:ext>
                  </a:extLst>
                </p:cNvPr>
                <p:cNvPicPr/>
                <p:nvPr/>
              </p:nvPicPr>
              <p:blipFill>
                <a:blip r:embed="rId89"/>
                <a:stretch>
                  <a:fillRect/>
                </a:stretch>
              </p:blipFill>
              <p:spPr>
                <a:xfrm>
                  <a:off x="8633267" y="1356907"/>
                  <a:ext cx="2628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58" name="Freihand 57">
                  <a:extLst>
                    <a:ext uri="{FF2B5EF4-FFF2-40B4-BE49-F238E27FC236}">
                      <a16:creationId xmlns:a16="http://schemas.microsoft.com/office/drawing/2014/main" id="{94ABC808-5A9F-4847-99E8-385200C286EF}"/>
                    </a:ext>
                  </a:extLst>
                </p14:cNvPr>
                <p14:cNvContentPartPr/>
                <p14:nvPr/>
              </p14:nvContentPartPr>
              <p14:xfrm>
                <a:off x="8683307" y="1296427"/>
                <a:ext cx="120960" cy="144000"/>
              </p14:xfrm>
            </p:contentPart>
          </mc:Choice>
          <mc:Fallback xmlns="">
            <p:pic>
              <p:nvPicPr>
                <p:cNvPr id="58" name="Freihand 57">
                  <a:extLst>
                    <a:ext uri="{FF2B5EF4-FFF2-40B4-BE49-F238E27FC236}">
                      <a16:creationId xmlns:a16="http://schemas.microsoft.com/office/drawing/2014/main" id="{94ABC808-5A9F-4847-99E8-385200C286EF}"/>
                    </a:ext>
                  </a:extLst>
                </p:cNvPr>
                <p:cNvPicPr/>
                <p:nvPr/>
              </p:nvPicPr>
              <p:blipFill>
                <a:blip r:embed="rId91"/>
                <a:stretch>
                  <a:fillRect/>
                </a:stretch>
              </p:blipFill>
              <p:spPr>
                <a:xfrm>
                  <a:off x="8678987" y="1292107"/>
                  <a:ext cx="12960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59" name="Freihand 58">
                  <a:extLst>
                    <a:ext uri="{FF2B5EF4-FFF2-40B4-BE49-F238E27FC236}">
                      <a16:creationId xmlns:a16="http://schemas.microsoft.com/office/drawing/2014/main" id="{4B422676-6386-457F-A5A3-63F8CBC4E64C}"/>
                    </a:ext>
                  </a:extLst>
                </p14:cNvPr>
                <p14:cNvContentPartPr/>
                <p14:nvPr/>
              </p14:nvContentPartPr>
              <p14:xfrm>
                <a:off x="8843147" y="1365187"/>
                <a:ext cx="140400" cy="92880"/>
              </p14:xfrm>
            </p:contentPart>
          </mc:Choice>
          <mc:Fallback xmlns="">
            <p:pic>
              <p:nvPicPr>
                <p:cNvPr id="59" name="Freihand 58">
                  <a:extLst>
                    <a:ext uri="{FF2B5EF4-FFF2-40B4-BE49-F238E27FC236}">
                      <a16:creationId xmlns:a16="http://schemas.microsoft.com/office/drawing/2014/main" id="{4B422676-6386-457F-A5A3-63F8CBC4E64C}"/>
                    </a:ext>
                  </a:extLst>
                </p:cNvPr>
                <p:cNvPicPr/>
                <p:nvPr/>
              </p:nvPicPr>
              <p:blipFill>
                <a:blip r:embed="rId93"/>
                <a:stretch>
                  <a:fillRect/>
                </a:stretch>
              </p:blipFill>
              <p:spPr>
                <a:xfrm>
                  <a:off x="8838827" y="1360867"/>
                  <a:ext cx="14904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69" name="Freihand 68">
                  <a:extLst>
                    <a:ext uri="{FF2B5EF4-FFF2-40B4-BE49-F238E27FC236}">
                      <a16:creationId xmlns:a16="http://schemas.microsoft.com/office/drawing/2014/main" id="{BE73C468-FEC0-4395-A47A-B3F01E3A38FE}"/>
                    </a:ext>
                  </a:extLst>
                </p14:cNvPr>
                <p14:cNvContentPartPr/>
                <p14:nvPr/>
              </p14:nvContentPartPr>
              <p14:xfrm>
                <a:off x="8387027" y="1639507"/>
                <a:ext cx="166680" cy="122400"/>
              </p14:xfrm>
            </p:contentPart>
          </mc:Choice>
          <mc:Fallback xmlns="">
            <p:pic>
              <p:nvPicPr>
                <p:cNvPr id="69" name="Freihand 68">
                  <a:extLst>
                    <a:ext uri="{FF2B5EF4-FFF2-40B4-BE49-F238E27FC236}">
                      <a16:creationId xmlns:a16="http://schemas.microsoft.com/office/drawing/2014/main" id="{BE73C468-FEC0-4395-A47A-B3F01E3A38FE}"/>
                    </a:ext>
                  </a:extLst>
                </p:cNvPr>
                <p:cNvPicPr/>
                <p:nvPr/>
              </p:nvPicPr>
              <p:blipFill>
                <a:blip r:embed="rId95"/>
                <a:stretch>
                  <a:fillRect/>
                </a:stretch>
              </p:blipFill>
              <p:spPr>
                <a:xfrm>
                  <a:off x="8382707" y="1635187"/>
                  <a:ext cx="17532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70" name="Freihand 69">
                  <a:extLst>
                    <a:ext uri="{FF2B5EF4-FFF2-40B4-BE49-F238E27FC236}">
                      <a16:creationId xmlns:a16="http://schemas.microsoft.com/office/drawing/2014/main" id="{FA08BBCA-722D-4185-80C5-D7FB32A68656}"/>
                    </a:ext>
                  </a:extLst>
                </p14:cNvPr>
                <p14:cNvContentPartPr/>
                <p14:nvPr/>
              </p14:nvContentPartPr>
              <p14:xfrm>
                <a:off x="8610947" y="1594147"/>
                <a:ext cx="171000" cy="150120"/>
              </p14:xfrm>
            </p:contentPart>
          </mc:Choice>
          <mc:Fallback xmlns="">
            <p:pic>
              <p:nvPicPr>
                <p:cNvPr id="70" name="Freihand 69">
                  <a:extLst>
                    <a:ext uri="{FF2B5EF4-FFF2-40B4-BE49-F238E27FC236}">
                      <a16:creationId xmlns:a16="http://schemas.microsoft.com/office/drawing/2014/main" id="{FA08BBCA-722D-4185-80C5-D7FB32A68656}"/>
                    </a:ext>
                  </a:extLst>
                </p:cNvPr>
                <p:cNvPicPr/>
                <p:nvPr/>
              </p:nvPicPr>
              <p:blipFill>
                <a:blip r:embed="rId97"/>
                <a:stretch>
                  <a:fillRect/>
                </a:stretch>
              </p:blipFill>
              <p:spPr>
                <a:xfrm>
                  <a:off x="8606627" y="1589827"/>
                  <a:ext cx="17964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61" name="Freihand 60">
                  <a:extLst>
                    <a:ext uri="{FF2B5EF4-FFF2-40B4-BE49-F238E27FC236}">
                      <a16:creationId xmlns:a16="http://schemas.microsoft.com/office/drawing/2014/main" id="{9A431ECE-A377-4870-8845-C95E1E2EB37F}"/>
                    </a:ext>
                  </a:extLst>
                </p14:cNvPr>
                <p14:cNvContentPartPr/>
                <p14:nvPr/>
              </p14:nvContentPartPr>
              <p14:xfrm>
                <a:off x="9162827" y="1248187"/>
                <a:ext cx="177120" cy="226440"/>
              </p14:xfrm>
            </p:contentPart>
          </mc:Choice>
          <mc:Fallback xmlns="">
            <p:pic>
              <p:nvPicPr>
                <p:cNvPr id="61" name="Freihand 60">
                  <a:extLst>
                    <a:ext uri="{FF2B5EF4-FFF2-40B4-BE49-F238E27FC236}">
                      <a16:creationId xmlns:a16="http://schemas.microsoft.com/office/drawing/2014/main" id="{9A431ECE-A377-4870-8845-C95E1E2EB37F}"/>
                    </a:ext>
                  </a:extLst>
                </p:cNvPr>
                <p:cNvPicPr/>
                <p:nvPr/>
              </p:nvPicPr>
              <p:blipFill>
                <a:blip r:embed="rId99"/>
                <a:stretch>
                  <a:fillRect/>
                </a:stretch>
              </p:blipFill>
              <p:spPr>
                <a:xfrm>
                  <a:off x="9158507" y="1243867"/>
                  <a:ext cx="185760" cy="23508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62" name="Freihand 61">
                  <a:extLst>
                    <a:ext uri="{FF2B5EF4-FFF2-40B4-BE49-F238E27FC236}">
                      <a16:creationId xmlns:a16="http://schemas.microsoft.com/office/drawing/2014/main" id="{AC8FA8DA-C7FA-4F0E-A85E-4A8B21C69D23}"/>
                    </a:ext>
                  </a:extLst>
                </p14:cNvPr>
                <p14:cNvContentPartPr/>
                <p14:nvPr/>
              </p14:nvContentPartPr>
              <p14:xfrm>
                <a:off x="9361547" y="1330987"/>
                <a:ext cx="385200" cy="104760"/>
              </p14:xfrm>
            </p:contentPart>
          </mc:Choice>
          <mc:Fallback xmlns="">
            <p:pic>
              <p:nvPicPr>
                <p:cNvPr id="62" name="Freihand 61">
                  <a:extLst>
                    <a:ext uri="{FF2B5EF4-FFF2-40B4-BE49-F238E27FC236}">
                      <a16:creationId xmlns:a16="http://schemas.microsoft.com/office/drawing/2014/main" id="{AC8FA8DA-C7FA-4F0E-A85E-4A8B21C69D23}"/>
                    </a:ext>
                  </a:extLst>
                </p:cNvPr>
                <p:cNvPicPr/>
                <p:nvPr/>
              </p:nvPicPr>
              <p:blipFill>
                <a:blip r:embed="rId101"/>
                <a:stretch>
                  <a:fillRect/>
                </a:stretch>
              </p:blipFill>
              <p:spPr>
                <a:xfrm>
                  <a:off x="9357227" y="1326667"/>
                  <a:ext cx="39384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63" name="Freihand 62">
                  <a:extLst>
                    <a:ext uri="{FF2B5EF4-FFF2-40B4-BE49-F238E27FC236}">
                      <a16:creationId xmlns:a16="http://schemas.microsoft.com/office/drawing/2014/main" id="{0A154979-2D62-47C1-B187-5C7646B5CDB8}"/>
                    </a:ext>
                  </a:extLst>
                </p14:cNvPr>
                <p14:cNvContentPartPr/>
                <p14:nvPr/>
              </p14:nvContentPartPr>
              <p14:xfrm>
                <a:off x="9789947" y="1361587"/>
                <a:ext cx="297360" cy="226800"/>
              </p14:xfrm>
            </p:contentPart>
          </mc:Choice>
          <mc:Fallback xmlns="">
            <p:pic>
              <p:nvPicPr>
                <p:cNvPr id="63" name="Freihand 62">
                  <a:extLst>
                    <a:ext uri="{FF2B5EF4-FFF2-40B4-BE49-F238E27FC236}">
                      <a16:creationId xmlns:a16="http://schemas.microsoft.com/office/drawing/2014/main" id="{0A154979-2D62-47C1-B187-5C7646B5CDB8}"/>
                    </a:ext>
                  </a:extLst>
                </p:cNvPr>
                <p:cNvPicPr/>
                <p:nvPr/>
              </p:nvPicPr>
              <p:blipFill>
                <a:blip r:embed="rId103"/>
                <a:stretch>
                  <a:fillRect/>
                </a:stretch>
              </p:blipFill>
              <p:spPr>
                <a:xfrm>
                  <a:off x="9785627" y="1357267"/>
                  <a:ext cx="306000" cy="23544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64" name="Freihand 63">
                  <a:extLst>
                    <a:ext uri="{FF2B5EF4-FFF2-40B4-BE49-F238E27FC236}">
                      <a16:creationId xmlns:a16="http://schemas.microsoft.com/office/drawing/2014/main" id="{427F1B49-AC6A-4D65-874D-C1DB14FDA17C}"/>
                    </a:ext>
                  </a:extLst>
                </p14:cNvPr>
                <p14:cNvContentPartPr/>
                <p14:nvPr/>
              </p14:nvContentPartPr>
              <p14:xfrm>
                <a:off x="10240307" y="1222987"/>
                <a:ext cx="125280" cy="335160"/>
              </p14:xfrm>
            </p:contentPart>
          </mc:Choice>
          <mc:Fallback xmlns="">
            <p:pic>
              <p:nvPicPr>
                <p:cNvPr id="64" name="Freihand 63">
                  <a:extLst>
                    <a:ext uri="{FF2B5EF4-FFF2-40B4-BE49-F238E27FC236}">
                      <a16:creationId xmlns:a16="http://schemas.microsoft.com/office/drawing/2014/main" id="{427F1B49-AC6A-4D65-874D-C1DB14FDA17C}"/>
                    </a:ext>
                  </a:extLst>
                </p:cNvPr>
                <p:cNvPicPr/>
                <p:nvPr/>
              </p:nvPicPr>
              <p:blipFill>
                <a:blip r:embed="rId105"/>
                <a:stretch>
                  <a:fillRect/>
                </a:stretch>
              </p:blipFill>
              <p:spPr>
                <a:xfrm>
                  <a:off x="10235987" y="1218667"/>
                  <a:ext cx="133920" cy="34380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65" name="Freihand 64">
                  <a:extLst>
                    <a:ext uri="{FF2B5EF4-FFF2-40B4-BE49-F238E27FC236}">
                      <a16:creationId xmlns:a16="http://schemas.microsoft.com/office/drawing/2014/main" id="{5FCA6C15-1575-4604-9653-2052F98A3EE1}"/>
                    </a:ext>
                  </a:extLst>
                </p14:cNvPr>
                <p14:cNvContentPartPr/>
                <p14:nvPr/>
              </p14:nvContentPartPr>
              <p14:xfrm>
                <a:off x="10371347" y="1334227"/>
                <a:ext cx="123840" cy="77040"/>
              </p14:xfrm>
            </p:contentPart>
          </mc:Choice>
          <mc:Fallback xmlns="">
            <p:pic>
              <p:nvPicPr>
                <p:cNvPr id="65" name="Freihand 64">
                  <a:extLst>
                    <a:ext uri="{FF2B5EF4-FFF2-40B4-BE49-F238E27FC236}">
                      <a16:creationId xmlns:a16="http://schemas.microsoft.com/office/drawing/2014/main" id="{5FCA6C15-1575-4604-9653-2052F98A3EE1}"/>
                    </a:ext>
                  </a:extLst>
                </p:cNvPr>
                <p:cNvPicPr/>
                <p:nvPr/>
              </p:nvPicPr>
              <p:blipFill>
                <a:blip r:embed="rId107"/>
                <a:stretch>
                  <a:fillRect/>
                </a:stretch>
              </p:blipFill>
              <p:spPr>
                <a:xfrm>
                  <a:off x="10367027" y="1329907"/>
                  <a:ext cx="13248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66" name="Freihand 65">
                  <a:extLst>
                    <a:ext uri="{FF2B5EF4-FFF2-40B4-BE49-F238E27FC236}">
                      <a16:creationId xmlns:a16="http://schemas.microsoft.com/office/drawing/2014/main" id="{60BE0910-1712-480A-90A7-A956E1B045AE}"/>
                    </a:ext>
                  </a:extLst>
                </p14:cNvPr>
                <p14:cNvContentPartPr/>
                <p14:nvPr/>
              </p14:nvContentPartPr>
              <p14:xfrm>
                <a:off x="10531907" y="1318747"/>
                <a:ext cx="117000" cy="230040"/>
              </p14:xfrm>
            </p:contentPart>
          </mc:Choice>
          <mc:Fallback xmlns="">
            <p:pic>
              <p:nvPicPr>
                <p:cNvPr id="66" name="Freihand 65">
                  <a:extLst>
                    <a:ext uri="{FF2B5EF4-FFF2-40B4-BE49-F238E27FC236}">
                      <a16:creationId xmlns:a16="http://schemas.microsoft.com/office/drawing/2014/main" id="{60BE0910-1712-480A-90A7-A956E1B045AE}"/>
                    </a:ext>
                  </a:extLst>
                </p:cNvPr>
                <p:cNvPicPr/>
                <p:nvPr/>
              </p:nvPicPr>
              <p:blipFill>
                <a:blip r:embed="rId109"/>
                <a:stretch>
                  <a:fillRect/>
                </a:stretch>
              </p:blipFill>
              <p:spPr>
                <a:xfrm>
                  <a:off x="10527587" y="1314427"/>
                  <a:ext cx="125640" cy="23868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67" name="Freihand 66">
                  <a:extLst>
                    <a:ext uri="{FF2B5EF4-FFF2-40B4-BE49-F238E27FC236}">
                      <a16:creationId xmlns:a16="http://schemas.microsoft.com/office/drawing/2014/main" id="{9DBB6414-CC64-4F04-92A9-1236C743E09A}"/>
                    </a:ext>
                  </a:extLst>
                </p14:cNvPr>
                <p14:cNvContentPartPr/>
                <p14:nvPr/>
              </p14:nvContentPartPr>
              <p14:xfrm>
                <a:off x="10652147" y="1327747"/>
                <a:ext cx="316080" cy="93240"/>
              </p14:xfrm>
            </p:contentPart>
          </mc:Choice>
          <mc:Fallback xmlns="">
            <p:pic>
              <p:nvPicPr>
                <p:cNvPr id="67" name="Freihand 66">
                  <a:extLst>
                    <a:ext uri="{FF2B5EF4-FFF2-40B4-BE49-F238E27FC236}">
                      <a16:creationId xmlns:a16="http://schemas.microsoft.com/office/drawing/2014/main" id="{9DBB6414-CC64-4F04-92A9-1236C743E09A}"/>
                    </a:ext>
                  </a:extLst>
                </p:cNvPr>
                <p:cNvPicPr/>
                <p:nvPr/>
              </p:nvPicPr>
              <p:blipFill>
                <a:blip r:embed="rId111"/>
                <a:stretch>
                  <a:fillRect/>
                </a:stretch>
              </p:blipFill>
              <p:spPr>
                <a:xfrm>
                  <a:off x="10647827" y="1323427"/>
                  <a:ext cx="32472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71" name="Freihand 70">
                  <a:extLst>
                    <a:ext uri="{FF2B5EF4-FFF2-40B4-BE49-F238E27FC236}">
                      <a16:creationId xmlns:a16="http://schemas.microsoft.com/office/drawing/2014/main" id="{14A0F8A6-C382-4A8F-A676-CDE3EDD59799}"/>
                    </a:ext>
                  </a:extLst>
                </p14:cNvPr>
                <p14:cNvContentPartPr/>
                <p14:nvPr/>
              </p14:nvContentPartPr>
              <p14:xfrm>
                <a:off x="9288827" y="1600267"/>
                <a:ext cx="115920" cy="155160"/>
              </p14:xfrm>
            </p:contentPart>
          </mc:Choice>
          <mc:Fallback xmlns="">
            <p:pic>
              <p:nvPicPr>
                <p:cNvPr id="71" name="Freihand 70">
                  <a:extLst>
                    <a:ext uri="{FF2B5EF4-FFF2-40B4-BE49-F238E27FC236}">
                      <a16:creationId xmlns:a16="http://schemas.microsoft.com/office/drawing/2014/main" id="{14A0F8A6-C382-4A8F-A676-CDE3EDD59799}"/>
                    </a:ext>
                  </a:extLst>
                </p:cNvPr>
                <p:cNvPicPr/>
                <p:nvPr/>
              </p:nvPicPr>
              <p:blipFill>
                <a:blip r:embed="rId113"/>
                <a:stretch>
                  <a:fillRect/>
                </a:stretch>
              </p:blipFill>
              <p:spPr>
                <a:xfrm>
                  <a:off x="9284507" y="1595947"/>
                  <a:ext cx="12456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72" name="Freihand 71">
                  <a:extLst>
                    <a:ext uri="{FF2B5EF4-FFF2-40B4-BE49-F238E27FC236}">
                      <a16:creationId xmlns:a16="http://schemas.microsoft.com/office/drawing/2014/main" id="{F87C56B1-EF24-4909-A989-C541E2656A97}"/>
                    </a:ext>
                  </a:extLst>
                </p14:cNvPr>
                <p14:cNvContentPartPr/>
                <p14:nvPr/>
              </p14:nvContentPartPr>
              <p14:xfrm>
                <a:off x="9482147" y="1596667"/>
                <a:ext cx="16560" cy="131400"/>
              </p14:xfrm>
            </p:contentPart>
          </mc:Choice>
          <mc:Fallback xmlns="">
            <p:pic>
              <p:nvPicPr>
                <p:cNvPr id="72" name="Freihand 71">
                  <a:extLst>
                    <a:ext uri="{FF2B5EF4-FFF2-40B4-BE49-F238E27FC236}">
                      <a16:creationId xmlns:a16="http://schemas.microsoft.com/office/drawing/2014/main" id="{F87C56B1-EF24-4909-A989-C541E2656A97}"/>
                    </a:ext>
                  </a:extLst>
                </p:cNvPr>
                <p:cNvPicPr/>
                <p:nvPr/>
              </p:nvPicPr>
              <p:blipFill>
                <a:blip r:embed="rId115"/>
                <a:stretch>
                  <a:fillRect/>
                </a:stretch>
              </p:blipFill>
              <p:spPr>
                <a:xfrm>
                  <a:off x="9477827" y="1592347"/>
                  <a:ext cx="2520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73" name="Freihand 72">
                  <a:extLst>
                    <a:ext uri="{FF2B5EF4-FFF2-40B4-BE49-F238E27FC236}">
                      <a16:creationId xmlns:a16="http://schemas.microsoft.com/office/drawing/2014/main" id="{4B858769-36E8-412A-86F5-86D339765B2B}"/>
                    </a:ext>
                  </a:extLst>
                </p14:cNvPr>
                <p14:cNvContentPartPr/>
                <p14:nvPr/>
              </p14:nvContentPartPr>
              <p14:xfrm>
                <a:off x="9482147" y="1581547"/>
                <a:ext cx="161280" cy="125640"/>
              </p14:xfrm>
            </p:contentPart>
          </mc:Choice>
          <mc:Fallback xmlns="">
            <p:pic>
              <p:nvPicPr>
                <p:cNvPr id="73" name="Freihand 72">
                  <a:extLst>
                    <a:ext uri="{FF2B5EF4-FFF2-40B4-BE49-F238E27FC236}">
                      <a16:creationId xmlns:a16="http://schemas.microsoft.com/office/drawing/2014/main" id="{4B858769-36E8-412A-86F5-86D339765B2B}"/>
                    </a:ext>
                  </a:extLst>
                </p:cNvPr>
                <p:cNvPicPr/>
                <p:nvPr/>
              </p:nvPicPr>
              <p:blipFill>
                <a:blip r:embed="rId117"/>
                <a:stretch>
                  <a:fillRect/>
                </a:stretch>
              </p:blipFill>
              <p:spPr>
                <a:xfrm>
                  <a:off x="9477827" y="1577227"/>
                  <a:ext cx="16992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74" name="Freihand 73">
                  <a:extLst>
                    <a:ext uri="{FF2B5EF4-FFF2-40B4-BE49-F238E27FC236}">
                      <a16:creationId xmlns:a16="http://schemas.microsoft.com/office/drawing/2014/main" id="{46DC1A58-AF45-4565-8371-A3BF7741C526}"/>
                    </a:ext>
                  </a:extLst>
                </p14:cNvPr>
                <p14:cNvContentPartPr/>
                <p14:nvPr/>
              </p14:nvContentPartPr>
              <p14:xfrm>
                <a:off x="10340747" y="1567147"/>
                <a:ext cx="96480" cy="188640"/>
              </p14:xfrm>
            </p:contentPart>
          </mc:Choice>
          <mc:Fallback xmlns="">
            <p:pic>
              <p:nvPicPr>
                <p:cNvPr id="74" name="Freihand 73">
                  <a:extLst>
                    <a:ext uri="{FF2B5EF4-FFF2-40B4-BE49-F238E27FC236}">
                      <a16:creationId xmlns:a16="http://schemas.microsoft.com/office/drawing/2014/main" id="{46DC1A58-AF45-4565-8371-A3BF7741C526}"/>
                    </a:ext>
                  </a:extLst>
                </p:cNvPr>
                <p:cNvPicPr/>
                <p:nvPr/>
              </p:nvPicPr>
              <p:blipFill>
                <a:blip r:embed="rId119"/>
                <a:stretch>
                  <a:fillRect/>
                </a:stretch>
              </p:blipFill>
              <p:spPr>
                <a:xfrm>
                  <a:off x="10336427" y="1562827"/>
                  <a:ext cx="10512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75" name="Freihand 74">
                  <a:extLst>
                    <a:ext uri="{FF2B5EF4-FFF2-40B4-BE49-F238E27FC236}">
                      <a16:creationId xmlns:a16="http://schemas.microsoft.com/office/drawing/2014/main" id="{98F74851-248D-4091-8722-2B1C10A22982}"/>
                    </a:ext>
                  </a:extLst>
                </p14:cNvPr>
                <p14:cNvContentPartPr/>
                <p14:nvPr/>
              </p14:nvContentPartPr>
              <p14:xfrm>
                <a:off x="10523627" y="1617187"/>
                <a:ext cx="38160" cy="120960"/>
              </p14:xfrm>
            </p:contentPart>
          </mc:Choice>
          <mc:Fallback xmlns="">
            <p:pic>
              <p:nvPicPr>
                <p:cNvPr id="75" name="Freihand 74">
                  <a:extLst>
                    <a:ext uri="{FF2B5EF4-FFF2-40B4-BE49-F238E27FC236}">
                      <a16:creationId xmlns:a16="http://schemas.microsoft.com/office/drawing/2014/main" id="{98F74851-248D-4091-8722-2B1C10A22982}"/>
                    </a:ext>
                  </a:extLst>
                </p:cNvPr>
                <p:cNvPicPr/>
                <p:nvPr/>
              </p:nvPicPr>
              <p:blipFill>
                <a:blip r:embed="rId121"/>
                <a:stretch>
                  <a:fillRect/>
                </a:stretch>
              </p:blipFill>
              <p:spPr>
                <a:xfrm>
                  <a:off x="10519307" y="1612867"/>
                  <a:ext cx="4680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76" name="Freihand 75">
                  <a:extLst>
                    <a:ext uri="{FF2B5EF4-FFF2-40B4-BE49-F238E27FC236}">
                      <a16:creationId xmlns:a16="http://schemas.microsoft.com/office/drawing/2014/main" id="{DB7AA0C6-2B60-4242-9D7B-87F79213354A}"/>
                    </a:ext>
                  </a:extLst>
                </p14:cNvPr>
                <p14:cNvContentPartPr/>
                <p14:nvPr/>
              </p14:nvContentPartPr>
              <p14:xfrm>
                <a:off x="10534787" y="1561387"/>
                <a:ext cx="146520" cy="158760"/>
              </p14:xfrm>
            </p:contentPart>
          </mc:Choice>
          <mc:Fallback xmlns="">
            <p:pic>
              <p:nvPicPr>
                <p:cNvPr id="76" name="Freihand 75">
                  <a:extLst>
                    <a:ext uri="{FF2B5EF4-FFF2-40B4-BE49-F238E27FC236}">
                      <a16:creationId xmlns:a16="http://schemas.microsoft.com/office/drawing/2014/main" id="{DB7AA0C6-2B60-4242-9D7B-87F79213354A}"/>
                    </a:ext>
                  </a:extLst>
                </p:cNvPr>
                <p:cNvPicPr/>
                <p:nvPr/>
              </p:nvPicPr>
              <p:blipFill>
                <a:blip r:embed="rId123"/>
                <a:stretch>
                  <a:fillRect/>
                </a:stretch>
              </p:blipFill>
              <p:spPr>
                <a:xfrm>
                  <a:off x="10530467" y="1557067"/>
                  <a:ext cx="15516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79" name="Freihand 78">
                  <a:extLst>
                    <a:ext uri="{FF2B5EF4-FFF2-40B4-BE49-F238E27FC236}">
                      <a16:creationId xmlns:a16="http://schemas.microsoft.com/office/drawing/2014/main" id="{599225D3-0F8C-4F25-BCF4-666F014491C5}"/>
                    </a:ext>
                  </a:extLst>
                </p14:cNvPr>
                <p14:cNvContentPartPr/>
                <p14:nvPr/>
              </p14:nvContentPartPr>
              <p14:xfrm>
                <a:off x="8447867" y="1826347"/>
                <a:ext cx="1306080" cy="140760"/>
              </p14:xfrm>
            </p:contentPart>
          </mc:Choice>
          <mc:Fallback xmlns="">
            <p:pic>
              <p:nvPicPr>
                <p:cNvPr id="79" name="Freihand 78">
                  <a:extLst>
                    <a:ext uri="{FF2B5EF4-FFF2-40B4-BE49-F238E27FC236}">
                      <a16:creationId xmlns:a16="http://schemas.microsoft.com/office/drawing/2014/main" id="{599225D3-0F8C-4F25-BCF4-666F014491C5}"/>
                    </a:ext>
                  </a:extLst>
                </p:cNvPr>
                <p:cNvPicPr/>
                <p:nvPr/>
              </p:nvPicPr>
              <p:blipFill>
                <a:blip r:embed="rId125"/>
                <a:stretch>
                  <a:fillRect/>
                </a:stretch>
              </p:blipFill>
              <p:spPr>
                <a:xfrm>
                  <a:off x="8443547" y="1822027"/>
                  <a:ext cx="131472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80" name="Freihand 79">
                  <a:extLst>
                    <a:ext uri="{FF2B5EF4-FFF2-40B4-BE49-F238E27FC236}">
                      <a16:creationId xmlns:a16="http://schemas.microsoft.com/office/drawing/2014/main" id="{65096A5B-BEC8-481D-B617-BD325EE5DB40}"/>
                    </a:ext>
                  </a:extLst>
                </p14:cNvPr>
                <p14:cNvContentPartPr/>
                <p14:nvPr/>
              </p14:nvContentPartPr>
              <p14:xfrm>
                <a:off x="9666467" y="1813027"/>
                <a:ext cx="1161720" cy="147240"/>
              </p14:xfrm>
            </p:contentPart>
          </mc:Choice>
          <mc:Fallback xmlns="">
            <p:pic>
              <p:nvPicPr>
                <p:cNvPr id="80" name="Freihand 79">
                  <a:extLst>
                    <a:ext uri="{FF2B5EF4-FFF2-40B4-BE49-F238E27FC236}">
                      <a16:creationId xmlns:a16="http://schemas.microsoft.com/office/drawing/2014/main" id="{65096A5B-BEC8-481D-B617-BD325EE5DB40}"/>
                    </a:ext>
                  </a:extLst>
                </p:cNvPr>
                <p:cNvPicPr/>
                <p:nvPr/>
              </p:nvPicPr>
              <p:blipFill>
                <a:blip r:embed="rId127"/>
                <a:stretch>
                  <a:fillRect/>
                </a:stretch>
              </p:blipFill>
              <p:spPr>
                <a:xfrm>
                  <a:off x="9662147" y="1808707"/>
                  <a:ext cx="117036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81" name="Freihand 80">
                  <a:extLst>
                    <a:ext uri="{FF2B5EF4-FFF2-40B4-BE49-F238E27FC236}">
                      <a16:creationId xmlns:a16="http://schemas.microsoft.com/office/drawing/2014/main" id="{B2CAC850-C880-42D2-870A-3358090B2B02}"/>
                    </a:ext>
                  </a:extLst>
                </p14:cNvPr>
                <p14:cNvContentPartPr/>
                <p14:nvPr/>
              </p14:nvContentPartPr>
              <p14:xfrm>
                <a:off x="9279827" y="2007427"/>
                <a:ext cx="372960" cy="241560"/>
              </p14:xfrm>
            </p:contentPart>
          </mc:Choice>
          <mc:Fallback xmlns="">
            <p:pic>
              <p:nvPicPr>
                <p:cNvPr id="81" name="Freihand 80">
                  <a:extLst>
                    <a:ext uri="{FF2B5EF4-FFF2-40B4-BE49-F238E27FC236}">
                      <a16:creationId xmlns:a16="http://schemas.microsoft.com/office/drawing/2014/main" id="{B2CAC850-C880-42D2-870A-3358090B2B02}"/>
                    </a:ext>
                  </a:extLst>
                </p:cNvPr>
                <p:cNvPicPr/>
                <p:nvPr/>
              </p:nvPicPr>
              <p:blipFill>
                <a:blip r:embed="rId129"/>
                <a:stretch>
                  <a:fillRect/>
                </a:stretch>
              </p:blipFill>
              <p:spPr>
                <a:xfrm>
                  <a:off x="9275507" y="2003107"/>
                  <a:ext cx="38160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82" name="Freihand 81">
                  <a:extLst>
                    <a:ext uri="{FF2B5EF4-FFF2-40B4-BE49-F238E27FC236}">
                      <a16:creationId xmlns:a16="http://schemas.microsoft.com/office/drawing/2014/main" id="{718FEB05-628D-4CC4-9C65-282F62B31B4E}"/>
                    </a:ext>
                  </a:extLst>
                </p14:cNvPr>
                <p14:cNvContentPartPr/>
                <p14:nvPr/>
              </p14:nvContentPartPr>
              <p14:xfrm>
                <a:off x="9630107" y="2085907"/>
                <a:ext cx="176760" cy="289800"/>
              </p14:xfrm>
            </p:contentPart>
          </mc:Choice>
          <mc:Fallback xmlns="">
            <p:pic>
              <p:nvPicPr>
                <p:cNvPr id="82" name="Freihand 81">
                  <a:extLst>
                    <a:ext uri="{FF2B5EF4-FFF2-40B4-BE49-F238E27FC236}">
                      <a16:creationId xmlns:a16="http://schemas.microsoft.com/office/drawing/2014/main" id="{718FEB05-628D-4CC4-9C65-282F62B31B4E}"/>
                    </a:ext>
                  </a:extLst>
                </p:cNvPr>
                <p:cNvPicPr/>
                <p:nvPr/>
              </p:nvPicPr>
              <p:blipFill>
                <a:blip r:embed="rId131"/>
                <a:stretch>
                  <a:fillRect/>
                </a:stretch>
              </p:blipFill>
              <p:spPr>
                <a:xfrm>
                  <a:off x="9625787" y="2081587"/>
                  <a:ext cx="185400" cy="29844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83" name="Freihand 82">
                  <a:extLst>
                    <a:ext uri="{FF2B5EF4-FFF2-40B4-BE49-F238E27FC236}">
                      <a16:creationId xmlns:a16="http://schemas.microsoft.com/office/drawing/2014/main" id="{C974DB8D-4690-43E6-86D1-C335894B43CB}"/>
                    </a:ext>
                  </a:extLst>
                </p14:cNvPr>
                <p14:cNvContentPartPr/>
                <p14:nvPr/>
              </p14:nvContentPartPr>
              <p14:xfrm>
                <a:off x="9814787" y="2076547"/>
                <a:ext cx="115920" cy="129960"/>
              </p14:xfrm>
            </p:contentPart>
          </mc:Choice>
          <mc:Fallback xmlns="">
            <p:pic>
              <p:nvPicPr>
                <p:cNvPr id="83" name="Freihand 82">
                  <a:extLst>
                    <a:ext uri="{FF2B5EF4-FFF2-40B4-BE49-F238E27FC236}">
                      <a16:creationId xmlns:a16="http://schemas.microsoft.com/office/drawing/2014/main" id="{C974DB8D-4690-43E6-86D1-C335894B43CB}"/>
                    </a:ext>
                  </a:extLst>
                </p:cNvPr>
                <p:cNvPicPr/>
                <p:nvPr/>
              </p:nvPicPr>
              <p:blipFill>
                <a:blip r:embed="rId133"/>
                <a:stretch>
                  <a:fillRect/>
                </a:stretch>
              </p:blipFill>
              <p:spPr>
                <a:xfrm>
                  <a:off x="9810467" y="2072227"/>
                  <a:ext cx="12456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84" name="Freihand 83">
                  <a:extLst>
                    <a:ext uri="{FF2B5EF4-FFF2-40B4-BE49-F238E27FC236}">
                      <a16:creationId xmlns:a16="http://schemas.microsoft.com/office/drawing/2014/main" id="{6FF1B022-E257-4F2A-BFEC-CD7420C2D981}"/>
                    </a:ext>
                  </a:extLst>
                </p14:cNvPr>
                <p14:cNvContentPartPr/>
                <p14:nvPr/>
              </p14:nvContentPartPr>
              <p14:xfrm>
                <a:off x="9906227" y="2003107"/>
                <a:ext cx="105480" cy="187560"/>
              </p14:xfrm>
            </p:contentPart>
          </mc:Choice>
          <mc:Fallback xmlns="">
            <p:pic>
              <p:nvPicPr>
                <p:cNvPr id="84" name="Freihand 83">
                  <a:extLst>
                    <a:ext uri="{FF2B5EF4-FFF2-40B4-BE49-F238E27FC236}">
                      <a16:creationId xmlns:a16="http://schemas.microsoft.com/office/drawing/2014/main" id="{6FF1B022-E257-4F2A-BFEC-CD7420C2D981}"/>
                    </a:ext>
                  </a:extLst>
                </p:cNvPr>
                <p:cNvPicPr/>
                <p:nvPr/>
              </p:nvPicPr>
              <p:blipFill>
                <a:blip r:embed="rId135"/>
                <a:stretch>
                  <a:fillRect/>
                </a:stretch>
              </p:blipFill>
              <p:spPr>
                <a:xfrm>
                  <a:off x="9901907" y="1998787"/>
                  <a:ext cx="11412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85" name="Freihand 84">
                  <a:extLst>
                    <a:ext uri="{FF2B5EF4-FFF2-40B4-BE49-F238E27FC236}">
                      <a16:creationId xmlns:a16="http://schemas.microsoft.com/office/drawing/2014/main" id="{C178D594-7DA5-4B31-A758-6EF3A6392D84}"/>
                    </a:ext>
                  </a:extLst>
                </p14:cNvPr>
                <p14:cNvContentPartPr/>
                <p14:nvPr/>
              </p14:nvContentPartPr>
              <p14:xfrm>
                <a:off x="10204307" y="2014987"/>
                <a:ext cx="173160" cy="181080"/>
              </p14:xfrm>
            </p:contentPart>
          </mc:Choice>
          <mc:Fallback xmlns="">
            <p:pic>
              <p:nvPicPr>
                <p:cNvPr id="85" name="Freihand 84">
                  <a:extLst>
                    <a:ext uri="{FF2B5EF4-FFF2-40B4-BE49-F238E27FC236}">
                      <a16:creationId xmlns:a16="http://schemas.microsoft.com/office/drawing/2014/main" id="{C178D594-7DA5-4B31-A758-6EF3A6392D84}"/>
                    </a:ext>
                  </a:extLst>
                </p:cNvPr>
                <p:cNvPicPr/>
                <p:nvPr/>
              </p:nvPicPr>
              <p:blipFill>
                <a:blip r:embed="rId137"/>
                <a:stretch>
                  <a:fillRect/>
                </a:stretch>
              </p:blipFill>
              <p:spPr>
                <a:xfrm>
                  <a:off x="10199987" y="2010667"/>
                  <a:ext cx="18180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86" name="Freihand 85">
                  <a:extLst>
                    <a:ext uri="{FF2B5EF4-FFF2-40B4-BE49-F238E27FC236}">
                      <a16:creationId xmlns:a16="http://schemas.microsoft.com/office/drawing/2014/main" id="{191DD0F4-A310-46C9-80FB-F59EDA9B3DAC}"/>
                    </a:ext>
                  </a:extLst>
                </p14:cNvPr>
                <p14:cNvContentPartPr/>
                <p14:nvPr/>
              </p14:nvContentPartPr>
              <p14:xfrm>
                <a:off x="10445867" y="2034427"/>
                <a:ext cx="38520" cy="151200"/>
              </p14:xfrm>
            </p:contentPart>
          </mc:Choice>
          <mc:Fallback xmlns="">
            <p:pic>
              <p:nvPicPr>
                <p:cNvPr id="86" name="Freihand 85">
                  <a:extLst>
                    <a:ext uri="{FF2B5EF4-FFF2-40B4-BE49-F238E27FC236}">
                      <a16:creationId xmlns:a16="http://schemas.microsoft.com/office/drawing/2014/main" id="{191DD0F4-A310-46C9-80FB-F59EDA9B3DAC}"/>
                    </a:ext>
                  </a:extLst>
                </p:cNvPr>
                <p:cNvPicPr/>
                <p:nvPr/>
              </p:nvPicPr>
              <p:blipFill>
                <a:blip r:embed="rId139"/>
                <a:stretch>
                  <a:fillRect/>
                </a:stretch>
              </p:blipFill>
              <p:spPr>
                <a:xfrm>
                  <a:off x="10441547" y="2030107"/>
                  <a:ext cx="4716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87" name="Freihand 86">
                  <a:extLst>
                    <a:ext uri="{FF2B5EF4-FFF2-40B4-BE49-F238E27FC236}">
                      <a16:creationId xmlns:a16="http://schemas.microsoft.com/office/drawing/2014/main" id="{FB558932-37D4-4048-9636-CAEC99D2EB41}"/>
                    </a:ext>
                  </a:extLst>
                </p14:cNvPr>
                <p14:cNvContentPartPr/>
                <p14:nvPr/>
              </p14:nvContentPartPr>
              <p14:xfrm>
                <a:off x="10350107" y="1994467"/>
                <a:ext cx="205920" cy="176040"/>
              </p14:xfrm>
            </p:contentPart>
          </mc:Choice>
          <mc:Fallback xmlns="">
            <p:pic>
              <p:nvPicPr>
                <p:cNvPr id="87" name="Freihand 86">
                  <a:extLst>
                    <a:ext uri="{FF2B5EF4-FFF2-40B4-BE49-F238E27FC236}">
                      <a16:creationId xmlns:a16="http://schemas.microsoft.com/office/drawing/2014/main" id="{FB558932-37D4-4048-9636-CAEC99D2EB41}"/>
                    </a:ext>
                  </a:extLst>
                </p:cNvPr>
                <p:cNvPicPr/>
                <p:nvPr/>
              </p:nvPicPr>
              <p:blipFill>
                <a:blip r:embed="rId141"/>
                <a:stretch>
                  <a:fillRect/>
                </a:stretch>
              </p:blipFill>
              <p:spPr>
                <a:xfrm>
                  <a:off x="10345787" y="1990147"/>
                  <a:ext cx="21456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88" name="Freihand 87">
                  <a:extLst>
                    <a:ext uri="{FF2B5EF4-FFF2-40B4-BE49-F238E27FC236}">
                      <a16:creationId xmlns:a16="http://schemas.microsoft.com/office/drawing/2014/main" id="{89D89118-68F0-4E3B-84B5-77290D22530E}"/>
                    </a:ext>
                  </a:extLst>
                </p14:cNvPr>
                <p14:cNvContentPartPr/>
                <p14:nvPr/>
              </p14:nvContentPartPr>
              <p14:xfrm>
                <a:off x="10542707" y="1951987"/>
                <a:ext cx="228240" cy="234720"/>
              </p14:xfrm>
            </p:contentPart>
          </mc:Choice>
          <mc:Fallback xmlns="">
            <p:pic>
              <p:nvPicPr>
                <p:cNvPr id="88" name="Freihand 87">
                  <a:extLst>
                    <a:ext uri="{FF2B5EF4-FFF2-40B4-BE49-F238E27FC236}">
                      <a16:creationId xmlns:a16="http://schemas.microsoft.com/office/drawing/2014/main" id="{89D89118-68F0-4E3B-84B5-77290D22530E}"/>
                    </a:ext>
                  </a:extLst>
                </p:cNvPr>
                <p:cNvPicPr/>
                <p:nvPr/>
              </p:nvPicPr>
              <p:blipFill>
                <a:blip r:embed="rId143"/>
                <a:stretch>
                  <a:fillRect/>
                </a:stretch>
              </p:blipFill>
              <p:spPr>
                <a:xfrm>
                  <a:off x="10538387" y="1947667"/>
                  <a:ext cx="236880" cy="24336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90" name="Freihand 89">
                  <a:extLst>
                    <a:ext uri="{FF2B5EF4-FFF2-40B4-BE49-F238E27FC236}">
                      <a16:creationId xmlns:a16="http://schemas.microsoft.com/office/drawing/2014/main" id="{5F82A96F-D620-4BCC-BB97-825E00314107}"/>
                    </a:ext>
                  </a:extLst>
                </p14:cNvPr>
                <p14:cNvContentPartPr/>
                <p14:nvPr/>
              </p14:nvContentPartPr>
              <p14:xfrm>
                <a:off x="10886507" y="1861987"/>
                <a:ext cx="108000" cy="258840"/>
              </p14:xfrm>
            </p:contentPart>
          </mc:Choice>
          <mc:Fallback xmlns="">
            <p:pic>
              <p:nvPicPr>
                <p:cNvPr id="90" name="Freihand 89">
                  <a:extLst>
                    <a:ext uri="{FF2B5EF4-FFF2-40B4-BE49-F238E27FC236}">
                      <a16:creationId xmlns:a16="http://schemas.microsoft.com/office/drawing/2014/main" id="{5F82A96F-D620-4BCC-BB97-825E00314107}"/>
                    </a:ext>
                  </a:extLst>
                </p:cNvPr>
                <p:cNvPicPr/>
                <p:nvPr/>
              </p:nvPicPr>
              <p:blipFill>
                <a:blip r:embed="rId145"/>
                <a:stretch>
                  <a:fillRect/>
                </a:stretch>
              </p:blipFill>
              <p:spPr>
                <a:xfrm>
                  <a:off x="10882187" y="1857667"/>
                  <a:ext cx="116640" cy="26748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92" name="Freihand 91">
                  <a:extLst>
                    <a:ext uri="{FF2B5EF4-FFF2-40B4-BE49-F238E27FC236}">
                      <a16:creationId xmlns:a16="http://schemas.microsoft.com/office/drawing/2014/main" id="{15470163-26E0-4E3E-A377-DAC71FC00E5A}"/>
                    </a:ext>
                  </a:extLst>
                </p14:cNvPr>
                <p14:cNvContentPartPr/>
                <p14:nvPr/>
              </p14:nvContentPartPr>
              <p14:xfrm>
                <a:off x="11024747" y="1886827"/>
                <a:ext cx="155520" cy="192600"/>
              </p14:xfrm>
            </p:contentPart>
          </mc:Choice>
          <mc:Fallback xmlns="">
            <p:pic>
              <p:nvPicPr>
                <p:cNvPr id="92" name="Freihand 91">
                  <a:extLst>
                    <a:ext uri="{FF2B5EF4-FFF2-40B4-BE49-F238E27FC236}">
                      <a16:creationId xmlns:a16="http://schemas.microsoft.com/office/drawing/2014/main" id="{15470163-26E0-4E3E-A377-DAC71FC00E5A}"/>
                    </a:ext>
                  </a:extLst>
                </p:cNvPr>
                <p:cNvPicPr/>
                <p:nvPr/>
              </p:nvPicPr>
              <p:blipFill>
                <a:blip r:embed="rId147"/>
                <a:stretch>
                  <a:fillRect/>
                </a:stretch>
              </p:blipFill>
              <p:spPr>
                <a:xfrm>
                  <a:off x="11020427" y="1882507"/>
                  <a:ext cx="16416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93" name="Freihand 92">
                  <a:extLst>
                    <a:ext uri="{FF2B5EF4-FFF2-40B4-BE49-F238E27FC236}">
                      <a16:creationId xmlns:a16="http://schemas.microsoft.com/office/drawing/2014/main" id="{091F2F86-1314-4FCC-80B2-6E6EFEB620E6}"/>
                    </a:ext>
                  </a:extLst>
                </p14:cNvPr>
                <p14:cNvContentPartPr/>
                <p14:nvPr/>
              </p14:nvContentPartPr>
              <p14:xfrm>
                <a:off x="11191787" y="1883587"/>
                <a:ext cx="124920" cy="164520"/>
              </p14:xfrm>
            </p:contentPart>
          </mc:Choice>
          <mc:Fallback xmlns="">
            <p:pic>
              <p:nvPicPr>
                <p:cNvPr id="93" name="Freihand 92">
                  <a:extLst>
                    <a:ext uri="{FF2B5EF4-FFF2-40B4-BE49-F238E27FC236}">
                      <a16:creationId xmlns:a16="http://schemas.microsoft.com/office/drawing/2014/main" id="{091F2F86-1314-4FCC-80B2-6E6EFEB620E6}"/>
                    </a:ext>
                  </a:extLst>
                </p:cNvPr>
                <p:cNvPicPr/>
                <p:nvPr/>
              </p:nvPicPr>
              <p:blipFill>
                <a:blip r:embed="rId149"/>
                <a:stretch>
                  <a:fillRect/>
                </a:stretch>
              </p:blipFill>
              <p:spPr>
                <a:xfrm>
                  <a:off x="11187467" y="1879267"/>
                  <a:ext cx="13356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94" name="Freihand 93">
                  <a:extLst>
                    <a:ext uri="{FF2B5EF4-FFF2-40B4-BE49-F238E27FC236}">
                      <a16:creationId xmlns:a16="http://schemas.microsoft.com/office/drawing/2014/main" id="{693138A1-60DF-4DF8-9FBC-E4E41661F817}"/>
                    </a:ext>
                  </a:extLst>
                </p14:cNvPr>
                <p14:cNvContentPartPr/>
                <p14:nvPr/>
              </p14:nvContentPartPr>
              <p14:xfrm>
                <a:off x="11374307" y="1884667"/>
                <a:ext cx="42120" cy="176040"/>
              </p14:xfrm>
            </p:contentPart>
          </mc:Choice>
          <mc:Fallback xmlns="">
            <p:pic>
              <p:nvPicPr>
                <p:cNvPr id="94" name="Freihand 93">
                  <a:extLst>
                    <a:ext uri="{FF2B5EF4-FFF2-40B4-BE49-F238E27FC236}">
                      <a16:creationId xmlns:a16="http://schemas.microsoft.com/office/drawing/2014/main" id="{693138A1-60DF-4DF8-9FBC-E4E41661F817}"/>
                    </a:ext>
                  </a:extLst>
                </p:cNvPr>
                <p:cNvPicPr/>
                <p:nvPr/>
              </p:nvPicPr>
              <p:blipFill>
                <a:blip r:embed="rId151"/>
                <a:stretch>
                  <a:fillRect/>
                </a:stretch>
              </p:blipFill>
              <p:spPr>
                <a:xfrm>
                  <a:off x="11369987" y="1880347"/>
                  <a:ext cx="5076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95" name="Freihand 94">
                  <a:extLst>
                    <a:ext uri="{FF2B5EF4-FFF2-40B4-BE49-F238E27FC236}">
                      <a16:creationId xmlns:a16="http://schemas.microsoft.com/office/drawing/2014/main" id="{2B65AEB0-159B-497B-B7ED-9A03655FD13F}"/>
                    </a:ext>
                  </a:extLst>
                </p14:cNvPr>
                <p14:cNvContentPartPr/>
                <p14:nvPr/>
              </p14:nvContentPartPr>
              <p14:xfrm>
                <a:off x="11312027" y="1867387"/>
                <a:ext cx="145080" cy="172800"/>
              </p14:xfrm>
            </p:contentPart>
          </mc:Choice>
          <mc:Fallback xmlns="">
            <p:pic>
              <p:nvPicPr>
                <p:cNvPr id="95" name="Freihand 94">
                  <a:extLst>
                    <a:ext uri="{FF2B5EF4-FFF2-40B4-BE49-F238E27FC236}">
                      <a16:creationId xmlns:a16="http://schemas.microsoft.com/office/drawing/2014/main" id="{2B65AEB0-159B-497B-B7ED-9A03655FD13F}"/>
                    </a:ext>
                  </a:extLst>
                </p:cNvPr>
                <p:cNvPicPr/>
                <p:nvPr/>
              </p:nvPicPr>
              <p:blipFill>
                <a:blip r:embed="rId153"/>
                <a:stretch>
                  <a:fillRect/>
                </a:stretch>
              </p:blipFill>
              <p:spPr>
                <a:xfrm>
                  <a:off x="11307707" y="1863067"/>
                  <a:ext cx="15372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96" name="Freihand 95">
                  <a:extLst>
                    <a:ext uri="{FF2B5EF4-FFF2-40B4-BE49-F238E27FC236}">
                      <a16:creationId xmlns:a16="http://schemas.microsoft.com/office/drawing/2014/main" id="{E81A5DEE-3B74-4F2C-98EF-25F65D0A8455}"/>
                    </a:ext>
                  </a:extLst>
                </p14:cNvPr>
                <p14:cNvContentPartPr/>
                <p14:nvPr/>
              </p14:nvContentPartPr>
              <p14:xfrm>
                <a:off x="11372507" y="1805467"/>
                <a:ext cx="153360" cy="312480"/>
              </p14:xfrm>
            </p:contentPart>
          </mc:Choice>
          <mc:Fallback xmlns="">
            <p:pic>
              <p:nvPicPr>
                <p:cNvPr id="96" name="Freihand 95">
                  <a:extLst>
                    <a:ext uri="{FF2B5EF4-FFF2-40B4-BE49-F238E27FC236}">
                      <a16:creationId xmlns:a16="http://schemas.microsoft.com/office/drawing/2014/main" id="{E81A5DEE-3B74-4F2C-98EF-25F65D0A8455}"/>
                    </a:ext>
                  </a:extLst>
                </p:cNvPr>
                <p:cNvPicPr/>
                <p:nvPr/>
              </p:nvPicPr>
              <p:blipFill>
                <a:blip r:embed="rId155"/>
                <a:stretch>
                  <a:fillRect/>
                </a:stretch>
              </p:blipFill>
              <p:spPr>
                <a:xfrm>
                  <a:off x="11368187" y="1801147"/>
                  <a:ext cx="162000" cy="32112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97" name="Freihand 96">
                  <a:extLst>
                    <a:ext uri="{FF2B5EF4-FFF2-40B4-BE49-F238E27FC236}">
                      <a16:creationId xmlns:a16="http://schemas.microsoft.com/office/drawing/2014/main" id="{0464B271-F4BD-4314-9484-0A0D7796945C}"/>
                    </a:ext>
                  </a:extLst>
                </p14:cNvPr>
                <p14:cNvContentPartPr/>
                <p14:nvPr/>
              </p14:nvContentPartPr>
              <p14:xfrm>
                <a:off x="8981387" y="2468947"/>
                <a:ext cx="231480" cy="125280"/>
              </p14:xfrm>
            </p:contentPart>
          </mc:Choice>
          <mc:Fallback xmlns="">
            <p:pic>
              <p:nvPicPr>
                <p:cNvPr id="97" name="Freihand 96">
                  <a:extLst>
                    <a:ext uri="{FF2B5EF4-FFF2-40B4-BE49-F238E27FC236}">
                      <a16:creationId xmlns:a16="http://schemas.microsoft.com/office/drawing/2014/main" id="{0464B271-F4BD-4314-9484-0A0D7796945C}"/>
                    </a:ext>
                  </a:extLst>
                </p:cNvPr>
                <p:cNvPicPr/>
                <p:nvPr/>
              </p:nvPicPr>
              <p:blipFill>
                <a:blip r:embed="rId157"/>
                <a:stretch>
                  <a:fillRect/>
                </a:stretch>
              </p:blipFill>
              <p:spPr>
                <a:xfrm>
                  <a:off x="8977067" y="2464627"/>
                  <a:ext cx="2401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98" name="Freihand 97">
                  <a:extLst>
                    <a:ext uri="{FF2B5EF4-FFF2-40B4-BE49-F238E27FC236}">
                      <a16:creationId xmlns:a16="http://schemas.microsoft.com/office/drawing/2014/main" id="{C9B75369-DC29-4557-B966-A731C7011812}"/>
                    </a:ext>
                  </a:extLst>
                </p14:cNvPr>
                <p14:cNvContentPartPr/>
                <p14:nvPr/>
              </p14:nvContentPartPr>
              <p14:xfrm>
                <a:off x="9191267" y="2387947"/>
                <a:ext cx="360" cy="360"/>
              </p14:xfrm>
            </p:contentPart>
          </mc:Choice>
          <mc:Fallback xmlns="">
            <p:pic>
              <p:nvPicPr>
                <p:cNvPr id="98" name="Freihand 97">
                  <a:extLst>
                    <a:ext uri="{FF2B5EF4-FFF2-40B4-BE49-F238E27FC236}">
                      <a16:creationId xmlns:a16="http://schemas.microsoft.com/office/drawing/2014/main" id="{C9B75369-DC29-4557-B966-A731C7011812}"/>
                    </a:ext>
                  </a:extLst>
                </p:cNvPr>
                <p:cNvPicPr/>
                <p:nvPr/>
              </p:nvPicPr>
              <p:blipFill>
                <a:blip r:embed="rId5"/>
                <a:stretch>
                  <a:fillRect/>
                </a:stretch>
              </p:blipFill>
              <p:spPr>
                <a:xfrm>
                  <a:off x="9186947" y="23836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99" name="Freihand 98">
                  <a:extLst>
                    <a:ext uri="{FF2B5EF4-FFF2-40B4-BE49-F238E27FC236}">
                      <a16:creationId xmlns:a16="http://schemas.microsoft.com/office/drawing/2014/main" id="{EFE7EFC1-5C5D-47E4-88F5-F0570FD8556F}"/>
                    </a:ext>
                  </a:extLst>
                </p14:cNvPr>
                <p14:cNvContentPartPr/>
                <p14:nvPr/>
              </p14:nvContentPartPr>
              <p14:xfrm>
                <a:off x="9522107" y="2331787"/>
                <a:ext cx="220320" cy="243360"/>
              </p14:xfrm>
            </p:contentPart>
          </mc:Choice>
          <mc:Fallback xmlns="">
            <p:pic>
              <p:nvPicPr>
                <p:cNvPr id="99" name="Freihand 98">
                  <a:extLst>
                    <a:ext uri="{FF2B5EF4-FFF2-40B4-BE49-F238E27FC236}">
                      <a16:creationId xmlns:a16="http://schemas.microsoft.com/office/drawing/2014/main" id="{EFE7EFC1-5C5D-47E4-88F5-F0570FD8556F}"/>
                    </a:ext>
                  </a:extLst>
                </p:cNvPr>
                <p:cNvPicPr/>
                <p:nvPr/>
              </p:nvPicPr>
              <p:blipFill>
                <a:blip r:embed="rId160"/>
                <a:stretch>
                  <a:fillRect/>
                </a:stretch>
              </p:blipFill>
              <p:spPr>
                <a:xfrm>
                  <a:off x="9517787" y="2327467"/>
                  <a:ext cx="228960" cy="25200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00" name="Freihand 99">
                  <a:extLst>
                    <a:ext uri="{FF2B5EF4-FFF2-40B4-BE49-F238E27FC236}">
                      <a16:creationId xmlns:a16="http://schemas.microsoft.com/office/drawing/2014/main" id="{510F759D-379B-4227-95D5-55C781EC4BCE}"/>
                    </a:ext>
                  </a:extLst>
                </p14:cNvPr>
                <p14:cNvContentPartPr/>
                <p14:nvPr/>
              </p14:nvContentPartPr>
              <p14:xfrm>
                <a:off x="9760787" y="2410627"/>
                <a:ext cx="96840" cy="125280"/>
              </p14:xfrm>
            </p:contentPart>
          </mc:Choice>
          <mc:Fallback xmlns="">
            <p:pic>
              <p:nvPicPr>
                <p:cNvPr id="100" name="Freihand 99">
                  <a:extLst>
                    <a:ext uri="{FF2B5EF4-FFF2-40B4-BE49-F238E27FC236}">
                      <a16:creationId xmlns:a16="http://schemas.microsoft.com/office/drawing/2014/main" id="{510F759D-379B-4227-95D5-55C781EC4BCE}"/>
                    </a:ext>
                  </a:extLst>
                </p:cNvPr>
                <p:cNvPicPr/>
                <p:nvPr/>
              </p:nvPicPr>
              <p:blipFill>
                <a:blip r:embed="rId162"/>
                <a:stretch>
                  <a:fillRect/>
                </a:stretch>
              </p:blipFill>
              <p:spPr>
                <a:xfrm>
                  <a:off x="9756467" y="2406307"/>
                  <a:ext cx="10548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02" name="Freihand 101">
                  <a:extLst>
                    <a:ext uri="{FF2B5EF4-FFF2-40B4-BE49-F238E27FC236}">
                      <a16:creationId xmlns:a16="http://schemas.microsoft.com/office/drawing/2014/main" id="{64C79303-8D4E-4A00-B55D-6E2293AA45AF}"/>
                    </a:ext>
                  </a:extLst>
                </p14:cNvPr>
                <p14:cNvContentPartPr/>
                <p14:nvPr/>
              </p14:nvContentPartPr>
              <p14:xfrm>
                <a:off x="10000907" y="2404867"/>
                <a:ext cx="295560" cy="156600"/>
              </p14:xfrm>
            </p:contentPart>
          </mc:Choice>
          <mc:Fallback xmlns="">
            <p:pic>
              <p:nvPicPr>
                <p:cNvPr id="102" name="Freihand 101">
                  <a:extLst>
                    <a:ext uri="{FF2B5EF4-FFF2-40B4-BE49-F238E27FC236}">
                      <a16:creationId xmlns:a16="http://schemas.microsoft.com/office/drawing/2014/main" id="{64C79303-8D4E-4A00-B55D-6E2293AA45AF}"/>
                    </a:ext>
                  </a:extLst>
                </p:cNvPr>
                <p:cNvPicPr/>
                <p:nvPr/>
              </p:nvPicPr>
              <p:blipFill>
                <a:blip r:embed="rId164"/>
                <a:stretch>
                  <a:fillRect/>
                </a:stretch>
              </p:blipFill>
              <p:spPr>
                <a:xfrm>
                  <a:off x="9996587" y="2400547"/>
                  <a:ext cx="30420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04" name="Freihand 103">
                  <a:extLst>
                    <a:ext uri="{FF2B5EF4-FFF2-40B4-BE49-F238E27FC236}">
                      <a16:creationId xmlns:a16="http://schemas.microsoft.com/office/drawing/2014/main" id="{483F2068-36CE-4C13-8D3D-F9D2441CC01C}"/>
                    </a:ext>
                  </a:extLst>
                </p14:cNvPr>
                <p14:cNvContentPartPr/>
                <p14:nvPr/>
              </p14:nvContentPartPr>
              <p14:xfrm>
                <a:off x="10329947" y="2288587"/>
                <a:ext cx="461520" cy="219600"/>
              </p14:xfrm>
            </p:contentPart>
          </mc:Choice>
          <mc:Fallback xmlns="">
            <p:pic>
              <p:nvPicPr>
                <p:cNvPr id="104" name="Freihand 103">
                  <a:extLst>
                    <a:ext uri="{FF2B5EF4-FFF2-40B4-BE49-F238E27FC236}">
                      <a16:creationId xmlns:a16="http://schemas.microsoft.com/office/drawing/2014/main" id="{483F2068-36CE-4C13-8D3D-F9D2441CC01C}"/>
                    </a:ext>
                  </a:extLst>
                </p:cNvPr>
                <p:cNvPicPr/>
                <p:nvPr/>
              </p:nvPicPr>
              <p:blipFill>
                <a:blip r:embed="rId166"/>
                <a:stretch>
                  <a:fillRect/>
                </a:stretch>
              </p:blipFill>
              <p:spPr>
                <a:xfrm>
                  <a:off x="10325627" y="2284267"/>
                  <a:ext cx="470160" cy="22824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3" name="Freihand 12">
                  <a:extLst>
                    <a:ext uri="{FF2B5EF4-FFF2-40B4-BE49-F238E27FC236}">
                      <a16:creationId xmlns:a16="http://schemas.microsoft.com/office/drawing/2014/main" id="{80201EC8-5ABB-4FD3-AB18-DE9C7B7C222D}"/>
                    </a:ext>
                  </a:extLst>
                </p14:cNvPr>
                <p14:cNvContentPartPr/>
                <p14:nvPr/>
              </p14:nvContentPartPr>
              <p14:xfrm>
                <a:off x="5924987" y="1571467"/>
                <a:ext cx="286560" cy="38520"/>
              </p14:xfrm>
            </p:contentPart>
          </mc:Choice>
          <mc:Fallback xmlns="">
            <p:pic>
              <p:nvPicPr>
                <p:cNvPr id="13" name="Freihand 12">
                  <a:extLst>
                    <a:ext uri="{FF2B5EF4-FFF2-40B4-BE49-F238E27FC236}">
                      <a16:creationId xmlns:a16="http://schemas.microsoft.com/office/drawing/2014/main" id="{80201EC8-5ABB-4FD3-AB18-DE9C7B7C222D}"/>
                    </a:ext>
                  </a:extLst>
                </p:cNvPr>
                <p:cNvPicPr/>
                <p:nvPr/>
              </p:nvPicPr>
              <p:blipFill>
                <a:blip r:embed="rId168"/>
                <a:stretch>
                  <a:fillRect/>
                </a:stretch>
              </p:blipFill>
              <p:spPr>
                <a:xfrm>
                  <a:off x="5920667" y="1567147"/>
                  <a:ext cx="295200" cy="4716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4" name="Freihand 13">
                  <a:extLst>
                    <a:ext uri="{FF2B5EF4-FFF2-40B4-BE49-F238E27FC236}">
                      <a16:creationId xmlns:a16="http://schemas.microsoft.com/office/drawing/2014/main" id="{9AEDFD9A-D95C-451B-B515-0EFDA1270238}"/>
                    </a:ext>
                  </a:extLst>
                </p14:cNvPr>
                <p14:cNvContentPartPr/>
                <p14:nvPr/>
              </p14:nvContentPartPr>
              <p14:xfrm>
                <a:off x="5945147" y="1786027"/>
                <a:ext cx="196560" cy="10080"/>
              </p14:xfrm>
            </p:contentPart>
          </mc:Choice>
          <mc:Fallback xmlns="">
            <p:pic>
              <p:nvPicPr>
                <p:cNvPr id="14" name="Freihand 13">
                  <a:extLst>
                    <a:ext uri="{FF2B5EF4-FFF2-40B4-BE49-F238E27FC236}">
                      <a16:creationId xmlns:a16="http://schemas.microsoft.com/office/drawing/2014/main" id="{9AEDFD9A-D95C-451B-B515-0EFDA1270238}"/>
                    </a:ext>
                  </a:extLst>
                </p:cNvPr>
                <p:cNvPicPr/>
                <p:nvPr/>
              </p:nvPicPr>
              <p:blipFill>
                <a:blip r:embed="rId170"/>
                <a:stretch>
                  <a:fillRect/>
                </a:stretch>
              </p:blipFill>
              <p:spPr>
                <a:xfrm>
                  <a:off x="5940827" y="1781707"/>
                  <a:ext cx="2052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5" name="Freihand 14">
                  <a:extLst>
                    <a:ext uri="{FF2B5EF4-FFF2-40B4-BE49-F238E27FC236}">
                      <a16:creationId xmlns:a16="http://schemas.microsoft.com/office/drawing/2014/main" id="{5DCC52B1-B829-4D60-8DDB-89462E2D7E0F}"/>
                    </a:ext>
                  </a:extLst>
                </p14:cNvPr>
                <p14:cNvContentPartPr/>
                <p14:nvPr/>
              </p14:nvContentPartPr>
              <p14:xfrm>
                <a:off x="5936867" y="1983667"/>
                <a:ext cx="173880" cy="15480"/>
              </p14:xfrm>
            </p:contentPart>
          </mc:Choice>
          <mc:Fallback xmlns="">
            <p:pic>
              <p:nvPicPr>
                <p:cNvPr id="15" name="Freihand 14">
                  <a:extLst>
                    <a:ext uri="{FF2B5EF4-FFF2-40B4-BE49-F238E27FC236}">
                      <a16:creationId xmlns:a16="http://schemas.microsoft.com/office/drawing/2014/main" id="{5DCC52B1-B829-4D60-8DDB-89462E2D7E0F}"/>
                    </a:ext>
                  </a:extLst>
                </p:cNvPr>
                <p:cNvPicPr/>
                <p:nvPr/>
              </p:nvPicPr>
              <p:blipFill>
                <a:blip r:embed="rId172"/>
                <a:stretch>
                  <a:fillRect/>
                </a:stretch>
              </p:blipFill>
              <p:spPr>
                <a:xfrm>
                  <a:off x="5932547" y="1979347"/>
                  <a:ext cx="18252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07" name="Freihand 106">
                  <a:extLst>
                    <a:ext uri="{FF2B5EF4-FFF2-40B4-BE49-F238E27FC236}">
                      <a16:creationId xmlns:a16="http://schemas.microsoft.com/office/drawing/2014/main" id="{A17E827C-97FC-44BC-A47D-3F6C735D77E9}"/>
                    </a:ext>
                  </a:extLst>
                </p14:cNvPr>
                <p14:cNvContentPartPr/>
                <p14:nvPr/>
              </p14:nvContentPartPr>
              <p14:xfrm>
                <a:off x="6370307" y="496867"/>
                <a:ext cx="719640" cy="1408680"/>
              </p14:xfrm>
            </p:contentPart>
          </mc:Choice>
          <mc:Fallback xmlns="">
            <p:pic>
              <p:nvPicPr>
                <p:cNvPr id="107" name="Freihand 106">
                  <a:extLst>
                    <a:ext uri="{FF2B5EF4-FFF2-40B4-BE49-F238E27FC236}">
                      <a16:creationId xmlns:a16="http://schemas.microsoft.com/office/drawing/2014/main" id="{A17E827C-97FC-44BC-A47D-3F6C735D77E9}"/>
                    </a:ext>
                  </a:extLst>
                </p:cNvPr>
                <p:cNvPicPr/>
                <p:nvPr/>
              </p:nvPicPr>
              <p:blipFill>
                <a:blip r:embed="rId174"/>
                <a:stretch>
                  <a:fillRect/>
                </a:stretch>
              </p:blipFill>
              <p:spPr>
                <a:xfrm>
                  <a:off x="6365987" y="492547"/>
                  <a:ext cx="728280" cy="141732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08" name="Freihand 107">
                  <a:extLst>
                    <a:ext uri="{FF2B5EF4-FFF2-40B4-BE49-F238E27FC236}">
                      <a16:creationId xmlns:a16="http://schemas.microsoft.com/office/drawing/2014/main" id="{EA3E425A-56ED-42F7-85F6-8AEF4D1C7EE7}"/>
                    </a:ext>
                  </a:extLst>
                </p14:cNvPr>
                <p14:cNvContentPartPr/>
                <p14:nvPr/>
              </p14:nvContentPartPr>
              <p14:xfrm>
                <a:off x="6239627" y="1771267"/>
                <a:ext cx="247680" cy="177840"/>
              </p14:xfrm>
            </p:contentPart>
          </mc:Choice>
          <mc:Fallback xmlns="">
            <p:pic>
              <p:nvPicPr>
                <p:cNvPr id="108" name="Freihand 107">
                  <a:extLst>
                    <a:ext uri="{FF2B5EF4-FFF2-40B4-BE49-F238E27FC236}">
                      <a16:creationId xmlns:a16="http://schemas.microsoft.com/office/drawing/2014/main" id="{EA3E425A-56ED-42F7-85F6-8AEF4D1C7EE7}"/>
                    </a:ext>
                  </a:extLst>
                </p:cNvPr>
                <p:cNvPicPr/>
                <p:nvPr/>
              </p:nvPicPr>
              <p:blipFill>
                <a:blip r:embed="rId176"/>
                <a:stretch>
                  <a:fillRect/>
                </a:stretch>
              </p:blipFill>
              <p:spPr>
                <a:xfrm>
                  <a:off x="6235307" y="1766947"/>
                  <a:ext cx="25632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09" name="Freihand 108">
                  <a:extLst>
                    <a:ext uri="{FF2B5EF4-FFF2-40B4-BE49-F238E27FC236}">
                      <a16:creationId xmlns:a16="http://schemas.microsoft.com/office/drawing/2014/main" id="{0BE82A2D-7B6D-4E67-93FF-5056945A6C06}"/>
                    </a:ext>
                  </a:extLst>
                </p14:cNvPr>
                <p14:cNvContentPartPr/>
                <p14:nvPr/>
              </p14:nvContentPartPr>
              <p14:xfrm>
                <a:off x="7218827" y="438547"/>
                <a:ext cx="28080" cy="124920"/>
              </p14:xfrm>
            </p:contentPart>
          </mc:Choice>
          <mc:Fallback xmlns="">
            <p:pic>
              <p:nvPicPr>
                <p:cNvPr id="109" name="Freihand 108">
                  <a:extLst>
                    <a:ext uri="{FF2B5EF4-FFF2-40B4-BE49-F238E27FC236}">
                      <a16:creationId xmlns:a16="http://schemas.microsoft.com/office/drawing/2014/main" id="{0BE82A2D-7B6D-4E67-93FF-5056945A6C06}"/>
                    </a:ext>
                  </a:extLst>
                </p:cNvPr>
                <p:cNvPicPr/>
                <p:nvPr/>
              </p:nvPicPr>
              <p:blipFill>
                <a:blip r:embed="rId178"/>
                <a:stretch>
                  <a:fillRect/>
                </a:stretch>
              </p:blipFill>
              <p:spPr>
                <a:xfrm>
                  <a:off x="7214507" y="434227"/>
                  <a:ext cx="3672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10" name="Freihand 109">
                  <a:extLst>
                    <a:ext uri="{FF2B5EF4-FFF2-40B4-BE49-F238E27FC236}">
                      <a16:creationId xmlns:a16="http://schemas.microsoft.com/office/drawing/2014/main" id="{6DA04BCA-9023-4697-A4B3-7A53BE289DB5}"/>
                    </a:ext>
                  </a:extLst>
                </p14:cNvPr>
                <p14:cNvContentPartPr/>
                <p14:nvPr/>
              </p14:nvContentPartPr>
              <p14:xfrm>
                <a:off x="7116227" y="379507"/>
                <a:ext cx="194760" cy="55800"/>
              </p14:xfrm>
            </p:contentPart>
          </mc:Choice>
          <mc:Fallback xmlns="">
            <p:pic>
              <p:nvPicPr>
                <p:cNvPr id="110" name="Freihand 109">
                  <a:extLst>
                    <a:ext uri="{FF2B5EF4-FFF2-40B4-BE49-F238E27FC236}">
                      <a16:creationId xmlns:a16="http://schemas.microsoft.com/office/drawing/2014/main" id="{6DA04BCA-9023-4697-A4B3-7A53BE289DB5}"/>
                    </a:ext>
                  </a:extLst>
                </p:cNvPr>
                <p:cNvPicPr/>
                <p:nvPr/>
              </p:nvPicPr>
              <p:blipFill>
                <a:blip r:embed="rId180"/>
                <a:stretch>
                  <a:fillRect/>
                </a:stretch>
              </p:blipFill>
              <p:spPr>
                <a:xfrm>
                  <a:off x="7111907" y="375187"/>
                  <a:ext cx="20340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11" name="Freihand 110">
                  <a:extLst>
                    <a:ext uri="{FF2B5EF4-FFF2-40B4-BE49-F238E27FC236}">
                      <a16:creationId xmlns:a16="http://schemas.microsoft.com/office/drawing/2014/main" id="{43FE7310-37D6-41B7-905E-9CF6F8E048D5}"/>
                    </a:ext>
                  </a:extLst>
                </p14:cNvPr>
                <p14:cNvContentPartPr/>
                <p14:nvPr/>
              </p14:nvContentPartPr>
              <p14:xfrm>
                <a:off x="7317827" y="438907"/>
                <a:ext cx="135000" cy="97560"/>
              </p14:xfrm>
            </p:contentPart>
          </mc:Choice>
          <mc:Fallback xmlns="">
            <p:pic>
              <p:nvPicPr>
                <p:cNvPr id="111" name="Freihand 110">
                  <a:extLst>
                    <a:ext uri="{FF2B5EF4-FFF2-40B4-BE49-F238E27FC236}">
                      <a16:creationId xmlns:a16="http://schemas.microsoft.com/office/drawing/2014/main" id="{43FE7310-37D6-41B7-905E-9CF6F8E048D5}"/>
                    </a:ext>
                  </a:extLst>
                </p:cNvPr>
                <p:cNvPicPr/>
                <p:nvPr/>
              </p:nvPicPr>
              <p:blipFill>
                <a:blip r:embed="rId182"/>
                <a:stretch>
                  <a:fillRect/>
                </a:stretch>
              </p:blipFill>
              <p:spPr>
                <a:xfrm>
                  <a:off x="7313507" y="434587"/>
                  <a:ext cx="14364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12" name="Freihand 111">
                  <a:extLst>
                    <a:ext uri="{FF2B5EF4-FFF2-40B4-BE49-F238E27FC236}">
                      <a16:creationId xmlns:a16="http://schemas.microsoft.com/office/drawing/2014/main" id="{EAEEAB1F-F27A-49EB-B2ED-E7543E8EE59F}"/>
                    </a:ext>
                  </a:extLst>
                </p14:cNvPr>
                <p14:cNvContentPartPr/>
                <p14:nvPr/>
              </p14:nvContentPartPr>
              <p14:xfrm>
                <a:off x="7443467" y="432067"/>
                <a:ext cx="37800" cy="82080"/>
              </p14:xfrm>
            </p:contentPart>
          </mc:Choice>
          <mc:Fallback xmlns="">
            <p:pic>
              <p:nvPicPr>
                <p:cNvPr id="112" name="Freihand 111">
                  <a:extLst>
                    <a:ext uri="{FF2B5EF4-FFF2-40B4-BE49-F238E27FC236}">
                      <a16:creationId xmlns:a16="http://schemas.microsoft.com/office/drawing/2014/main" id="{EAEEAB1F-F27A-49EB-B2ED-E7543E8EE59F}"/>
                    </a:ext>
                  </a:extLst>
                </p:cNvPr>
                <p:cNvPicPr/>
                <p:nvPr/>
              </p:nvPicPr>
              <p:blipFill>
                <a:blip r:embed="rId184"/>
                <a:stretch>
                  <a:fillRect/>
                </a:stretch>
              </p:blipFill>
              <p:spPr>
                <a:xfrm>
                  <a:off x="7439147" y="427747"/>
                  <a:ext cx="4644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13" name="Freihand 112">
                  <a:extLst>
                    <a:ext uri="{FF2B5EF4-FFF2-40B4-BE49-F238E27FC236}">
                      <a16:creationId xmlns:a16="http://schemas.microsoft.com/office/drawing/2014/main" id="{356C966E-0B84-41E0-A891-D3161EEE874E}"/>
                    </a:ext>
                  </a:extLst>
                </p14:cNvPr>
                <p14:cNvContentPartPr/>
                <p14:nvPr/>
              </p14:nvContentPartPr>
              <p14:xfrm>
                <a:off x="7438067" y="350707"/>
                <a:ext cx="6840" cy="3960"/>
              </p14:xfrm>
            </p:contentPart>
          </mc:Choice>
          <mc:Fallback xmlns="">
            <p:pic>
              <p:nvPicPr>
                <p:cNvPr id="113" name="Freihand 112">
                  <a:extLst>
                    <a:ext uri="{FF2B5EF4-FFF2-40B4-BE49-F238E27FC236}">
                      <a16:creationId xmlns:a16="http://schemas.microsoft.com/office/drawing/2014/main" id="{356C966E-0B84-41E0-A891-D3161EEE874E}"/>
                    </a:ext>
                  </a:extLst>
                </p:cNvPr>
                <p:cNvPicPr/>
                <p:nvPr/>
              </p:nvPicPr>
              <p:blipFill>
                <a:blip r:embed="rId186"/>
                <a:stretch>
                  <a:fillRect/>
                </a:stretch>
              </p:blipFill>
              <p:spPr>
                <a:xfrm>
                  <a:off x="7433747" y="346387"/>
                  <a:ext cx="1548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14" name="Freihand 113">
                  <a:extLst>
                    <a:ext uri="{FF2B5EF4-FFF2-40B4-BE49-F238E27FC236}">
                      <a16:creationId xmlns:a16="http://schemas.microsoft.com/office/drawing/2014/main" id="{F5B48844-EC2E-4349-8E2F-511D2CA3BD35}"/>
                    </a:ext>
                  </a:extLst>
                </p14:cNvPr>
                <p14:cNvContentPartPr/>
                <p14:nvPr/>
              </p14:nvContentPartPr>
              <p14:xfrm>
                <a:off x="7513667" y="376627"/>
                <a:ext cx="169920" cy="116280"/>
              </p14:xfrm>
            </p:contentPart>
          </mc:Choice>
          <mc:Fallback xmlns="">
            <p:pic>
              <p:nvPicPr>
                <p:cNvPr id="114" name="Freihand 113">
                  <a:extLst>
                    <a:ext uri="{FF2B5EF4-FFF2-40B4-BE49-F238E27FC236}">
                      <a16:creationId xmlns:a16="http://schemas.microsoft.com/office/drawing/2014/main" id="{F5B48844-EC2E-4349-8E2F-511D2CA3BD35}"/>
                    </a:ext>
                  </a:extLst>
                </p:cNvPr>
                <p:cNvPicPr/>
                <p:nvPr/>
              </p:nvPicPr>
              <p:blipFill>
                <a:blip r:embed="rId188"/>
                <a:stretch>
                  <a:fillRect/>
                </a:stretch>
              </p:blipFill>
              <p:spPr>
                <a:xfrm>
                  <a:off x="7509347" y="372307"/>
                  <a:ext cx="17856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15" name="Freihand 114">
                  <a:extLst>
                    <a:ext uri="{FF2B5EF4-FFF2-40B4-BE49-F238E27FC236}">
                      <a16:creationId xmlns:a16="http://schemas.microsoft.com/office/drawing/2014/main" id="{EDCB4454-3056-49C5-9C3A-8909E3D02095}"/>
                    </a:ext>
                  </a:extLst>
                </p14:cNvPr>
                <p14:cNvContentPartPr/>
                <p14:nvPr/>
              </p14:nvContentPartPr>
              <p14:xfrm>
                <a:off x="7715987" y="365827"/>
                <a:ext cx="238320" cy="67680"/>
              </p14:xfrm>
            </p:contentPart>
          </mc:Choice>
          <mc:Fallback xmlns="">
            <p:pic>
              <p:nvPicPr>
                <p:cNvPr id="115" name="Freihand 114">
                  <a:extLst>
                    <a:ext uri="{FF2B5EF4-FFF2-40B4-BE49-F238E27FC236}">
                      <a16:creationId xmlns:a16="http://schemas.microsoft.com/office/drawing/2014/main" id="{EDCB4454-3056-49C5-9C3A-8909E3D02095}"/>
                    </a:ext>
                  </a:extLst>
                </p:cNvPr>
                <p:cNvPicPr/>
                <p:nvPr/>
              </p:nvPicPr>
              <p:blipFill>
                <a:blip r:embed="rId190"/>
                <a:stretch>
                  <a:fillRect/>
                </a:stretch>
              </p:blipFill>
              <p:spPr>
                <a:xfrm>
                  <a:off x="7711667" y="361507"/>
                  <a:ext cx="24696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16" name="Freihand 115">
                  <a:extLst>
                    <a:ext uri="{FF2B5EF4-FFF2-40B4-BE49-F238E27FC236}">
                      <a16:creationId xmlns:a16="http://schemas.microsoft.com/office/drawing/2014/main" id="{51716C0F-62C5-48EF-A4D8-325CE122B264}"/>
                    </a:ext>
                  </a:extLst>
                </p14:cNvPr>
                <p14:cNvContentPartPr/>
                <p14:nvPr/>
              </p14:nvContentPartPr>
              <p14:xfrm>
                <a:off x="7096427" y="361507"/>
                <a:ext cx="79920" cy="300240"/>
              </p14:xfrm>
            </p:contentPart>
          </mc:Choice>
          <mc:Fallback xmlns="">
            <p:pic>
              <p:nvPicPr>
                <p:cNvPr id="116" name="Freihand 115">
                  <a:extLst>
                    <a:ext uri="{FF2B5EF4-FFF2-40B4-BE49-F238E27FC236}">
                      <a16:creationId xmlns:a16="http://schemas.microsoft.com/office/drawing/2014/main" id="{51716C0F-62C5-48EF-A4D8-325CE122B264}"/>
                    </a:ext>
                  </a:extLst>
                </p:cNvPr>
                <p:cNvPicPr/>
                <p:nvPr/>
              </p:nvPicPr>
              <p:blipFill>
                <a:blip r:embed="rId192"/>
                <a:stretch>
                  <a:fillRect/>
                </a:stretch>
              </p:blipFill>
              <p:spPr>
                <a:xfrm>
                  <a:off x="7092107" y="357187"/>
                  <a:ext cx="88560" cy="30888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17" name="Freihand 116">
                  <a:extLst>
                    <a:ext uri="{FF2B5EF4-FFF2-40B4-BE49-F238E27FC236}">
                      <a16:creationId xmlns:a16="http://schemas.microsoft.com/office/drawing/2014/main" id="{477D081B-9EEC-4A6F-8541-849011C75F97}"/>
                    </a:ext>
                  </a:extLst>
                </p14:cNvPr>
                <p14:cNvContentPartPr/>
                <p14:nvPr/>
              </p14:nvContentPartPr>
              <p14:xfrm>
                <a:off x="7080227" y="118147"/>
                <a:ext cx="921600" cy="360360"/>
              </p14:xfrm>
            </p:contentPart>
          </mc:Choice>
          <mc:Fallback xmlns="">
            <p:pic>
              <p:nvPicPr>
                <p:cNvPr id="117" name="Freihand 116">
                  <a:extLst>
                    <a:ext uri="{FF2B5EF4-FFF2-40B4-BE49-F238E27FC236}">
                      <a16:creationId xmlns:a16="http://schemas.microsoft.com/office/drawing/2014/main" id="{477D081B-9EEC-4A6F-8541-849011C75F97}"/>
                    </a:ext>
                  </a:extLst>
                </p:cNvPr>
                <p:cNvPicPr/>
                <p:nvPr/>
              </p:nvPicPr>
              <p:blipFill>
                <a:blip r:embed="rId194"/>
                <a:stretch>
                  <a:fillRect/>
                </a:stretch>
              </p:blipFill>
              <p:spPr>
                <a:xfrm>
                  <a:off x="7075907" y="113827"/>
                  <a:ext cx="930240" cy="3690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18" name="Freihand 117">
                  <a:extLst>
                    <a:ext uri="{FF2B5EF4-FFF2-40B4-BE49-F238E27FC236}">
                      <a16:creationId xmlns:a16="http://schemas.microsoft.com/office/drawing/2014/main" id="{BEE2587E-E957-4A15-9DC4-1F1677124E8A}"/>
                    </a:ext>
                  </a:extLst>
                </p14:cNvPr>
                <p14:cNvContentPartPr/>
                <p14:nvPr/>
              </p14:nvContentPartPr>
              <p14:xfrm>
                <a:off x="7127387" y="474187"/>
                <a:ext cx="827280" cy="251280"/>
              </p14:xfrm>
            </p:contentPart>
          </mc:Choice>
          <mc:Fallback xmlns="">
            <p:pic>
              <p:nvPicPr>
                <p:cNvPr id="118" name="Freihand 117">
                  <a:extLst>
                    <a:ext uri="{FF2B5EF4-FFF2-40B4-BE49-F238E27FC236}">
                      <a16:creationId xmlns:a16="http://schemas.microsoft.com/office/drawing/2014/main" id="{BEE2587E-E957-4A15-9DC4-1F1677124E8A}"/>
                    </a:ext>
                  </a:extLst>
                </p:cNvPr>
                <p:cNvPicPr/>
                <p:nvPr/>
              </p:nvPicPr>
              <p:blipFill>
                <a:blip r:embed="rId196"/>
                <a:stretch>
                  <a:fillRect/>
                </a:stretch>
              </p:blipFill>
              <p:spPr>
                <a:xfrm>
                  <a:off x="7123067" y="469867"/>
                  <a:ext cx="835920" cy="25992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28" name="Freihand 127">
                  <a:extLst>
                    <a:ext uri="{FF2B5EF4-FFF2-40B4-BE49-F238E27FC236}">
                      <a16:creationId xmlns:a16="http://schemas.microsoft.com/office/drawing/2014/main" id="{F5154A4E-3BC8-49BD-96FB-3FBFFF717D19}"/>
                    </a:ext>
                  </a:extLst>
                </p14:cNvPr>
                <p14:cNvContentPartPr/>
                <p14:nvPr/>
              </p14:nvContentPartPr>
              <p14:xfrm>
                <a:off x="6475787" y="2083747"/>
                <a:ext cx="2028960" cy="935640"/>
              </p14:xfrm>
            </p:contentPart>
          </mc:Choice>
          <mc:Fallback xmlns="">
            <p:pic>
              <p:nvPicPr>
                <p:cNvPr id="128" name="Freihand 127">
                  <a:extLst>
                    <a:ext uri="{FF2B5EF4-FFF2-40B4-BE49-F238E27FC236}">
                      <a16:creationId xmlns:a16="http://schemas.microsoft.com/office/drawing/2014/main" id="{F5154A4E-3BC8-49BD-96FB-3FBFFF717D19}"/>
                    </a:ext>
                  </a:extLst>
                </p:cNvPr>
                <p:cNvPicPr/>
                <p:nvPr/>
              </p:nvPicPr>
              <p:blipFill>
                <a:blip r:embed="rId198"/>
                <a:stretch>
                  <a:fillRect/>
                </a:stretch>
              </p:blipFill>
              <p:spPr>
                <a:xfrm>
                  <a:off x="6471467" y="2079427"/>
                  <a:ext cx="2037600" cy="94428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29" name="Freihand 128">
                  <a:extLst>
                    <a:ext uri="{FF2B5EF4-FFF2-40B4-BE49-F238E27FC236}">
                      <a16:creationId xmlns:a16="http://schemas.microsoft.com/office/drawing/2014/main" id="{D1C06E22-E7D1-46C1-AE0F-3B0777CFC9ED}"/>
                    </a:ext>
                  </a:extLst>
                </p14:cNvPr>
                <p14:cNvContentPartPr/>
                <p14:nvPr/>
              </p14:nvContentPartPr>
              <p14:xfrm>
                <a:off x="6388307" y="1977187"/>
                <a:ext cx="298440" cy="247320"/>
              </p14:xfrm>
            </p:contentPart>
          </mc:Choice>
          <mc:Fallback xmlns="">
            <p:pic>
              <p:nvPicPr>
                <p:cNvPr id="129" name="Freihand 128">
                  <a:extLst>
                    <a:ext uri="{FF2B5EF4-FFF2-40B4-BE49-F238E27FC236}">
                      <a16:creationId xmlns:a16="http://schemas.microsoft.com/office/drawing/2014/main" id="{D1C06E22-E7D1-46C1-AE0F-3B0777CFC9ED}"/>
                    </a:ext>
                  </a:extLst>
                </p:cNvPr>
                <p:cNvPicPr/>
                <p:nvPr/>
              </p:nvPicPr>
              <p:blipFill>
                <a:blip r:embed="rId200"/>
                <a:stretch>
                  <a:fillRect/>
                </a:stretch>
              </p:blipFill>
              <p:spPr>
                <a:xfrm>
                  <a:off x="6383987" y="1972867"/>
                  <a:ext cx="307080" cy="25596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31" name="Freihand 130">
                  <a:extLst>
                    <a:ext uri="{FF2B5EF4-FFF2-40B4-BE49-F238E27FC236}">
                      <a16:creationId xmlns:a16="http://schemas.microsoft.com/office/drawing/2014/main" id="{0A2D18F2-97EB-4782-A2A4-DFF2959166E4}"/>
                    </a:ext>
                  </a:extLst>
                </p14:cNvPr>
                <p14:cNvContentPartPr/>
                <p14:nvPr/>
              </p14:nvContentPartPr>
              <p14:xfrm>
                <a:off x="8663507" y="2862067"/>
                <a:ext cx="103320" cy="212400"/>
              </p14:xfrm>
            </p:contentPart>
          </mc:Choice>
          <mc:Fallback xmlns="">
            <p:pic>
              <p:nvPicPr>
                <p:cNvPr id="131" name="Freihand 130">
                  <a:extLst>
                    <a:ext uri="{FF2B5EF4-FFF2-40B4-BE49-F238E27FC236}">
                      <a16:creationId xmlns:a16="http://schemas.microsoft.com/office/drawing/2014/main" id="{0A2D18F2-97EB-4782-A2A4-DFF2959166E4}"/>
                    </a:ext>
                  </a:extLst>
                </p:cNvPr>
                <p:cNvPicPr/>
                <p:nvPr/>
              </p:nvPicPr>
              <p:blipFill>
                <a:blip r:embed="rId202"/>
                <a:stretch>
                  <a:fillRect/>
                </a:stretch>
              </p:blipFill>
              <p:spPr>
                <a:xfrm>
                  <a:off x="8659187" y="2857747"/>
                  <a:ext cx="111960" cy="2210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32" name="Freihand 131">
                  <a:extLst>
                    <a:ext uri="{FF2B5EF4-FFF2-40B4-BE49-F238E27FC236}">
                      <a16:creationId xmlns:a16="http://schemas.microsoft.com/office/drawing/2014/main" id="{137EA7AC-0F0C-4844-9BC6-E325B65B2D40}"/>
                    </a:ext>
                  </a:extLst>
                </p14:cNvPr>
                <p14:cNvContentPartPr/>
                <p14:nvPr/>
              </p14:nvContentPartPr>
              <p14:xfrm>
                <a:off x="8757827" y="2976187"/>
                <a:ext cx="116280" cy="78840"/>
              </p14:xfrm>
            </p:contentPart>
          </mc:Choice>
          <mc:Fallback xmlns="">
            <p:pic>
              <p:nvPicPr>
                <p:cNvPr id="132" name="Freihand 131">
                  <a:extLst>
                    <a:ext uri="{FF2B5EF4-FFF2-40B4-BE49-F238E27FC236}">
                      <a16:creationId xmlns:a16="http://schemas.microsoft.com/office/drawing/2014/main" id="{137EA7AC-0F0C-4844-9BC6-E325B65B2D40}"/>
                    </a:ext>
                  </a:extLst>
                </p:cNvPr>
                <p:cNvPicPr/>
                <p:nvPr/>
              </p:nvPicPr>
              <p:blipFill>
                <a:blip r:embed="rId204"/>
                <a:stretch>
                  <a:fillRect/>
                </a:stretch>
              </p:blipFill>
              <p:spPr>
                <a:xfrm>
                  <a:off x="8753507" y="2971867"/>
                  <a:ext cx="12492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33" name="Freihand 132">
                  <a:extLst>
                    <a:ext uri="{FF2B5EF4-FFF2-40B4-BE49-F238E27FC236}">
                      <a16:creationId xmlns:a16="http://schemas.microsoft.com/office/drawing/2014/main" id="{E78B42C2-180C-418E-BA99-4A4FBE6A03C8}"/>
                    </a:ext>
                  </a:extLst>
                </p14:cNvPr>
                <p14:cNvContentPartPr/>
                <p14:nvPr/>
              </p14:nvContentPartPr>
              <p14:xfrm>
                <a:off x="8892827" y="2952427"/>
                <a:ext cx="115200" cy="91080"/>
              </p14:xfrm>
            </p:contentPart>
          </mc:Choice>
          <mc:Fallback xmlns="">
            <p:pic>
              <p:nvPicPr>
                <p:cNvPr id="133" name="Freihand 132">
                  <a:extLst>
                    <a:ext uri="{FF2B5EF4-FFF2-40B4-BE49-F238E27FC236}">
                      <a16:creationId xmlns:a16="http://schemas.microsoft.com/office/drawing/2014/main" id="{E78B42C2-180C-418E-BA99-4A4FBE6A03C8}"/>
                    </a:ext>
                  </a:extLst>
                </p:cNvPr>
                <p:cNvPicPr/>
                <p:nvPr/>
              </p:nvPicPr>
              <p:blipFill>
                <a:blip r:embed="rId206"/>
                <a:stretch>
                  <a:fillRect/>
                </a:stretch>
              </p:blipFill>
              <p:spPr>
                <a:xfrm>
                  <a:off x="8888507" y="2948107"/>
                  <a:ext cx="12384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34" name="Freihand 133">
                  <a:extLst>
                    <a:ext uri="{FF2B5EF4-FFF2-40B4-BE49-F238E27FC236}">
                      <a16:creationId xmlns:a16="http://schemas.microsoft.com/office/drawing/2014/main" id="{8E9BB0BB-A7A9-47DF-952F-8B917F4F2743}"/>
                    </a:ext>
                  </a:extLst>
                </p14:cNvPr>
                <p14:cNvContentPartPr/>
                <p14:nvPr/>
              </p14:nvContentPartPr>
              <p14:xfrm>
                <a:off x="9001187" y="2942707"/>
                <a:ext cx="188640" cy="236520"/>
              </p14:xfrm>
            </p:contentPart>
          </mc:Choice>
          <mc:Fallback xmlns="">
            <p:pic>
              <p:nvPicPr>
                <p:cNvPr id="134" name="Freihand 133">
                  <a:extLst>
                    <a:ext uri="{FF2B5EF4-FFF2-40B4-BE49-F238E27FC236}">
                      <a16:creationId xmlns:a16="http://schemas.microsoft.com/office/drawing/2014/main" id="{8E9BB0BB-A7A9-47DF-952F-8B917F4F2743}"/>
                    </a:ext>
                  </a:extLst>
                </p:cNvPr>
                <p:cNvPicPr/>
                <p:nvPr/>
              </p:nvPicPr>
              <p:blipFill>
                <a:blip r:embed="rId208"/>
                <a:stretch>
                  <a:fillRect/>
                </a:stretch>
              </p:blipFill>
              <p:spPr>
                <a:xfrm>
                  <a:off x="8996867" y="2938387"/>
                  <a:ext cx="197280" cy="24516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35" name="Freihand 134">
                  <a:extLst>
                    <a:ext uri="{FF2B5EF4-FFF2-40B4-BE49-F238E27FC236}">
                      <a16:creationId xmlns:a16="http://schemas.microsoft.com/office/drawing/2014/main" id="{EE059FE5-FEAE-4C36-BAEE-870C60281515}"/>
                    </a:ext>
                  </a:extLst>
                </p14:cNvPr>
                <p14:cNvContentPartPr/>
                <p14:nvPr/>
              </p14:nvContentPartPr>
              <p14:xfrm>
                <a:off x="9210347" y="2938027"/>
                <a:ext cx="81000" cy="133560"/>
              </p14:xfrm>
            </p:contentPart>
          </mc:Choice>
          <mc:Fallback xmlns="">
            <p:pic>
              <p:nvPicPr>
                <p:cNvPr id="135" name="Freihand 134">
                  <a:extLst>
                    <a:ext uri="{FF2B5EF4-FFF2-40B4-BE49-F238E27FC236}">
                      <a16:creationId xmlns:a16="http://schemas.microsoft.com/office/drawing/2014/main" id="{EE059FE5-FEAE-4C36-BAEE-870C60281515}"/>
                    </a:ext>
                  </a:extLst>
                </p:cNvPr>
                <p:cNvPicPr/>
                <p:nvPr/>
              </p:nvPicPr>
              <p:blipFill>
                <a:blip r:embed="rId210"/>
                <a:stretch>
                  <a:fillRect/>
                </a:stretch>
              </p:blipFill>
              <p:spPr>
                <a:xfrm>
                  <a:off x="9206027" y="2933707"/>
                  <a:ext cx="8964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36" name="Freihand 135">
                  <a:extLst>
                    <a:ext uri="{FF2B5EF4-FFF2-40B4-BE49-F238E27FC236}">
                      <a16:creationId xmlns:a16="http://schemas.microsoft.com/office/drawing/2014/main" id="{895B1C0F-F28C-4B83-BCA6-9FB9DDF38D48}"/>
                    </a:ext>
                  </a:extLst>
                </p14:cNvPr>
                <p14:cNvContentPartPr/>
                <p14:nvPr/>
              </p14:nvContentPartPr>
              <p14:xfrm>
                <a:off x="9292427" y="2822107"/>
                <a:ext cx="93600" cy="201240"/>
              </p14:xfrm>
            </p:contentPart>
          </mc:Choice>
          <mc:Fallback xmlns="">
            <p:pic>
              <p:nvPicPr>
                <p:cNvPr id="136" name="Freihand 135">
                  <a:extLst>
                    <a:ext uri="{FF2B5EF4-FFF2-40B4-BE49-F238E27FC236}">
                      <a16:creationId xmlns:a16="http://schemas.microsoft.com/office/drawing/2014/main" id="{895B1C0F-F28C-4B83-BCA6-9FB9DDF38D48}"/>
                    </a:ext>
                  </a:extLst>
                </p:cNvPr>
                <p:cNvPicPr/>
                <p:nvPr/>
              </p:nvPicPr>
              <p:blipFill>
                <a:blip r:embed="rId212"/>
                <a:stretch>
                  <a:fillRect/>
                </a:stretch>
              </p:blipFill>
              <p:spPr>
                <a:xfrm>
                  <a:off x="9288107" y="2817787"/>
                  <a:ext cx="10224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37" name="Freihand 136">
                  <a:extLst>
                    <a:ext uri="{FF2B5EF4-FFF2-40B4-BE49-F238E27FC236}">
                      <a16:creationId xmlns:a16="http://schemas.microsoft.com/office/drawing/2014/main" id="{DF3010E7-6228-4B66-912B-66299C32F790}"/>
                    </a:ext>
                  </a:extLst>
                </p14:cNvPr>
                <p14:cNvContentPartPr/>
                <p14:nvPr/>
              </p14:nvContentPartPr>
              <p14:xfrm>
                <a:off x="9576467" y="2894107"/>
                <a:ext cx="119880" cy="221040"/>
              </p14:xfrm>
            </p:contentPart>
          </mc:Choice>
          <mc:Fallback xmlns="">
            <p:pic>
              <p:nvPicPr>
                <p:cNvPr id="137" name="Freihand 136">
                  <a:extLst>
                    <a:ext uri="{FF2B5EF4-FFF2-40B4-BE49-F238E27FC236}">
                      <a16:creationId xmlns:a16="http://schemas.microsoft.com/office/drawing/2014/main" id="{DF3010E7-6228-4B66-912B-66299C32F790}"/>
                    </a:ext>
                  </a:extLst>
                </p:cNvPr>
                <p:cNvPicPr/>
                <p:nvPr/>
              </p:nvPicPr>
              <p:blipFill>
                <a:blip r:embed="rId214"/>
                <a:stretch>
                  <a:fillRect/>
                </a:stretch>
              </p:blipFill>
              <p:spPr>
                <a:xfrm>
                  <a:off x="9572147" y="2889787"/>
                  <a:ext cx="12852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38" name="Freihand 137">
                  <a:extLst>
                    <a:ext uri="{FF2B5EF4-FFF2-40B4-BE49-F238E27FC236}">
                      <a16:creationId xmlns:a16="http://schemas.microsoft.com/office/drawing/2014/main" id="{CE9178CF-681B-4CE9-938C-991AD1C6E400}"/>
                    </a:ext>
                  </a:extLst>
                </p14:cNvPr>
                <p14:cNvContentPartPr/>
                <p14:nvPr/>
              </p14:nvContentPartPr>
              <p14:xfrm>
                <a:off x="9727667" y="2888707"/>
                <a:ext cx="118440" cy="114120"/>
              </p14:xfrm>
            </p:contentPart>
          </mc:Choice>
          <mc:Fallback xmlns="">
            <p:pic>
              <p:nvPicPr>
                <p:cNvPr id="138" name="Freihand 137">
                  <a:extLst>
                    <a:ext uri="{FF2B5EF4-FFF2-40B4-BE49-F238E27FC236}">
                      <a16:creationId xmlns:a16="http://schemas.microsoft.com/office/drawing/2014/main" id="{CE9178CF-681B-4CE9-938C-991AD1C6E400}"/>
                    </a:ext>
                  </a:extLst>
                </p:cNvPr>
                <p:cNvPicPr/>
                <p:nvPr/>
              </p:nvPicPr>
              <p:blipFill>
                <a:blip r:embed="rId216"/>
                <a:stretch>
                  <a:fillRect/>
                </a:stretch>
              </p:blipFill>
              <p:spPr>
                <a:xfrm>
                  <a:off x="9723347" y="2884387"/>
                  <a:ext cx="12708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39" name="Freihand 138">
                  <a:extLst>
                    <a:ext uri="{FF2B5EF4-FFF2-40B4-BE49-F238E27FC236}">
                      <a16:creationId xmlns:a16="http://schemas.microsoft.com/office/drawing/2014/main" id="{84FA949C-5998-41A4-B35D-C94A6661C907}"/>
                    </a:ext>
                  </a:extLst>
                </p14:cNvPr>
                <p14:cNvContentPartPr/>
                <p14:nvPr/>
              </p14:nvContentPartPr>
              <p14:xfrm>
                <a:off x="9867347" y="2867107"/>
                <a:ext cx="296640" cy="116280"/>
              </p14:xfrm>
            </p:contentPart>
          </mc:Choice>
          <mc:Fallback xmlns="">
            <p:pic>
              <p:nvPicPr>
                <p:cNvPr id="139" name="Freihand 138">
                  <a:extLst>
                    <a:ext uri="{FF2B5EF4-FFF2-40B4-BE49-F238E27FC236}">
                      <a16:creationId xmlns:a16="http://schemas.microsoft.com/office/drawing/2014/main" id="{84FA949C-5998-41A4-B35D-C94A6661C907}"/>
                    </a:ext>
                  </a:extLst>
                </p:cNvPr>
                <p:cNvPicPr/>
                <p:nvPr/>
              </p:nvPicPr>
              <p:blipFill>
                <a:blip r:embed="rId218"/>
                <a:stretch>
                  <a:fillRect/>
                </a:stretch>
              </p:blipFill>
              <p:spPr>
                <a:xfrm>
                  <a:off x="9863027" y="2862787"/>
                  <a:ext cx="30528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40" name="Freihand 139">
                  <a:extLst>
                    <a:ext uri="{FF2B5EF4-FFF2-40B4-BE49-F238E27FC236}">
                      <a16:creationId xmlns:a16="http://schemas.microsoft.com/office/drawing/2014/main" id="{AA640503-5BE1-4A48-BACE-471EB5533DF0}"/>
                    </a:ext>
                  </a:extLst>
                </p14:cNvPr>
                <p14:cNvContentPartPr/>
                <p14:nvPr/>
              </p14:nvContentPartPr>
              <p14:xfrm>
                <a:off x="10143827" y="2798347"/>
                <a:ext cx="44280" cy="23760"/>
              </p14:xfrm>
            </p:contentPart>
          </mc:Choice>
          <mc:Fallback xmlns="">
            <p:pic>
              <p:nvPicPr>
                <p:cNvPr id="140" name="Freihand 139">
                  <a:extLst>
                    <a:ext uri="{FF2B5EF4-FFF2-40B4-BE49-F238E27FC236}">
                      <a16:creationId xmlns:a16="http://schemas.microsoft.com/office/drawing/2014/main" id="{AA640503-5BE1-4A48-BACE-471EB5533DF0}"/>
                    </a:ext>
                  </a:extLst>
                </p:cNvPr>
                <p:cNvPicPr/>
                <p:nvPr/>
              </p:nvPicPr>
              <p:blipFill>
                <a:blip r:embed="rId220"/>
                <a:stretch>
                  <a:fillRect/>
                </a:stretch>
              </p:blipFill>
              <p:spPr>
                <a:xfrm>
                  <a:off x="10139507" y="2794027"/>
                  <a:ext cx="5292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41" name="Freihand 140">
                  <a:extLst>
                    <a:ext uri="{FF2B5EF4-FFF2-40B4-BE49-F238E27FC236}">
                      <a16:creationId xmlns:a16="http://schemas.microsoft.com/office/drawing/2014/main" id="{16C93ADA-86F0-4EB7-899E-A9A4D008808A}"/>
                    </a:ext>
                  </a:extLst>
                </p14:cNvPr>
                <p14:cNvContentPartPr/>
                <p14:nvPr/>
              </p14:nvContentPartPr>
              <p14:xfrm>
                <a:off x="10190267" y="2746147"/>
                <a:ext cx="396360" cy="203760"/>
              </p14:xfrm>
            </p:contentPart>
          </mc:Choice>
          <mc:Fallback xmlns="">
            <p:pic>
              <p:nvPicPr>
                <p:cNvPr id="141" name="Freihand 140">
                  <a:extLst>
                    <a:ext uri="{FF2B5EF4-FFF2-40B4-BE49-F238E27FC236}">
                      <a16:creationId xmlns:a16="http://schemas.microsoft.com/office/drawing/2014/main" id="{16C93ADA-86F0-4EB7-899E-A9A4D008808A}"/>
                    </a:ext>
                  </a:extLst>
                </p:cNvPr>
                <p:cNvPicPr/>
                <p:nvPr/>
              </p:nvPicPr>
              <p:blipFill>
                <a:blip r:embed="rId222"/>
                <a:stretch>
                  <a:fillRect/>
                </a:stretch>
              </p:blipFill>
              <p:spPr>
                <a:xfrm>
                  <a:off x="10185947" y="2741827"/>
                  <a:ext cx="40500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43" name="Freihand 142">
                  <a:extLst>
                    <a:ext uri="{FF2B5EF4-FFF2-40B4-BE49-F238E27FC236}">
                      <a16:creationId xmlns:a16="http://schemas.microsoft.com/office/drawing/2014/main" id="{3B0E1800-EF11-478C-82AD-A895C6DA992A}"/>
                    </a:ext>
                  </a:extLst>
                </p14:cNvPr>
                <p14:cNvContentPartPr/>
                <p14:nvPr/>
              </p14:nvContentPartPr>
              <p14:xfrm>
                <a:off x="10734947" y="2710147"/>
                <a:ext cx="265320" cy="361080"/>
              </p14:xfrm>
            </p:contentPart>
          </mc:Choice>
          <mc:Fallback xmlns="">
            <p:pic>
              <p:nvPicPr>
                <p:cNvPr id="143" name="Freihand 142">
                  <a:extLst>
                    <a:ext uri="{FF2B5EF4-FFF2-40B4-BE49-F238E27FC236}">
                      <a16:creationId xmlns:a16="http://schemas.microsoft.com/office/drawing/2014/main" id="{3B0E1800-EF11-478C-82AD-A895C6DA992A}"/>
                    </a:ext>
                  </a:extLst>
                </p:cNvPr>
                <p:cNvPicPr/>
                <p:nvPr/>
              </p:nvPicPr>
              <p:blipFill>
                <a:blip r:embed="rId224"/>
                <a:stretch>
                  <a:fillRect/>
                </a:stretch>
              </p:blipFill>
              <p:spPr>
                <a:xfrm>
                  <a:off x="10730627" y="2705827"/>
                  <a:ext cx="273960" cy="36972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44" name="Freihand 143">
                  <a:extLst>
                    <a:ext uri="{FF2B5EF4-FFF2-40B4-BE49-F238E27FC236}">
                      <a16:creationId xmlns:a16="http://schemas.microsoft.com/office/drawing/2014/main" id="{60E32187-55E7-4862-9E5B-8BF8106CD2FB}"/>
                    </a:ext>
                  </a:extLst>
                </p14:cNvPr>
                <p14:cNvContentPartPr/>
                <p14:nvPr/>
              </p14:nvContentPartPr>
              <p14:xfrm>
                <a:off x="8696987" y="3222787"/>
                <a:ext cx="246960" cy="190080"/>
              </p14:xfrm>
            </p:contentPart>
          </mc:Choice>
          <mc:Fallback xmlns="">
            <p:pic>
              <p:nvPicPr>
                <p:cNvPr id="144" name="Freihand 143">
                  <a:extLst>
                    <a:ext uri="{FF2B5EF4-FFF2-40B4-BE49-F238E27FC236}">
                      <a16:creationId xmlns:a16="http://schemas.microsoft.com/office/drawing/2014/main" id="{60E32187-55E7-4862-9E5B-8BF8106CD2FB}"/>
                    </a:ext>
                  </a:extLst>
                </p:cNvPr>
                <p:cNvPicPr/>
                <p:nvPr/>
              </p:nvPicPr>
              <p:blipFill>
                <a:blip r:embed="rId226"/>
                <a:stretch>
                  <a:fillRect/>
                </a:stretch>
              </p:blipFill>
              <p:spPr>
                <a:xfrm>
                  <a:off x="8692667" y="3218467"/>
                  <a:ext cx="25560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45" name="Freihand 144">
                  <a:extLst>
                    <a:ext uri="{FF2B5EF4-FFF2-40B4-BE49-F238E27FC236}">
                      <a16:creationId xmlns:a16="http://schemas.microsoft.com/office/drawing/2014/main" id="{FF12F6E3-8163-4063-9EC0-65A11FDB3530}"/>
                    </a:ext>
                  </a:extLst>
                </p14:cNvPr>
                <p14:cNvContentPartPr/>
                <p14:nvPr/>
              </p14:nvContentPartPr>
              <p14:xfrm>
                <a:off x="8916947" y="3236827"/>
                <a:ext cx="39600" cy="42480"/>
              </p14:xfrm>
            </p:contentPart>
          </mc:Choice>
          <mc:Fallback xmlns="">
            <p:pic>
              <p:nvPicPr>
                <p:cNvPr id="145" name="Freihand 144">
                  <a:extLst>
                    <a:ext uri="{FF2B5EF4-FFF2-40B4-BE49-F238E27FC236}">
                      <a16:creationId xmlns:a16="http://schemas.microsoft.com/office/drawing/2014/main" id="{FF12F6E3-8163-4063-9EC0-65A11FDB3530}"/>
                    </a:ext>
                  </a:extLst>
                </p:cNvPr>
                <p:cNvPicPr/>
                <p:nvPr/>
              </p:nvPicPr>
              <p:blipFill>
                <a:blip r:embed="rId228"/>
                <a:stretch>
                  <a:fillRect/>
                </a:stretch>
              </p:blipFill>
              <p:spPr>
                <a:xfrm>
                  <a:off x="8912627" y="3232507"/>
                  <a:ext cx="4824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46" name="Freihand 145">
                  <a:extLst>
                    <a:ext uri="{FF2B5EF4-FFF2-40B4-BE49-F238E27FC236}">
                      <a16:creationId xmlns:a16="http://schemas.microsoft.com/office/drawing/2014/main" id="{DCE63C54-1FC7-42D7-AB9F-6B4D46A32642}"/>
                    </a:ext>
                  </a:extLst>
                </p14:cNvPr>
                <p14:cNvContentPartPr/>
                <p14:nvPr/>
              </p14:nvContentPartPr>
              <p14:xfrm>
                <a:off x="8965907" y="3188587"/>
                <a:ext cx="156240" cy="346320"/>
              </p14:xfrm>
            </p:contentPart>
          </mc:Choice>
          <mc:Fallback xmlns="">
            <p:pic>
              <p:nvPicPr>
                <p:cNvPr id="146" name="Freihand 145">
                  <a:extLst>
                    <a:ext uri="{FF2B5EF4-FFF2-40B4-BE49-F238E27FC236}">
                      <a16:creationId xmlns:a16="http://schemas.microsoft.com/office/drawing/2014/main" id="{DCE63C54-1FC7-42D7-AB9F-6B4D46A32642}"/>
                    </a:ext>
                  </a:extLst>
                </p:cNvPr>
                <p:cNvPicPr/>
                <p:nvPr/>
              </p:nvPicPr>
              <p:blipFill>
                <a:blip r:embed="rId230"/>
                <a:stretch>
                  <a:fillRect/>
                </a:stretch>
              </p:blipFill>
              <p:spPr>
                <a:xfrm>
                  <a:off x="8961587" y="3184267"/>
                  <a:ext cx="164880" cy="35496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47" name="Freihand 146">
                  <a:extLst>
                    <a:ext uri="{FF2B5EF4-FFF2-40B4-BE49-F238E27FC236}">
                      <a16:creationId xmlns:a16="http://schemas.microsoft.com/office/drawing/2014/main" id="{0795AE3F-E976-4B09-BF1E-6A4CCBEAAD32}"/>
                    </a:ext>
                  </a:extLst>
                </p14:cNvPr>
                <p14:cNvContentPartPr/>
                <p14:nvPr/>
              </p14:nvContentPartPr>
              <p14:xfrm>
                <a:off x="9255347" y="3260947"/>
                <a:ext cx="115560" cy="258480"/>
              </p14:xfrm>
            </p:contentPart>
          </mc:Choice>
          <mc:Fallback xmlns="">
            <p:pic>
              <p:nvPicPr>
                <p:cNvPr id="147" name="Freihand 146">
                  <a:extLst>
                    <a:ext uri="{FF2B5EF4-FFF2-40B4-BE49-F238E27FC236}">
                      <a16:creationId xmlns:a16="http://schemas.microsoft.com/office/drawing/2014/main" id="{0795AE3F-E976-4B09-BF1E-6A4CCBEAAD32}"/>
                    </a:ext>
                  </a:extLst>
                </p:cNvPr>
                <p:cNvPicPr/>
                <p:nvPr/>
              </p:nvPicPr>
              <p:blipFill>
                <a:blip r:embed="rId232"/>
                <a:stretch>
                  <a:fillRect/>
                </a:stretch>
              </p:blipFill>
              <p:spPr>
                <a:xfrm>
                  <a:off x="9251027" y="3256627"/>
                  <a:ext cx="12420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48" name="Freihand 147">
                  <a:extLst>
                    <a:ext uri="{FF2B5EF4-FFF2-40B4-BE49-F238E27FC236}">
                      <a16:creationId xmlns:a16="http://schemas.microsoft.com/office/drawing/2014/main" id="{EB9CD39A-AEAD-4B32-B9E1-E4BD481FFB48}"/>
                    </a:ext>
                  </a:extLst>
                </p14:cNvPr>
                <p14:cNvContentPartPr/>
                <p14:nvPr/>
              </p14:nvContentPartPr>
              <p14:xfrm>
                <a:off x="9388547" y="3101107"/>
                <a:ext cx="313200" cy="329760"/>
              </p14:xfrm>
            </p:contentPart>
          </mc:Choice>
          <mc:Fallback xmlns="">
            <p:pic>
              <p:nvPicPr>
                <p:cNvPr id="148" name="Freihand 147">
                  <a:extLst>
                    <a:ext uri="{FF2B5EF4-FFF2-40B4-BE49-F238E27FC236}">
                      <a16:creationId xmlns:a16="http://schemas.microsoft.com/office/drawing/2014/main" id="{EB9CD39A-AEAD-4B32-B9E1-E4BD481FFB48}"/>
                    </a:ext>
                  </a:extLst>
                </p:cNvPr>
                <p:cNvPicPr/>
                <p:nvPr/>
              </p:nvPicPr>
              <p:blipFill>
                <a:blip r:embed="rId234"/>
                <a:stretch>
                  <a:fillRect/>
                </a:stretch>
              </p:blipFill>
              <p:spPr>
                <a:xfrm>
                  <a:off x="9384227" y="3096787"/>
                  <a:ext cx="321840" cy="33840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49" name="Freihand 148">
                  <a:extLst>
                    <a:ext uri="{FF2B5EF4-FFF2-40B4-BE49-F238E27FC236}">
                      <a16:creationId xmlns:a16="http://schemas.microsoft.com/office/drawing/2014/main" id="{9358794D-FED6-4ABD-BEDA-1A9648851742}"/>
                    </a:ext>
                  </a:extLst>
                </p14:cNvPr>
                <p14:cNvContentPartPr/>
                <p14:nvPr/>
              </p14:nvContentPartPr>
              <p14:xfrm>
                <a:off x="9698147" y="3218107"/>
                <a:ext cx="399240" cy="109800"/>
              </p14:xfrm>
            </p:contentPart>
          </mc:Choice>
          <mc:Fallback xmlns="">
            <p:pic>
              <p:nvPicPr>
                <p:cNvPr id="149" name="Freihand 148">
                  <a:extLst>
                    <a:ext uri="{FF2B5EF4-FFF2-40B4-BE49-F238E27FC236}">
                      <a16:creationId xmlns:a16="http://schemas.microsoft.com/office/drawing/2014/main" id="{9358794D-FED6-4ABD-BEDA-1A9648851742}"/>
                    </a:ext>
                  </a:extLst>
                </p:cNvPr>
                <p:cNvPicPr/>
                <p:nvPr/>
              </p:nvPicPr>
              <p:blipFill>
                <a:blip r:embed="rId236"/>
                <a:stretch>
                  <a:fillRect/>
                </a:stretch>
              </p:blipFill>
              <p:spPr>
                <a:xfrm>
                  <a:off x="9693827" y="3213787"/>
                  <a:ext cx="40788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50" name="Freihand 149">
                  <a:extLst>
                    <a:ext uri="{FF2B5EF4-FFF2-40B4-BE49-F238E27FC236}">
                      <a16:creationId xmlns:a16="http://schemas.microsoft.com/office/drawing/2014/main" id="{4CAFE45E-D7AA-4D81-94B8-DB90C37B9E54}"/>
                    </a:ext>
                  </a:extLst>
                </p14:cNvPr>
                <p14:cNvContentPartPr/>
                <p14:nvPr/>
              </p14:nvContentPartPr>
              <p14:xfrm>
                <a:off x="10133027" y="3229627"/>
                <a:ext cx="297720" cy="88560"/>
              </p14:xfrm>
            </p:contentPart>
          </mc:Choice>
          <mc:Fallback xmlns="">
            <p:pic>
              <p:nvPicPr>
                <p:cNvPr id="150" name="Freihand 149">
                  <a:extLst>
                    <a:ext uri="{FF2B5EF4-FFF2-40B4-BE49-F238E27FC236}">
                      <a16:creationId xmlns:a16="http://schemas.microsoft.com/office/drawing/2014/main" id="{4CAFE45E-D7AA-4D81-94B8-DB90C37B9E54}"/>
                    </a:ext>
                  </a:extLst>
                </p:cNvPr>
                <p:cNvPicPr/>
                <p:nvPr/>
              </p:nvPicPr>
              <p:blipFill>
                <a:blip r:embed="rId238"/>
                <a:stretch>
                  <a:fillRect/>
                </a:stretch>
              </p:blipFill>
              <p:spPr>
                <a:xfrm>
                  <a:off x="10128707" y="3225307"/>
                  <a:ext cx="30636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51" name="Freihand 150">
                  <a:extLst>
                    <a:ext uri="{FF2B5EF4-FFF2-40B4-BE49-F238E27FC236}">
                      <a16:creationId xmlns:a16="http://schemas.microsoft.com/office/drawing/2014/main" id="{C75376AC-0C61-4097-BD9E-BDD0CDA212C1}"/>
                    </a:ext>
                  </a:extLst>
                </p14:cNvPr>
                <p14:cNvContentPartPr/>
                <p14:nvPr/>
              </p14:nvContentPartPr>
              <p14:xfrm>
                <a:off x="10453067" y="3220267"/>
                <a:ext cx="90720" cy="89280"/>
              </p14:xfrm>
            </p:contentPart>
          </mc:Choice>
          <mc:Fallback xmlns="">
            <p:pic>
              <p:nvPicPr>
                <p:cNvPr id="151" name="Freihand 150">
                  <a:extLst>
                    <a:ext uri="{FF2B5EF4-FFF2-40B4-BE49-F238E27FC236}">
                      <a16:creationId xmlns:a16="http://schemas.microsoft.com/office/drawing/2014/main" id="{C75376AC-0C61-4097-BD9E-BDD0CDA212C1}"/>
                    </a:ext>
                  </a:extLst>
                </p:cNvPr>
                <p:cNvPicPr/>
                <p:nvPr/>
              </p:nvPicPr>
              <p:blipFill>
                <a:blip r:embed="rId240"/>
                <a:stretch>
                  <a:fillRect/>
                </a:stretch>
              </p:blipFill>
              <p:spPr>
                <a:xfrm>
                  <a:off x="10448747" y="3215947"/>
                  <a:ext cx="9936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52" name="Freihand 151">
                  <a:extLst>
                    <a:ext uri="{FF2B5EF4-FFF2-40B4-BE49-F238E27FC236}">
                      <a16:creationId xmlns:a16="http://schemas.microsoft.com/office/drawing/2014/main" id="{6759F44D-541F-4496-B376-767ED10D47FA}"/>
                    </a:ext>
                  </a:extLst>
                </p14:cNvPr>
                <p14:cNvContentPartPr/>
                <p14:nvPr/>
              </p14:nvContentPartPr>
              <p14:xfrm>
                <a:off x="10575827" y="3191827"/>
                <a:ext cx="118080" cy="111960"/>
              </p14:xfrm>
            </p:contentPart>
          </mc:Choice>
          <mc:Fallback xmlns="">
            <p:pic>
              <p:nvPicPr>
                <p:cNvPr id="152" name="Freihand 151">
                  <a:extLst>
                    <a:ext uri="{FF2B5EF4-FFF2-40B4-BE49-F238E27FC236}">
                      <a16:creationId xmlns:a16="http://schemas.microsoft.com/office/drawing/2014/main" id="{6759F44D-541F-4496-B376-767ED10D47FA}"/>
                    </a:ext>
                  </a:extLst>
                </p:cNvPr>
                <p:cNvPicPr/>
                <p:nvPr/>
              </p:nvPicPr>
              <p:blipFill>
                <a:blip r:embed="rId242"/>
                <a:stretch>
                  <a:fillRect/>
                </a:stretch>
              </p:blipFill>
              <p:spPr>
                <a:xfrm>
                  <a:off x="10571507" y="3187507"/>
                  <a:ext cx="12672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53" name="Freihand 152">
                  <a:extLst>
                    <a:ext uri="{FF2B5EF4-FFF2-40B4-BE49-F238E27FC236}">
                      <a16:creationId xmlns:a16="http://schemas.microsoft.com/office/drawing/2014/main" id="{236E06EE-7E10-4EEB-9B72-F3EA7019FC9F}"/>
                    </a:ext>
                  </a:extLst>
                </p14:cNvPr>
                <p14:cNvContentPartPr/>
                <p14:nvPr/>
              </p14:nvContentPartPr>
              <p14:xfrm>
                <a:off x="10842227" y="3212707"/>
                <a:ext cx="150480" cy="99360"/>
              </p14:xfrm>
            </p:contentPart>
          </mc:Choice>
          <mc:Fallback xmlns="">
            <p:pic>
              <p:nvPicPr>
                <p:cNvPr id="153" name="Freihand 152">
                  <a:extLst>
                    <a:ext uri="{FF2B5EF4-FFF2-40B4-BE49-F238E27FC236}">
                      <a16:creationId xmlns:a16="http://schemas.microsoft.com/office/drawing/2014/main" id="{236E06EE-7E10-4EEB-9B72-F3EA7019FC9F}"/>
                    </a:ext>
                  </a:extLst>
                </p:cNvPr>
                <p:cNvPicPr/>
                <p:nvPr/>
              </p:nvPicPr>
              <p:blipFill>
                <a:blip r:embed="rId244"/>
                <a:stretch>
                  <a:fillRect/>
                </a:stretch>
              </p:blipFill>
              <p:spPr>
                <a:xfrm>
                  <a:off x="10837907" y="3208387"/>
                  <a:ext cx="15912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54" name="Freihand 153">
                  <a:extLst>
                    <a:ext uri="{FF2B5EF4-FFF2-40B4-BE49-F238E27FC236}">
                      <a16:creationId xmlns:a16="http://schemas.microsoft.com/office/drawing/2014/main" id="{BCDF3D0D-589D-4E88-B1A2-EF5070531314}"/>
                    </a:ext>
                  </a:extLst>
                </p14:cNvPr>
                <p14:cNvContentPartPr/>
                <p14:nvPr/>
              </p14:nvContentPartPr>
              <p14:xfrm>
                <a:off x="10971107" y="3086707"/>
                <a:ext cx="219240" cy="209160"/>
              </p14:xfrm>
            </p:contentPart>
          </mc:Choice>
          <mc:Fallback xmlns="">
            <p:pic>
              <p:nvPicPr>
                <p:cNvPr id="154" name="Freihand 153">
                  <a:extLst>
                    <a:ext uri="{FF2B5EF4-FFF2-40B4-BE49-F238E27FC236}">
                      <a16:creationId xmlns:a16="http://schemas.microsoft.com/office/drawing/2014/main" id="{BCDF3D0D-589D-4E88-B1A2-EF5070531314}"/>
                    </a:ext>
                  </a:extLst>
                </p:cNvPr>
                <p:cNvPicPr/>
                <p:nvPr/>
              </p:nvPicPr>
              <p:blipFill>
                <a:blip r:embed="rId246"/>
                <a:stretch>
                  <a:fillRect/>
                </a:stretch>
              </p:blipFill>
              <p:spPr>
                <a:xfrm>
                  <a:off x="10966787" y="3082387"/>
                  <a:ext cx="22788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55" name="Freihand 154">
                  <a:extLst>
                    <a:ext uri="{FF2B5EF4-FFF2-40B4-BE49-F238E27FC236}">
                      <a16:creationId xmlns:a16="http://schemas.microsoft.com/office/drawing/2014/main" id="{D58E1966-C2A9-4E91-8EF5-1323D7D1F8B4}"/>
                    </a:ext>
                  </a:extLst>
                </p14:cNvPr>
                <p14:cNvContentPartPr/>
                <p14:nvPr/>
              </p14:nvContentPartPr>
              <p14:xfrm>
                <a:off x="11201867" y="3082027"/>
                <a:ext cx="31680" cy="62280"/>
              </p14:xfrm>
            </p:contentPart>
          </mc:Choice>
          <mc:Fallback xmlns="">
            <p:pic>
              <p:nvPicPr>
                <p:cNvPr id="155" name="Freihand 154">
                  <a:extLst>
                    <a:ext uri="{FF2B5EF4-FFF2-40B4-BE49-F238E27FC236}">
                      <a16:creationId xmlns:a16="http://schemas.microsoft.com/office/drawing/2014/main" id="{D58E1966-C2A9-4E91-8EF5-1323D7D1F8B4}"/>
                    </a:ext>
                  </a:extLst>
                </p:cNvPr>
                <p:cNvPicPr/>
                <p:nvPr/>
              </p:nvPicPr>
              <p:blipFill>
                <a:blip r:embed="rId248"/>
                <a:stretch>
                  <a:fillRect/>
                </a:stretch>
              </p:blipFill>
              <p:spPr>
                <a:xfrm>
                  <a:off x="11197547" y="3077707"/>
                  <a:ext cx="4032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56" name="Freihand 155">
                  <a:extLst>
                    <a:ext uri="{FF2B5EF4-FFF2-40B4-BE49-F238E27FC236}">
                      <a16:creationId xmlns:a16="http://schemas.microsoft.com/office/drawing/2014/main" id="{C397CB87-1173-4988-BF3B-15E1B1CFEE58}"/>
                    </a:ext>
                  </a:extLst>
                </p14:cNvPr>
                <p14:cNvContentPartPr/>
                <p14:nvPr/>
              </p14:nvContentPartPr>
              <p14:xfrm>
                <a:off x="11198267" y="3149347"/>
                <a:ext cx="136440" cy="242280"/>
              </p14:xfrm>
            </p:contentPart>
          </mc:Choice>
          <mc:Fallback xmlns="">
            <p:pic>
              <p:nvPicPr>
                <p:cNvPr id="156" name="Freihand 155">
                  <a:extLst>
                    <a:ext uri="{FF2B5EF4-FFF2-40B4-BE49-F238E27FC236}">
                      <a16:creationId xmlns:a16="http://schemas.microsoft.com/office/drawing/2014/main" id="{C397CB87-1173-4988-BF3B-15E1B1CFEE58}"/>
                    </a:ext>
                  </a:extLst>
                </p:cNvPr>
                <p:cNvPicPr/>
                <p:nvPr/>
              </p:nvPicPr>
              <p:blipFill>
                <a:blip r:embed="rId250"/>
                <a:stretch>
                  <a:fillRect/>
                </a:stretch>
              </p:blipFill>
              <p:spPr>
                <a:xfrm>
                  <a:off x="11193947" y="3145027"/>
                  <a:ext cx="145080" cy="25092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57" name="Freihand 156">
                  <a:extLst>
                    <a:ext uri="{FF2B5EF4-FFF2-40B4-BE49-F238E27FC236}">
                      <a16:creationId xmlns:a16="http://schemas.microsoft.com/office/drawing/2014/main" id="{72B13768-5187-4741-AADE-DD1A31A32134}"/>
                    </a:ext>
                  </a:extLst>
                </p14:cNvPr>
                <p14:cNvContentPartPr/>
                <p14:nvPr/>
              </p14:nvContentPartPr>
              <p14:xfrm>
                <a:off x="11360627" y="3152227"/>
                <a:ext cx="127440" cy="130320"/>
              </p14:xfrm>
            </p:contentPart>
          </mc:Choice>
          <mc:Fallback xmlns="">
            <p:pic>
              <p:nvPicPr>
                <p:cNvPr id="157" name="Freihand 156">
                  <a:extLst>
                    <a:ext uri="{FF2B5EF4-FFF2-40B4-BE49-F238E27FC236}">
                      <a16:creationId xmlns:a16="http://schemas.microsoft.com/office/drawing/2014/main" id="{72B13768-5187-4741-AADE-DD1A31A32134}"/>
                    </a:ext>
                  </a:extLst>
                </p:cNvPr>
                <p:cNvPicPr/>
                <p:nvPr/>
              </p:nvPicPr>
              <p:blipFill>
                <a:blip r:embed="rId252"/>
                <a:stretch>
                  <a:fillRect/>
                </a:stretch>
              </p:blipFill>
              <p:spPr>
                <a:xfrm>
                  <a:off x="11356307" y="3147907"/>
                  <a:ext cx="13608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59" name="Freihand 158">
                  <a:extLst>
                    <a:ext uri="{FF2B5EF4-FFF2-40B4-BE49-F238E27FC236}">
                      <a16:creationId xmlns:a16="http://schemas.microsoft.com/office/drawing/2014/main" id="{ECC7BAC9-31C1-4D48-9E41-F18174C3D8FA}"/>
                    </a:ext>
                  </a:extLst>
                </p14:cNvPr>
                <p14:cNvContentPartPr/>
                <p14:nvPr/>
              </p14:nvContentPartPr>
              <p14:xfrm>
                <a:off x="8986427" y="3642907"/>
                <a:ext cx="223560" cy="102960"/>
              </p14:xfrm>
            </p:contentPart>
          </mc:Choice>
          <mc:Fallback xmlns="">
            <p:pic>
              <p:nvPicPr>
                <p:cNvPr id="159" name="Freihand 158">
                  <a:extLst>
                    <a:ext uri="{FF2B5EF4-FFF2-40B4-BE49-F238E27FC236}">
                      <a16:creationId xmlns:a16="http://schemas.microsoft.com/office/drawing/2014/main" id="{ECC7BAC9-31C1-4D48-9E41-F18174C3D8FA}"/>
                    </a:ext>
                  </a:extLst>
                </p:cNvPr>
                <p:cNvPicPr/>
                <p:nvPr/>
              </p:nvPicPr>
              <p:blipFill>
                <a:blip r:embed="rId254"/>
                <a:stretch>
                  <a:fillRect/>
                </a:stretch>
              </p:blipFill>
              <p:spPr>
                <a:xfrm>
                  <a:off x="8982107" y="3638587"/>
                  <a:ext cx="23220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60" name="Freihand 159">
                  <a:extLst>
                    <a:ext uri="{FF2B5EF4-FFF2-40B4-BE49-F238E27FC236}">
                      <a16:creationId xmlns:a16="http://schemas.microsoft.com/office/drawing/2014/main" id="{2FD10B15-2BA2-49F2-B272-7AF6DD5627A0}"/>
                    </a:ext>
                  </a:extLst>
                </p14:cNvPr>
                <p14:cNvContentPartPr/>
                <p14:nvPr/>
              </p14:nvContentPartPr>
              <p14:xfrm>
                <a:off x="9211067" y="3538507"/>
                <a:ext cx="35640" cy="51840"/>
              </p14:xfrm>
            </p:contentPart>
          </mc:Choice>
          <mc:Fallback xmlns="">
            <p:pic>
              <p:nvPicPr>
                <p:cNvPr id="160" name="Freihand 159">
                  <a:extLst>
                    <a:ext uri="{FF2B5EF4-FFF2-40B4-BE49-F238E27FC236}">
                      <a16:creationId xmlns:a16="http://schemas.microsoft.com/office/drawing/2014/main" id="{2FD10B15-2BA2-49F2-B272-7AF6DD5627A0}"/>
                    </a:ext>
                  </a:extLst>
                </p:cNvPr>
                <p:cNvPicPr/>
                <p:nvPr/>
              </p:nvPicPr>
              <p:blipFill>
                <a:blip r:embed="rId256"/>
                <a:stretch>
                  <a:fillRect/>
                </a:stretch>
              </p:blipFill>
              <p:spPr>
                <a:xfrm>
                  <a:off x="9206747" y="3534187"/>
                  <a:ext cx="4428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61" name="Freihand 160">
                  <a:extLst>
                    <a:ext uri="{FF2B5EF4-FFF2-40B4-BE49-F238E27FC236}">
                      <a16:creationId xmlns:a16="http://schemas.microsoft.com/office/drawing/2014/main" id="{765750CA-13BC-4346-84C0-BC142026EE79}"/>
                    </a:ext>
                  </a:extLst>
                </p14:cNvPr>
                <p14:cNvContentPartPr/>
                <p14:nvPr/>
              </p14:nvContentPartPr>
              <p14:xfrm>
                <a:off x="9382427" y="3515827"/>
                <a:ext cx="191880" cy="193320"/>
              </p14:xfrm>
            </p:contentPart>
          </mc:Choice>
          <mc:Fallback xmlns="">
            <p:pic>
              <p:nvPicPr>
                <p:cNvPr id="161" name="Freihand 160">
                  <a:extLst>
                    <a:ext uri="{FF2B5EF4-FFF2-40B4-BE49-F238E27FC236}">
                      <a16:creationId xmlns:a16="http://schemas.microsoft.com/office/drawing/2014/main" id="{765750CA-13BC-4346-84C0-BC142026EE79}"/>
                    </a:ext>
                  </a:extLst>
                </p:cNvPr>
                <p:cNvPicPr/>
                <p:nvPr/>
              </p:nvPicPr>
              <p:blipFill>
                <a:blip r:embed="rId258"/>
                <a:stretch>
                  <a:fillRect/>
                </a:stretch>
              </p:blipFill>
              <p:spPr>
                <a:xfrm>
                  <a:off x="9378107" y="3511507"/>
                  <a:ext cx="20052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62" name="Freihand 161">
                  <a:extLst>
                    <a:ext uri="{FF2B5EF4-FFF2-40B4-BE49-F238E27FC236}">
                      <a16:creationId xmlns:a16="http://schemas.microsoft.com/office/drawing/2014/main" id="{78575EDA-E95D-4C4E-9E63-3D82A76A5598}"/>
                    </a:ext>
                  </a:extLst>
                </p14:cNvPr>
                <p14:cNvContentPartPr/>
                <p14:nvPr/>
              </p14:nvContentPartPr>
              <p14:xfrm>
                <a:off x="9619307" y="3608347"/>
                <a:ext cx="105480" cy="74520"/>
              </p14:xfrm>
            </p:contentPart>
          </mc:Choice>
          <mc:Fallback xmlns="">
            <p:pic>
              <p:nvPicPr>
                <p:cNvPr id="162" name="Freihand 161">
                  <a:extLst>
                    <a:ext uri="{FF2B5EF4-FFF2-40B4-BE49-F238E27FC236}">
                      <a16:creationId xmlns:a16="http://schemas.microsoft.com/office/drawing/2014/main" id="{78575EDA-E95D-4C4E-9E63-3D82A76A5598}"/>
                    </a:ext>
                  </a:extLst>
                </p:cNvPr>
                <p:cNvPicPr/>
                <p:nvPr/>
              </p:nvPicPr>
              <p:blipFill>
                <a:blip r:embed="rId260"/>
                <a:stretch>
                  <a:fillRect/>
                </a:stretch>
              </p:blipFill>
              <p:spPr>
                <a:xfrm>
                  <a:off x="9614987" y="3604027"/>
                  <a:ext cx="11412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63" name="Freihand 162">
                  <a:extLst>
                    <a:ext uri="{FF2B5EF4-FFF2-40B4-BE49-F238E27FC236}">
                      <a16:creationId xmlns:a16="http://schemas.microsoft.com/office/drawing/2014/main" id="{C3DD5773-4619-42B5-998C-8787E3D8CBAD}"/>
                    </a:ext>
                  </a:extLst>
                </p14:cNvPr>
                <p14:cNvContentPartPr/>
                <p14:nvPr/>
              </p14:nvContentPartPr>
              <p14:xfrm>
                <a:off x="9925307" y="3596107"/>
                <a:ext cx="224640" cy="124200"/>
              </p14:xfrm>
            </p:contentPart>
          </mc:Choice>
          <mc:Fallback xmlns="">
            <p:pic>
              <p:nvPicPr>
                <p:cNvPr id="163" name="Freihand 162">
                  <a:extLst>
                    <a:ext uri="{FF2B5EF4-FFF2-40B4-BE49-F238E27FC236}">
                      <a16:creationId xmlns:a16="http://schemas.microsoft.com/office/drawing/2014/main" id="{C3DD5773-4619-42B5-998C-8787E3D8CBAD}"/>
                    </a:ext>
                  </a:extLst>
                </p:cNvPr>
                <p:cNvPicPr/>
                <p:nvPr/>
              </p:nvPicPr>
              <p:blipFill>
                <a:blip r:embed="rId262"/>
                <a:stretch>
                  <a:fillRect/>
                </a:stretch>
              </p:blipFill>
              <p:spPr>
                <a:xfrm>
                  <a:off x="9920987" y="3591787"/>
                  <a:ext cx="23328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64" name="Freihand 163">
                  <a:extLst>
                    <a:ext uri="{FF2B5EF4-FFF2-40B4-BE49-F238E27FC236}">
                      <a16:creationId xmlns:a16="http://schemas.microsoft.com/office/drawing/2014/main" id="{FDDB8E2B-3160-49B5-8704-0BD6A8641C9D}"/>
                    </a:ext>
                  </a:extLst>
                </p14:cNvPr>
                <p14:cNvContentPartPr/>
                <p14:nvPr/>
              </p14:nvContentPartPr>
              <p14:xfrm>
                <a:off x="10165787" y="3596107"/>
                <a:ext cx="176040" cy="84600"/>
              </p14:xfrm>
            </p:contentPart>
          </mc:Choice>
          <mc:Fallback xmlns="">
            <p:pic>
              <p:nvPicPr>
                <p:cNvPr id="164" name="Freihand 163">
                  <a:extLst>
                    <a:ext uri="{FF2B5EF4-FFF2-40B4-BE49-F238E27FC236}">
                      <a16:creationId xmlns:a16="http://schemas.microsoft.com/office/drawing/2014/main" id="{FDDB8E2B-3160-49B5-8704-0BD6A8641C9D}"/>
                    </a:ext>
                  </a:extLst>
                </p:cNvPr>
                <p:cNvPicPr/>
                <p:nvPr/>
              </p:nvPicPr>
              <p:blipFill>
                <a:blip r:embed="rId264"/>
                <a:stretch>
                  <a:fillRect/>
                </a:stretch>
              </p:blipFill>
              <p:spPr>
                <a:xfrm>
                  <a:off x="10161467" y="3591787"/>
                  <a:ext cx="18468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65" name="Freihand 164">
                  <a:extLst>
                    <a:ext uri="{FF2B5EF4-FFF2-40B4-BE49-F238E27FC236}">
                      <a16:creationId xmlns:a16="http://schemas.microsoft.com/office/drawing/2014/main" id="{8ACBC0B9-0D85-45F0-9B1D-12E0E48D80D8}"/>
                    </a:ext>
                  </a:extLst>
                </p14:cNvPr>
                <p14:cNvContentPartPr/>
                <p14:nvPr/>
              </p14:nvContentPartPr>
              <p14:xfrm>
                <a:off x="10360907" y="3457147"/>
                <a:ext cx="28080" cy="203400"/>
              </p14:xfrm>
            </p:contentPart>
          </mc:Choice>
          <mc:Fallback xmlns="">
            <p:pic>
              <p:nvPicPr>
                <p:cNvPr id="165" name="Freihand 164">
                  <a:extLst>
                    <a:ext uri="{FF2B5EF4-FFF2-40B4-BE49-F238E27FC236}">
                      <a16:creationId xmlns:a16="http://schemas.microsoft.com/office/drawing/2014/main" id="{8ACBC0B9-0D85-45F0-9B1D-12E0E48D80D8}"/>
                    </a:ext>
                  </a:extLst>
                </p:cNvPr>
                <p:cNvPicPr/>
                <p:nvPr/>
              </p:nvPicPr>
              <p:blipFill>
                <a:blip r:embed="rId266"/>
                <a:stretch>
                  <a:fillRect/>
                </a:stretch>
              </p:blipFill>
              <p:spPr>
                <a:xfrm>
                  <a:off x="10356587" y="3452827"/>
                  <a:ext cx="3672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66" name="Freihand 165">
                  <a:extLst>
                    <a:ext uri="{FF2B5EF4-FFF2-40B4-BE49-F238E27FC236}">
                      <a16:creationId xmlns:a16="http://schemas.microsoft.com/office/drawing/2014/main" id="{6193E166-CE93-42DE-8E48-705842EA4995}"/>
                    </a:ext>
                  </a:extLst>
                </p14:cNvPr>
                <p14:cNvContentPartPr/>
                <p14:nvPr/>
              </p14:nvContentPartPr>
              <p14:xfrm>
                <a:off x="10387907" y="3477667"/>
                <a:ext cx="229680" cy="189360"/>
              </p14:xfrm>
            </p:contentPart>
          </mc:Choice>
          <mc:Fallback xmlns="">
            <p:pic>
              <p:nvPicPr>
                <p:cNvPr id="166" name="Freihand 165">
                  <a:extLst>
                    <a:ext uri="{FF2B5EF4-FFF2-40B4-BE49-F238E27FC236}">
                      <a16:creationId xmlns:a16="http://schemas.microsoft.com/office/drawing/2014/main" id="{6193E166-CE93-42DE-8E48-705842EA4995}"/>
                    </a:ext>
                  </a:extLst>
                </p:cNvPr>
                <p:cNvPicPr/>
                <p:nvPr/>
              </p:nvPicPr>
              <p:blipFill>
                <a:blip r:embed="rId268"/>
                <a:stretch>
                  <a:fillRect/>
                </a:stretch>
              </p:blipFill>
              <p:spPr>
                <a:xfrm>
                  <a:off x="10383587" y="3473347"/>
                  <a:ext cx="238320" cy="198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69">
            <p14:nvContentPartPr>
              <p14:cNvPr id="168" name="Freihand 167">
                <a:extLst>
                  <a:ext uri="{FF2B5EF4-FFF2-40B4-BE49-F238E27FC236}">
                    <a16:creationId xmlns:a16="http://schemas.microsoft.com/office/drawing/2014/main" id="{26174440-95DE-4E91-A39C-13AFF1B6EA77}"/>
                  </a:ext>
                </a:extLst>
              </p14:cNvPr>
              <p14:cNvContentPartPr/>
              <p14:nvPr/>
            </p14:nvContentPartPr>
            <p14:xfrm>
              <a:off x="2440187" y="1954147"/>
              <a:ext cx="1120320" cy="227520"/>
            </p14:xfrm>
          </p:contentPart>
        </mc:Choice>
        <mc:Fallback xmlns="">
          <p:pic>
            <p:nvPicPr>
              <p:cNvPr id="168" name="Freihand 167">
                <a:extLst>
                  <a:ext uri="{FF2B5EF4-FFF2-40B4-BE49-F238E27FC236}">
                    <a16:creationId xmlns:a16="http://schemas.microsoft.com/office/drawing/2014/main" id="{26174440-95DE-4E91-A39C-13AFF1B6EA77}"/>
                  </a:ext>
                </a:extLst>
              </p:cNvPr>
              <p:cNvPicPr/>
              <p:nvPr/>
            </p:nvPicPr>
            <p:blipFill>
              <a:blip r:embed="rId270"/>
              <a:stretch>
                <a:fillRect/>
              </a:stretch>
            </p:blipFill>
            <p:spPr>
              <a:xfrm>
                <a:off x="2435867" y="1949827"/>
                <a:ext cx="112896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69" name="Freihand 168">
                <a:extLst>
                  <a:ext uri="{FF2B5EF4-FFF2-40B4-BE49-F238E27FC236}">
                    <a16:creationId xmlns:a16="http://schemas.microsoft.com/office/drawing/2014/main" id="{580282CF-01BF-4B9A-B45A-2C0336619444}"/>
                  </a:ext>
                </a:extLst>
              </p14:cNvPr>
              <p14:cNvContentPartPr/>
              <p14:nvPr/>
            </p14:nvContentPartPr>
            <p14:xfrm>
              <a:off x="2508587" y="2383267"/>
              <a:ext cx="760320" cy="201600"/>
            </p14:xfrm>
          </p:contentPart>
        </mc:Choice>
        <mc:Fallback xmlns="">
          <p:pic>
            <p:nvPicPr>
              <p:cNvPr id="169" name="Freihand 168">
                <a:extLst>
                  <a:ext uri="{FF2B5EF4-FFF2-40B4-BE49-F238E27FC236}">
                    <a16:creationId xmlns:a16="http://schemas.microsoft.com/office/drawing/2014/main" id="{580282CF-01BF-4B9A-B45A-2C0336619444}"/>
                  </a:ext>
                </a:extLst>
              </p:cNvPr>
              <p:cNvPicPr/>
              <p:nvPr/>
            </p:nvPicPr>
            <p:blipFill>
              <a:blip r:embed="rId272"/>
              <a:stretch>
                <a:fillRect/>
              </a:stretch>
            </p:blipFill>
            <p:spPr>
              <a:xfrm>
                <a:off x="2504267" y="2378947"/>
                <a:ext cx="768960" cy="210240"/>
              </a:xfrm>
              <a:prstGeom prst="rect">
                <a:avLst/>
              </a:prstGeom>
            </p:spPr>
          </p:pic>
        </mc:Fallback>
      </mc:AlternateContent>
      <p:grpSp>
        <p:nvGrpSpPr>
          <p:cNvPr id="212" name="Gruppieren 211">
            <a:extLst>
              <a:ext uri="{FF2B5EF4-FFF2-40B4-BE49-F238E27FC236}">
                <a16:creationId xmlns:a16="http://schemas.microsoft.com/office/drawing/2014/main" id="{A1FDD553-932A-4514-8DD8-2E1E6554C7DD}"/>
              </a:ext>
            </a:extLst>
          </p:cNvPr>
          <p:cNvGrpSpPr/>
          <p:nvPr/>
        </p:nvGrpSpPr>
        <p:grpSpPr>
          <a:xfrm>
            <a:off x="210707" y="1359427"/>
            <a:ext cx="3584160" cy="1416240"/>
            <a:chOff x="210707" y="1359427"/>
            <a:chExt cx="3584160" cy="1416240"/>
          </a:xfrm>
        </p:grpSpPr>
        <mc:AlternateContent xmlns:mc="http://schemas.openxmlformats.org/markup-compatibility/2006" xmlns:p14="http://schemas.microsoft.com/office/powerpoint/2010/main">
          <mc:Choice Requires="p14">
            <p:contentPart p14:bwMode="auto" r:id="rId273">
              <p14:nvContentPartPr>
                <p14:cNvPr id="10" name="Freihand 9">
                  <a:extLst>
                    <a:ext uri="{FF2B5EF4-FFF2-40B4-BE49-F238E27FC236}">
                      <a16:creationId xmlns:a16="http://schemas.microsoft.com/office/drawing/2014/main" id="{55FF4323-E553-4C2E-82F0-C89029B89172}"/>
                    </a:ext>
                  </a:extLst>
                </p14:cNvPr>
                <p14:cNvContentPartPr/>
                <p14:nvPr/>
              </p14:nvContentPartPr>
              <p14:xfrm>
                <a:off x="2645387" y="1551307"/>
                <a:ext cx="263880" cy="24120"/>
              </p14:xfrm>
            </p:contentPart>
          </mc:Choice>
          <mc:Fallback xmlns="">
            <p:pic>
              <p:nvPicPr>
                <p:cNvPr id="10" name="Freihand 9">
                  <a:extLst>
                    <a:ext uri="{FF2B5EF4-FFF2-40B4-BE49-F238E27FC236}">
                      <a16:creationId xmlns:a16="http://schemas.microsoft.com/office/drawing/2014/main" id="{55FF4323-E553-4C2E-82F0-C89029B89172}"/>
                    </a:ext>
                  </a:extLst>
                </p:cNvPr>
                <p:cNvPicPr/>
                <p:nvPr/>
              </p:nvPicPr>
              <p:blipFill>
                <a:blip r:embed="rId274"/>
                <a:stretch>
                  <a:fillRect/>
                </a:stretch>
              </p:blipFill>
              <p:spPr>
                <a:xfrm>
                  <a:off x="2641067" y="1546987"/>
                  <a:ext cx="27252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1" name="Freihand 10">
                  <a:extLst>
                    <a:ext uri="{FF2B5EF4-FFF2-40B4-BE49-F238E27FC236}">
                      <a16:creationId xmlns:a16="http://schemas.microsoft.com/office/drawing/2014/main" id="{2645D734-DFEA-45C8-816C-6722A69F377D}"/>
                    </a:ext>
                  </a:extLst>
                </p14:cNvPr>
                <p14:cNvContentPartPr/>
                <p14:nvPr/>
              </p14:nvContentPartPr>
              <p14:xfrm>
                <a:off x="2661587" y="1740667"/>
                <a:ext cx="236880" cy="45000"/>
              </p14:xfrm>
            </p:contentPart>
          </mc:Choice>
          <mc:Fallback xmlns="">
            <p:pic>
              <p:nvPicPr>
                <p:cNvPr id="11" name="Freihand 10">
                  <a:extLst>
                    <a:ext uri="{FF2B5EF4-FFF2-40B4-BE49-F238E27FC236}">
                      <a16:creationId xmlns:a16="http://schemas.microsoft.com/office/drawing/2014/main" id="{2645D734-DFEA-45C8-816C-6722A69F377D}"/>
                    </a:ext>
                  </a:extLst>
                </p:cNvPr>
                <p:cNvPicPr/>
                <p:nvPr/>
              </p:nvPicPr>
              <p:blipFill>
                <a:blip r:embed="rId276"/>
                <a:stretch>
                  <a:fillRect/>
                </a:stretch>
              </p:blipFill>
              <p:spPr>
                <a:xfrm>
                  <a:off x="2657267" y="1736347"/>
                  <a:ext cx="24552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2" name="Freihand 11">
                  <a:extLst>
                    <a:ext uri="{FF2B5EF4-FFF2-40B4-BE49-F238E27FC236}">
                      <a16:creationId xmlns:a16="http://schemas.microsoft.com/office/drawing/2014/main" id="{2F319F60-66A1-4697-8A59-14E27DF0F076}"/>
                    </a:ext>
                  </a:extLst>
                </p14:cNvPr>
                <p14:cNvContentPartPr/>
                <p14:nvPr/>
              </p14:nvContentPartPr>
              <p14:xfrm>
                <a:off x="2653307" y="1955587"/>
                <a:ext cx="199440" cy="13320"/>
              </p14:xfrm>
            </p:contentPart>
          </mc:Choice>
          <mc:Fallback xmlns="">
            <p:pic>
              <p:nvPicPr>
                <p:cNvPr id="12" name="Freihand 11">
                  <a:extLst>
                    <a:ext uri="{FF2B5EF4-FFF2-40B4-BE49-F238E27FC236}">
                      <a16:creationId xmlns:a16="http://schemas.microsoft.com/office/drawing/2014/main" id="{2F319F60-66A1-4697-8A59-14E27DF0F076}"/>
                    </a:ext>
                  </a:extLst>
                </p:cNvPr>
                <p:cNvPicPr/>
                <p:nvPr/>
              </p:nvPicPr>
              <p:blipFill>
                <a:blip r:embed="rId278"/>
                <a:stretch>
                  <a:fillRect/>
                </a:stretch>
              </p:blipFill>
              <p:spPr>
                <a:xfrm>
                  <a:off x="2648987" y="1951267"/>
                  <a:ext cx="20808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49" name="Freihand 48">
                  <a:extLst>
                    <a:ext uri="{FF2B5EF4-FFF2-40B4-BE49-F238E27FC236}">
                      <a16:creationId xmlns:a16="http://schemas.microsoft.com/office/drawing/2014/main" id="{45D48E5F-9EBD-46BA-9640-738A02DA7E83}"/>
                    </a:ext>
                  </a:extLst>
                </p14:cNvPr>
                <p14:cNvContentPartPr/>
                <p14:nvPr/>
              </p14:nvContentPartPr>
              <p14:xfrm>
                <a:off x="2535947" y="1735987"/>
                <a:ext cx="465840" cy="289080"/>
              </p14:xfrm>
            </p:contentPart>
          </mc:Choice>
          <mc:Fallback xmlns="">
            <p:pic>
              <p:nvPicPr>
                <p:cNvPr id="49" name="Freihand 48">
                  <a:extLst>
                    <a:ext uri="{FF2B5EF4-FFF2-40B4-BE49-F238E27FC236}">
                      <a16:creationId xmlns:a16="http://schemas.microsoft.com/office/drawing/2014/main" id="{45D48E5F-9EBD-46BA-9640-738A02DA7E83}"/>
                    </a:ext>
                  </a:extLst>
                </p:cNvPr>
                <p:cNvPicPr/>
                <p:nvPr/>
              </p:nvPicPr>
              <p:blipFill>
                <a:blip r:embed="rId280"/>
                <a:stretch>
                  <a:fillRect/>
                </a:stretch>
              </p:blipFill>
              <p:spPr>
                <a:xfrm>
                  <a:off x="2531627" y="1731667"/>
                  <a:ext cx="474480" cy="29772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53" name="Freihand 52">
                  <a:extLst>
                    <a:ext uri="{FF2B5EF4-FFF2-40B4-BE49-F238E27FC236}">
                      <a16:creationId xmlns:a16="http://schemas.microsoft.com/office/drawing/2014/main" id="{F6531AAA-2305-4887-AC75-11636E468FB0}"/>
                    </a:ext>
                  </a:extLst>
                </p14:cNvPr>
                <p14:cNvContentPartPr/>
                <p14:nvPr/>
              </p14:nvContentPartPr>
              <p14:xfrm>
                <a:off x="2375747" y="2360227"/>
                <a:ext cx="846360" cy="410400"/>
              </p14:xfrm>
            </p:contentPart>
          </mc:Choice>
          <mc:Fallback xmlns="">
            <p:pic>
              <p:nvPicPr>
                <p:cNvPr id="53" name="Freihand 52">
                  <a:extLst>
                    <a:ext uri="{FF2B5EF4-FFF2-40B4-BE49-F238E27FC236}">
                      <a16:creationId xmlns:a16="http://schemas.microsoft.com/office/drawing/2014/main" id="{F6531AAA-2305-4887-AC75-11636E468FB0}"/>
                    </a:ext>
                  </a:extLst>
                </p:cNvPr>
                <p:cNvPicPr/>
                <p:nvPr/>
              </p:nvPicPr>
              <p:blipFill>
                <a:blip r:embed="rId282"/>
                <a:stretch>
                  <a:fillRect/>
                </a:stretch>
              </p:blipFill>
              <p:spPr>
                <a:xfrm>
                  <a:off x="2371427" y="2355907"/>
                  <a:ext cx="855000" cy="41904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70" name="Freihand 169">
                  <a:extLst>
                    <a:ext uri="{FF2B5EF4-FFF2-40B4-BE49-F238E27FC236}">
                      <a16:creationId xmlns:a16="http://schemas.microsoft.com/office/drawing/2014/main" id="{C21F16CA-D7EA-4875-B729-25CFBA367858}"/>
                    </a:ext>
                  </a:extLst>
                </p14:cNvPr>
                <p14:cNvContentPartPr/>
                <p14:nvPr/>
              </p14:nvContentPartPr>
              <p14:xfrm>
                <a:off x="3397067" y="2040547"/>
                <a:ext cx="34560" cy="8640"/>
              </p14:xfrm>
            </p:contentPart>
          </mc:Choice>
          <mc:Fallback xmlns="">
            <p:pic>
              <p:nvPicPr>
                <p:cNvPr id="170" name="Freihand 169">
                  <a:extLst>
                    <a:ext uri="{FF2B5EF4-FFF2-40B4-BE49-F238E27FC236}">
                      <a16:creationId xmlns:a16="http://schemas.microsoft.com/office/drawing/2014/main" id="{C21F16CA-D7EA-4875-B729-25CFBA367858}"/>
                    </a:ext>
                  </a:extLst>
                </p:cNvPr>
                <p:cNvPicPr/>
                <p:nvPr/>
              </p:nvPicPr>
              <p:blipFill>
                <a:blip r:embed="rId284"/>
                <a:stretch>
                  <a:fillRect/>
                </a:stretch>
              </p:blipFill>
              <p:spPr>
                <a:xfrm>
                  <a:off x="3392747" y="2036227"/>
                  <a:ext cx="4320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71" name="Freihand 170">
                  <a:extLst>
                    <a:ext uri="{FF2B5EF4-FFF2-40B4-BE49-F238E27FC236}">
                      <a16:creationId xmlns:a16="http://schemas.microsoft.com/office/drawing/2014/main" id="{28D1584A-1E34-49D0-A64E-5753751698A4}"/>
                    </a:ext>
                  </a:extLst>
                </p14:cNvPr>
                <p14:cNvContentPartPr/>
                <p14:nvPr/>
              </p14:nvContentPartPr>
              <p14:xfrm>
                <a:off x="2397707" y="1950187"/>
                <a:ext cx="1397160" cy="274320"/>
              </p14:xfrm>
            </p:contentPart>
          </mc:Choice>
          <mc:Fallback xmlns="">
            <p:pic>
              <p:nvPicPr>
                <p:cNvPr id="171" name="Freihand 170">
                  <a:extLst>
                    <a:ext uri="{FF2B5EF4-FFF2-40B4-BE49-F238E27FC236}">
                      <a16:creationId xmlns:a16="http://schemas.microsoft.com/office/drawing/2014/main" id="{28D1584A-1E34-49D0-A64E-5753751698A4}"/>
                    </a:ext>
                  </a:extLst>
                </p:cNvPr>
                <p:cNvPicPr/>
                <p:nvPr/>
              </p:nvPicPr>
              <p:blipFill>
                <a:blip r:embed="rId286"/>
                <a:stretch>
                  <a:fillRect/>
                </a:stretch>
              </p:blipFill>
              <p:spPr>
                <a:xfrm>
                  <a:off x="2393387" y="1945867"/>
                  <a:ext cx="1405800" cy="28296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73" name="Freihand 172">
                  <a:extLst>
                    <a:ext uri="{FF2B5EF4-FFF2-40B4-BE49-F238E27FC236}">
                      <a16:creationId xmlns:a16="http://schemas.microsoft.com/office/drawing/2014/main" id="{B4B0BF44-4E6E-4417-92A4-2531580DB86C}"/>
                    </a:ext>
                  </a:extLst>
                </p14:cNvPr>
                <p14:cNvContentPartPr/>
                <p14:nvPr/>
              </p14:nvContentPartPr>
              <p14:xfrm>
                <a:off x="2455307" y="2116867"/>
                <a:ext cx="1061280" cy="239040"/>
              </p14:xfrm>
            </p:contentPart>
          </mc:Choice>
          <mc:Fallback xmlns="">
            <p:pic>
              <p:nvPicPr>
                <p:cNvPr id="173" name="Freihand 172">
                  <a:extLst>
                    <a:ext uri="{FF2B5EF4-FFF2-40B4-BE49-F238E27FC236}">
                      <a16:creationId xmlns:a16="http://schemas.microsoft.com/office/drawing/2014/main" id="{B4B0BF44-4E6E-4417-92A4-2531580DB86C}"/>
                    </a:ext>
                  </a:extLst>
                </p:cNvPr>
                <p:cNvPicPr/>
                <p:nvPr/>
              </p:nvPicPr>
              <p:blipFill>
                <a:blip r:embed="rId288"/>
                <a:stretch>
                  <a:fillRect/>
                </a:stretch>
              </p:blipFill>
              <p:spPr>
                <a:xfrm>
                  <a:off x="2450987" y="2112547"/>
                  <a:ext cx="106992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75" name="Freihand 174">
                  <a:extLst>
                    <a:ext uri="{FF2B5EF4-FFF2-40B4-BE49-F238E27FC236}">
                      <a16:creationId xmlns:a16="http://schemas.microsoft.com/office/drawing/2014/main" id="{B76C5137-8CA3-44A1-AB48-EF755C4F3180}"/>
                    </a:ext>
                  </a:extLst>
                </p14:cNvPr>
                <p14:cNvContentPartPr/>
                <p14:nvPr/>
              </p14:nvContentPartPr>
              <p14:xfrm>
                <a:off x="1248587" y="2096347"/>
                <a:ext cx="875160" cy="21600"/>
              </p14:xfrm>
            </p:contentPart>
          </mc:Choice>
          <mc:Fallback xmlns="">
            <p:pic>
              <p:nvPicPr>
                <p:cNvPr id="175" name="Freihand 174">
                  <a:extLst>
                    <a:ext uri="{FF2B5EF4-FFF2-40B4-BE49-F238E27FC236}">
                      <a16:creationId xmlns:a16="http://schemas.microsoft.com/office/drawing/2014/main" id="{B76C5137-8CA3-44A1-AB48-EF755C4F3180}"/>
                    </a:ext>
                  </a:extLst>
                </p:cNvPr>
                <p:cNvPicPr/>
                <p:nvPr/>
              </p:nvPicPr>
              <p:blipFill>
                <a:blip r:embed="rId290"/>
                <a:stretch>
                  <a:fillRect/>
                </a:stretch>
              </p:blipFill>
              <p:spPr>
                <a:xfrm>
                  <a:off x="1244267" y="2092027"/>
                  <a:ext cx="88380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76" name="Freihand 175">
                  <a:extLst>
                    <a:ext uri="{FF2B5EF4-FFF2-40B4-BE49-F238E27FC236}">
                      <a16:creationId xmlns:a16="http://schemas.microsoft.com/office/drawing/2014/main" id="{0C020E1C-B57E-4B9E-9AF4-3C26CFB1744C}"/>
                    </a:ext>
                  </a:extLst>
                </p14:cNvPr>
                <p14:cNvContentPartPr/>
                <p14:nvPr/>
              </p14:nvContentPartPr>
              <p14:xfrm>
                <a:off x="2032307" y="2056387"/>
                <a:ext cx="203040" cy="139680"/>
              </p14:xfrm>
            </p:contentPart>
          </mc:Choice>
          <mc:Fallback xmlns="">
            <p:pic>
              <p:nvPicPr>
                <p:cNvPr id="176" name="Freihand 175">
                  <a:extLst>
                    <a:ext uri="{FF2B5EF4-FFF2-40B4-BE49-F238E27FC236}">
                      <a16:creationId xmlns:a16="http://schemas.microsoft.com/office/drawing/2014/main" id="{0C020E1C-B57E-4B9E-9AF4-3C26CFB1744C}"/>
                    </a:ext>
                  </a:extLst>
                </p:cNvPr>
                <p:cNvPicPr/>
                <p:nvPr/>
              </p:nvPicPr>
              <p:blipFill>
                <a:blip r:embed="rId292"/>
                <a:stretch>
                  <a:fillRect/>
                </a:stretch>
              </p:blipFill>
              <p:spPr>
                <a:xfrm>
                  <a:off x="2027987" y="2052067"/>
                  <a:ext cx="21168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78" name="Freihand 177">
                  <a:extLst>
                    <a:ext uri="{FF2B5EF4-FFF2-40B4-BE49-F238E27FC236}">
                      <a16:creationId xmlns:a16="http://schemas.microsoft.com/office/drawing/2014/main" id="{768501D8-1F99-4512-942C-3BED83DB3346}"/>
                    </a:ext>
                  </a:extLst>
                </p14:cNvPr>
                <p14:cNvContentPartPr/>
                <p14:nvPr/>
              </p14:nvContentPartPr>
              <p14:xfrm>
                <a:off x="210707" y="1960987"/>
                <a:ext cx="219240" cy="113400"/>
              </p14:xfrm>
            </p:contentPart>
          </mc:Choice>
          <mc:Fallback xmlns="">
            <p:pic>
              <p:nvPicPr>
                <p:cNvPr id="178" name="Freihand 177">
                  <a:extLst>
                    <a:ext uri="{FF2B5EF4-FFF2-40B4-BE49-F238E27FC236}">
                      <a16:creationId xmlns:a16="http://schemas.microsoft.com/office/drawing/2014/main" id="{768501D8-1F99-4512-942C-3BED83DB3346}"/>
                    </a:ext>
                  </a:extLst>
                </p:cNvPr>
                <p:cNvPicPr/>
                <p:nvPr/>
              </p:nvPicPr>
              <p:blipFill>
                <a:blip r:embed="rId294"/>
                <a:stretch>
                  <a:fillRect/>
                </a:stretch>
              </p:blipFill>
              <p:spPr>
                <a:xfrm>
                  <a:off x="206387" y="1956667"/>
                  <a:ext cx="22788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79" name="Freihand 178">
                  <a:extLst>
                    <a:ext uri="{FF2B5EF4-FFF2-40B4-BE49-F238E27FC236}">
                      <a16:creationId xmlns:a16="http://schemas.microsoft.com/office/drawing/2014/main" id="{378BEE93-8475-4DE9-BD67-790867B00EC0}"/>
                    </a:ext>
                  </a:extLst>
                </p14:cNvPr>
                <p14:cNvContentPartPr/>
                <p14:nvPr/>
              </p14:nvContentPartPr>
              <p14:xfrm>
                <a:off x="471347" y="1869187"/>
                <a:ext cx="83520" cy="229320"/>
              </p14:xfrm>
            </p:contentPart>
          </mc:Choice>
          <mc:Fallback xmlns="">
            <p:pic>
              <p:nvPicPr>
                <p:cNvPr id="179" name="Freihand 178">
                  <a:extLst>
                    <a:ext uri="{FF2B5EF4-FFF2-40B4-BE49-F238E27FC236}">
                      <a16:creationId xmlns:a16="http://schemas.microsoft.com/office/drawing/2014/main" id="{378BEE93-8475-4DE9-BD67-790867B00EC0}"/>
                    </a:ext>
                  </a:extLst>
                </p:cNvPr>
                <p:cNvPicPr/>
                <p:nvPr/>
              </p:nvPicPr>
              <p:blipFill>
                <a:blip r:embed="rId296"/>
                <a:stretch>
                  <a:fillRect/>
                </a:stretch>
              </p:blipFill>
              <p:spPr>
                <a:xfrm>
                  <a:off x="467027" y="1864867"/>
                  <a:ext cx="92160" cy="23796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80" name="Freihand 179">
                  <a:extLst>
                    <a:ext uri="{FF2B5EF4-FFF2-40B4-BE49-F238E27FC236}">
                      <a16:creationId xmlns:a16="http://schemas.microsoft.com/office/drawing/2014/main" id="{71BADCFD-CDDF-47D4-9CC9-E1BB90A6E42A}"/>
                    </a:ext>
                  </a:extLst>
                </p14:cNvPr>
                <p14:cNvContentPartPr/>
                <p14:nvPr/>
              </p14:nvContentPartPr>
              <p14:xfrm>
                <a:off x="565667" y="1844347"/>
                <a:ext cx="542520" cy="227160"/>
              </p14:xfrm>
            </p:contentPart>
          </mc:Choice>
          <mc:Fallback xmlns="">
            <p:pic>
              <p:nvPicPr>
                <p:cNvPr id="180" name="Freihand 179">
                  <a:extLst>
                    <a:ext uri="{FF2B5EF4-FFF2-40B4-BE49-F238E27FC236}">
                      <a16:creationId xmlns:a16="http://schemas.microsoft.com/office/drawing/2014/main" id="{71BADCFD-CDDF-47D4-9CC9-E1BB90A6E42A}"/>
                    </a:ext>
                  </a:extLst>
                </p:cNvPr>
                <p:cNvPicPr/>
                <p:nvPr/>
              </p:nvPicPr>
              <p:blipFill>
                <a:blip r:embed="rId298"/>
                <a:stretch>
                  <a:fillRect/>
                </a:stretch>
              </p:blipFill>
              <p:spPr>
                <a:xfrm>
                  <a:off x="561347" y="1840027"/>
                  <a:ext cx="551160" cy="23580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181" name="Freihand 180">
                  <a:extLst>
                    <a:ext uri="{FF2B5EF4-FFF2-40B4-BE49-F238E27FC236}">
                      <a16:creationId xmlns:a16="http://schemas.microsoft.com/office/drawing/2014/main" id="{104970A6-2E40-40A3-BDE9-02FC32B0AD68}"/>
                    </a:ext>
                  </a:extLst>
                </p14:cNvPr>
                <p14:cNvContentPartPr/>
                <p14:nvPr/>
              </p14:nvContentPartPr>
              <p14:xfrm>
                <a:off x="281267" y="2077267"/>
                <a:ext cx="529200" cy="274680"/>
              </p14:xfrm>
            </p:contentPart>
          </mc:Choice>
          <mc:Fallback xmlns="">
            <p:pic>
              <p:nvPicPr>
                <p:cNvPr id="181" name="Freihand 180">
                  <a:extLst>
                    <a:ext uri="{FF2B5EF4-FFF2-40B4-BE49-F238E27FC236}">
                      <a16:creationId xmlns:a16="http://schemas.microsoft.com/office/drawing/2014/main" id="{104970A6-2E40-40A3-BDE9-02FC32B0AD68}"/>
                    </a:ext>
                  </a:extLst>
                </p:cNvPr>
                <p:cNvPicPr/>
                <p:nvPr/>
              </p:nvPicPr>
              <p:blipFill>
                <a:blip r:embed="rId300"/>
                <a:stretch>
                  <a:fillRect/>
                </a:stretch>
              </p:blipFill>
              <p:spPr>
                <a:xfrm>
                  <a:off x="276947" y="2072947"/>
                  <a:ext cx="537840" cy="28332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182" name="Freihand 181">
                  <a:extLst>
                    <a:ext uri="{FF2B5EF4-FFF2-40B4-BE49-F238E27FC236}">
                      <a16:creationId xmlns:a16="http://schemas.microsoft.com/office/drawing/2014/main" id="{6BCCE26E-271E-4F67-B29F-4E8A7E0284C7}"/>
                    </a:ext>
                  </a:extLst>
                </p14:cNvPr>
                <p14:cNvContentPartPr/>
                <p14:nvPr/>
              </p14:nvContentPartPr>
              <p14:xfrm>
                <a:off x="828827" y="2195347"/>
                <a:ext cx="1800" cy="16560"/>
              </p14:xfrm>
            </p:contentPart>
          </mc:Choice>
          <mc:Fallback xmlns="">
            <p:pic>
              <p:nvPicPr>
                <p:cNvPr id="182" name="Freihand 181">
                  <a:extLst>
                    <a:ext uri="{FF2B5EF4-FFF2-40B4-BE49-F238E27FC236}">
                      <a16:creationId xmlns:a16="http://schemas.microsoft.com/office/drawing/2014/main" id="{6BCCE26E-271E-4F67-B29F-4E8A7E0284C7}"/>
                    </a:ext>
                  </a:extLst>
                </p:cNvPr>
                <p:cNvPicPr/>
                <p:nvPr/>
              </p:nvPicPr>
              <p:blipFill>
                <a:blip r:embed="rId302"/>
                <a:stretch>
                  <a:fillRect/>
                </a:stretch>
              </p:blipFill>
              <p:spPr>
                <a:xfrm>
                  <a:off x="824507" y="2191027"/>
                  <a:ext cx="1044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183" name="Freihand 182">
                  <a:extLst>
                    <a:ext uri="{FF2B5EF4-FFF2-40B4-BE49-F238E27FC236}">
                      <a16:creationId xmlns:a16="http://schemas.microsoft.com/office/drawing/2014/main" id="{2185DA82-050B-4C14-BABE-F7D0FE088292}"/>
                    </a:ext>
                  </a:extLst>
                </p14:cNvPr>
                <p14:cNvContentPartPr/>
                <p14:nvPr/>
              </p14:nvContentPartPr>
              <p14:xfrm>
                <a:off x="878507" y="2071867"/>
                <a:ext cx="170280" cy="316800"/>
              </p14:xfrm>
            </p:contentPart>
          </mc:Choice>
          <mc:Fallback xmlns="">
            <p:pic>
              <p:nvPicPr>
                <p:cNvPr id="183" name="Freihand 182">
                  <a:extLst>
                    <a:ext uri="{FF2B5EF4-FFF2-40B4-BE49-F238E27FC236}">
                      <a16:creationId xmlns:a16="http://schemas.microsoft.com/office/drawing/2014/main" id="{2185DA82-050B-4C14-BABE-F7D0FE088292}"/>
                    </a:ext>
                  </a:extLst>
                </p:cNvPr>
                <p:cNvPicPr/>
                <p:nvPr/>
              </p:nvPicPr>
              <p:blipFill>
                <a:blip r:embed="rId304"/>
                <a:stretch>
                  <a:fillRect/>
                </a:stretch>
              </p:blipFill>
              <p:spPr>
                <a:xfrm>
                  <a:off x="874187" y="2067547"/>
                  <a:ext cx="178920" cy="32544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184" name="Freihand 183">
                  <a:extLst>
                    <a:ext uri="{FF2B5EF4-FFF2-40B4-BE49-F238E27FC236}">
                      <a16:creationId xmlns:a16="http://schemas.microsoft.com/office/drawing/2014/main" id="{6AE3A3E8-5825-423B-8C06-ABDC93B57FEF}"/>
                    </a:ext>
                  </a:extLst>
                </p14:cNvPr>
                <p14:cNvContentPartPr/>
                <p14:nvPr/>
              </p14:nvContentPartPr>
              <p14:xfrm>
                <a:off x="663947" y="2078347"/>
                <a:ext cx="149400" cy="16200"/>
              </p14:xfrm>
            </p:contentPart>
          </mc:Choice>
          <mc:Fallback xmlns="">
            <p:pic>
              <p:nvPicPr>
                <p:cNvPr id="184" name="Freihand 183">
                  <a:extLst>
                    <a:ext uri="{FF2B5EF4-FFF2-40B4-BE49-F238E27FC236}">
                      <a16:creationId xmlns:a16="http://schemas.microsoft.com/office/drawing/2014/main" id="{6AE3A3E8-5825-423B-8C06-ABDC93B57FEF}"/>
                    </a:ext>
                  </a:extLst>
                </p:cNvPr>
                <p:cNvPicPr/>
                <p:nvPr/>
              </p:nvPicPr>
              <p:blipFill>
                <a:blip r:embed="rId306"/>
                <a:stretch>
                  <a:fillRect/>
                </a:stretch>
              </p:blipFill>
              <p:spPr>
                <a:xfrm>
                  <a:off x="659627" y="2074027"/>
                  <a:ext cx="15804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186" name="Freihand 185">
                  <a:extLst>
                    <a:ext uri="{FF2B5EF4-FFF2-40B4-BE49-F238E27FC236}">
                      <a16:creationId xmlns:a16="http://schemas.microsoft.com/office/drawing/2014/main" id="{FE19993C-FCF6-4638-9E99-4C95F36D665F}"/>
                    </a:ext>
                  </a:extLst>
                </p14:cNvPr>
                <p14:cNvContentPartPr/>
                <p14:nvPr/>
              </p14:nvContentPartPr>
              <p14:xfrm>
                <a:off x="216467" y="1531867"/>
                <a:ext cx="128160" cy="259920"/>
              </p14:xfrm>
            </p:contentPart>
          </mc:Choice>
          <mc:Fallback xmlns="">
            <p:pic>
              <p:nvPicPr>
                <p:cNvPr id="186" name="Freihand 185">
                  <a:extLst>
                    <a:ext uri="{FF2B5EF4-FFF2-40B4-BE49-F238E27FC236}">
                      <a16:creationId xmlns:a16="http://schemas.microsoft.com/office/drawing/2014/main" id="{FE19993C-FCF6-4638-9E99-4C95F36D665F}"/>
                    </a:ext>
                  </a:extLst>
                </p:cNvPr>
                <p:cNvPicPr/>
                <p:nvPr/>
              </p:nvPicPr>
              <p:blipFill>
                <a:blip r:embed="rId308"/>
                <a:stretch>
                  <a:fillRect/>
                </a:stretch>
              </p:blipFill>
              <p:spPr>
                <a:xfrm>
                  <a:off x="212147" y="1527547"/>
                  <a:ext cx="136800" cy="26856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187" name="Freihand 186">
                  <a:extLst>
                    <a:ext uri="{FF2B5EF4-FFF2-40B4-BE49-F238E27FC236}">
                      <a16:creationId xmlns:a16="http://schemas.microsoft.com/office/drawing/2014/main" id="{2EBB4A80-8D14-4418-8AE0-DA77F785E903}"/>
                    </a:ext>
                  </a:extLst>
                </p14:cNvPr>
                <p14:cNvContentPartPr/>
                <p14:nvPr/>
              </p14:nvContentPartPr>
              <p14:xfrm>
                <a:off x="342107" y="1602067"/>
                <a:ext cx="118080" cy="142920"/>
              </p14:xfrm>
            </p:contentPart>
          </mc:Choice>
          <mc:Fallback xmlns="">
            <p:pic>
              <p:nvPicPr>
                <p:cNvPr id="187" name="Freihand 186">
                  <a:extLst>
                    <a:ext uri="{FF2B5EF4-FFF2-40B4-BE49-F238E27FC236}">
                      <a16:creationId xmlns:a16="http://schemas.microsoft.com/office/drawing/2014/main" id="{2EBB4A80-8D14-4418-8AE0-DA77F785E903}"/>
                    </a:ext>
                  </a:extLst>
                </p:cNvPr>
                <p:cNvPicPr/>
                <p:nvPr/>
              </p:nvPicPr>
              <p:blipFill>
                <a:blip r:embed="rId310"/>
                <a:stretch>
                  <a:fillRect/>
                </a:stretch>
              </p:blipFill>
              <p:spPr>
                <a:xfrm>
                  <a:off x="337787" y="1597747"/>
                  <a:ext cx="1267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188" name="Freihand 187">
                  <a:extLst>
                    <a:ext uri="{FF2B5EF4-FFF2-40B4-BE49-F238E27FC236}">
                      <a16:creationId xmlns:a16="http://schemas.microsoft.com/office/drawing/2014/main" id="{48B1280D-DBB5-43DB-A7EA-939CDDF814AF}"/>
                    </a:ext>
                  </a:extLst>
                </p14:cNvPr>
                <p14:cNvContentPartPr/>
                <p14:nvPr/>
              </p14:nvContentPartPr>
              <p14:xfrm>
                <a:off x="465587" y="1629067"/>
                <a:ext cx="273600" cy="90360"/>
              </p14:xfrm>
            </p:contentPart>
          </mc:Choice>
          <mc:Fallback xmlns="">
            <p:pic>
              <p:nvPicPr>
                <p:cNvPr id="188" name="Freihand 187">
                  <a:extLst>
                    <a:ext uri="{FF2B5EF4-FFF2-40B4-BE49-F238E27FC236}">
                      <a16:creationId xmlns:a16="http://schemas.microsoft.com/office/drawing/2014/main" id="{48B1280D-DBB5-43DB-A7EA-939CDDF814AF}"/>
                    </a:ext>
                  </a:extLst>
                </p:cNvPr>
                <p:cNvPicPr/>
                <p:nvPr/>
              </p:nvPicPr>
              <p:blipFill>
                <a:blip r:embed="rId312"/>
                <a:stretch>
                  <a:fillRect/>
                </a:stretch>
              </p:blipFill>
              <p:spPr>
                <a:xfrm>
                  <a:off x="461267" y="1624747"/>
                  <a:ext cx="28224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189" name="Freihand 188">
                  <a:extLst>
                    <a:ext uri="{FF2B5EF4-FFF2-40B4-BE49-F238E27FC236}">
                      <a16:creationId xmlns:a16="http://schemas.microsoft.com/office/drawing/2014/main" id="{2C463515-4CF6-4E2C-A07D-B6C0422E1947}"/>
                    </a:ext>
                  </a:extLst>
                </p14:cNvPr>
                <p14:cNvContentPartPr/>
                <p14:nvPr/>
              </p14:nvContentPartPr>
              <p14:xfrm>
                <a:off x="775187" y="1626907"/>
                <a:ext cx="111960" cy="82080"/>
              </p14:xfrm>
            </p:contentPart>
          </mc:Choice>
          <mc:Fallback xmlns="">
            <p:pic>
              <p:nvPicPr>
                <p:cNvPr id="189" name="Freihand 188">
                  <a:extLst>
                    <a:ext uri="{FF2B5EF4-FFF2-40B4-BE49-F238E27FC236}">
                      <a16:creationId xmlns:a16="http://schemas.microsoft.com/office/drawing/2014/main" id="{2C463515-4CF6-4E2C-A07D-B6C0422E1947}"/>
                    </a:ext>
                  </a:extLst>
                </p:cNvPr>
                <p:cNvPicPr/>
                <p:nvPr/>
              </p:nvPicPr>
              <p:blipFill>
                <a:blip r:embed="rId314"/>
                <a:stretch>
                  <a:fillRect/>
                </a:stretch>
              </p:blipFill>
              <p:spPr>
                <a:xfrm>
                  <a:off x="770867" y="1622587"/>
                  <a:ext cx="12060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190" name="Freihand 189">
                  <a:extLst>
                    <a:ext uri="{FF2B5EF4-FFF2-40B4-BE49-F238E27FC236}">
                      <a16:creationId xmlns:a16="http://schemas.microsoft.com/office/drawing/2014/main" id="{C6E0780A-3BBB-4CF3-A011-D5FFF5CBE500}"/>
                    </a:ext>
                  </a:extLst>
                </p14:cNvPr>
                <p14:cNvContentPartPr/>
                <p14:nvPr/>
              </p14:nvContentPartPr>
              <p14:xfrm>
                <a:off x="974627" y="1441507"/>
                <a:ext cx="63720" cy="212760"/>
              </p14:xfrm>
            </p:contentPart>
          </mc:Choice>
          <mc:Fallback xmlns="">
            <p:pic>
              <p:nvPicPr>
                <p:cNvPr id="190" name="Freihand 189">
                  <a:extLst>
                    <a:ext uri="{FF2B5EF4-FFF2-40B4-BE49-F238E27FC236}">
                      <a16:creationId xmlns:a16="http://schemas.microsoft.com/office/drawing/2014/main" id="{C6E0780A-3BBB-4CF3-A011-D5FFF5CBE500}"/>
                    </a:ext>
                  </a:extLst>
                </p:cNvPr>
                <p:cNvPicPr/>
                <p:nvPr/>
              </p:nvPicPr>
              <p:blipFill>
                <a:blip r:embed="rId316"/>
                <a:stretch>
                  <a:fillRect/>
                </a:stretch>
              </p:blipFill>
              <p:spPr>
                <a:xfrm>
                  <a:off x="970307" y="1437187"/>
                  <a:ext cx="72360" cy="22140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191" name="Freihand 190">
                  <a:extLst>
                    <a:ext uri="{FF2B5EF4-FFF2-40B4-BE49-F238E27FC236}">
                      <a16:creationId xmlns:a16="http://schemas.microsoft.com/office/drawing/2014/main" id="{9C81DA32-9313-47D7-B2CD-AD2DC042EF4F}"/>
                    </a:ext>
                  </a:extLst>
                </p14:cNvPr>
                <p14:cNvContentPartPr/>
                <p14:nvPr/>
              </p14:nvContentPartPr>
              <p14:xfrm>
                <a:off x="1031867" y="1563547"/>
                <a:ext cx="172800" cy="205200"/>
              </p14:xfrm>
            </p:contentPart>
          </mc:Choice>
          <mc:Fallback xmlns="">
            <p:pic>
              <p:nvPicPr>
                <p:cNvPr id="191" name="Freihand 190">
                  <a:extLst>
                    <a:ext uri="{FF2B5EF4-FFF2-40B4-BE49-F238E27FC236}">
                      <a16:creationId xmlns:a16="http://schemas.microsoft.com/office/drawing/2014/main" id="{9C81DA32-9313-47D7-B2CD-AD2DC042EF4F}"/>
                    </a:ext>
                  </a:extLst>
                </p:cNvPr>
                <p:cNvPicPr/>
                <p:nvPr/>
              </p:nvPicPr>
              <p:blipFill>
                <a:blip r:embed="rId318"/>
                <a:stretch>
                  <a:fillRect/>
                </a:stretch>
              </p:blipFill>
              <p:spPr>
                <a:xfrm>
                  <a:off x="1027547" y="1559227"/>
                  <a:ext cx="181440" cy="21384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192" name="Freihand 191">
                  <a:extLst>
                    <a:ext uri="{FF2B5EF4-FFF2-40B4-BE49-F238E27FC236}">
                      <a16:creationId xmlns:a16="http://schemas.microsoft.com/office/drawing/2014/main" id="{70E81D19-EE2B-4570-8CDD-5810EC669DC1}"/>
                    </a:ext>
                  </a:extLst>
                </p14:cNvPr>
                <p14:cNvContentPartPr/>
                <p14:nvPr/>
              </p14:nvContentPartPr>
              <p14:xfrm>
                <a:off x="1106747" y="1557787"/>
                <a:ext cx="360" cy="360"/>
              </p14:xfrm>
            </p:contentPart>
          </mc:Choice>
          <mc:Fallback xmlns="">
            <p:pic>
              <p:nvPicPr>
                <p:cNvPr id="192" name="Freihand 191">
                  <a:extLst>
                    <a:ext uri="{FF2B5EF4-FFF2-40B4-BE49-F238E27FC236}">
                      <a16:creationId xmlns:a16="http://schemas.microsoft.com/office/drawing/2014/main" id="{70E81D19-EE2B-4570-8CDD-5810EC669DC1}"/>
                    </a:ext>
                  </a:extLst>
                </p:cNvPr>
                <p:cNvPicPr/>
                <p:nvPr/>
              </p:nvPicPr>
              <p:blipFill>
                <a:blip r:embed="rId5"/>
                <a:stretch>
                  <a:fillRect/>
                </a:stretch>
              </p:blipFill>
              <p:spPr>
                <a:xfrm>
                  <a:off x="1102427" y="1553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193" name="Freihand 192">
                  <a:extLst>
                    <a:ext uri="{FF2B5EF4-FFF2-40B4-BE49-F238E27FC236}">
                      <a16:creationId xmlns:a16="http://schemas.microsoft.com/office/drawing/2014/main" id="{CC7F76A3-72F3-4893-BE84-60C96026E6E3}"/>
                    </a:ext>
                  </a:extLst>
                </p14:cNvPr>
                <p14:cNvContentPartPr/>
                <p14:nvPr/>
              </p14:nvContentPartPr>
              <p14:xfrm>
                <a:off x="1019627" y="1552387"/>
                <a:ext cx="359280" cy="230400"/>
              </p14:xfrm>
            </p:contentPart>
          </mc:Choice>
          <mc:Fallback xmlns="">
            <p:pic>
              <p:nvPicPr>
                <p:cNvPr id="193" name="Freihand 192">
                  <a:extLst>
                    <a:ext uri="{FF2B5EF4-FFF2-40B4-BE49-F238E27FC236}">
                      <a16:creationId xmlns:a16="http://schemas.microsoft.com/office/drawing/2014/main" id="{CC7F76A3-72F3-4893-BE84-60C96026E6E3}"/>
                    </a:ext>
                  </a:extLst>
                </p:cNvPr>
                <p:cNvPicPr/>
                <p:nvPr/>
              </p:nvPicPr>
              <p:blipFill>
                <a:blip r:embed="rId321"/>
                <a:stretch>
                  <a:fillRect/>
                </a:stretch>
              </p:blipFill>
              <p:spPr>
                <a:xfrm>
                  <a:off x="1015307" y="1548067"/>
                  <a:ext cx="367920" cy="23904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194" name="Freihand 193">
                  <a:extLst>
                    <a:ext uri="{FF2B5EF4-FFF2-40B4-BE49-F238E27FC236}">
                      <a16:creationId xmlns:a16="http://schemas.microsoft.com/office/drawing/2014/main" id="{6765A8D3-BC60-4C26-9101-525C68533989}"/>
                    </a:ext>
                  </a:extLst>
                </p14:cNvPr>
                <p14:cNvContentPartPr/>
                <p14:nvPr/>
              </p14:nvContentPartPr>
              <p14:xfrm>
                <a:off x="1399427" y="1547707"/>
                <a:ext cx="203040" cy="230040"/>
              </p14:xfrm>
            </p:contentPart>
          </mc:Choice>
          <mc:Fallback xmlns="">
            <p:pic>
              <p:nvPicPr>
                <p:cNvPr id="194" name="Freihand 193">
                  <a:extLst>
                    <a:ext uri="{FF2B5EF4-FFF2-40B4-BE49-F238E27FC236}">
                      <a16:creationId xmlns:a16="http://schemas.microsoft.com/office/drawing/2014/main" id="{6765A8D3-BC60-4C26-9101-525C68533989}"/>
                    </a:ext>
                  </a:extLst>
                </p:cNvPr>
                <p:cNvPicPr/>
                <p:nvPr/>
              </p:nvPicPr>
              <p:blipFill>
                <a:blip r:embed="rId323"/>
                <a:stretch>
                  <a:fillRect/>
                </a:stretch>
              </p:blipFill>
              <p:spPr>
                <a:xfrm>
                  <a:off x="1395107" y="1543387"/>
                  <a:ext cx="211680" cy="23868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195" name="Freihand 194">
                  <a:extLst>
                    <a:ext uri="{FF2B5EF4-FFF2-40B4-BE49-F238E27FC236}">
                      <a16:creationId xmlns:a16="http://schemas.microsoft.com/office/drawing/2014/main" id="{D83E7982-584F-4F88-8C4B-0C0A283A8107}"/>
                    </a:ext>
                  </a:extLst>
                </p14:cNvPr>
                <p14:cNvContentPartPr/>
                <p14:nvPr/>
              </p14:nvContentPartPr>
              <p14:xfrm>
                <a:off x="1602107" y="1410187"/>
                <a:ext cx="92520" cy="268200"/>
              </p14:xfrm>
            </p:contentPart>
          </mc:Choice>
          <mc:Fallback xmlns="">
            <p:pic>
              <p:nvPicPr>
                <p:cNvPr id="195" name="Freihand 194">
                  <a:extLst>
                    <a:ext uri="{FF2B5EF4-FFF2-40B4-BE49-F238E27FC236}">
                      <a16:creationId xmlns:a16="http://schemas.microsoft.com/office/drawing/2014/main" id="{D83E7982-584F-4F88-8C4B-0C0A283A8107}"/>
                    </a:ext>
                  </a:extLst>
                </p:cNvPr>
                <p:cNvPicPr/>
                <p:nvPr/>
              </p:nvPicPr>
              <p:blipFill>
                <a:blip r:embed="rId325"/>
                <a:stretch>
                  <a:fillRect/>
                </a:stretch>
              </p:blipFill>
              <p:spPr>
                <a:xfrm>
                  <a:off x="1597787" y="1405867"/>
                  <a:ext cx="101160" cy="27684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196" name="Freihand 195">
                  <a:extLst>
                    <a:ext uri="{FF2B5EF4-FFF2-40B4-BE49-F238E27FC236}">
                      <a16:creationId xmlns:a16="http://schemas.microsoft.com/office/drawing/2014/main" id="{B01700F9-30B0-4CBC-8138-D7FBECD7F702}"/>
                    </a:ext>
                  </a:extLst>
                </p14:cNvPr>
                <p14:cNvContentPartPr/>
                <p14:nvPr/>
              </p14:nvContentPartPr>
              <p14:xfrm>
                <a:off x="1585187" y="1359427"/>
                <a:ext cx="39960" cy="110880"/>
              </p14:xfrm>
            </p:contentPart>
          </mc:Choice>
          <mc:Fallback xmlns="">
            <p:pic>
              <p:nvPicPr>
                <p:cNvPr id="196" name="Freihand 195">
                  <a:extLst>
                    <a:ext uri="{FF2B5EF4-FFF2-40B4-BE49-F238E27FC236}">
                      <a16:creationId xmlns:a16="http://schemas.microsoft.com/office/drawing/2014/main" id="{B01700F9-30B0-4CBC-8138-D7FBECD7F702}"/>
                    </a:ext>
                  </a:extLst>
                </p:cNvPr>
                <p:cNvPicPr/>
                <p:nvPr/>
              </p:nvPicPr>
              <p:blipFill>
                <a:blip r:embed="rId327"/>
                <a:stretch>
                  <a:fillRect/>
                </a:stretch>
              </p:blipFill>
              <p:spPr>
                <a:xfrm>
                  <a:off x="1580867" y="1355107"/>
                  <a:ext cx="4860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197" name="Freihand 196">
                  <a:extLst>
                    <a:ext uri="{FF2B5EF4-FFF2-40B4-BE49-F238E27FC236}">
                      <a16:creationId xmlns:a16="http://schemas.microsoft.com/office/drawing/2014/main" id="{022DEDE8-E7D4-4F6D-9378-96BB5623252D}"/>
                    </a:ext>
                  </a:extLst>
                </p14:cNvPr>
                <p14:cNvContentPartPr/>
                <p14:nvPr/>
              </p14:nvContentPartPr>
              <p14:xfrm>
                <a:off x="1621907" y="1589827"/>
                <a:ext cx="360" cy="360"/>
              </p14:xfrm>
            </p:contentPart>
          </mc:Choice>
          <mc:Fallback xmlns="">
            <p:pic>
              <p:nvPicPr>
                <p:cNvPr id="197" name="Freihand 196">
                  <a:extLst>
                    <a:ext uri="{FF2B5EF4-FFF2-40B4-BE49-F238E27FC236}">
                      <a16:creationId xmlns:a16="http://schemas.microsoft.com/office/drawing/2014/main" id="{022DEDE8-E7D4-4F6D-9378-96BB5623252D}"/>
                    </a:ext>
                  </a:extLst>
                </p:cNvPr>
                <p:cNvPicPr/>
                <p:nvPr/>
              </p:nvPicPr>
              <p:blipFill>
                <a:blip r:embed="rId5"/>
                <a:stretch>
                  <a:fillRect/>
                </a:stretch>
              </p:blipFill>
              <p:spPr>
                <a:xfrm>
                  <a:off x="1617587" y="15855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199" name="Freihand 198">
                  <a:extLst>
                    <a:ext uri="{FF2B5EF4-FFF2-40B4-BE49-F238E27FC236}">
                      <a16:creationId xmlns:a16="http://schemas.microsoft.com/office/drawing/2014/main" id="{F2A49B3F-E145-402A-9197-6B5CE8ECBB53}"/>
                    </a:ext>
                  </a:extLst>
                </p14:cNvPr>
                <p14:cNvContentPartPr/>
                <p14:nvPr/>
              </p14:nvContentPartPr>
              <p14:xfrm>
                <a:off x="1512107" y="2277787"/>
                <a:ext cx="554760" cy="93960"/>
              </p14:xfrm>
            </p:contentPart>
          </mc:Choice>
          <mc:Fallback xmlns="">
            <p:pic>
              <p:nvPicPr>
                <p:cNvPr id="199" name="Freihand 198">
                  <a:extLst>
                    <a:ext uri="{FF2B5EF4-FFF2-40B4-BE49-F238E27FC236}">
                      <a16:creationId xmlns:a16="http://schemas.microsoft.com/office/drawing/2014/main" id="{F2A49B3F-E145-402A-9197-6B5CE8ECBB53}"/>
                    </a:ext>
                  </a:extLst>
                </p:cNvPr>
                <p:cNvPicPr/>
                <p:nvPr/>
              </p:nvPicPr>
              <p:blipFill>
                <a:blip r:embed="rId330"/>
                <a:stretch>
                  <a:fillRect/>
                </a:stretch>
              </p:blipFill>
              <p:spPr>
                <a:xfrm>
                  <a:off x="1507787" y="2273467"/>
                  <a:ext cx="56340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200" name="Freihand 199">
                  <a:extLst>
                    <a:ext uri="{FF2B5EF4-FFF2-40B4-BE49-F238E27FC236}">
                      <a16:creationId xmlns:a16="http://schemas.microsoft.com/office/drawing/2014/main" id="{C3BA595B-1341-4787-859F-2A827CBE9806}"/>
                    </a:ext>
                  </a:extLst>
                </p14:cNvPr>
                <p14:cNvContentPartPr/>
                <p14:nvPr/>
              </p14:nvContentPartPr>
              <p14:xfrm>
                <a:off x="1966787" y="2259067"/>
                <a:ext cx="162720" cy="105480"/>
              </p14:xfrm>
            </p:contentPart>
          </mc:Choice>
          <mc:Fallback xmlns="">
            <p:pic>
              <p:nvPicPr>
                <p:cNvPr id="200" name="Freihand 199">
                  <a:extLst>
                    <a:ext uri="{FF2B5EF4-FFF2-40B4-BE49-F238E27FC236}">
                      <a16:creationId xmlns:a16="http://schemas.microsoft.com/office/drawing/2014/main" id="{C3BA595B-1341-4787-859F-2A827CBE9806}"/>
                    </a:ext>
                  </a:extLst>
                </p:cNvPr>
                <p:cNvPicPr/>
                <p:nvPr/>
              </p:nvPicPr>
              <p:blipFill>
                <a:blip r:embed="rId332"/>
                <a:stretch>
                  <a:fillRect/>
                </a:stretch>
              </p:blipFill>
              <p:spPr>
                <a:xfrm>
                  <a:off x="1962467" y="2254747"/>
                  <a:ext cx="17136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202" name="Freihand 201">
                  <a:extLst>
                    <a:ext uri="{FF2B5EF4-FFF2-40B4-BE49-F238E27FC236}">
                      <a16:creationId xmlns:a16="http://schemas.microsoft.com/office/drawing/2014/main" id="{D46984C2-4A49-4E30-A746-55A2AE2EE12B}"/>
                    </a:ext>
                  </a:extLst>
                </p14:cNvPr>
                <p14:cNvContentPartPr/>
                <p14:nvPr/>
              </p14:nvContentPartPr>
              <p14:xfrm>
                <a:off x="465227" y="2515747"/>
                <a:ext cx="130320" cy="259920"/>
              </p14:xfrm>
            </p:contentPart>
          </mc:Choice>
          <mc:Fallback xmlns="">
            <p:pic>
              <p:nvPicPr>
                <p:cNvPr id="202" name="Freihand 201">
                  <a:extLst>
                    <a:ext uri="{FF2B5EF4-FFF2-40B4-BE49-F238E27FC236}">
                      <a16:creationId xmlns:a16="http://schemas.microsoft.com/office/drawing/2014/main" id="{D46984C2-4A49-4E30-A746-55A2AE2EE12B}"/>
                    </a:ext>
                  </a:extLst>
                </p:cNvPr>
                <p:cNvPicPr/>
                <p:nvPr/>
              </p:nvPicPr>
              <p:blipFill>
                <a:blip r:embed="rId334"/>
                <a:stretch>
                  <a:fillRect/>
                </a:stretch>
              </p:blipFill>
              <p:spPr>
                <a:xfrm>
                  <a:off x="460907" y="2511427"/>
                  <a:ext cx="138960" cy="26856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203" name="Freihand 202">
                  <a:extLst>
                    <a:ext uri="{FF2B5EF4-FFF2-40B4-BE49-F238E27FC236}">
                      <a16:creationId xmlns:a16="http://schemas.microsoft.com/office/drawing/2014/main" id="{EEA4BBAA-A35A-47BC-B5FC-52685374CBD6}"/>
                    </a:ext>
                  </a:extLst>
                </p14:cNvPr>
                <p14:cNvContentPartPr/>
                <p14:nvPr/>
              </p14:nvContentPartPr>
              <p14:xfrm>
                <a:off x="598787" y="2466787"/>
                <a:ext cx="101520" cy="121320"/>
              </p14:xfrm>
            </p:contentPart>
          </mc:Choice>
          <mc:Fallback xmlns="">
            <p:pic>
              <p:nvPicPr>
                <p:cNvPr id="203" name="Freihand 202">
                  <a:extLst>
                    <a:ext uri="{FF2B5EF4-FFF2-40B4-BE49-F238E27FC236}">
                      <a16:creationId xmlns:a16="http://schemas.microsoft.com/office/drawing/2014/main" id="{EEA4BBAA-A35A-47BC-B5FC-52685374CBD6}"/>
                    </a:ext>
                  </a:extLst>
                </p:cNvPr>
                <p:cNvPicPr/>
                <p:nvPr/>
              </p:nvPicPr>
              <p:blipFill>
                <a:blip r:embed="rId336"/>
                <a:stretch>
                  <a:fillRect/>
                </a:stretch>
              </p:blipFill>
              <p:spPr>
                <a:xfrm>
                  <a:off x="594467" y="2462467"/>
                  <a:ext cx="11016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204" name="Freihand 203">
                  <a:extLst>
                    <a:ext uri="{FF2B5EF4-FFF2-40B4-BE49-F238E27FC236}">
                      <a16:creationId xmlns:a16="http://schemas.microsoft.com/office/drawing/2014/main" id="{FC7285EE-887A-4972-8FB7-FD565CDB000C}"/>
                    </a:ext>
                  </a:extLst>
                </p14:cNvPr>
                <p14:cNvContentPartPr/>
                <p14:nvPr/>
              </p14:nvContentPartPr>
              <p14:xfrm>
                <a:off x="698867" y="2477947"/>
                <a:ext cx="74160" cy="62280"/>
              </p14:xfrm>
            </p:contentPart>
          </mc:Choice>
          <mc:Fallback xmlns="">
            <p:pic>
              <p:nvPicPr>
                <p:cNvPr id="204" name="Freihand 203">
                  <a:extLst>
                    <a:ext uri="{FF2B5EF4-FFF2-40B4-BE49-F238E27FC236}">
                      <a16:creationId xmlns:a16="http://schemas.microsoft.com/office/drawing/2014/main" id="{FC7285EE-887A-4972-8FB7-FD565CDB000C}"/>
                    </a:ext>
                  </a:extLst>
                </p:cNvPr>
                <p:cNvPicPr/>
                <p:nvPr/>
              </p:nvPicPr>
              <p:blipFill>
                <a:blip r:embed="rId338"/>
                <a:stretch>
                  <a:fillRect/>
                </a:stretch>
              </p:blipFill>
              <p:spPr>
                <a:xfrm>
                  <a:off x="694547" y="2473627"/>
                  <a:ext cx="8280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205" name="Freihand 204">
                  <a:extLst>
                    <a:ext uri="{FF2B5EF4-FFF2-40B4-BE49-F238E27FC236}">
                      <a16:creationId xmlns:a16="http://schemas.microsoft.com/office/drawing/2014/main" id="{AD54D5B9-80DF-46B7-9C30-BCC21C643F90}"/>
                    </a:ext>
                  </a:extLst>
                </p14:cNvPr>
                <p14:cNvContentPartPr/>
                <p14:nvPr/>
              </p14:nvContentPartPr>
              <p14:xfrm>
                <a:off x="798947" y="2432227"/>
                <a:ext cx="173520" cy="212400"/>
              </p14:xfrm>
            </p:contentPart>
          </mc:Choice>
          <mc:Fallback xmlns="">
            <p:pic>
              <p:nvPicPr>
                <p:cNvPr id="205" name="Freihand 204">
                  <a:extLst>
                    <a:ext uri="{FF2B5EF4-FFF2-40B4-BE49-F238E27FC236}">
                      <a16:creationId xmlns:a16="http://schemas.microsoft.com/office/drawing/2014/main" id="{AD54D5B9-80DF-46B7-9C30-BCC21C643F90}"/>
                    </a:ext>
                  </a:extLst>
                </p:cNvPr>
                <p:cNvPicPr/>
                <p:nvPr/>
              </p:nvPicPr>
              <p:blipFill>
                <a:blip r:embed="rId340"/>
                <a:stretch>
                  <a:fillRect/>
                </a:stretch>
              </p:blipFill>
              <p:spPr>
                <a:xfrm>
                  <a:off x="794627" y="2427907"/>
                  <a:ext cx="182160" cy="22104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206" name="Freihand 205">
                  <a:extLst>
                    <a:ext uri="{FF2B5EF4-FFF2-40B4-BE49-F238E27FC236}">
                      <a16:creationId xmlns:a16="http://schemas.microsoft.com/office/drawing/2014/main" id="{25D758EC-D944-425F-A5BB-C3DA3672771D}"/>
                    </a:ext>
                  </a:extLst>
                </p14:cNvPr>
                <p14:cNvContentPartPr/>
                <p14:nvPr/>
              </p14:nvContentPartPr>
              <p14:xfrm>
                <a:off x="963827" y="2401627"/>
                <a:ext cx="92880" cy="77400"/>
              </p14:xfrm>
            </p:contentPart>
          </mc:Choice>
          <mc:Fallback xmlns="">
            <p:pic>
              <p:nvPicPr>
                <p:cNvPr id="206" name="Freihand 205">
                  <a:extLst>
                    <a:ext uri="{FF2B5EF4-FFF2-40B4-BE49-F238E27FC236}">
                      <a16:creationId xmlns:a16="http://schemas.microsoft.com/office/drawing/2014/main" id="{25D758EC-D944-425F-A5BB-C3DA3672771D}"/>
                    </a:ext>
                  </a:extLst>
                </p:cNvPr>
                <p:cNvPicPr/>
                <p:nvPr/>
              </p:nvPicPr>
              <p:blipFill>
                <a:blip r:embed="rId342"/>
                <a:stretch>
                  <a:fillRect/>
                </a:stretch>
              </p:blipFill>
              <p:spPr>
                <a:xfrm>
                  <a:off x="959507" y="2397307"/>
                  <a:ext cx="10152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07" name="Freihand 206">
                  <a:extLst>
                    <a:ext uri="{FF2B5EF4-FFF2-40B4-BE49-F238E27FC236}">
                      <a16:creationId xmlns:a16="http://schemas.microsoft.com/office/drawing/2014/main" id="{FCB54043-AC7F-4745-8425-B3D2E83C01FA}"/>
                    </a:ext>
                  </a:extLst>
                </p14:cNvPr>
                <p14:cNvContentPartPr/>
                <p14:nvPr/>
              </p14:nvContentPartPr>
              <p14:xfrm>
                <a:off x="1093067" y="2323507"/>
                <a:ext cx="75600" cy="254880"/>
              </p14:xfrm>
            </p:contentPart>
          </mc:Choice>
          <mc:Fallback xmlns="">
            <p:pic>
              <p:nvPicPr>
                <p:cNvPr id="207" name="Freihand 206">
                  <a:extLst>
                    <a:ext uri="{FF2B5EF4-FFF2-40B4-BE49-F238E27FC236}">
                      <a16:creationId xmlns:a16="http://schemas.microsoft.com/office/drawing/2014/main" id="{FCB54043-AC7F-4745-8425-B3D2E83C01FA}"/>
                    </a:ext>
                  </a:extLst>
                </p:cNvPr>
                <p:cNvPicPr/>
                <p:nvPr/>
              </p:nvPicPr>
              <p:blipFill>
                <a:blip r:embed="rId344"/>
                <a:stretch>
                  <a:fillRect/>
                </a:stretch>
              </p:blipFill>
              <p:spPr>
                <a:xfrm>
                  <a:off x="1088747" y="2319187"/>
                  <a:ext cx="84240" cy="26352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209" name="Freihand 208">
                  <a:extLst>
                    <a:ext uri="{FF2B5EF4-FFF2-40B4-BE49-F238E27FC236}">
                      <a16:creationId xmlns:a16="http://schemas.microsoft.com/office/drawing/2014/main" id="{9BEEA767-C35A-4D8D-A1CC-13484D5CDF69}"/>
                    </a:ext>
                  </a:extLst>
                </p14:cNvPr>
                <p14:cNvContentPartPr/>
                <p14:nvPr/>
              </p14:nvContentPartPr>
              <p14:xfrm>
                <a:off x="1179467" y="2251867"/>
                <a:ext cx="142920" cy="338040"/>
              </p14:xfrm>
            </p:contentPart>
          </mc:Choice>
          <mc:Fallback xmlns="">
            <p:pic>
              <p:nvPicPr>
                <p:cNvPr id="209" name="Freihand 208">
                  <a:extLst>
                    <a:ext uri="{FF2B5EF4-FFF2-40B4-BE49-F238E27FC236}">
                      <a16:creationId xmlns:a16="http://schemas.microsoft.com/office/drawing/2014/main" id="{9BEEA767-C35A-4D8D-A1CC-13484D5CDF69}"/>
                    </a:ext>
                  </a:extLst>
                </p:cNvPr>
                <p:cNvPicPr/>
                <p:nvPr/>
              </p:nvPicPr>
              <p:blipFill>
                <a:blip r:embed="rId346"/>
                <a:stretch>
                  <a:fillRect/>
                </a:stretch>
              </p:blipFill>
              <p:spPr>
                <a:xfrm>
                  <a:off x="1175147" y="2247547"/>
                  <a:ext cx="151560" cy="34668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10" name="Freihand 209">
                  <a:extLst>
                    <a:ext uri="{FF2B5EF4-FFF2-40B4-BE49-F238E27FC236}">
                      <a16:creationId xmlns:a16="http://schemas.microsoft.com/office/drawing/2014/main" id="{B8A0E6AF-5555-4D3A-991A-7F9B5BB00D99}"/>
                    </a:ext>
                  </a:extLst>
                </p14:cNvPr>
                <p14:cNvContentPartPr/>
                <p14:nvPr/>
              </p14:nvContentPartPr>
              <p14:xfrm>
                <a:off x="1358747" y="2179147"/>
                <a:ext cx="34920" cy="115200"/>
              </p14:xfrm>
            </p:contentPart>
          </mc:Choice>
          <mc:Fallback xmlns="">
            <p:pic>
              <p:nvPicPr>
                <p:cNvPr id="210" name="Freihand 209">
                  <a:extLst>
                    <a:ext uri="{FF2B5EF4-FFF2-40B4-BE49-F238E27FC236}">
                      <a16:creationId xmlns:a16="http://schemas.microsoft.com/office/drawing/2014/main" id="{B8A0E6AF-5555-4D3A-991A-7F9B5BB00D99}"/>
                    </a:ext>
                  </a:extLst>
                </p:cNvPr>
                <p:cNvPicPr/>
                <p:nvPr/>
              </p:nvPicPr>
              <p:blipFill>
                <a:blip r:embed="rId348"/>
                <a:stretch>
                  <a:fillRect/>
                </a:stretch>
              </p:blipFill>
              <p:spPr>
                <a:xfrm>
                  <a:off x="1354427" y="2174827"/>
                  <a:ext cx="4356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11" name="Freihand 210">
                  <a:extLst>
                    <a:ext uri="{FF2B5EF4-FFF2-40B4-BE49-F238E27FC236}">
                      <a16:creationId xmlns:a16="http://schemas.microsoft.com/office/drawing/2014/main" id="{3B0917C6-D604-4840-A09B-14CDBAFC0A1A}"/>
                    </a:ext>
                  </a:extLst>
                </p14:cNvPr>
                <p14:cNvContentPartPr/>
                <p14:nvPr/>
              </p14:nvContentPartPr>
              <p14:xfrm>
                <a:off x="1410587" y="2363827"/>
                <a:ext cx="360" cy="360"/>
              </p14:xfrm>
            </p:contentPart>
          </mc:Choice>
          <mc:Fallback xmlns="">
            <p:pic>
              <p:nvPicPr>
                <p:cNvPr id="211" name="Freihand 210">
                  <a:extLst>
                    <a:ext uri="{FF2B5EF4-FFF2-40B4-BE49-F238E27FC236}">
                      <a16:creationId xmlns:a16="http://schemas.microsoft.com/office/drawing/2014/main" id="{3B0917C6-D604-4840-A09B-14CDBAFC0A1A}"/>
                    </a:ext>
                  </a:extLst>
                </p:cNvPr>
                <p:cNvPicPr/>
                <p:nvPr/>
              </p:nvPicPr>
              <p:blipFill>
                <a:blip r:embed="rId5"/>
                <a:stretch>
                  <a:fillRect/>
                </a:stretch>
              </p:blipFill>
              <p:spPr>
                <a:xfrm>
                  <a:off x="1406267" y="2359507"/>
                  <a:ext cx="9000" cy="9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50">
            <p14:nvContentPartPr>
              <p14:cNvPr id="42" name="Freihand 41">
                <a:extLst>
                  <a:ext uri="{FF2B5EF4-FFF2-40B4-BE49-F238E27FC236}">
                    <a16:creationId xmlns:a16="http://schemas.microsoft.com/office/drawing/2014/main" id="{A264985A-582A-43CA-8C58-CC0FB31F83CE}"/>
                  </a:ext>
                </a:extLst>
              </p14:cNvPr>
              <p14:cNvContentPartPr/>
              <p14:nvPr/>
            </p14:nvContentPartPr>
            <p14:xfrm>
              <a:off x="2556107" y="1934347"/>
              <a:ext cx="965520" cy="268920"/>
            </p14:xfrm>
          </p:contentPart>
        </mc:Choice>
        <mc:Fallback xmlns="">
          <p:pic>
            <p:nvPicPr>
              <p:cNvPr id="42" name="Freihand 41">
                <a:extLst>
                  <a:ext uri="{FF2B5EF4-FFF2-40B4-BE49-F238E27FC236}">
                    <a16:creationId xmlns:a16="http://schemas.microsoft.com/office/drawing/2014/main" id="{A264985A-582A-43CA-8C58-CC0FB31F83CE}"/>
                  </a:ext>
                </a:extLst>
              </p:cNvPr>
              <p:cNvPicPr/>
              <p:nvPr/>
            </p:nvPicPr>
            <p:blipFill>
              <a:blip r:embed="rId351"/>
              <a:stretch>
                <a:fillRect/>
              </a:stretch>
            </p:blipFill>
            <p:spPr>
              <a:xfrm>
                <a:off x="2551787" y="1930027"/>
                <a:ext cx="974160" cy="277560"/>
              </a:xfrm>
              <a:prstGeom prst="rect">
                <a:avLst/>
              </a:prstGeom>
            </p:spPr>
          </p:pic>
        </mc:Fallback>
      </mc:AlternateContent>
      <mc:AlternateContent xmlns:mc="http://schemas.openxmlformats.org/markup-compatibility/2006" xmlns:p14="http://schemas.microsoft.com/office/powerpoint/2010/main">
        <mc:Choice Requires="p14">
          <p:contentPart p14:bwMode="auto" r:id="rId352">
            <p14:nvContentPartPr>
              <p14:cNvPr id="43" name="Freihand 42">
                <a:extLst>
                  <a:ext uri="{FF2B5EF4-FFF2-40B4-BE49-F238E27FC236}">
                    <a16:creationId xmlns:a16="http://schemas.microsoft.com/office/drawing/2014/main" id="{D54487A7-1AB1-4160-AB7F-05A087F0AA2C}"/>
                  </a:ext>
                </a:extLst>
              </p14:cNvPr>
              <p14:cNvContentPartPr/>
              <p14:nvPr/>
            </p14:nvContentPartPr>
            <p14:xfrm>
              <a:off x="2419667" y="2009227"/>
              <a:ext cx="1011600" cy="386280"/>
            </p14:xfrm>
          </p:contentPart>
        </mc:Choice>
        <mc:Fallback xmlns="">
          <p:pic>
            <p:nvPicPr>
              <p:cNvPr id="43" name="Freihand 42">
                <a:extLst>
                  <a:ext uri="{FF2B5EF4-FFF2-40B4-BE49-F238E27FC236}">
                    <a16:creationId xmlns:a16="http://schemas.microsoft.com/office/drawing/2014/main" id="{D54487A7-1AB1-4160-AB7F-05A087F0AA2C}"/>
                  </a:ext>
                </a:extLst>
              </p:cNvPr>
              <p:cNvPicPr/>
              <p:nvPr/>
            </p:nvPicPr>
            <p:blipFill>
              <a:blip r:embed="rId353"/>
              <a:stretch>
                <a:fillRect/>
              </a:stretch>
            </p:blipFill>
            <p:spPr>
              <a:xfrm>
                <a:off x="2415347" y="2004907"/>
                <a:ext cx="1020240" cy="394920"/>
              </a:xfrm>
              <a:prstGeom prst="rect">
                <a:avLst/>
              </a:prstGeom>
            </p:spPr>
          </p:pic>
        </mc:Fallback>
      </mc:AlternateContent>
      <mc:AlternateContent xmlns:mc="http://schemas.openxmlformats.org/markup-compatibility/2006" xmlns:p14="http://schemas.microsoft.com/office/powerpoint/2010/main">
        <mc:Choice Requires="p14">
          <p:contentPart p14:bwMode="auto" r:id="rId354">
            <p14:nvContentPartPr>
              <p14:cNvPr id="44" name="Freihand 43">
                <a:extLst>
                  <a:ext uri="{FF2B5EF4-FFF2-40B4-BE49-F238E27FC236}">
                    <a16:creationId xmlns:a16="http://schemas.microsoft.com/office/drawing/2014/main" id="{33EE80CB-0440-43E6-9D05-9CB3B2A5D465}"/>
                  </a:ext>
                </a:extLst>
              </p14:cNvPr>
              <p14:cNvContentPartPr/>
              <p14:nvPr/>
            </p14:nvContentPartPr>
            <p14:xfrm>
              <a:off x="5738507" y="4981027"/>
              <a:ext cx="926640" cy="270000"/>
            </p14:xfrm>
          </p:contentPart>
        </mc:Choice>
        <mc:Fallback xmlns="">
          <p:pic>
            <p:nvPicPr>
              <p:cNvPr id="44" name="Freihand 43">
                <a:extLst>
                  <a:ext uri="{FF2B5EF4-FFF2-40B4-BE49-F238E27FC236}">
                    <a16:creationId xmlns:a16="http://schemas.microsoft.com/office/drawing/2014/main" id="{33EE80CB-0440-43E6-9D05-9CB3B2A5D465}"/>
                  </a:ext>
                </a:extLst>
              </p:cNvPr>
              <p:cNvPicPr/>
              <p:nvPr/>
            </p:nvPicPr>
            <p:blipFill>
              <a:blip r:embed="rId355"/>
              <a:stretch>
                <a:fillRect/>
              </a:stretch>
            </p:blipFill>
            <p:spPr>
              <a:xfrm>
                <a:off x="5734187" y="4976707"/>
                <a:ext cx="935280" cy="278640"/>
              </a:xfrm>
              <a:prstGeom prst="rect">
                <a:avLst/>
              </a:prstGeom>
            </p:spPr>
          </p:pic>
        </mc:Fallback>
      </mc:AlternateContent>
      <mc:AlternateContent xmlns:mc="http://schemas.openxmlformats.org/markup-compatibility/2006" xmlns:p14="http://schemas.microsoft.com/office/powerpoint/2010/main">
        <mc:Choice Requires="p14">
          <p:contentPart p14:bwMode="auto" r:id="rId356">
            <p14:nvContentPartPr>
              <p14:cNvPr id="50" name="Freihand 49">
                <a:extLst>
                  <a:ext uri="{FF2B5EF4-FFF2-40B4-BE49-F238E27FC236}">
                    <a16:creationId xmlns:a16="http://schemas.microsoft.com/office/drawing/2014/main" id="{89605581-B3E5-47D1-8586-B5CC6B0C782F}"/>
                  </a:ext>
                </a:extLst>
              </p14:cNvPr>
              <p14:cNvContentPartPr/>
              <p14:nvPr/>
            </p14:nvContentPartPr>
            <p14:xfrm>
              <a:off x="5666867" y="1957747"/>
              <a:ext cx="931680" cy="213840"/>
            </p14:xfrm>
          </p:contentPart>
        </mc:Choice>
        <mc:Fallback xmlns="">
          <p:pic>
            <p:nvPicPr>
              <p:cNvPr id="50" name="Freihand 49">
                <a:extLst>
                  <a:ext uri="{FF2B5EF4-FFF2-40B4-BE49-F238E27FC236}">
                    <a16:creationId xmlns:a16="http://schemas.microsoft.com/office/drawing/2014/main" id="{89605581-B3E5-47D1-8586-B5CC6B0C782F}"/>
                  </a:ext>
                </a:extLst>
              </p:cNvPr>
              <p:cNvPicPr/>
              <p:nvPr/>
            </p:nvPicPr>
            <p:blipFill>
              <a:blip r:embed="rId357"/>
              <a:stretch>
                <a:fillRect/>
              </a:stretch>
            </p:blipFill>
            <p:spPr>
              <a:xfrm>
                <a:off x="5662547" y="1953427"/>
                <a:ext cx="940320" cy="222480"/>
              </a:xfrm>
              <a:prstGeom prst="rect">
                <a:avLst/>
              </a:prstGeom>
            </p:spPr>
          </p:pic>
        </mc:Fallback>
      </mc:AlternateContent>
      <mc:AlternateContent xmlns:mc="http://schemas.openxmlformats.org/markup-compatibility/2006">
        <mc:Choice xmlns:p14="http://schemas.microsoft.com/office/powerpoint/2010/main" Requires="p14">
          <p:contentPart p14:bwMode="auto" r:id="rId358">
            <p14:nvContentPartPr>
              <p14:cNvPr id="52" name="Freihand 51">
                <a:extLst>
                  <a:ext uri="{FF2B5EF4-FFF2-40B4-BE49-F238E27FC236}">
                    <a16:creationId xmlns:a16="http://schemas.microsoft.com/office/drawing/2014/main" id="{B8462AEC-6E46-4A08-83B4-55DC05EAF05A}"/>
                  </a:ext>
                </a:extLst>
              </p14:cNvPr>
              <p14:cNvContentPartPr/>
              <p14:nvPr/>
            </p14:nvContentPartPr>
            <p14:xfrm>
              <a:off x="2394827" y="1979707"/>
              <a:ext cx="1422000" cy="311040"/>
            </p14:xfrm>
          </p:contentPart>
        </mc:Choice>
        <mc:Fallback>
          <p:pic>
            <p:nvPicPr>
              <p:cNvPr id="52" name="Freihand 51">
                <a:extLst>
                  <a:ext uri="{FF2B5EF4-FFF2-40B4-BE49-F238E27FC236}">
                    <a16:creationId xmlns:a16="http://schemas.microsoft.com/office/drawing/2014/main" id="{B8462AEC-6E46-4A08-83B4-55DC05EAF05A}"/>
                  </a:ext>
                </a:extLst>
              </p:cNvPr>
              <p:cNvPicPr/>
              <p:nvPr/>
            </p:nvPicPr>
            <p:blipFill>
              <a:blip r:embed="rId359"/>
              <a:stretch>
                <a:fillRect/>
              </a:stretch>
            </p:blipFill>
            <p:spPr>
              <a:xfrm>
                <a:off x="2390507" y="1975387"/>
                <a:ext cx="1430640" cy="319680"/>
              </a:xfrm>
              <a:prstGeom prst="rect">
                <a:avLst/>
              </a:prstGeom>
            </p:spPr>
          </p:pic>
        </mc:Fallback>
      </mc:AlternateContent>
      <mc:AlternateContent xmlns:mc="http://schemas.openxmlformats.org/markup-compatibility/2006">
        <mc:Choice xmlns:p14="http://schemas.microsoft.com/office/powerpoint/2010/main" Requires="p14">
          <p:contentPart p14:bwMode="auto" r:id="rId360">
            <p14:nvContentPartPr>
              <p14:cNvPr id="60" name="Freihand 59">
                <a:extLst>
                  <a:ext uri="{FF2B5EF4-FFF2-40B4-BE49-F238E27FC236}">
                    <a16:creationId xmlns:a16="http://schemas.microsoft.com/office/drawing/2014/main" id="{F38E71B7-9DED-4BC1-BF1C-4796EDE34746}"/>
                  </a:ext>
                </a:extLst>
              </p14:cNvPr>
              <p14:cNvContentPartPr/>
              <p14:nvPr/>
            </p14:nvContentPartPr>
            <p14:xfrm>
              <a:off x="3062627" y="2458147"/>
              <a:ext cx="15120" cy="25200"/>
            </p14:xfrm>
          </p:contentPart>
        </mc:Choice>
        <mc:Fallback>
          <p:pic>
            <p:nvPicPr>
              <p:cNvPr id="60" name="Freihand 59">
                <a:extLst>
                  <a:ext uri="{FF2B5EF4-FFF2-40B4-BE49-F238E27FC236}">
                    <a16:creationId xmlns:a16="http://schemas.microsoft.com/office/drawing/2014/main" id="{F38E71B7-9DED-4BC1-BF1C-4796EDE34746}"/>
                  </a:ext>
                </a:extLst>
              </p:cNvPr>
              <p:cNvPicPr/>
              <p:nvPr/>
            </p:nvPicPr>
            <p:blipFill>
              <a:blip r:embed="rId361"/>
              <a:stretch>
                <a:fillRect/>
              </a:stretch>
            </p:blipFill>
            <p:spPr>
              <a:xfrm>
                <a:off x="3058307" y="2453827"/>
                <a:ext cx="23760" cy="33840"/>
              </a:xfrm>
              <a:prstGeom prst="rect">
                <a:avLst/>
              </a:prstGeom>
            </p:spPr>
          </p:pic>
        </mc:Fallback>
      </mc:AlternateContent>
      <mc:AlternateContent xmlns:mc="http://schemas.openxmlformats.org/markup-compatibility/2006">
        <mc:Choice xmlns:p14="http://schemas.microsoft.com/office/powerpoint/2010/main" Requires="p14">
          <p:contentPart p14:bwMode="auto" r:id="rId362">
            <p14:nvContentPartPr>
              <p14:cNvPr id="68" name="Freihand 67">
                <a:extLst>
                  <a:ext uri="{FF2B5EF4-FFF2-40B4-BE49-F238E27FC236}">
                    <a16:creationId xmlns:a16="http://schemas.microsoft.com/office/drawing/2014/main" id="{95048DC1-99DF-43AD-B4EB-901A65746E78}"/>
                  </a:ext>
                </a:extLst>
              </p14:cNvPr>
              <p14:cNvContentPartPr/>
              <p14:nvPr/>
            </p14:nvContentPartPr>
            <p14:xfrm>
              <a:off x="2427947" y="2169787"/>
              <a:ext cx="1056960" cy="250560"/>
            </p14:xfrm>
          </p:contentPart>
        </mc:Choice>
        <mc:Fallback>
          <p:pic>
            <p:nvPicPr>
              <p:cNvPr id="68" name="Freihand 67">
                <a:extLst>
                  <a:ext uri="{FF2B5EF4-FFF2-40B4-BE49-F238E27FC236}">
                    <a16:creationId xmlns:a16="http://schemas.microsoft.com/office/drawing/2014/main" id="{95048DC1-99DF-43AD-B4EB-901A65746E78}"/>
                  </a:ext>
                </a:extLst>
              </p:cNvPr>
              <p:cNvPicPr/>
              <p:nvPr/>
            </p:nvPicPr>
            <p:blipFill>
              <a:blip r:embed="rId363"/>
              <a:stretch>
                <a:fillRect/>
              </a:stretch>
            </p:blipFill>
            <p:spPr>
              <a:xfrm>
                <a:off x="2423627" y="2165467"/>
                <a:ext cx="1065600" cy="259200"/>
              </a:xfrm>
              <a:prstGeom prst="rect">
                <a:avLst/>
              </a:prstGeom>
            </p:spPr>
          </p:pic>
        </mc:Fallback>
      </mc:AlternateContent>
    </p:spTree>
    <p:extLst>
      <p:ext uri="{BB962C8B-B14F-4D97-AF65-F5344CB8AC3E}">
        <p14:creationId xmlns:p14="http://schemas.microsoft.com/office/powerpoint/2010/main" val="34993406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B9808947-CEF8-43EC-BF62-5E76F31F3A12}"/>
              </a:ext>
            </a:extLst>
          </p:cNvPr>
          <p:cNvSpPr txBox="1"/>
          <p:nvPr/>
        </p:nvSpPr>
        <p:spPr>
          <a:xfrm>
            <a:off x="5801465" y="0"/>
            <a:ext cx="5950324" cy="370574"/>
          </a:xfrm>
          <a:prstGeom prst="rect">
            <a:avLst/>
          </a:prstGeom>
          <a:noFill/>
        </p:spPr>
        <p:txBody>
          <a:bodyPr wrap="square" rtlCol="0">
            <a:noAutofit/>
          </a:bodyPr>
          <a:lstStyle/>
          <a:p>
            <a:pPr algn="ctr"/>
            <a:r>
              <a:rPr lang="de-DE" sz="2000" dirty="0">
                <a:latin typeface="Times New Roman" panose="02020603050405020304" pitchFamily="18" charset="0"/>
                <a:cs typeface="Times New Roman" panose="02020603050405020304" pitchFamily="18" charset="0"/>
              </a:rPr>
              <a:t>German Trade </a:t>
            </a:r>
            <a:r>
              <a:rPr lang="de-DE" sz="2000" dirty="0" err="1">
                <a:latin typeface="Times New Roman" panose="02020603050405020304" pitchFamily="18" charset="0"/>
                <a:cs typeface="Times New Roman" panose="02020603050405020304" pitchFamily="18" charset="0"/>
              </a:rPr>
              <a:t>Regions</a:t>
            </a:r>
            <a:endParaRPr lang="de-DE" sz="20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p:txBody>
      </p:sp>
      <p:sp>
        <p:nvSpPr>
          <p:cNvPr id="11" name="Textfeld 10">
            <a:extLst>
              <a:ext uri="{FF2B5EF4-FFF2-40B4-BE49-F238E27FC236}">
                <a16:creationId xmlns:a16="http://schemas.microsoft.com/office/drawing/2014/main" id="{3C423D06-614E-4CCF-A19B-A8C947E20749}"/>
              </a:ext>
            </a:extLst>
          </p:cNvPr>
          <p:cNvSpPr txBox="1"/>
          <p:nvPr/>
        </p:nvSpPr>
        <p:spPr>
          <a:xfrm>
            <a:off x="6786281" y="482645"/>
            <a:ext cx="5405719" cy="538930"/>
          </a:xfrm>
          <a:prstGeom prst="rect">
            <a:avLst/>
          </a:prstGeom>
          <a:noFill/>
        </p:spPr>
        <p:txBody>
          <a:bodyPr wrap="square" rtlCol="0">
            <a:noAutofit/>
          </a:bodyPr>
          <a:lstStyle/>
          <a:p>
            <a:r>
              <a:rPr lang="de-DE" sz="1000" b="1" dirty="0">
                <a:latin typeface="Times New Roman" panose="02020603050405020304" pitchFamily="18" charset="0"/>
                <a:cs typeface="Times New Roman" panose="02020603050405020304" pitchFamily="18" charset="0"/>
              </a:rPr>
              <a:t>USMCA:</a:t>
            </a:r>
            <a:r>
              <a:rPr lang="de-DE" sz="1000" dirty="0">
                <a:latin typeface="Times New Roman" panose="02020603050405020304" pitchFamily="18" charset="0"/>
                <a:cs typeface="Times New Roman" panose="02020603050405020304" pitchFamily="18" charset="0"/>
              </a:rPr>
              <a:t> USA, Mexiko, Kanada; </a:t>
            </a:r>
            <a:r>
              <a:rPr lang="de-DE" sz="1000" b="1" dirty="0">
                <a:latin typeface="Times New Roman" panose="02020603050405020304" pitchFamily="18" charset="0"/>
                <a:cs typeface="Times New Roman" panose="02020603050405020304" pitchFamily="18" charset="0"/>
              </a:rPr>
              <a:t>BRICS:</a:t>
            </a:r>
            <a:r>
              <a:rPr lang="de-DE" sz="1000" dirty="0">
                <a:latin typeface="Times New Roman" panose="02020603050405020304" pitchFamily="18" charset="0"/>
                <a:cs typeface="Times New Roman" panose="02020603050405020304" pitchFamily="18" charset="0"/>
              </a:rPr>
              <a:t> Brasilien, </a:t>
            </a:r>
            <a:r>
              <a:rPr lang="de-DE" sz="1000" dirty="0" err="1">
                <a:latin typeface="Times New Roman" panose="02020603050405020304" pitchFamily="18" charset="0"/>
                <a:cs typeface="Times New Roman" panose="02020603050405020304" pitchFamily="18" charset="0"/>
              </a:rPr>
              <a:t>Rußland</a:t>
            </a:r>
            <a:r>
              <a:rPr lang="de-DE" sz="1000" dirty="0">
                <a:latin typeface="Times New Roman" panose="02020603050405020304" pitchFamily="18" charset="0"/>
                <a:cs typeface="Times New Roman" panose="02020603050405020304" pitchFamily="18" charset="0"/>
              </a:rPr>
              <a:t>, Portugal, China, Südafrika</a:t>
            </a:r>
          </a:p>
          <a:p>
            <a:r>
              <a:rPr lang="de-DE" sz="1000" b="1" dirty="0">
                <a:latin typeface="Times New Roman" panose="02020603050405020304" pitchFamily="18" charset="0"/>
                <a:cs typeface="Times New Roman" panose="02020603050405020304" pitchFamily="18" charset="0"/>
              </a:rPr>
              <a:t>EU-alt:</a:t>
            </a:r>
            <a:r>
              <a:rPr lang="de-DE" sz="1000" dirty="0">
                <a:latin typeface="Times New Roman" panose="02020603050405020304" pitchFamily="18" charset="0"/>
                <a:cs typeface="Times New Roman" panose="02020603050405020304" pitchFamily="18" charset="0"/>
              </a:rPr>
              <a:t> BEL, DNK, FIN, FRA, GRE, IRL, ITA, LUX, NDL, AUT, POR, SWE, ESP</a:t>
            </a:r>
          </a:p>
          <a:p>
            <a:r>
              <a:rPr lang="de-DE" sz="1000" b="1" dirty="0">
                <a:latin typeface="Times New Roman" panose="02020603050405020304" pitchFamily="18" charset="0"/>
                <a:cs typeface="Times New Roman" panose="02020603050405020304" pitchFamily="18" charset="0"/>
              </a:rPr>
              <a:t>EU-neu</a:t>
            </a:r>
            <a:r>
              <a:rPr lang="de-DE" sz="1000" dirty="0">
                <a:latin typeface="Times New Roman" panose="02020603050405020304" pitchFamily="18" charset="0"/>
                <a:cs typeface="Times New Roman" panose="02020603050405020304" pitchFamily="18" charset="0"/>
              </a:rPr>
              <a:t>: BUL, EST, CRO, LET, LIT, MLT, POL, ROM, SVL, SLO, CZE, HUN, CYP </a:t>
            </a:r>
          </a:p>
        </p:txBody>
      </p:sp>
      <p:sp>
        <p:nvSpPr>
          <p:cNvPr id="15" name="Rechteck 14">
            <a:extLst>
              <a:ext uri="{FF2B5EF4-FFF2-40B4-BE49-F238E27FC236}">
                <a16:creationId xmlns:a16="http://schemas.microsoft.com/office/drawing/2014/main" id="{E27161AB-F82C-4BE4-BB13-B334C805F49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CAB97422-760A-CA92-0D07-9433E5B59EFD}"/>
              </a:ext>
            </a:extLst>
          </p:cNvPr>
          <p:cNvPicPr>
            <a:picLocks noChangeAspect="1"/>
          </p:cNvPicPr>
          <p:nvPr/>
        </p:nvPicPr>
        <p:blipFill>
          <a:blip r:embed="rId2"/>
          <a:stretch>
            <a:fillRect/>
          </a:stretch>
        </p:blipFill>
        <p:spPr>
          <a:xfrm>
            <a:off x="0" y="16038"/>
            <a:ext cx="5627322" cy="3449729"/>
          </a:xfrm>
          <a:prstGeom prst="rect">
            <a:avLst/>
          </a:prstGeom>
        </p:spPr>
      </p:pic>
      <p:pic>
        <p:nvPicPr>
          <p:cNvPr id="3" name="Grafik 2">
            <a:extLst>
              <a:ext uri="{FF2B5EF4-FFF2-40B4-BE49-F238E27FC236}">
                <a16:creationId xmlns:a16="http://schemas.microsoft.com/office/drawing/2014/main" id="{23316DF9-4972-4C4F-2C49-1394FD8729D0}"/>
              </a:ext>
            </a:extLst>
          </p:cNvPr>
          <p:cNvPicPr>
            <a:picLocks noChangeAspect="1"/>
          </p:cNvPicPr>
          <p:nvPr/>
        </p:nvPicPr>
        <p:blipFill>
          <a:blip r:embed="rId3"/>
          <a:stretch>
            <a:fillRect/>
          </a:stretch>
        </p:blipFill>
        <p:spPr>
          <a:xfrm>
            <a:off x="0" y="3429000"/>
            <a:ext cx="5627322" cy="3382380"/>
          </a:xfrm>
          <a:prstGeom prst="rect">
            <a:avLst/>
          </a:prstGeom>
        </p:spPr>
      </p:pic>
      <mc:AlternateContent xmlns:mc="http://schemas.openxmlformats.org/markup-compatibility/2006">
        <mc:Choice xmlns:p14="http://schemas.microsoft.com/office/powerpoint/2010/main" Requires="p14">
          <p:contentPart p14:bwMode="auto" r:id="rId4">
            <p14:nvContentPartPr>
              <p14:cNvPr id="4" name="Freihand 3">
                <a:extLst>
                  <a:ext uri="{FF2B5EF4-FFF2-40B4-BE49-F238E27FC236}">
                    <a16:creationId xmlns:a16="http://schemas.microsoft.com/office/drawing/2014/main" id="{1493B11E-DB18-41CF-A3E5-E7890AE81EC6}"/>
                  </a:ext>
                </a:extLst>
              </p14:cNvPr>
              <p14:cNvContentPartPr/>
              <p14:nvPr/>
            </p14:nvContentPartPr>
            <p14:xfrm>
              <a:off x="1875707" y="2988600"/>
              <a:ext cx="573840" cy="433800"/>
            </p14:xfrm>
          </p:contentPart>
        </mc:Choice>
        <mc:Fallback>
          <p:pic>
            <p:nvPicPr>
              <p:cNvPr id="4" name="Freihand 3">
                <a:extLst>
                  <a:ext uri="{FF2B5EF4-FFF2-40B4-BE49-F238E27FC236}">
                    <a16:creationId xmlns:a16="http://schemas.microsoft.com/office/drawing/2014/main" id="{1493B11E-DB18-41CF-A3E5-E7890AE81EC6}"/>
                  </a:ext>
                </a:extLst>
              </p:cNvPr>
              <p:cNvPicPr/>
              <p:nvPr/>
            </p:nvPicPr>
            <p:blipFill>
              <a:blip r:embed="rId5"/>
              <a:stretch>
                <a:fillRect/>
              </a:stretch>
            </p:blipFill>
            <p:spPr>
              <a:xfrm>
                <a:off x="1871387" y="2984280"/>
                <a:ext cx="582480" cy="44244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13" name="Freihand 12">
                <a:extLst>
                  <a:ext uri="{FF2B5EF4-FFF2-40B4-BE49-F238E27FC236}">
                    <a16:creationId xmlns:a16="http://schemas.microsoft.com/office/drawing/2014/main" id="{250AA13E-FB2F-452C-8E4B-950E8AF853C8}"/>
                  </a:ext>
                </a:extLst>
              </p14:cNvPr>
              <p14:cNvContentPartPr/>
              <p14:nvPr/>
            </p14:nvContentPartPr>
            <p14:xfrm>
              <a:off x="6871067" y="958560"/>
              <a:ext cx="499320" cy="57600"/>
            </p14:xfrm>
          </p:contentPart>
        </mc:Choice>
        <mc:Fallback>
          <p:pic>
            <p:nvPicPr>
              <p:cNvPr id="13" name="Freihand 12">
                <a:extLst>
                  <a:ext uri="{FF2B5EF4-FFF2-40B4-BE49-F238E27FC236}">
                    <a16:creationId xmlns:a16="http://schemas.microsoft.com/office/drawing/2014/main" id="{250AA13E-FB2F-452C-8E4B-950E8AF853C8}"/>
                  </a:ext>
                </a:extLst>
              </p:cNvPr>
              <p:cNvPicPr/>
              <p:nvPr/>
            </p:nvPicPr>
            <p:blipFill>
              <a:blip r:embed="rId7"/>
              <a:stretch>
                <a:fillRect/>
              </a:stretch>
            </p:blipFill>
            <p:spPr>
              <a:xfrm>
                <a:off x="6866747" y="954240"/>
                <a:ext cx="507960" cy="66240"/>
              </a:xfrm>
              <a:prstGeom prst="rect">
                <a:avLst/>
              </a:prstGeom>
            </p:spPr>
          </p:pic>
        </mc:Fallback>
      </mc:AlternateContent>
      <p:grpSp>
        <p:nvGrpSpPr>
          <p:cNvPr id="81" name="Gruppieren 80">
            <a:extLst>
              <a:ext uri="{FF2B5EF4-FFF2-40B4-BE49-F238E27FC236}">
                <a16:creationId xmlns:a16="http://schemas.microsoft.com/office/drawing/2014/main" id="{FED603D3-FD19-4BD7-8E07-88435841573B}"/>
              </a:ext>
            </a:extLst>
          </p:cNvPr>
          <p:cNvGrpSpPr/>
          <p:nvPr/>
        </p:nvGrpSpPr>
        <p:grpSpPr>
          <a:xfrm>
            <a:off x="550907" y="4476840"/>
            <a:ext cx="1807560" cy="263160"/>
            <a:chOff x="550907" y="4476840"/>
            <a:chExt cx="1807560" cy="263160"/>
          </a:xfrm>
        </p:grpSpPr>
        <mc:AlternateContent xmlns:mc="http://schemas.openxmlformats.org/markup-compatibility/2006">
          <mc:Choice xmlns:p14="http://schemas.microsoft.com/office/powerpoint/2010/main" Requires="p14">
            <p:contentPart p14:bwMode="auto" r:id="rId8">
              <p14:nvContentPartPr>
                <p14:cNvPr id="74" name="Freihand 73">
                  <a:extLst>
                    <a:ext uri="{FF2B5EF4-FFF2-40B4-BE49-F238E27FC236}">
                      <a16:creationId xmlns:a16="http://schemas.microsoft.com/office/drawing/2014/main" id="{56822B25-8037-4ADF-9F83-912F0ACC90EC}"/>
                    </a:ext>
                  </a:extLst>
                </p14:cNvPr>
                <p14:cNvContentPartPr/>
                <p14:nvPr/>
              </p14:nvContentPartPr>
              <p14:xfrm>
                <a:off x="560267" y="4696440"/>
                <a:ext cx="1748160" cy="43560"/>
              </p14:xfrm>
            </p:contentPart>
          </mc:Choice>
          <mc:Fallback>
            <p:pic>
              <p:nvPicPr>
                <p:cNvPr id="74" name="Freihand 73">
                  <a:extLst>
                    <a:ext uri="{FF2B5EF4-FFF2-40B4-BE49-F238E27FC236}">
                      <a16:creationId xmlns:a16="http://schemas.microsoft.com/office/drawing/2014/main" id="{56822B25-8037-4ADF-9F83-912F0ACC90EC}"/>
                    </a:ext>
                  </a:extLst>
                </p:cNvPr>
                <p:cNvPicPr/>
                <p:nvPr/>
              </p:nvPicPr>
              <p:blipFill>
                <a:blip r:embed="rId9"/>
                <a:stretch>
                  <a:fillRect/>
                </a:stretch>
              </p:blipFill>
              <p:spPr>
                <a:xfrm>
                  <a:off x="555947" y="4692120"/>
                  <a:ext cx="1756800" cy="522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75" name="Freihand 74">
                  <a:extLst>
                    <a:ext uri="{FF2B5EF4-FFF2-40B4-BE49-F238E27FC236}">
                      <a16:creationId xmlns:a16="http://schemas.microsoft.com/office/drawing/2014/main" id="{CA63A8ED-95FA-424A-AA9A-024F656781BB}"/>
                    </a:ext>
                  </a:extLst>
                </p14:cNvPr>
                <p14:cNvContentPartPr/>
                <p14:nvPr/>
              </p14:nvContentPartPr>
              <p14:xfrm>
                <a:off x="550907" y="4476840"/>
                <a:ext cx="1807560" cy="141480"/>
              </p14:xfrm>
            </p:contentPart>
          </mc:Choice>
          <mc:Fallback>
            <p:pic>
              <p:nvPicPr>
                <p:cNvPr id="75" name="Freihand 74">
                  <a:extLst>
                    <a:ext uri="{FF2B5EF4-FFF2-40B4-BE49-F238E27FC236}">
                      <a16:creationId xmlns:a16="http://schemas.microsoft.com/office/drawing/2014/main" id="{CA63A8ED-95FA-424A-AA9A-024F656781BB}"/>
                    </a:ext>
                  </a:extLst>
                </p:cNvPr>
                <p:cNvPicPr/>
                <p:nvPr/>
              </p:nvPicPr>
              <p:blipFill>
                <a:blip r:embed="rId11"/>
                <a:stretch>
                  <a:fillRect/>
                </a:stretch>
              </p:blipFill>
              <p:spPr>
                <a:xfrm>
                  <a:off x="546587" y="4472520"/>
                  <a:ext cx="1816200" cy="150120"/>
                </a:xfrm>
                <a:prstGeom prst="rect">
                  <a:avLst/>
                </a:prstGeom>
              </p:spPr>
            </p:pic>
          </mc:Fallback>
        </mc:AlternateContent>
      </p:grpSp>
      <p:grpSp>
        <p:nvGrpSpPr>
          <p:cNvPr id="80" name="Gruppieren 79">
            <a:extLst>
              <a:ext uri="{FF2B5EF4-FFF2-40B4-BE49-F238E27FC236}">
                <a16:creationId xmlns:a16="http://schemas.microsoft.com/office/drawing/2014/main" id="{11F896F4-6847-4DC4-9C55-9D50E5EF7553}"/>
              </a:ext>
            </a:extLst>
          </p:cNvPr>
          <p:cNvGrpSpPr/>
          <p:nvPr/>
        </p:nvGrpSpPr>
        <p:grpSpPr>
          <a:xfrm>
            <a:off x="533267" y="5377200"/>
            <a:ext cx="1788120" cy="287640"/>
            <a:chOff x="533267" y="5377200"/>
            <a:chExt cx="1788120" cy="287640"/>
          </a:xfrm>
        </p:grpSpPr>
        <mc:AlternateContent xmlns:mc="http://schemas.openxmlformats.org/markup-compatibility/2006">
          <mc:Choice xmlns:p14="http://schemas.microsoft.com/office/powerpoint/2010/main" Requires="p14">
            <p:contentPart p14:bwMode="auto" r:id="rId12">
              <p14:nvContentPartPr>
                <p14:cNvPr id="76" name="Freihand 75">
                  <a:extLst>
                    <a:ext uri="{FF2B5EF4-FFF2-40B4-BE49-F238E27FC236}">
                      <a16:creationId xmlns:a16="http://schemas.microsoft.com/office/drawing/2014/main" id="{8BA83645-794A-46F5-8A4F-1D21EBC48F08}"/>
                    </a:ext>
                  </a:extLst>
                </p14:cNvPr>
                <p14:cNvContentPartPr/>
                <p14:nvPr/>
              </p14:nvContentPartPr>
              <p14:xfrm>
                <a:off x="791027" y="5619120"/>
                <a:ext cx="43920" cy="10080"/>
              </p14:xfrm>
            </p:contentPart>
          </mc:Choice>
          <mc:Fallback>
            <p:pic>
              <p:nvPicPr>
                <p:cNvPr id="76" name="Freihand 75">
                  <a:extLst>
                    <a:ext uri="{FF2B5EF4-FFF2-40B4-BE49-F238E27FC236}">
                      <a16:creationId xmlns:a16="http://schemas.microsoft.com/office/drawing/2014/main" id="{8BA83645-794A-46F5-8A4F-1D21EBC48F08}"/>
                    </a:ext>
                  </a:extLst>
                </p:cNvPr>
                <p:cNvPicPr/>
                <p:nvPr/>
              </p:nvPicPr>
              <p:blipFill>
                <a:blip r:embed="rId13"/>
                <a:stretch>
                  <a:fillRect/>
                </a:stretch>
              </p:blipFill>
              <p:spPr>
                <a:xfrm>
                  <a:off x="786707" y="5614800"/>
                  <a:ext cx="5256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77" name="Freihand 76">
                  <a:extLst>
                    <a:ext uri="{FF2B5EF4-FFF2-40B4-BE49-F238E27FC236}">
                      <a16:creationId xmlns:a16="http://schemas.microsoft.com/office/drawing/2014/main" id="{9685058F-25C5-46E3-827D-5B72CC108556}"/>
                    </a:ext>
                  </a:extLst>
                </p14:cNvPr>
                <p14:cNvContentPartPr/>
                <p14:nvPr/>
              </p14:nvContentPartPr>
              <p14:xfrm>
                <a:off x="640547" y="5566560"/>
                <a:ext cx="1667880" cy="98280"/>
              </p14:xfrm>
            </p:contentPart>
          </mc:Choice>
          <mc:Fallback>
            <p:pic>
              <p:nvPicPr>
                <p:cNvPr id="77" name="Freihand 76">
                  <a:extLst>
                    <a:ext uri="{FF2B5EF4-FFF2-40B4-BE49-F238E27FC236}">
                      <a16:creationId xmlns:a16="http://schemas.microsoft.com/office/drawing/2014/main" id="{9685058F-25C5-46E3-827D-5B72CC108556}"/>
                    </a:ext>
                  </a:extLst>
                </p:cNvPr>
                <p:cNvPicPr/>
                <p:nvPr/>
              </p:nvPicPr>
              <p:blipFill>
                <a:blip r:embed="rId15"/>
                <a:stretch>
                  <a:fillRect/>
                </a:stretch>
              </p:blipFill>
              <p:spPr>
                <a:xfrm>
                  <a:off x="636227" y="5562240"/>
                  <a:ext cx="167652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78" name="Freihand 77">
                  <a:extLst>
                    <a:ext uri="{FF2B5EF4-FFF2-40B4-BE49-F238E27FC236}">
                      <a16:creationId xmlns:a16="http://schemas.microsoft.com/office/drawing/2014/main" id="{75BBA2CD-877D-48C6-B141-9DF5F758ABE3}"/>
                    </a:ext>
                  </a:extLst>
                </p14:cNvPr>
                <p14:cNvContentPartPr/>
                <p14:nvPr/>
              </p14:nvContentPartPr>
              <p14:xfrm>
                <a:off x="535067" y="5503200"/>
                <a:ext cx="212760" cy="64440"/>
              </p14:xfrm>
            </p:contentPart>
          </mc:Choice>
          <mc:Fallback>
            <p:pic>
              <p:nvPicPr>
                <p:cNvPr id="78" name="Freihand 77">
                  <a:extLst>
                    <a:ext uri="{FF2B5EF4-FFF2-40B4-BE49-F238E27FC236}">
                      <a16:creationId xmlns:a16="http://schemas.microsoft.com/office/drawing/2014/main" id="{75BBA2CD-877D-48C6-B141-9DF5F758ABE3}"/>
                    </a:ext>
                  </a:extLst>
                </p:cNvPr>
                <p:cNvPicPr/>
                <p:nvPr/>
              </p:nvPicPr>
              <p:blipFill>
                <a:blip r:embed="rId17"/>
                <a:stretch>
                  <a:fillRect/>
                </a:stretch>
              </p:blipFill>
              <p:spPr>
                <a:xfrm>
                  <a:off x="530747" y="5498880"/>
                  <a:ext cx="22140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79" name="Freihand 78">
                  <a:extLst>
                    <a:ext uri="{FF2B5EF4-FFF2-40B4-BE49-F238E27FC236}">
                      <a16:creationId xmlns:a16="http://schemas.microsoft.com/office/drawing/2014/main" id="{144B6736-36DD-4852-8718-AA433693B880}"/>
                    </a:ext>
                  </a:extLst>
                </p14:cNvPr>
                <p14:cNvContentPartPr/>
                <p14:nvPr/>
              </p14:nvContentPartPr>
              <p14:xfrm>
                <a:off x="533267" y="5377200"/>
                <a:ext cx="1788120" cy="125280"/>
              </p14:xfrm>
            </p:contentPart>
          </mc:Choice>
          <mc:Fallback>
            <p:pic>
              <p:nvPicPr>
                <p:cNvPr id="79" name="Freihand 78">
                  <a:extLst>
                    <a:ext uri="{FF2B5EF4-FFF2-40B4-BE49-F238E27FC236}">
                      <a16:creationId xmlns:a16="http://schemas.microsoft.com/office/drawing/2014/main" id="{144B6736-36DD-4852-8718-AA433693B880}"/>
                    </a:ext>
                  </a:extLst>
                </p:cNvPr>
                <p:cNvPicPr/>
                <p:nvPr/>
              </p:nvPicPr>
              <p:blipFill>
                <a:blip r:embed="rId19"/>
                <a:stretch>
                  <a:fillRect/>
                </a:stretch>
              </p:blipFill>
              <p:spPr>
                <a:xfrm>
                  <a:off x="528947" y="5372880"/>
                  <a:ext cx="1796760" cy="1339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0">
            <p14:nvContentPartPr>
              <p14:cNvPr id="104" name="Freihand 103">
                <a:extLst>
                  <a:ext uri="{FF2B5EF4-FFF2-40B4-BE49-F238E27FC236}">
                    <a16:creationId xmlns:a16="http://schemas.microsoft.com/office/drawing/2014/main" id="{0A49B564-6EB6-4AA6-BA84-14F3FD4C7313}"/>
                  </a:ext>
                </a:extLst>
              </p14:cNvPr>
              <p14:cNvContentPartPr/>
              <p14:nvPr/>
            </p14:nvContentPartPr>
            <p14:xfrm>
              <a:off x="6665507" y="670920"/>
              <a:ext cx="686160" cy="233280"/>
            </p14:xfrm>
          </p:contentPart>
        </mc:Choice>
        <mc:Fallback>
          <p:pic>
            <p:nvPicPr>
              <p:cNvPr id="104" name="Freihand 103">
                <a:extLst>
                  <a:ext uri="{FF2B5EF4-FFF2-40B4-BE49-F238E27FC236}">
                    <a16:creationId xmlns:a16="http://schemas.microsoft.com/office/drawing/2014/main" id="{0A49B564-6EB6-4AA6-BA84-14F3FD4C7313}"/>
                  </a:ext>
                </a:extLst>
              </p:cNvPr>
              <p:cNvPicPr/>
              <p:nvPr/>
            </p:nvPicPr>
            <p:blipFill>
              <a:blip r:embed="rId21"/>
              <a:stretch>
                <a:fillRect/>
              </a:stretch>
            </p:blipFill>
            <p:spPr>
              <a:xfrm>
                <a:off x="6661187" y="666600"/>
                <a:ext cx="694800" cy="241920"/>
              </a:xfrm>
              <a:prstGeom prst="rect">
                <a:avLst/>
              </a:prstGeom>
            </p:spPr>
          </p:pic>
        </mc:Fallback>
      </mc:AlternateContent>
      <p:grpSp>
        <p:nvGrpSpPr>
          <p:cNvPr id="224" name="Gruppieren 223">
            <a:extLst>
              <a:ext uri="{FF2B5EF4-FFF2-40B4-BE49-F238E27FC236}">
                <a16:creationId xmlns:a16="http://schemas.microsoft.com/office/drawing/2014/main" id="{8329FC64-7724-493C-9E07-FEAB59E10186}"/>
              </a:ext>
            </a:extLst>
          </p:cNvPr>
          <p:cNvGrpSpPr/>
          <p:nvPr/>
        </p:nvGrpSpPr>
        <p:grpSpPr>
          <a:xfrm>
            <a:off x="548747" y="117960"/>
            <a:ext cx="11142720" cy="3834360"/>
            <a:chOff x="548747" y="117960"/>
            <a:chExt cx="11142720" cy="3834360"/>
          </a:xfrm>
        </p:grpSpPr>
        <mc:AlternateContent xmlns:mc="http://schemas.openxmlformats.org/markup-compatibility/2006">
          <mc:Choice xmlns:p14="http://schemas.microsoft.com/office/powerpoint/2010/main" Requires="p14">
            <p:contentPart p14:bwMode="auto" r:id="rId22">
              <p14:nvContentPartPr>
                <p14:cNvPr id="10" name="Freihand 9">
                  <a:extLst>
                    <a:ext uri="{FF2B5EF4-FFF2-40B4-BE49-F238E27FC236}">
                      <a16:creationId xmlns:a16="http://schemas.microsoft.com/office/drawing/2014/main" id="{1DBEA411-1014-45C0-BF0A-62968EF8EECD}"/>
                    </a:ext>
                  </a:extLst>
                </p14:cNvPr>
                <p14:cNvContentPartPr/>
                <p14:nvPr/>
              </p14:nvContentPartPr>
              <p14:xfrm>
                <a:off x="554507" y="1263840"/>
                <a:ext cx="1803600" cy="53280"/>
              </p14:xfrm>
            </p:contentPart>
          </mc:Choice>
          <mc:Fallback>
            <p:pic>
              <p:nvPicPr>
                <p:cNvPr id="10" name="Freihand 9">
                  <a:extLst>
                    <a:ext uri="{FF2B5EF4-FFF2-40B4-BE49-F238E27FC236}">
                      <a16:creationId xmlns:a16="http://schemas.microsoft.com/office/drawing/2014/main" id="{1DBEA411-1014-45C0-BF0A-62968EF8EECD}"/>
                    </a:ext>
                  </a:extLst>
                </p:cNvPr>
                <p:cNvPicPr/>
                <p:nvPr/>
              </p:nvPicPr>
              <p:blipFill>
                <a:blip r:embed="rId23"/>
                <a:stretch>
                  <a:fillRect/>
                </a:stretch>
              </p:blipFill>
              <p:spPr>
                <a:xfrm>
                  <a:off x="550187" y="1259520"/>
                  <a:ext cx="1812240" cy="6192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2" name="Freihand 11">
                  <a:extLst>
                    <a:ext uri="{FF2B5EF4-FFF2-40B4-BE49-F238E27FC236}">
                      <a16:creationId xmlns:a16="http://schemas.microsoft.com/office/drawing/2014/main" id="{F56D1CAF-C5B1-40DA-81C3-A645CDBA842F}"/>
                    </a:ext>
                  </a:extLst>
                </p14:cNvPr>
                <p14:cNvContentPartPr/>
                <p14:nvPr/>
              </p14:nvContentPartPr>
              <p14:xfrm>
                <a:off x="548747" y="1064040"/>
                <a:ext cx="1774440" cy="92880"/>
              </p14:xfrm>
            </p:contentPart>
          </mc:Choice>
          <mc:Fallback>
            <p:pic>
              <p:nvPicPr>
                <p:cNvPr id="12" name="Freihand 11">
                  <a:extLst>
                    <a:ext uri="{FF2B5EF4-FFF2-40B4-BE49-F238E27FC236}">
                      <a16:creationId xmlns:a16="http://schemas.microsoft.com/office/drawing/2014/main" id="{F56D1CAF-C5B1-40DA-81C3-A645CDBA842F}"/>
                    </a:ext>
                  </a:extLst>
                </p:cNvPr>
                <p:cNvPicPr/>
                <p:nvPr/>
              </p:nvPicPr>
              <p:blipFill>
                <a:blip r:embed="rId25"/>
                <a:stretch>
                  <a:fillRect/>
                </a:stretch>
              </p:blipFill>
              <p:spPr>
                <a:xfrm>
                  <a:off x="544427" y="1059720"/>
                  <a:ext cx="178308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14" name="Freihand 13">
                  <a:extLst>
                    <a:ext uri="{FF2B5EF4-FFF2-40B4-BE49-F238E27FC236}">
                      <a16:creationId xmlns:a16="http://schemas.microsoft.com/office/drawing/2014/main" id="{41AAE1DB-514F-4327-B53C-0136198BC848}"/>
                    </a:ext>
                  </a:extLst>
                </p14:cNvPr>
                <p14:cNvContentPartPr/>
                <p14:nvPr/>
              </p14:nvContentPartPr>
              <p14:xfrm>
                <a:off x="1402667" y="250800"/>
                <a:ext cx="450720" cy="788040"/>
              </p14:xfrm>
            </p:contentPart>
          </mc:Choice>
          <mc:Fallback>
            <p:pic>
              <p:nvPicPr>
                <p:cNvPr id="14" name="Freihand 13">
                  <a:extLst>
                    <a:ext uri="{FF2B5EF4-FFF2-40B4-BE49-F238E27FC236}">
                      <a16:creationId xmlns:a16="http://schemas.microsoft.com/office/drawing/2014/main" id="{41AAE1DB-514F-4327-B53C-0136198BC848}"/>
                    </a:ext>
                  </a:extLst>
                </p:cNvPr>
                <p:cNvPicPr/>
                <p:nvPr/>
              </p:nvPicPr>
              <p:blipFill>
                <a:blip r:embed="rId27"/>
                <a:stretch>
                  <a:fillRect/>
                </a:stretch>
              </p:blipFill>
              <p:spPr>
                <a:xfrm>
                  <a:off x="1398347" y="246480"/>
                  <a:ext cx="459360" cy="79668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16" name="Freihand 15">
                  <a:extLst>
                    <a:ext uri="{FF2B5EF4-FFF2-40B4-BE49-F238E27FC236}">
                      <a16:creationId xmlns:a16="http://schemas.microsoft.com/office/drawing/2014/main" id="{19E40090-6E98-4921-BC5F-D58559662A00}"/>
                    </a:ext>
                  </a:extLst>
                </p14:cNvPr>
                <p14:cNvContentPartPr/>
                <p14:nvPr/>
              </p14:nvContentPartPr>
              <p14:xfrm>
                <a:off x="975707" y="168000"/>
                <a:ext cx="214200" cy="109800"/>
              </p14:xfrm>
            </p:contentPart>
          </mc:Choice>
          <mc:Fallback>
            <p:pic>
              <p:nvPicPr>
                <p:cNvPr id="16" name="Freihand 15">
                  <a:extLst>
                    <a:ext uri="{FF2B5EF4-FFF2-40B4-BE49-F238E27FC236}">
                      <a16:creationId xmlns:a16="http://schemas.microsoft.com/office/drawing/2014/main" id="{19E40090-6E98-4921-BC5F-D58559662A00}"/>
                    </a:ext>
                  </a:extLst>
                </p:cNvPr>
                <p:cNvPicPr/>
                <p:nvPr/>
              </p:nvPicPr>
              <p:blipFill>
                <a:blip r:embed="rId29"/>
                <a:stretch>
                  <a:fillRect/>
                </a:stretch>
              </p:blipFill>
              <p:spPr>
                <a:xfrm>
                  <a:off x="971387" y="163680"/>
                  <a:ext cx="22284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17" name="Freihand 16">
                  <a:extLst>
                    <a:ext uri="{FF2B5EF4-FFF2-40B4-BE49-F238E27FC236}">
                      <a16:creationId xmlns:a16="http://schemas.microsoft.com/office/drawing/2014/main" id="{50C6080D-ED60-4918-AE97-847B9681DD3A}"/>
                    </a:ext>
                  </a:extLst>
                </p14:cNvPr>
                <p14:cNvContentPartPr/>
                <p14:nvPr/>
              </p14:nvContentPartPr>
              <p14:xfrm>
                <a:off x="1147067" y="117960"/>
                <a:ext cx="360" cy="360"/>
              </p14:xfrm>
            </p:contentPart>
          </mc:Choice>
          <mc:Fallback>
            <p:pic>
              <p:nvPicPr>
                <p:cNvPr id="17" name="Freihand 16">
                  <a:extLst>
                    <a:ext uri="{FF2B5EF4-FFF2-40B4-BE49-F238E27FC236}">
                      <a16:creationId xmlns:a16="http://schemas.microsoft.com/office/drawing/2014/main" id="{50C6080D-ED60-4918-AE97-847B9681DD3A}"/>
                    </a:ext>
                  </a:extLst>
                </p:cNvPr>
                <p:cNvPicPr/>
                <p:nvPr/>
              </p:nvPicPr>
              <p:blipFill>
                <a:blip r:embed="rId31"/>
                <a:stretch>
                  <a:fillRect/>
                </a:stretch>
              </p:blipFill>
              <p:spPr>
                <a:xfrm>
                  <a:off x="1142747" y="11364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18" name="Freihand 17">
                  <a:extLst>
                    <a:ext uri="{FF2B5EF4-FFF2-40B4-BE49-F238E27FC236}">
                      <a16:creationId xmlns:a16="http://schemas.microsoft.com/office/drawing/2014/main" id="{CDC0B9BA-E7B1-4A2E-B6A3-7A03591E2DD8}"/>
                    </a:ext>
                  </a:extLst>
                </p14:cNvPr>
                <p14:cNvContentPartPr/>
                <p14:nvPr/>
              </p14:nvContentPartPr>
              <p14:xfrm>
                <a:off x="1241387" y="165120"/>
                <a:ext cx="108360" cy="102960"/>
              </p14:xfrm>
            </p:contentPart>
          </mc:Choice>
          <mc:Fallback>
            <p:pic>
              <p:nvPicPr>
                <p:cNvPr id="18" name="Freihand 17">
                  <a:extLst>
                    <a:ext uri="{FF2B5EF4-FFF2-40B4-BE49-F238E27FC236}">
                      <a16:creationId xmlns:a16="http://schemas.microsoft.com/office/drawing/2014/main" id="{CDC0B9BA-E7B1-4A2E-B6A3-7A03591E2DD8}"/>
                    </a:ext>
                  </a:extLst>
                </p:cNvPr>
                <p:cNvPicPr/>
                <p:nvPr/>
              </p:nvPicPr>
              <p:blipFill>
                <a:blip r:embed="rId33"/>
                <a:stretch>
                  <a:fillRect/>
                </a:stretch>
              </p:blipFill>
              <p:spPr>
                <a:xfrm>
                  <a:off x="1237067" y="160800"/>
                  <a:ext cx="11700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19" name="Freihand 18">
                  <a:extLst>
                    <a:ext uri="{FF2B5EF4-FFF2-40B4-BE49-F238E27FC236}">
                      <a16:creationId xmlns:a16="http://schemas.microsoft.com/office/drawing/2014/main" id="{5434C58E-ACF1-4A3B-9A7A-0FC375A468CA}"/>
                    </a:ext>
                  </a:extLst>
                </p14:cNvPr>
                <p14:cNvContentPartPr/>
                <p14:nvPr/>
              </p14:nvContentPartPr>
              <p14:xfrm>
                <a:off x="1360187" y="165120"/>
                <a:ext cx="208080" cy="93240"/>
              </p14:xfrm>
            </p:contentPart>
          </mc:Choice>
          <mc:Fallback>
            <p:pic>
              <p:nvPicPr>
                <p:cNvPr id="19" name="Freihand 18">
                  <a:extLst>
                    <a:ext uri="{FF2B5EF4-FFF2-40B4-BE49-F238E27FC236}">
                      <a16:creationId xmlns:a16="http://schemas.microsoft.com/office/drawing/2014/main" id="{5434C58E-ACF1-4A3B-9A7A-0FC375A468CA}"/>
                    </a:ext>
                  </a:extLst>
                </p:cNvPr>
                <p:cNvPicPr/>
                <p:nvPr/>
              </p:nvPicPr>
              <p:blipFill>
                <a:blip r:embed="rId35"/>
                <a:stretch>
                  <a:fillRect/>
                </a:stretch>
              </p:blipFill>
              <p:spPr>
                <a:xfrm>
                  <a:off x="1355867" y="160800"/>
                  <a:ext cx="21672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0" name="Freihand 19">
                  <a:extLst>
                    <a:ext uri="{FF2B5EF4-FFF2-40B4-BE49-F238E27FC236}">
                      <a16:creationId xmlns:a16="http://schemas.microsoft.com/office/drawing/2014/main" id="{B1CA3A18-2966-4520-8161-398F9BD1C1E2}"/>
                    </a:ext>
                  </a:extLst>
                </p14:cNvPr>
                <p14:cNvContentPartPr/>
                <p14:nvPr/>
              </p14:nvContentPartPr>
              <p14:xfrm>
                <a:off x="1561427" y="159360"/>
                <a:ext cx="105480" cy="65520"/>
              </p14:xfrm>
            </p:contentPart>
          </mc:Choice>
          <mc:Fallback>
            <p:pic>
              <p:nvPicPr>
                <p:cNvPr id="20" name="Freihand 19">
                  <a:extLst>
                    <a:ext uri="{FF2B5EF4-FFF2-40B4-BE49-F238E27FC236}">
                      <a16:creationId xmlns:a16="http://schemas.microsoft.com/office/drawing/2014/main" id="{B1CA3A18-2966-4520-8161-398F9BD1C1E2}"/>
                    </a:ext>
                  </a:extLst>
                </p:cNvPr>
                <p:cNvPicPr/>
                <p:nvPr/>
              </p:nvPicPr>
              <p:blipFill>
                <a:blip r:embed="rId37"/>
                <a:stretch>
                  <a:fillRect/>
                </a:stretch>
              </p:blipFill>
              <p:spPr>
                <a:xfrm>
                  <a:off x="1557107" y="155040"/>
                  <a:ext cx="114120" cy="7416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21" name="Freihand 20">
                  <a:extLst>
                    <a:ext uri="{FF2B5EF4-FFF2-40B4-BE49-F238E27FC236}">
                      <a16:creationId xmlns:a16="http://schemas.microsoft.com/office/drawing/2014/main" id="{E7EE1881-0D89-4F2C-B12A-4BA50BD8D60D}"/>
                    </a:ext>
                  </a:extLst>
                </p14:cNvPr>
                <p14:cNvContentPartPr/>
                <p14:nvPr/>
              </p14:nvContentPartPr>
              <p14:xfrm>
                <a:off x="1688867" y="132360"/>
                <a:ext cx="76320" cy="84240"/>
              </p14:xfrm>
            </p:contentPart>
          </mc:Choice>
          <mc:Fallback>
            <p:pic>
              <p:nvPicPr>
                <p:cNvPr id="21" name="Freihand 20">
                  <a:extLst>
                    <a:ext uri="{FF2B5EF4-FFF2-40B4-BE49-F238E27FC236}">
                      <a16:creationId xmlns:a16="http://schemas.microsoft.com/office/drawing/2014/main" id="{E7EE1881-0D89-4F2C-B12A-4BA50BD8D60D}"/>
                    </a:ext>
                  </a:extLst>
                </p:cNvPr>
                <p:cNvPicPr/>
                <p:nvPr/>
              </p:nvPicPr>
              <p:blipFill>
                <a:blip r:embed="rId39"/>
                <a:stretch>
                  <a:fillRect/>
                </a:stretch>
              </p:blipFill>
              <p:spPr>
                <a:xfrm>
                  <a:off x="1684547" y="128040"/>
                  <a:ext cx="84960" cy="9288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22" name="Freihand 21">
                  <a:extLst>
                    <a:ext uri="{FF2B5EF4-FFF2-40B4-BE49-F238E27FC236}">
                      <a16:creationId xmlns:a16="http://schemas.microsoft.com/office/drawing/2014/main" id="{C17BB807-C89F-49AB-A832-BB406A0A612B}"/>
                    </a:ext>
                  </a:extLst>
                </p14:cNvPr>
                <p14:cNvContentPartPr/>
                <p14:nvPr/>
              </p14:nvContentPartPr>
              <p14:xfrm>
                <a:off x="1783907" y="123000"/>
                <a:ext cx="144360" cy="66600"/>
              </p14:xfrm>
            </p:contentPart>
          </mc:Choice>
          <mc:Fallback>
            <p:pic>
              <p:nvPicPr>
                <p:cNvPr id="22" name="Freihand 21">
                  <a:extLst>
                    <a:ext uri="{FF2B5EF4-FFF2-40B4-BE49-F238E27FC236}">
                      <a16:creationId xmlns:a16="http://schemas.microsoft.com/office/drawing/2014/main" id="{C17BB807-C89F-49AB-A832-BB406A0A612B}"/>
                    </a:ext>
                  </a:extLst>
                </p:cNvPr>
                <p:cNvPicPr/>
                <p:nvPr/>
              </p:nvPicPr>
              <p:blipFill>
                <a:blip r:embed="rId41"/>
                <a:stretch>
                  <a:fillRect/>
                </a:stretch>
              </p:blipFill>
              <p:spPr>
                <a:xfrm>
                  <a:off x="1779587" y="118680"/>
                  <a:ext cx="15300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24" name="Freihand 23">
                  <a:extLst>
                    <a:ext uri="{FF2B5EF4-FFF2-40B4-BE49-F238E27FC236}">
                      <a16:creationId xmlns:a16="http://schemas.microsoft.com/office/drawing/2014/main" id="{9F68E9F7-C699-4DA4-928F-A0D1071CA595}"/>
                    </a:ext>
                  </a:extLst>
                </p14:cNvPr>
                <p14:cNvContentPartPr/>
                <p14:nvPr/>
              </p14:nvContentPartPr>
              <p14:xfrm>
                <a:off x="1027187" y="375720"/>
                <a:ext cx="109800" cy="141840"/>
              </p14:xfrm>
            </p:contentPart>
          </mc:Choice>
          <mc:Fallback>
            <p:pic>
              <p:nvPicPr>
                <p:cNvPr id="24" name="Freihand 23">
                  <a:extLst>
                    <a:ext uri="{FF2B5EF4-FFF2-40B4-BE49-F238E27FC236}">
                      <a16:creationId xmlns:a16="http://schemas.microsoft.com/office/drawing/2014/main" id="{9F68E9F7-C699-4DA4-928F-A0D1071CA595}"/>
                    </a:ext>
                  </a:extLst>
                </p:cNvPr>
                <p:cNvPicPr/>
                <p:nvPr/>
              </p:nvPicPr>
              <p:blipFill>
                <a:blip r:embed="rId43"/>
                <a:stretch>
                  <a:fillRect/>
                </a:stretch>
              </p:blipFill>
              <p:spPr>
                <a:xfrm>
                  <a:off x="1022867" y="371400"/>
                  <a:ext cx="11844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25" name="Freihand 24">
                  <a:extLst>
                    <a:ext uri="{FF2B5EF4-FFF2-40B4-BE49-F238E27FC236}">
                      <a16:creationId xmlns:a16="http://schemas.microsoft.com/office/drawing/2014/main" id="{686AA5C2-66B2-425B-ADEE-6BC3E7AB0A1A}"/>
                    </a:ext>
                  </a:extLst>
                </p14:cNvPr>
                <p14:cNvContentPartPr/>
                <p14:nvPr/>
              </p14:nvContentPartPr>
              <p14:xfrm>
                <a:off x="1129427" y="414240"/>
                <a:ext cx="98280" cy="105120"/>
              </p14:xfrm>
            </p:contentPart>
          </mc:Choice>
          <mc:Fallback>
            <p:pic>
              <p:nvPicPr>
                <p:cNvPr id="25" name="Freihand 24">
                  <a:extLst>
                    <a:ext uri="{FF2B5EF4-FFF2-40B4-BE49-F238E27FC236}">
                      <a16:creationId xmlns:a16="http://schemas.microsoft.com/office/drawing/2014/main" id="{686AA5C2-66B2-425B-ADEE-6BC3E7AB0A1A}"/>
                    </a:ext>
                  </a:extLst>
                </p:cNvPr>
                <p:cNvPicPr/>
                <p:nvPr/>
              </p:nvPicPr>
              <p:blipFill>
                <a:blip r:embed="rId45"/>
                <a:stretch>
                  <a:fillRect/>
                </a:stretch>
              </p:blipFill>
              <p:spPr>
                <a:xfrm>
                  <a:off x="1125107" y="409920"/>
                  <a:ext cx="10692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26" name="Freihand 25">
                  <a:extLst>
                    <a:ext uri="{FF2B5EF4-FFF2-40B4-BE49-F238E27FC236}">
                      <a16:creationId xmlns:a16="http://schemas.microsoft.com/office/drawing/2014/main" id="{20831159-1F0E-4211-914D-412043C0B60F}"/>
                    </a:ext>
                  </a:extLst>
                </p14:cNvPr>
                <p14:cNvContentPartPr/>
                <p14:nvPr/>
              </p14:nvContentPartPr>
              <p14:xfrm>
                <a:off x="1331027" y="390840"/>
                <a:ext cx="130320" cy="77040"/>
              </p14:xfrm>
            </p:contentPart>
          </mc:Choice>
          <mc:Fallback>
            <p:pic>
              <p:nvPicPr>
                <p:cNvPr id="26" name="Freihand 25">
                  <a:extLst>
                    <a:ext uri="{FF2B5EF4-FFF2-40B4-BE49-F238E27FC236}">
                      <a16:creationId xmlns:a16="http://schemas.microsoft.com/office/drawing/2014/main" id="{20831159-1F0E-4211-914D-412043C0B60F}"/>
                    </a:ext>
                  </a:extLst>
                </p:cNvPr>
                <p:cNvPicPr/>
                <p:nvPr/>
              </p:nvPicPr>
              <p:blipFill>
                <a:blip r:embed="rId47"/>
                <a:stretch>
                  <a:fillRect/>
                </a:stretch>
              </p:blipFill>
              <p:spPr>
                <a:xfrm>
                  <a:off x="1326707" y="386520"/>
                  <a:ext cx="13896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27" name="Freihand 26">
                  <a:extLst>
                    <a:ext uri="{FF2B5EF4-FFF2-40B4-BE49-F238E27FC236}">
                      <a16:creationId xmlns:a16="http://schemas.microsoft.com/office/drawing/2014/main" id="{993A4A52-4E0F-4B62-A5DD-ECB101C344BB}"/>
                    </a:ext>
                  </a:extLst>
                </p14:cNvPr>
                <p14:cNvContentPartPr/>
                <p14:nvPr/>
              </p14:nvContentPartPr>
              <p14:xfrm>
                <a:off x="1472147" y="331080"/>
                <a:ext cx="241920" cy="123480"/>
              </p14:xfrm>
            </p:contentPart>
          </mc:Choice>
          <mc:Fallback>
            <p:pic>
              <p:nvPicPr>
                <p:cNvPr id="27" name="Freihand 26">
                  <a:extLst>
                    <a:ext uri="{FF2B5EF4-FFF2-40B4-BE49-F238E27FC236}">
                      <a16:creationId xmlns:a16="http://schemas.microsoft.com/office/drawing/2014/main" id="{993A4A52-4E0F-4B62-A5DD-ECB101C344BB}"/>
                    </a:ext>
                  </a:extLst>
                </p:cNvPr>
                <p:cNvPicPr/>
                <p:nvPr/>
              </p:nvPicPr>
              <p:blipFill>
                <a:blip r:embed="rId49"/>
                <a:stretch>
                  <a:fillRect/>
                </a:stretch>
              </p:blipFill>
              <p:spPr>
                <a:xfrm>
                  <a:off x="1467827" y="326760"/>
                  <a:ext cx="25056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28" name="Freihand 27">
                  <a:extLst>
                    <a:ext uri="{FF2B5EF4-FFF2-40B4-BE49-F238E27FC236}">
                      <a16:creationId xmlns:a16="http://schemas.microsoft.com/office/drawing/2014/main" id="{3E4AE4D6-FAE6-47CB-AD9E-F923BDDD0B3C}"/>
                    </a:ext>
                  </a:extLst>
                </p14:cNvPr>
                <p14:cNvContentPartPr/>
                <p14:nvPr/>
              </p14:nvContentPartPr>
              <p14:xfrm>
                <a:off x="1912067" y="268080"/>
                <a:ext cx="107280" cy="142920"/>
              </p14:xfrm>
            </p:contentPart>
          </mc:Choice>
          <mc:Fallback>
            <p:pic>
              <p:nvPicPr>
                <p:cNvPr id="28" name="Freihand 27">
                  <a:extLst>
                    <a:ext uri="{FF2B5EF4-FFF2-40B4-BE49-F238E27FC236}">
                      <a16:creationId xmlns:a16="http://schemas.microsoft.com/office/drawing/2014/main" id="{3E4AE4D6-FAE6-47CB-AD9E-F923BDDD0B3C}"/>
                    </a:ext>
                  </a:extLst>
                </p:cNvPr>
                <p:cNvPicPr/>
                <p:nvPr/>
              </p:nvPicPr>
              <p:blipFill>
                <a:blip r:embed="rId51"/>
                <a:stretch>
                  <a:fillRect/>
                </a:stretch>
              </p:blipFill>
              <p:spPr>
                <a:xfrm>
                  <a:off x="1907747" y="263760"/>
                  <a:ext cx="11592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29" name="Freihand 28">
                  <a:extLst>
                    <a:ext uri="{FF2B5EF4-FFF2-40B4-BE49-F238E27FC236}">
                      <a16:creationId xmlns:a16="http://schemas.microsoft.com/office/drawing/2014/main" id="{FB997C9B-512E-4F98-AFA6-D29DB3B81232}"/>
                    </a:ext>
                  </a:extLst>
                </p14:cNvPr>
                <p14:cNvContentPartPr/>
                <p14:nvPr/>
              </p14:nvContentPartPr>
              <p14:xfrm>
                <a:off x="1916027" y="305160"/>
                <a:ext cx="135360" cy="52200"/>
              </p14:xfrm>
            </p:contentPart>
          </mc:Choice>
          <mc:Fallback>
            <p:pic>
              <p:nvPicPr>
                <p:cNvPr id="29" name="Freihand 28">
                  <a:extLst>
                    <a:ext uri="{FF2B5EF4-FFF2-40B4-BE49-F238E27FC236}">
                      <a16:creationId xmlns:a16="http://schemas.microsoft.com/office/drawing/2014/main" id="{FB997C9B-512E-4F98-AFA6-D29DB3B81232}"/>
                    </a:ext>
                  </a:extLst>
                </p:cNvPr>
                <p:cNvPicPr/>
                <p:nvPr/>
              </p:nvPicPr>
              <p:blipFill>
                <a:blip r:embed="rId53"/>
                <a:stretch>
                  <a:fillRect/>
                </a:stretch>
              </p:blipFill>
              <p:spPr>
                <a:xfrm>
                  <a:off x="1911707" y="300840"/>
                  <a:ext cx="144000" cy="6084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30" name="Freihand 29">
                  <a:extLst>
                    <a:ext uri="{FF2B5EF4-FFF2-40B4-BE49-F238E27FC236}">
                      <a16:creationId xmlns:a16="http://schemas.microsoft.com/office/drawing/2014/main" id="{1B843A7B-58C2-4664-AEB9-C06DF51AEB87}"/>
                    </a:ext>
                  </a:extLst>
                </p14:cNvPr>
                <p14:cNvContentPartPr/>
                <p14:nvPr/>
              </p14:nvContentPartPr>
              <p14:xfrm>
                <a:off x="1946627" y="376080"/>
                <a:ext cx="122760" cy="46440"/>
              </p14:xfrm>
            </p:contentPart>
          </mc:Choice>
          <mc:Fallback>
            <p:pic>
              <p:nvPicPr>
                <p:cNvPr id="30" name="Freihand 29">
                  <a:extLst>
                    <a:ext uri="{FF2B5EF4-FFF2-40B4-BE49-F238E27FC236}">
                      <a16:creationId xmlns:a16="http://schemas.microsoft.com/office/drawing/2014/main" id="{1B843A7B-58C2-4664-AEB9-C06DF51AEB87}"/>
                    </a:ext>
                  </a:extLst>
                </p:cNvPr>
                <p:cNvPicPr/>
                <p:nvPr/>
              </p:nvPicPr>
              <p:blipFill>
                <a:blip r:embed="rId55"/>
                <a:stretch>
                  <a:fillRect/>
                </a:stretch>
              </p:blipFill>
              <p:spPr>
                <a:xfrm>
                  <a:off x="1942307" y="371760"/>
                  <a:ext cx="131400" cy="5508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31" name="Freihand 30">
                  <a:extLst>
                    <a:ext uri="{FF2B5EF4-FFF2-40B4-BE49-F238E27FC236}">
                      <a16:creationId xmlns:a16="http://schemas.microsoft.com/office/drawing/2014/main" id="{CB3E9B48-D3ED-41F0-B5DF-0E1835310F1C}"/>
                    </a:ext>
                  </a:extLst>
                </p14:cNvPr>
                <p14:cNvContentPartPr/>
                <p14:nvPr/>
              </p14:nvContentPartPr>
              <p14:xfrm>
                <a:off x="2069387" y="263400"/>
                <a:ext cx="138600" cy="104040"/>
              </p14:xfrm>
            </p:contentPart>
          </mc:Choice>
          <mc:Fallback>
            <p:pic>
              <p:nvPicPr>
                <p:cNvPr id="31" name="Freihand 30">
                  <a:extLst>
                    <a:ext uri="{FF2B5EF4-FFF2-40B4-BE49-F238E27FC236}">
                      <a16:creationId xmlns:a16="http://schemas.microsoft.com/office/drawing/2014/main" id="{CB3E9B48-D3ED-41F0-B5DF-0E1835310F1C}"/>
                    </a:ext>
                  </a:extLst>
                </p:cNvPr>
                <p:cNvPicPr/>
                <p:nvPr/>
              </p:nvPicPr>
              <p:blipFill>
                <a:blip r:embed="rId57"/>
                <a:stretch>
                  <a:fillRect/>
                </a:stretch>
              </p:blipFill>
              <p:spPr>
                <a:xfrm>
                  <a:off x="2065067" y="259080"/>
                  <a:ext cx="14724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6" name="Freihand 5">
                  <a:extLst>
                    <a:ext uri="{FF2B5EF4-FFF2-40B4-BE49-F238E27FC236}">
                      <a16:creationId xmlns:a16="http://schemas.microsoft.com/office/drawing/2014/main" id="{FC26E77E-878C-4BBC-BD05-38D6FA31DB19}"/>
                    </a:ext>
                  </a:extLst>
                </p14:cNvPr>
                <p14:cNvContentPartPr/>
                <p14:nvPr/>
              </p14:nvContentPartPr>
              <p14:xfrm>
                <a:off x="591587" y="2154120"/>
                <a:ext cx="33840" cy="7920"/>
              </p14:xfrm>
            </p:contentPart>
          </mc:Choice>
          <mc:Fallback>
            <p:pic>
              <p:nvPicPr>
                <p:cNvPr id="6" name="Freihand 5">
                  <a:extLst>
                    <a:ext uri="{FF2B5EF4-FFF2-40B4-BE49-F238E27FC236}">
                      <a16:creationId xmlns:a16="http://schemas.microsoft.com/office/drawing/2014/main" id="{FC26E77E-878C-4BBC-BD05-38D6FA31DB19}"/>
                    </a:ext>
                  </a:extLst>
                </p:cNvPr>
                <p:cNvPicPr/>
                <p:nvPr/>
              </p:nvPicPr>
              <p:blipFill>
                <a:blip r:embed="rId59"/>
                <a:stretch>
                  <a:fillRect/>
                </a:stretch>
              </p:blipFill>
              <p:spPr>
                <a:xfrm>
                  <a:off x="587267" y="2149800"/>
                  <a:ext cx="42480" cy="1656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7" name="Freihand 6">
                  <a:extLst>
                    <a:ext uri="{FF2B5EF4-FFF2-40B4-BE49-F238E27FC236}">
                      <a16:creationId xmlns:a16="http://schemas.microsoft.com/office/drawing/2014/main" id="{00BC2FC8-C60E-4901-BCA4-6C0D3E08B5D2}"/>
                    </a:ext>
                  </a:extLst>
                </p14:cNvPr>
                <p14:cNvContentPartPr/>
                <p14:nvPr/>
              </p14:nvContentPartPr>
              <p14:xfrm>
                <a:off x="621107" y="2069520"/>
                <a:ext cx="1891080" cy="86040"/>
              </p14:xfrm>
            </p:contentPart>
          </mc:Choice>
          <mc:Fallback>
            <p:pic>
              <p:nvPicPr>
                <p:cNvPr id="7" name="Freihand 6">
                  <a:extLst>
                    <a:ext uri="{FF2B5EF4-FFF2-40B4-BE49-F238E27FC236}">
                      <a16:creationId xmlns:a16="http://schemas.microsoft.com/office/drawing/2014/main" id="{00BC2FC8-C60E-4901-BCA4-6C0D3E08B5D2}"/>
                    </a:ext>
                  </a:extLst>
                </p:cNvPr>
                <p:cNvPicPr/>
                <p:nvPr/>
              </p:nvPicPr>
              <p:blipFill>
                <a:blip r:embed="rId61"/>
                <a:stretch>
                  <a:fillRect/>
                </a:stretch>
              </p:blipFill>
              <p:spPr>
                <a:xfrm>
                  <a:off x="616787" y="2065200"/>
                  <a:ext cx="189972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8" name="Freihand 7">
                  <a:extLst>
                    <a:ext uri="{FF2B5EF4-FFF2-40B4-BE49-F238E27FC236}">
                      <a16:creationId xmlns:a16="http://schemas.microsoft.com/office/drawing/2014/main" id="{9B07D2C1-4598-471C-A064-71DD8E97B97C}"/>
                    </a:ext>
                  </a:extLst>
                </p14:cNvPr>
                <p14:cNvContentPartPr/>
                <p14:nvPr/>
              </p14:nvContentPartPr>
              <p14:xfrm>
                <a:off x="613907" y="2247000"/>
                <a:ext cx="1802520" cy="87840"/>
              </p14:xfrm>
            </p:contentPart>
          </mc:Choice>
          <mc:Fallback>
            <p:pic>
              <p:nvPicPr>
                <p:cNvPr id="8" name="Freihand 7">
                  <a:extLst>
                    <a:ext uri="{FF2B5EF4-FFF2-40B4-BE49-F238E27FC236}">
                      <a16:creationId xmlns:a16="http://schemas.microsoft.com/office/drawing/2014/main" id="{9B07D2C1-4598-471C-A064-71DD8E97B97C}"/>
                    </a:ext>
                  </a:extLst>
                </p:cNvPr>
                <p:cNvPicPr/>
                <p:nvPr/>
              </p:nvPicPr>
              <p:blipFill>
                <a:blip r:embed="rId63"/>
                <a:stretch>
                  <a:fillRect/>
                </a:stretch>
              </p:blipFill>
              <p:spPr>
                <a:xfrm>
                  <a:off x="609587" y="2242680"/>
                  <a:ext cx="181116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33" name="Freihand 32">
                  <a:extLst>
                    <a:ext uri="{FF2B5EF4-FFF2-40B4-BE49-F238E27FC236}">
                      <a16:creationId xmlns:a16="http://schemas.microsoft.com/office/drawing/2014/main" id="{E380FDCC-B8E9-4B56-8AC0-51D1BF4D7E38}"/>
                    </a:ext>
                  </a:extLst>
                </p14:cNvPr>
                <p14:cNvContentPartPr/>
                <p14:nvPr/>
              </p14:nvContentPartPr>
              <p14:xfrm>
                <a:off x="2290787" y="2240520"/>
                <a:ext cx="702000" cy="1081440"/>
              </p14:xfrm>
            </p:contentPart>
          </mc:Choice>
          <mc:Fallback>
            <p:pic>
              <p:nvPicPr>
                <p:cNvPr id="33" name="Freihand 32">
                  <a:extLst>
                    <a:ext uri="{FF2B5EF4-FFF2-40B4-BE49-F238E27FC236}">
                      <a16:creationId xmlns:a16="http://schemas.microsoft.com/office/drawing/2014/main" id="{E380FDCC-B8E9-4B56-8AC0-51D1BF4D7E38}"/>
                    </a:ext>
                  </a:extLst>
                </p:cNvPr>
                <p:cNvPicPr/>
                <p:nvPr/>
              </p:nvPicPr>
              <p:blipFill>
                <a:blip r:embed="rId65"/>
                <a:stretch>
                  <a:fillRect/>
                </a:stretch>
              </p:blipFill>
              <p:spPr>
                <a:xfrm>
                  <a:off x="2286467" y="2236200"/>
                  <a:ext cx="710640" cy="109008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34" name="Freihand 33">
                  <a:extLst>
                    <a:ext uri="{FF2B5EF4-FFF2-40B4-BE49-F238E27FC236}">
                      <a16:creationId xmlns:a16="http://schemas.microsoft.com/office/drawing/2014/main" id="{4B685543-FA0A-40B7-8943-207813E49056}"/>
                    </a:ext>
                  </a:extLst>
                </p14:cNvPr>
                <p14:cNvContentPartPr/>
                <p14:nvPr/>
              </p14:nvContentPartPr>
              <p14:xfrm>
                <a:off x="2222747" y="2133960"/>
                <a:ext cx="304560" cy="278280"/>
              </p14:xfrm>
            </p:contentPart>
          </mc:Choice>
          <mc:Fallback>
            <p:pic>
              <p:nvPicPr>
                <p:cNvPr id="34" name="Freihand 33">
                  <a:extLst>
                    <a:ext uri="{FF2B5EF4-FFF2-40B4-BE49-F238E27FC236}">
                      <a16:creationId xmlns:a16="http://schemas.microsoft.com/office/drawing/2014/main" id="{4B685543-FA0A-40B7-8943-207813E49056}"/>
                    </a:ext>
                  </a:extLst>
                </p:cNvPr>
                <p:cNvPicPr/>
                <p:nvPr/>
              </p:nvPicPr>
              <p:blipFill>
                <a:blip r:embed="rId67"/>
                <a:stretch>
                  <a:fillRect/>
                </a:stretch>
              </p:blipFill>
              <p:spPr>
                <a:xfrm>
                  <a:off x="2218427" y="2129640"/>
                  <a:ext cx="313200" cy="28692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36" name="Freihand 35">
                  <a:extLst>
                    <a:ext uri="{FF2B5EF4-FFF2-40B4-BE49-F238E27FC236}">
                      <a16:creationId xmlns:a16="http://schemas.microsoft.com/office/drawing/2014/main" id="{0D17F721-F305-4989-9F82-C19114D29C21}"/>
                    </a:ext>
                  </a:extLst>
                </p14:cNvPr>
                <p14:cNvContentPartPr/>
                <p14:nvPr/>
              </p14:nvContentPartPr>
              <p14:xfrm>
                <a:off x="3159107" y="3320520"/>
                <a:ext cx="38160" cy="160920"/>
              </p14:xfrm>
            </p:contentPart>
          </mc:Choice>
          <mc:Fallback>
            <p:pic>
              <p:nvPicPr>
                <p:cNvPr id="36" name="Freihand 35">
                  <a:extLst>
                    <a:ext uri="{FF2B5EF4-FFF2-40B4-BE49-F238E27FC236}">
                      <a16:creationId xmlns:a16="http://schemas.microsoft.com/office/drawing/2014/main" id="{0D17F721-F305-4989-9F82-C19114D29C21}"/>
                    </a:ext>
                  </a:extLst>
                </p:cNvPr>
                <p:cNvPicPr/>
                <p:nvPr/>
              </p:nvPicPr>
              <p:blipFill>
                <a:blip r:embed="rId69"/>
                <a:stretch>
                  <a:fillRect/>
                </a:stretch>
              </p:blipFill>
              <p:spPr>
                <a:xfrm>
                  <a:off x="3154787" y="3316200"/>
                  <a:ext cx="46800" cy="16956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37" name="Freihand 36">
                  <a:extLst>
                    <a:ext uri="{FF2B5EF4-FFF2-40B4-BE49-F238E27FC236}">
                      <a16:creationId xmlns:a16="http://schemas.microsoft.com/office/drawing/2014/main" id="{867F015D-BAFF-4D41-AA65-5A41908297C8}"/>
                    </a:ext>
                  </a:extLst>
                </p14:cNvPr>
                <p14:cNvContentPartPr/>
                <p14:nvPr/>
              </p14:nvContentPartPr>
              <p14:xfrm>
                <a:off x="3124907" y="3393240"/>
                <a:ext cx="172080" cy="67320"/>
              </p14:xfrm>
            </p:contentPart>
          </mc:Choice>
          <mc:Fallback>
            <p:pic>
              <p:nvPicPr>
                <p:cNvPr id="37" name="Freihand 36">
                  <a:extLst>
                    <a:ext uri="{FF2B5EF4-FFF2-40B4-BE49-F238E27FC236}">
                      <a16:creationId xmlns:a16="http://schemas.microsoft.com/office/drawing/2014/main" id="{867F015D-BAFF-4D41-AA65-5A41908297C8}"/>
                    </a:ext>
                  </a:extLst>
                </p:cNvPr>
                <p:cNvPicPr/>
                <p:nvPr/>
              </p:nvPicPr>
              <p:blipFill>
                <a:blip r:embed="rId71"/>
                <a:stretch>
                  <a:fillRect/>
                </a:stretch>
              </p:blipFill>
              <p:spPr>
                <a:xfrm>
                  <a:off x="3120587" y="3388920"/>
                  <a:ext cx="180720" cy="7596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38" name="Freihand 37">
                  <a:extLst>
                    <a:ext uri="{FF2B5EF4-FFF2-40B4-BE49-F238E27FC236}">
                      <a16:creationId xmlns:a16="http://schemas.microsoft.com/office/drawing/2014/main" id="{B4FAE270-BA1C-478F-854E-2667451167DB}"/>
                    </a:ext>
                  </a:extLst>
                </p14:cNvPr>
                <p14:cNvContentPartPr/>
                <p14:nvPr/>
              </p14:nvContentPartPr>
              <p14:xfrm>
                <a:off x="3096467" y="3278040"/>
                <a:ext cx="156240" cy="27000"/>
              </p14:xfrm>
            </p:contentPart>
          </mc:Choice>
          <mc:Fallback>
            <p:pic>
              <p:nvPicPr>
                <p:cNvPr id="38" name="Freihand 37">
                  <a:extLst>
                    <a:ext uri="{FF2B5EF4-FFF2-40B4-BE49-F238E27FC236}">
                      <a16:creationId xmlns:a16="http://schemas.microsoft.com/office/drawing/2014/main" id="{B4FAE270-BA1C-478F-854E-2667451167DB}"/>
                    </a:ext>
                  </a:extLst>
                </p:cNvPr>
                <p:cNvPicPr/>
                <p:nvPr/>
              </p:nvPicPr>
              <p:blipFill>
                <a:blip r:embed="rId73"/>
                <a:stretch>
                  <a:fillRect/>
                </a:stretch>
              </p:blipFill>
              <p:spPr>
                <a:xfrm>
                  <a:off x="3092147" y="3273720"/>
                  <a:ext cx="164880" cy="3564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39" name="Freihand 38">
                  <a:extLst>
                    <a:ext uri="{FF2B5EF4-FFF2-40B4-BE49-F238E27FC236}">
                      <a16:creationId xmlns:a16="http://schemas.microsoft.com/office/drawing/2014/main" id="{5A283BB9-91BC-47FB-A7C6-A38C06120878}"/>
                    </a:ext>
                  </a:extLst>
                </p14:cNvPr>
                <p14:cNvContentPartPr/>
                <p14:nvPr/>
              </p14:nvContentPartPr>
              <p14:xfrm>
                <a:off x="3326507" y="3359040"/>
                <a:ext cx="250200" cy="89280"/>
              </p14:xfrm>
            </p:contentPart>
          </mc:Choice>
          <mc:Fallback>
            <p:pic>
              <p:nvPicPr>
                <p:cNvPr id="39" name="Freihand 38">
                  <a:extLst>
                    <a:ext uri="{FF2B5EF4-FFF2-40B4-BE49-F238E27FC236}">
                      <a16:creationId xmlns:a16="http://schemas.microsoft.com/office/drawing/2014/main" id="{5A283BB9-91BC-47FB-A7C6-A38C06120878}"/>
                    </a:ext>
                  </a:extLst>
                </p:cNvPr>
                <p:cNvPicPr/>
                <p:nvPr/>
              </p:nvPicPr>
              <p:blipFill>
                <a:blip r:embed="rId75"/>
                <a:stretch>
                  <a:fillRect/>
                </a:stretch>
              </p:blipFill>
              <p:spPr>
                <a:xfrm>
                  <a:off x="3322187" y="3354720"/>
                  <a:ext cx="25884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40" name="Freihand 39">
                  <a:extLst>
                    <a:ext uri="{FF2B5EF4-FFF2-40B4-BE49-F238E27FC236}">
                      <a16:creationId xmlns:a16="http://schemas.microsoft.com/office/drawing/2014/main" id="{39384C42-E557-4F30-BCB3-0730CD8F3861}"/>
                    </a:ext>
                  </a:extLst>
                </p14:cNvPr>
                <p14:cNvContentPartPr/>
                <p14:nvPr/>
              </p14:nvContentPartPr>
              <p14:xfrm>
                <a:off x="3596147" y="3316200"/>
                <a:ext cx="162360" cy="119880"/>
              </p14:xfrm>
            </p:contentPart>
          </mc:Choice>
          <mc:Fallback>
            <p:pic>
              <p:nvPicPr>
                <p:cNvPr id="40" name="Freihand 39">
                  <a:extLst>
                    <a:ext uri="{FF2B5EF4-FFF2-40B4-BE49-F238E27FC236}">
                      <a16:creationId xmlns:a16="http://schemas.microsoft.com/office/drawing/2014/main" id="{39384C42-E557-4F30-BCB3-0730CD8F3861}"/>
                    </a:ext>
                  </a:extLst>
                </p:cNvPr>
                <p:cNvPicPr/>
                <p:nvPr/>
              </p:nvPicPr>
              <p:blipFill>
                <a:blip r:embed="rId77"/>
                <a:stretch>
                  <a:fillRect/>
                </a:stretch>
              </p:blipFill>
              <p:spPr>
                <a:xfrm>
                  <a:off x="3591827" y="3311880"/>
                  <a:ext cx="17100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41" name="Freihand 40">
                  <a:extLst>
                    <a:ext uri="{FF2B5EF4-FFF2-40B4-BE49-F238E27FC236}">
                      <a16:creationId xmlns:a16="http://schemas.microsoft.com/office/drawing/2014/main" id="{FFDFFE8E-7440-4821-90C8-F8AC3A78C201}"/>
                    </a:ext>
                  </a:extLst>
                </p14:cNvPr>
                <p14:cNvContentPartPr/>
                <p14:nvPr/>
              </p14:nvContentPartPr>
              <p14:xfrm>
                <a:off x="3757427" y="3338520"/>
                <a:ext cx="104040" cy="81360"/>
              </p14:xfrm>
            </p:contentPart>
          </mc:Choice>
          <mc:Fallback>
            <p:pic>
              <p:nvPicPr>
                <p:cNvPr id="41" name="Freihand 40">
                  <a:extLst>
                    <a:ext uri="{FF2B5EF4-FFF2-40B4-BE49-F238E27FC236}">
                      <a16:creationId xmlns:a16="http://schemas.microsoft.com/office/drawing/2014/main" id="{FFDFFE8E-7440-4821-90C8-F8AC3A78C201}"/>
                    </a:ext>
                  </a:extLst>
                </p:cNvPr>
                <p:cNvPicPr/>
                <p:nvPr/>
              </p:nvPicPr>
              <p:blipFill>
                <a:blip r:embed="rId79"/>
                <a:stretch>
                  <a:fillRect/>
                </a:stretch>
              </p:blipFill>
              <p:spPr>
                <a:xfrm>
                  <a:off x="3753107" y="3334200"/>
                  <a:ext cx="11268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42" name="Freihand 41">
                  <a:extLst>
                    <a:ext uri="{FF2B5EF4-FFF2-40B4-BE49-F238E27FC236}">
                      <a16:creationId xmlns:a16="http://schemas.microsoft.com/office/drawing/2014/main" id="{0EC5F4F7-8C8E-4F4D-A04F-3618E368E21F}"/>
                    </a:ext>
                  </a:extLst>
                </p14:cNvPr>
                <p14:cNvContentPartPr/>
                <p14:nvPr/>
              </p14:nvContentPartPr>
              <p14:xfrm>
                <a:off x="3879107" y="3328800"/>
                <a:ext cx="74160" cy="96120"/>
              </p14:xfrm>
            </p:contentPart>
          </mc:Choice>
          <mc:Fallback>
            <p:pic>
              <p:nvPicPr>
                <p:cNvPr id="42" name="Freihand 41">
                  <a:extLst>
                    <a:ext uri="{FF2B5EF4-FFF2-40B4-BE49-F238E27FC236}">
                      <a16:creationId xmlns:a16="http://schemas.microsoft.com/office/drawing/2014/main" id="{0EC5F4F7-8C8E-4F4D-A04F-3618E368E21F}"/>
                    </a:ext>
                  </a:extLst>
                </p:cNvPr>
                <p:cNvPicPr/>
                <p:nvPr/>
              </p:nvPicPr>
              <p:blipFill>
                <a:blip r:embed="rId81"/>
                <a:stretch>
                  <a:fillRect/>
                </a:stretch>
              </p:blipFill>
              <p:spPr>
                <a:xfrm>
                  <a:off x="3874787" y="3324480"/>
                  <a:ext cx="82800" cy="10476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43" name="Freihand 42">
                  <a:extLst>
                    <a:ext uri="{FF2B5EF4-FFF2-40B4-BE49-F238E27FC236}">
                      <a16:creationId xmlns:a16="http://schemas.microsoft.com/office/drawing/2014/main" id="{3361F953-2B3C-4D39-8EF7-6CC8B27FADAD}"/>
                    </a:ext>
                  </a:extLst>
                </p14:cNvPr>
                <p14:cNvContentPartPr/>
                <p14:nvPr/>
              </p14:nvContentPartPr>
              <p14:xfrm>
                <a:off x="4001507" y="3324480"/>
                <a:ext cx="179640" cy="113760"/>
              </p14:xfrm>
            </p:contentPart>
          </mc:Choice>
          <mc:Fallback>
            <p:pic>
              <p:nvPicPr>
                <p:cNvPr id="43" name="Freihand 42">
                  <a:extLst>
                    <a:ext uri="{FF2B5EF4-FFF2-40B4-BE49-F238E27FC236}">
                      <a16:creationId xmlns:a16="http://schemas.microsoft.com/office/drawing/2014/main" id="{3361F953-2B3C-4D39-8EF7-6CC8B27FADAD}"/>
                    </a:ext>
                  </a:extLst>
                </p:cNvPr>
                <p:cNvPicPr/>
                <p:nvPr/>
              </p:nvPicPr>
              <p:blipFill>
                <a:blip r:embed="rId83"/>
                <a:stretch>
                  <a:fillRect/>
                </a:stretch>
              </p:blipFill>
              <p:spPr>
                <a:xfrm>
                  <a:off x="3997187" y="3320160"/>
                  <a:ext cx="18828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44" name="Freihand 43">
                  <a:extLst>
                    <a:ext uri="{FF2B5EF4-FFF2-40B4-BE49-F238E27FC236}">
                      <a16:creationId xmlns:a16="http://schemas.microsoft.com/office/drawing/2014/main" id="{3E8E8A88-594A-45D8-928E-3EFBFE1E3D92}"/>
                    </a:ext>
                  </a:extLst>
                </p14:cNvPr>
                <p14:cNvContentPartPr/>
                <p14:nvPr/>
              </p14:nvContentPartPr>
              <p14:xfrm>
                <a:off x="4178627" y="3272280"/>
                <a:ext cx="92880" cy="159120"/>
              </p14:xfrm>
            </p:contentPart>
          </mc:Choice>
          <mc:Fallback>
            <p:pic>
              <p:nvPicPr>
                <p:cNvPr id="44" name="Freihand 43">
                  <a:extLst>
                    <a:ext uri="{FF2B5EF4-FFF2-40B4-BE49-F238E27FC236}">
                      <a16:creationId xmlns:a16="http://schemas.microsoft.com/office/drawing/2014/main" id="{3E8E8A88-594A-45D8-928E-3EFBFE1E3D92}"/>
                    </a:ext>
                  </a:extLst>
                </p:cNvPr>
                <p:cNvPicPr/>
                <p:nvPr/>
              </p:nvPicPr>
              <p:blipFill>
                <a:blip r:embed="rId85"/>
                <a:stretch>
                  <a:fillRect/>
                </a:stretch>
              </p:blipFill>
              <p:spPr>
                <a:xfrm>
                  <a:off x="4174307" y="3267960"/>
                  <a:ext cx="101520" cy="16776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45" name="Freihand 44">
                  <a:extLst>
                    <a:ext uri="{FF2B5EF4-FFF2-40B4-BE49-F238E27FC236}">
                      <a16:creationId xmlns:a16="http://schemas.microsoft.com/office/drawing/2014/main" id="{D7E9C64A-9B93-47D3-994E-DF3AB44A243D}"/>
                    </a:ext>
                  </a:extLst>
                </p14:cNvPr>
                <p14:cNvContentPartPr/>
                <p14:nvPr/>
              </p14:nvContentPartPr>
              <p14:xfrm>
                <a:off x="4275827" y="3330240"/>
                <a:ext cx="74160" cy="86400"/>
              </p14:xfrm>
            </p:contentPart>
          </mc:Choice>
          <mc:Fallback>
            <p:pic>
              <p:nvPicPr>
                <p:cNvPr id="45" name="Freihand 44">
                  <a:extLst>
                    <a:ext uri="{FF2B5EF4-FFF2-40B4-BE49-F238E27FC236}">
                      <a16:creationId xmlns:a16="http://schemas.microsoft.com/office/drawing/2014/main" id="{D7E9C64A-9B93-47D3-994E-DF3AB44A243D}"/>
                    </a:ext>
                  </a:extLst>
                </p:cNvPr>
                <p:cNvPicPr/>
                <p:nvPr/>
              </p:nvPicPr>
              <p:blipFill>
                <a:blip r:embed="rId87"/>
                <a:stretch>
                  <a:fillRect/>
                </a:stretch>
              </p:blipFill>
              <p:spPr>
                <a:xfrm>
                  <a:off x="4271507" y="3325920"/>
                  <a:ext cx="8280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46" name="Freihand 45">
                  <a:extLst>
                    <a:ext uri="{FF2B5EF4-FFF2-40B4-BE49-F238E27FC236}">
                      <a16:creationId xmlns:a16="http://schemas.microsoft.com/office/drawing/2014/main" id="{14C79EBD-A210-47F7-8975-8539762EFE65}"/>
                    </a:ext>
                  </a:extLst>
                </p14:cNvPr>
                <p14:cNvContentPartPr/>
                <p14:nvPr/>
              </p14:nvContentPartPr>
              <p14:xfrm>
                <a:off x="4543307" y="3294240"/>
                <a:ext cx="5400" cy="146520"/>
              </p14:xfrm>
            </p:contentPart>
          </mc:Choice>
          <mc:Fallback>
            <p:pic>
              <p:nvPicPr>
                <p:cNvPr id="46" name="Freihand 45">
                  <a:extLst>
                    <a:ext uri="{FF2B5EF4-FFF2-40B4-BE49-F238E27FC236}">
                      <a16:creationId xmlns:a16="http://schemas.microsoft.com/office/drawing/2014/main" id="{14C79EBD-A210-47F7-8975-8539762EFE65}"/>
                    </a:ext>
                  </a:extLst>
                </p:cNvPr>
                <p:cNvPicPr/>
                <p:nvPr/>
              </p:nvPicPr>
              <p:blipFill>
                <a:blip r:embed="rId89"/>
                <a:stretch>
                  <a:fillRect/>
                </a:stretch>
              </p:blipFill>
              <p:spPr>
                <a:xfrm>
                  <a:off x="4538987" y="3289920"/>
                  <a:ext cx="1404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47" name="Freihand 46">
                  <a:extLst>
                    <a:ext uri="{FF2B5EF4-FFF2-40B4-BE49-F238E27FC236}">
                      <a16:creationId xmlns:a16="http://schemas.microsoft.com/office/drawing/2014/main" id="{CC5308A8-55E0-4D5B-B34A-B3B109C1E81D}"/>
                    </a:ext>
                  </a:extLst>
                </p14:cNvPr>
                <p14:cNvContentPartPr/>
                <p14:nvPr/>
              </p14:nvContentPartPr>
              <p14:xfrm>
                <a:off x="4442867" y="3280560"/>
                <a:ext cx="188640" cy="182880"/>
              </p14:xfrm>
            </p:contentPart>
          </mc:Choice>
          <mc:Fallback>
            <p:pic>
              <p:nvPicPr>
                <p:cNvPr id="47" name="Freihand 46">
                  <a:extLst>
                    <a:ext uri="{FF2B5EF4-FFF2-40B4-BE49-F238E27FC236}">
                      <a16:creationId xmlns:a16="http://schemas.microsoft.com/office/drawing/2014/main" id="{CC5308A8-55E0-4D5B-B34A-B3B109C1E81D}"/>
                    </a:ext>
                  </a:extLst>
                </p:cNvPr>
                <p:cNvPicPr/>
                <p:nvPr/>
              </p:nvPicPr>
              <p:blipFill>
                <a:blip r:embed="rId91"/>
                <a:stretch>
                  <a:fillRect/>
                </a:stretch>
              </p:blipFill>
              <p:spPr>
                <a:xfrm>
                  <a:off x="4438547" y="3276240"/>
                  <a:ext cx="197280" cy="19152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48" name="Freihand 47">
                  <a:extLst>
                    <a:ext uri="{FF2B5EF4-FFF2-40B4-BE49-F238E27FC236}">
                      <a16:creationId xmlns:a16="http://schemas.microsoft.com/office/drawing/2014/main" id="{D6A230E4-BB39-40C7-A5C8-3D836EA12E14}"/>
                    </a:ext>
                  </a:extLst>
                </p14:cNvPr>
                <p14:cNvContentPartPr/>
                <p14:nvPr/>
              </p14:nvContentPartPr>
              <p14:xfrm>
                <a:off x="4681187" y="3286680"/>
                <a:ext cx="48960" cy="154440"/>
              </p14:xfrm>
            </p:contentPart>
          </mc:Choice>
          <mc:Fallback>
            <p:pic>
              <p:nvPicPr>
                <p:cNvPr id="48" name="Freihand 47">
                  <a:extLst>
                    <a:ext uri="{FF2B5EF4-FFF2-40B4-BE49-F238E27FC236}">
                      <a16:creationId xmlns:a16="http://schemas.microsoft.com/office/drawing/2014/main" id="{D6A230E4-BB39-40C7-A5C8-3D836EA12E14}"/>
                    </a:ext>
                  </a:extLst>
                </p:cNvPr>
                <p:cNvPicPr/>
                <p:nvPr/>
              </p:nvPicPr>
              <p:blipFill>
                <a:blip r:embed="rId93"/>
                <a:stretch>
                  <a:fillRect/>
                </a:stretch>
              </p:blipFill>
              <p:spPr>
                <a:xfrm>
                  <a:off x="4676867" y="3282360"/>
                  <a:ext cx="5760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50" name="Freihand 49">
                  <a:extLst>
                    <a:ext uri="{FF2B5EF4-FFF2-40B4-BE49-F238E27FC236}">
                      <a16:creationId xmlns:a16="http://schemas.microsoft.com/office/drawing/2014/main" id="{53879567-E8C4-46E3-9CE3-F4AFE58F4349}"/>
                    </a:ext>
                  </a:extLst>
                </p14:cNvPr>
                <p14:cNvContentPartPr/>
                <p14:nvPr/>
              </p14:nvContentPartPr>
              <p14:xfrm>
                <a:off x="4597667" y="3284880"/>
                <a:ext cx="11160" cy="5400"/>
              </p14:xfrm>
            </p:contentPart>
          </mc:Choice>
          <mc:Fallback>
            <p:pic>
              <p:nvPicPr>
                <p:cNvPr id="50" name="Freihand 49">
                  <a:extLst>
                    <a:ext uri="{FF2B5EF4-FFF2-40B4-BE49-F238E27FC236}">
                      <a16:creationId xmlns:a16="http://schemas.microsoft.com/office/drawing/2014/main" id="{53879567-E8C4-46E3-9CE3-F4AFE58F4349}"/>
                    </a:ext>
                  </a:extLst>
                </p:cNvPr>
                <p:cNvPicPr/>
                <p:nvPr/>
              </p:nvPicPr>
              <p:blipFill>
                <a:blip r:embed="rId95"/>
                <a:stretch>
                  <a:fillRect/>
                </a:stretch>
              </p:blipFill>
              <p:spPr>
                <a:xfrm>
                  <a:off x="4593347" y="3280560"/>
                  <a:ext cx="19800" cy="1404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51" name="Freihand 50">
                  <a:extLst>
                    <a:ext uri="{FF2B5EF4-FFF2-40B4-BE49-F238E27FC236}">
                      <a16:creationId xmlns:a16="http://schemas.microsoft.com/office/drawing/2014/main" id="{42C1FE61-7202-4905-B5E6-FC009F91331D}"/>
                    </a:ext>
                  </a:extLst>
                </p14:cNvPr>
                <p14:cNvContentPartPr/>
                <p14:nvPr/>
              </p14:nvContentPartPr>
              <p14:xfrm>
                <a:off x="4625747" y="3319080"/>
                <a:ext cx="360" cy="360"/>
              </p14:xfrm>
            </p:contentPart>
          </mc:Choice>
          <mc:Fallback>
            <p:pic>
              <p:nvPicPr>
                <p:cNvPr id="51" name="Freihand 50">
                  <a:extLst>
                    <a:ext uri="{FF2B5EF4-FFF2-40B4-BE49-F238E27FC236}">
                      <a16:creationId xmlns:a16="http://schemas.microsoft.com/office/drawing/2014/main" id="{42C1FE61-7202-4905-B5E6-FC009F91331D}"/>
                    </a:ext>
                  </a:extLst>
                </p:cNvPr>
                <p:cNvPicPr/>
                <p:nvPr/>
              </p:nvPicPr>
              <p:blipFill>
                <a:blip r:embed="rId31"/>
                <a:stretch>
                  <a:fillRect/>
                </a:stretch>
              </p:blipFill>
              <p:spPr>
                <a:xfrm>
                  <a:off x="4621427" y="331476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52" name="Freihand 51">
                  <a:extLst>
                    <a:ext uri="{FF2B5EF4-FFF2-40B4-BE49-F238E27FC236}">
                      <a16:creationId xmlns:a16="http://schemas.microsoft.com/office/drawing/2014/main" id="{9A954E98-97FB-43BF-A782-A82D8F309F97}"/>
                    </a:ext>
                  </a:extLst>
                </p14:cNvPr>
                <p14:cNvContentPartPr/>
                <p14:nvPr/>
              </p14:nvContentPartPr>
              <p14:xfrm>
                <a:off x="4614947" y="3225120"/>
                <a:ext cx="173160" cy="149400"/>
              </p14:xfrm>
            </p:contentPart>
          </mc:Choice>
          <mc:Fallback>
            <p:pic>
              <p:nvPicPr>
                <p:cNvPr id="52" name="Freihand 51">
                  <a:extLst>
                    <a:ext uri="{FF2B5EF4-FFF2-40B4-BE49-F238E27FC236}">
                      <a16:creationId xmlns:a16="http://schemas.microsoft.com/office/drawing/2014/main" id="{9A954E98-97FB-43BF-A782-A82D8F309F97}"/>
                    </a:ext>
                  </a:extLst>
                </p:cNvPr>
                <p:cNvPicPr/>
                <p:nvPr/>
              </p:nvPicPr>
              <p:blipFill>
                <a:blip r:embed="rId98"/>
                <a:stretch>
                  <a:fillRect/>
                </a:stretch>
              </p:blipFill>
              <p:spPr>
                <a:xfrm>
                  <a:off x="4610627" y="3220800"/>
                  <a:ext cx="18180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53" name="Freihand 52">
                  <a:extLst>
                    <a:ext uri="{FF2B5EF4-FFF2-40B4-BE49-F238E27FC236}">
                      <a16:creationId xmlns:a16="http://schemas.microsoft.com/office/drawing/2014/main" id="{A34C5E92-C35E-4A41-973C-ED45D98C9D5D}"/>
                    </a:ext>
                  </a:extLst>
                </p14:cNvPr>
                <p14:cNvContentPartPr/>
                <p14:nvPr/>
              </p14:nvContentPartPr>
              <p14:xfrm>
                <a:off x="4829507" y="3245640"/>
                <a:ext cx="36720" cy="141480"/>
              </p14:xfrm>
            </p:contentPart>
          </mc:Choice>
          <mc:Fallback>
            <p:pic>
              <p:nvPicPr>
                <p:cNvPr id="53" name="Freihand 52">
                  <a:extLst>
                    <a:ext uri="{FF2B5EF4-FFF2-40B4-BE49-F238E27FC236}">
                      <a16:creationId xmlns:a16="http://schemas.microsoft.com/office/drawing/2014/main" id="{A34C5E92-C35E-4A41-973C-ED45D98C9D5D}"/>
                    </a:ext>
                  </a:extLst>
                </p:cNvPr>
                <p:cNvPicPr/>
                <p:nvPr/>
              </p:nvPicPr>
              <p:blipFill>
                <a:blip r:embed="rId100"/>
                <a:stretch>
                  <a:fillRect/>
                </a:stretch>
              </p:blipFill>
              <p:spPr>
                <a:xfrm>
                  <a:off x="4825187" y="3241320"/>
                  <a:ext cx="4536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54" name="Freihand 53">
                  <a:extLst>
                    <a:ext uri="{FF2B5EF4-FFF2-40B4-BE49-F238E27FC236}">
                      <a16:creationId xmlns:a16="http://schemas.microsoft.com/office/drawing/2014/main" id="{CD975230-E987-4538-84BD-C6D3226FCD58}"/>
                    </a:ext>
                  </a:extLst>
                </p14:cNvPr>
                <p14:cNvContentPartPr/>
                <p14:nvPr/>
              </p14:nvContentPartPr>
              <p14:xfrm>
                <a:off x="4914467" y="3224760"/>
                <a:ext cx="13320" cy="31320"/>
              </p14:xfrm>
            </p:contentPart>
          </mc:Choice>
          <mc:Fallback>
            <p:pic>
              <p:nvPicPr>
                <p:cNvPr id="54" name="Freihand 53">
                  <a:extLst>
                    <a:ext uri="{FF2B5EF4-FFF2-40B4-BE49-F238E27FC236}">
                      <a16:creationId xmlns:a16="http://schemas.microsoft.com/office/drawing/2014/main" id="{CD975230-E987-4538-84BD-C6D3226FCD58}"/>
                    </a:ext>
                  </a:extLst>
                </p:cNvPr>
                <p:cNvPicPr/>
                <p:nvPr/>
              </p:nvPicPr>
              <p:blipFill>
                <a:blip r:embed="rId102"/>
                <a:stretch>
                  <a:fillRect/>
                </a:stretch>
              </p:blipFill>
              <p:spPr>
                <a:xfrm>
                  <a:off x="4910147" y="3220440"/>
                  <a:ext cx="21960" cy="3996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55" name="Freihand 54">
                  <a:extLst>
                    <a:ext uri="{FF2B5EF4-FFF2-40B4-BE49-F238E27FC236}">
                      <a16:creationId xmlns:a16="http://schemas.microsoft.com/office/drawing/2014/main" id="{9FE2D15F-7798-45C8-BDD7-318ECB89334E}"/>
                    </a:ext>
                  </a:extLst>
                </p14:cNvPr>
                <p14:cNvContentPartPr/>
                <p14:nvPr/>
              </p14:nvContentPartPr>
              <p14:xfrm>
                <a:off x="4892867" y="3227640"/>
                <a:ext cx="79200" cy="148320"/>
              </p14:xfrm>
            </p:contentPart>
          </mc:Choice>
          <mc:Fallback>
            <p:pic>
              <p:nvPicPr>
                <p:cNvPr id="55" name="Freihand 54">
                  <a:extLst>
                    <a:ext uri="{FF2B5EF4-FFF2-40B4-BE49-F238E27FC236}">
                      <a16:creationId xmlns:a16="http://schemas.microsoft.com/office/drawing/2014/main" id="{9FE2D15F-7798-45C8-BDD7-318ECB89334E}"/>
                    </a:ext>
                  </a:extLst>
                </p:cNvPr>
                <p:cNvPicPr/>
                <p:nvPr/>
              </p:nvPicPr>
              <p:blipFill>
                <a:blip r:embed="rId104"/>
                <a:stretch>
                  <a:fillRect/>
                </a:stretch>
              </p:blipFill>
              <p:spPr>
                <a:xfrm>
                  <a:off x="4888547" y="3223320"/>
                  <a:ext cx="8784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56" name="Freihand 55">
                  <a:extLst>
                    <a:ext uri="{FF2B5EF4-FFF2-40B4-BE49-F238E27FC236}">
                      <a16:creationId xmlns:a16="http://schemas.microsoft.com/office/drawing/2014/main" id="{BEB3AE8B-2889-4B42-B942-FE78892C6E62}"/>
                    </a:ext>
                  </a:extLst>
                </p14:cNvPr>
                <p14:cNvContentPartPr/>
                <p14:nvPr/>
              </p14:nvContentPartPr>
              <p14:xfrm>
                <a:off x="4982507" y="3213600"/>
                <a:ext cx="97920" cy="158760"/>
              </p14:xfrm>
            </p:contentPart>
          </mc:Choice>
          <mc:Fallback>
            <p:pic>
              <p:nvPicPr>
                <p:cNvPr id="56" name="Freihand 55">
                  <a:extLst>
                    <a:ext uri="{FF2B5EF4-FFF2-40B4-BE49-F238E27FC236}">
                      <a16:creationId xmlns:a16="http://schemas.microsoft.com/office/drawing/2014/main" id="{BEB3AE8B-2889-4B42-B942-FE78892C6E62}"/>
                    </a:ext>
                  </a:extLst>
                </p:cNvPr>
                <p:cNvPicPr/>
                <p:nvPr/>
              </p:nvPicPr>
              <p:blipFill>
                <a:blip r:embed="rId106"/>
                <a:stretch>
                  <a:fillRect/>
                </a:stretch>
              </p:blipFill>
              <p:spPr>
                <a:xfrm>
                  <a:off x="4978187" y="3209280"/>
                  <a:ext cx="10656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58" name="Freihand 57">
                  <a:extLst>
                    <a:ext uri="{FF2B5EF4-FFF2-40B4-BE49-F238E27FC236}">
                      <a16:creationId xmlns:a16="http://schemas.microsoft.com/office/drawing/2014/main" id="{615D7E27-5045-4D1D-96EA-1F00CC728F68}"/>
                    </a:ext>
                  </a:extLst>
                </p14:cNvPr>
                <p14:cNvContentPartPr/>
                <p14:nvPr/>
              </p14:nvContentPartPr>
              <p14:xfrm>
                <a:off x="5266907" y="3231240"/>
                <a:ext cx="252360" cy="111240"/>
              </p14:xfrm>
            </p:contentPart>
          </mc:Choice>
          <mc:Fallback>
            <p:pic>
              <p:nvPicPr>
                <p:cNvPr id="58" name="Freihand 57">
                  <a:extLst>
                    <a:ext uri="{FF2B5EF4-FFF2-40B4-BE49-F238E27FC236}">
                      <a16:creationId xmlns:a16="http://schemas.microsoft.com/office/drawing/2014/main" id="{615D7E27-5045-4D1D-96EA-1F00CC728F68}"/>
                    </a:ext>
                  </a:extLst>
                </p:cNvPr>
                <p:cNvPicPr/>
                <p:nvPr/>
              </p:nvPicPr>
              <p:blipFill>
                <a:blip r:embed="rId108"/>
                <a:stretch>
                  <a:fillRect/>
                </a:stretch>
              </p:blipFill>
              <p:spPr>
                <a:xfrm>
                  <a:off x="5262587" y="3226920"/>
                  <a:ext cx="26100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59" name="Freihand 58">
                  <a:extLst>
                    <a:ext uri="{FF2B5EF4-FFF2-40B4-BE49-F238E27FC236}">
                      <a16:creationId xmlns:a16="http://schemas.microsoft.com/office/drawing/2014/main" id="{092D67CC-4FF9-4622-AB9D-225B3785B390}"/>
                    </a:ext>
                  </a:extLst>
                </p14:cNvPr>
                <p14:cNvContentPartPr/>
                <p14:nvPr/>
              </p14:nvContentPartPr>
              <p14:xfrm>
                <a:off x="5473547" y="3130080"/>
                <a:ext cx="360" cy="360"/>
              </p14:xfrm>
            </p:contentPart>
          </mc:Choice>
          <mc:Fallback>
            <p:pic>
              <p:nvPicPr>
                <p:cNvPr id="59" name="Freihand 58">
                  <a:extLst>
                    <a:ext uri="{FF2B5EF4-FFF2-40B4-BE49-F238E27FC236}">
                      <a16:creationId xmlns:a16="http://schemas.microsoft.com/office/drawing/2014/main" id="{092D67CC-4FF9-4622-AB9D-225B3785B390}"/>
                    </a:ext>
                  </a:extLst>
                </p:cNvPr>
                <p:cNvPicPr/>
                <p:nvPr/>
              </p:nvPicPr>
              <p:blipFill>
                <a:blip r:embed="rId31"/>
                <a:stretch>
                  <a:fillRect/>
                </a:stretch>
              </p:blipFill>
              <p:spPr>
                <a:xfrm>
                  <a:off x="5469227" y="312576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60" name="Freihand 59">
                  <a:extLst>
                    <a:ext uri="{FF2B5EF4-FFF2-40B4-BE49-F238E27FC236}">
                      <a16:creationId xmlns:a16="http://schemas.microsoft.com/office/drawing/2014/main" id="{1ABF63F7-2E78-4396-9E2C-AA89948EC287}"/>
                    </a:ext>
                  </a:extLst>
                </p14:cNvPr>
                <p14:cNvContentPartPr/>
                <p14:nvPr/>
              </p14:nvContentPartPr>
              <p14:xfrm>
                <a:off x="2350187" y="195720"/>
                <a:ext cx="3692880" cy="2925000"/>
              </p14:xfrm>
            </p:contentPart>
          </mc:Choice>
          <mc:Fallback>
            <p:pic>
              <p:nvPicPr>
                <p:cNvPr id="60" name="Freihand 59">
                  <a:extLst>
                    <a:ext uri="{FF2B5EF4-FFF2-40B4-BE49-F238E27FC236}">
                      <a16:creationId xmlns:a16="http://schemas.microsoft.com/office/drawing/2014/main" id="{1ABF63F7-2E78-4396-9E2C-AA89948EC287}"/>
                    </a:ext>
                  </a:extLst>
                </p:cNvPr>
                <p:cNvPicPr/>
                <p:nvPr/>
              </p:nvPicPr>
              <p:blipFill>
                <a:blip r:embed="rId111"/>
                <a:stretch>
                  <a:fillRect/>
                </a:stretch>
              </p:blipFill>
              <p:spPr>
                <a:xfrm>
                  <a:off x="2345867" y="191400"/>
                  <a:ext cx="3701520" cy="293364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61" name="Freihand 60">
                  <a:extLst>
                    <a:ext uri="{FF2B5EF4-FFF2-40B4-BE49-F238E27FC236}">
                      <a16:creationId xmlns:a16="http://schemas.microsoft.com/office/drawing/2014/main" id="{9D5BF469-FC34-41E6-AC6A-DF1F2C69B43C}"/>
                    </a:ext>
                  </a:extLst>
                </p14:cNvPr>
                <p14:cNvContentPartPr/>
                <p14:nvPr/>
              </p14:nvContentPartPr>
              <p14:xfrm>
                <a:off x="5592347" y="3189120"/>
                <a:ext cx="276480" cy="68040"/>
              </p14:xfrm>
            </p:contentPart>
          </mc:Choice>
          <mc:Fallback>
            <p:pic>
              <p:nvPicPr>
                <p:cNvPr id="61" name="Freihand 60">
                  <a:extLst>
                    <a:ext uri="{FF2B5EF4-FFF2-40B4-BE49-F238E27FC236}">
                      <a16:creationId xmlns:a16="http://schemas.microsoft.com/office/drawing/2014/main" id="{9D5BF469-FC34-41E6-AC6A-DF1F2C69B43C}"/>
                    </a:ext>
                  </a:extLst>
                </p:cNvPr>
                <p:cNvPicPr/>
                <p:nvPr/>
              </p:nvPicPr>
              <p:blipFill>
                <a:blip r:embed="rId113"/>
                <a:stretch>
                  <a:fillRect/>
                </a:stretch>
              </p:blipFill>
              <p:spPr>
                <a:xfrm>
                  <a:off x="5588027" y="3184800"/>
                  <a:ext cx="28512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62" name="Freihand 61">
                  <a:extLst>
                    <a:ext uri="{FF2B5EF4-FFF2-40B4-BE49-F238E27FC236}">
                      <a16:creationId xmlns:a16="http://schemas.microsoft.com/office/drawing/2014/main" id="{D6D37254-56CF-414A-8635-C1A577288B4B}"/>
                    </a:ext>
                  </a:extLst>
                </p14:cNvPr>
                <p14:cNvContentPartPr/>
                <p14:nvPr/>
              </p14:nvContentPartPr>
              <p14:xfrm>
                <a:off x="5845067" y="3112440"/>
                <a:ext cx="117360" cy="209520"/>
              </p14:xfrm>
            </p:contentPart>
          </mc:Choice>
          <mc:Fallback>
            <p:pic>
              <p:nvPicPr>
                <p:cNvPr id="62" name="Freihand 61">
                  <a:extLst>
                    <a:ext uri="{FF2B5EF4-FFF2-40B4-BE49-F238E27FC236}">
                      <a16:creationId xmlns:a16="http://schemas.microsoft.com/office/drawing/2014/main" id="{D6D37254-56CF-414A-8635-C1A577288B4B}"/>
                    </a:ext>
                  </a:extLst>
                </p:cNvPr>
                <p:cNvPicPr/>
                <p:nvPr/>
              </p:nvPicPr>
              <p:blipFill>
                <a:blip r:embed="rId115"/>
                <a:stretch>
                  <a:fillRect/>
                </a:stretch>
              </p:blipFill>
              <p:spPr>
                <a:xfrm>
                  <a:off x="5840747" y="3108120"/>
                  <a:ext cx="126000" cy="21816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63" name="Freihand 62">
                  <a:extLst>
                    <a:ext uri="{FF2B5EF4-FFF2-40B4-BE49-F238E27FC236}">
                      <a16:creationId xmlns:a16="http://schemas.microsoft.com/office/drawing/2014/main" id="{9F991F8E-1B60-4884-9E32-EDD00A01CAE7}"/>
                    </a:ext>
                  </a:extLst>
                </p14:cNvPr>
                <p14:cNvContentPartPr/>
                <p14:nvPr/>
              </p14:nvContentPartPr>
              <p14:xfrm>
                <a:off x="6102827" y="3069600"/>
                <a:ext cx="243000" cy="102960"/>
              </p14:xfrm>
            </p:contentPart>
          </mc:Choice>
          <mc:Fallback>
            <p:pic>
              <p:nvPicPr>
                <p:cNvPr id="63" name="Freihand 62">
                  <a:extLst>
                    <a:ext uri="{FF2B5EF4-FFF2-40B4-BE49-F238E27FC236}">
                      <a16:creationId xmlns:a16="http://schemas.microsoft.com/office/drawing/2014/main" id="{9F991F8E-1B60-4884-9E32-EDD00A01CAE7}"/>
                    </a:ext>
                  </a:extLst>
                </p:cNvPr>
                <p:cNvPicPr/>
                <p:nvPr/>
              </p:nvPicPr>
              <p:blipFill>
                <a:blip r:embed="rId117"/>
                <a:stretch>
                  <a:fillRect/>
                </a:stretch>
              </p:blipFill>
              <p:spPr>
                <a:xfrm>
                  <a:off x="6098507" y="3065280"/>
                  <a:ext cx="25164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64" name="Freihand 63">
                  <a:extLst>
                    <a:ext uri="{FF2B5EF4-FFF2-40B4-BE49-F238E27FC236}">
                      <a16:creationId xmlns:a16="http://schemas.microsoft.com/office/drawing/2014/main" id="{B3030B7E-D25F-436D-90C1-9B241F2E0868}"/>
                    </a:ext>
                  </a:extLst>
                </p14:cNvPr>
                <p14:cNvContentPartPr/>
                <p14:nvPr/>
              </p14:nvContentPartPr>
              <p14:xfrm>
                <a:off x="6323507" y="2922720"/>
                <a:ext cx="360" cy="360"/>
              </p14:xfrm>
            </p:contentPart>
          </mc:Choice>
          <mc:Fallback>
            <p:pic>
              <p:nvPicPr>
                <p:cNvPr id="64" name="Freihand 63">
                  <a:extLst>
                    <a:ext uri="{FF2B5EF4-FFF2-40B4-BE49-F238E27FC236}">
                      <a16:creationId xmlns:a16="http://schemas.microsoft.com/office/drawing/2014/main" id="{B3030B7E-D25F-436D-90C1-9B241F2E0868}"/>
                    </a:ext>
                  </a:extLst>
                </p:cNvPr>
                <p:cNvPicPr/>
                <p:nvPr/>
              </p:nvPicPr>
              <p:blipFill>
                <a:blip r:embed="rId31"/>
                <a:stretch>
                  <a:fillRect/>
                </a:stretch>
              </p:blipFill>
              <p:spPr>
                <a:xfrm>
                  <a:off x="6319187" y="291840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65" name="Freihand 64">
                  <a:extLst>
                    <a:ext uri="{FF2B5EF4-FFF2-40B4-BE49-F238E27FC236}">
                      <a16:creationId xmlns:a16="http://schemas.microsoft.com/office/drawing/2014/main" id="{C94C4683-761D-4CDF-9110-61A04EF984B8}"/>
                    </a:ext>
                  </a:extLst>
                </p14:cNvPr>
                <p14:cNvContentPartPr/>
                <p14:nvPr/>
              </p14:nvContentPartPr>
              <p14:xfrm>
                <a:off x="6520067" y="2841000"/>
                <a:ext cx="255240" cy="226440"/>
              </p14:xfrm>
            </p:contentPart>
          </mc:Choice>
          <mc:Fallback>
            <p:pic>
              <p:nvPicPr>
                <p:cNvPr id="65" name="Freihand 64">
                  <a:extLst>
                    <a:ext uri="{FF2B5EF4-FFF2-40B4-BE49-F238E27FC236}">
                      <a16:creationId xmlns:a16="http://schemas.microsoft.com/office/drawing/2014/main" id="{C94C4683-761D-4CDF-9110-61A04EF984B8}"/>
                    </a:ext>
                  </a:extLst>
                </p:cNvPr>
                <p:cNvPicPr/>
                <p:nvPr/>
              </p:nvPicPr>
              <p:blipFill>
                <a:blip r:embed="rId120"/>
                <a:stretch>
                  <a:fillRect/>
                </a:stretch>
              </p:blipFill>
              <p:spPr>
                <a:xfrm>
                  <a:off x="6515747" y="2836680"/>
                  <a:ext cx="263880" cy="23508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66" name="Freihand 65">
                  <a:extLst>
                    <a:ext uri="{FF2B5EF4-FFF2-40B4-BE49-F238E27FC236}">
                      <a16:creationId xmlns:a16="http://schemas.microsoft.com/office/drawing/2014/main" id="{279B89DF-F810-4F0C-BCF4-2FAE0E909D05}"/>
                    </a:ext>
                  </a:extLst>
                </p14:cNvPr>
                <p14:cNvContentPartPr/>
                <p14:nvPr/>
              </p14:nvContentPartPr>
              <p14:xfrm>
                <a:off x="6780347" y="2897520"/>
                <a:ext cx="90360" cy="114480"/>
              </p14:xfrm>
            </p:contentPart>
          </mc:Choice>
          <mc:Fallback>
            <p:pic>
              <p:nvPicPr>
                <p:cNvPr id="66" name="Freihand 65">
                  <a:extLst>
                    <a:ext uri="{FF2B5EF4-FFF2-40B4-BE49-F238E27FC236}">
                      <a16:creationId xmlns:a16="http://schemas.microsoft.com/office/drawing/2014/main" id="{279B89DF-F810-4F0C-BCF4-2FAE0E909D05}"/>
                    </a:ext>
                  </a:extLst>
                </p:cNvPr>
                <p:cNvPicPr/>
                <p:nvPr/>
              </p:nvPicPr>
              <p:blipFill>
                <a:blip r:embed="rId122"/>
                <a:stretch>
                  <a:fillRect/>
                </a:stretch>
              </p:blipFill>
              <p:spPr>
                <a:xfrm>
                  <a:off x="6776027" y="2893200"/>
                  <a:ext cx="9900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67" name="Freihand 66">
                  <a:extLst>
                    <a:ext uri="{FF2B5EF4-FFF2-40B4-BE49-F238E27FC236}">
                      <a16:creationId xmlns:a16="http://schemas.microsoft.com/office/drawing/2014/main" id="{047097FE-C9EA-43F7-9594-7E714B1665CE}"/>
                    </a:ext>
                  </a:extLst>
                </p14:cNvPr>
                <p14:cNvContentPartPr/>
                <p14:nvPr/>
              </p14:nvContentPartPr>
              <p14:xfrm>
                <a:off x="7035587" y="2663520"/>
                <a:ext cx="489960" cy="388080"/>
              </p14:xfrm>
            </p:contentPart>
          </mc:Choice>
          <mc:Fallback>
            <p:pic>
              <p:nvPicPr>
                <p:cNvPr id="67" name="Freihand 66">
                  <a:extLst>
                    <a:ext uri="{FF2B5EF4-FFF2-40B4-BE49-F238E27FC236}">
                      <a16:creationId xmlns:a16="http://schemas.microsoft.com/office/drawing/2014/main" id="{047097FE-C9EA-43F7-9594-7E714B1665CE}"/>
                    </a:ext>
                  </a:extLst>
                </p:cNvPr>
                <p:cNvPicPr/>
                <p:nvPr/>
              </p:nvPicPr>
              <p:blipFill>
                <a:blip r:embed="rId124"/>
                <a:stretch>
                  <a:fillRect/>
                </a:stretch>
              </p:blipFill>
              <p:spPr>
                <a:xfrm>
                  <a:off x="7031267" y="2659200"/>
                  <a:ext cx="498600" cy="39672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68" name="Freihand 67">
                  <a:extLst>
                    <a:ext uri="{FF2B5EF4-FFF2-40B4-BE49-F238E27FC236}">
                      <a16:creationId xmlns:a16="http://schemas.microsoft.com/office/drawing/2014/main" id="{CD754BD4-5E0D-4C9B-A3B5-1D69D2B82EB9}"/>
                    </a:ext>
                  </a:extLst>
                </p14:cNvPr>
                <p14:cNvContentPartPr/>
                <p14:nvPr/>
              </p14:nvContentPartPr>
              <p14:xfrm>
                <a:off x="7460747" y="2654880"/>
                <a:ext cx="251280" cy="204480"/>
              </p14:xfrm>
            </p:contentPart>
          </mc:Choice>
          <mc:Fallback>
            <p:pic>
              <p:nvPicPr>
                <p:cNvPr id="68" name="Freihand 67">
                  <a:extLst>
                    <a:ext uri="{FF2B5EF4-FFF2-40B4-BE49-F238E27FC236}">
                      <a16:creationId xmlns:a16="http://schemas.microsoft.com/office/drawing/2014/main" id="{CD754BD4-5E0D-4C9B-A3B5-1D69D2B82EB9}"/>
                    </a:ext>
                  </a:extLst>
                </p:cNvPr>
                <p:cNvPicPr/>
                <p:nvPr/>
              </p:nvPicPr>
              <p:blipFill>
                <a:blip r:embed="rId126"/>
                <a:stretch>
                  <a:fillRect/>
                </a:stretch>
              </p:blipFill>
              <p:spPr>
                <a:xfrm>
                  <a:off x="7456427" y="2650560"/>
                  <a:ext cx="259920" cy="21312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69" name="Freihand 68">
                  <a:extLst>
                    <a:ext uri="{FF2B5EF4-FFF2-40B4-BE49-F238E27FC236}">
                      <a16:creationId xmlns:a16="http://schemas.microsoft.com/office/drawing/2014/main" id="{A2CFB626-7300-4AF3-94C5-AA4CFA44898D}"/>
                    </a:ext>
                  </a:extLst>
                </p14:cNvPr>
                <p14:cNvContentPartPr/>
                <p14:nvPr/>
              </p14:nvContentPartPr>
              <p14:xfrm>
                <a:off x="7682867" y="2713200"/>
                <a:ext cx="121680" cy="82080"/>
              </p14:xfrm>
            </p:contentPart>
          </mc:Choice>
          <mc:Fallback>
            <p:pic>
              <p:nvPicPr>
                <p:cNvPr id="69" name="Freihand 68">
                  <a:extLst>
                    <a:ext uri="{FF2B5EF4-FFF2-40B4-BE49-F238E27FC236}">
                      <a16:creationId xmlns:a16="http://schemas.microsoft.com/office/drawing/2014/main" id="{A2CFB626-7300-4AF3-94C5-AA4CFA44898D}"/>
                    </a:ext>
                  </a:extLst>
                </p:cNvPr>
                <p:cNvPicPr/>
                <p:nvPr/>
              </p:nvPicPr>
              <p:blipFill>
                <a:blip r:embed="rId128"/>
                <a:stretch>
                  <a:fillRect/>
                </a:stretch>
              </p:blipFill>
              <p:spPr>
                <a:xfrm>
                  <a:off x="7678547" y="2708880"/>
                  <a:ext cx="13032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70" name="Freihand 69">
                  <a:extLst>
                    <a:ext uri="{FF2B5EF4-FFF2-40B4-BE49-F238E27FC236}">
                      <a16:creationId xmlns:a16="http://schemas.microsoft.com/office/drawing/2014/main" id="{089B09B2-77F4-4141-98AC-49B6AF12A067}"/>
                    </a:ext>
                  </a:extLst>
                </p14:cNvPr>
                <p14:cNvContentPartPr/>
                <p14:nvPr/>
              </p14:nvContentPartPr>
              <p14:xfrm>
                <a:off x="7773587" y="2572080"/>
                <a:ext cx="299520" cy="209520"/>
              </p14:xfrm>
            </p:contentPart>
          </mc:Choice>
          <mc:Fallback>
            <p:pic>
              <p:nvPicPr>
                <p:cNvPr id="70" name="Freihand 69">
                  <a:extLst>
                    <a:ext uri="{FF2B5EF4-FFF2-40B4-BE49-F238E27FC236}">
                      <a16:creationId xmlns:a16="http://schemas.microsoft.com/office/drawing/2014/main" id="{089B09B2-77F4-4141-98AC-49B6AF12A067}"/>
                    </a:ext>
                  </a:extLst>
                </p:cNvPr>
                <p:cNvPicPr/>
                <p:nvPr/>
              </p:nvPicPr>
              <p:blipFill>
                <a:blip r:embed="rId130"/>
                <a:stretch>
                  <a:fillRect/>
                </a:stretch>
              </p:blipFill>
              <p:spPr>
                <a:xfrm>
                  <a:off x="7769267" y="2567760"/>
                  <a:ext cx="308160" cy="21816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71" name="Freihand 70">
                  <a:extLst>
                    <a:ext uri="{FF2B5EF4-FFF2-40B4-BE49-F238E27FC236}">
                      <a16:creationId xmlns:a16="http://schemas.microsoft.com/office/drawing/2014/main" id="{3CF07AA0-61A1-4F01-9184-53461FCD389E}"/>
                    </a:ext>
                  </a:extLst>
                </p14:cNvPr>
                <p14:cNvContentPartPr/>
                <p14:nvPr/>
              </p14:nvContentPartPr>
              <p14:xfrm>
                <a:off x="8058707" y="2608800"/>
                <a:ext cx="154440" cy="105840"/>
              </p14:xfrm>
            </p:contentPart>
          </mc:Choice>
          <mc:Fallback>
            <p:pic>
              <p:nvPicPr>
                <p:cNvPr id="71" name="Freihand 70">
                  <a:extLst>
                    <a:ext uri="{FF2B5EF4-FFF2-40B4-BE49-F238E27FC236}">
                      <a16:creationId xmlns:a16="http://schemas.microsoft.com/office/drawing/2014/main" id="{3CF07AA0-61A1-4F01-9184-53461FCD389E}"/>
                    </a:ext>
                  </a:extLst>
                </p:cNvPr>
                <p:cNvPicPr/>
                <p:nvPr/>
              </p:nvPicPr>
              <p:blipFill>
                <a:blip r:embed="rId132"/>
                <a:stretch>
                  <a:fillRect/>
                </a:stretch>
              </p:blipFill>
              <p:spPr>
                <a:xfrm>
                  <a:off x="8054387" y="2604480"/>
                  <a:ext cx="163080" cy="11448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82" name="Freihand 81">
                  <a:extLst>
                    <a:ext uri="{FF2B5EF4-FFF2-40B4-BE49-F238E27FC236}">
                      <a16:creationId xmlns:a16="http://schemas.microsoft.com/office/drawing/2014/main" id="{3E5C0D75-706E-47E8-9BA2-AD33A459E5B3}"/>
                    </a:ext>
                  </a:extLst>
                </p14:cNvPr>
                <p14:cNvContentPartPr/>
                <p14:nvPr/>
              </p14:nvContentPartPr>
              <p14:xfrm>
                <a:off x="8352467" y="2366880"/>
                <a:ext cx="90720" cy="329760"/>
              </p14:xfrm>
            </p:contentPart>
          </mc:Choice>
          <mc:Fallback>
            <p:pic>
              <p:nvPicPr>
                <p:cNvPr id="82" name="Freihand 81">
                  <a:extLst>
                    <a:ext uri="{FF2B5EF4-FFF2-40B4-BE49-F238E27FC236}">
                      <a16:creationId xmlns:a16="http://schemas.microsoft.com/office/drawing/2014/main" id="{3E5C0D75-706E-47E8-9BA2-AD33A459E5B3}"/>
                    </a:ext>
                  </a:extLst>
                </p:cNvPr>
                <p:cNvPicPr/>
                <p:nvPr/>
              </p:nvPicPr>
              <p:blipFill>
                <a:blip r:embed="rId134"/>
                <a:stretch>
                  <a:fillRect/>
                </a:stretch>
              </p:blipFill>
              <p:spPr>
                <a:xfrm>
                  <a:off x="8348147" y="2362560"/>
                  <a:ext cx="99360" cy="33840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83" name="Freihand 82">
                  <a:extLst>
                    <a:ext uri="{FF2B5EF4-FFF2-40B4-BE49-F238E27FC236}">
                      <a16:creationId xmlns:a16="http://schemas.microsoft.com/office/drawing/2014/main" id="{1B3D1572-4DBB-4AC4-977F-35F6FA290A34}"/>
                    </a:ext>
                  </a:extLst>
                </p14:cNvPr>
                <p14:cNvContentPartPr/>
                <p14:nvPr/>
              </p14:nvContentPartPr>
              <p14:xfrm>
                <a:off x="8503307" y="2445720"/>
                <a:ext cx="73800" cy="176040"/>
              </p14:xfrm>
            </p:contentPart>
          </mc:Choice>
          <mc:Fallback>
            <p:pic>
              <p:nvPicPr>
                <p:cNvPr id="83" name="Freihand 82">
                  <a:extLst>
                    <a:ext uri="{FF2B5EF4-FFF2-40B4-BE49-F238E27FC236}">
                      <a16:creationId xmlns:a16="http://schemas.microsoft.com/office/drawing/2014/main" id="{1B3D1572-4DBB-4AC4-977F-35F6FA290A34}"/>
                    </a:ext>
                  </a:extLst>
                </p:cNvPr>
                <p:cNvPicPr/>
                <p:nvPr/>
              </p:nvPicPr>
              <p:blipFill>
                <a:blip r:embed="rId136"/>
                <a:stretch>
                  <a:fillRect/>
                </a:stretch>
              </p:blipFill>
              <p:spPr>
                <a:xfrm>
                  <a:off x="8498987" y="2441400"/>
                  <a:ext cx="8244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84" name="Freihand 83">
                  <a:extLst>
                    <a:ext uri="{FF2B5EF4-FFF2-40B4-BE49-F238E27FC236}">
                      <a16:creationId xmlns:a16="http://schemas.microsoft.com/office/drawing/2014/main" id="{24CB9DFB-5978-4A0D-A68E-0E7AFE53167A}"/>
                    </a:ext>
                  </a:extLst>
                </p14:cNvPr>
                <p14:cNvContentPartPr/>
                <p14:nvPr/>
              </p14:nvContentPartPr>
              <p14:xfrm>
                <a:off x="8614187" y="2424480"/>
                <a:ext cx="252720" cy="111600"/>
              </p14:xfrm>
            </p:contentPart>
          </mc:Choice>
          <mc:Fallback>
            <p:pic>
              <p:nvPicPr>
                <p:cNvPr id="84" name="Freihand 83">
                  <a:extLst>
                    <a:ext uri="{FF2B5EF4-FFF2-40B4-BE49-F238E27FC236}">
                      <a16:creationId xmlns:a16="http://schemas.microsoft.com/office/drawing/2014/main" id="{24CB9DFB-5978-4A0D-A68E-0E7AFE53167A}"/>
                    </a:ext>
                  </a:extLst>
                </p:cNvPr>
                <p:cNvPicPr/>
                <p:nvPr/>
              </p:nvPicPr>
              <p:blipFill>
                <a:blip r:embed="rId138"/>
                <a:stretch>
                  <a:fillRect/>
                </a:stretch>
              </p:blipFill>
              <p:spPr>
                <a:xfrm>
                  <a:off x="8609867" y="2420160"/>
                  <a:ext cx="26136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85" name="Freihand 84">
                  <a:extLst>
                    <a:ext uri="{FF2B5EF4-FFF2-40B4-BE49-F238E27FC236}">
                      <a16:creationId xmlns:a16="http://schemas.microsoft.com/office/drawing/2014/main" id="{F10A500C-61F3-4414-8B8D-34CF13384997}"/>
                    </a:ext>
                  </a:extLst>
                </p14:cNvPr>
                <p14:cNvContentPartPr/>
                <p14:nvPr/>
              </p14:nvContentPartPr>
              <p14:xfrm>
                <a:off x="8801387" y="2317200"/>
                <a:ext cx="360" cy="360"/>
              </p14:xfrm>
            </p:contentPart>
          </mc:Choice>
          <mc:Fallback>
            <p:pic>
              <p:nvPicPr>
                <p:cNvPr id="85" name="Freihand 84">
                  <a:extLst>
                    <a:ext uri="{FF2B5EF4-FFF2-40B4-BE49-F238E27FC236}">
                      <a16:creationId xmlns:a16="http://schemas.microsoft.com/office/drawing/2014/main" id="{F10A500C-61F3-4414-8B8D-34CF13384997}"/>
                    </a:ext>
                  </a:extLst>
                </p:cNvPr>
                <p:cNvPicPr/>
                <p:nvPr/>
              </p:nvPicPr>
              <p:blipFill>
                <a:blip r:embed="rId31"/>
                <a:stretch>
                  <a:fillRect/>
                </a:stretch>
              </p:blipFill>
              <p:spPr>
                <a:xfrm>
                  <a:off x="8797067" y="231288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86" name="Freihand 85">
                  <a:extLst>
                    <a:ext uri="{FF2B5EF4-FFF2-40B4-BE49-F238E27FC236}">
                      <a16:creationId xmlns:a16="http://schemas.microsoft.com/office/drawing/2014/main" id="{2CF535B9-35FC-41C2-B660-38F6EA39FE20}"/>
                    </a:ext>
                  </a:extLst>
                </p14:cNvPr>
                <p14:cNvContentPartPr/>
                <p14:nvPr/>
              </p14:nvContentPartPr>
              <p14:xfrm>
                <a:off x="8918747" y="2386320"/>
                <a:ext cx="10080" cy="83880"/>
              </p14:xfrm>
            </p:contentPart>
          </mc:Choice>
          <mc:Fallback>
            <p:pic>
              <p:nvPicPr>
                <p:cNvPr id="86" name="Freihand 85">
                  <a:extLst>
                    <a:ext uri="{FF2B5EF4-FFF2-40B4-BE49-F238E27FC236}">
                      <a16:creationId xmlns:a16="http://schemas.microsoft.com/office/drawing/2014/main" id="{2CF535B9-35FC-41C2-B660-38F6EA39FE20}"/>
                    </a:ext>
                  </a:extLst>
                </p:cNvPr>
                <p:cNvPicPr/>
                <p:nvPr/>
              </p:nvPicPr>
              <p:blipFill>
                <a:blip r:embed="rId141"/>
                <a:stretch>
                  <a:fillRect/>
                </a:stretch>
              </p:blipFill>
              <p:spPr>
                <a:xfrm>
                  <a:off x="8914427" y="2382000"/>
                  <a:ext cx="1872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87" name="Freihand 86">
                  <a:extLst>
                    <a:ext uri="{FF2B5EF4-FFF2-40B4-BE49-F238E27FC236}">
                      <a16:creationId xmlns:a16="http://schemas.microsoft.com/office/drawing/2014/main" id="{2E08FA47-B642-42E4-9390-07F8158372A7}"/>
                    </a:ext>
                  </a:extLst>
                </p14:cNvPr>
                <p14:cNvContentPartPr/>
                <p14:nvPr/>
              </p14:nvContentPartPr>
              <p14:xfrm>
                <a:off x="8985347" y="2247720"/>
                <a:ext cx="50760" cy="231480"/>
              </p14:xfrm>
            </p:contentPart>
          </mc:Choice>
          <mc:Fallback>
            <p:pic>
              <p:nvPicPr>
                <p:cNvPr id="87" name="Freihand 86">
                  <a:extLst>
                    <a:ext uri="{FF2B5EF4-FFF2-40B4-BE49-F238E27FC236}">
                      <a16:creationId xmlns:a16="http://schemas.microsoft.com/office/drawing/2014/main" id="{2E08FA47-B642-42E4-9390-07F8158372A7}"/>
                    </a:ext>
                  </a:extLst>
                </p:cNvPr>
                <p:cNvPicPr/>
                <p:nvPr/>
              </p:nvPicPr>
              <p:blipFill>
                <a:blip r:embed="rId143"/>
                <a:stretch>
                  <a:fillRect/>
                </a:stretch>
              </p:blipFill>
              <p:spPr>
                <a:xfrm>
                  <a:off x="8981027" y="2243400"/>
                  <a:ext cx="59400" cy="24012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88" name="Freihand 87">
                  <a:extLst>
                    <a:ext uri="{FF2B5EF4-FFF2-40B4-BE49-F238E27FC236}">
                      <a16:creationId xmlns:a16="http://schemas.microsoft.com/office/drawing/2014/main" id="{1EC7F89F-22D4-4093-AC95-DBF830AE85E8}"/>
                    </a:ext>
                  </a:extLst>
                </p14:cNvPr>
                <p14:cNvContentPartPr/>
                <p14:nvPr/>
              </p14:nvContentPartPr>
              <p14:xfrm>
                <a:off x="9042947" y="2308200"/>
                <a:ext cx="185040" cy="124560"/>
              </p14:xfrm>
            </p:contentPart>
          </mc:Choice>
          <mc:Fallback>
            <p:pic>
              <p:nvPicPr>
                <p:cNvPr id="88" name="Freihand 87">
                  <a:extLst>
                    <a:ext uri="{FF2B5EF4-FFF2-40B4-BE49-F238E27FC236}">
                      <a16:creationId xmlns:a16="http://schemas.microsoft.com/office/drawing/2014/main" id="{1EC7F89F-22D4-4093-AC95-DBF830AE85E8}"/>
                    </a:ext>
                  </a:extLst>
                </p:cNvPr>
                <p:cNvPicPr/>
                <p:nvPr/>
              </p:nvPicPr>
              <p:blipFill>
                <a:blip r:embed="rId145"/>
                <a:stretch>
                  <a:fillRect/>
                </a:stretch>
              </p:blipFill>
              <p:spPr>
                <a:xfrm>
                  <a:off x="9038627" y="2303880"/>
                  <a:ext cx="19368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90" name="Freihand 89">
                  <a:extLst>
                    <a:ext uri="{FF2B5EF4-FFF2-40B4-BE49-F238E27FC236}">
                      <a16:creationId xmlns:a16="http://schemas.microsoft.com/office/drawing/2014/main" id="{E5E4600A-A829-455C-8556-392D2F6549FD}"/>
                    </a:ext>
                  </a:extLst>
                </p14:cNvPr>
                <p14:cNvContentPartPr/>
                <p14:nvPr/>
              </p14:nvContentPartPr>
              <p14:xfrm>
                <a:off x="9339947" y="2104440"/>
                <a:ext cx="138960" cy="340560"/>
              </p14:xfrm>
            </p:contentPart>
          </mc:Choice>
          <mc:Fallback>
            <p:pic>
              <p:nvPicPr>
                <p:cNvPr id="90" name="Freihand 89">
                  <a:extLst>
                    <a:ext uri="{FF2B5EF4-FFF2-40B4-BE49-F238E27FC236}">
                      <a16:creationId xmlns:a16="http://schemas.microsoft.com/office/drawing/2014/main" id="{E5E4600A-A829-455C-8556-392D2F6549FD}"/>
                    </a:ext>
                  </a:extLst>
                </p:cNvPr>
                <p:cNvPicPr/>
                <p:nvPr/>
              </p:nvPicPr>
              <p:blipFill>
                <a:blip r:embed="rId147"/>
                <a:stretch>
                  <a:fillRect/>
                </a:stretch>
              </p:blipFill>
              <p:spPr>
                <a:xfrm>
                  <a:off x="9335627" y="2100120"/>
                  <a:ext cx="147600" cy="34920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91" name="Freihand 90">
                  <a:extLst>
                    <a:ext uri="{FF2B5EF4-FFF2-40B4-BE49-F238E27FC236}">
                      <a16:creationId xmlns:a16="http://schemas.microsoft.com/office/drawing/2014/main" id="{E727FCAD-E672-4517-9408-8DF2F506E371}"/>
                    </a:ext>
                  </a:extLst>
                </p14:cNvPr>
                <p14:cNvContentPartPr/>
                <p14:nvPr/>
              </p14:nvContentPartPr>
              <p14:xfrm>
                <a:off x="9440027" y="2261040"/>
                <a:ext cx="360" cy="360"/>
              </p14:xfrm>
            </p:contentPart>
          </mc:Choice>
          <mc:Fallback>
            <p:pic>
              <p:nvPicPr>
                <p:cNvPr id="91" name="Freihand 90">
                  <a:extLst>
                    <a:ext uri="{FF2B5EF4-FFF2-40B4-BE49-F238E27FC236}">
                      <a16:creationId xmlns:a16="http://schemas.microsoft.com/office/drawing/2014/main" id="{E727FCAD-E672-4517-9408-8DF2F506E371}"/>
                    </a:ext>
                  </a:extLst>
                </p:cNvPr>
                <p:cNvPicPr/>
                <p:nvPr/>
              </p:nvPicPr>
              <p:blipFill>
                <a:blip r:embed="rId31"/>
                <a:stretch>
                  <a:fillRect/>
                </a:stretch>
              </p:blipFill>
              <p:spPr>
                <a:xfrm>
                  <a:off x="9435707" y="225672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92" name="Freihand 91">
                  <a:extLst>
                    <a:ext uri="{FF2B5EF4-FFF2-40B4-BE49-F238E27FC236}">
                      <a16:creationId xmlns:a16="http://schemas.microsoft.com/office/drawing/2014/main" id="{321F0ABF-5B5A-4275-A1AA-BC0F5C64708F}"/>
                    </a:ext>
                  </a:extLst>
                </p14:cNvPr>
                <p14:cNvContentPartPr/>
                <p14:nvPr/>
              </p14:nvContentPartPr>
              <p14:xfrm>
                <a:off x="9524627" y="2152680"/>
                <a:ext cx="162000" cy="117720"/>
              </p14:xfrm>
            </p:contentPart>
          </mc:Choice>
          <mc:Fallback>
            <p:pic>
              <p:nvPicPr>
                <p:cNvPr id="92" name="Freihand 91">
                  <a:extLst>
                    <a:ext uri="{FF2B5EF4-FFF2-40B4-BE49-F238E27FC236}">
                      <a16:creationId xmlns:a16="http://schemas.microsoft.com/office/drawing/2014/main" id="{321F0ABF-5B5A-4275-A1AA-BC0F5C64708F}"/>
                    </a:ext>
                  </a:extLst>
                </p:cNvPr>
                <p:cNvPicPr/>
                <p:nvPr/>
              </p:nvPicPr>
              <p:blipFill>
                <a:blip r:embed="rId150"/>
                <a:stretch>
                  <a:fillRect/>
                </a:stretch>
              </p:blipFill>
              <p:spPr>
                <a:xfrm>
                  <a:off x="9520307" y="2148360"/>
                  <a:ext cx="17064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93" name="Freihand 92">
                  <a:extLst>
                    <a:ext uri="{FF2B5EF4-FFF2-40B4-BE49-F238E27FC236}">
                      <a16:creationId xmlns:a16="http://schemas.microsoft.com/office/drawing/2014/main" id="{49170C05-30E6-4C71-A804-B4B75108C51B}"/>
                    </a:ext>
                  </a:extLst>
                </p14:cNvPr>
                <p14:cNvContentPartPr/>
                <p14:nvPr/>
              </p14:nvContentPartPr>
              <p14:xfrm>
                <a:off x="9766547" y="2051520"/>
                <a:ext cx="248400" cy="106200"/>
              </p14:xfrm>
            </p:contentPart>
          </mc:Choice>
          <mc:Fallback>
            <p:pic>
              <p:nvPicPr>
                <p:cNvPr id="93" name="Freihand 92">
                  <a:extLst>
                    <a:ext uri="{FF2B5EF4-FFF2-40B4-BE49-F238E27FC236}">
                      <a16:creationId xmlns:a16="http://schemas.microsoft.com/office/drawing/2014/main" id="{49170C05-30E6-4C71-A804-B4B75108C51B}"/>
                    </a:ext>
                  </a:extLst>
                </p:cNvPr>
                <p:cNvPicPr/>
                <p:nvPr/>
              </p:nvPicPr>
              <p:blipFill>
                <a:blip r:embed="rId152"/>
                <a:stretch>
                  <a:fillRect/>
                </a:stretch>
              </p:blipFill>
              <p:spPr>
                <a:xfrm>
                  <a:off x="9762227" y="2047200"/>
                  <a:ext cx="25704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94" name="Freihand 93">
                  <a:extLst>
                    <a:ext uri="{FF2B5EF4-FFF2-40B4-BE49-F238E27FC236}">
                      <a16:creationId xmlns:a16="http://schemas.microsoft.com/office/drawing/2014/main" id="{F5D6FDDF-E40A-4072-B21C-34C76FE6DB66}"/>
                    </a:ext>
                  </a:extLst>
                </p14:cNvPr>
                <p14:cNvContentPartPr/>
                <p14:nvPr/>
              </p14:nvContentPartPr>
              <p14:xfrm>
                <a:off x="9994067" y="1959360"/>
                <a:ext cx="27000" cy="27720"/>
              </p14:xfrm>
            </p:contentPart>
          </mc:Choice>
          <mc:Fallback>
            <p:pic>
              <p:nvPicPr>
                <p:cNvPr id="94" name="Freihand 93">
                  <a:extLst>
                    <a:ext uri="{FF2B5EF4-FFF2-40B4-BE49-F238E27FC236}">
                      <a16:creationId xmlns:a16="http://schemas.microsoft.com/office/drawing/2014/main" id="{F5D6FDDF-E40A-4072-B21C-34C76FE6DB66}"/>
                    </a:ext>
                  </a:extLst>
                </p:cNvPr>
                <p:cNvPicPr/>
                <p:nvPr/>
              </p:nvPicPr>
              <p:blipFill>
                <a:blip r:embed="rId154"/>
                <a:stretch>
                  <a:fillRect/>
                </a:stretch>
              </p:blipFill>
              <p:spPr>
                <a:xfrm>
                  <a:off x="9989747" y="1955040"/>
                  <a:ext cx="35640" cy="3636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95" name="Freihand 94">
                  <a:extLst>
                    <a:ext uri="{FF2B5EF4-FFF2-40B4-BE49-F238E27FC236}">
                      <a16:creationId xmlns:a16="http://schemas.microsoft.com/office/drawing/2014/main" id="{64EBF104-85CC-428F-9547-F65F796E8032}"/>
                    </a:ext>
                  </a:extLst>
                </p14:cNvPr>
                <p14:cNvContentPartPr/>
                <p14:nvPr/>
              </p14:nvContentPartPr>
              <p14:xfrm>
                <a:off x="10058507" y="1974480"/>
                <a:ext cx="73800" cy="260640"/>
              </p14:xfrm>
            </p:contentPart>
          </mc:Choice>
          <mc:Fallback>
            <p:pic>
              <p:nvPicPr>
                <p:cNvPr id="95" name="Freihand 94">
                  <a:extLst>
                    <a:ext uri="{FF2B5EF4-FFF2-40B4-BE49-F238E27FC236}">
                      <a16:creationId xmlns:a16="http://schemas.microsoft.com/office/drawing/2014/main" id="{64EBF104-85CC-428F-9547-F65F796E8032}"/>
                    </a:ext>
                  </a:extLst>
                </p:cNvPr>
                <p:cNvPicPr/>
                <p:nvPr/>
              </p:nvPicPr>
              <p:blipFill>
                <a:blip r:embed="rId156"/>
                <a:stretch>
                  <a:fillRect/>
                </a:stretch>
              </p:blipFill>
              <p:spPr>
                <a:xfrm>
                  <a:off x="10054187" y="1970160"/>
                  <a:ext cx="82440" cy="26928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97" name="Freihand 96">
                  <a:extLst>
                    <a:ext uri="{FF2B5EF4-FFF2-40B4-BE49-F238E27FC236}">
                      <a16:creationId xmlns:a16="http://schemas.microsoft.com/office/drawing/2014/main" id="{48AA6DB5-2834-4C93-B1EB-E29F90B8C443}"/>
                    </a:ext>
                  </a:extLst>
                </p14:cNvPr>
                <p14:cNvContentPartPr/>
                <p14:nvPr/>
              </p14:nvContentPartPr>
              <p14:xfrm>
                <a:off x="10160027" y="1804560"/>
                <a:ext cx="287280" cy="208800"/>
              </p14:xfrm>
            </p:contentPart>
          </mc:Choice>
          <mc:Fallback>
            <p:pic>
              <p:nvPicPr>
                <p:cNvPr id="97" name="Freihand 96">
                  <a:extLst>
                    <a:ext uri="{FF2B5EF4-FFF2-40B4-BE49-F238E27FC236}">
                      <a16:creationId xmlns:a16="http://schemas.microsoft.com/office/drawing/2014/main" id="{48AA6DB5-2834-4C93-B1EB-E29F90B8C443}"/>
                    </a:ext>
                  </a:extLst>
                </p:cNvPr>
                <p:cNvPicPr/>
                <p:nvPr/>
              </p:nvPicPr>
              <p:blipFill>
                <a:blip r:embed="rId158"/>
                <a:stretch>
                  <a:fillRect/>
                </a:stretch>
              </p:blipFill>
              <p:spPr>
                <a:xfrm>
                  <a:off x="10155707" y="1800240"/>
                  <a:ext cx="295920" cy="21744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98" name="Freihand 97">
                  <a:extLst>
                    <a:ext uri="{FF2B5EF4-FFF2-40B4-BE49-F238E27FC236}">
                      <a16:creationId xmlns:a16="http://schemas.microsoft.com/office/drawing/2014/main" id="{FDF10507-1359-4D1F-B55C-FECA524E8CF3}"/>
                    </a:ext>
                  </a:extLst>
                </p14:cNvPr>
                <p14:cNvContentPartPr/>
                <p14:nvPr/>
              </p14:nvContentPartPr>
              <p14:xfrm>
                <a:off x="10447667" y="1654800"/>
                <a:ext cx="54000" cy="256680"/>
              </p14:xfrm>
            </p:contentPart>
          </mc:Choice>
          <mc:Fallback>
            <p:pic>
              <p:nvPicPr>
                <p:cNvPr id="98" name="Freihand 97">
                  <a:extLst>
                    <a:ext uri="{FF2B5EF4-FFF2-40B4-BE49-F238E27FC236}">
                      <a16:creationId xmlns:a16="http://schemas.microsoft.com/office/drawing/2014/main" id="{FDF10507-1359-4D1F-B55C-FECA524E8CF3}"/>
                    </a:ext>
                  </a:extLst>
                </p:cNvPr>
                <p:cNvPicPr/>
                <p:nvPr/>
              </p:nvPicPr>
              <p:blipFill>
                <a:blip r:embed="rId160"/>
                <a:stretch>
                  <a:fillRect/>
                </a:stretch>
              </p:blipFill>
              <p:spPr>
                <a:xfrm>
                  <a:off x="10443347" y="1650480"/>
                  <a:ext cx="62640" cy="26532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99" name="Freihand 98">
                  <a:extLst>
                    <a:ext uri="{FF2B5EF4-FFF2-40B4-BE49-F238E27FC236}">
                      <a16:creationId xmlns:a16="http://schemas.microsoft.com/office/drawing/2014/main" id="{8A8AD3EB-32C1-4769-9224-9AECE9E9DC1A}"/>
                    </a:ext>
                  </a:extLst>
                </p14:cNvPr>
                <p14:cNvContentPartPr/>
                <p14:nvPr/>
              </p14:nvContentPartPr>
              <p14:xfrm>
                <a:off x="10558187" y="1594320"/>
                <a:ext cx="91440" cy="388800"/>
              </p14:xfrm>
            </p:contentPart>
          </mc:Choice>
          <mc:Fallback>
            <p:pic>
              <p:nvPicPr>
                <p:cNvPr id="99" name="Freihand 98">
                  <a:extLst>
                    <a:ext uri="{FF2B5EF4-FFF2-40B4-BE49-F238E27FC236}">
                      <a16:creationId xmlns:a16="http://schemas.microsoft.com/office/drawing/2014/main" id="{8A8AD3EB-32C1-4769-9224-9AECE9E9DC1A}"/>
                    </a:ext>
                  </a:extLst>
                </p:cNvPr>
                <p:cNvPicPr/>
                <p:nvPr/>
              </p:nvPicPr>
              <p:blipFill>
                <a:blip r:embed="rId162"/>
                <a:stretch>
                  <a:fillRect/>
                </a:stretch>
              </p:blipFill>
              <p:spPr>
                <a:xfrm>
                  <a:off x="10553867" y="1590000"/>
                  <a:ext cx="100080" cy="39744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01" name="Freihand 100">
                  <a:extLst>
                    <a:ext uri="{FF2B5EF4-FFF2-40B4-BE49-F238E27FC236}">
                      <a16:creationId xmlns:a16="http://schemas.microsoft.com/office/drawing/2014/main" id="{588CF4A5-B6D3-48D3-BB1C-B7FC45012185}"/>
                    </a:ext>
                  </a:extLst>
                </p14:cNvPr>
                <p14:cNvContentPartPr/>
                <p14:nvPr/>
              </p14:nvContentPartPr>
              <p14:xfrm>
                <a:off x="580787" y="1259160"/>
                <a:ext cx="1516680" cy="77760"/>
              </p14:xfrm>
            </p:contentPart>
          </mc:Choice>
          <mc:Fallback>
            <p:pic>
              <p:nvPicPr>
                <p:cNvPr id="101" name="Freihand 100">
                  <a:extLst>
                    <a:ext uri="{FF2B5EF4-FFF2-40B4-BE49-F238E27FC236}">
                      <a16:creationId xmlns:a16="http://schemas.microsoft.com/office/drawing/2014/main" id="{588CF4A5-B6D3-48D3-BB1C-B7FC45012185}"/>
                    </a:ext>
                  </a:extLst>
                </p:cNvPr>
                <p:cNvPicPr/>
                <p:nvPr/>
              </p:nvPicPr>
              <p:blipFill>
                <a:blip r:embed="rId164"/>
                <a:stretch>
                  <a:fillRect/>
                </a:stretch>
              </p:blipFill>
              <p:spPr>
                <a:xfrm>
                  <a:off x="576467" y="1254840"/>
                  <a:ext cx="152532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02" name="Freihand 101">
                  <a:extLst>
                    <a:ext uri="{FF2B5EF4-FFF2-40B4-BE49-F238E27FC236}">
                      <a16:creationId xmlns:a16="http://schemas.microsoft.com/office/drawing/2014/main" id="{289133A8-C38D-4F0C-8939-CCA0D1B5051B}"/>
                    </a:ext>
                  </a:extLst>
                </p14:cNvPr>
                <p14:cNvContentPartPr/>
                <p14:nvPr/>
              </p14:nvContentPartPr>
              <p14:xfrm>
                <a:off x="651707" y="2069160"/>
                <a:ext cx="1929960" cy="86400"/>
              </p14:xfrm>
            </p:contentPart>
          </mc:Choice>
          <mc:Fallback>
            <p:pic>
              <p:nvPicPr>
                <p:cNvPr id="102" name="Freihand 101">
                  <a:extLst>
                    <a:ext uri="{FF2B5EF4-FFF2-40B4-BE49-F238E27FC236}">
                      <a16:creationId xmlns:a16="http://schemas.microsoft.com/office/drawing/2014/main" id="{289133A8-C38D-4F0C-8939-CCA0D1B5051B}"/>
                    </a:ext>
                  </a:extLst>
                </p:cNvPr>
                <p:cNvPicPr/>
                <p:nvPr/>
              </p:nvPicPr>
              <p:blipFill>
                <a:blip r:embed="rId166"/>
                <a:stretch>
                  <a:fillRect/>
                </a:stretch>
              </p:blipFill>
              <p:spPr>
                <a:xfrm>
                  <a:off x="647387" y="2064840"/>
                  <a:ext cx="193860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05" name="Freihand 104">
                  <a:extLst>
                    <a:ext uri="{FF2B5EF4-FFF2-40B4-BE49-F238E27FC236}">
                      <a16:creationId xmlns:a16="http://schemas.microsoft.com/office/drawing/2014/main" id="{806F4C9D-313D-4A2B-9EC1-3CC699962AB9}"/>
                    </a:ext>
                  </a:extLst>
                </p14:cNvPr>
                <p14:cNvContentPartPr/>
                <p14:nvPr/>
              </p14:nvContentPartPr>
              <p14:xfrm>
                <a:off x="636947" y="2219280"/>
                <a:ext cx="36720" cy="10080"/>
              </p14:xfrm>
            </p:contentPart>
          </mc:Choice>
          <mc:Fallback>
            <p:pic>
              <p:nvPicPr>
                <p:cNvPr id="105" name="Freihand 104">
                  <a:extLst>
                    <a:ext uri="{FF2B5EF4-FFF2-40B4-BE49-F238E27FC236}">
                      <a16:creationId xmlns:a16="http://schemas.microsoft.com/office/drawing/2014/main" id="{806F4C9D-313D-4A2B-9EC1-3CC699962AB9}"/>
                    </a:ext>
                  </a:extLst>
                </p:cNvPr>
                <p:cNvPicPr/>
                <p:nvPr/>
              </p:nvPicPr>
              <p:blipFill>
                <a:blip r:embed="rId168"/>
                <a:stretch>
                  <a:fillRect/>
                </a:stretch>
              </p:blipFill>
              <p:spPr>
                <a:xfrm>
                  <a:off x="632627" y="2214960"/>
                  <a:ext cx="4536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06" name="Freihand 105">
                  <a:extLst>
                    <a:ext uri="{FF2B5EF4-FFF2-40B4-BE49-F238E27FC236}">
                      <a16:creationId xmlns:a16="http://schemas.microsoft.com/office/drawing/2014/main" id="{E25D5F6F-7151-4855-8AF7-056385EB8423}"/>
                    </a:ext>
                  </a:extLst>
                </p14:cNvPr>
                <p14:cNvContentPartPr/>
                <p14:nvPr/>
              </p14:nvContentPartPr>
              <p14:xfrm>
                <a:off x="634787" y="2232960"/>
                <a:ext cx="1438560" cy="99720"/>
              </p14:xfrm>
            </p:contentPart>
          </mc:Choice>
          <mc:Fallback>
            <p:pic>
              <p:nvPicPr>
                <p:cNvPr id="106" name="Freihand 105">
                  <a:extLst>
                    <a:ext uri="{FF2B5EF4-FFF2-40B4-BE49-F238E27FC236}">
                      <a16:creationId xmlns:a16="http://schemas.microsoft.com/office/drawing/2014/main" id="{E25D5F6F-7151-4855-8AF7-056385EB8423}"/>
                    </a:ext>
                  </a:extLst>
                </p:cNvPr>
                <p:cNvPicPr/>
                <p:nvPr/>
              </p:nvPicPr>
              <p:blipFill>
                <a:blip r:embed="rId170"/>
                <a:stretch>
                  <a:fillRect/>
                </a:stretch>
              </p:blipFill>
              <p:spPr>
                <a:xfrm>
                  <a:off x="630467" y="2228640"/>
                  <a:ext cx="144720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07" name="Freihand 106">
                  <a:extLst>
                    <a:ext uri="{FF2B5EF4-FFF2-40B4-BE49-F238E27FC236}">
                      <a16:creationId xmlns:a16="http://schemas.microsoft.com/office/drawing/2014/main" id="{652337FB-5AC1-4002-8D2A-AD6D0D6D5D67}"/>
                    </a:ext>
                  </a:extLst>
                </p14:cNvPr>
                <p14:cNvContentPartPr/>
                <p14:nvPr/>
              </p14:nvContentPartPr>
              <p14:xfrm>
                <a:off x="623267" y="2452560"/>
                <a:ext cx="1474200" cy="26640"/>
              </p14:xfrm>
            </p:contentPart>
          </mc:Choice>
          <mc:Fallback>
            <p:pic>
              <p:nvPicPr>
                <p:cNvPr id="107" name="Freihand 106">
                  <a:extLst>
                    <a:ext uri="{FF2B5EF4-FFF2-40B4-BE49-F238E27FC236}">
                      <a16:creationId xmlns:a16="http://schemas.microsoft.com/office/drawing/2014/main" id="{652337FB-5AC1-4002-8D2A-AD6D0D6D5D67}"/>
                    </a:ext>
                  </a:extLst>
                </p:cNvPr>
                <p:cNvPicPr/>
                <p:nvPr/>
              </p:nvPicPr>
              <p:blipFill>
                <a:blip r:embed="rId172"/>
                <a:stretch>
                  <a:fillRect/>
                </a:stretch>
              </p:blipFill>
              <p:spPr>
                <a:xfrm>
                  <a:off x="618947" y="2448240"/>
                  <a:ext cx="1482840" cy="3528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08" name="Freihand 107">
                  <a:extLst>
                    <a:ext uri="{FF2B5EF4-FFF2-40B4-BE49-F238E27FC236}">
                      <a16:creationId xmlns:a16="http://schemas.microsoft.com/office/drawing/2014/main" id="{A1A6D5A7-3135-4F5F-95E7-E0841C437279}"/>
                    </a:ext>
                  </a:extLst>
                </p14:cNvPr>
                <p14:cNvContentPartPr/>
                <p14:nvPr/>
              </p14:nvContentPartPr>
              <p14:xfrm>
                <a:off x="1105667" y="3064560"/>
                <a:ext cx="863280" cy="372960"/>
              </p14:xfrm>
            </p:contentPart>
          </mc:Choice>
          <mc:Fallback>
            <p:pic>
              <p:nvPicPr>
                <p:cNvPr id="108" name="Freihand 107">
                  <a:extLst>
                    <a:ext uri="{FF2B5EF4-FFF2-40B4-BE49-F238E27FC236}">
                      <a16:creationId xmlns:a16="http://schemas.microsoft.com/office/drawing/2014/main" id="{A1A6D5A7-3135-4F5F-95E7-E0841C437279}"/>
                    </a:ext>
                  </a:extLst>
                </p:cNvPr>
                <p:cNvPicPr/>
                <p:nvPr/>
              </p:nvPicPr>
              <p:blipFill>
                <a:blip r:embed="rId174"/>
                <a:stretch>
                  <a:fillRect/>
                </a:stretch>
              </p:blipFill>
              <p:spPr>
                <a:xfrm>
                  <a:off x="1101347" y="3060240"/>
                  <a:ext cx="871920" cy="38160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10" name="Freihand 109">
                  <a:extLst>
                    <a:ext uri="{FF2B5EF4-FFF2-40B4-BE49-F238E27FC236}">
                      <a16:creationId xmlns:a16="http://schemas.microsoft.com/office/drawing/2014/main" id="{E66E7694-1261-4ADA-B888-0F6862CB6B3B}"/>
                    </a:ext>
                  </a:extLst>
                </p14:cNvPr>
                <p14:cNvContentPartPr/>
                <p14:nvPr/>
              </p14:nvContentPartPr>
              <p14:xfrm>
                <a:off x="1308347" y="3109920"/>
                <a:ext cx="178560" cy="204480"/>
              </p14:xfrm>
            </p:contentPart>
          </mc:Choice>
          <mc:Fallback>
            <p:pic>
              <p:nvPicPr>
                <p:cNvPr id="110" name="Freihand 109">
                  <a:extLst>
                    <a:ext uri="{FF2B5EF4-FFF2-40B4-BE49-F238E27FC236}">
                      <a16:creationId xmlns:a16="http://schemas.microsoft.com/office/drawing/2014/main" id="{E66E7694-1261-4ADA-B888-0F6862CB6B3B}"/>
                    </a:ext>
                  </a:extLst>
                </p:cNvPr>
                <p:cNvPicPr/>
                <p:nvPr/>
              </p:nvPicPr>
              <p:blipFill>
                <a:blip r:embed="rId176"/>
                <a:stretch>
                  <a:fillRect/>
                </a:stretch>
              </p:blipFill>
              <p:spPr>
                <a:xfrm>
                  <a:off x="1304027" y="3105600"/>
                  <a:ext cx="187200" cy="21312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12" name="Freihand 111">
                  <a:extLst>
                    <a:ext uri="{FF2B5EF4-FFF2-40B4-BE49-F238E27FC236}">
                      <a16:creationId xmlns:a16="http://schemas.microsoft.com/office/drawing/2014/main" id="{B9ADE556-600D-4017-B79C-4343CB102348}"/>
                    </a:ext>
                  </a:extLst>
                </p14:cNvPr>
                <p14:cNvContentPartPr/>
                <p14:nvPr/>
              </p14:nvContentPartPr>
              <p14:xfrm>
                <a:off x="3008627" y="2119920"/>
                <a:ext cx="77040" cy="720"/>
              </p14:xfrm>
            </p:contentPart>
          </mc:Choice>
          <mc:Fallback>
            <p:pic>
              <p:nvPicPr>
                <p:cNvPr id="112" name="Freihand 111">
                  <a:extLst>
                    <a:ext uri="{FF2B5EF4-FFF2-40B4-BE49-F238E27FC236}">
                      <a16:creationId xmlns:a16="http://schemas.microsoft.com/office/drawing/2014/main" id="{B9ADE556-600D-4017-B79C-4343CB102348}"/>
                    </a:ext>
                  </a:extLst>
                </p:cNvPr>
                <p:cNvPicPr/>
                <p:nvPr/>
              </p:nvPicPr>
              <p:blipFill>
                <a:blip r:embed="rId178"/>
                <a:stretch>
                  <a:fillRect/>
                </a:stretch>
              </p:blipFill>
              <p:spPr>
                <a:xfrm>
                  <a:off x="3004307" y="2115600"/>
                  <a:ext cx="85680" cy="936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13" name="Freihand 112">
                  <a:extLst>
                    <a:ext uri="{FF2B5EF4-FFF2-40B4-BE49-F238E27FC236}">
                      <a16:creationId xmlns:a16="http://schemas.microsoft.com/office/drawing/2014/main" id="{3D2854F5-5540-4537-8EE5-29D55A025159}"/>
                    </a:ext>
                  </a:extLst>
                </p14:cNvPr>
                <p14:cNvContentPartPr/>
                <p14:nvPr/>
              </p14:nvContentPartPr>
              <p14:xfrm>
                <a:off x="2675267" y="2031360"/>
                <a:ext cx="842040" cy="43920"/>
              </p14:xfrm>
            </p:contentPart>
          </mc:Choice>
          <mc:Fallback>
            <p:pic>
              <p:nvPicPr>
                <p:cNvPr id="113" name="Freihand 112">
                  <a:extLst>
                    <a:ext uri="{FF2B5EF4-FFF2-40B4-BE49-F238E27FC236}">
                      <a16:creationId xmlns:a16="http://schemas.microsoft.com/office/drawing/2014/main" id="{3D2854F5-5540-4537-8EE5-29D55A025159}"/>
                    </a:ext>
                  </a:extLst>
                </p:cNvPr>
                <p:cNvPicPr/>
                <p:nvPr/>
              </p:nvPicPr>
              <p:blipFill>
                <a:blip r:embed="rId180"/>
                <a:stretch>
                  <a:fillRect/>
                </a:stretch>
              </p:blipFill>
              <p:spPr>
                <a:xfrm>
                  <a:off x="2670947" y="2027040"/>
                  <a:ext cx="850680" cy="5256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14" name="Freihand 113">
                  <a:extLst>
                    <a:ext uri="{FF2B5EF4-FFF2-40B4-BE49-F238E27FC236}">
                      <a16:creationId xmlns:a16="http://schemas.microsoft.com/office/drawing/2014/main" id="{1AD3D741-5357-4C7B-8174-135623AD23AB}"/>
                    </a:ext>
                  </a:extLst>
                </p14:cNvPr>
                <p14:cNvContentPartPr/>
                <p14:nvPr/>
              </p14:nvContentPartPr>
              <p14:xfrm>
                <a:off x="2844467" y="2232600"/>
                <a:ext cx="691560" cy="57600"/>
              </p14:xfrm>
            </p:contentPart>
          </mc:Choice>
          <mc:Fallback>
            <p:pic>
              <p:nvPicPr>
                <p:cNvPr id="114" name="Freihand 113">
                  <a:extLst>
                    <a:ext uri="{FF2B5EF4-FFF2-40B4-BE49-F238E27FC236}">
                      <a16:creationId xmlns:a16="http://schemas.microsoft.com/office/drawing/2014/main" id="{1AD3D741-5357-4C7B-8174-135623AD23AB}"/>
                    </a:ext>
                  </a:extLst>
                </p:cNvPr>
                <p:cNvPicPr/>
                <p:nvPr/>
              </p:nvPicPr>
              <p:blipFill>
                <a:blip r:embed="rId182"/>
                <a:stretch>
                  <a:fillRect/>
                </a:stretch>
              </p:blipFill>
              <p:spPr>
                <a:xfrm>
                  <a:off x="2840147" y="2228280"/>
                  <a:ext cx="700200" cy="6624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16" name="Freihand 115">
                  <a:extLst>
                    <a:ext uri="{FF2B5EF4-FFF2-40B4-BE49-F238E27FC236}">
                      <a16:creationId xmlns:a16="http://schemas.microsoft.com/office/drawing/2014/main" id="{3A4879A1-EC2A-4CE1-BCB3-CB849434B724}"/>
                    </a:ext>
                  </a:extLst>
                </p14:cNvPr>
                <p14:cNvContentPartPr/>
                <p14:nvPr/>
              </p14:nvContentPartPr>
              <p14:xfrm>
                <a:off x="3764987" y="1788720"/>
                <a:ext cx="2047680" cy="323640"/>
              </p14:xfrm>
            </p:contentPart>
          </mc:Choice>
          <mc:Fallback>
            <p:pic>
              <p:nvPicPr>
                <p:cNvPr id="116" name="Freihand 115">
                  <a:extLst>
                    <a:ext uri="{FF2B5EF4-FFF2-40B4-BE49-F238E27FC236}">
                      <a16:creationId xmlns:a16="http://schemas.microsoft.com/office/drawing/2014/main" id="{3A4879A1-EC2A-4CE1-BCB3-CB849434B724}"/>
                    </a:ext>
                  </a:extLst>
                </p:cNvPr>
                <p:cNvPicPr/>
                <p:nvPr/>
              </p:nvPicPr>
              <p:blipFill>
                <a:blip r:embed="rId184"/>
                <a:stretch>
                  <a:fillRect/>
                </a:stretch>
              </p:blipFill>
              <p:spPr>
                <a:xfrm>
                  <a:off x="3760667" y="1784400"/>
                  <a:ext cx="2056320" cy="33228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17" name="Freihand 116">
                  <a:extLst>
                    <a:ext uri="{FF2B5EF4-FFF2-40B4-BE49-F238E27FC236}">
                      <a16:creationId xmlns:a16="http://schemas.microsoft.com/office/drawing/2014/main" id="{E6883F2A-E424-4953-BE4A-3C6D861EA010}"/>
                    </a:ext>
                  </a:extLst>
                </p14:cNvPr>
                <p14:cNvContentPartPr/>
                <p14:nvPr/>
              </p14:nvContentPartPr>
              <p14:xfrm>
                <a:off x="6114707" y="1641120"/>
                <a:ext cx="164880" cy="90360"/>
              </p14:xfrm>
            </p:contentPart>
          </mc:Choice>
          <mc:Fallback>
            <p:pic>
              <p:nvPicPr>
                <p:cNvPr id="117" name="Freihand 116">
                  <a:extLst>
                    <a:ext uri="{FF2B5EF4-FFF2-40B4-BE49-F238E27FC236}">
                      <a16:creationId xmlns:a16="http://schemas.microsoft.com/office/drawing/2014/main" id="{E6883F2A-E424-4953-BE4A-3C6D861EA010}"/>
                    </a:ext>
                  </a:extLst>
                </p:cNvPr>
                <p:cNvPicPr/>
                <p:nvPr/>
              </p:nvPicPr>
              <p:blipFill>
                <a:blip r:embed="rId186"/>
                <a:stretch>
                  <a:fillRect/>
                </a:stretch>
              </p:blipFill>
              <p:spPr>
                <a:xfrm>
                  <a:off x="6110387" y="1636800"/>
                  <a:ext cx="17352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18" name="Freihand 117">
                  <a:extLst>
                    <a:ext uri="{FF2B5EF4-FFF2-40B4-BE49-F238E27FC236}">
                      <a16:creationId xmlns:a16="http://schemas.microsoft.com/office/drawing/2014/main" id="{C63FC3F6-87EC-4140-8EDB-95EBAB794EE3}"/>
                    </a:ext>
                  </a:extLst>
                </p14:cNvPr>
                <p14:cNvContentPartPr/>
                <p14:nvPr/>
              </p14:nvContentPartPr>
              <p14:xfrm>
                <a:off x="6281747" y="1500360"/>
                <a:ext cx="294120" cy="288360"/>
              </p14:xfrm>
            </p:contentPart>
          </mc:Choice>
          <mc:Fallback>
            <p:pic>
              <p:nvPicPr>
                <p:cNvPr id="118" name="Freihand 117">
                  <a:extLst>
                    <a:ext uri="{FF2B5EF4-FFF2-40B4-BE49-F238E27FC236}">
                      <a16:creationId xmlns:a16="http://schemas.microsoft.com/office/drawing/2014/main" id="{C63FC3F6-87EC-4140-8EDB-95EBAB794EE3}"/>
                    </a:ext>
                  </a:extLst>
                </p:cNvPr>
                <p:cNvPicPr/>
                <p:nvPr/>
              </p:nvPicPr>
              <p:blipFill>
                <a:blip r:embed="rId188"/>
                <a:stretch>
                  <a:fillRect/>
                </a:stretch>
              </p:blipFill>
              <p:spPr>
                <a:xfrm>
                  <a:off x="6277427" y="1496040"/>
                  <a:ext cx="302760" cy="29700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19" name="Freihand 118">
                  <a:extLst>
                    <a:ext uri="{FF2B5EF4-FFF2-40B4-BE49-F238E27FC236}">
                      <a16:creationId xmlns:a16="http://schemas.microsoft.com/office/drawing/2014/main" id="{20ABC027-FAF4-4573-9097-ECB26ECFCCF8}"/>
                    </a:ext>
                  </a:extLst>
                </p14:cNvPr>
                <p14:cNvContentPartPr/>
                <p14:nvPr/>
              </p14:nvContentPartPr>
              <p14:xfrm>
                <a:off x="6723827" y="1444920"/>
                <a:ext cx="214560" cy="172440"/>
              </p14:xfrm>
            </p:contentPart>
          </mc:Choice>
          <mc:Fallback>
            <p:pic>
              <p:nvPicPr>
                <p:cNvPr id="119" name="Freihand 118">
                  <a:extLst>
                    <a:ext uri="{FF2B5EF4-FFF2-40B4-BE49-F238E27FC236}">
                      <a16:creationId xmlns:a16="http://schemas.microsoft.com/office/drawing/2014/main" id="{20ABC027-FAF4-4573-9097-ECB26ECFCCF8}"/>
                    </a:ext>
                  </a:extLst>
                </p:cNvPr>
                <p:cNvPicPr/>
                <p:nvPr/>
              </p:nvPicPr>
              <p:blipFill>
                <a:blip r:embed="rId190"/>
                <a:stretch>
                  <a:fillRect/>
                </a:stretch>
              </p:blipFill>
              <p:spPr>
                <a:xfrm>
                  <a:off x="6719507" y="1440600"/>
                  <a:ext cx="22320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20" name="Freihand 119">
                  <a:extLst>
                    <a:ext uri="{FF2B5EF4-FFF2-40B4-BE49-F238E27FC236}">
                      <a16:creationId xmlns:a16="http://schemas.microsoft.com/office/drawing/2014/main" id="{8CC81456-2492-49DE-8D5C-D31F14F5F142}"/>
                    </a:ext>
                  </a:extLst>
                </p14:cNvPr>
                <p14:cNvContentPartPr/>
                <p14:nvPr/>
              </p14:nvContentPartPr>
              <p14:xfrm>
                <a:off x="6936227" y="1432320"/>
                <a:ext cx="114840" cy="130680"/>
              </p14:xfrm>
            </p:contentPart>
          </mc:Choice>
          <mc:Fallback>
            <p:pic>
              <p:nvPicPr>
                <p:cNvPr id="120" name="Freihand 119">
                  <a:extLst>
                    <a:ext uri="{FF2B5EF4-FFF2-40B4-BE49-F238E27FC236}">
                      <a16:creationId xmlns:a16="http://schemas.microsoft.com/office/drawing/2014/main" id="{8CC81456-2492-49DE-8D5C-D31F14F5F142}"/>
                    </a:ext>
                  </a:extLst>
                </p:cNvPr>
                <p:cNvPicPr/>
                <p:nvPr/>
              </p:nvPicPr>
              <p:blipFill>
                <a:blip r:embed="rId192"/>
                <a:stretch>
                  <a:fillRect/>
                </a:stretch>
              </p:blipFill>
              <p:spPr>
                <a:xfrm>
                  <a:off x="6931907" y="1428000"/>
                  <a:ext cx="123480" cy="13932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21" name="Freihand 120">
                  <a:extLst>
                    <a:ext uri="{FF2B5EF4-FFF2-40B4-BE49-F238E27FC236}">
                      <a16:creationId xmlns:a16="http://schemas.microsoft.com/office/drawing/2014/main" id="{C0B86CAC-6BD6-4052-B892-E57514C84E75}"/>
                    </a:ext>
                  </a:extLst>
                </p14:cNvPr>
                <p14:cNvContentPartPr/>
                <p14:nvPr/>
              </p14:nvContentPartPr>
              <p14:xfrm>
                <a:off x="7091387" y="1413240"/>
                <a:ext cx="46440" cy="124560"/>
              </p14:xfrm>
            </p:contentPart>
          </mc:Choice>
          <mc:Fallback>
            <p:pic>
              <p:nvPicPr>
                <p:cNvPr id="121" name="Freihand 120">
                  <a:extLst>
                    <a:ext uri="{FF2B5EF4-FFF2-40B4-BE49-F238E27FC236}">
                      <a16:creationId xmlns:a16="http://schemas.microsoft.com/office/drawing/2014/main" id="{C0B86CAC-6BD6-4052-B892-E57514C84E75}"/>
                    </a:ext>
                  </a:extLst>
                </p:cNvPr>
                <p:cNvPicPr/>
                <p:nvPr/>
              </p:nvPicPr>
              <p:blipFill>
                <a:blip r:embed="rId194"/>
                <a:stretch>
                  <a:fillRect/>
                </a:stretch>
              </p:blipFill>
              <p:spPr>
                <a:xfrm>
                  <a:off x="7087067" y="1408920"/>
                  <a:ext cx="5508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22" name="Freihand 121">
                  <a:extLst>
                    <a:ext uri="{FF2B5EF4-FFF2-40B4-BE49-F238E27FC236}">
                      <a16:creationId xmlns:a16="http://schemas.microsoft.com/office/drawing/2014/main" id="{AC78C7D9-E511-4F2A-8EB2-13AACA82A756}"/>
                    </a:ext>
                  </a:extLst>
                </p14:cNvPr>
                <p14:cNvContentPartPr/>
                <p14:nvPr/>
              </p14:nvContentPartPr>
              <p14:xfrm>
                <a:off x="7191467" y="1389840"/>
                <a:ext cx="96840" cy="126000"/>
              </p14:xfrm>
            </p:contentPart>
          </mc:Choice>
          <mc:Fallback>
            <p:pic>
              <p:nvPicPr>
                <p:cNvPr id="122" name="Freihand 121">
                  <a:extLst>
                    <a:ext uri="{FF2B5EF4-FFF2-40B4-BE49-F238E27FC236}">
                      <a16:creationId xmlns:a16="http://schemas.microsoft.com/office/drawing/2014/main" id="{AC78C7D9-E511-4F2A-8EB2-13AACA82A756}"/>
                    </a:ext>
                  </a:extLst>
                </p:cNvPr>
                <p:cNvPicPr/>
                <p:nvPr/>
              </p:nvPicPr>
              <p:blipFill>
                <a:blip r:embed="rId196"/>
                <a:stretch>
                  <a:fillRect/>
                </a:stretch>
              </p:blipFill>
              <p:spPr>
                <a:xfrm>
                  <a:off x="7187147" y="1385520"/>
                  <a:ext cx="10548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24" name="Freihand 123">
                  <a:extLst>
                    <a:ext uri="{FF2B5EF4-FFF2-40B4-BE49-F238E27FC236}">
                      <a16:creationId xmlns:a16="http://schemas.microsoft.com/office/drawing/2014/main" id="{416672FE-676A-45A9-8C9F-B80511FB059A}"/>
                    </a:ext>
                  </a:extLst>
                </p14:cNvPr>
                <p14:cNvContentPartPr/>
                <p14:nvPr/>
              </p14:nvContentPartPr>
              <p14:xfrm>
                <a:off x="7603307" y="1326480"/>
                <a:ext cx="10080" cy="175320"/>
              </p14:xfrm>
            </p:contentPart>
          </mc:Choice>
          <mc:Fallback>
            <p:pic>
              <p:nvPicPr>
                <p:cNvPr id="124" name="Freihand 123">
                  <a:extLst>
                    <a:ext uri="{FF2B5EF4-FFF2-40B4-BE49-F238E27FC236}">
                      <a16:creationId xmlns:a16="http://schemas.microsoft.com/office/drawing/2014/main" id="{416672FE-676A-45A9-8C9F-B80511FB059A}"/>
                    </a:ext>
                  </a:extLst>
                </p:cNvPr>
                <p:cNvPicPr/>
                <p:nvPr/>
              </p:nvPicPr>
              <p:blipFill>
                <a:blip r:embed="rId198"/>
                <a:stretch>
                  <a:fillRect/>
                </a:stretch>
              </p:blipFill>
              <p:spPr>
                <a:xfrm>
                  <a:off x="7598987" y="1322160"/>
                  <a:ext cx="1872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25" name="Freihand 124">
                  <a:extLst>
                    <a:ext uri="{FF2B5EF4-FFF2-40B4-BE49-F238E27FC236}">
                      <a16:creationId xmlns:a16="http://schemas.microsoft.com/office/drawing/2014/main" id="{E7CB4144-10AB-4F76-B11D-22D7F2BDF8FB}"/>
                    </a:ext>
                  </a:extLst>
                </p14:cNvPr>
                <p14:cNvContentPartPr/>
                <p14:nvPr/>
              </p14:nvContentPartPr>
              <p14:xfrm>
                <a:off x="7484507" y="1299840"/>
                <a:ext cx="226440" cy="34920"/>
              </p14:xfrm>
            </p:contentPart>
          </mc:Choice>
          <mc:Fallback>
            <p:pic>
              <p:nvPicPr>
                <p:cNvPr id="125" name="Freihand 124">
                  <a:extLst>
                    <a:ext uri="{FF2B5EF4-FFF2-40B4-BE49-F238E27FC236}">
                      <a16:creationId xmlns:a16="http://schemas.microsoft.com/office/drawing/2014/main" id="{E7CB4144-10AB-4F76-B11D-22D7F2BDF8FB}"/>
                    </a:ext>
                  </a:extLst>
                </p:cNvPr>
                <p:cNvPicPr/>
                <p:nvPr/>
              </p:nvPicPr>
              <p:blipFill>
                <a:blip r:embed="rId200"/>
                <a:stretch>
                  <a:fillRect/>
                </a:stretch>
              </p:blipFill>
              <p:spPr>
                <a:xfrm>
                  <a:off x="7480187" y="1295520"/>
                  <a:ext cx="235080" cy="4356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26" name="Freihand 125">
                  <a:extLst>
                    <a:ext uri="{FF2B5EF4-FFF2-40B4-BE49-F238E27FC236}">
                      <a16:creationId xmlns:a16="http://schemas.microsoft.com/office/drawing/2014/main" id="{34B536C6-12E6-4901-B11E-F33D6D0D0DB0}"/>
                    </a:ext>
                  </a:extLst>
                </p14:cNvPr>
                <p14:cNvContentPartPr/>
                <p14:nvPr/>
              </p14:nvContentPartPr>
              <p14:xfrm>
                <a:off x="7704467" y="1351680"/>
                <a:ext cx="53640" cy="134640"/>
              </p14:xfrm>
            </p:contentPart>
          </mc:Choice>
          <mc:Fallback>
            <p:pic>
              <p:nvPicPr>
                <p:cNvPr id="126" name="Freihand 125">
                  <a:extLst>
                    <a:ext uri="{FF2B5EF4-FFF2-40B4-BE49-F238E27FC236}">
                      <a16:creationId xmlns:a16="http://schemas.microsoft.com/office/drawing/2014/main" id="{34B536C6-12E6-4901-B11E-F33D6D0D0DB0}"/>
                    </a:ext>
                  </a:extLst>
                </p:cNvPr>
                <p:cNvPicPr/>
                <p:nvPr/>
              </p:nvPicPr>
              <p:blipFill>
                <a:blip r:embed="rId202"/>
                <a:stretch>
                  <a:fillRect/>
                </a:stretch>
              </p:blipFill>
              <p:spPr>
                <a:xfrm>
                  <a:off x="7700147" y="1347360"/>
                  <a:ext cx="62280" cy="14328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27" name="Freihand 126">
                  <a:extLst>
                    <a:ext uri="{FF2B5EF4-FFF2-40B4-BE49-F238E27FC236}">
                      <a16:creationId xmlns:a16="http://schemas.microsoft.com/office/drawing/2014/main" id="{749E3797-8F60-450D-8695-ACB6D3C8D9F2}"/>
                    </a:ext>
                  </a:extLst>
                </p14:cNvPr>
                <p14:cNvContentPartPr/>
                <p14:nvPr/>
              </p14:nvContentPartPr>
              <p14:xfrm>
                <a:off x="7778267" y="1351320"/>
                <a:ext cx="73440" cy="91800"/>
              </p14:xfrm>
            </p:contentPart>
          </mc:Choice>
          <mc:Fallback>
            <p:pic>
              <p:nvPicPr>
                <p:cNvPr id="127" name="Freihand 126">
                  <a:extLst>
                    <a:ext uri="{FF2B5EF4-FFF2-40B4-BE49-F238E27FC236}">
                      <a16:creationId xmlns:a16="http://schemas.microsoft.com/office/drawing/2014/main" id="{749E3797-8F60-450D-8695-ACB6D3C8D9F2}"/>
                    </a:ext>
                  </a:extLst>
                </p:cNvPr>
                <p:cNvPicPr/>
                <p:nvPr/>
              </p:nvPicPr>
              <p:blipFill>
                <a:blip r:embed="rId204"/>
                <a:stretch>
                  <a:fillRect/>
                </a:stretch>
              </p:blipFill>
              <p:spPr>
                <a:xfrm>
                  <a:off x="7773947" y="1347000"/>
                  <a:ext cx="82080" cy="10044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28" name="Freihand 127">
                  <a:extLst>
                    <a:ext uri="{FF2B5EF4-FFF2-40B4-BE49-F238E27FC236}">
                      <a16:creationId xmlns:a16="http://schemas.microsoft.com/office/drawing/2014/main" id="{942EE763-5D92-4953-B957-4E420D8B47AB}"/>
                    </a:ext>
                  </a:extLst>
                </p14:cNvPr>
                <p14:cNvContentPartPr/>
                <p14:nvPr/>
              </p14:nvContentPartPr>
              <p14:xfrm>
                <a:off x="7888787" y="1262040"/>
                <a:ext cx="159840" cy="156600"/>
              </p14:xfrm>
            </p:contentPart>
          </mc:Choice>
          <mc:Fallback>
            <p:pic>
              <p:nvPicPr>
                <p:cNvPr id="128" name="Freihand 127">
                  <a:extLst>
                    <a:ext uri="{FF2B5EF4-FFF2-40B4-BE49-F238E27FC236}">
                      <a16:creationId xmlns:a16="http://schemas.microsoft.com/office/drawing/2014/main" id="{942EE763-5D92-4953-B957-4E420D8B47AB}"/>
                    </a:ext>
                  </a:extLst>
                </p:cNvPr>
                <p:cNvPicPr/>
                <p:nvPr/>
              </p:nvPicPr>
              <p:blipFill>
                <a:blip r:embed="rId206"/>
                <a:stretch>
                  <a:fillRect/>
                </a:stretch>
              </p:blipFill>
              <p:spPr>
                <a:xfrm>
                  <a:off x="7884467" y="1257720"/>
                  <a:ext cx="16848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29" name="Freihand 128">
                  <a:extLst>
                    <a:ext uri="{FF2B5EF4-FFF2-40B4-BE49-F238E27FC236}">
                      <a16:creationId xmlns:a16="http://schemas.microsoft.com/office/drawing/2014/main" id="{50C74570-3436-4180-B9D9-2CE271287DC9}"/>
                    </a:ext>
                  </a:extLst>
                </p14:cNvPr>
                <p14:cNvContentPartPr/>
                <p14:nvPr/>
              </p14:nvContentPartPr>
              <p14:xfrm>
                <a:off x="8042507" y="1320360"/>
                <a:ext cx="64440" cy="82080"/>
              </p14:xfrm>
            </p:contentPart>
          </mc:Choice>
          <mc:Fallback>
            <p:pic>
              <p:nvPicPr>
                <p:cNvPr id="129" name="Freihand 128">
                  <a:extLst>
                    <a:ext uri="{FF2B5EF4-FFF2-40B4-BE49-F238E27FC236}">
                      <a16:creationId xmlns:a16="http://schemas.microsoft.com/office/drawing/2014/main" id="{50C74570-3436-4180-B9D9-2CE271287DC9}"/>
                    </a:ext>
                  </a:extLst>
                </p:cNvPr>
                <p:cNvPicPr/>
                <p:nvPr/>
              </p:nvPicPr>
              <p:blipFill>
                <a:blip r:embed="rId208"/>
                <a:stretch>
                  <a:fillRect/>
                </a:stretch>
              </p:blipFill>
              <p:spPr>
                <a:xfrm>
                  <a:off x="8038187" y="1316040"/>
                  <a:ext cx="7308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30" name="Freihand 129">
                  <a:extLst>
                    <a:ext uri="{FF2B5EF4-FFF2-40B4-BE49-F238E27FC236}">
                      <a16:creationId xmlns:a16="http://schemas.microsoft.com/office/drawing/2014/main" id="{60DED9C4-BA1C-43E4-AE92-8B9220176F60}"/>
                    </a:ext>
                  </a:extLst>
                </p14:cNvPr>
                <p14:cNvContentPartPr/>
                <p14:nvPr/>
              </p14:nvContentPartPr>
              <p14:xfrm>
                <a:off x="8297387" y="1304160"/>
                <a:ext cx="142200" cy="97560"/>
              </p14:xfrm>
            </p:contentPart>
          </mc:Choice>
          <mc:Fallback>
            <p:pic>
              <p:nvPicPr>
                <p:cNvPr id="130" name="Freihand 129">
                  <a:extLst>
                    <a:ext uri="{FF2B5EF4-FFF2-40B4-BE49-F238E27FC236}">
                      <a16:creationId xmlns:a16="http://schemas.microsoft.com/office/drawing/2014/main" id="{60DED9C4-BA1C-43E4-AE92-8B9220176F60}"/>
                    </a:ext>
                  </a:extLst>
                </p:cNvPr>
                <p:cNvPicPr/>
                <p:nvPr/>
              </p:nvPicPr>
              <p:blipFill>
                <a:blip r:embed="rId210"/>
                <a:stretch>
                  <a:fillRect/>
                </a:stretch>
              </p:blipFill>
              <p:spPr>
                <a:xfrm>
                  <a:off x="8293067" y="1299840"/>
                  <a:ext cx="15084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31" name="Freihand 130">
                  <a:extLst>
                    <a:ext uri="{FF2B5EF4-FFF2-40B4-BE49-F238E27FC236}">
                      <a16:creationId xmlns:a16="http://schemas.microsoft.com/office/drawing/2014/main" id="{BCB43D8F-5049-4641-BD61-301EBE96BA0D}"/>
                    </a:ext>
                  </a:extLst>
                </p14:cNvPr>
                <p14:cNvContentPartPr/>
                <p14:nvPr/>
              </p14:nvContentPartPr>
              <p14:xfrm>
                <a:off x="8464787" y="1209840"/>
                <a:ext cx="617400" cy="194760"/>
              </p14:xfrm>
            </p:contentPart>
          </mc:Choice>
          <mc:Fallback>
            <p:pic>
              <p:nvPicPr>
                <p:cNvPr id="131" name="Freihand 130">
                  <a:extLst>
                    <a:ext uri="{FF2B5EF4-FFF2-40B4-BE49-F238E27FC236}">
                      <a16:creationId xmlns:a16="http://schemas.microsoft.com/office/drawing/2014/main" id="{BCB43D8F-5049-4641-BD61-301EBE96BA0D}"/>
                    </a:ext>
                  </a:extLst>
                </p:cNvPr>
                <p:cNvPicPr/>
                <p:nvPr/>
              </p:nvPicPr>
              <p:blipFill>
                <a:blip r:embed="rId212"/>
                <a:stretch>
                  <a:fillRect/>
                </a:stretch>
              </p:blipFill>
              <p:spPr>
                <a:xfrm>
                  <a:off x="8460467" y="1205520"/>
                  <a:ext cx="62604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32" name="Freihand 131">
                  <a:extLst>
                    <a:ext uri="{FF2B5EF4-FFF2-40B4-BE49-F238E27FC236}">
                      <a16:creationId xmlns:a16="http://schemas.microsoft.com/office/drawing/2014/main" id="{30CF6DCA-2924-4929-B42D-406DBECB0054}"/>
                    </a:ext>
                  </a:extLst>
                </p14:cNvPr>
                <p14:cNvContentPartPr/>
                <p14:nvPr/>
              </p14:nvContentPartPr>
              <p14:xfrm>
                <a:off x="9243467" y="1256280"/>
                <a:ext cx="287640" cy="108000"/>
              </p14:xfrm>
            </p:contentPart>
          </mc:Choice>
          <mc:Fallback>
            <p:pic>
              <p:nvPicPr>
                <p:cNvPr id="132" name="Freihand 131">
                  <a:extLst>
                    <a:ext uri="{FF2B5EF4-FFF2-40B4-BE49-F238E27FC236}">
                      <a16:creationId xmlns:a16="http://schemas.microsoft.com/office/drawing/2014/main" id="{30CF6DCA-2924-4929-B42D-406DBECB0054}"/>
                    </a:ext>
                  </a:extLst>
                </p:cNvPr>
                <p:cNvPicPr/>
                <p:nvPr/>
              </p:nvPicPr>
              <p:blipFill>
                <a:blip r:embed="rId214"/>
                <a:stretch>
                  <a:fillRect/>
                </a:stretch>
              </p:blipFill>
              <p:spPr>
                <a:xfrm>
                  <a:off x="9239147" y="1251960"/>
                  <a:ext cx="29628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33" name="Freihand 132">
                  <a:extLst>
                    <a:ext uri="{FF2B5EF4-FFF2-40B4-BE49-F238E27FC236}">
                      <a16:creationId xmlns:a16="http://schemas.microsoft.com/office/drawing/2014/main" id="{8AFC04C7-E601-426A-858F-F6FCEC934294}"/>
                    </a:ext>
                  </a:extLst>
                </p14:cNvPr>
                <p14:cNvContentPartPr/>
                <p14:nvPr/>
              </p14:nvContentPartPr>
              <p14:xfrm>
                <a:off x="9592667" y="1132800"/>
                <a:ext cx="176760" cy="186480"/>
              </p14:xfrm>
            </p:contentPart>
          </mc:Choice>
          <mc:Fallback>
            <p:pic>
              <p:nvPicPr>
                <p:cNvPr id="133" name="Freihand 132">
                  <a:extLst>
                    <a:ext uri="{FF2B5EF4-FFF2-40B4-BE49-F238E27FC236}">
                      <a16:creationId xmlns:a16="http://schemas.microsoft.com/office/drawing/2014/main" id="{8AFC04C7-E601-426A-858F-F6FCEC934294}"/>
                    </a:ext>
                  </a:extLst>
                </p:cNvPr>
                <p:cNvPicPr/>
                <p:nvPr/>
              </p:nvPicPr>
              <p:blipFill>
                <a:blip r:embed="rId216"/>
                <a:stretch>
                  <a:fillRect/>
                </a:stretch>
              </p:blipFill>
              <p:spPr>
                <a:xfrm>
                  <a:off x="9588347" y="1128480"/>
                  <a:ext cx="185400" cy="19512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34" name="Freihand 133">
                  <a:extLst>
                    <a:ext uri="{FF2B5EF4-FFF2-40B4-BE49-F238E27FC236}">
                      <a16:creationId xmlns:a16="http://schemas.microsoft.com/office/drawing/2014/main" id="{0D9B340A-DA08-45A6-BBE4-D8FB34928FAB}"/>
                    </a:ext>
                  </a:extLst>
                </p14:cNvPr>
                <p14:cNvContentPartPr/>
                <p14:nvPr/>
              </p14:nvContentPartPr>
              <p14:xfrm>
                <a:off x="9515627" y="1071600"/>
                <a:ext cx="360" cy="360"/>
              </p14:xfrm>
            </p:contentPart>
          </mc:Choice>
          <mc:Fallback>
            <p:pic>
              <p:nvPicPr>
                <p:cNvPr id="134" name="Freihand 133">
                  <a:extLst>
                    <a:ext uri="{FF2B5EF4-FFF2-40B4-BE49-F238E27FC236}">
                      <a16:creationId xmlns:a16="http://schemas.microsoft.com/office/drawing/2014/main" id="{0D9B340A-DA08-45A6-BBE4-D8FB34928FAB}"/>
                    </a:ext>
                  </a:extLst>
                </p:cNvPr>
                <p:cNvPicPr/>
                <p:nvPr/>
              </p:nvPicPr>
              <p:blipFill>
                <a:blip r:embed="rId31"/>
                <a:stretch>
                  <a:fillRect/>
                </a:stretch>
              </p:blipFill>
              <p:spPr>
                <a:xfrm>
                  <a:off x="9511307" y="106728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18">
              <p14:nvContentPartPr>
                <p14:cNvPr id="137" name="Freihand 136">
                  <a:extLst>
                    <a:ext uri="{FF2B5EF4-FFF2-40B4-BE49-F238E27FC236}">
                      <a16:creationId xmlns:a16="http://schemas.microsoft.com/office/drawing/2014/main" id="{BC4F5906-0C8B-4C38-8E90-654AD2534D57}"/>
                    </a:ext>
                  </a:extLst>
                </p14:cNvPr>
                <p14:cNvContentPartPr/>
                <p14:nvPr/>
              </p14:nvContentPartPr>
              <p14:xfrm>
                <a:off x="10009547" y="1174560"/>
                <a:ext cx="9360" cy="155520"/>
              </p14:xfrm>
            </p:contentPart>
          </mc:Choice>
          <mc:Fallback>
            <p:pic>
              <p:nvPicPr>
                <p:cNvPr id="137" name="Freihand 136">
                  <a:extLst>
                    <a:ext uri="{FF2B5EF4-FFF2-40B4-BE49-F238E27FC236}">
                      <a16:creationId xmlns:a16="http://schemas.microsoft.com/office/drawing/2014/main" id="{BC4F5906-0C8B-4C38-8E90-654AD2534D57}"/>
                    </a:ext>
                  </a:extLst>
                </p:cNvPr>
                <p:cNvPicPr/>
                <p:nvPr/>
              </p:nvPicPr>
              <p:blipFill>
                <a:blip r:embed="rId219"/>
                <a:stretch>
                  <a:fillRect/>
                </a:stretch>
              </p:blipFill>
              <p:spPr>
                <a:xfrm>
                  <a:off x="10005227" y="1170240"/>
                  <a:ext cx="18000" cy="164160"/>
                </a:xfrm>
                <a:prstGeom prst="rect">
                  <a:avLst/>
                </a:prstGeom>
              </p:spPr>
            </p:pic>
          </mc:Fallback>
        </mc:AlternateContent>
        <mc:AlternateContent xmlns:mc="http://schemas.openxmlformats.org/markup-compatibility/2006">
          <mc:Choice xmlns:p14="http://schemas.microsoft.com/office/powerpoint/2010/main" Requires="p14">
            <p:contentPart p14:bwMode="auto" r:id="rId220">
              <p14:nvContentPartPr>
                <p14:cNvPr id="138" name="Freihand 137">
                  <a:extLst>
                    <a:ext uri="{FF2B5EF4-FFF2-40B4-BE49-F238E27FC236}">
                      <a16:creationId xmlns:a16="http://schemas.microsoft.com/office/drawing/2014/main" id="{9F5360B3-0400-4D30-A4A1-3BBF1E581EDB}"/>
                    </a:ext>
                  </a:extLst>
                </p14:cNvPr>
                <p14:cNvContentPartPr/>
                <p14:nvPr/>
              </p14:nvContentPartPr>
              <p14:xfrm>
                <a:off x="9931427" y="1118760"/>
                <a:ext cx="159480" cy="230400"/>
              </p14:xfrm>
            </p:contentPart>
          </mc:Choice>
          <mc:Fallback>
            <p:pic>
              <p:nvPicPr>
                <p:cNvPr id="138" name="Freihand 137">
                  <a:extLst>
                    <a:ext uri="{FF2B5EF4-FFF2-40B4-BE49-F238E27FC236}">
                      <a16:creationId xmlns:a16="http://schemas.microsoft.com/office/drawing/2014/main" id="{9F5360B3-0400-4D30-A4A1-3BBF1E581EDB}"/>
                    </a:ext>
                  </a:extLst>
                </p:cNvPr>
                <p:cNvPicPr/>
                <p:nvPr/>
              </p:nvPicPr>
              <p:blipFill>
                <a:blip r:embed="rId221"/>
                <a:stretch>
                  <a:fillRect/>
                </a:stretch>
              </p:blipFill>
              <p:spPr>
                <a:xfrm>
                  <a:off x="9927107" y="1114440"/>
                  <a:ext cx="168120" cy="239040"/>
                </a:xfrm>
                <a:prstGeom prst="rect">
                  <a:avLst/>
                </a:prstGeom>
              </p:spPr>
            </p:pic>
          </mc:Fallback>
        </mc:AlternateContent>
        <mc:AlternateContent xmlns:mc="http://schemas.openxmlformats.org/markup-compatibility/2006">
          <mc:Choice xmlns:p14="http://schemas.microsoft.com/office/powerpoint/2010/main" Requires="p14">
            <p:contentPart p14:bwMode="auto" r:id="rId222">
              <p14:nvContentPartPr>
                <p14:cNvPr id="139" name="Freihand 138">
                  <a:extLst>
                    <a:ext uri="{FF2B5EF4-FFF2-40B4-BE49-F238E27FC236}">
                      <a16:creationId xmlns:a16="http://schemas.microsoft.com/office/drawing/2014/main" id="{B98A4715-FAA6-4592-9724-7E32B4FC61A7}"/>
                    </a:ext>
                  </a:extLst>
                </p14:cNvPr>
                <p14:cNvContentPartPr/>
                <p14:nvPr/>
              </p14:nvContentPartPr>
              <p14:xfrm>
                <a:off x="10162547" y="1140360"/>
                <a:ext cx="22680" cy="200160"/>
              </p14:xfrm>
            </p:contentPart>
          </mc:Choice>
          <mc:Fallback>
            <p:pic>
              <p:nvPicPr>
                <p:cNvPr id="139" name="Freihand 138">
                  <a:extLst>
                    <a:ext uri="{FF2B5EF4-FFF2-40B4-BE49-F238E27FC236}">
                      <a16:creationId xmlns:a16="http://schemas.microsoft.com/office/drawing/2014/main" id="{B98A4715-FAA6-4592-9724-7E32B4FC61A7}"/>
                    </a:ext>
                  </a:extLst>
                </p:cNvPr>
                <p:cNvPicPr/>
                <p:nvPr/>
              </p:nvPicPr>
              <p:blipFill>
                <a:blip r:embed="rId223"/>
                <a:stretch>
                  <a:fillRect/>
                </a:stretch>
              </p:blipFill>
              <p:spPr>
                <a:xfrm>
                  <a:off x="10158227" y="1136040"/>
                  <a:ext cx="31320" cy="208800"/>
                </a:xfrm>
                <a:prstGeom prst="rect">
                  <a:avLst/>
                </a:prstGeom>
              </p:spPr>
            </p:pic>
          </mc:Fallback>
        </mc:AlternateContent>
        <mc:AlternateContent xmlns:mc="http://schemas.openxmlformats.org/markup-compatibility/2006">
          <mc:Choice xmlns:p14="http://schemas.microsoft.com/office/powerpoint/2010/main" Requires="p14">
            <p:contentPart p14:bwMode="auto" r:id="rId224">
              <p14:nvContentPartPr>
                <p14:cNvPr id="140" name="Freihand 139">
                  <a:extLst>
                    <a:ext uri="{FF2B5EF4-FFF2-40B4-BE49-F238E27FC236}">
                      <a16:creationId xmlns:a16="http://schemas.microsoft.com/office/drawing/2014/main" id="{DC916386-457F-4E38-BD01-F1768D10F629}"/>
                    </a:ext>
                  </a:extLst>
                </p14:cNvPr>
                <p14:cNvContentPartPr/>
                <p14:nvPr/>
              </p14:nvContentPartPr>
              <p14:xfrm>
                <a:off x="10105307" y="1128480"/>
                <a:ext cx="360" cy="360"/>
              </p14:xfrm>
            </p:contentPart>
          </mc:Choice>
          <mc:Fallback>
            <p:pic>
              <p:nvPicPr>
                <p:cNvPr id="140" name="Freihand 139">
                  <a:extLst>
                    <a:ext uri="{FF2B5EF4-FFF2-40B4-BE49-F238E27FC236}">
                      <a16:creationId xmlns:a16="http://schemas.microsoft.com/office/drawing/2014/main" id="{DC916386-457F-4E38-BD01-F1768D10F629}"/>
                    </a:ext>
                  </a:extLst>
                </p:cNvPr>
                <p:cNvPicPr/>
                <p:nvPr/>
              </p:nvPicPr>
              <p:blipFill>
                <a:blip r:embed="rId31"/>
                <a:stretch>
                  <a:fillRect/>
                </a:stretch>
              </p:blipFill>
              <p:spPr>
                <a:xfrm>
                  <a:off x="10100987" y="112416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41" name="Freihand 140">
                  <a:extLst>
                    <a:ext uri="{FF2B5EF4-FFF2-40B4-BE49-F238E27FC236}">
                      <a16:creationId xmlns:a16="http://schemas.microsoft.com/office/drawing/2014/main" id="{48FED514-C8E5-4C84-98EC-F941D5192A52}"/>
                    </a:ext>
                  </a:extLst>
                </p14:cNvPr>
                <p14:cNvContentPartPr/>
                <p14:nvPr/>
              </p14:nvContentPartPr>
              <p14:xfrm>
                <a:off x="10045547" y="1109760"/>
                <a:ext cx="225720" cy="210960"/>
              </p14:xfrm>
            </p:contentPart>
          </mc:Choice>
          <mc:Fallback>
            <p:pic>
              <p:nvPicPr>
                <p:cNvPr id="141" name="Freihand 140">
                  <a:extLst>
                    <a:ext uri="{FF2B5EF4-FFF2-40B4-BE49-F238E27FC236}">
                      <a16:creationId xmlns:a16="http://schemas.microsoft.com/office/drawing/2014/main" id="{48FED514-C8E5-4C84-98EC-F941D5192A52}"/>
                    </a:ext>
                  </a:extLst>
                </p:cNvPr>
                <p:cNvPicPr/>
                <p:nvPr/>
              </p:nvPicPr>
              <p:blipFill>
                <a:blip r:embed="rId226"/>
                <a:stretch>
                  <a:fillRect/>
                </a:stretch>
              </p:blipFill>
              <p:spPr>
                <a:xfrm>
                  <a:off x="10041227" y="1105440"/>
                  <a:ext cx="234360" cy="21960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42" name="Freihand 141">
                  <a:extLst>
                    <a:ext uri="{FF2B5EF4-FFF2-40B4-BE49-F238E27FC236}">
                      <a16:creationId xmlns:a16="http://schemas.microsoft.com/office/drawing/2014/main" id="{D326C051-99F6-4625-9100-6CE109CC39D0}"/>
                    </a:ext>
                  </a:extLst>
                </p14:cNvPr>
                <p14:cNvContentPartPr/>
                <p14:nvPr/>
              </p14:nvContentPartPr>
              <p14:xfrm>
                <a:off x="10315547" y="1138200"/>
                <a:ext cx="34920" cy="162000"/>
              </p14:xfrm>
            </p:contentPart>
          </mc:Choice>
          <mc:Fallback>
            <p:pic>
              <p:nvPicPr>
                <p:cNvPr id="142" name="Freihand 141">
                  <a:extLst>
                    <a:ext uri="{FF2B5EF4-FFF2-40B4-BE49-F238E27FC236}">
                      <a16:creationId xmlns:a16="http://schemas.microsoft.com/office/drawing/2014/main" id="{D326C051-99F6-4625-9100-6CE109CC39D0}"/>
                    </a:ext>
                  </a:extLst>
                </p:cNvPr>
                <p:cNvPicPr/>
                <p:nvPr/>
              </p:nvPicPr>
              <p:blipFill>
                <a:blip r:embed="rId228"/>
                <a:stretch>
                  <a:fillRect/>
                </a:stretch>
              </p:blipFill>
              <p:spPr>
                <a:xfrm>
                  <a:off x="10311227" y="1133880"/>
                  <a:ext cx="4356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43" name="Freihand 142">
                  <a:extLst>
                    <a:ext uri="{FF2B5EF4-FFF2-40B4-BE49-F238E27FC236}">
                      <a16:creationId xmlns:a16="http://schemas.microsoft.com/office/drawing/2014/main" id="{938CB67C-53E0-4D42-AA8C-54AC7EAFBB56}"/>
                    </a:ext>
                  </a:extLst>
                </p14:cNvPr>
                <p14:cNvContentPartPr/>
                <p14:nvPr/>
              </p14:nvContentPartPr>
              <p14:xfrm>
                <a:off x="10377827" y="1152240"/>
                <a:ext cx="114120" cy="138960"/>
              </p14:xfrm>
            </p:contentPart>
          </mc:Choice>
          <mc:Fallback>
            <p:pic>
              <p:nvPicPr>
                <p:cNvPr id="143" name="Freihand 142">
                  <a:extLst>
                    <a:ext uri="{FF2B5EF4-FFF2-40B4-BE49-F238E27FC236}">
                      <a16:creationId xmlns:a16="http://schemas.microsoft.com/office/drawing/2014/main" id="{938CB67C-53E0-4D42-AA8C-54AC7EAFBB56}"/>
                    </a:ext>
                  </a:extLst>
                </p:cNvPr>
                <p:cNvPicPr/>
                <p:nvPr/>
              </p:nvPicPr>
              <p:blipFill>
                <a:blip r:embed="rId230"/>
                <a:stretch>
                  <a:fillRect/>
                </a:stretch>
              </p:blipFill>
              <p:spPr>
                <a:xfrm>
                  <a:off x="10373507" y="1147920"/>
                  <a:ext cx="12276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44" name="Freihand 143">
                  <a:extLst>
                    <a:ext uri="{FF2B5EF4-FFF2-40B4-BE49-F238E27FC236}">
                      <a16:creationId xmlns:a16="http://schemas.microsoft.com/office/drawing/2014/main" id="{187B91D3-86CF-48AF-81C6-E05A14CB8417}"/>
                    </a:ext>
                  </a:extLst>
                </p14:cNvPr>
                <p14:cNvContentPartPr/>
                <p14:nvPr/>
              </p14:nvContentPartPr>
              <p14:xfrm>
                <a:off x="10530467" y="1149000"/>
                <a:ext cx="91800" cy="151920"/>
              </p14:xfrm>
            </p:contentPart>
          </mc:Choice>
          <mc:Fallback>
            <p:pic>
              <p:nvPicPr>
                <p:cNvPr id="144" name="Freihand 143">
                  <a:extLst>
                    <a:ext uri="{FF2B5EF4-FFF2-40B4-BE49-F238E27FC236}">
                      <a16:creationId xmlns:a16="http://schemas.microsoft.com/office/drawing/2014/main" id="{187B91D3-86CF-48AF-81C6-E05A14CB8417}"/>
                    </a:ext>
                  </a:extLst>
                </p:cNvPr>
                <p:cNvPicPr/>
                <p:nvPr/>
              </p:nvPicPr>
              <p:blipFill>
                <a:blip r:embed="rId232"/>
                <a:stretch>
                  <a:fillRect/>
                </a:stretch>
              </p:blipFill>
              <p:spPr>
                <a:xfrm>
                  <a:off x="10526147" y="1144680"/>
                  <a:ext cx="10044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46" name="Freihand 145">
                  <a:extLst>
                    <a:ext uri="{FF2B5EF4-FFF2-40B4-BE49-F238E27FC236}">
                      <a16:creationId xmlns:a16="http://schemas.microsoft.com/office/drawing/2014/main" id="{2EDB5BFE-E9D9-40D6-A9BF-A0D3DD2573AF}"/>
                    </a:ext>
                  </a:extLst>
                </p14:cNvPr>
                <p14:cNvContentPartPr/>
                <p14:nvPr/>
              </p14:nvContentPartPr>
              <p14:xfrm>
                <a:off x="10775627" y="1071960"/>
                <a:ext cx="68040" cy="263160"/>
              </p14:xfrm>
            </p:contentPart>
          </mc:Choice>
          <mc:Fallback>
            <p:pic>
              <p:nvPicPr>
                <p:cNvPr id="146" name="Freihand 145">
                  <a:extLst>
                    <a:ext uri="{FF2B5EF4-FFF2-40B4-BE49-F238E27FC236}">
                      <a16:creationId xmlns:a16="http://schemas.microsoft.com/office/drawing/2014/main" id="{2EDB5BFE-E9D9-40D6-A9BF-A0D3DD2573AF}"/>
                    </a:ext>
                  </a:extLst>
                </p:cNvPr>
                <p:cNvPicPr/>
                <p:nvPr/>
              </p:nvPicPr>
              <p:blipFill>
                <a:blip r:embed="rId234"/>
                <a:stretch>
                  <a:fillRect/>
                </a:stretch>
              </p:blipFill>
              <p:spPr>
                <a:xfrm>
                  <a:off x="10771307" y="1067640"/>
                  <a:ext cx="76680" cy="27180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47" name="Freihand 146">
                  <a:extLst>
                    <a:ext uri="{FF2B5EF4-FFF2-40B4-BE49-F238E27FC236}">
                      <a16:creationId xmlns:a16="http://schemas.microsoft.com/office/drawing/2014/main" id="{5E0CB35D-8CB8-426E-9BC2-D98B815CCB3A}"/>
                    </a:ext>
                  </a:extLst>
                </p14:cNvPr>
                <p14:cNvContentPartPr/>
                <p14:nvPr/>
              </p14:nvContentPartPr>
              <p14:xfrm>
                <a:off x="10862747" y="1176720"/>
                <a:ext cx="279360" cy="119880"/>
              </p14:xfrm>
            </p:contentPart>
          </mc:Choice>
          <mc:Fallback>
            <p:pic>
              <p:nvPicPr>
                <p:cNvPr id="147" name="Freihand 146">
                  <a:extLst>
                    <a:ext uri="{FF2B5EF4-FFF2-40B4-BE49-F238E27FC236}">
                      <a16:creationId xmlns:a16="http://schemas.microsoft.com/office/drawing/2014/main" id="{5E0CB35D-8CB8-426E-9BC2-D98B815CCB3A}"/>
                    </a:ext>
                  </a:extLst>
                </p:cNvPr>
                <p:cNvPicPr/>
                <p:nvPr/>
              </p:nvPicPr>
              <p:blipFill>
                <a:blip r:embed="rId236"/>
                <a:stretch>
                  <a:fillRect/>
                </a:stretch>
              </p:blipFill>
              <p:spPr>
                <a:xfrm>
                  <a:off x="10858427" y="1172400"/>
                  <a:ext cx="28800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48" name="Freihand 147">
                  <a:extLst>
                    <a:ext uri="{FF2B5EF4-FFF2-40B4-BE49-F238E27FC236}">
                      <a16:creationId xmlns:a16="http://schemas.microsoft.com/office/drawing/2014/main" id="{632A4842-E2B3-46A4-99F6-EBA5BB45ADB6}"/>
                    </a:ext>
                  </a:extLst>
                </p14:cNvPr>
                <p14:cNvContentPartPr/>
                <p14:nvPr/>
              </p14:nvContentPartPr>
              <p14:xfrm>
                <a:off x="11141387" y="1174920"/>
                <a:ext cx="150840" cy="93600"/>
              </p14:xfrm>
            </p:contentPart>
          </mc:Choice>
          <mc:Fallback>
            <p:pic>
              <p:nvPicPr>
                <p:cNvPr id="148" name="Freihand 147">
                  <a:extLst>
                    <a:ext uri="{FF2B5EF4-FFF2-40B4-BE49-F238E27FC236}">
                      <a16:creationId xmlns:a16="http://schemas.microsoft.com/office/drawing/2014/main" id="{632A4842-E2B3-46A4-99F6-EBA5BB45ADB6}"/>
                    </a:ext>
                  </a:extLst>
                </p:cNvPr>
                <p:cNvPicPr/>
                <p:nvPr/>
              </p:nvPicPr>
              <p:blipFill>
                <a:blip r:embed="rId238"/>
                <a:stretch>
                  <a:fillRect/>
                </a:stretch>
              </p:blipFill>
              <p:spPr>
                <a:xfrm>
                  <a:off x="11137067" y="1170600"/>
                  <a:ext cx="15948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49" name="Freihand 148">
                  <a:extLst>
                    <a:ext uri="{FF2B5EF4-FFF2-40B4-BE49-F238E27FC236}">
                      <a16:creationId xmlns:a16="http://schemas.microsoft.com/office/drawing/2014/main" id="{0B844287-E444-43AF-A407-BD2991292016}"/>
                    </a:ext>
                  </a:extLst>
                </p14:cNvPr>
                <p14:cNvContentPartPr/>
                <p14:nvPr/>
              </p14:nvContentPartPr>
              <p14:xfrm>
                <a:off x="11315267" y="1164840"/>
                <a:ext cx="241920" cy="182880"/>
              </p14:xfrm>
            </p:contentPart>
          </mc:Choice>
          <mc:Fallback>
            <p:pic>
              <p:nvPicPr>
                <p:cNvPr id="149" name="Freihand 148">
                  <a:extLst>
                    <a:ext uri="{FF2B5EF4-FFF2-40B4-BE49-F238E27FC236}">
                      <a16:creationId xmlns:a16="http://schemas.microsoft.com/office/drawing/2014/main" id="{0B844287-E444-43AF-A407-BD2991292016}"/>
                    </a:ext>
                  </a:extLst>
                </p:cNvPr>
                <p:cNvPicPr/>
                <p:nvPr/>
              </p:nvPicPr>
              <p:blipFill>
                <a:blip r:embed="rId240"/>
                <a:stretch>
                  <a:fillRect/>
                </a:stretch>
              </p:blipFill>
              <p:spPr>
                <a:xfrm>
                  <a:off x="11310947" y="1160520"/>
                  <a:ext cx="250560" cy="19152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50" name="Freihand 149">
                  <a:extLst>
                    <a:ext uri="{FF2B5EF4-FFF2-40B4-BE49-F238E27FC236}">
                      <a16:creationId xmlns:a16="http://schemas.microsoft.com/office/drawing/2014/main" id="{7C384FFE-14FD-4E50-BEEC-E081FF05BFFD}"/>
                    </a:ext>
                  </a:extLst>
                </p14:cNvPr>
                <p14:cNvContentPartPr/>
                <p14:nvPr/>
              </p14:nvContentPartPr>
              <p14:xfrm>
                <a:off x="11557187" y="1129200"/>
                <a:ext cx="5760" cy="19800"/>
              </p14:xfrm>
            </p:contentPart>
          </mc:Choice>
          <mc:Fallback>
            <p:pic>
              <p:nvPicPr>
                <p:cNvPr id="150" name="Freihand 149">
                  <a:extLst>
                    <a:ext uri="{FF2B5EF4-FFF2-40B4-BE49-F238E27FC236}">
                      <a16:creationId xmlns:a16="http://schemas.microsoft.com/office/drawing/2014/main" id="{7C384FFE-14FD-4E50-BEEC-E081FF05BFFD}"/>
                    </a:ext>
                  </a:extLst>
                </p:cNvPr>
                <p:cNvPicPr/>
                <p:nvPr/>
              </p:nvPicPr>
              <p:blipFill>
                <a:blip r:embed="rId242"/>
                <a:stretch>
                  <a:fillRect/>
                </a:stretch>
              </p:blipFill>
              <p:spPr>
                <a:xfrm>
                  <a:off x="11552867" y="1124880"/>
                  <a:ext cx="14400" cy="2844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51" name="Freihand 150">
                  <a:extLst>
                    <a:ext uri="{FF2B5EF4-FFF2-40B4-BE49-F238E27FC236}">
                      <a16:creationId xmlns:a16="http://schemas.microsoft.com/office/drawing/2014/main" id="{EFAE0023-F19A-4ABB-8187-D7CEC5CDB220}"/>
                    </a:ext>
                  </a:extLst>
                </p14:cNvPr>
                <p14:cNvContentPartPr/>
                <p14:nvPr/>
              </p14:nvContentPartPr>
              <p14:xfrm>
                <a:off x="11549627" y="1179600"/>
                <a:ext cx="141840" cy="250920"/>
              </p14:xfrm>
            </p:contentPart>
          </mc:Choice>
          <mc:Fallback>
            <p:pic>
              <p:nvPicPr>
                <p:cNvPr id="151" name="Freihand 150">
                  <a:extLst>
                    <a:ext uri="{FF2B5EF4-FFF2-40B4-BE49-F238E27FC236}">
                      <a16:creationId xmlns:a16="http://schemas.microsoft.com/office/drawing/2014/main" id="{EFAE0023-F19A-4ABB-8187-D7CEC5CDB220}"/>
                    </a:ext>
                  </a:extLst>
                </p:cNvPr>
                <p:cNvPicPr/>
                <p:nvPr/>
              </p:nvPicPr>
              <p:blipFill>
                <a:blip r:embed="rId244"/>
                <a:stretch>
                  <a:fillRect/>
                </a:stretch>
              </p:blipFill>
              <p:spPr>
                <a:xfrm>
                  <a:off x="11545307" y="1175280"/>
                  <a:ext cx="150480" cy="25956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52" name="Freihand 151">
                  <a:extLst>
                    <a:ext uri="{FF2B5EF4-FFF2-40B4-BE49-F238E27FC236}">
                      <a16:creationId xmlns:a16="http://schemas.microsoft.com/office/drawing/2014/main" id="{66F8780A-7327-441A-9634-46E4E9772BE5}"/>
                    </a:ext>
                  </a:extLst>
                </p14:cNvPr>
                <p14:cNvContentPartPr/>
                <p14:nvPr/>
              </p14:nvContentPartPr>
              <p14:xfrm>
                <a:off x="6601427" y="1782240"/>
                <a:ext cx="186120" cy="144360"/>
              </p14:xfrm>
            </p:contentPart>
          </mc:Choice>
          <mc:Fallback>
            <p:pic>
              <p:nvPicPr>
                <p:cNvPr id="152" name="Freihand 151">
                  <a:extLst>
                    <a:ext uri="{FF2B5EF4-FFF2-40B4-BE49-F238E27FC236}">
                      <a16:creationId xmlns:a16="http://schemas.microsoft.com/office/drawing/2014/main" id="{66F8780A-7327-441A-9634-46E4E9772BE5}"/>
                    </a:ext>
                  </a:extLst>
                </p:cNvPr>
                <p:cNvPicPr/>
                <p:nvPr/>
              </p:nvPicPr>
              <p:blipFill>
                <a:blip r:embed="rId246"/>
                <a:stretch>
                  <a:fillRect/>
                </a:stretch>
              </p:blipFill>
              <p:spPr>
                <a:xfrm>
                  <a:off x="6597107" y="1777920"/>
                  <a:ext cx="19476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53" name="Freihand 152">
                  <a:extLst>
                    <a:ext uri="{FF2B5EF4-FFF2-40B4-BE49-F238E27FC236}">
                      <a16:creationId xmlns:a16="http://schemas.microsoft.com/office/drawing/2014/main" id="{2109C6D3-2F55-4094-9A22-1C725DF8D68C}"/>
                    </a:ext>
                  </a:extLst>
                </p14:cNvPr>
                <p14:cNvContentPartPr/>
                <p14:nvPr/>
              </p14:nvContentPartPr>
              <p14:xfrm>
                <a:off x="6821387" y="1746600"/>
                <a:ext cx="148680" cy="148680"/>
              </p14:xfrm>
            </p:contentPart>
          </mc:Choice>
          <mc:Fallback>
            <p:pic>
              <p:nvPicPr>
                <p:cNvPr id="153" name="Freihand 152">
                  <a:extLst>
                    <a:ext uri="{FF2B5EF4-FFF2-40B4-BE49-F238E27FC236}">
                      <a16:creationId xmlns:a16="http://schemas.microsoft.com/office/drawing/2014/main" id="{2109C6D3-2F55-4094-9A22-1C725DF8D68C}"/>
                    </a:ext>
                  </a:extLst>
                </p:cNvPr>
                <p:cNvPicPr/>
                <p:nvPr/>
              </p:nvPicPr>
              <p:blipFill>
                <a:blip r:embed="rId248"/>
                <a:stretch>
                  <a:fillRect/>
                </a:stretch>
              </p:blipFill>
              <p:spPr>
                <a:xfrm>
                  <a:off x="6817067" y="1742280"/>
                  <a:ext cx="15732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54" name="Freihand 153">
                  <a:extLst>
                    <a:ext uri="{FF2B5EF4-FFF2-40B4-BE49-F238E27FC236}">
                      <a16:creationId xmlns:a16="http://schemas.microsoft.com/office/drawing/2014/main" id="{59C6B43B-23A7-40BA-BDA6-2ED11237D8BA}"/>
                    </a:ext>
                  </a:extLst>
                </p14:cNvPr>
                <p14:cNvContentPartPr/>
                <p14:nvPr/>
              </p14:nvContentPartPr>
              <p14:xfrm>
                <a:off x="6957827" y="1692240"/>
                <a:ext cx="116280" cy="183600"/>
              </p14:xfrm>
            </p:contentPart>
          </mc:Choice>
          <mc:Fallback>
            <p:pic>
              <p:nvPicPr>
                <p:cNvPr id="154" name="Freihand 153">
                  <a:extLst>
                    <a:ext uri="{FF2B5EF4-FFF2-40B4-BE49-F238E27FC236}">
                      <a16:creationId xmlns:a16="http://schemas.microsoft.com/office/drawing/2014/main" id="{59C6B43B-23A7-40BA-BDA6-2ED11237D8BA}"/>
                    </a:ext>
                  </a:extLst>
                </p:cNvPr>
                <p:cNvPicPr/>
                <p:nvPr/>
              </p:nvPicPr>
              <p:blipFill>
                <a:blip r:embed="rId250"/>
                <a:stretch>
                  <a:fillRect/>
                </a:stretch>
              </p:blipFill>
              <p:spPr>
                <a:xfrm>
                  <a:off x="6953507" y="1687920"/>
                  <a:ext cx="124920" cy="19224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55" name="Freihand 154">
                  <a:extLst>
                    <a:ext uri="{FF2B5EF4-FFF2-40B4-BE49-F238E27FC236}">
                      <a16:creationId xmlns:a16="http://schemas.microsoft.com/office/drawing/2014/main" id="{60A9D434-DE08-4BB0-BCCA-1067DE5634FA}"/>
                    </a:ext>
                  </a:extLst>
                </p14:cNvPr>
                <p14:cNvContentPartPr/>
                <p14:nvPr/>
              </p14:nvContentPartPr>
              <p14:xfrm>
                <a:off x="7025507" y="1821840"/>
                <a:ext cx="77040" cy="43200"/>
              </p14:xfrm>
            </p:contentPart>
          </mc:Choice>
          <mc:Fallback>
            <p:pic>
              <p:nvPicPr>
                <p:cNvPr id="155" name="Freihand 154">
                  <a:extLst>
                    <a:ext uri="{FF2B5EF4-FFF2-40B4-BE49-F238E27FC236}">
                      <a16:creationId xmlns:a16="http://schemas.microsoft.com/office/drawing/2014/main" id="{60A9D434-DE08-4BB0-BCCA-1067DE5634FA}"/>
                    </a:ext>
                  </a:extLst>
                </p:cNvPr>
                <p:cNvPicPr/>
                <p:nvPr/>
              </p:nvPicPr>
              <p:blipFill>
                <a:blip r:embed="rId252"/>
                <a:stretch>
                  <a:fillRect/>
                </a:stretch>
              </p:blipFill>
              <p:spPr>
                <a:xfrm>
                  <a:off x="7021187" y="1817520"/>
                  <a:ext cx="85680" cy="5184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56" name="Freihand 155">
                  <a:extLst>
                    <a:ext uri="{FF2B5EF4-FFF2-40B4-BE49-F238E27FC236}">
                      <a16:creationId xmlns:a16="http://schemas.microsoft.com/office/drawing/2014/main" id="{78F77076-A53F-46DC-B4A0-9DD9F97C5269}"/>
                    </a:ext>
                  </a:extLst>
                </p14:cNvPr>
                <p14:cNvContentPartPr/>
                <p14:nvPr/>
              </p14:nvContentPartPr>
              <p14:xfrm>
                <a:off x="7115507" y="1620600"/>
                <a:ext cx="196560" cy="218520"/>
              </p14:xfrm>
            </p:contentPart>
          </mc:Choice>
          <mc:Fallback>
            <p:pic>
              <p:nvPicPr>
                <p:cNvPr id="156" name="Freihand 155">
                  <a:extLst>
                    <a:ext uri="{FF2B5EF4-FFF2-40B4-BE49-F238E27FC236}">
                      <a16:creationId xmlns:a16="http://schemas.microsoft.com/office/drawing/2014/main" id="{78F77076-A53F-46DC-B4A0-9DD9F97C5269}"/>
                    </a:ext>
                  </a:extLst>
                </p:cNvPr>
                <p:cNvPicPr/>
                <p:nvPr/>
              </p:nvPicPr>
              <p:blipFill>
                <a:blip r:embed="rId254"/>
                <a:stretch>
                  <a:fillRect/>
                </a:stretch>
              </p:blipFill>
              <p:spPr>
                <a:xfrm>
                  <a:off x="7111187" y="1616280"/>
                  <a:ext cx="205200" cy="22716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57" name="Freihand 156">
                  <a:extLst>
                    <a:ext uri="{FF2B5EF4-FFF2-40B4-BE49-F238E27FC236}">
                      <a16:creationId xmlns:a16="http://schemas.microsoft.com/office/drawing/2014/main" id="{22500FAD-D10F-4893-B188-44646AB85756}"/>
                    </a:ext>
                  </a:extLst>
                </p14:cNvPr>
                <p14:cNvContentPartPr/>
                <p14:nvPr/>
              </p14:nvContentPartPr>
              <p14:xfrm>
                <a:off x="7335827" y="1693680"/>
                <a:ext cx="79920" cy="132840"/>
              </p14:xfrm>
            </p:contentPart>
          </mc:Choice>
          <mc:Fallback>
            <p:pic>
              <p:nvPicPr>
                <p:cNvPr id="157" name="Freihand 156">
                  <a:extLst>
                    <a:ext uri="{FF2B5EF4-FFF2-40B4-BE49-F238E27FC236}">
                      <a16:creationId xmlns:a16="http://schemas.microsoft.com/office/drawing/2014/main" id="{22500FAD-D10F-4893-B188-44646AB85756}"/>
                    </a:ext>
                  </a:extLst>
                </p:cNvPr>
                <p:cNvPicPr/>
                <p:nvPr/>
              </p:nvPicPr>
              <p:blipFill>
                <a:blip r:embed="rId256"/>
                <a:stretch>
                  <a:fillRect/>
                </a:stretch>
              </p:blipFill>
              <p:spPr>
                <a:xfrm>
                  <a:off x="7331507" y="1689360"/>
                  <a:ext cx="8856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58" name="Freihand 157">
                  <a:extLst>
                    <a:ext uri="{FF2B5EF4-FFF2-40B4-BE49-F238E27FC236}">
                      <a16:creationId xmlns:a16="http://schemas.microsoft.com/office/drawing/2014/main" id="{589F9CC6-1919-46A8-BE18-31205A19640C}"/>
                    </a:ext>
                  </a:extLst>
                </p14:cNvPr>
                <p14:cNvContentPartPr/>
                <p14:nvPr/>
              </p14:nvContentPartPr>
              <p14:xfrm>
                <a:off x="7430147" y="1586400"/>
                <a:ext cx="103320" cy="306360"/>
              </p14:xfrm>
            </p:contentPart>
          </mc:Choice>
          <mc:Fallback>
            <p:pic>
              <p:nvPicPr>
                <p:cNvPr id="158" name="Freihand 157">
                  <a:extLst>
                    <a:ext uri="{FF2B5EF4-FFF2-40B4-BE49-F238E27FC236}">
                      <a16:creationId xmlns:a16="http://schemas.microsoft.com/office/drawing/2014/main" id="{589F9CC6-1919-46A8-BE18-31205A19640C}"/>
                    </a:ext>
                  </a:extLst>
                </p:cNvPr>
                <p:cNvPicPr/>
                <p:nvPr/>
              </p:nvPicPr>
              <p:blipFill>
                <a:blip r:embed="rId258"/>
                <a:stretch>
                  <a:fillRect/>
                </a:stretch>
              </p:blipFill>
              <p:spPr>
                <a:xfrm>
                  <a:off x="7425827" y="1582080"/>
                  <a:ext cx="111960" cy="31500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59" name="Freihand 158">
                  <a:extLst>
                    <a:ext uri="{FF2B5EF4-FFF2-40B4-BE49-F238E27FC236}">
                      <a16:creationId xmlns:a16="http://schemas.microsoft.com/office/drawing/2014/main" id="{2DA10225-421D-4603-8E81-5E8413FE9F8D}"/>
                    </a:ext>
                  </a:extLst>
                </p14:cNvPr>
                <p14:cNvContentPartPr/>
                <p14:nvPr/>
              </p14:nvContentPartPr>
              <p14:xfrm>
                <a:off x="7733987" y="1559400"/>
                <a:ext cx="176400" cy="200520"/>
              </p14:xfrm>
            </p:contentPart>
          </mc:Choice>
          <mc:Fallback>
            <p:pic>
              <p:nvPicPr>
                <p:cNvPr id="159" name="Freihand 158">
                  <a:extLst>
                    <a:ext uri="{FF2B5EF4-FFF2-40B4-BE49-F238E27FC236}">
                      <a16:creationId xmlns:a16="http://schemas.microsoft.com/office/drawing/2014/main" id="{2DA10225-421D-4603-8E81-5E8413FE9F8D}"/>
                    </a:ext>
                  </a:extLst>
                </p:cNvPr>
                <p:cNvPicPr/>
                <p:nvPr/>
              </p:nvPicPr>
              <p:blipFill>
                <a:blip r:embed="rId260"/>
                <a:stretch>
                  <a:fillRect/>
                </a:stretch>
              </p:blipFill>
              <p:spPr>
                <a:xfrm>
                  <a:off x="7729667" y="1555080"/>
                  <a:ext cx="185040" cy="20916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60" name="Freihand 159">
                  <a:extLst>
                    <a:ext uri="{FF2B5EF4-FFF2-40B4-BE49-F238E27FC236}">
                      <a16:creationId xmlns:a16="http://schemas.microsoft.com/office/drawing/2014/main" id="{2A5D2B29-A01C-46B6-94F8-BFA62803FB7C}"/>
                    </a:ext>
                  </a:extLst>
                </p14:cNvPr>
                <p14:cNvContentPartPr/>
                <p14:nvPr/>
              </p14:nvContentPartPr>
              <p14:xfrm>
                <a:off x="7942787" y="1598280"/>
                <a:ext cx="128160" cy="139680"/>
              </p14:xfrm>
            </p:contentPart>
          </mc:Choice>
          <mc:Fallback>
            <p:pic>
              <p:nvPicPr>
                <p:cNvPr id="160" name="Freihand 159">
                  <a:extLst>
                    <a:ext uri="{FF2B5EF4-FFF2-40B4-BE49-F238E27FC236}">
                      <a16:creationId xmlns:a16="http://schemas.microsoft.com/office/drawing/2014/main" id="{2A5D2B29-A01C-46B6-94F8-BFA62803FB7C}"/>
                    </a:ext>
                  </a:extLst>
                </p:cNvPr>
                <p:cNvPicPr/>
                <p:nvPr/>
              </p:nvPicPr>
              <p:blipFill>
                <a:blip r:embed="rId262"/>
                <a:stretch>
                  <a:fillRect/>
                </a:stretch>
              </p:blipFill>
              <p:spPr>
                <a:xfrm>
                  <a:off x="7938467" y="1593960"/>
                  <a:ext cx="13680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61" name="Freihand 160">
                  <a:extLst>
                    <a:ext uri="{FF2B5EF4-FFF2-40B4-BE49-F238E27FC236}">
                      <a16:creationId xmlns:a16="http://schemas.microsoft.com/office/drawing/2014/main" id="{F79079F3-7888-4E22-BED5-7CD5516C3931}"/>
                    </a:ext>
                  </a:extLst>
                </p14:cNvPr>
                <p14:cNvContentPartPr/>
                <p14:nvPr/>
              </p14:nvContentPartPr>
              <p14:xfrm>
                <a:off x="8074547" y="1617000"/>
                <a:ext cx="107640" cy="86040"/>
              </p14:xfrm>
            </p:contentPart>
          </mc:Choice>
          <mc:Fallback>
            <p:pic>
              <p:nvPicPr>
                <p:cNvPr id="161" name="Freihand 160">
                  <a:extLst>
                    <a:ext uri="{FF2B5EF4-FFF2-40B4-BE49-F238E27FC236}">
                      <a16:creationId xmlns:a16="http://schemas.microsoft.com/office/drawing/2014/main" id="{F79079F3-7888-4E22-BED5-7CD5516C3931}"/>
                    </a:ext>
                  </a:extLst>
                </p:cNvPr>
                <p:cNvPicPr/>
                <p:nvPr/>
              </p:nvPicPr>
              <p:blipFill>
                <a:blip r:embed="rId264"/>
                <a:stretch>
                  <a:fillRect/>
                </a:stretch>
              </p:blipFill>
              <p:spPr>
                <a:xfrm>
                  <a:off x="8070227" y="1612680"/>
                  <a:ext cx="11628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162" name="Freihand 161">
                  <a:extLst>
                    <a:ext uri="{FF2B5EF4-FFF2-40B4-BE49-F238E27FC236}">
                      <a16:creationId xmlns:a16="http://schemas.microsoft.com/office/drawing/2014/main" id="{7080537E-D2ED-444E-8895-2E8821734E23}"/>
                    </a:ext>
                  </a:extLst>
                </p14:cNvPr>
                <p14:cNvContentPartPr/>
                <p14:nvPr/>
              </p14:nvContentPartPr>
              <p14:xfrm>
                <a:off x="8233307" y="1586400"/>
                <a:ext cx="114480" cy="108000"/>
              </p14:xfrm>
            </p:contentPart>
          </mc:Choice>
          <mc:Fallback>
            <p:pic>
              <p:nvPicPr>
                <p:cNvPr id="162" name="Freihand 161">
                  <a:extLst>
                    <a:ext uri="{FF2B5EF4-FFF2-40B4-BE49-F238E27FC236}">
                      <a16:creationId xmlns:a16="http://schemas.microsoft.com/office/drawing/2014/main" id="{7080537E-D2ED-444E-8895-2E8821734E23}"/>
                    </a:ext>
                  </a:extLst>
                </p:cNvPr>
                <p:cNvPicPr/>
                <p:nvPr/>
              </p:nvPicPr>
              <p:blipFill>
                <a:blip r:embed="rId266"/>
                <a:stretch>
                  <a:fillRect/>
                </a:stretch>
              </p:blipFill>
              <p:spPr>
                <a:xfrm>
                  <a:off x="8228987" y="1582080"/>
                  <a:ext cx="12312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163" name="Freihand 162">
                  <a:extLst>
                    <a:ext uri="{FF2B5EF4-FFF2-40B4-BE49-F238E27FC236}">
                      <a16:creationId xmlns:a16="http://schemas.microsoft.com/office/drawing/2014/main" id="{35FF8488-DD03-436B-9713-1E7D038E21C5}"/>
                    </a:ext>
                  </a:extLst>
                </p14:cNvPr>
                <p14:cNvContentPartPr/>
                <p14:nvPr/>
              </p14:nvContentPartPr>
              <p14:xfrm>
                <a:off x="8359307" y="1593600"/>
                <a:ext cx="100080" cy="86400"/>
              </p14:xfrm>
            </p:contentPart>
          </mc:Choice>
          <mc:Fallback>
            <p:pic>
              <p:nvPicPr>
                <p:cNvPr id="163" name="Freihand 162">
                  <a:extLst>
                    <a:ext uri="{FF2B5EF4-FFF2-40B4-BE49-F238E27FC236}">
                      <a16:creationId xmlns:a16="http://schemas.microsoft.com/office/drawing/2014/main" id="{35FF8488-DD03-436B-9713-1E7D038E21C5}"/>
                    </a:ext>
                  </a:extLst>
                </p:cNvPr>
                <p:cNvPicPr/>
                <p:nvPr/>
              </p:nvPicPr>
              <p:blipFill>
                <a:blip r:embed="rId268"/>
                <a:stretch>
                  <a:fillRect/>
                </a:stretch>
              </p:blipFill>
              <p:spPr>
                <a:xfrm>
                  <a:off x="8354987" y="1589280"/>
                  <a:ext cx="10872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164" name="Freihand 163">
                  <a:extLst>
                    <a:ext uri="{FF2B5EF4-FFF2-40B4-BE49-F238E27FC236}">
                      <a16:creationId xmlns:a16="http://schemas.microsoft.com/office/drawing/2014/main" id="{76BE589A-26DA-4784-A117-EA4CB29D9D96}"/>
                    </a:ext>
                  </a:extLst>
                </p14:cNvPr>
                <p14:cNvContentPartPr/>
                <p14:nvPr/>
              </p14:nvContentPartPr>
              <p14:xfrm>
                <a:off x="8467307" y="1573440"/>
                <a:ext cx="77400" cy="119160"/>
              </p14:xfrm>
            </p:contentPart>
          </mc:Choice>
          <mc:Fallback>
            <p:pic>
              <p:nvPicPr>
                <p:cNvPr id="164" name="Freihand 163">
                  <a:extLst>
                    <a:ext uri="{FF2B5EF4-FFF2-40B4-BE49-F238E27FC236}">
                      <a16:creationId xmlns:a16="http://schemas.microsoft.com/office/drawing/2014/main" id="{76BE589A-26DA-4784-A117-EA4CB29D9D96}"/>
                    </a:ext>
                  </a:extLst>
                </p:cNvPr>
                <p:cNvPicPr/>
                <p:nvPr/>
              </p:nvPicPr>
              <p:blipFill>
                <a:blip r:embed="rId270"/>
                <a:stretch>
                  <a:fillRect/>
                </a:stretch>
              </p:blipFill>
              <p:spPr>
                <a:xfrm>
                  <a:off x="8462987" y="1569120"/>
                  <a:ext cx="8604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165" name="Freihand 164">
                  <a:extLst>
                    <a:ext uri="{FF2B5EF4-FFF2-40B4-BE49-F238E27FC236}">
                      <a16:creationId xmlns:a16="http://schemas.microsoft.com/office/drawing/2014/main" id="{5282FDE4-85B8-46B8-9619-274A7B541E9B}"/>
                    </a:ext>
                  </a:extLst>
                </p14:cNvPr>
                <p14:cNvContentPartPr/>
                <p14:nvPr/>
              </p14:nvContentPartPr>
              <p14:xfrm>
                <a:off x="8536787" y="1590720"/>
                <a:ext cx="123120" cy="79920"/>
              </p14:xfrm>
            </p:contentPart>
          </mc:Choice>
          <mc:Fallback>
            <p:pic>
              <p:nvPicPr>
                <p:cNvPr id="165" name="Freihand 164">
                  <a:extLst>
                    <a:ext uri="{FF2B5EF4-FFF2-40B4-BE49-F238E27FC236}">
                      <a16:creationId xmlns:a16="http://schemas.microsoft.com/office/drawing/2014/main" id="{5282FDE4-85B8-46B8-9619-274A7B541E9B}"/>
                    </a:ext>
                  </a:extLst>
                </p:cNvPr>
                <p:cNvPicPr/>
                <p:nvPr/>
              </p:nvPicPr>
              <p:blipFill>
                <a:blip r:embed="rId272"/>
                <a:stretch>
                  <a:fillRect/>
                </a:stretch>
              </p:blipFill>
              <p:spPr>
                <a:xfrm>
                  <a:off x="8532467" y="1586400"/>
                  <a:ext cx="13176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166" name="Freihand 165">
                  <a:extLst>
                    <a:ext uri="{FF2B5EF4-FFF2-40B4-BE49-F238E27FC236}">
                      <a16:creationId xmlns:a16="http://schemas.microsoft.com/office/drawing/2014/main" id="{F514C222-BB23-4690-80C1-740B48B4EADD}"/>
                    </a:ext>
                  </a:extLst>
                </p14:cNvPr>
                <p14:cNvContentPartPr/>
                <p14:nvPr/>
              </p14:nvContentPartPr>
              <p14:xfrm>
                <a:off x="8661347" y="1501440"/>
                <a:ext cx="151920" cy="142920"/>
              </p14:xfrm>
            </p:contentPart>
          </mc:Choice>
          <mc:Fallback>
            <p:pic>
              <p:nvPicPr>
                <p:cNvPr id="166" name="Freihand 165">
                  <a:extLst>
                    <a:ext uri="{FF2B5EF4-FFF2-40B4-BE49-F238E27FC236}">
                      <a16:creationId xmlns:a16="http://schemas.microsoft.com/office/drawing/2014/main" id="{F514C222-BB23-4690-80C1-740B48B4EADD}"/>
                    </a:ext>
                  </a:extLst>
                </p:cNvPr>
                <p:cNvPicPr/>
                <p:nvPr/>
              </p:nvPicPr>
              <p:blipFill>
                <a:blip r:embed="rId274"/>
                <a:stretch>
                  <a:fillRect/>
                </a:stretch>
              </p:blipFill>
              <p:spPr>
                <a:xfrm>
                  <a:off x="8657027" y="1497120"/>
                  <a:ext cx="16056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167" name="Freihand 166">
                  <a:extLst>
                    <a:ext uri="{FF2B5EF4-FFF2-40B4-BE49-F238E27FC236}">
                      <a16:creationId xmlns:a16="http://schemas.microsoft.com/office/drawing/2014/main" id="{5878B68A-22BC-4DC5-B3B5-6D84D254BC3C}"/>
                    </a:ext>
                  </a:extLst>
                </p14:cNvPr>
                <p14:cNvContentPartPr/>
                <p14:nvPr/>
              </p14:nvContentPartPr>
              <p14:xfrm>
                <a:off x="9020987" y="1511880"/>
                <a:ext cx="109800" cy="145080"/>
              </p14:xfrm>
            </p:contentPart>
          </mc:Choice>
          <mc:Fallback>
            <p:pic>
              <p:nvPicPr>
                <p:cNvPr id="167" name="Freihand 166">
                  <a:extLst>
                    <a:ext uri="{FF2B5EF4-FFF2-40B4-BE49-F238E27FC236}">
                      <a16:creationId xmlns:a16="http://schemas.microsoft.com/office/drawing/2014/main" id="{5878B68A-22BC-4DC5-B3B5-6D84D254BC3C}"/>
                    </a:ext>
                  </a:extLst>
                </p:cNvPr>
                <p:cNvPicPr/>
                <p:nvPr/>
              </p:nvPicPr>
              <p:blipFill>
                <a:blip r:embed="rId276"/>
                <a:stretch>
                  <a:fillRect/>
                </a:stretch>
              </p:blipFill>
              <p:spPr>
                <a:xfrm>
                  <a:off x="9016667" y="1507560"/>
                  <a:ext cx="11844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168" name="Freihand 167">
                  <a:extLst>
                    <a:ext uri="{FF2B5EF4-FFF2-40B4-BE49-F238E27FC236}">
                      <a16:creationId xmlns:a16="http://schemas.microsoft.com/office/drawing/2014/main" id="{ADB44BEF-5F24-46A7-A763-FB1E95A2D558}"/>
                    </a:ext>
                  </a:extLst>
                </p14:cNvPr>
                <p14:cNvContentPartPr/>
                <p14:nvPr/>
              </p14:nvContentPartPr>
              <p14:xfrm>
                <a:off x="9174707" y="1443480"/>
                <a:ext cx="108720" cy="182880"/>
              </p14:xfrm>
            </p:contentPart>
          </mc:Choice>
          <mc:Fallback>
            <p:pic>
              <p:nvPicPr>
                <p:cNvPr id="168" name="Freihand 167">
                  <a:extLst>
                    <a:ext uri="{FF2B5EF4-FFF2-40B4-BE49-F238E27FC236}">
                      <a16:creationId xmlns:a16="http://schemas.microsoft.com/office/drawing/2014/main" id="{ADB44BEF-5F24-46A7-A763-FB1E95A2D558}"/>
                    </a:ext>
                  </a:extLst>
                </p:cNvPr>
                <p:cNvPicPr/>
                <p:nvPr/>
              </p:nvPicPr>
              <p:blipFill>
                <a:blip r:embed="rId278"/>
                <a:stretch>
                  <a:fillRect/>
                </a:stretch>
              </p:blipFill>
              <p:spPr>
                <a:xfrm>
                  <a:off x="9170387" y="1439160"/>
                  <a:ext cx="117360" cy="19152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169" name="Freihand 168">
                  <a:extLst>
                    <a:ext uri="{FF2B5EF4-FFF2-40B4-BE49-F238E27FC236}">
                      <a16:creationId xmlns:a16="http://schemas.microsoft.com/office/drawing/2014/main" id="{5D32B6C0-2C22-4E0D-9104-DFEDFA39FF04}"/>
                    </a:ext>
                  </a:extLst>
                </p14:cNvPr>
                <p14:cNvContentPartPr/>
                <p14:nvPr/>
              </p14:nvContentPartPr>
              <p14:xfrm>
                <a:off x="9251747" y="1456800"/>
                <a:ext cx="45360" cy="29520"/>
              </p14:xfrm>
            </p:contentPart>
          </mc:Choice>
          <mc:Fallback>
            <p:pic>
              <p:nvPicPr>
                <p:cNvPr id="169" name="Freihand 168">
                  <a:extLst>
                    <a:ext uri="{FF2B5EF4-FFF2-40B4-BE49-F238E27FC236}">
                      <a16:creationId xmlns:a16="http://schemas.microsoft.com/office/drawing/2014/main" id="{5D32B6C0-2C22-4E0D-9104-DFEDFA39FF04}"/>
                    </a:ext>
                  </a:extLst>
                </p:cNvPr>
                <p:cNvPicPr/>
                <p:nvPr/>
              </p:nvPicPr>
              <p:blipFill>
                <a:blip r:embed="rId280"/>
                <a:stretch>
                  <a:fillRect/>
                </a:stretch>
              </p:blipFill>
              <p:spPr>
                <a:xfrm>
                  <a:off x="9247427" y="1452480"/>
                  <a:ext cx="5400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170" name="Freihand 169">
                  <a:extLst>
                    <a:ext uri="{FF2B5EF4-FFF2-40B4-BE49-F238E27FC236}">
                      <a16:creationId xmlns:a16="http://schemas.microsoft.com/office/drawing/2014/main" id="{55B9EDFD-F268-4B1F-820E-851A2B110AB6}"/>
                    </a:ext>
                  </a:extLst>
                </p14:cNvPr>
                <p14:cNvContentPartPr/>
                <p14:nvPr/>
              </p14:nvContentPartPr>
              <p14:xfrm>
                <a:off x="9236627" y="1493880"/>
                <a:ext cx="90000" cy="291960"/>
              </p14:xfrm>
            </p:contentPart>
          </mc:Choice>
          <mc:Fallback>
            <p:pic>
              <p:nvPicPr>
                <p:cNvPr id="170" name="Freihand 169">
                  <a:extLst>
                    <a:ext uri="{FF2B5EF4-FFF2-40B4-BE49-F238E27FC236}">
                      <a16:creationId xmlns:a16="http://schemas.microsoft.com/office/drawing/2014/main" id="{55B9EDFD-F268-4B1F-820E-851A2B110AB6}"/>
                    </a:ext>
                  </a:extLst>
                </p:cNvPr>
                <p:cNvPicPr/>
                <p:nvPr/>
              </p:nvPicPr>
              <p:blipFill>
                <a:blip r:embed="rId282"/>
                <a:stretch>
                  <a:fillRect/>
                </a:stretch>
              </p:blipFill>
              <p:spPr>
                <a:xfrm>
                  <a:off x="9232307" y="1489560"/>
                  <a:ext cx="98640" cy="30060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171" name="Freihand 170">
                  <a:extLst>
                    <a:ext uri="{FF2B5EF4-FFF2-40B4-BE49-F238E27FC236}">
                      <a16:creationId xmlns:a16="http://schemas.microsoft.com/office/drawing/2014/main" id="{31669F07-2041-4C5A-B858-CD875FF23EC6}"/>
                    </a:ext>
                  </a:extLst>
                </p14:cNvPr>
                <p14:cNvContentPartPr/>
                <p14:nvPr/>
              </p14:nvContentPartPr>
              <p14:xfrm>
                <a:off x="9346787" y="1427280"/>
                <a:ext cx="72360" cy="171000"/>
              </p14:xfrm>
            </p:contentPart>
          </mc:Choice>
          <mc:Fallback>
            <p:pic>
              <p:nvPicPr>
                <p:cNvPr id="171" name="Freihand 170">
                  <a:extLst>
                    <a:ext uri="{FF2B5EF4-FFF2-40B4-BE49-F238E27FC236}">
                      <a16:creationId xmlns:a16="http://schemas.microsoft.com/office/drawing/2014/main" id="{31669F07-2041-4C5A-B858-CD875FF23EC6}"/>
                    </a:ext>
                  </a:extLst>
                </p:cNvPr>
                <p:cNvPicPr/>
                <p:nvPr/>
              </p:nvPicPr>
              <p:blipFill>
                <a:blip r:embed="rId284"/>
                <a:stretch>
                  <a:fillRect/>
                </a:stretch>
              </p:blipFill>
              <p:spPr>
                <a:xfrm>
                  <a:off x="9342467" y="1422960"/>
                  <a:ext cx="8100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172" name="Freihand 171">
                  <a:extLst>
                    <a:ext uri="{FF2B5EF4-FFF2-40B4-BE49-F238E27FC236}">
                      <a16:creationId xmlns:a16="http://schemas.microsoft.com/office/drawing/2014/main" id="{48DC2ADE-1B62-4468-96AC-8909FCF7E46F}"/>
                    </a:ext>
                  </a:extLst>
                </p14:cNvPr>
                <p14:cNvContentPartPr/>
                <p14:nvPr/>
              </p14:nvContentPartPr>
              <p14:xfrm>
                <a:off x="9461627" y="1408200"/>
                <a:ext cx="303480" cy="331560"/>
              </p14:xfrm>
            </p:contentPart>
          </mc:Choice>
          <mc:Fallback>
            <p:pic>
              <p:nvPicPr>
                <p:cNvPr id="172" name="Freihand 171">
                  <a:extLst>
                    <a:ext uri="{FF2B5EF4-FFF2-40B4-BE49-F238E27FC236}">
                      <a16:creationId xmlns:a16="http://schemas.microsoft.com/office/drawing/2014/main" id="{48DC2ADE-1B62-4468-96AC-8909FCF7E46F}"/>
                    </a:ext>
                  </a:extLst>
                </p:cNvPr>
                <p:cNvPicPr/>
                <p:nvPr/>
              </p:nvPicPr>
              <p:blipFill>
                <a:blip r:embed="rId286"/>
                <a:stretch>
                  <a:fillRect/>
                </a:stretch>
              </p:blipFill>
              <p:spPr>
                <a:xfrm>
                  <a:off x="9457307" y="1403880"/>
                  <a:ext cx="312120" cy="34020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174" name="Freihand 173">
                  <a:extLst>
                    <a:ext uri="{FF2B5EF4-FFF2-40B4-BE49-F238E27FC236}">
                      <a16:creationId xmlns:a16="http://schemas.microsoft.com/office/drawing/2014/main" id="{39F68353-867D-4F0E-A079-1E8BF15D8584}"/>
                    </a:ext>
                  </a:extLst>
                </p14:cNvPr>
                <p14:cNvContentPartPr/>
                <p14:nvPr/>
              </p14:nvContentPartPr>
              <p14:xfrm>
                <a:off x="6510347" y="2079600"/>
                <a:ext cx="149400" cy="277200"/>
              </p14:xfrm>
            </p:contentPart>
          </mc:Choice>
          <mc:Fallback>
            <p:pic>
              <p:nvPicPr>
                <p:cNvPr id="174" name="Freihand 173">
                  <a:extLst>
                    <a:ext uri="{FF2B5EF4-FFF2-40B4-BE49-F238E27FC236}">
                      <a16:creationId xmlns:a16="http://schemas.microsoft.com/office/drawing/2014/main" id="{39F68353-867D-4F0E-A079-1E8BF15D8584}"/>
                    </a:ext>
                  </a:extLst>
                </p:cNvPr>
                <p:cNvPicPr/>
                <p:nvPr/>
              </p:nvPicPr>
              <p:blipFill>
                <a:blip r:embed="rId288"/>
                <a:stretch>
                  <a:fillRect/>
                </a:stretch>
              </p:blipFill>
              <p:spPr>
                <a:xfrm>
                  <a:off x="6506027" y="2075280"/>
                  <a:ext cx="158040" cy="28584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175" name="Freihand 174">
                  <a:extLst>
                    <a:ext uri="{FF2B5EF4-FFF2-40B4-BE49-F238E27FC236}">
                      <a16:creationId xmlns:a16="http://schemas.microsoft.com/office/drawing/2014/main" id="{02C283A3-032A-4E9E-B1F5-3D3866E778DF}"/>
                    </a:ext>
                  </a:extLst>
                </p14:cNvPr>
                <p14:cNvContentPartPr/>
                <p14:nvPr/>
              </p14:nvContentPartPr>
              <p14:xfrm>
                <a:off x="6702587" y="2047920"/>
                <a:ext cx="264600" cy="263160"/>
              </p14:xfrm>
            </p:contentPart>
          </mc:Choice>
          <mc:Fallback>
            <p:pic>
              <p:nvPicPr>
                <p:cNvPr id="175" name="Freihand 174">
                  <a:extLst>
                    <a:ext uri="{FF2B5EF4-FFF2-40B4-BE49-F238E27FC236}">
                      <a16:creationId xmlns:a16="http://schemas.microsoft.com/office/drawing/2014/main" id="{02C283A3-032A-4E9E-B1F5-3D3866E778DF}"/>
                    </a:ext>
                  </a:extLst>
                </p:cNvPr>
                <p:cNvPicPr/>
                <p:nvPr/>
              </p:nvPicPr>
              <p:blipFill>
                <a:blip r:embed="rId290"/>
                <a:stretch>
                  <a:fillRect/>
                </a:stretch>
              </p:blipFill>
              <p:spPr>
                <a:xfrm>
                  <a:off x="6698267" y="2043600"/>
                  <a:ext cx="273240" cy="27180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176" name="Freihand 175">
                  <a:extLst>
                    <a:ext uri="{FF2B5EF4-FFF2-40B4-BE49-F238E27FC236}">
                      <a16:creationId xmlns:a16="http://schemas.microsoft.com/office/drawing/2014/main" id="{2D01CFFE-5D1C-4548-A262-273690ACC976}"/>
                    </a:ext>
                  </a:extLst>
                </p14:cNvPr>
                <p14:cNvContentPartPr/>
                <p14:nvPr/>
              </p14:nvContentPartPr>
              <p14:xfrm>
                <a:off x="6732827" y="2171760"/>
                <a:ext cx="585360" cy="1537920"/>
              </p14:xfrm>
            </p:contentPart>
          </mc:Choice>
          <mc:Fallback>
            <p:pic>
              <p:nvPicPr>
                <p:cNvPr id="176" name="Freihand 175">
                  <a:extLst>
                    <a:ext uri="{FF2B5EF4-FFF2-40B4-BE49-F238E27FC236}">
                      <a16:creationId xmlns:a16="http://schemas.microsoft.com/office/drawing/2014/main" id="{2D01CFFE-5D1C-4548-A262-273690ACC976}"/>
                    </a:ext>
                  </a:extLst>
                </p:cNvPr>
                <p:cNvPicPr/>
                <p:nvPr/>
              </p:nvPicPr>
              <p:blipFill>
                <a:blip r:embed="rId292"/>
                <a:stretch>
                  <a:fillRect/>
                </a:stretch>
              </p:blipFill>
              <p:spPr>
                <a:xfrm>
                  <a:off x="6728507" y="2167440"/>
                  <a:ext cx="594000" cy="154656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177" name="Freihand 176">
                  <a:extLst>
                    <a:ext uri="{FF2B5EF4-FFF2-40B4-BE49-F238E27FC236}">
                      <a16:creationId xmlns:a16="http://schemas.microsoft.com/office/drawing/2014/main" id="{B5B66155-FC08-44D4-99B0-D0995FD021B1}"/>
                    </a:ext>
                  </a:extLst>
                </p14:cNvPr>
                <p14:cNvContentPartPr/>
                <p14:nvPr/>
              </p14:nvContentPartPr>
              <p14:xfrm>
                <a:off x="7003547" y="3432120"/>
                <a:ext cx="227520" cy="520200"/>
              </p14:xfrm>
            </p:contentPart>
          </mc:Choice>
          <mc:Fallback>
            <p:pic>
              <p:nvPicPr>
                <p:cNvPr id="177" name="Freihand 176">
                  <a:extLst>
                    <a:ext uri="{FF2B5EF4-FFF2-40B4-BE49-F238E27FC236}">
                      <a16:creationId xmlns:a16="http://schemas.microsoft.com/office/drawing/2014/main" id="{B5B66155-FC08-44D4-99B0-D0995FD021B1}"/>
                    </a:ext>
                  </a:extLst>
                </p:cNvPr>
                <p:cNvPicPr/>
                <p:nvPr/>
              </p:nvPicPr>
              <p:blipFill>
                <a:blip r:embed="rId294"/>
                <a:stretch>
                  <a:fillRect/>
                </a:stretch>
              </p:blipFill>
              <p:spPr>
                <a:xfrm>
                  <a:off x="6999227" y="3427800"/>
                  <a:ext cx="236160" cy="52884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179" name="Freihand 178">
                  <a:extLst>
                    <a:ext uri="{FF2B5EF4-FFF2-40B4-BE49-F238E27FC236}">
                      <a16:creationId xmlns:a16="http://schemas.microsoft.com/office/drawing/2014/main" id="{4315B4DE-37F7-48D7-B200-86EB3F154240}"/>
                    </a:ext>
                  </a:extLst>
                </p14:cNvPr>
                <p14:cNvContentPartPr/>
                <p14:nvPr/>
              </p14:nvContentPartPr>
              <p14:xfrm>
                <a:off x="7401707" y="3307920"/>
                <a:ext cx="229320" cy="326520"/>
              </p14:xfrm>
            </p:contentPart>
          </mc:Choice>
          <mc:Fallback>
            <p:pic>
              <p:nvPicPr>
                <p:cNvPr id="179" name="Freihand 178">
                  <a:extLst>
                    <a:ext uri="{FF2B5EF4-FFF2-40B4-BE49-F238E27FC236}">
                      <a16:creationId xmlns:a16="http://schemas.microsoft.com/office/drawing/2014/main" id="{4315B4DE-37F7-48D7-B200-86EB3F154240}"/>
                    </a:ext>
                  </a:extLst>
                </p:cNvPr>
                <p:cNvPicPr/>
                <p:nvPr/>
              </p:nvPicPr>
              <p:blipFill>
                <a:blip r:embed="rId296"/>
                <a:stretch>
                  <a:fillRect/>
                </a:stretch>
              </p:blipFill>
              <p:spPr>
                <a:xfrm>
                  <a:off x="7397387" y="3303600"/>
                  <a:ext cx="237960" cy="33516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180" name="Freihand 179">
                  <a:extLst>
                    <a:ext uri="{FF2B5EF4-FFF2-40B4-BE49-F238E27FC236}">
                      <a16:creationId xmlns:a16="http://schemas.microsoft.com/office/drawing/2014/main" id="{59FD6C8E-BD61-4A8B-BCF0-BA9184670E2E}"/>
                    </a:ext>
                  </a:extLst>
                </p14:cNvPr>
                <p14:cNvContentPartPr/>
                <p14:nvPr/>
              </p14:nvContentPartPr>
              <p14:xfrm>
                <a:off x="7695107" y="3395400"/>
                <a:ext cx="89280" cy="124920"/>
              </p14:xfrm>
            </p:contentPart>
          </mc:Choice>
          <mc:Fallback>
            <p:pic>
              <p:nvPicPr>
                <p:cNvPr id="180" name="Freihand 179">
                  <a:extLst>
                    <a:ext uri="{FF2B5EF4-FFF2-40B4-BE49-F238E27FC236}">
                      <a16:creationId xmlns:a16="http://schemas.microsoft.com/office/drawing/2014/main" id="{59FD6C8E-BD61-4A8B-BCF0-BA9184670E2E}"/>
                    </a:ext>
                  </a:extLst>
                </p:cNvPr>
                <p:cNvPicPr/>
                <p:nvPr/>
              </p:nvPicPr>
              <p:blipFill>
                <a:blip r:embed="rId298"/>
                <a:stretch>
                  <a:fillRect/>
                </a:stretch>
              </p:blipFill>
              <p:spPr>
                <a:xfrm>
                  <a:off x="7690787" y="3391080"/>
                  <a:ext cx="9792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182" name="Freihand 181">
                  <a:extLst>
                    <a:ext uri="{FF2B5EF4-FFF2-40B4-BE49-F238E27FC236}">
                      <a16:creationId xmlns:a16="http://schemas.microsoft.com/office/drawing/2014/main" id="{97E578EB-0082-481E-923C-B9FDB8AE1F15}"/>
                    </a:ext>
                  </a:extLst>
                </p14:cNvPr>
                <p14:cNvContentPartPr/>
                <p14:nvPr/>
              </p14:nvContentPartPr>
              <p14:xfrm>
                <a:off x="7943867" y="3341040"/>
                <a:ext cx="17640" cy="49320"/>
              </p14:xfrm>
            </p:contentPart>
          </mc:Choice>
          <mc:Fallback>
            <p:pic>
              <p:nvPicPr>
                <p:cNvPr id="182" name="Freihand 181">
                  <a:extLst>
                    <a:ext uri="{FF2B5EF4-FFF2-40B4-BE49-F238E27FC236}">
                      <a16:creationId xmlns:a16="http://schemas.microsoft.com/office/drawing/2014/main" id="{97E578EB-0082-481E-923C-B9FDB8AE1F15}"/>
                    </a:ext>
                  </a:extLst>
                </p:cNvPr>
                <p:cNvPicPr/>
                <p:nvPr/>
              </p:nvPicPr>
              <p:blipFill>
                <a:blip r:embed="rId300"/>
                <a:stretch>
                  <a:fillRect/>
                </a:stretch>
              </p:blipFill>
              <p:spPr>
                <a:xfrm>
                  <a:off x="7939547" y="3336720"/>
                  <a:ext cx="2628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183" name="Freihand 182">
                  <a:extLst>
                    <a:ext uri="{FF2B5EF4-FFF2-40B4-BE49-F238E27FC236}">
                      <a16:creationId xmlns:a16="http://schemas.microsoft.com/office/drawing/2014/main" id="{8D7F3BF8-3239-44EF-8F34-E058CC1216B1}"/>
                    </a:ext>
                  </a:extLst>
                </p14:cNvPr>
                <p14:cNvContentPartPr/>
                <p14:nvPr/>
              </p14:nvContentPartPr>
              <p14:xfrm>
                <a:off x="7964387" y="3132600"/>
                <a:ext cx="145080" cy="300960"/>
              </p14:xfrm>
            </p:contentPart>
          </mc:Choice>
          <mc:Fallback>
            <p:pic>
              <p:nvPicPr>
                <p:cNvPr id="183" name="Freihand 182">
                  <a:extLst>
                    <a:ext uri="{FF2B5EF4-FFF2-40B4-BE49-F238E27FC236}">
                      <a16:creationId xmlns:a16="http://schemas.microsoft.com/office/drawing/2014/main" id="{8D7F3BF8-3239-44EF-8F34-E058CC1216B1}"/>
                    </a:ext>
                  </a:extLst>
                </p:cNvPr>
                <p:cNvPicPr/>
                <p:nvPr/>
              </p:nvPicPr>
              <p:blipFill>
                <a:blip r:embed="rId302"/>
                <a:stretch>
                  <a:fillRect/>
                </a:stretch>
              </p:blipFill>
              <p:spPr>
                <a:xfrm>
                  <a:off x="7960067" y="3128280"/>
                  <a:ext cx="153720" cy="30960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184" name="Freihand 183">
                  <a:extLst>
                    <a:ext uri="{FF2B5EF4-FFF2-40B4-BE49-F238E27FC236}">
                      <a16:creationId xmlns:a16="http://schemas.microsoft.com/office/drawing/2014/main" id="{B80EEC3A-09B5-493E-9AC0-5C7A0BF38195}"/>
                    </a:ext>
                  </a:extLst>
                </p14:cNvPr>
                <p14:cNvContentPartPr/>
                <p14:nvPr/>
              </p14:nvContentPartPr>
              <p14:xfrm>
                <a:off x="8124587" y="3233760"/>
                <a:ext cx="82080" cy="128160"/>
              </p14:xfrm>
            </p:contentPart>
          </mc:Choice>
          <mc:Fallback>
            <p:pic>
              <p:nvPicPr>
                <p:cNvPr id="184" name="Freihand 183">
                  <a:extLst>
                    <a:ext uri="{FF2B5EF4-FFF2-40B4-BE49-F238E27FC236}">
                      <a16:creationId xmlns:a16="http://schemas.microsoft.com/office/drawing/2014/main" id="{B80EEC3A-09B5-493E-9AC0-5C7A0BF38195}"/>
                    </a:ext>
                  </a:extLst>
                </p:cNvPr>
                <p:cNvPicPr/>
                <p:nvPr/>
              </p:nvPicPr>
              <p:blipFill>
                <a:blip r:embed="rId304"/>
                <a:stretch>
                  <a:fillRect/>
                </a:stretch>
              </p:blipFill>
              <p:spPr>
                <a:xfrm>
                  <a:off x="8120267" y="3229440"/>
                  <a:ext cx="9072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185" name="Freihand 184">
                  <a:extLst>
                    <a:ext uri="{FF2B5EF4-FFF2-40B4-BE49-F238E27FC236}">
                      <a16:creationId xmlns:a16="http://schemas.microsoft.com/office/drawing/2014/main" id="{48052493-EB0C-452E-962B-0C72F15ED86D}"/>
                    </a:ext>
                  </a:extLst>
                </p14:cNvPr>
                <p14:cNvContentPartPr/>
                <p14:nvPr/>
              </p14:nvContentPartPr>
              <p14:xfrm>
                <a:off x="8334467" y="2982120"/>
                <a:ext cx="192960" cy="339840"/>
              </p14:xfrm>
            </p:contentPart>
          </mc:Choice>
          <mc:Fallback>
            <p:pic>
              <p:nvPicPr>
                <p:cNvPr id="185" name="Freihand 184">
                  <a:extLst>
                    <a:ext uri="{FF2B5EF4-FFF2-40B4-BE49-F238E27FC236}">
                      <a16:creationId xmlns:a16="http://schemas.microsoft.com/office/drawing/2014/main" id="{48052493-EB0C-452E-962B-0C72F15ED86D}"/>
                    </a:ext>
                  </a:extLst>
                </p:cNvPr>
                <p:cNvPicPr/>
                <p:nvPr/>
              </p:nvPicPr>
              <p:blipFill>
                <a:blip r:embed="rId306"/>
                <a:stretch>
                  <a:fillRect/>
                </a:stretch>
              </p:blipFill>
              <p:spPr>
                <a:xfrm>
                  <a:off x="8330147" y="2977800"/>
                  <a:ext cx="201600" cy="348480"/>
                </a:xfrm>
                <a:prstGeom prst="rect">
                  <a:avLst/>
                </a:prstGeom>
              </p:spPr>
            </p:pic>
          </mc:Fallback>
        </mc:AlternateContent>
        <mc:AlternateContent xmlns:mc="http://schemas.openxmlformats.org/markup-compatibility/2006">
          <mc:Choice xmlns:p14="http://schemas.microsoft.com/office/powerpoint/2010/main" Requires="p14">
            <p:contentPart p14:bwMode="auto" r:id="rId307">
              <p14:nvContentPartPr>
                <p14:cNvPr id="186" name="Freihand 185">
                  <a:extLst>
                    <a:ext uri="{FF2B5EF4-FFF2-40B4-BE49-F238E27FC236}">
                      <a16:creationId xmlns:a16="http://schemas.microsoft.com/office/drawing/2014/main" id="{0FE610F8-5175-4A65-8713-821FF5E57E55}"/>
                    </a:ext>
                  </a:extLst>
                </p14:cNvPr>
                <p14:cNvContentPartPr/>
                <p14:nvPr/>
              </p14:nvContentPartPr>
              <p14:xfrm>
                <a:off x="8273267" y="3047280"/>
                <a:ext cx="138240" cy="17280"/>
              </p14:xfrm>
            </p:contentPart>
          </mc:Choice>
          <mc:Fallback>
            <p:pic>
              <p:nvPicPr>
                <p:cNvPr id="186" name="Freihand 185">
                  <a:extLst>
                    <a:ext uri="{FF2B5EF4-FFF2-40B4-BE49-F238E27FC236}">
                      <a16:creationId xmlns:a16="http://schemas.microsoft.com/office/drawing/2014/main" id="{0FE610F8-5175-4A65-8713-821FF5E57E55}"/>
                    </a:ext>
                  </a:extLst>
                </p:cNvPr>
                <p:cNvPicPr/>
                <p:nvPr/>
              </p:nvPicPr>
              <p:blipFill>
                <a:blip r:embed="rId308"/>
                <a:stretch>
                  <a:fillRect/>
                </a:stretch>
              </p:blipFill>
              <p:spPr>
                <a:xfrm>
                  <a:off x="8268947" y="3042960"/>
                  <a:ext cx="146880" cy="25920"/>
                </a:xfrm>
                <a:prstGeom prst="rect">
                  <a:avLst/>
                </a:prstGeom>
              </p:spPr>
            </p:pic>
          </mc:Fallback>
        </mc:AlternateContent>
        <mc:AlternateContent xmlns:mc="http://schemas.openxmlformats.org/markup-compatibility/2006">
          <mc:Choice xmlns:p14="http://schemas.microsoft.com/office/powerpoint/2010/main" Requires="p14">
            <p:contentPart p14:bwMode="auto" r:id="rId309">
              <p14:nvContentPartPr>
                <p14:cNvPr id="187" name="Freihand 186">
                  <a:extLst>
                    <a:ext uri="{FF2B5EF4-FFF2-40B4-BE49-F238E27FC236}">
                      <a16:creationId xmlns:a16="http://schemas.microsoft.com/office/drawing/2014/main" id="{DAB94EEF-F88F-4A07-A5E2-D710DD945038}"/>
                    </a:ext>
                  </a:extLst>
                </p14:cNvPr>
                <p14:cNvContentPartPr/>
                <p14:nvPr/>
              </p14:nvContentPartPr>
              <p14:xfrm>
                <a:off x="8533907" y="3071760"/>
                <a:ext cx="100080" cy="155880"/>
              </p14:xfrm>
            </p:contentPart>
          </mc:Choice>
          <mc:Fallback>
            <p:pic>
              <p:nvPicPr>
                <p:cNvPr id="187" name="Freihand 186">
                  <a:extLst>
                    <a:ext uri="{FF2B5EF4-FFF2-40B4-BE49-F238E27FC236}">
                      <a16:creationId xmlns:a16="http://schemas.microsoft.com/office/drawing/2014/main" id="{DAB94EEF-F88F-4A07-A5E2-D710DD945038}"/>
                    </a:ext>
                  </a:extLst>
                </p:cNvPr>
                <p:cNvPicPr/>
                <p:nvPr/>
              </p:nvPicPr>
              <p:blipFill>
                <a:blip r:embed="rId310"/>
                <a:stretch>
                  <a:fillRect/>
                </a:stretch>
              </p:blipFill>
              <p:spPr>
                <a:xfrm>
                  <a:off x="8529587" y="3067440"/>
                  <a:ext cx="10872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311">
              <p14:nvContentPartPr>
                <p14:cNvPr id="188" name="Freihand 187">
                  <a:extLst>
                    <a:ext uri="{FF2B5EF4-FFF2-40B4-BE49-F238E27FC236}">
                      <a16:creationId xmlns:a16="http://schemas.microsoft.com/office/drawing/2014/main" id="{76069A81-A16A-4DA2-8807-D573A688B20B}"/>
                    </a:ext>
                  </a:extLst>
                </p14:cNvPr>
                <p14:cNvContentPartPr/>
                <p14:nvPr/>
              </p14:nvContentPartPr>
              <p14:xfrm>
                <a:off x="8690147" y="2917680"/>
                <a:ext cx="213120" cy="235800"/>
              </p14:xfrm>
            </p:contentPart>
          </mc:Choice>
          <mc:Fallback>
            <p:pic>
              <p:nvPicPr>
                <p:cNvPr id="188" name="Freihand 187">
                  <a:extLst>
                    <a:ext uri="{FF2B5EF4-FFF2-40B4-BE49-F238E27FC236}">
                      <a16:creationId xmlns:a16="http://schemas.microsoft.com/office/drawing/2014/main" id="{76069A81-A16A-4DA2-8807-D573A688B20B}"/>
                    </a:ext>
                  </a:extLst>
                </p:cNvPr>
                <p:cNvPicPr/>
                <p:nvPr/>
              </p:nvPicPr>
              <p:blipFill>
                <a:blip r:embed="rId312"/>
                <a:stretch>
                  <a:fillRect/>
                </a:stretch>
              </p:blipFill>
              <p:spPr>
                <a:xfrm>
                  <a:off x="8685827" y="2913360"/>
                  <a:ext cx="221760" cy="244440"/>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189" name="Freihand 188">
                  <a:extLst>
                    <a:ext uri="{FF2B5EF4-FFF2-40B4-BE49-F238E27FC236}">
                      <a16:creationId xmlns:a16="http://schemas.microsoft.com/office/drawing/2014/main" id="{FAEAB21E-C6B0-46AA-BA48-CAAE86E7A493}"/>
                    </a:ext>
                  </a:extLst>
                </p14:cNvPr>
                <p14:cNvContentPartPr/>
                <p14:nvPr/>
              </p14:nvContentPartPr>
              <p14:xfrm>
                <a:off x="9033947" y="2863320"/>
                <a:ext cx="163800" cy="193680"/>
              </p14:xfrm>
            </p:contentPart>
          </mc:Choice>
          <mc:Fallback>
            <p:pic>
              <p:nvPicPr>
                <p:cNvPr id="189" name="Freihand 188">
                  <a:extLst>
                    <a:ext uri="{FF2B5EF4-FFF2-40B4-BE49-F238E27FC236}">
                      <a16:creationId xmlns:a16="http://schemas.microsoft.com/office/drawing/2014/main" id="{FAEAB21E-C6B0-46AA-BA48-CAAE86E7A493}"/>
                    </a:ext>
                  </a:extLst>
                </p:cNvPr>
                <p:cNvPicPr/>
                <p:nvPr/>
              </p:nvPicPr>
              <p:blipFill>
                <a:blip r:embed="rId314"/>
                <a:stretch>
                  <a:fillRect/>
                </a:stretch>
              </p:blipFill>
              <p:spPr>
                <a:xfrm>
                  <a:off x="9029627" y="2859000"/>
                  <a:ext cx="17244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315">
              <p14:nvContentPartPr>
                <p14:cNvPr id="190" name="Freihand 189">
                  <a:extLst>
                    <a:ext uri="{FF2B5EF4-FFF2-40B4-BE49-F238E27FC236}">
                      <a16:creationId xmlns:a16="http://schemas.microsoft.com/office/drawing/2014/main" id="{065B6641-D7E4-454C-92FF-AB05D59F4C99}"/>
                    </a:ext>
                  </a:extLst>
                </p14:cNvPr>
                <p14:cNvContentPartPr/>
                <p14:nvPr/>
              </p14:nvContentPartPr>
              <p14:xfrm>
                <a:off x="9316547" y="2876280"/>
                <a:ext cx="360" cy="360"/>
              </p14:xfrm>
            </p:contentPart>
          </mc:Choice>
          <mc:Fallback>
            <p:pic>
              <p:nvPicPr>
                <p:cNvPr id="190" name="Freihand 189">
                  <a:extLst>
                    <a:ext uri="{FF2B5EF4-FFF2-40B4-BE49-F238E27FC236}">
                      <a16:creationId xmlns:a16="http://schemas.microsoft.com/office/drawing/2014/main" id="{065B6641-D7E4-454C-92FF-AB05D59F4C99}"/>
                    </a:ext>
                  </a:extLst>
                </p:cNvPr>
                <p:cNvPicPr/>
                <p:nvPr/>
              </p:nvPicPr>
              <p:blipFill>
                <a:blip r:embed="rId31"/>
                <a:stretch>
                  <a:fillRect/>
                </a:stretch>
              </p:blipFill>
              <p:spPr>
                <a:xfrm>
                  <a:off x="9312227" y="287196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16">
              <p14:nvContentPartPr>
                <p14:cNvPr id="191" name="Freihand 190">
                  <a:extLst>
                    <a:ext uri="{FF2B5EF4-FFF2-40B4-BE49-F238E27FC236}">
                      <a16:creationId xmlns:a16="http://schemas.microsoft.com/office/drawing/2014/main" id="{8E88E4DC-390B-453E-BBA4-C40E33F5A7A8}"/>
                    </a:ext>
                  </a:extLst>
                </p14:cNvPr>
                <p14:cNvContentPartPr/>
                <p14:nvPr/>
              </p14:nvContentPartPr>
              <p14:xfrm>
                <a:off x="9218267" y="2826240"/>
                <a:ext cx="123120" cy="161280"/>
              </p14:xfrm>
            </p:contentPart>
          </mc:Choice>
          <mc:Fallback>
            <p:pic>
              <p:nvPicPr>
                <p:cNvPr id="191" name="Freihand 190">
                  <a:extLst>
                    <a:ext uri="{FF2B5EF4-FFF2-40B4-BE49-F238E27FC236}">
                      <a16:creationId xmlns:a16="http://schemas.microsoft.com/office/drawing/2014/main" id="{8E88E4DC-390B-453E-BBA4-C40E33F5A7A8}"/>
                    </a:ext>
                  </a:extLst>
                </p:cNvPr>
                <p:cNvPicPr/>
                <p:nvPr/>
              </p:nvPicPr>
              <p:blipFill>
                <a:blip r:embed="rId317"/>
                <a:stretch>
                  <a:fillRect/>
                </a:stretch>
              </p:blipFill>
              <p:spPr>
                <a:xfrm>
                  <a:off x="9213947" y="2821920"/>
                  <a:ext cx="13176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318">
              <p14:nvContentPartPr>
                <p14:cNvPr id="192" name="Freihand 191">
                  <a:extLst>
                    <a:ext uri="{FF2B5EF4-FFF2-40B4-BE49-F238E27FC236}">
                      <a16:creationId xmlns:a16="http://schemas.microsoft.com/office/drawing/2014/main" id="{D4494ADB-2FCB-47A5-B7D7-05EACB34C99F}"/>
                    </a:ext>
                  </a:extLst>
                </p14:cNvPr>
                <p14:cNvContentPartPr/>
                <p14:nvPr/>
              </p14:nvContentPartPr>
              <p14:xfrm>
                <a:off x="9366587" y="2803200"/>
                <a:ext cx="78120" cy="76320"/>
              </p14:xfrm>
            </p:contentPart>
          </mc:Choice>
          <mc:Fallback>
            <p:pic>
              <p:nvPicPr>
                <p:cNvPr id="192" name="Freihand 191">
                  <a:extLst>
                    <a:ext uri="{FF2B5EF4-FFF2-40B4-BE49-F238E27FC236}">
                      <a16:creationId xmlns:a16="http://schemas.microsoft.com/office/drawing/2014/main" id="{D4494ADB-2FCB-47A5-B7D7-05EACB34C99F}"/>
                    </a:ext>
                  </a:extLst>
                </p:cNvPr>
                <p:cNvPicPr/>
                <p:nvPr/>
              </p:nvPicPr>
              <p:blipFill>
                <a:blip r:embed="rId319"/>
                <a:stretch>
                  <a:fillRect/>
                </a:stretch>
              </p:blipFill>
              <p:spPr>
                <a:xfrm>
                  <a:off x="9362267" y="2798880"/>
                  <a:ext cx="8676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320">
              <p14:nvContentPartPr>
                <p14:cNvPr id="193" name="Freihand 192">
                  <a:extLst>
                    <a:ext uri="{FF2B5EF4-FFF2-40B4-BE49-F238E27FC236}">
                      <a16:creationId xmlns:a16="http://schemas.microsoft.com/office/drawing/2014/main" id="{F35D8D65-60D3-43BD-9788-A73657551B25}"/>
                    </a:ext>
                  </a:extLst>
                </p14:cNvPr>
                <p14:cNvContentPartPr/>
                <p14:nvPr/>
              </p14:nvContentPartPr>
              <p14:xfrm>
                <a:off x="9351467" y="2763240"/>
                <a:ext cx="148680" cy="344880"/>
              </p14:xfrm>
            </p:contentPart>
          </mc:Choice>
          <mc:Fallback>
            <p:pic>
              <p:nvPicPr>
                <p:cNvPr id="193" name="Freihand 192">
                  <a:extLst>
                    <a:ext uri="{FF2B5EF4-FFF2-40B4-BE49-F238E27FC236}">
                      <a16:creationId xmlns:a16="http://schemas.microsoft.com/office/drawing/2014/main" id="{F35D8D65-60D3-43BD-9788-A73657551B25}"/>
                    </a:ext>
                  </a:extLst>
                </p:cNvPr>
                <p:cNvPicPr/>
                <p:nvPr/>
              </p:nvPicPr>
              <p:blipFill>
                <a:blip r:embed="rId321"/>
                <a:stretch>
                  <a:fillRect/>
                </a:stretch>
              </p:blipFill>
              <p:spPr>
                <a:xfrm>
                  <a:off x="9347147" y="2758920"/>
                  <a:ext cx="157320" cy="353520"/>
                </a:xfrm>
                <a:prstGeom prst="rect">
                  <a:avLst/>
                </a:prstGeom>
              </p:spPr>
            </p:pic>
          </mc:Fallback>
        </mc:AlternateContent>
        <mc:AlternateContent xmlns:mc="http://schemas.openxmlformats.org/markup-compatibility/2006">
          <mc:Choice xmlns:p14="http://schemas.microsoft.com/office/powerpoint/2010/main" Requires="p14">
            <p:contentPart p14:bwMode="auto" r:id="rId322">
              <p14:nvContentPartPr>
                <p14:cNvPr id="194" name="Freihand 193">
                  <a:extLst>
                    <a:ext uri="{FF2B5EF4-FFF2-40B4-BE49-F238E27FC236}">
                      <a16:creationId xmlns:a16="http://schemas.microsoft.com/office/drawing/2014/main" id="{20AE0826-C2AB-4F63-A3DC-F012124A43E6}"/>
                    </a:ext>
                  </a:extLst>
                </p14:cNvPr>
                <p14:cNvContentPartPr/>
                <p14:nvPr/>
              </p14:nvContentPartPr>
              <p14:xfrm>
                <a:off x="9517427" y="2742720"/>
                <a:ext cx="79200" cy="135720"/>
              </p14:xfrm>
            </p:contentPart>
          </mc:Choice>
          <mc:Fallback>
            <p:pic>
              <p:nvPicPr>
                <p:cNvPr id="194" name="Freihand 193">
                  <a:extLst>
                    <a:ext uri="{FF2B5EF4-FFF2-40B4-BE49-F238E27FC236}">
                      <a16:creationId xmlns:a16="http://schemas.microsoft.com/office/drawing/2014/main" id="{20AE0826-C2AB-4F63-A3DC-F012124A43E6}"/>
                    </a:ext>
                  </a:extLst>
                </p:cNvPr>
                <p:cNvPicPr/>
                <p:nvPr/>
              </p:nvPicPr>
              <p:blipFill>
                <a:blip r:embed="rId323"/>
                <a:stretch>
                  <a:fillRect/>
                </a:stretch>
              </p:blipFill>
              <p:spPr>
                <a:xfrm>
                  <a:off x="9513107" y="2738400"/>
                  <a:ext cx="87840" cy="144360"/>
                </a:xfrm>
                <a:prstGeom prst="rect">
                  <a:avLst/>
                </a:prstGeom>
              </p:spPr>
            </p:pic>
          </mc:Fallback>
        </mc:AlternateContent>
        <mc:AlternateContent xmlns:mc="http://schemas.openxmlformats.org/markup-compatibility/2006">
          <mc:Choice xmlns:p14="http://schemas.microsoft.com/office/powerpoint/2010/main" Requires="p14">
            <p:contentPart p14:bwMode="auto" r:id="rId324">
              <p14:nvContentPartPr>
                <p14:cNvPr id="195" name="Freihand 194">
                  <a:extLst>
                    <a:ext uri="{FF2B5EF4-FFF2-40B4-BE49-F238E27FC236}">
                      <a16:creationId xmlns:a16="http://schemas.microsoft.com/office/drawing/2014/main" id="{C2ED475D-ABE8-44C7-9EA7-489948BFB25C}"/>
                    </a:ext>
                  </a:extLst>
                </p14:cNvPr>
                <p14:cNvContentPartPr/>
                <p14:nvPr/>
              </p14:nvContentPartPr>
              <p14:xfrm>
                <a:off x="9613547" y="2722200"/>
                <a:ext cx="111960" cy="132480"/>
              </p14:xfrm>
            </p:contentPart>
          </mc:Choice>
          <mc:Fallback>
            <p:pic>
              <p:nvPicPr>
                <p:cNvPr id="195" name="Freihand 194">
                  <a:extLst>
                    <a:ext uri="{FF2B5EF4-FFF2-40B4-BE49-F238E27FC236}">
                      <a16:creationId xmlns:a16="http://schemas.microsoft.com/office/drawing/2014/main" id="{C2ED475D-ABE8-44C7-9EA7-489948BFB25C}"/>
                    </a:ext>
                  </a:extLst>
                </p:cNvPr>
                <p:cNvPicPr/>
                <p:nvPr/>
              </p:nvPicPr>
              <p:blipFill>
                <a:blip r:embed="rId325"/>
                <a:stretch>
                  <a:fillRect/>
                </a:stretch>
              </p:blipFill>
              <p:spPr>
                <a:xfrm>
                  <a:off x="9609227" y="2717880"/>
                  <a:ext cx="12060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326">
              <p14:nvContentPartPr>
                <p14:cNvPr id="196" name="Freihand 195">
                  <a:extLst>
                    <a:ext uri="{FF2B5EF4-FFF2-40B4-BE49-F238E27FC236}">
                      <a16:creationId xmlns:a16="http://schemas.microsoft.com/office/drawing/2014/main" id="{42A88C1A-D3DE-4ABB-8C8F-C1E53237300E}"/>
                    </a:ext>
                  </a:extLst>
                </p14:cNvPr>
                <p14:cNvContentPartPr/>
                <p14:nvPr/>
              </p14:nvContentPartPr>
              <p14:xfrm>
                <a:off x="9776987" y="2683320"/>
                <a:ext cx="15120" cy="146160"/>
              </p14:xfrm>
            </p:contentPart>
          </mc:Choice>
          <mc:Fallback>
            <p:pic>
              <p:nvPicPr>
                <p:cNvPr id="196" name="Freihand 195">
                  <a:extLst>
                    <a:ext uri="{FF2B5EF4-FFF2-40B4-BE49-F238E27FC236}">
                      <a16:creationId xmlns:a16="http://schemas.microsoft.com/office/drawing/2014/main" id="{42A88C1A-D3DE-4ABB-8C8F-C1E53237300E}"/>
                    </a:ext>
                  </a:extLst>
                </p:cNvPr>
                <p:cNvPicPr/>
                <p:nvPr/>
              </p:nvPicPr>
              <p:blipFill>
                <a:blip r:embed="rId327"/>
                <a:stretch>
                  <a:fillRect/>
                </a:stretch>
              </p:blipFill>
              <p:spPr>
                <a:xfrm>
                  <a:off x="9772667" y="2679000"/>
                  <a:ext cx="2376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328">
              <p14:nvContentPartPr>
                <p14:cNvPr id="197" name="Freihand 196">
                  <a:extLst>
                    <a:ext uri="{FF2B5EF4-FFF2-40B4-BE49-F238E27FC236}">
                      <a16:creationId xmlns:a16="http://schemas.microsoft.com/office/drawing/2014/main" id="{DF5FA9CA-9E7D-42AD-B627-1EA2A5B37D24}"/>
                    </a:ext>
                  </a:extLst>
                </p14:cNvPr>
                <p14:cNvContentPartPr/>
                <p14:nvPr/>
              </p14:nvContentPartPr>
              <p14:xfrm>
                <a:off x="9794987" y="2454720"/>
                <a:ext cx="505440" cy="501120"/>
              </p14:xfrm>
            </p:contentPart>
          </mc:Choice>
          <mc:Fallback>
            <p:pic>
              <p:nvPicPr>
                <p:cNvPr id="197" name="Freihand 196">
                  <a:extLst>
                    <a:ext uri="{FF2B5EF4-FFF2-40B4-BE49-F238E27FC236}">
                      <a16:creationId xmlns:a16="http://schemas.microsoft.com/office/drawing/2014/main" id="{DF5FA9CA-9E7D-42AD-B627-1EA2A5B37D24}"/>
                    </a:ext>
                  </a:extLst>
                </p:cNvPr>
                <p:cNvPicPr/>
                <p:nvPr/>
              </p:nvPicPr>
              <p:blipFill>
                <a:blip r:embed="rId329"/>
                <a:stretch>
                  <a:fillRect/>
                </a:stretch>
              </p:blipFill>
              <p:spPr>
                <a:xfrm>
                  <a:off x="9790667" y="2450400"/>
                  <a:ext cx="514080" cy="509760"/>
                </a:xfrm>
                <a:prstGeom prst="rect">
                  <a:avLst/>
                </a:prstGeom>
              </p:spPr>
            </p:pic>
          </mc:Fallback>
        </mc:AlternateContent>
        <mc:AlternateContent xmlns:mc="http://schemas.openxmlformats.org/markup-compatibility/2006">
          <mc:Choice xmlns:p14="http://schemas.microsoft.com/office/powerpoint/2010/main" Requires="p14">
            <p:contentPart p14:bwMode="auto" r:id="rId330">
              <p14:nvContentPartPr>
                <p14:cNvPr id="198" name="Freihand 197">
                  <a:extLst>
                    <a:ext uri="{FF2B5EF4-FFF2-40B4-BE49-F238E27FC236}">
                      <a16:creationId xmlns:a16="http://schemas.microsoft.com/office/drawing/2014/main" id="{9C197193-2A1E-4FA3-AD7D-62DE99FF3BFE}"/>
                    </a:ext>
                  </a:extLst>
                </p14:cNvPr>
                <p14:cNvContentPartPr/>
                <p14:nvPr/>
              </p14:nvContentPartPr>
              <p14:xfrm>
                <a:off x="10507427" y="2415480"/>
                <a:ext cx="299520" cy="194760"/>
              </p14:xfrm>
            </p:contentPart>
          </mc:Choice>
          <mc:Fallback>
            <p:pic>
              <p:nvPicPr>
                <p:cNvPr id="198" name="Freihand 197">
                  <a:extLst>
                    <a:ext uri="{FF2B5EF4-FFF2-40B4-BE49-F238E27FC236}">
                      <a16:creationId xmlns:a16="http://schemas.microsoft.com/office/drawing/2014/main" id="{9C197193-2A1E-4FA3-AD7D-62DE99FF3BFE}"/>
                    </a:ext>
                  </a:extLst>
                </p:cNvPr>
                <p:cNvPicPr/>
                <p:nvPr/>
              </p:nvPicPr>
              <p:blipFill>
                <a:blip r:embed="rId331"/>
                <a:stretch>
                  <a:fillRect/>
                </a:stretch>
              </p:blipFill>
              <p:spPr>
                <a:xfrm>
                  <a:off x="10503107" y="2411160"/>
                  <a:ext cx="30816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332">
              <p14:nvContentPartPr>
                <p14:cNvPr id="199" name="Freihand 198">
                  <a:extLst>
                    <a:ext uri="{FF2B5EF4-FFF2-40B4-BE49-F238E27FC236}">
                      <a16:creationId xmlns:a16="http://schemas.microsoft.com/office/drawing/2014/main" id="{9FD469FE-6D54-4405-AF74-4F153B7FB510}"/>
                    </a:ext>
                  </a:extLst>
                </p14:cNvPr>
                <p14:cNvContentPartPr/>
                <p14:nvPr/>
              </p14:nvContentPartPr>
              <p14:xfrm>
                <a:off x="10807667" y="2246280"/>
                <a:ext cx="223920" cy="261000"/>
              </p14:xfrm>
            </p:contentPart>
          </mc:Choice>
          <mc:Fallback>
            <p:pic>
              <p:nvPicPr>
                <p:cNvPr id="199" name="Freihand 198">
                  <a:extLst>
                    <a:ext uri="{FF2B5EF4-FFF2-40B4-BE49-F238E27FC236}">
                      <a16:creationId xmlns:a16="http://schemas.microsoft.com/office/drawing/2014/main" id="{9FD469FE-6D54-4405-AF74-4F153B7FB510}"/>
                    </a:ext>
                  </a:extLst>
                </p:cNvPr>
                <p:cNvPicPr/>
                <p:nvPr/>
              </p:nvPicPr>
              <p:blipFill>
                <a:blip r:embed="rId333"/>
                <a:stretch>
                  <a:fillRect/>
                </a:stretch>
              </p:blipFill>
              <p:spPr>
                <a:xfrm>
                  <a:off x="10803347" y="2241960"/>
                  <a:ext cx="232560" cy="269640"/>
                </a:xfrm>
                <a:prstGeom prst="rect">
                  <a:avLst/>
                </a:prstGeom>
              </p:spPr>
            </p:pic>
          </mc:Fallback>
        </mc:AlternateContent>
        <mc:AlternateContent xmlns:mc="http://schemas.openxmlformats.org/markup-compatibility/2006">
          <mc:Choice xmlns:p14="http://schemas.microsoft.com/office/powerpoint/2010/main" Requires="p14">
            <p:contentPart p14:bwMode="auto" r:id="rId334">
              <p14:nvContentPartPr>
                <p14:cNvPr id="200" name="Freihand 199">
                  <a:extLst>
                    <a:ext uri="{FF2B5EF4-FFF2-40B4-BE49-F238E27FC236}">
                      <a16:creationId xmlns:a16="http://schemas.microsoft.com/office/drawing/2014/main" id="{03DDF88E-CABE-47FA-A410-235AB9E3DEE7}"/>
                    </a:ext>
                  </a:extLst>
                </p14:cNvPr>
                <p14:cNvContentPartPr/>
                <p14:nvPr/>
              </p14:nvContentPartPr>
              <p14:xfrm>
                <a:off x="10813067" y="2168880"/>
                <a:ext cx="360" cy="360"/>
              </p14:xfrm>
            </p:contentPart>
          </mc:Choice>
          <mc:Fallback>
            <p:pic>
              <p:nvPicPr>
                <p:cNvPr id="200" name="Freihand 199">
                  <a:extLst>
                    <a:ext uri="{FF2B5EF4-FFF2-40B4-BE49-F238E27FC236}">
                      <a16:creationId xmlns:a16="http://schemas.microsoft.com/office/drawing/2014/main" id="{03DDF88E-CABE-47FA-A410-235AB9E3DEE7}"/>
                    </a:ext>
                  </a:extLst>
                </p:cNvPr>
                <p:cNvPicPr/>
                <p:nvPr/>
              </p:nvPicPr>
              <p:blipFill>
                <a:blip r:embed="rId31"/>
                <a:stretch>
                  <a:fillRect/>
                </a:stretch>
              </p:blipFill>
              <p:spPr>
                <a:xfrm>
                  <a:off x="10808747" y="216456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35">
              <p14:nvContentPartPr>
                <p14:cNvPr id="203" name="Freihand 202">
                  <a:extLst>
                    <a:ext uri="{FF2B5EF4-FFF2-40B4-BE49-F238E27FC236}">
                      <a16:creationId xmlns:a16="http://schemas.microsoft.com/office/drawing/2014/main" id="{B02F5832-C04A-4630-9ADB-15E5110C3BC5}"/>
                    </a:ext>
                  </a:extLst>
                </p14:cNvPr>
                <p14:cNvContentPartPr/>
                <p14:nvPr/>
              </p14:nvContentPartPr>
              <p14:xfrm>
                <a:off x="7537067" y="3677280"/>
                <a:ext cx="267120" cy="271800"/>
              </p14:xfrm>
            </p:contentPart>
          </mc:Choice>
          <mc:Fallback>
            <p:pic>
              <p:nvPicPr>
                <p:cNvPr id="203" name="Freihand 202">
                  <a:extLst>
                    <a:ext uri="{FF2B5EF4-FFF2-40B4-BE49-F238E27FC236}">
                      <a16:creationId xmlns:a16="http://schemas.microsoft.com/office/drawing/2014/main" id="{B02F5832-C04A-4630-9ADB-15E5110C3BC5}"/>
                    </a:ext>
                  </a:extLst>
                </p:cNvPr>
                <p:cNvPicPr/>
                <p:nvPr/>
              </p:nvPicPr>
              <p:blipFill>
                <a:blip r:embed="rId336"/>
                <a:stretch>
                  <a:fillRect/>
                </a:stretch>
              </p:blipFill>
              <p:spPr>
                <a:xfrm>
                  <a:off x="7532747" y="3672960"/>
                  <a:ext cx="275760" cy="280440"/>
                </a:xfrm>
                <a:prstGeom prst="rect">
                  <a:avLst/>
                </a:prstGeom>
              </p:spPr>
            </p:pic>
          </mc:Fallback>
        </mc:AlternateContent>
        <mc:AlternateContent xmlns:mc="http://schemas.openxmlformats.org/markup-compatibility/2006">
          <mc:Choice xmlns:p14="http://schemas.microsoft.com/office/powerpoint/2010/main" Requires="p14">
            <p:contentPart p14:bwMode="auto" r:id="rId337">
              <p14:nvContentPartPr>
                <p14:cNvPr id="204" name="Freihand 203">
                  <a:extLst>
                    <a:ext uri="{FF2B5EF4-FFF2-40B4-BE49-F238E27FC236}">
                      <a16:creationId xmlns:a16="http://schemas.microsoft.com/office/drawing/2014/main" id="{099C3E4E-F915-43CA-B958-87871408061D}"/>
                    </a:ext>
                  </a:extLst>
                </p14:cNvPr>
                <p14:cNvContentPartPr/>
                <p14:nvPr/>
              </p14:nvContentPartPr>
              <p14:xfrm>
                <a:off x="8076347" y="3501960"/>
                <a:ext cx="162720" cy="275040"/>
              </p14:xfrm>
            </p:contentPart>
          </mc:Choice>
          <mc:Fallback>
            <p:pic>
              <p:nvPicPr>
                <p:cNvPr id="204" name="Freihand 203">
                  <a:extLst>
                    <a:ext uri="{FF2B5EF4-FFF2-40B4-BE49-F238E27FC236}">
                      <a16:creationId xmlns:a16="http://schemas.microsoft.com/office/drawing/2014/main" id="{099C3E4E-F915-43CA-B958-87871408061D}"/>
                    </a:ext>
                  </a:extLst>
                </p:cNvPr>
                <p:cNvPicPr/>
                <p:nvPr/>
              </p:nvPicPr>
              <p:blipFill>
                <a:blip r:embed="rId338"/>
                <a:stretch>
                  <a:fillRect/>
                </a:stretch>
              </p:blipFill>
              <p:spPr>
                <a:xfrm>
                  <a:off x="8072027" y="3497640"/>
                  <a:ext cx="171360" cy="283680"/>
                </a:xfrm>
                <a:prstGeom prst="rect">
                  <a:avLst/>
                </a:prstGeom>
              </p:spPr>
            </p:pic>
          </mc:Fallback>
        </mc:AlternateContent>
        <mc:AlternateContent xmlns:mc="http://schemas.openxmlformats.org/markup-compatibility/2006">
          <mc:Choice xmlns:p14="http://schemas.microsoft.com/office/powerpoint/2010/main" Requires="p14">
            <p:contentPart p14:bwMode="auto" r:id="rId339">
              <p14:nvContentPartPr>
                <p14:cNvPr id="205" name="Freihand 204">
                  <a:extLst>
                    <a:ext uri="{FF2B5EF4-FFF2-40B4-BE49-F238E27FC236}">
                      <a16:creationId xmlns:a16="http://schemas.microsoft.com/office/drawing/2014/main" id="{0D802420-1D81-4FD9-A117-2BC5661ADB51}"/>
                    </a:ext>
                  </a:extLst>
                </p14:cNvPr>
                <p14:cNvContentPartPr/>
                <p14:nvPr/>
              </p14:nvContentPartPr>
              <p14:xfrm>
                <a:off x="8257427" y="3458400"/>
                <a:ext cx="120960" cy="311040"/>
              </p14:xfrm>
            </p:contentPart>
          </mc:Choice>
          <mc:Fallback>
            <p:pic>
              <p:nvPicPr>
                <p:cNvPr id="205" name="Freihand 204">
                  <a:extLst>
                    <a:ext uri="{FF2B5EF4-FFF2-40B4-BE49-F238E27FC236}">
                      <a16:creationId xmlns:a16="http://schemas.microsoft.com/office/drawing/2014/main" id="{0D802420-1D81-4FD9-A117-2BC5661ADB51}"/>
                    </a:ext>
                  </a:extLst>
                </p:cNvPr>
                <p:cNvPicPr/>
                <p:nvPr/>
              </p:nvPicPr>
              <p:blipFill>
                <a:blip r:embed="rId340"/>
                <a:stretch>
                  <a:fillRect/>
                </a:stretch>
              </p:blipFill>
              <p:spPr>
                <a:xfrm>
                  <a:off x="8253107" y="3454080"/>
                  <a:ext cx="129600" cy="319680"/>
                </a:xfrm>
                <a:prstGeom prst="rect">
                  <a:avLst/>
                </a:prstGeom>
              </p:spPr>
            </p:pic>
          </mc:Fallback>
        </mc:AlternateContent>
        <mc:AlternateContent xmlns:mc="http://schemas.openxmlformats.org/markup-compatibility/2006">
          <mc:Choice xmlns:p14="http://schemas.microsoft.com/office/powerpoint/2010/main" Requires="p14">
            <p:contentPart p14:bwMode="auto" r:id="rId341">
              <p14:nvContentPartPr>
                <p14:cNvPr id="206" name="Freihand 205">
                  <a:extLst>
                    <a:ext uri="{FF2B5EF4-FFF2-40B4-BE49-F238E27FC236}">
                      <a16:creationId xmlns:a16="http://schemas.microsoft.com/office/drawing/2014/main" id="{5F181B58-93F9-4646-AF4D-856A7C203951}"/>
                    </a:ext>
                  </a:extLst>
                </p14:cNvPr>
                <p14:cNvContentPartPr/>
                <p14:nvPr/>
              </p14:nvContentPartPr>
              <p14:xfrm>
                <a:off x="8447147" y="3397920"/>
                <a:ext cx="145440" cy="318960"/>
              </p14:xfrm>
            </p:contentPart>
          </mc:Choice>
          <mc:Fallback>
            <p:pic>
              <p:nvPicPr>
                <p:cNvPr id="206" name="Freihand 205">
                  <a:extLst>
                    <a:ext uri="{FF2B5EF4-FFF2-40B4-BE49-F238E27FC236}">
                      <a16:creationId xmlns:a16="http://schemas.microsoft.com/office/drawing/2014/main" id="{5F181B58-93F9-4646-AF4D-856A7C203951}"/>
                    </a:ext>
                  </a:extLst>
                </p:cNvPr>
                <p:cNvPicPr/>
                <p:nvPr/>
              </p:nvPicPr>
              <p:blipFill>
                <a:blip r:embed="rId342"/>
                <a:stretch>
                  <a:fillRect/>
                </a:stretch>
              </p:blipFill>
              <p:spPr>
                <a:xfrm>
                  <a:off x="8442827" y="3393600"/>
                  <a:ext cx="154080" cy="327600"/>
                </a:xfrm>
                <a:prstGeom prst="rect">
                  <a:avLst/>
                </a:prstGeom>
              </p:spPr>
            </p:pic>
          </mc:Fallback>
        </mc:AlternateContent>
        <mc:AlternateContent xmlns:mc="http://schemas.openxmlformats.org/markup-compatibility/2006">
          <mc:Choice xmlns:p14="http://schemas.microsoft.com/office/powerpoint/2010/main" Requires="p14">
            <p:contentPart p14:bwMode="auto" r:id="rId343">
              <p14:nvContentPartPr>
                <p14:cNvPr id="207" name="Freihand 206">
                  <a:extLst>
                    <a:ext uri="{FF2B5EF4-FFF2-40B4-BE49-F238E27FC236}">
                      <a16:creationId xmlns:a16="http://schemas.microsoft.com/office/drawing/2014/main" id="{B52BD8E2-24C7-463D-9843-FDC50B7D482C}"/>
                    </a:ext>
                  </a:extLst>
                </p14:cNvPr>
                <p14:cNvContentPartPr/>
                <p14:nvPr/>
              </p14:nvContentPartPr>
              <p14:xfrm>
                <a:off x="8486747" y="3541200"/>
                <a:ext cx="151200" cy="93600"/>
              </p14:xfrm>
            </p:contentPart>
          </mc:Choice>
          <mc:Fallback>
            <p:pic>
              <p:nvPicPr>
                <p:cNvPr id="207" name="Freihand 206">
                  <a:extLst>
                    <a:ext uri="{FF2B5EF4-FFF2-40B4-BE49-F238E27FC236}">
                      <a16:creationId xmlns:a16="http://schemas.microsoft.com/office/drawing/2014/main" id="{B52BD8E2-24C7-463D-9843-FDC50B7D482C}"/>
                    </a:ext>
                  </a:extLst>
                </p:cNvPr>
                <p:cNvPicPr/>
                <p:nvPr/>
              </p:nvPicPr>
              <p:blipFill>
                <a:blip r:embed="rId344"/>
                <a:stretch>
                  <a:fillRect/>
                </a:stretch>
              </p:blipFill>
              <p:spPr>
                <a:xfrm>
                  <a:off x="8482427" y="3536880"/>
                  <a:ext cx="15984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345">
              <p14:nvContentPartPr>
                <p14:cNvPr id="209" name="Freihand 208">
                  <a:extLst>
                    <a:ext uri="{FF2B5EF4-FFF2-40B4-BE49-F238E27FC236}">
                      <a16:creationId xmlns:a16="http://schemas.microsoft.com/office/drawing/2014/main" id="{1838D436-FB70-48D3-8B1D-69C399C5C42E}"/>
                    </a:ext>
                  </a:extLst>
                </p14:cNvPr>
                <p14:cNvContentPartPr/>
                <p14:nvPr/>
              </p14:nvContentPartPr>
              <p14:xfrm>
                <a:off x="8768627" y="3483600"/>
                <a:ext cx="181800" cy="136440"/>
              </p14:xfrm>
            </p:contentPart>
          </mc:Choice>
          <mc:Fallback>
            <p:pic>
              <p:nvPicPr>
                <p:cNvPr id="209" name="Freihand 208">
                  <a:extLst>
                    <a:ext uri="{FF2B5EF4-FFF2-40B4-BE49-F238E27FC236}">
                      <a16:creationId xmlns:a16="http://schemas.microsoft.com/office/drawing/2014/main" id="{1838D436-FB70-48D3-8B1D-69C399C5C42E}"/>
                    </a:ext>
                  </a:extLst>
                </p:cNvPr>
                <p:cNvPicPr/>
                <p:nvPr/>
              </p:nvPicPr>
              <p:blipFill>
                <a:blip r:embed="rId346"/>
                <a:stretch>
                  <a:fillRect/>
                </a:stretch>
              </p:blipFill>
              <p:spPr>
                <a:xfrm>
                  <a:off x="8764307" y="3479280"/>
                  <a:ext cx="19044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347">
              <p14:nvContentPartPr>
                <p14:cNvPr id="210" name="Freihand 209">
                  <a:extLst>
                    <a:ext uri="{FF2B5EF4-FFF2-40B4-BE49-F238E27FC236}">
                      <a16:creationId xmlns:a16="http://schemas.microsoft.com/office/drawing/2014/main" id="{7451C857-BC5E-44AA-B1E5-E372D3EA2FB7}"/>
                    </a:ext>
                  </a:extLst>
                </p14:cNvPr>
                <p14:cNvContentPartPr/>
                <p14:nvPr/>
              </p14:nvContentPartPr>
              <p14:xfrm>
                <a:off x="8937107" y="3325560"/>
                <a:ext cx="75960" cy="183960"/>
              </p14:xfrm>
            </p:contentPart>
          </mc:Choice>
          <mc:Fallback>
            <p:pic>
              <p:nvPicPr>
                <p:cNvPr id="210" name="Freihand 209">
                  <a:extLst>
                    <a:ext uri="{FF2B5EF4-FFF2-40B4-BE49-F238E27FC236}">
                      <a16:creationId xmlns:a16="http://schemas.microsoft.com/office/drawing/2014/main" id="{7451C857-BC5E-44AA-B1E5-E372D3EA2FB7}"/>
                    </a:ext>
                  </a:extLst>
                </p:cNvPr>
                <p:cNvPicPr/>
                <p:nvPr/>
              </p:nvPicPr>
              <p:blipFill>
                <a:blip r:embed="rId348"/>
                <a:stretch>
                  <a:fillRect/>
                </a:stretch>
              </p:blipFill>
              <p:spPr>
                <a:xfrm>
                  <a:off x="8932787" y="3321240"/>
                  <a:ext cx="84600" cy="192600"/>
                </a:xfrm>
                <a:prstGeom prst="rect">
                  <a:avLst/>
                </a:prstGeom>
              </p:spPr>
            </p:pic>
          </mc:Fallback>
        </mc:AlternateContent>
        <mc:AlternateContent xmlns:mc="http://schemas.openxmlformats.org/markup-compatibility/2006">
          <mc:Choice xmlns:p14="http://schemas.microsoft.com/office/powerpoint/2010/main" Requires="p14">
            <p:contentPart p14:bwMode="auto" r:id="rId349">
              <p14:nvContentPartPr>
                <p14:cNvPr id="211" name="Freihand 210">
                  <a:extLst>
                    <a:ext uri="{FF2B5EF4-FFF2-40B4-BE49-F238E27FC236}">
                      <a16:creationId xmlns:a16="http://schemas.microsoft.com/office/drawing/2014/main" id="{6626F8DF-3C07-4486-A5D3-29CA2979BCFE}"/>
                    </a:ext>
                  </a:extLst>
                </p14:cNvPr>
                <p14:cNvContentPartPr/>
                <p14:nvPr/>
              </p14:nvContentPartPr>
              <p14:xfrm>
                <a:off x="9040427" y="3385680"/>
                <a:ext cx="152280" cy="164520"/>
              </p14:xfrm>
            </p:contentPart>
          </mc:Choice>
          <mc:Fallback>
            <p:pic>
              <p:nvPicPr>
                <p:cNvPr id="211" name="Freihand 210">
                  <a:extLst>
                    <a:ext uri="{FF2B5EF4-FFF2-40B4-BE49-F238E27FC236}">
                      <a16:creationId xmlns:a16="http://schemas.microsoft.com/office/drawing/2014/main" id="{6626F8DF-3C07-4486-A5D3-29CA2979BCFE}"/>
                    </a:ext>
                  </a:extLst>
                </p:cNvPr>
                <p:cNvPicPr/>
                <p:nvPr/>
              </p:nvPicPr>
              <p:blipFill>
                <a:blip r:embed="rId350"/>
                <a:stretch>
                  <a:fillRect/>
                </a:stretch>
              </p:blipFill>
              <p:spPr>
                <a:xfrm>
                  <a:off x="9036107" y="3381360"/>
                  <a:ext cx="16092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351">
              <p14:nvContentPartPr>
                <p14:cNvPr id="212" name="Freihand 211">
                  <a:extLst>
                    <a:ext uri="{FF2B5EF4-FFF2-40B4-BE49-F238E27FC236}">
                      <a16:creationId xmlns:a16="http://schemas.microsoft.com/office/drawing/2014/main" id="{97C32CB2-4EE0-4306-9D6B-7224DD0B19F0}"/>
                    </a:ext>
                  </a:extLst>
                </p14:cNvPr>
                <p14:cNvContentPartPr/>
                <p14:nvPr/>
              </p14:nvContentPartPr>
              <p14:xfrm>
                <a:off x="9185147" y="3333120"/>
                <a:ext cx="184320" cy="194400"/>
              </p14:xfrm>
            </p:contentPart>
          </mc:Choice>
          <mc:Fallback>
            <p:pic>
              <p:nvPicPr>
                <p:cNvPr id="212" name="Freihand 211">
                  <a:extLst>
                    <a:ext uri="{FF2B5EF4-FFF2-40B4-BE49-F238E27FC236}">
                      <a16:creationId xmlns:a16="http://schemas.microsoft.com/office/drawing/2014/main" id="{97C32CB2-4EE0-4306-9D6B-7224DD0B19F0}"/>
                    </a:ext>
                  </a:extLst>
                </p:cNvPr>
                <p:cNvPicPr/>
                <p:nvPr/>
              </p:nvPicPr>
              <p:blipFill>
                <a:blip r:embed="rId352"/>
                <a:stretch>
                  <a:fillRect/>
                </a:stretch>
              </p:blipFill>
              <p:spPr>
                <a:xfrm>
                  <a:off x="9180827" y="3328800"/>
                  <a:ext cx="192960" cy="203040"/>
                </a:xfrm>
                <a:prstGeom prst="rect">
                  <a:avLst/>
                </a:prstGeom>
              </p:spPr>
            </p:pic>
          </mc:Fallback>
        </mc:AlternateContent>
        <mc:AlternateContent xmlns:mc="http://schemas.openxmlformats.org/markup-compatibility/2006">
          <mc:Choice xmlns:p14="http://schemas.microsoft.com/office/powerpoint/2010/main" Requires="p14">
            <p:contentPart p14:bwMode="auto" r:id="rId353">
              <p14:nvContentPartPr>
                <p14:cNvPr id="213" name="Freihand 212">
                  <a:extLst>
                    <a:ext uri="{FF2B5EF4-FFF2-40B4-BE49-F238E27FC236}">
                      <a16:creationId xmlns:a16="http://schemas.microsoft.com/office/drawing/2014/main" id="{E3243D6C-E5BD-408F-9320-0589BD0746E3}"/>
                    </a:ext>
                  </a:extLst>
                </p14:cNvPr>
                <p14:cNvContentPartPr/>
                <p14:nvPr/>
              </p14:nvContentPartPr>
              <p14:xfrm>
                <a:off x="9369827" y="3347520"/>
                <a:ext cx="95760" cy="117720"/>
              </p14:xfrm>
            </p:contentPart>
          </mc:Choice>
          <mc:Fallback>
            <p:pic>
              <p:nvPicPr>
                <p:cNvPr id="213" name="Freihand 212">
                  <a:extLst>
                    <a:ext uri="{FF2B5EF4-FFF2-40B4-BE49-F238E27FC236}">
                      <a16:creationId xmlns:a16="http://schemas.microsoft.com/office/drawing/2014/main" id="{E3243D6C-E5BD-408F-9320-0589BD0746E3}"/>
                    </a:ext>
                  </a:extLst>
                </p:cNvPr>
                <p:cNvPicPr/>
                <p:nvPr/>
              </p:nvPicPr>
              <p:blipFill>
                <a:blip r:embed="rId354"/>
                <a:stretch>
                  <a:fillRect/>
                </a:stretch>
              </p:blipFill>
              <p:spPr>
                <a:xfrm>
                  <a:off x="9365507" y="3343200"/>
                  <a:ext cx="10440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355">
              <p14:nvContentPartPr>
                <p14:cNvPr id="214" name="Freihand 213">
                  <a:extLst>
                    <a:ext uri="{FF2B5EF4-FFF2-40B4-BE49-F238E27FC236}">
                      <a16:creationId xmlns:a16="http://schemas.microsoft.com/office/drawing/2014/main" id="{3F61A4B2-BF3A-4B56-B7C7-9BE77889B181}"/>
                    </a:ext>
                  </a:extLst>
                </p14:cNvPr>
                <p14:cNvContentPartPr/>
                <p14:nvPr/>
              </p14:nvContentPartPr>
              <p14:xfrm>
                <a:off x="9462347" y="3283440"/>
                <a:ext cx="90720" cy="162000"/>
              </p14:xfrm>
            </p:contentPart>
          </mc:Choice>
          <mc:Fallback>
            <p:pic>
              <p:nvPicPr>
                <p:cNvPr id="214" name="Freihand 213">
                  <a:extLst>
                    <a:ext uri="{FF2B5EF4-FFF2-40B4-BE49-F238E27FC236}">
                      <a16:creationId xmlns:a16="http://schemas.microsoft.com/office/drawing/2014/main" id="{3F61A4B2-BF3A-4B56-B7C7-9BE77889B181}"/>
                    </a:ext>
                  </a:extLst>
                </p:cNvPr>
                <p:cNvPicPr/>
                <p:nvPr/>
              </p:nvPicPr>
              <p:blipFill>
                <a:blip r:embed="rId356"/>
                <a:stretch>
                  <a:fillRect/>
                </a:stretch>
              </p:blipFill>
              <p:spPr>
                <a:xfrm>
                  <a:off x="9458027" y="3279120"/>
                  <a:ext cx="9936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357">
              <p14:nvContentPartPr>
                <p14:cNvPr id="215" name="Freihand 214">
                  <a:extLst>
                    <a:ext uri="{FF2B5EF4-FFF2-40B4-BE49-F238E27FC236}">
                      <a16:creationId xmlns:a16="http://schemas.microsoft.com/office/drawing/2014/main" id="{C8EA646A-D459-4D48-9684-8EF87974329D}"/>
                    </a:ext>
                  </a:extLst>
                </p14:cNvPr>
                <p14:cNvContentPartPr/>
                <p14:nvPr/>
              </p14:nvContentPartPr>
              <p14:xfrm>
                <a:off x="9612827" y="3079680"/>
                <a:ext cx="280440" cy="318960"/>
              </p14:xfrm>
            </p:contentPart>
          </mc:Choice>
          <mc:Fallback>
            <p:pic>
              <p:nvPicPr>
                <p:cNvPr id="215" name="Freihand 214">
                  <a:extLst>
                    <a:ext uri="{FF2B5EF4-FFF2-40B4-BE49-F238E27FC236}">
                      <a16:creationId xmlns:a16="http://schemas.microsoft.com/office/drawing/2014/main" id="{C8EA646A-D459-4D48-9684-8EF87974329D}"/>
                    </a:ext>
                  </a:extLst>
                </p:cNvPr>
                <p:cNvPicPr/>
                <p:nvPr/>
              </p:nvPicPr>
              <p:blipFill>
                <a:blip r:embed="rId358"/>
                <a:stretch>
                  <a:fillRect/>
                </a:stretch>
              </p:blipFill>
              <p:spPr>
                <a:xfrm>
                  <a:off x="9608507" y="3075360"/>
                  <a:ext cx="289080" cy="327600"/>
                </a:xfrm>
                <a:prstGeom prst="rect">
                  <a:avLst/>
                </a:prstGeom>
              </p:spPr>
            </p:pic>
          </mc:Fallback>
        </mc:AlternateContent>
        <mc:AlternateContent xmlns:mc="http://schemas.openxmlformats.org/markup-compatibility/2006">
          <mc:Choice xmlns:p14="http://schemas.microsoft.com/office/powerpoint/2010/main" Requires="p14">
            <p:contentPart p14:bwMode="auto" r:id="rId359">
              <p14:nvContentPartPr>
                <p14:cNvPr id="216" name="Freihand 215">
                  <a:extLst>
                    <a:ext uri="{FF2B5EF4-FFF2-40B4-BE49-F238E27FC236}">
                      <a16:creationId xmlns:a16="http://schemas.microsoft.com/office/drawing/2014/main" id="{BC6E96FB-8725-4238-BECD-C9B56FB76B31}"/>
                    </a:ext>
                  </a:extLst>
                </p14:cNvPr>
                <p14:cNvContentPartPr/>
                <p14:nvPr/>
              </p14:nvContentPartPr>
              <p14:xfrm>
                <a:off x="10075427" y="3087240"/>
                <a:ext cx="199440" cy="149760"/>
              </p14:xfrm>
            </p:contentPart>
          </mc:Choice>
          <mc:Fallback>
            <p:pic>
              <p:nvPicPr>
                <p:cNvPr id="216" name="Freihand 215">
                  <a:extLst>
                    <a:ext uri="{FF2B5EF4-FFF2-40B4-BE49-F238E27FC236}">
                      <a16:creationId xmlns:a16="http://schemas.microsoft.com/office/drawing/2014/main" id="{BC6E96FB-8725-4238-BECD-C9B56FB76B31}"/>
                    </a:ext>
                  </a:extLst>
                </p:cNvPr>
                <p:cNvPicPr/>
                <p:nvPr/>
              </p:nvPicPr>
              <p:blipFill>
                <a:blip r:embed="rId360"/>
                <a:stretch>
                  <a:fillRect/>
                </a:stretch>
              </p:blipFill>
              <p:spPr>
                <a:xfrm>
                  <a:off x="10071107" y="3082920"/>
                  <a:ext cx="20808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361">
              <p14:nvContentPartPr>
                <p14:cNvPr id="217" name="Freihand 216">
                  <a:extLst>
                    <a:ext uri="{FF2B5EF4-FFF2-40B4-BE49-F238E27FC236}">
                      <a16:creationId xmlns:a16="http://schemas.microsoft.com/office/drawing/2014/main" id="{4FC6638E-3014-4087-9973-8E2BC6BA3B7A}"/>
                    </a:ext>
                  </a:extLst>
                </p14:cNvPr>
                <p14:cNvContentPartPr/>
                <p14:nvPr/>
              </p14:nvContentPartPr>
              <p14:xfrm>
                <a:off x="10202147" y="3061680"/>
                <a:ext cx="216360" cy="381240"/>
              </p14:xfrm>
            </p:contentPart>
          </mc:Choice>
          <mc:Fallback>
            <p:pic>
              <p:nvPicPr>
                <p:cNvPr id="217" name="Freihand 216">
                  <a:extLst>
                    <a:ext uri="{FF2B5EF4-FFF2-40B4-BE49-F238E27FC236}">
                      <a16:creationId xmlns:a16="http://schemas.microsoft.com/office/drawing/2014/main" id="{4FC6638E-3014-4087-9973-8E2BC6BA3B7A}"/>
                    </a:ext>
                  </a:extLst>
                </p:cNvPr>
                <p:cNvPicPr/>
                <p:nvPr/>
              </p:nvPicPr>
              <p:blipFill>
                <a:blip r:embed="rId362"/>
                <a:stretch>
                  <a:fillRect/>
                </a:stretch>
              </p:blipFill>
              <p:spPr>
                <a:xfrm>
                  <a:off x="10197827" y="3057360"/>
                  <a:ext cx="225000" cy="389880"/>
                </a:xfrm>
                <a:prstGeom prst="rect">
                  <a:avLst/>
                </a:prstGeom>
              </p:spPr>
            </p:pic>
          </mc:Fallback>
        </mc:AlternateContent>
        <mc:AlternateContent xmlns:mc="http://schemas.openxmlformats.org/markup-compatibility/2006">
          <mc:Choice xmlns:p14="http://schemas.microsoft.com/office/powerpoint/2010/main" Requires="p14">
            <p:contentPart p14:bwMode="auto" r:id="rId363">
              <p14:nvContentPartPr>
                <p14:cNvPr id="218" name="Freihand 217">
                  <a:extLst>
                    <a:ext uri="{FF2B5EF4-FFF2-40B4-BE49-F238E27FC236}">
                      <a16:creationId xmlns:a16="http://schemas.microsoft.com/office/drawing/2014/main" id="{70510BE7-F761-43C9-AFD9-403A41DA5394}"/>
                    </a:ext>
                  </a:extLst>
                </p14:cNvPr>
                <p14:cNvContentPartPr/>
                <p14:nvPr/>
              </p14:nvContentPartPr>
              <p14:xfrm>
                <a:off x="10343627" y="3026040"/>
                <a:ext cx="420840" cy="133200"/>
              </p14:xfrm>
            </p:contentPart>
          </mc:Choice>
          <mc:Fallback>
            <p:pic>
              <p:nvPicPr>
                <p:cNvPr id="218" name="Freihand 217">
                  <a:extLst>
                    <a:ext uri="{FF2B5EF4-FFF2-40B4-BE49-F238E27FC236}">
                      <a16:creationId xmlns:a16="http://schemas.microsoft.com/office/drawing/2014/main" id="{70510BE7-F761-43C9-AFD9-403A41DA5394}"/>
                    </a:ext>
                  </a:extLst>
                </p:cNvPr>
                <p:cNvPicPr/>
                <p:nvPr/>
              </p:nvPicPr>
              <p:blipFill>
                <a:blip r:embed="rId364"/>
                <a:stretch>
                  <a:fillRect/>
                </a:stretch>
              </p:blipFill>
              <p:spPr>
                <a:xfrm>
                  <a:off x="10339307" y="3021720"/>
                  <a:ext cx="42948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365">
              <p14:nvContentPartPr>
                <p14:cNvPr id="219" name="Freihand 218">
                  <a:extLst>
                    <a:ext uri="{FF2B5EF4-FFF2-40B4-BE49-F238E27FC236}">
                      <a16:creationId xmlns:a16="http://schemas.microsoft.com/office/drawing/2014/main" id="{6077C49C-FAF6-49EF-AD5B-9D2E6319265E}"/>
                    </a:ext>
                  </a:extLst>
                </p14:cNvPr>
                <p14:cNvContentPartPr/>
                <p14:nvPr/>
              </p14:nvContentPartPr>
              <p14:xfrm>
                <a:off x="10718027" y="2873040"/>
                <a:ext cx="1440" cy="23040"/>
              </p14:xfrm>
            </p:contentPart>
          </mc:Choice>
          <mc:Fallback>
            <p:pic>
              <p:nvPicPr>
                <p:cNvPr id="219" name="Freihand 218">
                  <a:extLst>
                    <a:ext uri="{FF2B5EF4-FFF2-40B4-BE49-F238E27FC236}">
                      <a16:creationId xmlns:a16="http://schemas.microsoft.com/office/drawing/2014/main" id="{6077C49C-FAF6-49EF-AD5B-9D2E6319265E}"/>
                    </a:ext>
                  </a:extLst>
                </p:cNvPr>
                <p:cNvPicPr/>
                <p:nvPr/>
              </p:nvPicPr>
              <p:blipFill>
                <a:blip r:embed="rId366"/>
                <a:stretch>
                  <a:fillRect/>
                </a:stretch>
              </p:blipFill>
              <p:spPr>
                <a:xfrm>
                  <a:off x="10713707" y="2868720"/>
                  <a:ext cx="1008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367">
              <p14:nvContentPartPr>
                <p14:cNvPr id="222" name="Freihand 221">
                  <a:extLst>
                    <a:ext uri="{FF2B5EF4-FFF2-40B4-BE49-F238E27FC236}">
                      <a16:creationId xmlns:a16="http://schemas.microsoft.com/office/drawing/2014/main" id="{002CB226-7E2A-430C-A563-79A4AFB74721}"/>
                    </a:ext>
                  </a:extLst>
                </p14:cNvPr>
                <p14:cNvContentPartPr/>
                <p14:nvPr/>
              </p14:nvContentPartPr>
              <p14:xfrm>
                <a:off x="2951747" y="2247720"/>
                <a:ext cx="539280" cy="65880"/>
              </p14:xfrm>
            </p:contentPart>
          </mc:Choice>
          <mc:Fallback>
            <p:pic>
              <p:nvPicPr>
                <p:cNvPr id="222" name="Freihand 221">
                  <a:extLst>
                    <a:ext uri="{FF2B5EF4-FFF2-40B4-BE49-F238E27FC236}">
                      <a16:creationId xmlns:a16="http://schemas.microsoft.com/office/drawing/2014/main" id="{002CB226-7E2A-430C-A563-79A4AFB74721}"/>
                    </a:ext>
                  </a:extLst>
                </p:cNvPr>
                <p:cNvPicPr/>
                <p:nvPr/>
              </p:nvPicPr>
              <p:blipFill>
                <a:blip r:embed="rId368"/>
                <a:stretch>
                  <a:fillRect/>
                </a:stretch>
              </p:blipFill>
              <p:spPr>
                <a:xfrm>
                  <a:off x="2947427" y="2243400"/>
                  <a:ext cx="547920" cy="74520"/>
                </a:xfrm>
                <a:prstGeom prst="rect">
                  <a:avLst/>
                </a:prstGeom>
              </p:spPr>
            </p:pic>
          </mc:Fallback>
        </mc:AlternateContent>
        <mc:AlternateContent xmlns:mc="http://schemas.openxmlformats.org/markup-compatibility/2006">
          <mc:Choice xmlns:p14="http://schemas.microsoft.com/office/powerpoint/2010/main" Requires="p14">
            <p:contentPart p14:bwMode="auto" r:id="rId369">
              <p14:nvContentPartPr>
                <p14:cNvPr id="223" name="Freihand 222">
                  <a:extLst>
                    <a:ext uri="{FF2B5EF4-FFF2-40B4-BE49-F238E27FC236}">
                      <a16:creationId xmlns:a16="http://schemas.microsoft.com/office/drawing/2014/main" id="{C0750CE8-E3EE-465C-96BF-A711E964BC4F}"/>
                    </a:ext>
                  </a:extLst>
                </p14:cNvPr>
                <p14:cNvContentPartPr/>
                <p14:nvPr/>
              </p14:nvContentPartPr>
              <p14:xfrm>
                <a:off x="2972627" y="2415120"/>
                <a:ext cx="664200" cy="38160"/>
              </p14:xfrm>
            </p:contentPart>
          </mc:Choice>
          <mc:Fallback>
            <p:pic>
              <p:nvPicPr>
                <p:cNvPr id="223" name="Freihand 222">
                  <a:extLst>
                    <a:ext uri="{FF2B5EF4-FFF2-40B4-BE49-F238E27FC236}">
                      <a16:creationId xmlns:a16="http://schemas.microsoft.com/office/drawing/2014/main" id="{C0750CE8-E3EE-465C-96BF-A711E964BC4F}"/>
                    </a:ext>
                  </a:extLst>
                </p:cNvPr>
                <p:cNvPicPr/>
                <p:nvPr/>
              </p:nvPicPr>
              <p:blipFill>
                <a:blip r:embed="rId370"/>
                <a:stretch>
                  <a:fillRect/>
                </a:stretch>
              </p:blipFill>
              <p:spPr>
                <a:xfrm>
                  <a:off x="2968307" y="2410800"/>
                  <a:ext cx="672840" cy="468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71">
            <p14:nvContentPartPr>
              <p14:cNvPr id="295" name="Freihand 294">
                <a:extLst>
                  <a:ext uri="{FF2B5EF4-FFF2-40B4-BE49-F238E27FC236}">
                    <a16:creationId xmlns:a16="http://schemas.microsoft.com/office/drawing/2014/main" id="{E0E2B0B6-5E40-4867-8376-EE765ECD0426}"/>
                  </a:ext>
                </a:extLst>
              </p14:cNvPr>
              <p14:cNvContentPartPr/>
              <p14:nvPr/>
            </p14:nvContentPartPr>
            <p14:xfrm>
              <a:off x="5804747" y="5819280"/>
              <a:ext cx="32040" cy="9360"/>
            </p14:xfrm>
          </p:contentPart>
        </mc:Choice>
        <mc:Fallback>
          <p:pic>
            <p:nvPicPr>
              <p:cNvPr id="295" name="Freihand 294">
                <a:extLst>
                  <a:ext uri="{FF2B5EF4-FFF2-40B4-BE49-F238E27FC236}">
                    <a16:creationId xmlns:a16="http://schemas.microsoft.com/office/drawing/2014/main" id="{E0E2B0B6-5E40-4867-8376-EE765ECD0426}"/>
                  </a:ext>
                </a:extLst>
              </p:cNvPr>
              <p:cNvPicPr/>
              <p:nvPr/>
            </p:nvPicPr>
            <p:blipFill>
              <a:blip r:embed="rId372"/>
              <a:stretch>
                <a:fillRect/>
              </a:stretch>
            </p:blipFill>
            <p:spPr>
              <a:xfrm>
                <a:off x="5800427" y="5814960"/>
                <a:ext cx="40680" cy="18000"/>
              </a:xfrm>
              <a:prstGeom prst="rect">
                <a:avLst/>
              </a:prstGeom>
            </p:spPr>
          </p:pic>
        </mc:Fallback>
      </mc:AlternateContent>
      <p:grpSp>
        <p:nvGrpSpPr>
          <p:cNvPr id="359" name="Gruppieren 358">
            <a:extLst>
              <a:ext uri="{FF2B5EF4-FFF2-40B4-BE49-F238E27FC236}">
                <a16:creationId xmlns:a16="http://schemas.microsoft.com/office/drawing/2014/main" id="{1E53550C-3612-4030-81BF-1F07570B2246}"/>
              </a:ext>
            </a:extLst>
          </p:cNvPr>
          <p:cNvGrpSpPr/>
          <p:nvPr/>
        </p:nvGrpSpPr>
        <p:grpSpPr>
          <a:xfrm>
            <a:off x="5727347" y="4007400"/>
            <a:ext cx="2889360" cy="2826360"/>
            <a:chOff x="5727347" y="4007400"/>
            <a:chExt cx="2889360" cy="2826360"/>
          </a:xfrm>
        </p:grpSpPr>
        <mc:AlternateContent xmlns:mc="http://schemas.openxmlformats.org/markup-compatibility/2006">
          <mc:Choice xmlns:p14="http://schemas.microsoft.com/office/powerpoint/2010/main" Requires="p14">
            <p:contentPart p14:bwMode="auto" r:id="rId373">
              <p14:nvContentPartPr>
                <p14:cNvPr id="225" name="Freihand 224">
                  <a:extLst>
                    <a:ext uri="{FF2B5EF4-FFF2-40B4-BE49-F238E27FC236}">
                      <a16:creationId xmlns:a16="http://schemas.microsoft.com/office/drawing/2014/main" id="{59BBE622-EA78-410F-BCD5-C2A20E2E05B9}"/>
                    </a:ext>
                  </a:extLst>
                </p14:cNvPr>
                <p14:cNvContentPartPr/>
                <p14:nvPr/>
              </p14:nvContentPartPr>
              <p14:xfrm>
                <a:off x="5919227" y="4251840"/>
                <a:ext cx="330840" cy="27360"/>
              </p14:xfrm>
            </p:contentPart>
          </mc:Choice>
          <mc:Fallback>
            <p:pic>
              <p:nvPicPr>
                <p:cNvPr id="225" name="Freihand 224">
                  <a:extLst>
                    <a:ext uri="{FF2B5EF4-FFF2-40B4-BE49-F238E27FC236}">
                      <a16:creationId xmlns:a16="http://schemas.microsoft.com/office/drawing/2014/main" id="{59BBE622-EA78-410F-BCD5-C2A20E2E05B9}"/>
                    </a:ext>
                  </a:extLst>
                </p:cNvPr>
                <p:cNvPicPr/>
                <p:nvPr/>
              </p:nvPicPr>
              <p:blipFill>
                <a:blip r:embed="rId374"/>
                <a:stretch>
                  <a:fillRect/>
                </a:stretch>
              </p:blipFill>
              <p:spPr>
                <a:xfrm>
                  <a:off x="5914907" y="4247520"/>
                  <a:ext cx="339480" cy="36000"/>
                </a:xfrm>
                <a:prstGeom prst="rect">
                  <a:avLst/>
                </a:prstGeom>
              </p:spPr>
            </p:pic>
          </mc:Fallback>
        </mc:AlternateContent>
        <mc:AlternateContent xmlns:mc="http://schemas.openxmlformats.org/markup-compatibility/2006">
          <mc:Choice xmlns:p14="http://schemas.microsoft.com/office/powerpoint/2010/main" Requires="p14">
            <p:contentPart p14:bwMode="auto" r:id="rId375">
              <p14:nvContentPartPr>
                <p14:cNvPr id="226" name="Freihand 225">
                  <a:extLst>
                    <a:ext uri="{FF2B5EF4-FFF2-40B4-BE49-F238E27FC236}">
                      <a16:creationId xmlns:a16="http://schemas.microsoft.com/office/drawing/2014/main" id="{12D39BF9-9B53-4340-BF00-77DD0013B539}"/>
                    </a:ext>
                  </a:extLst>
                </p14:cNvPr>
                <p14:cNvContentPartPr/>
                <p14:nvPr/>
              </p14:nvContentPartPr>
              <p14:xfrm>
                <a:off x="6161147" y="4175160"/>
                <a:ext cx="171360" cy="212040"/>
              </p14:xfrm>
            </p:contentPart>
          </mc:Choice>
          <mc:Fallback>
            <p:pic>
              <p:nvPicPr>
                <p:cNvPr id="226" name="Freihand 225">
                  <a:extLst>
                    <a:ext uri="{FF2B5EF4-FFF2-40B4-BE49-F238E27FC236}">
                      <a16:creationId xmlns:a16="http://schemas.microsoft.com/office/drawing/2014/main" id="{12D39BF9-9B53-4340-BF00-77DD0013B539}"/>
                    </a:ext>
                  </a:extLst>
                </p:cNvPr>
                <p:cNvPicPr/>
                <p:nvPr/>
              </p:nvPicPr>
              <p:blipFill>
                <a:blip r:embed="rId376"/>
                <a:stretch>
                  <a:fillRect/>
                </a:stretch>
              </p:blipFill>
              <p:spPr>
                <a:xfrm>
                  <a:off x="6156827" y="4170840"/>
                  <a:ext cx="180000" cy="220680"/>
                </a:xfrm>
                <a:prstGeom prst="rect">
                  <a:avLst/>
                </a:prstGeom>
              </p:spPr>
            </p:pic>
          </mc:Fallback>
        </mc:AlternateContent>
        <mc:AlternateContent xmlns:mc="http://schemas.openxmlformats.org/markup-compatibility/2006">
          <mc:Choice xmlns:p14="http://schemas.microsoft.com/office/powerpoint/2010/main" Requires="p14">
            <p:contentPart p14:bwMode="auto" r:id="rId377">
              <p14:nvContentPartPr>
                <p14:cNvPr id="227" name="Freihand 226">
                  <a:extLst>
                    <a:ext uri="{FF2B5EF4-FFF2-40B4-BE49-F238E27FC236}">
                      <a16:creationId xmlns:a16="http://schemas.microsoft.com/office/drawing/2014/main" id="{84FD397B-1BF1-4E9E-94D0-D5A4FDD70CEB}"/>
                    </a:ext>
                  </a:extLst>
                </p14:cNvPr>
                <p14:cNvContentPartPr/>
                <p14:nvPr/>
              </p14:nvContentPartPr>
              <p14:xfrm>
                <a:off x="5949467" y="4317720"/>
                <a:ext cx="226800" cy="27000"/>
              </p14:xfrm>
            </p:contentPart>
          </mc:Choice>
          <mc:Fallback>
            <p:pic>
              <p:nvPicPr>
                <p:cNvPr id="227" name="Freihand 226">
                  <a:extLst>
                    <a:ext uri="{FF2B5EF4-FFF2-40B4-BE49-F238E27FC236}">
                      <a16:creationId xmlns:a16="http://schemas.microsoft.com/office/drawing/2014/main" id="{84FD397B-1BF1-4E9E-94D0-D5A4FDD70CEB}"/>
                    </a:ext>
                  </a:extLst>
                </p:cNvPr>
                <p:cNvPicPr/>
                <p:nvPr/>
              </p:nvPicPr>
              <p:blipFill>
                <a:blip r:embed="rId378"/>
                <a:stretch>
                  <a:fillRect/>
                </a:stretch>
              </p:blipFill>
              <p:spPr>
                <a:xfrm>
                  <a:off x="5945147" y="4313400"/>
                  <a:ext cx="235440" cy="35640"/>
                </a:xfrm>
                <a:prstGeom prst="rect">
                  <a:avLst/>
                </a:prstGeom>
              </p:spPr>
            </p:pic>
          </mc:Fallback>
        </mc:AlternateContent>
        <mc:AlternateContent xmlns:mc="http://schemas.openxmlformats.org/markup-compatibility/2006">
          <mc:Choice xmlns:p14="http://schemas.microsoft.com/office/powerpoint/2010/main" Requires="p14">
            <p:contentPart p14:bwMode="auto" r:id="rId379">
              <p14:nvContentPartPr>
                <p14:cNvPr id="228" name="Freihand 227">
                  <a:extLst>
                    <a:ext uri="{FF2B5EF4-FFF2-40B4-BE49-F238E27FC236}">
                      <a16:creationId xmlns:a16="http://schemas.microsoft.com/office/drawing/2014/main" id="{A5A8B74F-31D7-4C71-87A9-9DDF0FA11EB1}"/>
                    </a:ext>
                  </a:extLst>
                </p14:cNvPr>
                <p14:cNvContentPartPr/>
                <p14:nvPr/>
              </p14:nvContentPartPr>
              <p14:xfrm>
                <a:off x="6443747" y="4070760"/>
                <a:ext cx="215640" cy="222120"/>
              </p14:xfrm>
            </p:contentPart>
          </mc:Choice>
          <mc:Fallback>
            <p:pic>
              <p:nvPicPr>
                <p:cNvPr id="228" name="Freihand 227">
                  <a:extLst>
                    <a:ext uri="{FF2B5EF4-FFF2-40B4-BE49-F238E27FC236}">
                      <a16:creationId xmlns:a16="http://schemas.microsoft.com/office/drawing/2014/main" id="{A5A8B74F-31D7-4C71-87A9-9DDF0FA11EB1}"/>
                    </a:ext>
                  </a:extLst>
                </p:cNvPr>
                <p:cNvPicPr/>
                <p:nvPr/>
              </p:nvPicPr>
              <p:blipFill>
                <a:blip r:embed="rId380"/>
                <a:stretch>
                  <a:fillRect/>
                </a:stretch>
              </p:blipFill>
              <p:spPr>
                <a:xfrm>
                  <a:off x="6439427" y="4066440"/>
                  <a:ext cx="224280" cy="230760"/>
                </a:xfrm>
                <a:prstGeom prst="rect">
                  <a:avLst/>
                </a:prstGeom>
              </p:spPr>
            </p:pic>
          </mc:Fallback>
        </mc:AlternateContent>
        <mc:AlternateContent xmlns:mc="http://schemas.openxmlformats.org/markup-compatibility/2006">
          <mc:Choice xmlns:p14="http://schemas.microsoft.com/office/powerpoint/2010/main" Requires="p14">
            <p:contentPart p14:bwMode="auto" r:id="rId381">
              <p14:nvContentPartPr>
                <p14:cNvPr id="229" name="Freihand 228">
                  <a:extLst>
                    <a:ext uri="{FF2B5EF4-FFF2-40B4-BE49-F238E27FC236}">
                      <a16:creationId xmlns:a16="http://schemas.microsoft.com/office/drawing/2014/main" id="{0262D588-D45A-4CE7-81D0-DAF365E21DFB}"/>
                    </a:ext>
                  </a:extLst>
                </p14:cNvPr>
                <p14:cNvContentPartPr/>
                <p14:nvPr/>
              </p14:nvContentPartPr>
              <p14:xfrm>
                <a:off x="6633467" y="4139160"/>
                <a:ext cx="35640" cy="62280"/>
              </p14:xfrm>
            </p:contentPart>
          </mc:Choice>
          <mc:Fallback>
            <p:pic>
              <p:nvPicPr>
                <p:cNvPr id="229" name="Freihand 228">
                  <a:extLst>
                    <a:ext uri="{FF2B5EF4-FFF2-40B4-BE49-F238E27FC236}">
                      <a16:creationId xmlns:a16="http://schemas.microsoft.com/office/drawing/2014/main" id="{0262D588-D45A-4CE7-81D0-DAF365E21DFB}"/>
                    </a:ext>
                  </a:extLst>
                </p:cNvPr>
                <p:cNvPicPr/>
                <p:nvPr/>
              </p:nvPicPr>
              <p:blipFill>
                <a:blip r:embed="rId382"/>
                <a:stretch>
                  <a:fillRect/>
                </a:stretch>
              </p:blipFill>
              <p:spPr>
                <a:xfrm>
                  <a:off x="6629147" y="4134840"/>
                  <a:ext cx="44280" cy="70920"/>
                </a:xfrm>
                <a:prstGeom prst="rect">
                  <a:avLst/>
                </a:prstGeom>
              </p:spPr>
            </p:pic>
          </mc:Fallback>
        </mc:AlternateContent>
        <mc:AlternateContent xmlns:mc="http://schemas.openxmlformats.org/markup-compatibility/2006">
          <mc:Choice xmlns:p14="http://schemas.microsoft.com/office/powerpoint/2010/main" Requires="p14">
            <p:contentPart p14:bwMode="auto" r:id="rId383">
              <p14:nvContentPartPr>
                <p14:cNvPr id="230" name="Freihand 229">
                  <a:extLst>
                    <a:ext uri="{FF2B5EF4-FFF2-40B4-BE49-F238E27FC236}">
                      <a16:creationId xmlns:a16="http://schemas.microsoft.com/office/drawing/2014/main" id="{B5C18222-8CC3-42A4-BED7-8062E9CF8C59}"/>
                    </a:ext>
                  </a:extLst>
                </p14:cNvPr>
                <p14:cNvContentPartPr/>
                <p14:nvPr/>
              </p14:nvContentPartPr>
              <p14:xfrm>
                <a:off x="6673427" y="4098840"/>
                <a:ext cx="257760" cy="401040"/>
              </p14:xfrm>
            </p:contentPart>
          </mc:Choice>
          <mc:Fallback>
            <p:pic>
              <p:nvPicPr>
                <p:cNvPr id="230" name="Freihand 229">
                  <a:extLst>
                    <a:ext uri="{FF2B5EF4-FFF2-40B4-BE49-F238E27FC236}">
                      <a16:creationId xmlns:a16="http://schemas.microsoft.com/office/drawing/2014/main" id="{B5C18222-8CC3-42A4-BED7-8062E9CF8C59}"/>
                    </a:ext>
                  </a:extLst>
                </p:cNvPr>
                <p:cNvPicPr/>
                <p:nvPr/>
              </p:nvPicPr>
              <p:blipFill>
                <a:blip r:embed="rId384"/>
                <a:stretch>
                  <a:fillRect/>
                </a:stretch>
              </p:blipFill>
              <p:spPr>
                <a:xfrm>
                  <a:off x="6669107" y="4094520"/>
                  <a:ext cx="266400" cy="409680"/>
                </a:xfrm>
                <a:prstGeom prst="rect">
                  <a:avLst/>
                </a:prstGeom>
              </p:spPr>
            </p:pic>
          </mc:Fallback>
        </mc:AlternateContent>
        <mc:AlternateContent xmlns:mc="http://schemas.openxmlformats.org/markup-compatibility/2006">
          <mc:Choice xmlns:p14="http://schemas.microsoft.com/office/powerpoint/2010/main" Requires="p14">
            <p:contentPart p14:bwMode="auto" r:id="rId385">
              <p14:nvContentPartPr>
                <p14:cNvPr id="231" name="Freihand 230">
                  <a:extLst>
                    <a:ext uri="{FF2B5EF4-FFF2-40B4-BE49-F238E27FC236}">
                      <a16:creationId xmlns:a16="http://schemas.microsoft.com/office/drawing/2014/main" id="{1BA73633-780F-4410-9FCB-56DB12A183E2}"/>
                    </a:ext>
                  </a:extLst>
                </p14:cNvPr>
                <p14:cNvContentPartPr/>
                <p14:nvPr/>
              </p14:nvContentPartPr>
              <p14:xfrm>
                <a:off x="6966107" y="4100640"/>
                <a:ext cx="58320" cy="174600"/>
              </p14:xfrm>
            </p:contentPart>
          </mc:Choice>
          <mc:Fallback>
            <p:pic>
              <p:nvPicPr>
                <p:cNvPr id="231" name="Freihand 230">
                  <a:extLst>
                    <a:ext uri="{FF2B5EF4-FFF2-40B4-BE49-F238E27FC236}">
                      <a16:creationId xmlns:a16="http://schemas.microsoft.com/office/drawing/2014/main" id="{1BA73633-780F-4410-9FCB-56DB12A183E2}"/>
                    </a:ext>
                  </a:extLst>
                </p:cNvPr>
                <p:cNvPicPr/>
                <p:nvPr/>
              </p:nvPicPr>
              <p:blipFill>
                <a:blip r:embed="rId386"/>
                <a:stretch>
                  <a:fillRect/>
                </a:stretch>
              </p:blipFill>
              <p:spPr>
                <a:xfrm>
                  <a:off x="6961787" y="4096320"/>
                  <a:ext cx="66960" cy="183240"/>
                </a:xfrm>
                <a:prstGeom prst="rect">
                  <a:avLst/>
                </a:prstGeom>
              </p:spPr>
            </p:pic>
          </mc:Fallback>
        </mc:AlternateContent>
        <mc:AlternateContent xmlns:mc="http://schemas.openxmlformats.org/markup-compatibility/2006">
          <mc:Choice xmlns:p14="http://schemas.microsoft.com/office/powerpoint/2010/main" Requires="p14">
            <p:contentPart p14:bwMode="auto" r:id="rId387">
              <p14:nvContentPartPr>
                <p14:cNvPr id="232" name="Freihand 231">
                  <a:extLst>
                    <a:ext uri="{FF2B5EF4-FFF2-40B4-BE49-F238E27FC236}">
                      <a16:creationId xmlns:a16="http://schemas.microsoft.com/office/drawing/2014/main" id="{9ECA06B1-5E1E-4642-B67E-3611E61F503A}"/>
                    </a:ext>
                  </a:extLst>
                </p14:cNvPr>
                <p14:cNvContentPartPr/>
                <p14:nvPr/>
              </p14:nvContentPartPr>
              <p14:xfrm>
                <a:off x="7038107" y="4187760"/>
                <a:ext cx="115200" cy="294120"/>
              </p14:xfrm>
            </p:contentPart>
          </mc:Choice>
          <mc:Fallback>
            <p:pic>
              <p:nvPicPr>
                <p:cNvPr id="232" name="Freihand 231">
                  <a:extLst>
                    <a:ext uri="{FF2B5EF4-FFF2-40B4-BE49-F238E27FC236}">
                      <a16:creationId xmlns:a16="http://schemas.microsoft.com/office/drawing/2014/main" id="{9ECA06B1-5E1E-4642-B67E-3611E61F503A}"/>
                    </a:ext>
                  </a:extLst>
                </p:cNvPr>
                <p:cNvPicPr/>
                <p:nvPr/>
              </p:nvPicPr>
              <p:blipFill>
                <a:blip r:embed="rId388"/>
                <a:stretch>
                  <a:fillRect/>
                </a:stretch>
              </p:blipFill>
              <p:spPr>
                <a:xfrm>
                  <a:off x="7033787" y="4183440"/>
                  <a:ext cx="123840" cy="302760"/>
                </a:xfrm>
                <a:prstGeom prst="rect">
                  <a:avLst/>
                </a:prstGeom>
              </p:spPr>
            </p:pic>
          </mc:Fallback>
        </mc:AlternateContent>
        <mc:AlternateContent xmlns:mc="http://schemas.openxmlformats.org/markup-compatibility/2006">
          <mc:Choice xmlns:p14="http://schemas.microsoft.com/office/powerpoint/2010/main" Requires="p14">
            <p:contentPart p14:bwMode="auto" r:id="rId389">
              <p14:nvContentPartPr>
                <p14:cNvPr id="233" name="Freihand 232">
                  <a:extLst>
                    <a:ext uri="{FF2B5EF4-FFF2-40B4-BE49-F238E27FC236}">
                      <a16:creationId xmlns:a16="http://schemas.microsoft.com/office/drawing/2014/main" id="{28D6FA48-F5D6-4C13-9C91-C9F27C79BA16}"/>
                    </a:ext>
                  </a:extLst>
                </p14:cNvPr>
                <p14:cNvContentPartPr/>
                <p14:nvPr/>
              </p14:nvContentPartPr>
              <p14:xfrm>
                <a:off x="7382987" y="4051320"/>
                <a:ext cx="289800" cy="294840"/>
              </p14:xfrm>
            </p:contentPart>
          </mc:Choice>
          <mc:Fallback>
            <p:pic>
              <p:nvPicPr>
                <p:cNvPr id="233" name="Freihand 232">
                  <a:extLst>
                    <a:ext uri="{FF2B5EF4-FFF2-40B4-BE49-F238E27FC236}">
                      <a16:creationId xmlns:a16="http://schemas.microsoft.com/office/drawing/2014/main" id="{28D6FA48-F5D6-4C13-9C91-C9F27C79BA16}"/>
                    </a:ext>
                  </a:extLst>
                </p:cNvPr>
                <p:cNvPicPr/>
                <p:nvPr/>
              </p:nvPicPr>
              <p:blipFill>
                <a:blip r:embed="rId390"/>
                <a:stretch>
                  <a:fillRect/>
                </a:stretch>
              </p:blipFill>
              <p:spPr>
                <a:xfrm>
                  <a:off x="7378667" y="4047000"/>
                  <a:ext cx="298440" cy="303480"/>
                </a:xfrm>
                <a:prstGeom prst="rect">
                  <a:avLst/>
                </a:prstGeom>
              </p:spPr>
            </p:pic>
          </mc:Fallback>
        </mc:AlternateContent>
        <mc:AlternateContent xmlns:mc="http://schemas.openxmlformats.org/markup-compatibility/2006">
          <mc:Choice xmlns:p14="http://schemas.microsoft.com/office/powerpoint/2010/main" Requires="p14">
            <p:contentPart p14:bwMode="auto" r:id="rId391">
              <p14:nvContentPartPr>
                <p14:cNvPr id="234" name="Freihand 233">
                  <a:extLst>
                    <a:ext uri="{FF2B5EF4-FFF2-40B4-BE49-F238E27FC236}">
                      <a16:creationId xmlns:a16="http://schemas.microsoft.com/office/drawing/2014/main" id="{AA6FE5EF-E788-4A26-813B-2E456A83EACE}"/>
                    </a:ext>
                  </a:extLst>
                </p14:cNvPr>
                <p14:cNvContentPartPr/>
                <p14:nvPr/>
              </p14:nvContentPartPr>
              <p14:xfrm>
                <a:off x="7638947" y="4150680"/>
                <a:ext cx="134640" cy="115560"/>
              </p14:xfrm>
            </p:contentPart>
          </mc:Choice>
          <mc:Fallback>
            <p:pic>
              <p:nvPicPr>
                <p:cNvPr id="234" name="Freihand 233">
                  <a:extLst>
                    <a:ext uri="{FF2B5EF4-FFF2-40B4-BE49-F238E27FC236}">
                      <a16:creationId xmlns:a16="http://schemas.microsoft.com/office/drawing/2014/main" id="{AA6FE5EF-E788-4A26-813B-2E456A83EACE}"/>
                    </a:ext>
                  </a:extLst>
                </p:cNvPr>
                <p:cNvPicPr/>
                <p:nvPr/>
              </p:nvPicPr>
              <p:blipFill>
                <a:blip r:embed="rId392"/>
                <a:stretch>
                  <a:fillRect/>
                </a:stretch>
              </p:blipFill>
              <p:spPr>
                <a:xfrm>
                  <a:off x="7634627" y="4146360"/>
                  <a:ext cx="14328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393">
              <p14:nvContentPartPr>
                <p14:cNvPr id="235" name="Freihand 234">
                  <a:extLst>
                    <a:ext uri="{FF2B5EF4-FFF2-40B4-BE49-F238E27FC236}">
                      <a16:creationId xmlns:a16="http://schemas.microsoft.com/office/drawing/2014/main" id="{FF550423-F213-4658-8BC5-7CDFCE93A4DB}"/>
                    </a:ext>
                  </a:extLst>
                </p14:cNvPr>
                <p14:cNvContentPartPr/>
                <p14:nvPr/>
              </p14:nvContentPartPr>
              <p14:xfrm>
                <a:off x="7776467" y="4177320"/>
                <a:ext cx="20520" cy="52920"/>
              </p14:xfrm>
            </p:contentPart>
          </mc:Choice>
          <mc:Fallback>
            <p:pic>
              <p:nvPicPr>
                <p:cNvPr id="235" name="Freihand 234">
                  <a:extLst>
                    <a:ext uri="{FF2B5EF4-FFF2-40B4-BE49-F238E27FC236}">
                      <a16:creationId xmlns:a16="http://schemas.microsoft.com/office/drawing/2014/main" id="{FF550423-F213-4658-8BC5-7CDFCE93A4DB}"/>
                    </a:ext>
                  </a:extLst>
                </p:cNvPr>
                <p:cNvPicPr/>
                <p:nvPr/>
              </p:nvPicPr>
              <p:blipFill>
                <a:blip r:embed="rId394"/>
                <a:stretch>
                  <a:fillRect/>
                </a:stretch>
              </p:blipFill>
              <p:spPr>
                <a:xfrm>
                  <a:off x="7772147" y="4173000"/>
                  <a:ext cx="29160" cy="61560"/>
                </a:xfrm>
                <a:prstGeom prst="rect">
                  <a:avLst/>
                </a:prstGeom>
              </p:spPr>
            </p:pic>
          </mc:Fallback>
        </mc:AlternateContent>
        <mc:AlternateContent xmlns:mc="http://schemas.openxmlformats.org/markup-compatibility/2006">
          <mc:Choice xmlns:p14="http://schemas.microsoft.com/office/powerpoint/2010/main" Requires="p14">
            <p:contentPart p14:bwMode="auto" r:id="rId395">
              <p14:nvContentPartPr>
                <p14:cNvPr id="236" name="Freihand 235">
                  <a:extLst>
                    <a:ext uri="{FF2B5EF4-FFF2-40B4-BE49-F238E27FC236}">
                      <a16:creationId xmlns:a16="http://schemas.microsoft.com/office/drawing/2014/main" id="{D5E45B2D-733F-4395-B8BE-E86B8F247B2B}"/>
                    </a:ext>
                  </a:extLst>
                </p14:cNvPr>
                <p14:cNvContentPartPr/>
                <p14:nvPr/>
              </p14:nvContentPartPr>
              <p14:xfrm>
                <a:off x="7817867" y="4034400"/>
                <a:ext cx="119880" cy="205560"/>
              </p14:xfrm>
            </p:contentPart>
          </mc:Choice>
          <mc:Fallback>
            <p:pic>
              <p:nvPicPr>
                <p:cNvPr id="236" name="Freihand 235">
                  <a:extLst>
                    <a:ext uri="{FF2B5EF4-FFF2-40B4-BE49-F238E27FC236}">
                      <a16:creationId xmlns:a16="http://schemas.microsoft.com/office/drawing/2014/main" id="{D5E45B2D-733F-4395-B8BE-E86B8F247B2B}"/>
                    </a:ext>
                  </a:extLst>
                </p:cNvPr>
                <p:cNvPicPr/>
                <p:nvPr/>
              </p:nvPicPr>
              <p:blipFill>
                <a:blip r:embed="rId396"/>
                <a:stretch>
                  <a:fillRect/>
                </a:stretch>
              </p:blipFill>
              <p:spPr>
                <a:xfrm>
                  <a:off x="7813547" y="4030080"/>
                  <a:ext cx="128520" cy="214200"/>
                </a:xfrm>
                <a:prstGeom prst="rect">
                  <a:avLst/>
                </a:prstGeom>
              </p:spPr>
            </p:pic>
          </mc:Fallback>
        </mc:AlternateContent>
        <mc:AlternateContent xmlns:mc="http://schemas.openxmlformats.org/markup-compatibility/2006">
          <mc:Choice xmlns:p14="http://schemas.microsoft.com/office/powerpoint/2010/main" Requires="p14">
            <p:contentPart p14:bwMode="auto" r:id="rId397">
              <p14:nvContentPartPr>
                <p14:cNvPr id="237" name="Freihand 236">
                  <a:extLst>
                    <a:ext uri="{FF2B5EF4-FFF2-40B4-BE49-F238E27FC236}">
                      <a16:creationId xmlns:a16="http://schemas.microsoft.com/office/drawing/2014/main" id="{42ED9840-A978-4088-99E4-17F47DA4CEF4}"/>
                    </a:ext>
                  </a:extLst>
                </p14:cNvPr>
                <p14:cNvContentPartPr/>
                <p14:nvPr/>
              </p14:nvContentPartPr>
              <p14:xfrm>
                <a:off x="7983467" y="4007400"/>
                <a:ext cx="276120" cy="180720"/>
              </p14:xfrm>
            </p:contentPart>
          </mc:Choice>
          <mc:Fallback>
            <p:pic>
              <p:nvPicPr>
                <p:cNvPr id="237" name="Freihand 236">
                  <a:extLst>
                    <a:ext uri="{FF2B5EF4-FFF2-40B4-BE49-F238E27FC236}">
                      <a16:creationId xmlns:a16="http://schemas.microsoft.com/office/drawing/2014/main" id="{42ED9840-A978-4088-99E4-17F47DA4CEF4}"/>
                    </a:ext>
                  </a:extLst>
                </p:cNvPr>
                <p:cNvPicPr/>
                <p:nvPr/>
              </p:nvPicPr>
              <p:blipFill>
                <a:blip r:embed="rId398"/>
                <a:stretch>
                  <a:fillRect/>
                </a:stretch>
              </p:blipFill>
              <p:spPr>
                <a:xfrm>
                  <a:off x="7979147" y="4003080"/>
                  <a:ext cx="284760" cy="189360"/>
                </a:xfrm>
                <a:prstGeom prst="rect">
                  <a:avLst/>
                </a:prstGeom>
              </p:spPr>
            </p:pic>
          </mc:Fallback>
        </mc:AlternateContent>
        <mc:AlternateContent xmlns:mc="http://schemas.openxmlformats.org/markup-compatibility/2006">
          <mc:Choice xmlns:p14="http://schemas.microsoft.com/office/powerpoint/2010/main" Requires="p14">
            <p:contentPart p14:bwMode="auto" r:id="rId399">
              <p14:nvContentPartPr>
                <p14:cNvPr id="240" name="Freihand 239">
                  <a:extLst>
                    <a:ext uri="{FF2B5EF4-FFF2-40B4-BE49-F238E27FC236}">
                      <a16:creationId xmlns:a16="http://schemas.microsoft.com/office/drawing/2014/main" id="{706F6CC6-9AE4-41FB-8F40-3498833BBF14}"/>
                    </a:ext>
                  </a:extLst>
                </p14:cNvPr>
                <p14:cNvContentPartPr/>
                <p14:nvPr/>
              </p14:nvContentPartPr>
              <p14:xfrm>
                <a:off x="5955587" y="4560000"/>
                <a:ext cx="8640" cy="165600"/>
              </p14:xfrm>
            </p:contentPart>
          </mc:Choice>
          <mc:Fallback>
            <p:pic>
              <p:nvPicPr>
                <p:cNvPr id="240" name="Freihand 239">
                  <a:extLst>
                    <a:ext uri="{FF2B5EF4-FFF2-40B4-BE49-F238E27FC236}">
                      <a16:creationId xmlns:a16="http://schemas.microsoft.com/office/drawing/2014/main" id="{706F6CC6-9AE4-41FB-8F40-3498833BBF14}"/>
                    </a:ext>
                  </a:extLst>
                </p:cNvPr>
                <p:cNvPicPr/>
                <p:nvPr/>
              </p:nvPicPr>
              <p:blipFill>
                <a:blip r:embed="rId400"/>
                <a:stretch>
                  <a:fillRect/>
                </a:stretch>
              </p:blipFill>
              <p:spPr>
                <a:xfrm>
                  <a:off x="5951267" y="4555680"/>
                  <a:ext cx="1728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401">
              <p14:nvContentPartPr>
                <p14:cNvPr id="241" name="Freihand 240">
                  <a:extLst>
                    <a:ext uri="{FF2B5EF4-FFF2-40B4-BE49-F238E27FC236}">
                      <a16:creationId xmlns:a16="http://schemas.microsoft.com/office/drawing/2014/main" id="{1B4D497F-13D2-4146-9F38-A023BA1E17B4}"/>
                    </a:ext>
                  </a:extLst>
                </p14:cNvPr>
                <p14:cNvContentPartPr/>
                <p14:nvPr/>
              </p14:nvContentPartPr>
              <p14:xfrm>
                <a:off x="5939387" y="4536240"/>
                <a:ext cx="138240" cy="123120"/>
              </p14:xfrm>
            </p:contentPart>
          </mc:Choice>
          <mc:Fallback>
            <p:pic>
              <p:nvPicPr>
                <p:cNvPr id="241" name="Freihand 240">
                  <a:extLst>
                    <a:ext uri="{FF2B5EF4-FFF2-40B4-BE49-F238E27FC236}">
                      <a16:creationId xmlns:a16="http://schemas.microsoft.com/office/drawing/2014/main" id="{1B4D497F-13D2-4146-9F38-A023BA1E17B4}"/>
                    </a:ext>
                  </a:extLst>
                </p:cNvPr>
                <p:cNvPicPr/>
                <p:nvPr/>
              </p:nvPicPr>
              <p:blipFill>
                <a:blip r:embed="rId402"/>
                <a:stretch>
                  <a:fillRect/>
                </a:stretch>
              </p:blipFill>
              <p:spPr>
                <a:xfrm>
                  <a:off x="5935067" y="4531920"/>
                  <a:ext cx="14688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403">
              <p14:nvContentPartPr>
                <p14:cNvPr id="242" name="Freihand 241">
                  <a:extLst>
                    <a:ext uri="{FF2B5EF4-FFF2-40B4-BE49-F238E27FC236}">
                      <a16:creationId xmlns:a16="http://schemas.microsoft.com/office/drawing/2014/main" id="{BED1FCA4-4E95-45C1-B96A-823E84CCBCEE}"/>
                    </a:ext>
                  </a:extLst>
                </p14:cNvPr>
                <p14:cNvContentPartPr/>
                <p14:nvPr/>
              </p14:nvContentPartPr>
              <p14:xfrm>
                <a:off x="5962427" y="4649280"/>
                <a:ext cx="183600" cy="78840"/>
              </p14:xfrm>
            </p:contentPart>
          </mc:Choice>
          <mc:Fallback>
            <p:pic>
              <p:nvPicPr>
                <p:cNvPr id="242" name="Freihand 241">
                  <a:extLst>
                    <a:ext uri="{FF2B5EF4-FFF2-40B4-BE49-F238E27FC236}">
                      <a16:creationId xmlns:a16="http://schemas.microsoft.com/office/drawing/2014/main" id="{BED1FCA4-4E95-45C1-B96A-823E84CCBCEE}"/>
                    </a:ext>
                  </a:extLst>
                </p:cNvPr>
                <p:cNvPicPr/>
                <p:nvPr/>
              </p:nvPicPr>
              <p:blipFill>
                <a:blip r:embed="rId404"/>
                <a:stretch>
                  <a:fillRect/>
                </a:stretch>
              </p:blipFill>
              <p:spPr>
                <a:xfrm>
                  <a:off x="5958107" y="4644960"/>
                  <a:ext cx="19224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405">
              <p14:nvContentPartPr>
                <p14:cNvPr id="243" name="Freihand 242">
                  <a:extLst>
                    <a:ext uri="{FF2B5EF4-FFF2-40B4-BE49-F238E27FC236}">
                      <a16:creationId xmlns:a16="http://schemas.microsoft.com/office/drawing/2014/main" id="{8C986BA2-6F33-4756-B417-32CF0A91B9D3}"/>
                    </a:ext>
                  </a:extLst>
                </p14:cNvPr>
                <p14:cNvContentPartPr/>
                <p14:nvPr/>
              </p14:nvContentPartPr>
              <p14:xfrm>
                <a:off x="6096707" y="4584120"/>
                <a:ext cx="130320" cy="141120"/>
              </p14:xfrm>
            </p:contentPart>
          </mc:Choice>
          <mc:Fallback>
            <p:pic>
              <p:nvPicPr>
                <p:cNvPr id="243" name="Freihand 242">
                  <a:extLst>
                    <a:ext uri="{FF2B5EF4-FFF2-40B4-BE49-F238E27FC236}">
                      <a16:creationId xmlns:a16="http://schemas.microsoft.com/office/drawing/2014/main" id="{8C986BA2-6F33-4756-B417-32CF0A91B9D3}"/>
                    </a:ext>
                  </a:extLst>
                </p:cNvPr>
                <p:cNvPicPr/>
                <p:nvPr/>
              </p:nvPicPr>
              <p:blipFill>
                <a:blip r:embed="rId406"/>
                <a:stretch>
                  <a:fillRect/>
                </a:stretch>
              </p:blipFill>
              <p:spPr>
                <a:xfrm>
                  <a:off x="6092387" y="4579800"/>
                  <a:ext cx="138960" cy="149760"/>
                </a:xfrm>
                <a:prstGeom prst="rect">
                  <a:avLst/>
                </a:prstGeom>
              </p:spPr>
            </p:pic>
          </mc:Fallback>
        </mc:AlternateContent>
        <mc:AlternateContent xmlns:mc="http://schemas.openxmlformats.org/markup-compatibility/2006">
          <mc:Choice xmlns:p14="http://schemas.microsoft.com/office/powerpoint/2010/main" Requires="p14">
            <p:contentPart p14:bwMode="auto" r:id="rId407">
              <p14:nvContentPartPr>
                <p14:cNvPr id="244" name="Freihand 243">
                  <a:extLst>
                    <a:ext uri="{FF2B5EF4-FFF2-40B4-BE49-F238E27FC236}">
                      <a16:creationId xmlns:a16="http://schemas.microsoft.com/office/drawing/2014/main" id="{CC314902-5DE2-47B0-9811-91824FF00F76}"/>
                    </a:ext>
                  </a:extLst>
                </p14:cNvPr>
                <p14:cNvContentPartPr/>
                <p14:nvPr/>
              </p14:nvContentPartPr>
              <p14:xfrm>
                <a:off x="6231347" y="4583040"/>
                <a:ext cx="70200" cy="258120"/>
              </p14:xfrm>
            </p:contentPart>
          </mc:Choice>
          <mc:Fallback>
            <p:pic>
              <p:nvPicPr>
                <p:cNvPr id="244" name="Freihand 243">
                  <a:extLst>
                    <a:ext uri="{FF2B5EF4-FFF2-40B4-BE49-F238E27FC236}">
                      <a16:creationId xmlns:a16="http://schemas.microsoft.com/office/drawing/2014/main" id="{CC314902-5DE2-47B0-9811-91824FF00F76}"/>
                    </a:ext>
                  </a:extLst>
                </p:cNvPr>
                <p:cNvPicPr/>
                <p:nvPr/>
              </p:nvPicPr>
              <p:blipFill>
                <a:blip r:embed="rId408"/>
                <a:stretch>
                  <a:fillRect/>
                </a:stretch>
              </p:blipFill>
              <p:spPr>
                <a:xfrm>
                  <a:off x="6227027" y="4578720"/>
                  <a:ext cx="78840" cy="266760"/>
                </a:xfrm>
                <a:prstGeom prst="rect">
                  <a:avLst/>
                </a:prstGeom>
              </p:spPr>
            </p:pic>
          </mc:Fallback>
        </mc:AlternateContent>
        <mc:AlternateContent xmlns:mc="http://schemas.openxmlformats.org/markup-compatibility/2006">
          <mc:Choice xmlns:p14="http://schemas.microsoft.com/office/powerpoint/2010/main" Requires="p14">
            <p:contentPart p14:bwMode="auto" r:id="rId409">
              <p14:nvContentPartPr>
                <p14:cNvPr id="245" name="Freihand 244">
                  <a:extLst>
                    <a:ext uri="{FF2B5EF4-FFF2-40B4-BE49-F238E27FC236}">
                      <a16:creationId xmlns:a16="http://schemas.microsoft.com/office/drawing/2014/main" id="{B9E86FB8-4A0D-4F4C-A7E8-649FD5B5E415}"/>
                    </a:ext>
                  </a:extLst>
                </p14:cNvPr>
                <p14:cNvContentPartPr/>
                <p14:nvPr/>
              </p14:nvContentPartPr>
              <p14:xfrm>
                <a:off x="6344747" y="4561800"/>
                <a:ext cx="154080" cy="96840"/>
              </p14:xfrm>
            </p:contentPart>
          </mc:Choice>
          <mc:Fallback>
            <p:pic>
              <p:nvPicPr>
                <p:cNvPr id="245" name="Freihand 244">
                  <a:extLst>
                    <a:ext uri="{FF2B5EF4-FFF2-40B4-BE49-F238E27FC236}">
                      <a16:creationId xmlns:a16="http://schemas.microsoft.com/office/drawing/2014/main" id="{B9E86FB8-4A0D-4F4C-A7E8-649FD5B5E415}"/>
                    </a:ext>
                  </a:extLst>
                </p:cNvPr>
                <p:cNvPicPr/>
                <p:nvPr/>
              </p:nvPicPr>
              <p:blipFill>
                <a:blip r:embed="rId410"/>
                <a:stretch>
                  <a:fillRect/>
                </a:stretch>
              </p:blipFill>
              <p:spPr>
                <a:xfrm>
                  <a:off x="6340427" y="4557480"/>
                  <a:ext cx="16272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411">
              <p14:nvContentPartPr>
                <p14:cNvPr id="246" name="Freihand 245">
                  <a:extLst>
                    <a:ext uri="{FF2B5EF4-FFF2-40B4-BE49-F238E27FC236}">
                      <a16:creationId xmlns:a16="http://schemas.microsoft.com/office/drawing/2014/main" id="{E8EE8E74-163E-44D3-8E3A-94882017B3B9}"/>
                    </a:ext>
                  </a:extLst>
                </p14:cNvPr>
                <p14:cNvContentPartPr/>
                <p14:nvPr/>
              </p14:nvContentPartPr>
              <p14:xfrm>
                <a:off x="6461027" y="4465320"/>
                <a:ext cx="123840" cy="185760"/>
              </p14:xfrm>
            </p:contentPart>
          </mc:Choice>
          <mc:Fallback>
            <p:pic>
              <p:nvPicPr>
                <p:cNvPr id="246" name="Freihand 245">
                  <a:extLst>
                    <a:ext uri="{FF2B5EF4-FFF2-40B4-BE49-F238E27FC236}">
                      <a16:creationId xmlns:a16="http://schemas.microsoft.com/office/drawing/2014/main" id="{E8EE8E74-163E-44D3-8E3A-94882017B3B9}"/>
                    </a:ext>
                  </a:extLst>
                </p:cNvPr>
                <p:cNvPicPr/>
                <p:nvPr/>
              </p:nvPicPr>
              <p:blipFill>
                <a:blip r:embed="rId412"/>
                <a:stretch>
                  <a:fillRect/>
                </a:stretch>
              </p:blipFill>
              <p:spPr>
                <a:xfrm>
                  <a:off x="6456707" y="4461000"/>
                  <a:ext cx="132480" cy="194400"/>
                </a:xfrm>
                <a:prstGeom prst="rect">
                  <a:avLst/>
                </a:prstGeom>
              </p:spPr>
            </p:pic>
          </mc:Fallback>
        </mc:AlternateContent>
        <mc:AlternateContent xmlns:mc="http://schemas.openxmlformats.org/markup-compatibility/2006">
          <mc:Choice xmlns:p14="http://schemas.microsoft.com/office/powerpoint/2010/main" Requires="p14">
            <p:contentPart p14:bwMode="auto" r:id="rId413">
              <p14:nvContentPartPr>
                <p14:cNvPr id="247" name="Freihand 246">
                  <a:extLst>
                    <a:ext uri="{FF2B5EF4-FFF2-40B4-BE49-F238E27FC236}">
                      <a16:creationId xmlns:a16="http://schemas.microsoft.com/office/drawing/2014/main" id="{2AC700BD-BE07-401D-8377-A0D23E71BBB4}"/>
                    </a:ext>
                  </a:extLst>
                </p14:cNvPr>
                <p14:cNvContentPartPr/>
                <p14:nvPr/>
              </p14:nvContentPartPr>
              <p14:xfrm>
                <a:off x="6733187" y="4521120"/>
                <a:ext cx="213120" cy="64440"/>
              </p14:xfrm>
            </p:contentPart>
          </mc:Choice>
          <mc:Fallback>
            <p:pic>
              <p:nvPicPr>
                <p:cNvPr id="247" name="Freihand 246">
                  <a:extLst>
                    <a:ext uri="{FF2B5EF4-FFF2-40B4-BE49-F238E27FC236}">
                      <a16:creationId xmlns:a16="http://schemas.microsoft.com/office/drawing/2014/main" id="{2AC700BD-BE07-401D-8377-A0D23E71BBB4}"/>
                    </a:ext>
                  </a:extLst>
                </p:cNvPr>
                <p:cNvPicPr/>
                <p:nvPr/>
              </p:nvPicPr>
              <p:blipFill>
                <a:blip r:embed="rId414"/>
                <a:stretch>
                  <a:fillRect/>
                </a:stretch>
              </p:blipFill>
              <p:spPr>
                <a:xfrm>
                  <a:off x="6728867" y="4516800"/>
                  <a:ext cx="221760" cy="73080"/>
                </a:xfrm>
                <a:prstGeom prst="rect">
                  <a:avLst/>
                </a:prstGeom>
              </p:spPr>
            </p:pic>
          </mc:Fallback>
        </mc:AlternateContent>
        <mc:AlternateContent xmlns:mc="http://schemas.openxmlformats.org/markup-compatibility/2006">
          <mc:Choice xmlns:p14="http://schemas.microsoft.com/office/powerpoint/2010/main" Requires="p14">
            <p:contentPart p14:bwMode="auto" r:id="rId415">
              <p14:nvContentPartPr>
                <p14:cNvPr id="248" name="Freihand 247">
                  <a:extLst>
                    <a:ext uri="{FF2B5EF4-FFF2-40B4-BE49-F238E27FC236}">
                      <a16:creationId xmlns:a16="http://schemas.microsoft.com/office/drawing/2014/main" id="{C2060581-C9FD-4AC5-A84A-793A1BAF586D}"/>
                    </a:ext>
                  </a:extLst>
                </p14:cNvPr>
                <p14:cNvContentPartPr/>
                <p14:nvPr/>
              </p14:nvContentPartPr>
              <p14:xfrm>
                <a:off x="6878267" y="4413120"/>
                <a:ext cx="360" cy="360"/>
              </p14:xfrm>
            </p:contentPart>
          </mc:Choice>
          <mc:Fallback>
            <p:pic>
              <p:nvPicPr>
                <p:cNvPr id="248" name="Freihand 247">
                  <a:extLst>
                    <a:ext uri="{FF2B5EF4-FFF2-40B4-BE49-F238E27FC236}">
                      <a16:creationId xmlns:a16="http://schemas.microsoft.com/office/drawing/2014/main" id="{C2060581-C9FD-4AC5-A84A-793A1BAF586D}"/>
                    </a:ext>
                  </a:extLst>
                </p:cNvPr>
                <p:cNvPicPr/>
                <p:nvPr/>
              </p:nvPicPr>
              <p:blipFill>
                <a:blip r:embed="rId31"/>
                <a:stretch>
                  <a:fillRect/>
                </a:stretch>
              </p:blipFill>
              <p:spPr>
                <a:xfrm>
                  <a:off x="6873947" y="440880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416">
              <p14:nvContentPartPr>
                <p14:cNvPr id="249" name="Freihand 248">
                  <a:extLst>
                    <a:ext uri="{FF2B5EF4-FFF2-40B4-BE49-F238E27FC236}">
                      <a16:creationId xmlns:a16="http://schemas.microsoft.com/office/drawing/2014/main" id="{063F1BEB-0824-43A7-A0F9-1A59C75DBE2E}"/>
                    </a:ext>
                  </a:extLst>
                </p14:cNvPr>
                <p14:cNvContentPartPr/>
                <p14:nvPr/>
              </p14:nvContentPartPr>
              <p14:xfrm>
                <a:off x="7041347" y="4409880"/>
                <a:ext cx="384120" cy="167040"/>
              </p14:xfrm>
            </p:contentPart>
          </mc:Choice>
          <mc:Fallback>
            <p:pic>
              <p:nvPicPr>
                <p:cNvPr id="249" name="Freihand 248">
                  <a:extLst>
                    <a:ext uri="{FF2B5EF4-FFF2-40B4-BE49-F238E27FC236}">
                      <a16:creationId xmlns:a16="http://schemas.microsoft.com/office/drawing/2014/main" id="{063F1BEB-0824-43A7-A0F9-1A59C75DBE2E}"/>
                    </a:ext>
                  </a:extLst>
                </p:cNvPr>
                <p:cNvPicPr/>
                <p:nvPr/>
              </p:nvPicPr>
              <p:blipFill>
                <a:blip r:embed="rId417"/>
                <a:stretch>
                  <a:fillRect/>
                </a:stretch>
              </p:blipFill>
              <p:spPr>
                <a:xfrm>
                  <a:off x="7037027" y="4405560"/>
                  <a:ext cx="39276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418">
              <p14:nvContentPartPr>
                <p14:cNvPr id="250" name="Freihand 249">
                  <a:extLst>
                    <a:ext uri="{FF2B5EF4-FFF2-40B4-BE49-F238E27FC236}">
                      <a16:creationId xmlns:a16="http://schemas.microsoft.com/office/drawing/2014/main" id="{9D5F73AA-0D1C-4A44-A8BC-8E0CDDB4634D}"/>
                    </a:ext>
                  </a:extLst>
                </p14:cNvPr>
                <p14:cNvContentPartPr/>
                <p14:nvPr/>
              </p14:nvContentPartPr>
              <p14:xfrm>
                <a:off x="7440587" y="4368120"/>
                <a:ext cx="119160" cy="164880"/>
              </p14:xfrm>
            </p:contentPart>
          </mc:Choice>
          <mc:Fallback>
            <p:pic>
              <p:nvPicPr>
                <p:cNvPr id="250" name="Freihand 249">
                  <a:extLst>
                    <a:ext uri="{FF2B5EF4-FFF2-40B4-BE49-F238E27FC236}">
                      <a16:creationId xmlns:a16="http://schemas.microsoft.com/office/drawing/2014/main" id="{9D5F73AA-0D1C-4A44-A8BC-8E0CDDB4634D}"/>
                    </a:ext>
                  </a:extLst>
                </p:cNvPr>
                <p:cNvPicPr/>
                <p:nvPr/>
              </p:nvPicPr>
              <p:blipFill>
                <a:blip r:embed="rId419"/>
                <a:stretch>
                  <a:fillRect/>
                </a:stretch>
              </p:blipFill>
              <p:spPr>
                <a:xfrm>
                  <a:off x="7436267" y="4363800"/>
                  <a:ext cx="127800" cy="173520"/>
                </a:xfrm>
                <a:prstGeom prst="rect">
                  <a:avLst/>
                </a:prstGeom>
              </p:spPr>
            </p:pic>
          </mc:Fallback>
        </mc:AlternateContent>
        <mc:AlternateContent xmlns:mc="http://schemas.openxmlformats.org/markup-compatibility/2006">
          <mc:Choice xmlns:p14="http://schemas.microsoft.com/office/powerpoint/2010/main" Requires="p14">
            <p:contentPart p14:bwMode="auto" r:id="rId420">
              <p14:nvContentPartPr>
                <p14:cNvPr id="251" name="Freihand 250">
                  <a:extLst>
                    <a:ext uri="{FF2B5EF4-FFF2-40B4-BE49-F238E27FC236}">
                      <a16:creationId xmlns:a16="http://schemas.microsoft.com/office/drawing/2014/main" id="{A2DA444F-E2FB-419E-ACC4-BFE5EDDC105F}"/>
                    </a:ext>
                  </a:extLst>
                </p14:cNvPr>
                <p14:cNvContentPartPr/>
                <p14:nvPr/>
              </p14:nvContentPartPr>
              <p14:xfrm>
                <a:off x="7512947" y="4421400"/>
                <a:ext cx="107280" cy="282960"/>
              </p14:xfrm>
            </p:contentPart>
          </mc:Choice>
          <mc:Fallback>
            <p:pic>
              <p:nvPicPr>
                <p:cNvPr id="251" name="Freihand 250">
                  <a:extLst>
                    <a:ext uri="{FF2B5EF4-FFF2-40B4-BE49-F238E27FC236}">
                      <a16:creationId xmlns:a16="http://schemas.microsoft.com/office/drawing/2014/main" id="{A2DA444F-E2FB-419E-ACC4-BFE5EDDC105F}"/>
                    </a:ext>
                  </a:extLst>
                </p:cNvPr>
                <p:cNvPicPr/>
                <p:nvPr/>
              </p:nvPicPr>
              <p:blipFill>
                <a:blip r:embed="rId421"/>
                <a:stretch>
                  <a:fillRect/>
                </a:stretch>
              </p:blipFill>
              <p:spPr>
                <a:xfrm>
                  <a:off x="7508627" y="4417080"/>
                  <a:ext cx="115920" cy="291600"/>
                </a:xfrm>
                <a:prstGeom prst="rect">
                  <a:avLst/>
                </a:prstGeom>
              </p:spPr>
            </p:pic>
          </mc:Fallback>
        </mc:AlternateContent>
        <mc:AlternateContent xmlns:mc="http://schemas.openxmlformats.org/markup-compatibility/2006">
          <mc:Choice xmlns:p14="http://schemas.microsoft.com/office/powerpoint/2010/main" Requires="p14">
            <p:contentPart p14:bwMode="auto" r:id="rId422">
              <p14:nvContentPartPr>
                <p14:cNvPr id="252" name="Freihand 251">
                  <a:extLst>
                    <a:ext uri="{FF2B5EF4-FFF2-40B4-BE49-F238E27FC236}">
                      <a16:creationId xmlns:a16="http://schemas.microsoft.com/office/drawing/2014/main" id="{90E3EDBF-DD7A-4003-9F2F-E0F0D5E39E28}"/>
                    </a:ext>
                  </a:extLst>
                </p14:cNvPr>
                <p14:cNvContentPartPr/>
                <p14:nvPr/>
              </p14:nvContentPartPr>
              <p14:xfrm>
                <a:off x="7778987" y="4390080"/>
                <a:ext cx="222840" cy="111960"/>
              </p14:xfrm>
            </p:contentPart>
          </mc:Choice>
          <mc:Fallback>
            <p:pic>
              <p:nvPicPr>
                <p:cNvPr id="252" name="Freihand 251">
                  <a:extLst>
                    <a:ext uri="{FF2B5EF4-FFF2-40B4-BE49-F238E27FC236}">
                      <a16:creationId xmlns:a16="http://schemas.microsoft.com/office/drawing/2014/main" id="{90E3EDBF-DD7A-4003-9F2F-E0F0D5E39E28}"/>
                    </a:ext>
                  </a:extLst>
                </p:cNvPr>
                <p:cNvPicPr/>
                <p:nvPr/>
              </p:nvPicPr>
              <p:blipFill>
                <a:blip r:embed="rId423"/>
                <a:stretch>
                  <a:fillRect/>
                </a:stretch>
              </p:blipFill>
              <p:spPr>
                <a:xfrm>
                  <a:off x="7774667" y="4385760"/>
                  <a:ext cx="23148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424">
              <p14:nvContentPartPr>
                <p14:cNvPr id="253" name="Freihand 252">
                  <a:extLst>
                    <a:ext uri="{FF2B5EF4-FFF2-40B4-BE49-F238E27FC236}">
                      <a16:creationId xmlns:a16="http://schemas.microsoft.com/office/drawing/2014/main" id="{951B7C14-1E73-4AAC-96D9-D4157D92F468}"/>
                    </a:ext>
                  </a:extLst>
                </p14:cNvPr>
                <p14:cNvContentPartPr/>
                <p14:nvPr/>
              </p14:nvContentPartPr>
              <p14:xfrm>
                <a:off x="8032787" y="4288560"/>
                <a:ext cx="197640" cy="186120"/>
              </p14:xfrm>
            </p:contentPart>
          </mc:Choice>
          <mc:Fallback>
            <p:pic>
              <p:nvPicPr>
                <p:cNvPr id="253" name="Freihand 252">
                  <a:extLst>
                    <a:ext uri="{FF2B5EF4-FFF2-40B4-BE49-F238E27FC236}">
                      <a16:creationId xmlns:a16="http://schemas.microsoft.com/office/drawing/2014/main" id="{951B7C14-1E73-4AAC-96D9-D4157D92F468}"/>
                    </a:ext>
                  </a:extLst>
                </p:cNvPr>
                <p:cNvPicPr/>
                <p:nvPr/>
              </p:nvPicPr>
              <p:blipFill>
                <a:blip r:embed="rId425"/>
                <a:stretch>
                  <a:fillRect/>
                </a:stretch>
              </p:blipFill>
              <p:spPr>
                <a:xfrm>
                  <a:off x="8028467" y="4284240"/>
                  <a:ext cx="206280" cy="194760"/>
                </a:xfrm>
                <a:prstGeom prst="rect">
                  <a:avLst/>
                </a:prstGeom>
              </p:spPr>
            </p:pic>
          </mc:Fallback>
        </mc:AlternateContent>
        <mc:AlternateContent xmlns:mc="http://schemas.openxmlformats.org/markup-compatibility/2006">
          <mc:Choice xmlns:p14="http://schemas.microsoft.com/office/powerpoint/2010/main" Requires="p14">
            <p:contentPart p14:bwMode="auto" r:id="rId426">
              <p14:nvContentPartPr>
                <p14:cNvPr id="254" name="Freihand 253">
                  <a:extLst>
                    <a:ext uri="{FF2B5EF4-FFF2-40B4-BE49-F238E27FC236}">
                      <a16:creationId xmlns:a16="http://schemas.microsoft.com/office/drawing/2014/main" id="{51178068-79F9-4453-BBA9-32A38A962FB2}"/>
                    </a:ext>
                  </a:extLst>
                </p14:cNvPr>
                <p14:cNvContentPartPr/>
                <p14:nvPr/>
              </p14:nvContentPartPr>
              <p14:xfrm>
                <a:off x="8219267" y="4287480"/>
                <a:ext cx="37080" cy="47160"/>
              </p14:xfrm>
            </p:contentPart>
          </mc:Choice>
          <mc:Fallback>
            <p:pic>
              <p:nvPicPr>
                <p:cNvPr id="254" name="Freihand 253">
                  <a:extLst>
                    <a:ext uri="{FF2B5EF4-FFF2-40B4-BE49-F238E27FC236}">
                      <a16:creationId xmlns:a16="http://schemas.microsoft.com/office/drawing/2014/main" id="{51178068-79F9-4453-BBA9-32A38A962FB2}"/>
                    </a:ext>
                  </a:extLst>
                </p:cNvPr>
                <p:cNvPicPr/>
                <p:nvPr/>
              </p:nvPicPr>
              <p:blipFill>
                <a:blip r:embed="rId427"/>
                <a:stretch>
                  <a:fillRect/>
                </a:stretch>
              </p:blipFill>
              <p:spPr>
                <a:xfrm>
                  <a:off x="8214947" y="4283160"/>
                  <a:ext cx="45720" cy="55800"/>
                </a:xfrm>
                <a:prstGeom prst="rect">
                  <a:avLst/>
                </a:prstGeom>
              </p:spPr>
            </p:pic>
          </mc:Fallback>
        </mc:AlternateContent>
        <mc:AlternateContent xmlns:mc="http://schemas.openxmlformats.org/markup-compatibility/2006">
          <mc:Choice xmlns:p14="http://schemas.microsoft.com/office/powerpoint/2010/main" Requires="p14">
            <p:contentPart p14:bwMode="auto" r:id="rId428">
              <p14:nvContentPartPr>
                <p14:cNvPr id="255" name="Freihand 254">
                  <a:extLst>
                    <a:ext uri="{FF2B5EF4-FFF2-40B4-BE49-F238E27FC236}">
                      <a16:creationId xmlns:a16="http://schemas.microsoft.com/office/drawing/2014/main" id="{E7BF9DF7-9B0F-4483-8700-701980B500BA}"/>
                    </a:ext>
                  </a:extLst>
                </p14:cNvPr>
                <p14:cNvContentPartPr/>
                <p14:nvPr/>
              </p14:nvContentPartPr>
              <p14:xfrm>
                <a:off x="8272907" y="4237800"/>
                <a:ext cx="114480" cy="202320"/>
              </p14:xfrm>
            </p:contentPart>
          </mc:Choice>
          <mc:Fallback>
            <p:pic>
              <p:nvPicPr>
                <p:cNvPr id="255" name="Freihand 254">
                  <a:extLst>
                    <a:ext uri="{FF2B5EF4-FFF2-40B4-BE49-F238E27FC236}">
                      <a16:creationId xmlns:a16="http://schemas.microsoft.com/office/drawing/2014/main" id="{E7BF9DF7-9B0F-4483-8700-701980B500BA}"/>
                    </a:ext>
                  </a:extLst>
                </p:cNvPr>
                <p:cNvPicPr/>
                <p:nvPr/>
              </p:nvPicPr>
              <p:blipFill>
                <a:blip r:embed="rId429"/>
                <a:stretch>
                  <a:fillRect/>
                </a:stretch>
              </p:blipFill>
              <p:spPr>
                <a:xfrm>
                  <a:off x="8268587" y="4233480"/>
                  <a:ext cx="123120" cy="210960"/>
                </a:xfrm>
                <a:prstGeom prst="rect">
                  <a:avLst/>
                </a:prstGeom>
              </p:spPr>
            </p:pic>
          </mc:Fallback>
        </mc:AlternateContent>
        <mc:AlternateContent xmlns:mc="http://schemas.openxmlformats.org/markup-compatibility/2006">
          <mc:Choice xmlns:p14="http://schemas.microsoft.com/office/powerpoint/2010/main" Requires="p14">
            <p:contentPart p14:bwMode="auto" r:id="rId430">
              <p14:nvContentPartPr>
                <p14:cNvPr id="256" name="Freihand 255">
                  <a:extLst>
                    <a:ext uri="{FF2B5EF4-FFF2-40B4-BE49-F238E27FC236}">
                      <a16:creationId xmlns:a16="http://schemas.microsoft.com/office/drawing/2014/main" id="{23093618-9A08-4A0B-8D59-034C7D058F1D}"/>
                    </a:ext>
                  </a:extLst>
                </p14:cNvPr>
                <p14:cNvContentPartPr/>
                <p14:nvPr/>
              </p14:nvContentPartPr>
              <p14:xfrm>
                <a:off x="5982947" y="4894800"/>
                <a:ext cx="147960" cy="161280"/>
              </p14:xfrm>
            </p:contentPart>
          </mc:Choice>
          <mc:Fallback>
            <p:pic>
              <p:nvPicPr>
                <p:cNvPr id="256" name="Freihand 255">
                  <a:extLst>
                    <a:ext uri="{FF2B5EF4-FFF2-40B4-BE49-F238E27FC236}">
                      <a16:creationId xmlns:a16="http://schemas.microsoft.com/office/drawing/2014/main" id="{23093618-9A08-4A0B-8D59-034C7D058F1D}"/>
                    </a:ext>
                  </a:extLst>
                </p:cNvPr>
                <p:cNvPicPr/>
                <p:nvPr/>
              </p:nvPicPr>
              <p:blipFill>
                <a:blip r:embed="rId431"/>
                <a:stretch>
                  <a:fillRect/>
                </a:stretch>
              </p:blipFill>
              <p:spPr>
                <a:xfrm>
                  <a:off x="5978627" y="4890480"/>
                  <a:ext cx="15660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432">
              <p14:nvContentPartPr>
                <p14:cNvPr id="257" name="Freihand 256">
                  <a:extLst>
                    <a:ext uri="{FF2B5EF4-FFF2-40B4-BE49-F238E27FC236}">
                      <a16:creationId xmlns:a16="http://schemas.microsoft.com/office/drawing/2014/main" id="{4AE81134-E668-472C-A3D3-9A24E8DDDDFC}"/>
                    </a:ext>
                  </a:extLst>
                </p14:cNvPr>
                <p14:cNvContentPartPr/>
                <p14:nvPr/>
              </p14:nvContentPartPr>
              <p14:xfrm>
                <a:off x="6140987" y="4923240"/>
                <a:ext cx="94680" cy="113400"/>
              </p14:xfrm>
            </p:contentPart>
          </mc:Choice>
          <mc:Fallback>
            <p:pic>
              <p:nvPicPr>
                <p:cNvPr id="257" name="Freihand 256">
                  <a:extLst>
                    <a:ext uri="{FF2B5EF4-FFF2-40B4-BE49-F238E27FC236}">
                      <a16:creationId xmlns:a16="http://schemas.microsoft.com/office/drawing/2014/main" id="{4AE81134-E668-472C-A3D3-9A24E8DDDDFC}"/>
                    </a:ext>
                  </a:extLst>
                </p:cNvPr>
                <p:cNvPicPr/>
                <p:nvPr/>
              </p:nvPicPr>
              <p:blipFill>
                <a:blip r:embed="rId433"/>
                <a:stretch>
                  <a:fillRect/>
                </a:stretch>
              </p:blipFill>
              <p:spPr>
                <a:xfrm>
                  <a:off x="6136667" y="4918920"/>
                  <a:ext cx="10332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434">
              <p14:nvContentPartPr>
                <p14:cNvPr id="258" name="Freihand 257">
                  <a:extLst>
                    <a:ext uri="{FF2B5EF4-FFF2-40B4-BE49-F238E27FC236}">
                      <a16:creationId xmlns:a16="http://schemas.microsoft.com/office/drawing/2014/main" id="{389E6FCA-F1B2-4F61-8575-F5BFAC196E57}"/>
                    </a:ext>
                  </a:extLst>
                </p14:cNvPr>
                <p14:cNvContentPartPr/>
                <p14:nvPr/>
              </p14:nvContentPartPr>
              <p14:xfrm>
                <a:off x="6291107" y="4901640"/>
                <a:ext cx="179640" cy="90720"/>
              </p14:xfrm>
            </p:contentPart>
          </mc:Choice>
          <mc:Fallback>
            <p:pic>
              <p:nvPicPr>
                <p:cNvPr id="258" name="Freihand 257">
                  <a:extLst>
                    <a:ext uri="{FF2B5EF4-FFF2-40B4-BE49-F238E27FC236}">
                      <a16:creationId xmlns:a16="http://schemas.microsoft.com/office/drawing/2014/main" id="{389E6FCA-F1B2-4F61-8575-F5BFAC196E57}"/>
                    </a:ext>
                  </a:extLst>
                </p:cNvPr>
                <p:cNvPicPr/>
                <p:nvPr/>
              </p:nvPicPr>
              <p:blipFill>
                <a:blip r:embed="rId435"/>
                <a:stretch>
                  <a:fillRect/>
                </a:stretch>
              </p:blipFill>
              <p:spPr>
                <a:xfrm>
                  <a:off x="6286787" y="4897320"/>
                  <a:ext cx="18828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436">
              <p14:nvContentPartPr>
                <p14:cNvPr id="259" name="Freihand 258">
                  <a:extLst>
                    <a:ext uri="{FF2B5EF4-FFF2-40B4-BE49-F238E27FC236}">
                      <a16:creationId xmlns:a16="http://schemas.microsoft.com/office/drawing/2014/main" id="{97C4D7A2-810B-49BA-B303-5EC6FB33456C}"/>
                    </a:ext>
                  </a:extLst>
                </p14:cNvPr>
                <p14:cNvContentPartPr/>
                <p14:nvPr/>
              </p14:nvContentPartPr>
              <p14:xfrm>
                <a:off x="6472907" y="4763400"/>
                <a:ext cx="37440" cy="232920"/>
              </p14:xfrm>
            </p:contentPart>
          </mc:Choice>
          <mc:Fallback>
            <p:pic>
              <p:nvPicPr>
                <p:cNvPr id="259" name="Freihand 258">
                  <a:extLst>
                    <a:ext uri="{FF2B5EF4-FFF2-40B4-BE49-F238E27FC236}">
                      <a16:creationId xmlns:a16="http://schemas.microsoft.com/office/drawing/2014/main" id="{97C4D7A2-810B-49BA-B303-5EC6FB33456C}"/>
                    </a:ext>
                  </a:extLst>
                </p:cNvPr>
                <p:cNvPicPr/>
                <p:nvPr/>
              </p:nvPicPr>
              <p:blipFill>
                <a:blip r:embed="rId437"/>
                <a:stretch>
                  <a:fillRect/>
                </a:stretch>
              </p:blipFill>
              <p:spPr>
                <a:xfrm>
                  <a:off x="6468587" y="4759080"/>
                  <a:ext cx="46080" cy="241560"/>
                </a:xfrm>
                <a:prstGeom prst="rect">
                  <a:avLst/>
                </a:prstGeom>
              </p:spPr>
            </p:pic>
          </mc:Fallback>
        </mc:AlternateContent>
        <mc:AlternateContent xmlns:mc="http://schemas.openxmlformats.org/markup-compatibility/2006">
          <mc:Choice xmlns:p14="http://schemas.microsoft.com/office/powerpoint/2010/main" Requires="p14">
            <p:contentPart p14:bwMode="auto" r:id="rId438">
              <p14:nvContentPartPr>
                <p14:cNvPr id="260" name="Freihand 259">
                  <a:extLst>
                    <a:ext uri="{FF2B5EF4-FFF2-40B4-BE49-F238E27FC236}">
                      <a16:creationId xmlns:a16="http://schemas.microsoft.com/office/drawing/2014/main" id="{6DA0B671-973C-43B1-832A-342DB22B57A0}"/>
                    </a:ext>
                  </a:extLst>
                </p14:cNvPr>
                <p14:cNvContentPartPr/>
                <p14:nvPr/>
              </p14:nvContentPartPr>
              <p14:xfrm>
                <a:off x="6543107" y="4789320"/>
                <a:ext cx="155160" cy="181800"/>
              </p14:xfrm>
            </p:contentPart>
          </mc:Choice>
          <mc:Fallback>
            <p:pic>
              <p:nvPicPr>
                <p:cNvPr id="260" name="Freihand 259">
                  <a:extLst>
                    <a:ext uri="{FF2B5EF4-FFF2-40B4-BE49-F238E27FC236}">
                      <a16:creationId xmlns:a16="http://schemas.microsoft.com/office/drawing/2014/main" id="{6DA0B671-973C-43B1-832A-342DB22B57A0}"/>
                    </a:ext>
                  </a:extLst>
                </p:cNvPr>
                <p:cNvPicPr/>
                <p:nvPr/>
              </p:nvPicPr>
              <p:blipFill>
                <a:blip r:embed="rId439"/>
                <a:stretch>
                  <a:fillRect/>
                </a:stretch>
              </p:blipFill>
              <p:spPr>
                <a:xfrm>
                  <a:off x="6538787" y="4785000"/>
                  <a:ext cx="163800" cy="190440"/>
                </a:xfrm>
                <a:prstGeom prst="rect">
                  <a:avLst/>
                </a:prstGeom>
              </p:spPr>
            </p:pic>
          </mc:Fallback>
        </mc:AlternateContent>
        <mc:AlternateContent xmlns:mc="http://schemas.openxmlformats.org/markup-compatibility/2006">
          <mc:Choice xmlns:p14="http://schemas.microsoft.com/office/powerpoint/2010/main" Requires="p14">
            <p:contentPart p14:bwMode="auto" r:id="rId440">
              <p14:nvContentPartPr>
                <p14:cNvPr id="261" name="Freihand 260">
                  <a:extLst>
                    <a:ext uri="{FF2B5EF4-FFF2-40B4-BE49-F238E27FC236}">
                      <a16:creationId xmlns:a16="http://schemas.microsoft.com/office/drawing/2014/main" id="{4119700A-3D31-43EF-8D2C-DE16C8AD330A}"/>
                    </a:ext>
                  </a:extLst>
                </p14:cNvPr>
                <p14:cNvContentPartPr/>
                <p14:nvPr/>
              </p14:nvContentPartPr>
              <p14:xfrm>
                <a:off x="6891227" y="4835760"/>
                <a:ext cx="132120" cy="113760"/>
              </p14:xfrm>
            </p:contentPart>
          </mc:Choice>
          <mc:Fallback>
            <p:pic>
              <p:nvPicPr>
                <p:cNvPr id="261" name="Freihand 260">
                  <a:extLst>
                    <a:ext uri="{FF2B5EF4-FFF2-40B4-BE49-F238E27FC236}">
                      <a16:creationId xmlns:a16="http://schemas.microsoft.com/office/drawing/2014/main" id="{4119700A-3D31-43EF-8D2C-DE16C8AD330A}"/>
                    </a:ext>
                  </a:extLst>
                </p:cNvPr>
                <p:cNvPicPr/>
                <p:nvPr/>
              </p:nvPicPr>
              <p:blipFill>
                <a:blip r:embed="rId441"/>
                <a:stretch>
                  <a:fillRect/>
                </a:stretch>
              </p:blipFill>
              <p:spPr>
                <a:xfrm>
                  <a:off x="6886907" y="4831440"/>
                  <a:ext cx="14076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442">
              <p14:nvContentPartPr>
                <p14:cNvPr id="262" name="Freihand 261">
                  <a:extLst>
                    <a:ext uri="{FF2B5EF4-FFF2-40B4-BE49-F238E27FC236}">
                      <a16:creationId xmlns:a16="http://schemas.microsoft.com/office/drawing/2014/main" id="{35205939-475F-4CEC-8ABB-7557A900B483}"/>
                    </a:ext>
                  </a:extLst>
                </p14:cNvPr>
                <p14:cNvContentPartPr/>
                <p14:nvPr/>
              </p14:nvContentPartPr>
              <p14:xfrm>
                <a:off x="7016507" y="4743960"/>
                <a:ext cx="148680" cy="182160"/>
              </p14:xfrm>
            </p:contentPart>
          </mc:Choice>
          <mc:Fallback>
            <p:pic>
              <p:nvPicPr>
                <p:cNvPr id="262" name="Freihand 261">
                  <a:extLst>
                    <a:ext uri="{FF2B5EF4-FFF2-40B4-BE49-F238E27FC236}">
                      <a16:creationId xmlns:a16="http://schemas.microsoft.com/office/drawing/2014/main" id="{35205939-475F-4CEC-8ABB-7557A900B483}"/>
                    </a:ext>
                  </a:extLst>
                </p:cNvPr>
                <p:cNvPicPr/>
                <p:nvPr/>
              </p:nvPicPr>
              <p:blipFill>
                <a:blip r:embed="rId443"/>
                <a:stretch>
                  <a:fillRect/>
                </a:stretch>
              </p:blipFill>
              <p:spPr>
                <a:xfrm>
                  <a:off x="7012187" y="4739640"/>
                  <a:ext cx="15732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444">
              <p14:nvContentPartPr>
                <p14:cNvPr id="263" name="Freihand 262">
                  <a:extLst>
                    <a:ext uri="{FF2B5EF4-FFF2-40B4-BE49-F238E27FC236}">
                      <a16:creationId xmlns:a16="http://schemas.microsoft.com/office/drawing/2014/main" id="{D5687795-8089-4951-ACEC-159FEE4E4484}"/>
                    </a:ext>
                  </a:extLst>
                </p14:cNvPr>
                <p14:cNvContentPartPr/>
                <p14:nvPr/>
              </p14:nvContentPartPr>
              <p14:xfrm>
                <a:off x="7201907" y="4820280"/>
                <a:ext cx="389880" cy="239400"/>
              </p14:xfrm>
            </p:contentPart>
          </mc:Choice>
          <mc:Fallback>
            <p:pic>
              <p:nvPicPr>
                <p:cNvPr id="263" name="Freihand 262">
                  <a:extLst>
                    <a:ext uri="{FF2B5EF4-FFF2-40B4-BE49-F238E27FC236}">
                      <a16:creationId xmlns:a16="http://schemas.microsoft.com/office/drawing/2014/main" id="{D5687795-8089-4951-ACEC-159FEE4E4484}"/>
                    </a:ext>
                  </a:extLst>
                </p:cNvPr>
                <p:cNvPicPr/>
                <p:nvPr/>
              </p:nvPicPr>
              <p:blipFill>
                <a:blip r:embed="rId445"/>
                <a:stretch>
                  <a:fillRect/>
                </a:stretch>
              </p:blipFill>
              <p:spPr>
                <a:xfrm>
                  <a:off x="7197587" y="4815960"/>
                  <a:ext cx="398520" cy="248040"/>
                </a:xfrm>
                <a:prstGeom prst="rect">
                  <a:avLst/>
                </a:prstGeom>
              </p:spPr>
            </p:pic>
          </mc:Fallback>
        </mc:AlternateContent>
        <mc:AlternateContent xmlns:mc="http://schemas.openxmlformats.org/markup-compatibility/2006">
          <mc:Choice xmlns:p14="http://schemas.microsoft.com/office/powerpoint/2010/main" Requires="p14">
            <p:contentPart p14:bwMode="auto" r:id="rId446">
              <p14:nvContentPartPr>
                <p14:cNvPr id="264" name="Freihand 263">
                  <a:extLst>
                    <a:ext uri="{FF2B5EF4-FFF2-40B4-BE49-F238E27FC236}">
                      <a16:creationId xmlns:a16="http://schemas.microsoft.com/office/drawing/2014/main" id="{886A84E6-9C0F-40BB-B714-7B9198FEA136}"/>
                    </a:ext>
                  </a:extLst>
                </p14:cNvPr>
                <p14:cNvContentPartPr/>
                <p14:nvPr/>
              </p14:nvContentPartPr>
              <p14:xfrm>
                <a:off x="7737227" y="4674120"/>
                <a:ext cx="175680" cy="169200"/>
              </p14:xfrm>
            </p:contentPart>
          </mc:Choice>
          <mc:Fallback>
            <p:pic>
              <p:nvPicPr>
                <p:cNvPr id="264" name="Freihand 263">
                  <a:extLst>
                    <a:ext uri="{FF2B5EF4-FFF2-40B4-BE49-F238E27FC236}">
                      <a16:creationId xmlns:a16="http://schemas.microsoft.com/office/drawing/2014/main" id="{886A84E6-9C0F-40BB-B714-7B9198FEA136}"/>
                    </a:ext>
                  </a:extLst>
                </p:cNvPr>
                <p:cNvPicPr/>
                <p:nvPr/>
              </p:nvPicPr>
              <p:blipFill>
                <a:blip r:embed="rId447"/>
                <a:stretch>
                  <a:fillRect/>
                </a:stretch>
              </p:blipFill>
              <p:spPr>
                <a:xfrm>
                  <a:off x="7732907" y="4669800"/>
                  <a:ext cx="18432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448">
              <p14:nvContentPartPr>
                <p14:cNvPr id="265" name="Freihand 264">
                  <a:extLst>
                    <a:ext uri="{FF2B5EF4-FFF2-40B4-BE49-F238E27FC236}">
                      <a16:creationId xmlns:a16="http://schemas.microsoft.com/office/drawing/2014/main" id="{BC5B9245-7FCA-4921-92D6-F3EA4A97E4F5}"/>
                    </a:ext>
                  </a:extLst>
                </p14:cNvPr>
                <p14:cNvContentPartPr/>
                <p14:nvPr/>
              </p14:nvContentPartPr>
              <p14:xfrm>
                <a:off x="7692587" y="4694640"/>
                <a:ext cx="111960" cy="13320"/>
              </p14:xfrm>
            </p:contentPart>
          </mc:Choice>
          <mc:Fallback>
            <p:pic>
              <p:nvPicPr>
                <p:cNvPr id="265" name="Freihand 264">
                  <a:extLst>
                    <a:ext uri="{FF2B5EF4-FFF2-40B4-BE49-F238E27FC236}">
                      <a16:creationId xmlns:a16="http://schemas.microsoft.com/office/drawing/2014/main" id="{BC5B9245-7FCA-4921-92D6-F3EA4A97E4F5}"/>
                    </a:ext>
                  </a:extLst>
                </p:cNvPr>
                <p:cNvPicPr/>
                <p:nvPr/>
              </p:nvPicPr>
              <p:blipFill>
                <a:blip r:embed="rId449"/>
                <a:stretch>
                  <a:fillRect/>
                </a:stretch>
              </p:blipFill>
              <p:spPr>
                <a:xfrm>
                  <a:off x="7688267" y="4690320"/>
                  <a:ext cx="12060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450">
              <p14:nvContentPartPr>
                <p14:cNvPr id="266" name="Freihand 265">
                  <a:extLst>
                    <a:ext uri="{FF2B5EF4-FFF2-40B4-BE49-F238E27FC236}">
                      <a16:creationId xmlns:a16="http://schemas.microsoft.com/office/drawing/2014/main" id="{9351E655-8994-4107-B141-23ECD40197D6}"/>
                    </a:ext>
                  </a:extLst>
                </p14:cNvPr>
                <p14:cNvContentPartPr/>
                <p14:nvPr/>
              </p14:nvContentPartPr>
              <p14:xfrm>
                <a:off x="7904627" y="4732440"/>
                <a:ext cx="163440" cy="76320"/>
              </p14:xfrm>
            </p:contentPart>
          </mc:Choice>
          <mc:Fallback>
            <p:pic>
              <p:nvPicPr>
                <p:cNvPr id="266" name="Freihand 265">
                  <a:extLst>
                    <a:ext uri="{FF2B5EF4-FFF2-40B4-BE49-F238E27FC236}">
                      <a16:creationId xmlns:a16="http://schemas.microsoft.com/office/drawing/2014/main" id="{9351E655-8994-4107-B141-23ECD40197D6}"/>
                    </a:ext>
                  </a:extLst>
                </p:cNvPr>
                <p:cNvPicPr/>
                <p:nvPr/>
              </p:nvPicPr>
              <p:blipFill>
                <a:blip r:embed="rId451"/>
                <a:stretch>
                  <a:fillRect/>
                </a:stretch>
              </p:blipFill>
              <p:spPr>
                <a:xfrm>
                  <a:off x="7900307" y="4728120"/>
                  <a:ext cx="17208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452">
              <p14:nvContentPartPr>
                <p14:cNvPr id="267" name="Freihand 266">
                  <a:extLst>
                    <a:ext uri="{FF2B5EF4-FFF2-40B4-BE49-F238E27FC236}">
                      <a16:creationId xmlns:a16="http://schemas.microsoft.com/office/drawing/2014/main" id="{35F7A5A3-037B-4554-BB36-21E637B9E44C}"/>
                    </a:ext>
                  </a:extLst>
                </p14:cNvPr>
                <p14:cNvContentPartPr/>
                <p14:nvPr/>
              </p14:nvContentPartPr>
              <p14:xfrm>
                <a:off x="8095427" y="4667640"/>
                <a:ext cx="235800" cy="125280"/>
              </p14:xfrm>
            </p:contentPart>
          </mc:Choice>
          <mc:Fallback>
            <p:pic>
              <p:nvPicPr>
                <p:cNvPr id="267" name="Freihand 266">
                  <a:extLst>
                    <a:ext uri="{FF2B5EF4-FFF2-40B4-BE49-F238E27FC236}">
                      <a16:creationId xmlns:a16="http://schemas.microsoft.com/office/drawing/2014/main" id="{35F7A5A3-037B-4554-BB36-21E637B9E44C}"/>
                    </a:ext>
                  </a:extLst>
                </p:cNvPr>
                <p:cNvPicPr/>
                <p:nvPr/>
              </p:nvPicPr>
              <p:blipFill>
                <a:blip r:embed="rId453"/>
                <a:stretch>
                  <a:fillRect/>
                </a:stretch>
              </p:blipFill>
              <p:spPr>
                <a:xfrm>
                  <a:off x="8091107" y="4663320"/>
                  <a:ext cx="24444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454">
              <p14:nvContentPartPr>
                <p14:cNvPr id="268" name="Freihand 267">
                  <a:extLst>
                    <a:ext uri="{FF2B5EF4-FFF2-40B4-BE49-F238E27FC236}">
                      <a16:creationId xmlns:a16="http://schemas.microsoft.com/office/drawing/2014/main" id="{9DB96EC1-2A27-4BD0-9192-60895753B440}"/>
                    </a:ext>
                  </a:extLst>
                </p14:cNvPr>
                <p14:cNvContentPartPr/>
                <p14:nvPr/>
              </p14:nvContentPartPr>
              <p14:xfrm>
                <a:off x="5994467" y="5168040"/>
                <a:ext cx="146160" cy="259920"/>
              </p14:xfrm>
            </p:contentPart>
          </mc:Choice>
          <mc:Fallback>
            <p:pic>
              <p:nvPicPr>
                <p:cNvPr id="268" name="Freihand 267">
                  <a:extLst>
                    <a:ext uri="{FF2B5EF4-FFF2-40B4-BE49-F238E27FC236}">
                      <a16:creationId xmlns:a16="http://schemas.microsoft.com/office/drawing/2014/main" id="{9DB96EC1-2A27-4BD0-9192-60895753B440}"/>
                    </a:ext>
                  </a:extLst>
                </p:cNvPr>
                <p:cNvPicPr/>
                <p:nvPr/>
              </p:nvPicPr>
              <p:blipFill>
                <a:blip r:embed="rId455"/>
                <a:stretch>
                  <a:fillRect/>
                </a:stretch>
              </p:blipFill>
              <p:spPr>
                <a:xfrm>
                  <a:off x="5990147" y="5163720"/>
                  <a:ext cx="154800" cy="268560"/>
                </a:xfrm>
                <a:prstGeom prst="rect">
                  <a:avLst/>
                </a:prstGeom>
              </p:spPr>
            </p:pic>
          </mc:Fallback>
        </mc:AlternateContent>
        <mc:AlternateContent xmlns:mc="http://schemas.openxmlformats.org/markup-compatibility/2006">
          <mc:Choice xmlns:p14="http://schemas.microsoft.com/office/powerpoint/2010/main" Requires="p14">
            <p:contentPart p14:bwMode="auto" r:id="rId456">
              <p14:nvContentPartPr>
                <p14:cNvPr id="269" name="Freihand 268">
                  <a:extLst>
                    <a:ext uri="{FF2B5EF4-FFF2-40B4-BE49-F238E27FC236}">
                      <a16:creationId xmlns:a16="http://schemas.microsoft.com/office/drawing/2014/main" id="{AAC1B1CB-3854-4D38-8889-645F9844F44F}"/>
                    </a:ext>
                  </a:extLst>
                </p14:cNvPr>
                <p14:cNvContentPartPr/>
                <p14:nvPr/>
              </p14:nvContentPartPr>
              <p14:xfrm>
                <a:off x="6135227" y="5163720"/>
                <a:ext cx="59400" cy="178200"/>
              </p14:xfrm>
            </p:contentPart>
          </mc:Choice>
          <mc:Fallback>
            <p:pic>
              <p:nvPicPr>
                <p:cNvPr id="269" name="Freihand 268">
                  <a:extLst>
                    <a:ext uri="{FF2B5EF4-FFF2-40B4-BE49-F238E27FC236}">
                      <a16:creationId xmlns:a16="http://schemas.microsoft.com/office/drawing/2014/main" id="{AAC1B1CB-3854-4D38-8889-645F9844F44F}"/>
                    </a:ext>
                  </a:extLst>
                </p:cNvPr>
                <p:cNvPicPr/>
                <p:nvPr/>
              </p:nvPicPr>
              <p:blipFill>
                <a:blip r:embed="rId457"/>
                <a:stretch>
                  <a:fillRect/>
                </a:stretch>
              </p:blipFill>
              <p:spPr>
                <a:xfrm>
                  <a:off x="6130907" y="5159400"/>
                  <a:ext cx="6804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458">
              <p14:nvContentPartPr>
                <p14:cNvPr id="270" name="Freihand 269">
                  <a:extLst>
                    <a:ext uri="{FF2B5EF4-FFF2-40B4-BE49-F238E27FC236}">
                      <a16:creationId xmlns:a16="http://schemas.microsoft.com/office/drawing/2014/main" id="{3852B351-C59B-4CC0-AC03-D6C6F41E23F9}"/>
                    </a:ext>
                  </a:extLst>
                </p14:cNvPr>
                <p14:cNvContentPartPr/>
                <p14:nvPr/>
              </p14:nvContentPartPr>
              <p14:xfrm>
                <a:off x="6212987" y="5215200"/>
                <a:ext cx="310680" cy="95400"/>
              </p14:xfrm>
            </p:contentPart>
          </mc:Choice>
          <mc:Fallback>
            <p:pic>
              <p:nvPicPr>
                <p:cNvPr id="270" name="Freihand 269">
                  <a:extLst>
                    <a:ext uri="{FF2B5EF4-FFF2-40B4-BE49-F238E27FC236}">
                      <a16:creationId xmlns:a16="http://schemas.microsoft.com/office/drawing/2014/main" id="{3852B351-C59B-4CC0-AC03-D6C6F41E23F9}"/>
                    </a:ext>
                  </a:extLst>
                </p:cNvPr>
                <p:cNvPicPr/>
                <p:nvPr/>
              </p:nvPicPr>
              <p:blipFill>
                <a:blip r:embed="rId459"/>
                <a:stretch>
                  <a:fillRect/>
                </a:stretch>
              </p:blipFill>
              <p:spPr>
                <a:xfrm>
                  <a:off x="6208667" y="5210880"/>
                  <a:ext cx="319320" cy="104040"/>
                </a:xfrm>
                <a:prstGeom prst="rect">
                  <a:avLst/>
                </a:prstGeom>
              </p:spPr>
            </p:pic>
          </mc:Fallback>
        </mc:AlternateContent>
        <mc:AlternateContent xmlns:mc="http://schemas.openxmlformats.org/markup-compatibility/2006">
          <mc:Choice xmlns:p14="http://schemas.microsoft.com/office/powerpoint/2010/main" Requires="p14">
            <p:contentPart p14:bwMode="auto" r:id="rId460">
              <p14:nvContentPartPr>
                <p14:cNvPr id="271" name="Freihand 270">
                  <a:extLst>
                    <a:ext uri="{FF2B5EF4-FFF2-40B4-BE49-F238E27FC236}">
                      <a16:creationId xmlns:a16="http://schemas.microsoft.com/office/drawing/2014/main" id="{8ACC2D64-57E4-40C0-8A8C-4B3A6E6DD869}"/>
                    </a:ext>
                  </a:extLst>
                </p14:cNvPr>
                <p14:cNvContentPartPr/>
                <p14:nvPr/>
              </p14:nvContentPartPr>
              <p14:xfrm>
                <a:off x="6581627" y="5187840"/>
                <a:ext cx="86760" cy="106920"/>
              </p14:xfrm>
            </p:contentPart>
          </mc:Choice>
          <mc:Fallback>
            <p:pic>
              <p:nvPicPr>
                <p:cNvPr id="271" name="Freihand 270">
                  <a:extLst>
                    <a:ext uri="{FF2B5EF4-FFF2-40B4-BE49-F238E27FC236}">
                      <a16:creationId xmlns:a16="http://schemas.microsoft.com/office/drawing/2014/main" id="{8ACC2D64-57E4-40C0-8A8C-4B3A6E6DD869}"/>
                    </a:ext>
                  </a:extLst>
                </p:cNvPr>
                <p:cNvPicPr/>
                <p:nvPr/>
              </p:nvPicPr>
              <p:blipFill>
                <a:blip r:embed="rId461"/>
                <a:stretch>
                  <a:fillRect/>
                </a:stretch>
              </p:blipFill>
              <p:spPr>
                <a:xfrm>
                  <a:off x="6577307" y="5183520"/>
                  <a:ext cx="95400" cy="115560"/>
                </a:xfrm>
                <a:prstGeom prst="rect">
                  <a:avLst/>
                </a:prstGeom>
              </p:spPr>
            </p:pic>
          </mc:Fallback>
        </mc:AlternateContent>
        <mc:AlternateContent xmlns:mc="http://schemas.openxmlformats.org/markup-compatibility/2006">
          <mc:Choice xmlns:p14="http://schemas.microsoft.com/office/powerpoint/2010/main" Requires="p14">
            <p:contentPart p14:bwMode="auto" r:id="rId462">
              <p14:nvContentPartPr>
                <p14:cNvPr id="272" name="Freihand 271">
                  <a:extLst>
                    <a:ext uri="{FF2B5EF4-FFF2-40B4-BE49-F238E27FC236}">
                      <a16:creationId xmlns:a16="http://schemas.microsoft.com/office/drawing/2014/main" id="{07A02AFF-B523-4696-9356-3A00A3784463}"/>
                    </a:ext>
                  </a:extLst>
                </p14:cNvPr>
                <p14:cNvContentPartPr/>
                <p14:nvPr/>
              </p14:nvContentPartPr>
              <p14:xfrm>
                <a:off x="6859547" y="5174880"/>
                <a:ext cx="452880" cy="243000"/>
              </p14:xfrm>
            </p:contentPart>
          </mc:Choice>
          <mc:Fallback>
            <p:pic>
              <p:nvPicPr>
                <p:cNvPr id="272" name="Freihand 271">
                  <a:extLst>
                    <a:ext uri="{FF2B5EF4-FFF2-40B4-BE49-F238E27FC236}">
                      <a16:creationId xmlns:a16="http://schemas.microsoft.com/office/drawing/2014/main" id="{07A02AFF-B523-4696-9356-3A00A3784463}"/>
                    </a:ext>
                  </a:extLst>
                </p:cNvPr>
                <p:cNvPicPr/>
                <p:nvPr/>
              </p:nvPicPr>
              <p:blipFill>
                <a:blip r:embed="rId463"/>
                <a:stretch>
                  <a:fillRect/>
                </a:stretch>
              </p:blipFill>
              <p:spPr>
                <a:xfrm>
                  <a:off x="6855227" y="5170560"/>
                  <a:ext cx="461520" cy="251640"/>
                </a:xfrm>
                <a:prstGeom prst="rect">
                  <a:avLst/>
                </a:prstGeom>
              </p:spPr>
            </p:pic>
          </mc:Fallback>
        </mc:AlternateContent>
        <mc:AlternateContent xmlns:mc="http://schemas.openxmlformats.org/markup-compatibility/2006">
          <mc:Choice xmlns:p14="http://schemas.microsoft.com/office/powerpoint/2010/main" Requires="p14">
            <p:contentPart p14:bwMode="auto" r:id="rId464">
              <p14:nvContentPartPr>
                <p14:cNvPr id="273" name="Freihand 272">
                  <a:extLst>
                    <a:ext uri="{FF2B5EF4-FFF2-40B4-BE49-F238E27FC236}">
                      <a16:creationId xmlns:a16="http://schemas.microsoft.com/office/drawing/2014/main" id="{50B5BD53-A064-4C4B-A7BB-943E91F1EBE9}"/>
                    </a:ext>
                  </a:extLst>
                </p14:cNvPr>
                <p14:cNvContentPartPr/>
                <p14:nvPr/>
              </p14:nvContentPartPr>
              <p14:xfrm>
                <a:off x="7491707" y="5050680"/>
                <a:ext cx="165240" cy="250200"/>
              </p14:xfrm>
            </p:contentPart>
          </mc:Choice>
          <mc:Fallback>
            <p:pic>
              <p:nvPicPr>
                <p:cNvPr id="273" name="Freihand 272">
                  <a:extLst>
                    <a:ext uri="{FF2B5EF4-FFF2-40B4-BE49-F238E27FC236}">
                      <a16:creationId xmlns:a16="http://schemas.microsoft.com/office/drawing/2014/main" id="{50B5BD53-A064-4C4B-A7BB-943E91F1EBE9}"/>
                    </a:ext>
                  </a:extLst>
                </p:cNvPr>
                <p:cNvPicPr/>
                <p:nvPr/>
              </p:nvPicPr>
              <p:blipFill>
                <a:blip r:embed="rId465"/>
                <a:stretch>
                  <a:fillRect/>
                </a:stretch>
              </p:blipFill>
              <p:spPr>
                <a:xfrm>
                  <a:off x="7487387" y="5046360"/>
                  <a:ext cx="173880" cy="258840"/>
                </a:xfrm>
                <a:prstGeom prst="rect">
                  <a:avLst/>
                </a:prstGeom>
              </p:spPr>
            </p:pic>
          </mc:Fallback>
        </mc:AlternateContent>
        <mc:AlternateContent xmlns:mc="http://schemas.openxmlformats.org/markup-compatibility/2006">
          <mc:Choice xmlns:p14="http://schemas.microsoft.com/office/powerpoint/2010/main" Requires="p14">
            <p:contentPart p14:bwMode="auto" r:id="rId466">
              <p14:nvContentPartPr>
                <p14:cNvPr id="274" name="Freihand 273">
                  <a:extLst>
                    <a:ext uri="{FF2B5EF4-FFF2-40B4-BE49-F238E27FC236}">
                      <a16:creationId xmlns:a16="http://schemas.microsoft.com/office/drawing/2014/main" id="{12B32422-8318-4D71-AAFE-BC48B051E5FB}"/>
                    </a:ext>
                  </a:extLst>
                </p14:cNvPr>
                <p14:cNvContentPartPr/>
                <p14:nvPr/>
              </p14:nvContentPartPr>
              <p14:xfrm>
                <a:off x="7681427" y="5111160"/>
                <a:ext cx="108720" cy="114480"/>
              </p14:xfrm>
            </p:contentPart>
          </mc:Choice>
          <mc:Fallback>
            <p:pic>
              <p:nvPicPr>
                <p:cNvPr id="274" name="Freihand 273">
                  <a:extLst>
                    <a:ext uri="{FF2B5EF4-FFF2-40B4-BE49-F238E27FC236}">
                      <a16:creationId xmlns:a16="http://schemas.microsoft.com/office/drawing/2014/main" id="{12B32422-8318-4D71-AAFE-BC48B051E5FB}"/>
                    </a:ext>
                  </a:extLst>
                </p:cNvPr>
                <p:cNvPicPr/>
                <p:nvPr/>
              </p:nvPicPr>
              <p:blipFill>
                <a:blip r:embed="rId467"/>
                <a:stretch>
                  <a:fillRect/>
                </a:stretch>
              </p:blipFill>
              <p:spPr>
                <a:xfrm>
                  <a:off x="7677107" y="5106840"/>
                  <a:ext cx="117360" cy="123120"/>
                </a:xfrm>
                <a:prstGeom prst="rect">
                  <a:avLst/>
                </a:prstGeom>
              </p:spPr>
            </p:pic>
          </mc:Fallback>
        </mc:AlternateContent>
        <mc:AlternateContent xmlns:mc="http://schemas.openxmlformats.org/markup-compatibility/2006">
          <mc:Choice xmlns:p14="http://schemas.microsoft.com/office/powerpoint/2010/main" Requires="p14">
            <p:contentPart p14:bwMode="auto" r:id="rId468">
              <p14:nvContentPartPr>
                <p14:cNvPr id="275" name="Freihand 274">
                  <a:extLst>
                    <a:ext uri="{FF2B5EF4-FFF2-40B4-BE49-F238E27FC236}">
                      <a16:creationId xmlns:a16="http://schemas.microsoft.com/office/drawing/2014/main" id="{7C54DD7D-4717-416F-95BA-DDC55B740216}"/>
                    </a:ext>
                  </a:extLst>
                </p14:cNvPr>
                <p14:cNvContentPartPr/>
                <p14:nvPr/>
              </p14:nvContentPartPr>
              <p14:xfrm>
                <a:off x="7759547" y="4966440"/>
                <a:ext cx="133920" cy="229680"/>
              </p14:xfrm>
            </p:contentPart>
          </mc:Choice>
          <mc:Fallback>
            <p:pic>
              <p:nvPicPr>
                <p:cNvPr id="275" name="Freihand 274">
                  <a:extLst>
                    <a:ext uri="{FF2B5EF4-FFF2-40B4-BE49-F238E27FC236}">
                      <a16:creationId xmlns:a16="http://schemas.microsoft.com/office/drawing/2014/main" id="{7C54DD7D-4717-416F-95BA-DDC55B740216}"/>
                    </a:ext>
                  </a:extLst>
                </p:cNvPr>
                <p:cNvPicPr/>
                <p:nvPr/>
              </p:nvPicPr>
              <p:blipFill>
                <a:blip r:embed="rId469"/>
                <a:stretch>
                  <a:fillRect/>
                </a:stretch>
              </p:blipFill>
              <p:spPr>
                <a:xfrm>
                  <a:off x="7755227" y="4962120"/>
                  <a:ext cx="142560" cy="238320"/>
                </a:xfrm>
                <a:prstGeom prst="rect">
                  <a:avLst/>
                </a:prstGeom>
              </p:spPr>
            </p:pic>
          </mc:Fallback>
        </mc:AlternateContent>
        <mc:AlternateContent xmlns:mc="http://schemas.openxmlformats.org/markup-compatibility/2006">
          <mc:Choice xmlns:p14="http://schemas.microsoft.com/office/powerpoint/2010/main" Requires="p14">
            <p:contentPart p14:bwMode="auto" r:id="rId470">
              <p14:nvContentPartPr>
                <p14:cNvPr id="276" name="Freihand 275">
                  <a:extLst>
                    <a:ext uri="{FF2B5EF4-FFF2-40B4-BE49-F238E27FC236}">
                      <a16:creationId xmlns:a16="http://schemas.microsoft.com/office/drawing/2014/main" id="{B3EE0692-8B1A-4B70-A812-3F703140DE90}"/>
                    </a:ext>
                  </a:extLst>
                </p14:cNvPr>
                <p14:cNvContentPartPr/>
                <p14:nvPr/>
              </p14:nvContentPartPr>
              <p14:xfrm>
                <a:off x="7956107" y="4913520"/>
                <a:ext cx="13680" cy="173520"/>
              </p14:xfrm>
            </p:contentPart>
          </mc:Choice>
          <mc:Fallback>
            <p:pic>
              <p:nvPicPr>
                <p:cNvPr id="276" name="Freihand 275">
                  <a:extLst>
                    <a:ext uri="{FF2B5EF4-FFF2-40B4-BE49-F238E27FC236}">
                      <a16:creationId xmlns:a16="http://schemas.microsoft.com/office/drawing/2014/main" id="{B3EE0692-8B1A-4B70-A812-3F703140DE90}"/>
                    </a:ext>
                  </a:extLst>
                </p:cNvPr>
                <p:cNvPicPr/>
                <p:nvPr/>
              </p:nvPicPr>
              <p:blipFill>
                <a:blip r:embed="rId471"/>
                <a:stretch>
                  <a:fillRect/>
                </a:stretch>
              </p:blipFill>
              <p:spPr>
                <a:xfrm>
                  <a:off x="7951787" y="4909200"/>
                  <a:ext cx="22320" cy="182160"/>
                </a:xfrm>
                <a:prstGeom prst="rect">
                  <a:avLst/>
                </a:prstGeom>
              </p:spPr>
            </p:pic>
          </mc:Fallback>
        </mc:AlternateContent>
        <mc:AlternateContent xmlns:mc="http://schemas.openxmlformats.org/markup-compatibility/2006">
          <mc:Choice xmlns:p14="http://schemas.microsoft.com/office/powerpoint/2010/main" Requires="p14">
            <p:contentPart p14:bwMode="auto" r:id="rId472">
              <p14:nvContentPartPr>
                <p14:cNvPr id="277" name="Freihand 276">
                  <a:extLst>
                    <a:ext uri="{FF2B5EF4-FFF2-40B4-BE49-F238E27FC236}">
                      <a16:creationId xmlns:a16="http://schemas.microsoft.com/office/drawing/2014/main" id="{2EA53DDF-F8FE-493B-9EB1-F63CACD58FCA}"/>
                    </a:ext>
                  </a:extLst>
                </p14:cNvPr>
                <p14:cNvContentPartPr/>
                <p14:nvPr/>
              </p14:nvContentPartPr>
              <p14:xfrm>
                <a:off x="7957907" y="4892640"/>
                <a:ext cx="114120" cy="289080"/>
              </p14:xfrm>
            </p:contentPart>
          </mc:Choice>
          <mc:Fallback>
            <p:pic>
              <p:nvPicPr>
                <p:cNvPr id="277" name="Freihand 276">
                  <a:extLst>
                    <a:ext uri="{FF2B5EF4-FFF2-40B4-BE49-F238E27FC236}">
                      <a16:creationId xmlns:a16="http://schemas.microsoft.com/office/drawing/2014/main" id="{2EA53DDF-F8FE-493B-9EB1-F63CACD58FCA}"/>
                    </a:ext>
                  </a:extLst>
                </p:cNvPr>
                <p:cNvPicPr/>
                <p:nvPr/>
              </p:nvPicPr>
              <p:blipFill>
                <a:blip r:embed="rId473"/>
                <a:stretch>
                  <a:fillRect/>
                </a:stretch>
              </p:blipFill>
              <p:spPr>
                <a:xfrm>
                  <a:off x="7953587" y="4888320"/>
                  <a:ext cx="122760" cy="297720"/>
                </a:xfrm>
                <a:prstGeom prst="rect">
                  <a:avLst/>
                </a:prstGeom>
              </p:spPr>
            </p:pic>
          </mc:Fallback>
        </mc:AlternateContent>
        <mc:AlternateContent xmlns:mc="http://schemas.openxmlformats.org/markup-compatibility/2006">
          <mc:Choice xmlns:p14="http://schemas.microsoft.com/office/powerpoint/2010/main" Requires="p14">
            <p:contentPart p14:bwMode="auto" r:id="rId474">
              <p14:nvContentPartPr>
                <p14:cNvPr id="278" name="Freihand 277">
                  <a:extLst>
                    <a:ext uri="{FF2B5EF4-FFF2-40B4-BE49-F238E27FC236}">
                      <a16:creationId xmlns:a16="http://schemas.microsoft.com/office/drawing/2014/main" id="{9FD5909A-5841-4B72-8A93-A9C8A9130CA6}"/>
                    </a:ext>
                  </a:extLst>
                </p14:cNvPr>
                <p14:cNvContentPartPr/>
                <p14:nvPr/>
              </p14:nvContentPartPr>
              <p14:xfrm>
                <a:off x="8065187" y="5121240"/>
                <a:ext cx="13320" cy="23400"/>
              </p14:xfrm>
            </p:contentPart>
          </mc:Choice>
          <mc:Fallback>
            <p:pic>
              <p:nvPicPr>
                <p:cNvPr id="278" name="Freihand 277">
                  <a:extLst>
                    <a:ext uri="{FF2B5EF4-FFF2-40B4-BE49-F238E27FC236}">
                      <a16:creationId xmlns:a16="http://schemas.microsoft.com/office/drawing/2014/main" id="{9FD5909A-5841-4B72-8A93-A9C8A9130CA6}"/>
                    </a:ext>
                  </a:extLst>
                </p:cNvPr>
                <p:cNvPicPr/>
                <p:nvPr/>
              </p:nvPicPr>
              <p:blipFill>
                <a:blip r:embed="rId475"/>
                <a:stretch>
                  <a:fillRect/>
                </a:stretch>
              </p:blipFill>
              <p:spPr>
                <a:xfrm>
                  <a:off x="8060867" y="5116920"/>
                  <a:ext cx="21960" cy="32040"/>
                </a:xfrm>
                <a:prstGeom prst="rect">
                  <a:avLst/>
                </a:prstGeom>
              </p:spPr>
            </p:pic>
          </mc:Fallback>
        </mc:AlternateContent>
        <mc:AlternateContent xmlns:mc="http://schemas.openxmlformats.org/markup-compatibility/2006">
          <mc:Choice xmlns:p14="http://schemas.microsoft.com/office/powerpoint/2010/main" Requires="p14">
            <p:contentPart p14:bwMode="auto" r:id="rId476">
              <p14:nvContentPartPr>
                <p14:cNvPr id="279" name="Freihand 278">
                  <a:extLst>
                    <a:ext uri="{FF2B5EF4-FFF2-40B4-BE49-F238E27FC236}">
                      <a16:creationId xmlns:a16="http://schemas.microsoft.com/office/drawing/2014/main" id="{8B80A7CE-1909-4913-9EA5-4E3D889301D6}"/>
                    </a:ext>
                  </a:extLst>
                </p14:cNvPr>
                <p14:cNvContentPartPr/>
                <p14:nvPr/>
              </p14:nvContentPartPr>
              <p14:xfrm>
                <a:off x="8136107" y="4889040"/>
                <a:ext cx="37440" cy="274320"/>
              </p14:xfrm>
            </p:contentPart>
          </mc:Choice>
          <mc:Fallback>
            <p:pic>
              <p:nvPicPr>
                <p:cNvPr id="279" name="Freihand 278">
                  <a:extLst>
                    <a:ext uri="{FF2B5EF4-FFF2-40B4-BE49-F238E27FC236}">
                      <a16:creationId xmlns:a16="http://schemas.microsoft.com/office/drawing/2014/main" id="{8B80A7CE-1909-4913-9EA5-4E3D889301D6}"/>
                    </a:ext>
                  </a:extLst>
                </p:cNvPr>
                <p:cNvPicPr/>
                <p:nvPr/>
              </p:nvPicPr>
              <p:blipFill>
                <a:blip r:embed="rId477"/>
                <a:stretch>
                  <a:fillRect/>
                </a:stretch>
              </p:blipFill>
              <p:spPr>
                <a:xfrm>
                  <a:off x="8131787" y="4884720"/>
                  <a:ext cx="46080" cy="282960"/>
                </a:xfrm>
                <a:prstGeom prst="rect">
                  <a:avLst/>
                </a:prstGeom>
              </p:spPr>
            </p:pic>
          </mc:Fallback>
        </mc:AlternateContent>
        <mc:AlternateContent xmlns:mc="http://schemas.openxmlformats.org/markup-compatibility/2006">
          <mc:Choice xmlns:p14="http://schemas.microsoft.com/office/powerpoint/2010/main" Requires="p14">
            <p:contentPart p14:bwMode="auto" r:id="rId478">
              <p14:nvContentPartPr>
                <p14:cNvPr id="280" name="Freihand 279">
                  <a:extLst>
                    <a:ext uri="{FF2B5EF4-FFF2-40B4-BE49-F238E27FC236}">
                      <a16:creationId xmlns:a16="http://schemas.microsoft.com/office/drawing/2014/main" id="{EFBE5DF3-D623-471A-99C7-8E8791DDCBBA}"/>
                    </a:ext>
                  </a:extLst>
                </p14:cNvPr>
                <p14:cNvContentPartPr/>
                <p14:nvPr/>
              </p14:nvContentPartPr>
              <p14:xfrm>
                <a:off x="7823267" y="5189640"/>
                <a:ext cx="571680" cy="94320"/>
              </p14:xfrm>
            </p:contentPart>
          </mc:Choice>
          <mc:Fallback>
            <p:pic>
              <p:nvPicPr>
                <p:cNvPr id="280" name="Freihand 279">
                  <a:extLst>
                    <a:ext uri="{FF2B5EF4-FFF2-40B4-BE49-F238E27FC236}">
                      <a16:creationId xmlns:a16="http://schemas.microsoft.com/office/drawing/2014/main" id="{EFBE5DF3-D623-471A-99C7-8E8791DDCBBA}"/>
                    </a:ext>
                  </a:extLst>
                </p:cNvPr>
                <p:cNvPicPr/>
                <p:nvPr/>
              </p:nvPicPr>
              <p:blipFill>
                <a:blip r:embed="rId479"/>
                <a:stretch>
                  <a:fillRect/>
                </a:stretch>
              </p:blipFill>
              <p:spPr>
                <a:xfrm>
                  <a:off x="7818947" y="5185320"/>
                  <a:ext cx="58032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480">
              <p14:nvContentPartPr>
                <p14:cNvPr id="282" name="Freihand 281">
                  <a:extLst>
                    <a:ext uri="{FF2B5EF4-FFF2-40B4-BE49-F238E27FC236}">
                      <a16:creationId xmlns:a16="http://schemas.microsoft.com/office/drawing/2014/main" id="{3D8B6247-AC04-4C49-ADC5-2392BBDD5C67}"/>
                    </a:ext>
                  </a:extLst>
                </p14:cNvPr>
                <p14:cNvContentPartPr/>
                <p14:nvPr/>
              </p14:nvContentPartPr>
              <p14:xfrm>
                <a:off x="5825267" y="5474040"/>
                <a:ext cx="212760" cy="147600"/>
              </p14:xfrm>
            </p:contentPart>
          </mc:Choice>
          <mc:Fallback>
            <p:pic>
              <p:nvPicPr>
                <p:cNvPr id="282" name="Freihand 281">
                  <a:extLst>
                    <a:ext uri="{FF2B5EF4-FFF2-40B4-BE49-F238E27FC236}">
                      <a16:creationId xmlns:a16="http://schemas.microsoft.com/office/drawing/2014/main" id="{3D8B6247-AC04-4C49-ADC5-2392BBDD5C67}"/>
                    </a:ext>
                  </a:extLst>
                </p:cNvPr>
                <p:cNvPicPr/>
                <p:nvPr/>
              </p:nvPicPr>
              <p:blipFill>
                <a:blip r:embed="rId481"/>
                <a:stretch>
                  <a:fillRect/>
                </a:stretch>
              </p:blipFill>
              <p:spPr>
                <a:xfrm>
                  <a:off x="5820947" y="5469720"/>
                  <a:ext cx="22140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482">
              <p14:nvContentPartPr>
                <p14:cNvPr id="283" name="Freihand 282">
                  <a:extLst>
                    <a:ext uri="{FF2B5EF4-FFF2-40B4-BE49-F238E27FC236}">
                      <a16:creationId xmlns:a16="http://schemas.microsoft.com/office/drawing/2014/main" id="{C43BDF77-C46F-4A2E-85E4-3D91EB0D7D74}"/>
                    </a:ext>
                  </a:extLst>
                </p14:cNvPr>
                <p14:cNvContentPartPr/>
                <p14:nvPr/>
              </p14:nvContentPartPr>
              <p14:xfrm>
                <a:off x="6064667" y="5416440"/>
                <a:ext cx="428040" cy="286920"/>
              </p14:xfrm>
            </p:contentPart>
          </mc:Choice>
          <mc:Fallback>
            <p:pic>
              <p:nvPicPr>
                <p:cNvPr id="283" name="Freihand 282">
                  <a:extLst>
                    <a:ext uri="{FF2B5EF4-FFF2-40B4-BE49-F238E27FC236}">
                      <a16:creationId xmlns:a16="http://schemas.microsoft.com/office/drawing/2014/main" id="{C43BDF77-C46F-4A2E-85E4-3D91EB0D7D74}"/>
                    </a:ext>
                  </a:extLst>
                </p:cNvPr>
                <p:cNvPicPr/>
                <p:nvPr/>
              </p:nvPicPr>
              <p:blipFill>
                <a:blip r:embed="rId483"/>
                <a:stretch>
                  <a:fillRect/>
                </a:stretch>
              </p:blipFill>
              <p:spPr>
                <a:xfrm>
                  <a:off x="6060347" y="5412120"/>
                  <a:ext cx="436680" cy="295560"/>
                </a:xfrm>
                <a:prstGeom prst="rect">
                  <a:avLst/>
                </a:prstGeom>
              </p:spPr>
            </p:pic>
          </mc:Fallback>
        </mc:AlternateContent>
        <mc:AlternateContent xmlns:mc="http://schemas.openxmlformats.org/markup-compatibility/2006">
          <mc:Choice xmlns:p14="http://schemas.microsoft.com/office/powerpoint/2010/main" Requires="p14">
            <p:contentPart p14:bwMode="auto" r:id="rId484">
              <p14:nvContentPartPr>
                <p14:cNvPr id="284" name="Freihand 283">
                  <a:extLst>
                    <a:ext uri="{FF2B5EF4-FFF2-40B4-BE49-F238E27FC236}">
                      <a16:creationId xmlns:a16="http://schemas.microsoft.com/office/drawing/2014/main" id="{5F79B226-E403-47EE-BB46-39CFBB1BE2BB}"/>
                    </a:ext>
                  </a:extLst>
                </p14:cNvPr>
                <p14:cNvContentPartPr/>
                <p14:nvPr/>
              </p14:nvContentPartPr>
              <p14:xfrm>
                <a:off x="6506027" y="5406000"/>
                <a:ext cx="269280" cy="186120"/>
              </p14:xfrm>
            </p:contentPart>
          </mc:Choice>
          <mc:Fallback>
            <p:pic>
              <p:nvPicPr>
                <p:cNvPr id="284" name="Freihand 283">
                  <a:extLst>
                    <a:ext uri="{FF2B5EF4-FFF2-40B4-BE49-F238E27FC236}">
                      <a16:creationId xmlns:a16="http://schemas.microsoft.com/office/drawing/2014/main" id="{5F79B226-E403-47EE-BB46-39CFBB1BE2BB}"/>
                    </a:ext>
                  </a:extLst>
                </p:cNvPr>
                <p:cNvPicPr/>
                <p:nvPr/>
              </p:nvPicPr>
              <p:blipFill>
                <a:blip r:embed="rId485"/>
                <a:stretch>
                  <a:fillRect/>
                </a:stretch>
              </p:blipFill>
              <p:spPr>
                <a:xfrm>
                  <a:off x="6501707" y="5401680"/>
                  <a:ext cx="277920" cy="194760"/>
                </a:xfrm>
                <a:prstGeom prst="rect">
                  <a:avLst/>
                </a:prstGeom>
              </p:spPr>
            </p:pic>
          </mc:Fallback>
        </mc:AlternateContent>
        <mc:AlternateContent xmlns:mc="http://schemas.openxmlformats.org/markup-compatibility/2006">
          <mc:Choice xmlns:p14="http://schemas.microsoft.com/office/powerpoint/2010/main" Requires="p14">
            <p:contentPart p14:bwMode="auto" r:id="rId486">
              <p14:nvContentPartPr>
                <p14:cNvPr id="285" name="Freihand 284">
                  <a:extLst>
                    <a:ext uri="{FF2B5EF4-FFF2-40B4-BE49-F238E27FC236}">
                      <a16:creationId xmlns:a16="http://schemas.microsoft.com/office/drawing/2014/main" id="{8106EAA0-E614-4DD0-8123-5D15FF83C07B}"/>
                    </a:ext>
                  </a:extLst>
                </p14:cNvPr>
                <p14:cNvContentPartPr/>
                <p14:nvPr/>
              </p14:nvContentPartPr>
              <p14:xfrm>
                <a:off x="6765227" y="5381520"/>
                <a:ext cx="202680" cy="284400"/>
              </p14:xfrm>
            </p:contentPart>
          </mc:Choice>
          <mc:Fallback>
            <p:pic>
              <p:nvPicPr>
                <p:cNvPr id="285" name="Freihand 284">
                  <a:extLst>
                    <a:ext uri="{FF2B5EF4-FFF2-40B4-BE49-F238E27FC236}">
                      <a16:creationId xmlns:a16="http://schemas.microsoft.com/office/drawing/2014/main" id="{8106EAA0-E614-4DD0-8123-5D15FF83C07B}"/>
                    </a:ext>
                  </a:extLst>
                </p:cNvPr>
                <p:cNvPicPr/>
                <p:nvPr/>
              </p:nvPicPr>
              <p:blipFill>
                <a:blip r:embed="rId487"/>
                <a:stretch>
                  <a:fillRect/>
                </a:stretch>
              </p:blipFill>
              <p:spPr>
                <a:xfrm>
                  <a:off x="6760907" y="5377200"/>
                  <a:ext cx="211320" cy="293040"/>
                </a:xfrm>
                <a:prstGeom prst="rect">
                  <a:avLst/>
                </a:prstGeom>
              </p:spPr>
            </p:pic>
          </mc:Fallback>
        </mc:AlternateContent>
        <mc:AlternateContent xmlns:mc="http://schemas.openxmlformats.org/markup-compatibility/2006">
          <mc:Choice xmlns:p14="http://schemas.microsoft.com/office/powerpoint/2010/main" Requires="p14">
            <p:contentPart p14:bwMode="auto" r:id="rId488">
              <p14:nvContentPartPr>
                <p14:cNvPr id="286" name="Freihand 285">
                  <a:extLst>
                    <a:ext uri="{FF2B5EF4-FFF2-40B4-BE49-F238E27FC236}">
                      <a16:creationId xmlns:a16="http://schemas.microsoft.com/office/drawing/2014/main" id="{4CB4C94F-4BED-41D7-A7E8-865B5072062B}"/>
                    </a:ext>
                  </a:extLst>
                </p14:cNvPr>
                <p14:cNvContentPartPr/>
                <p14:nvPr/>
              </p14:nvContentPartPr>
              <p14:xfrm>
                <a:off x="7200467" y="5440560"/>
                <a:ext cx="204840" cy="137880"/>
              </p14:xfrm>
            </p:contentPart>
          </mc:Choice>
          <mc:Fallback>
            <p:pic>
              <p:nvPicPr>
                <p:cNvPr id="286" name="Freihand 285">
                  <a:extLst>
                    <a:ext uri="{FF2B5EF4-FFF2-40B4-BE49-F238E27FC236}">
                      <a16:creationId xmlns:a16="http://schemas.microsoft.com/office/drawing/2014/main" id="{4CB4C94F-4BED-41D7-A7E8-865B5072062B}"/>
                    </a:ext>
                  </a:extLst>
                </p:cNvPr>
                <p:cNvPicPr/>
                <p:nvPr/>
              </p:nvPicPr>
              <p:blipFill>
                <a:blip r:embed="rId489"/>
                <a:stretch>
                  <a:fillRect/>
                </a:stretch>
              </p:blipFill>
              <p:spPr>
                <a:xfrm>
                  <a:off x="7196147" y="5436240"/>
                  <a:ext cx="21348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490">
              <p14:nvContentPartPr>
                <p14:cNvPr id="287" name="Freihand 286">
                  <a:extLst>
                    <a:ext uri="{FF2B5EF4-FFF2-40B4-BE49-F238E27FC236}">
                      <a16:creationId xmlns:a16="http://schemas.microsoft.com/office/drawing/2014/main" id="{6D5FFB57-E396-485A-A897-C3F0C6A5A2DA}"/>
                    </a:ext>
                  </a:extLst>
                </p14:cNvPr>
                <p14:cNvContentPartPr/>
                <p14:nvPr/>
              </p14:nvContentPartPr>
              <p14:xfrm>
                <a:off x="7411427" y="5451720"/>
                <a:ext cx="79920" cy="105120"/>
              </p14:xfrm>
            </p:contentPart>
          </mc:Choice>
          <mc:Fallback>
            <p:pic>
              <p:nvPicPr>
                <p:cNvPr id="287" name="Freihand 286">
                  <a:extLst>
                    <a:ext uri="{FF2B5EF4-FFF2-40B4-BE49-F238E27FC236}">
                      <a16:creationId xmlns:a16="http://schemas.microsoft.com/office/drawing/2014/main" id="{6D5FFB57-E396-485A-A897-C3F0C6A5A2DA}"/>
                    </a:ext>
                  </a:extLst>
                </p:cNvPr>
                <p:cNvPicPr/>
                <p:nvPr/>
              </p:nvPicPr>
              <p:blipFill>
                <a:blip r:embed="rId491"/>
                <a:stretch>
                  <a:fillRect/>
                </a:stretch>
              </p:blipFill>
              <p:spPr>
                <a:xfrm>
                  <a:off x="7407107" y="5447400"/>
                  <a:ext cx="8856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492">
              <p14:nvContentPartPr>
                <p14:cNvPr id="288" name="Freihand 287">
                  <a:extLst>
                    <a:ext uri="{FF2B5EF4-FFF2-40B4-BE49-F238E27FC236}">
                      <a16:creationId xmlns:a16="http://schemas.microsoft.com/office/drawing/2014/main" id="{7207E169-EBF2-49A8-8232-5CA7A81ABA50}"/>
                    </a:ext>
                  </a:extLst>
                </p14:cNvPr>
                <p14:cNvContentPartPr/>
                <p14:nvPr/>
              </p14:nvContentPartPr>
              <p14:xfrm>
                <a:off x="7510067" y="5456760"/>
                <a:ext cx="114840" cy="91080"/>
              </p14:xfrm>
            </p:contentPart>
          </mc:Choice>
          <mc:Fallback>
            <p:pic>
              <p:nvPicPr>
                <p:cNvPr id="288" name="Freihand 287">
                  <a:extLst>
                    <a:ext uri="{FF2B5EF4-FFF2-40B4-BE49-F238E27FC236}">
                      <a16:creationId xmlns:a16="http://schemas.microsoft.com/office/drawing/2014/main" id="{7207E169-EBF2-49A8-8232-5CA7A81ABA50}"/>
                    </a:ext>
                  </a:extLst>
                </p:cNvPr>
                <p:cNvPicPr/>
                <p:nvPr/>
              </p:nvPicPr>
              <p:blipFill>
                <a:blip r:embed="rId493"/>
                <a:stretch>
                  <a:fillRect/>
                </a:stretch>
              </p:blipFill>
              <p:spPr>
                <a:xfrm>
                  <a:off x="7505747" y="5452440"/>
                  <a:ext cx="12348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494">
              <p14:nvContentPartPr>
                <p14:cNvPr id="289" name="Freihand 288">
                  <a:extLst>
                    <a:ext uri="{FF2B5EF4-FFF2-40B4-BE49-F238E27FC236}">
                      <a16:creationId xmlns:a16="http://schemas.microsoft.com/office/drawing/2014/main" id="{0029DB9B-C344-45E9-82FA-64C464962BB3}"/>
                    </a:ext>
                  </a:extLst>
                </p14:cNvPr>
                <p14:cNvContentPartPr/>
                <p14:nvPr/>
              </p14:nvContentPartPr>
              <p14:xfrm>
                <a:off x="7615547" y="5433720"/>
                <a:ext cx="131040" cy="102240"/>
              </p14:xfrm>
            </p:contentPart>
          </mc:Choice>
          <mc:Fallback>
            <p:pic>
              <p:nvPicPr>
                <p:cNvPr id="289" name="Freihand 288">
                  <a:extLst>
                    <a:ext uri="{FF2B5EF4-FFF2-40B4-BE49-F238E27FC236}">
                      <a16:creationId xmlns:a16="http://schemas.microsoft.com/office/drawing/2014/main" id="{0029DB9B-C344-45E9-82FA-64C464962BB3}"/>
                    </a:ext>
                  </a:extLst>
                </p:cNvPr>
                <p:cNvPicPr/>
                <p:nvPr/>
              </p:nvPicPr>
              <p:blipFill>
                <a:blip r:embed="rId495"/>
                <a:stretch>
                  <a:fillRect/>
                </a:stretch>
              </p:blipFill>
              <p:spPr>
                <a:xfrm>
                  <a:off x="7611227" y="5429400"/>
                  <a:ext cx="13968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496">
              <p14:nvContentPartPr>
                <p14:cNvPr id="290" name="Freihand 289">
                  <a:extLst>
                    <a:ext uri="{FF2B5EF4-FFF2-40B4-BE49-F238E27FC236}">
                      <a16:creationId xmlns:a16="http://schemas.microsoft.com/office/drawing/2014/main" id="{5C14F6E4-EB91-42A7-8061-7223EF589458}"/>
                    </a:ext>
                  </a:extLst>
                </p14:cNvPr>
                <p14:cNvContentPartPr/>
                <p14:nvPr/>
              </p14:nvContentPartPr>
              <p14:xfrm>
                <a:off x="7908587" y="5339760"/>
                <a:ext cx="125280" cy="151200"/>
              </p14:xfrm>
            </p:contentPart>
          </mc:Choice>
          <mc:Fallback>
            <p:pic>
              <p:nvPicPr>
                <p:cNvPr id="290" name="Freihand 289">
                  <a:extLst>
                    <a:ext uri="{FF2B5EF4-FFF2-40B4-BE49-F238E27FC236}">
                      <a16:creationId xmlns:a16="http://schemas.microsoft.com/office/drawing/2014/main" id="{5C14F6E4-EB91-42A7-8061-7223EF589458}"/>
                    </a:ext>
                  </a:extLst>
                </p:cNvPr>
                <p:cNvPicPr/>
                <p:nvPr/>
              </p:nvPicPr>
              <p:blipFill>
                <a:blip r:embed="rId497"/>
                <a:stretch>
                  <a:fillRect/>
                </a:stretch>
              </p:blipFill>
              <p:spPr>
                <a:xfrm>
                  <a:off x="7904267" y="5335440"/>
                  <a:ext cx="13392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498">
              <p14:nvContentPartPr>
                <p14:cNvPr id="291" name="Freihand 290">
                  <a:extLst>
                    <a:ext uri="{FF2B5EF4-FFF2-40B4-BE49-F238E27FC236}">
                      <a16:creationId xmlns:a16="http://schemas.microsoft.com/office/drawing/2014/main" id="{5D001520-12C8-4490-904F-A40A0F7ECC28}"/>
                    </a:ext>
                  </a:extLst>
                </p14:cNvPr>
                <p14:cNvContentPartPr/>
                <p14:nvPr/>
              </p14:nvContentPartPr>
              <p14:xfrm>
                <a:off x="8062307" y="5404920"/>
                <a:ext cx="145440" cy="61200"/>
              </p14:xfrm>
            </p:contentPart>
          </mc:Choice>
          <mc:Fallback>
            <p:pic>
              <p:nvPicPr>
                <p:cNvPr id="291" name="Freihand 290">
                  <a:extLst>
                    <a:ext uri="{FF2B5EF4-FFF2-40B4-BE49-F238E27FC236}">
                      <a16:creationId xmlns:a16="http://schemas.microsoft.com/office/drawing/2014/main" id="{5D001520-12C8-4490-904F-A40A0F7ECC28}"/>
                    </a:ext>
                  </a:extLst>
                </p:cNvPr>
                <p:cNvPicPr/>
                <p:nvPr/>
              </p:nvPicPr>
              <p:blipFill>
                <a:blip r:embed="rId499"/>
                <a:stretch>
                  <a:fillRect/>
                </a:stretch>
              </p:blipFill>
              <p:spPr>
                <a:xfrm>
                  <a:off x="8057987" y="5400600"/>
                  <a:ext cx="154080" cy="69840"/>
                </a:xfrm>
                <a:prstGeom prst="rect">
                  <a:avLst/>
                </a:prstGeom>
              </p:spPr>
            </p:pic>
          </mc:Fallback>
        </mc:AlternateContent>
        <mc:AlternateContent xmlns:mc="http://schemas.openxmlformats.org/markup-compatibility/2006">
          <mc:Choice xmlns:p14="http://schemas.microsoft.com/office/powerpoint/2010/main" Requires="p14">
            <p:contentPart p14:bwMode="auto" r:id="rId500">
              <p14:nvContentPartPr>
                <p14:cNvPr id="292" name="Freihand 291">
                  <a:extLst>
                    <a:ext uri="{FF2B5EF4-FFF2-40B4-BE49-F238E27FC236}">
                      <a16:creationId xmlns:a16="http://schemas.microsoft.com/office/drawing/2014/main" id="{27401B1C-1FE3-4B86-9445-0F19F9F34713}"/>
                    </a:ext>
                  </a:extLst>
                </p14:cNvPr>
                <p14:cNvContentPartPr/>
                <p14:nvPr/>
              </p14:nvContentPartPr>
              <p14:xfrm>
                <a:off x="8208107" y="5409600"/>
                <a:ext cx="260640" cy="44280"/>
              </p14:xfrm>
            </p:contentPart>
          </mc:Choice>
          <mc:Fallback>
            <p:pic>
              <p:nvPicPr>
                <p:cNvPr id="292" name="Freihand 291">
                  <a:extLst>
                    <a:ext uri="{FF2B5EF4-FFF2-40B4-BE49-F238E27FC236}">
                      <a16:creationId xmlns:a16="http://schemas.microsoft.com/office/drawing/2014/main" id="{27401B1C-1FE3-4B86-9445-0F19F9F34713}"/>
                    </a:ext>
                  </a:extLst>
                </p:cNvPr>
                <p:cNvPicPr/>
                <p:nvPr/>
              </p:nvPicPr>
              <p:blipFill>
                <a:blip r:embed="rId501"/>
                <a:stretch>
                  <a:fillRect/>
                </a:stretch>
              </p:blipFill>
              <p:spPr>
                <a:xfrm>
                  <a:off x="8203787" y="5405280"/>
                  <a:ext cx="269280" cy="52920"/>
                </a:xfrm>
                <a:prstGeom prst="rect">
                  <a:avLst/>
                </a:prstGeom>
              </p:spPr>
            </p:pic>
          </mc:Fallback>
        </mc:AlternateContent>
        <mc:AlternateContent xmlns:mc="http://schemas.openxmlformats.org/markup-compatibility/2006">
          <mc:Choice xmlns:p14="http://schemas.microsoft.com/office/powerpoint/2010/main" Requires="p14">
            <p:contentPart p14:bwMode="auto" r:id="rId502">
              <p14:nvContentPartPr>
                <p14:cNvPr id="293" name="Freihand 292">
                  <a:extLst>
                    <a:ext uri="{FF2B5EF4-FFF2-40B4-BE49-F238E27FC236}">
                      <a16:creationId xmlns:a16="http://schemas.microsoft.com/office/drawing/2014/main" id="{36F4AA2B-F865-43A6-AD72-E2A815F3A59C}"/>
                    </a:ext>
                  </a:extLst>
                </p14:cNvPr>
                <p14:cNvContentPartPr/>
                <p14:nvPr/>
              </p14:nvContentPartPr>
              <p14:xfrm>
                <a:off x="8468027" y="5379360"/>
                <a:ext cx="115920" cy="64080"/>
              </p14:xfrm>
            </p:contentPart>
          </mc:Choice>
          <mc:Fallback>
            <p:pic>
              <p:nvPicPr>
                <p:cNvPr id="293" name="Freihand 292">
                  <a:extLst>
                    <a:ext uri="{FF2B5EF4-FFF2-40B4-BE49-F238E27FC236}">
                      <a16:creationId xmlns:a16="http://schemas.microsoft.com/office/drawing/2014/main" id="{36F4AA2B-F865-43A6-AD72-E2A815F3A59C}"/>
                    </a:ext>
                  </a:extLst>
                </p:cNvPr>
                <p:cNvPicPr/>
                <p:nvPr/>
              </p:nvPicPr>
              <p:blipFill>
                <a:blip r:embed="rId503"/>
                <a:stretch>
                  <a:fillRect/>
                </a:stretch>
              </p:blipFill>
              <p:spPr>
                <a:xfrm>
                  <a:off x="8463707" y="5375040"/>
                  <a:ext cx="124560" cy="72720"/>
                </a:xfrm>
                <a:prstGeom prst="rect">
                  <a:avLst/>
                </a:prstGeom>
              </p:spPr>
            </p:pic>
          </mc:Fallback>
        </mc:AlternateContent>
        <mc:AlternateContent xmlns:mc="http://schemas.openxmlformats.org/markup-compatibility/2006">
          <mc:Choice xmlns:p14="http://schemas.microsoft.com/office/powerpoint/2010/main" Requires="p14">
            <p:contentPart p14:bwMode="auto" r:id="rId504">
              <p14:nvContentPartPr>
                <p14:cNvPr id="296" name="Freihand 295">
                  <a:extLst>
                    <a:ext uri="{FF2B5EF4-FFF2-40B4-BE49-F238E27FC236}">
                      <a16:creationId xmlns:a16="http://schemas.microsoft.com/office/drawing/2014/main" id="{222BF5BE-BD67-43E5-A8D6-C15C346967E5}"/>
                    </a:ext>
                  </a:extLst>
                </p14:cNvPr>
                <p14:cNvContentPartPr/>
                <p14:nvPr/>
              </p14:nvContentPartPr>
              <p14:xfrm>
                <a:off x="5831387" y="5761320"/>
                <a:ext cx="9000" cy="123480"/>
              </p14:xfrm>
            </p:contentPart>
          </mc:Choice>
          <mc:Fallback>
            <p:pic>
              <p:nvPicPr>
                <p:cNvPr id="296" name="Freihand 295">
                  <a:extLst>
                    <a:ext uri="{FF2B5EF4-FFF2-40B4-BE49-F238E27FC236}">
                      <a16:creationId xmlns:a16="http://schemas.microsoft.com/office/drawing/2014/main" id="{222BF5BE-BD67-43E5-A8D6-C15C346967E5}"/>
                    </a:ext>
                  </a:extLst>
                </p:cNvPr>
                <p:cNvPicPr/>
                <p:nvPr/>
              </p:nvPicPr>
              <p:blipFill>
                <a:blip r:embed="rId505"/>
                <a:stretch>
                  <a:fillRect/>
                </a:stretch>
              </p:blipFill>
              <p:spPr>
                <a:xfrm>
                  <a:off x="5827067" y="5757000"/>
                  <a:ext cx="17640" cy="132120"/>
                </a:xfrm>
                <a:prstGeom prst="rect">
                  <a:avLst/>
                </a:prstGeom>
              </p:spPr>
            </p:pic>
          </mc:Fallback>
        </mc:AlternateContent>
        <mc:AlternateContent xmlns:mc="http://schemas.openxmlformats.org/markup-compatibility/2006">
          <mc:Choice xmlns:p14="http://schemas.microsoft.com/office/powerpoint/2010/main" Requires="p14">
            <p:contentPart p14:bwMode="auto" r:id="rId506">
              <p14:nvContentPartPr>
                <p14:cNvPr id="297" name="Freihand 296">
                  <a:extLst>
                    <a:ext uri="{FF2B5EF4-FFF2-40B4-BE49-F238E27FC236}">
                      <a16:creationId xmlns:a16="http://schemas.microsoft.com/office/drawing/2014/main" id="{6A5F15C8-2A45-4715-AA22-CC6AEB23E990}"/>
                    </a:ext>
                  </a:extLst>
                </p14:cNvPr>
                <p14:cNvContentPartPr/>
                <p14:nvPr/>
              </p14:nvContentPartPr>
              <p14:xfrm>
                <a:off x="5727347" y="5720640"/>
                <a:ext cx="189360" cy="45720"/>
              </p14:xfrm>
            </p:contentPart>
          </mc:Choice>
          <mc:Fallback>
            <p:pic>
              <p:nvPicPr>
                <p:cNvPr id="297" name="Freihand 296">
                  <a:extLst>
                    <a:ext uri="{FF2B5EF4-FFF2-40B4-BE49-F238E27FC236}">
                      <a16:creationId xmlns:a16="http://schemas.microsoft.com/office/drawing/2014/main" id="{6A5F15C8-2A45-4715-AA22-CC6AEB23E990}"/>
                    </a:ext>
                  </a:extLst>
                </p:cNvPr>
                <p:cNvPicPr/>
                <p:nvPr/>
              </p:nvPicPr>
              <p:blipFill>
                <a:blip r:embed="rId507"/>
                <a:stretch>
                  <a:fillRect/>
                </a:stretch>
              </p:blipFill>
              <p:spPr>
                <a:xfrm>
                  <a:off x="5723027" y="5716320"/>
                  <a:ext cx="198000" cy="54360"/>
                </a:xfrm>
                <a:prstGeom prst="rect">
                  <a:avLst/>
                </a:prstGeom>
              </p:spPr>
            </p:pic>
          </mc:Fallback>
        </mc:AlternateContent>
        <mc:AlternateContent xmlns:mc="http://schemas.openxmlformats.org/markup-compatibility/2006">
          <mc:Choice xmlns:p14="http://schemas.microsoft.com/office/powerpoint/2010/main" Requires="p14">
            <p:contentPart p14:bwMode="auto" r:id="rId508">
              <p14:nvContentPartPr>
                <p14:cNvPr id="298" name="Freihand 297">
                  <a:extLst>
                    <a:ext uri="{FF2B5EF4-FFF2-40B4-BE49-F238E27FC236}">
                      <a16:creationId xmlns:a16="http://schemas.microsoft.com/office/drawing/2014/main" id="{D352B7B0-20D7-46B1-8DDF-967D8E4CC52E}"/>
                    </a:ext>
                  </a:extLst>
                </p14:cNvPr>
                <p14:cNvContentPartPr/>
                <p14:nvPr/>
              </p14:nvContentPartPr>
              <p14:xfrm>
                <a:off x="5917067" y="5777880"/>
                <a:ext cx="190800" cy="111240"/>
              </p14:xfrm>
            </p:contentPart>
          </mc:Choice>
          <mc:Fallback>
            <p:pic>
              <p:nvPicPr>
                <p:cNvPr id="298" name="Freihand 297">
                  <a:extLst>
                    <a:ext uri="{FF2B5EF4-FFF2-40B4-BE49-F238E27FC236}">
                      <a16:creationId xmlns:a16="http://schemas.microsoft.com/office/drawing/2014/main" id="{D352B7B0-20D7-46B1-8DDF-967D8E4CC52E}"/>
                    </a:ext>
                  </a:extLst>
                </p:cNvPr>
                <p:cNvPicPr/>
                <p:nvPr/>
              </p:nvPicPr>
              <p:blipFill>
                <a:blip r:embed="rId509"/>
                <a:stretch>
                  <a:fillRect/>
                </a:stretch>
              </p:blipFill>
              <p:spPr>
                <a:xfrm>
                  <a:off x="5912747" y="5773560"/>
                  <a:ext cx="199440" cy="119880"/>
                </a:xfrm>
                <a:prstGeom prst="rect">
                  <a:avLst/>
                </a:prstGeom>
              </p:spPr>
            </p:pic>
          </mc:Fallback>
        </mc:AlternateContent>
        <mc:AlternateContent xmlns:mc="http://schemas.openxmlformats.org/markup-compatibility/2006">
          <mc:Choice xmlns:p14="http://schemas.microsoft.com/office/powerpoint/2010/main" Requires="p14">
            <p:contentPart p14:bwMode="auto" r:id="rId510">
              <p14:nvContentPartPr>
                <p14:cNvPr id="299" name="Freihand 298">
                  <a:extLst>
                    <a:ext uri="{FF2B5EF4-FFF2-40B4-BE49-F238E27FC236}">
                      <a16:creationId xmlns:a16="http://schemas.microsoft.com/office/drawing/2014/main" id="{66EE22D0-412B-482D-A4E0-5DA67C221773}"/>
                    </a:ext>
                  </a:extLst>
                </p14:cNvPr>
                <p14:cNvContentPartPr/>
                <p14:nvPr/>
              </p14:nvContentPartPr>
              <p14:xfrm>
                <a:off x="6113267" y="5715240"/>
                <a:ext cx="235440" cy="144720"/>
              </p14:xfrm>
            </p:contentPart>
          </mc:Choice>
          <mc:Fallback>
            <p:pic>
              <p:nvPicPr>
                <p:cNvPr id="299" name="Freihand 298">
                  <a:extLst>
                    <a:ext uri="{FF2B5EF4-FFF2-40B4-BE49-F238E27FC236}">
                      <a16:creationId xmlns:a16="http://schemas.microsoft.com/office/drawing/2014/main" id="{66EE22D0-412B-482D-A4E0-5DA67C221773}"/>
                    </a:ext>
                  </a:extLst>
                </p:cNvPr>
                <p:cNvPicPr/>
                <p:nvPr/>
              </p:nvPicPr>
              <p:blipFill>
                <a:blip r:embed="rId511"/>
                <a:stretch>
                  <a:fillRect/>
                </a:stretch>
              </p:blipFill>
              <p:spPr>
                <a:xfrm>
                  <a:off x="6108947" y="5710920"/>
                  <a:ext cx="24408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512">
              <p14:nvContentPartPr>
                <p14:cNvPr id="300" name="Freihand 299">
                  <a:extLst>
                    <a:ext uri="{FF2B5EF4-FFF2-40B4-BE49-F238E27FC236}">
                      <a16:creationId xmlns:a16="http://schemas.microsoft.com/office/drawing/2014/main" id="{C9302182-9153-451A-8FE9-423A3BC3BC9F}"/>
                    </a:ext>
                  </a:extLst>
                </p14:cNvPr>
                <p14:cNvContentPartPr/>
                <p14:nvPr/>
              </p14:nvContentPartPr>
              <p14:xfrm>
                <a:off x="6431867" y="5661240"/>
                <a:ext cx="288360" cy="179280"/>
              </p14:xfrm>
            </p:contentPart>
          </mc:Choice>
          <mc:Fallback>
            <p:pic>
              <p:nvPicPr>
                <p:cNvPr id="300" name="Freihand 299">
                  <a:extLst>
                    <a:ext uri="{FF2B5EF4-FFF2-40B4-BE49-F238E27FC236}">
                      <a16:creationId xmlns:a16="http://schemas.microsoft.com/office/drawing/2014/main" id="{C9302182-9153-451A-8FE9-423A3BC3BC9F}"/>
                    </a:ext>
                  </a:extLst>
                </p:cNvPr>
                <p:cNvPicPr/>
                <p:nvPr/>
              </p:nvPicPr>
              <p:blipFill>
                <a:blip r:embed="rId513"/>
                <a:stretch>
                  <a:fillRect/>
                </a:stretch>
              </p:blipFill>
              <p:spPr>
                <a:xfrm>
                  <a:off x="6427547" y="5656920"/>
                  <a:ext cx="297000" cy="187920"/>
                </a:xfrm>
                <a:prstGeom prst="rect">
                  <a:avLst/>
                </a:prstGeom>
              </p:spPr>
            </p:pic>
          </mc:Fallback>
        </mc:AlternateContent>
        <mc:AlternateContent xmlns:mc="http://schemas.openxmlformats.org/markup-compatibility/2006">
          <mc:Choice xmlns:p14="http://schemas.microsoft.com/office/powerpoint/2010/main" Requires="p14">
            <p:contentPart p14:bwMode="auto" r:id="rId514">
              <p14:nvContentPartPr>
                <p14:cNvPr id="301" name="Freihand 300">
                  <a:extLst>
                    <a:ext uri="{FF2B5EF4-FFF2-40B4-BE49-F238E27FC236}">
                      <a16:creationId xmlns:a16="http://schemas.microsoft.com/office/drawing/2014/main" id="{D12A8441-1748-44E4-B0D4-747FD714D78F}"/>
                    </a:ext>
                  </a:extLst>
                </p14:cNvPr>
                <p14:cNvContentPartPr/>
                <p14:nvPr/>
              </p14:nvContentPartPr>
              <p14:xfrm>
                <a:off x="6747227" y="5679960"/>
                <a:ext cx="302040" cy="145080"/>
              </p14:xfrm>
            </p:contentPart>
          </mc:Choice>
          <mc:Fallback>
            <p:pic>
              <p:nvPicPr>
                <p:cNvPr id="301" name="Freihand 300">
                  <a:extLst>
                    <a:ext uri="{FF2B5EF4-FFF2-40B4-BE49-F238E27FC236}">
                      <a16:creationId xmlns:a16="http://schemas.microsoft.com/office/drawing/2014/main" id="{D12A8441-1748-44E4-B0D4-747FD714D78F}"/>
                    </a:ext>
                  </a:extLst>
                </p:cNvPr>
                <p:cNvPicPr/>
                <p:nvPr/>
              </p:nvPicPr>
              <p:blipFill>
                <a:blip r:embed="rId515"/>
                <a:stretch>
                  <a:fillRect/>
                </a:stretch>
              </p:blipFill>
              <p:spPr>
                <a:xfrm>
                  <a:off x="6742907" y="5675640"/>
                  <a:ext cx="310680" cy="153720"/>
                </a:xfrm>
                <a:prstGeom prst="rect">
                  <a:avLst/>
                </a:prstGeom>
              </p:spPr>
            </p:pic>
          </mc:Fallback>
        </mc:AlternateContent>
        <mc:AlternateContent xmlns:mc="http://schemas.openxmlformats.org/markup-compatibility/2006">
          <mc:Choice xmlns:p14="http://schemas.microsoft.com/office/powerpoint/2010/main" Requires="p14">
            <p:contentPart p14:bwMode="auto" r:id="rId516">
              <p14:nvContentPartPr>
                <p14:cNvPr id="302" name="Freihand 301">
                  <a:extLst>
                    <a:ext uri="{FF2B5EF4-FFF2-40B4-BE49-F238E27FC236}">
                      <a16:creationId xmlns:a16="http://schemas.microsoft.com/office/drawing/2014/main" id="{A60FC8F9-C076-41D9-B5B7-28CE5441E7E9}"/>
                    </a:ext>
                  </a:extLst>
                </p14:cNvPr>
                <p14:cNvContentPartPr/>
                <p14:nvPr/>
              </p14:nvContentPartPr>
              <p14:xfrm>
                <a:off x="7048187" y="5696160"/>
                <a:ext cx="119160" cy="93240"/>
              </p14:xfrm>
            </p:contentPart>
          </mc:Choice>
          <mc:Fallback>
            <p:pic>
              <p:nvPicPr>
                <p:cNvPr id="302" name="Freihand 301">
                  <a:extLst>
                    <a:ext uri="{FF2B5EF4-FFF2-40B4-BE49-F238E27FC236}">
                      <a16:creationId xmlns:a16="http://schemas.microsoft.com/office/drawing/2014/main" id="{A60FC8F9-C076-41D9-B5B7-28CE5441E7E9}"/>
                    </a:ext>
                  </a:extLst>
                </p:cNvPr>
                <p:cNvPicPr/>
                <p:nvPr/>
              </p:nvPicPr>
              <p:blipFill>
                <a:blip r:embed="rId517"/>
                <a:stretch>
                  <a:fillRect/>
                </a:stretch>
              </p:blipFill>
              <p:spPr>
                <a:xfrm>
                  <a:off x="7043867" y="5691840"/>
                  <a:ext cx="12780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518">
              <p14:nvContentPartPr>
                <p14:cNvPr id="303" name="Freihand 302">
                  <a:extLst>
                    <a:ext uri="{FF2B5EF4-FFF2-40B4-BE49-F238E27FC236}">
                      <a16:creationId xmlns:a16="http://schemas.microsoft.com/office/drawing/2014/main" id="{8965D772-F50A-4223-A2AA-78A8D00E5B37}"/>
                    </a:ext>
                  </a:extLst>
                </p14:cNvPr>
                <p14:cNvContentPartPr/>
                <p14:nvPr/>
              </p14:nvContentPartPr>
              <p14:xfrm>
                <a:off x="7213067" y="5729280"/>
                <a:ext cx="69480" cy="69480"/>
              </p14:xfrm>
            </p:contentPart>
          </mc:Choice>
          <mc:Fallback>
            <p:pic>
              <p:nvPicPr>
                <p:cNvPr id="303" name="Freihand 302">
                  <a:extLst>
                    <a:ext uri="{FF2B5EF4-FFF2-40B4-BE49-F238E27FC236}">
                      <a16:creationId xmlns:a16="http://schemas.microsoft.com/office/drawing/2014/main" id="{8965D772-F50A-4223-A2AA-78A8D00E5B37}"/>
                    </a:ext>
                  </a:extLst>
                </p:cNvPr>
                <p:cNvPicPr/>
                <p:nvPr/>
              </p:nvPicPr>
              <p:blipFill>
                <a:blip r:embed="rId519"/>
                <a:stretch>
                  <a:fillRect/>
                </a:stretch>
              </p:blipFill>
              <p:spPr>
                <a:xfrm>
                  <a:off x="7208747" y="5724960"/>
                  <a:ext cx="7812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520">
              <p14:nvContentPartPr>
                <p14:cNvPr id="305" name="Freihand 304">
                  <a:extLst>
                    <a:ext uri="{FF2B5EF4-FFF2-40B4-BE49-F238E27FC236}">
                      <a16:creationId xmlns:a16="http://schemas.microsoft.com/office/drawing/2014/main" id="{B8EDA7B0-3051-4E15-A064-F74EA2AF6A5E}"/>
                    </a:ext>
                  </a:extLst>
                </p14:cNvPr>
                <p14:cNvContentPartPr/>
                <p14:nvPr/>
              </p14:nvContentPartPr>
              <p14:xfrm>
                <a:off x="7443467" y="5703720"/>
                <a:ext cx="232560" cy="94320"/>
              </p14:xfrm>
            </p:contentPart>
          </mc:Choice>
          <mc:Fallback>
            <p:pic>
              <p:nvPicPr>
                <p:cNvPr id="305" name="Freihand 304">
                  <a:extLst>
                    <a:ext uri="{FF2B5EF4-FFF2-40B4-BE49-F238E27FC236}">
                      <a16:creationId xmlns:a16="http://schemas.microsoft.com/office/drawing/2014/main" id="{B8EDA7B0-3051-4E15-A064-F74EA2AF6A5E}"/>
                    </a:ext>
                  </a:extLst>
                </p:cNvPr>
                <p:cNvPicPr/>
                <p:nvPr/>
              </p:nvPicPr>
              <p:blipFill>
                <a:blip r:embed="rId521"/>
                <a:stretch>
                  <a:fillRect/>
                </a:stretch>
              </p:blipFill>
              <p:spPr>
                <a:xfrm>
                  <a:off x="7439147" y="5699400"/>
                  <a:ext cx="24120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522">
              <p14:nvContentPartPr>
                <p14:cNvPr id="306" name="Freihand 305">
                  <a:extLst>
                    <a:ext uri="{FF2B5EF4-FFF2-40B4-BE49-F238E27FC236}">
                      <a16:creationId xmlns:a16="http://schemas.microsoft.com/office/drawing/2014/main" id="{4B5D58B0-1702-4E91-BF24-BE35FFD5C96A}"/>
                    </a:ext>
                  </a:extLst>
                </p14:cNvPr>
                <p14:cNvContentPartPr/>
                <p14:nvPr/>
              </p14:nvContentPartPr>
              <p14:xfrm>
                <a:off x="7729667" y="5614440"/>
                <a:ext cx="157320" cy="167400"/>
              </p14:xfrm>
            </p:contentPart>
          </mc:Choice>
          <mc:Fallback>
            <p:pic>
              <p:nvPicPr>
                <p:cNvPr id="306" name="Freihand 305">
                  <a:extLst>
                    <a:ext uri="{FF2B5EF4-FFF2-40B4-BE49-F238E27FC236}">
                      <a16:creationId xmlns:a16="http://schemas.microsoft.com/office/drawing/2014/main" id="{4B5D58B0-1702-4E91-BF24-BE35FFD5C96A}"/>
                    </a:ext>
                  </a:extLst>
                </p:cNvPr>
                <p:cNvPicPr/>
                <p:nvPr/>
              </p:nvPicPr>
              <p:blipFill>
                <a:blip r:embed="rId523"/>
                <a:stretch>
                  <a:fillRect/>
                </a:stretch>
              </p:blipFill>
              <p:spPr>
                <a:xfrm>
                  <a:off x="7725347" y="5610120"/>
                  <a:ext cx="165960" cy="176040"/>
                </a:xfrm>
                <a:prstGeom prst="rect">
                  <a:avLst/>
                </a:prstGeom>
              </p:spPr>
            </p:pic>
          </mc:Fallback>
        </mc:AlternateContent>
        <mc:AlternateContent xmlns:mc="http://schemas.openxmlformats.org/markup-compatibility/2006">
          <mc:Choice xmlns:p14="http://schemas.microsoft.com/office/powerpoint/2010/main" Requires="p14">
            <p:contentPart p14:bwMode="auto" r:id="rId524">
              <p14:nvContentPartPr>
                <p14:cNvPr id="307" name="Freihand 306">
                  <a:extLst>
                    <a:ext uri="{FF2B5EF4-FFF2-40B4-BE49-F238E27FC236}">
                      <a16:creationId xmlns:a16="http://schemas.microsoft.com/office/drawing/2014/main" id="{EF0FA5A9-B86D-496C-9A6F-8BE76DBBE3F1}"/>
                    </a:ext>
                  </a:extLst>
                </p14:cNvPr>
                <p14:cNvContentPartPr/>
                <p14:nvPr/>
              </p14:nvContentPartPr>
              <p14:xfrm>
                <a:off x="7649387" y="5586360"/>
                <a:ext cx="360" cy="360"/>
              </p14:xfrm>
            </p:contentPart>
          </mc:Choice>
          <mc:Fallback>
            <p:pic>
              <p:nvPicPr>
                <p:cNvPr id="307" name="Freihand 306">
                  <a:extLst>
                    <a:ext uri="{FF2B5EF4-FFF2-40B4-BE49-F238E27FC236}">
                      <a16:creationId xmlns:a16="http://schemas.microsoft.com/office/drawing/2014/main" id="{EF0FA5A9-B86D-496C-9A6F-8BE76DBBE3F1}"/>
                    </a:ext>
                  </a:extLst>
                </p:cNvPr>
                <p:cNvPicPr/>
                <p:nvPr/>
              </p:nvPicPr>
              <p:blipFill>
                <a:blip r:embed="rId31"/>
                <a:stretch>
                  <a:fillRect/>
                </a:stretch>
              </p:blipFill>
              <p:spPr>
                <a:xfrm>
                  <a:off x="7645067" y="558204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525">
              <p14:nvContentPartPr>
                <p14:cNvPr id="309" name="Freihand 308">
                  <a:extLst>
                    <a:ext uri="{FF2B5EF4-FFF2-40B4-BE49-F238E27FC236}">
                      <a16:creationId xmlns:a16="http://schemas.microsoft.com/office/drawing/2014/main" id="{776B4CFA-0EFF-459D-AD7D-E3496A97761F}"/>
                    </a:ext>
                  </a:extLst>
                </p14:cNvPr>
                <p14:cNvContentPartPr/>
                <p14:nvPr/>
              </p14:nvContentPartPr>
              <p14:xfrm>
                <a:off x="5775227" y="5999280"/>
                <a:ext cx="149760" cy="150480"/>
              </p14:xfrm>
            </p:contentPart>
          </mc:Choice>
          <mc:Fallback>
            <p:pic>
              <p:nvPicPr>
                <p:cNvPr id="309" name="Freihand 308">
                  <a:extLst>
                    <a:ext uri="{FF2B5EF4-FFF2-40B4-BE49-F238E27FC236}">
                      <a16:creationId xmlns:a16="http://schemas.microsoft.com/office/drawing/2014/main" id="{776B4CFA-0EFF-459D-AD7D-E3496A97761F}"/>
                    </a:ext>
                  </a:extLst>
                </p:cNvPr>
                <p:cNvPicPr/>
                <p:nvPr/>
              </p:nvPicPr>
              <p:blipFill>
                <a:blip r:embed="rId526"/>
                <a:stretch>
                  <a:fillRect/>
                </a:stretch>
              </p:blipFill>
              <p:spPr>
                <a:xfrm>
                  <a:off x="5770907" y="5994960"/>
                  <a:ext cx="15840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527">
              <p14:nvContentPartPr>
                <p14:cNvPr id="310" name="Freihand 309">
                  <a:extLst>
                    <a:ext uri="{FF2B5EF4-FFF2-40B4-BE49-F238E27FC236}">
                      <a16:creationId xmlns:a16="http://schemas.microsoft.com/office/drawing/2014/main" id="{5F66DE73-B545-4F53-A325-9A47CB2D2035}"/>
                    </a:ext>
                  </a:extLst>
                </p14:cNvPr>
                <p14:cNvContentPartPr/>
                <p14:nvPr/>
              </p14:nvContentPartPr>
              <p14:xfrm>
                <a:off x="5927147" y="5987040"/>
                <a:ext cx="103320" cy="141480"/>
              </p14:xfrm>
            </p:contentPart>
          </mc:Choice>
          <mc:Fallback>
            <p:pic>
              <p:nvPicPr>
                <p:cNvPr id="310" name="Freihand 309">
                  <a:extLst>
                    <a:ext uri="{FF2B5EF4-FFF2-40B4-BE49-F238E27FC236}">
                      <a16:creationId xmlns:a16="http://schemas.microsoft.com/office/drawing/2014/main" id="{5F66DE73-B545-4F53-A325-9A47CB2D2035}"/>
                    </a:ext>
                  </a:extLst>
                </p:cNvPr>
                <p:cNvPicPr/>
                <p:nvPr/>
              </p:nvPicPr>
              <p:blipFill>
                <a:blip r:embed="rId528"/>
                <a:stretch>
                  <a:fillRect/>
                </a:stretch>
              </p:blipFill>
              <p:spPr>
                <a:xfrm>
                  <a:off x="5922827" y="5982720"/>
                  <a:ext cx="11196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529">
              <p14:nvContentPartPr>
                <p14:cNvPr id="311" name="Freihand 310">
                  <a:extLst>
                    <a:ext uri="{FF2B5EF4-FFF2-40B4-BE49-F238E27FC236}">
                      <a16:creationId xmlns:a16="http://schemas.microsoft.com/office/drawing/2014/main" id="{B871186C-1EFE-4A54-8816-8752D595D90A}"/>
                    </a:ext>
                  </a:extLst>
                </p14:cNvPr>
                <p14:cNvContentPartPr/>
                <p14:nvPr/>
              </p14:nvContentPartPr>
              <p14:xfrm>
                <a:off x="6089147" y="5940600"/>
                <a:ext cx="113760" cy="171360"/>
              </p14:xfrm>
            </p:contentPart>
          </mc:Choice>
          <mc:Fallback>
            <p:pic>
              <p:nvPicPr>
                <p:cNvPr id="311" name="Freihand 310">
                  <a:extLst>
                    <a:ext uri="{FF2B5EF4-FFF2-40B4-BE49-F238E27FC236}">
                      <a16:creationId xmlns:a16="http://schemas.microsoft.com/office/drawing/2014/main" id="{B871186C-1EFE-4A54-8816-8752D595D90A}"/>
                    </a:ext>
                  </a:extLst>
                </p:cNvPr>
                <p:cNvPicPr/>
                <p:nvPr/>
              </p:nvPicPr>
              <p:blipFill>
                <a:blip r:embed="rId530"/>
                <a:stretch>
                  <a:fillRect/>
                </a:stretch>
              </p:blipFill>
              <p:spPr>
                <a:xfrm>
                  <a:off x="6084827" y="5936280"/>
                  <a:ext cx="122400" cy="180000"/>
                </a:xfrm>
                <a:prstGeom prst="rect">
                  <a:avLst/>
                </a:prstGeom>
              </p:spPr>
            </p:pic>
          </mc:Fallback>
        </mc:AlternateContent>
        <mc:AlternateContent xmlns:mc="http://schemas.openxmlformats.org/markup-compatibility/2006">
          <mc:Choice xmlns:p14="http://schemas.microsoft.com/office/powerpoint/2010/main" Requires="p14">
            <p:contentPart p14:bwMode="auto" r:id="rId531">
              <p14:nvContentPartPr>
                <p14:cNvPr id="312" name="Freihand 311">
                  <a:extLst>
                    <a:ext uri="{FF2B5EF4-FFF2-40B4-BE49-F238E27FC236}">
                      <a16:creationId xmlns:a16="http://schemas.microsoft.com/office/drawing/2014/main" id="{CEBE5969-4C0B-458E-9790-7623315315B4}"/>
                    </a:ext>
                  </a:extLst>
                </p14:cNvPr>
                <p14:cNvContentPartPr/>
                <p14:nvPr/>
              </p14:nvContentPartPr>
              <p14:xfrm>
                <a:off x="6135947" y="6024120"/>
                <a:ext cx="73440" cy="5760"/>
              </p14:xfrm>
            </p:contentPart>
          </mc:Choice>
          <mc:Fallback>
            <p:pic>
              <p:nvPicPr>
                <p:cNvPr id="312" name="Freihand 311">
                  <a:extLst>
                    <a:ext uri="{FF2B5EF4-FFF2-40B4-BE49-F238E27FC236}">
                      <a16:creationId xmlns:a16="http://schemas.microsoft.com/office/drawing/2014/main" id="{CEBE5969-4C0B-458E-9790-7623315315B4}"/>
                    </a:ext>
                  </a:extLst>
                </p:cNvPr>
                <p:cNvPicPr/>
                <p:nvPr/>
              </p:nvPicPr>
              <p:blipFill>
                <a:blip r:embed="rId532"/>
                <a:stretch>
                  <a:fillRect/>
                </a:stretch>
              </p:blipFill>
              <p:spPr>
                <a:xfrm>
                  <a:off x="6131627" y="6019800"/>
                  <a:ext cx="82080" cy="14400"/>
                </a:xfrm>
                <a:prstGeom prst="rect">
                  <a:avLst/>
                </a:prstGeom>
              </p:spPr>
            </p:pic>
          </mc:Fallback>
        </mc:AlternateContent>
        <mc:AlternateContent xmlns:mc="http://schemas.openxmlformats.org/markup-compatibility/2006">
          <mc:Choice xmlns:p14="http://schemas.microsoft.com/office/powerpoint/2010/main" Requires="p14">
            <p:contentPart p14:bwMode="auto" r:id="rId533">
              <p14:nvContentPartPr>
                <p14:cNvPr id="313" name="Freihand 312">
                  <a:extLst>
                    <a:ext uri="{FF2B5EF4-FFF2-40B4-BE49-F238E27FC236}">
                      <a16:creationId xmlns:a16="http://schemas.microsoft.com/office/drawing/2014/main" id="{25C5B55F-1FBB-4032-9226-6E499264473A}"/>
                    </a:ext>
                  </a:extLst>
                </p14:cNvPr>
                <p14:cNvContentPartPr/>
                <p14:nvPr/>
              </p14:nvContentPartPr>
              <p14:xfrm>
                <a:off x="6327107" y="6014760"/>
                <a:ext cx="196920" cy="72360"/>
              </p14:xfrm>
            </p:contentPart>
          </mc:Choice>
          <mc:Fallback>
            <p:pic>
              <p:nvPicPr>
                <p:cNvPr id="313" name="Freihand 312">
                  <a:extLst>
                    <a:ext uri="{FF2B5EF4-FFF2-40B4-BE49-F238E27FC236}">
                      <a16:creationId xmlns:a16="http://schemas.microsoft.com/office/drawing/2014/main" id="{25C5B55F-1FBB-4032-9226-6E499264473A}"/>
                    </a:ext>
                  </a:extLst>
                </p:cNvPr>
                <p:cNvPicPr/>
                <p:nvPr/>
              </p:nvPicPr>
              <p:blipFill>
                <a:blip r:embed="rId534"/>
                <a:stretch>
                  <a:fillRect/>
                </a:stretch>
              </p:blipFill>
              <p:spPr>
                <a:xfrm>
                  <a:off x="6322787" y="6010440"/>
                  <a:ext cx="20556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535">
              <p14:nvContentPartPr>
                <p14:cNvPr id="314" name="Freihand 313">
                  <a:extLst>
                    <a:ext uri="{FF2B5EF4-FFF2-40B4-BE49-F238E27FC236}">
                      <a16:creationId xmlns:a16="http://schemas.microsoft.com/office/drawing/2014/main" id="{7FF7C014-71D6-4FAC-A9A1-BB1414D536BF}"/>
                    </a:ext>
                  </a:extLst>
                </p14:cNvPr>
                <p14:cNvContentPartPr/>
                <p14:nvPr/>
              </p14:nvContentPartPr>
              <p14:xfrm>
                <a:off x="6572987" y="5951760"/>
                <a:ext cx="153720" cy="113760"/>
              </p14:xfrm>
            </p:contentPart>
          </mc:Choice>
          <mc:Fallback>
            <p:pic>
              <p:nvPicPr>
                <p:cNvPr id="314" name="Freihand 313">
                  <a:extLst>
                    <a:ext uri="{FF2B5EF4-FFF2-40B4-BE49-F238E27FC236}">
                      <a16:creationId xmlns:a16="http://schemas.microsoft.com/office/drawing/2014/main" id="{7FF7C014-71D6-4FAC-A9A1-BB1414D536BF}"/>
                    </a:ext>
                  </a:extLst>
                </p:cNvPr>
                <p:cNvPicPr/>
                <p:nvPr/>
              </p:nvPicPr>
              <p:blipFill>
                <a:blip r:embed="rId536"/>
                <a:stretch>
                  <a:fillRect/>
                </a:stretch>
              </p:blipFill>
              <p:spPr>
                <a:xfrm>
                  <a:off x="6568667" y="5947440"/>
                  <a:ext cx="16236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537">
              <p14:nvContentPartPr>
                <p14:cNvPr id="316" name="Freihand 315">
                  <a:extLst>
                    <a:ext uri="{FF2B5EF4-FFF2-40B4-BE49-F238E27FC236}">
                      <a16:creationId xmlns:a16="http://schemas.microsoft.com/office/drawing/2014/main" id="{A8167C5B-B486-4ED3-AEAA-8C6BCEE3A4A0}"/>
                    </a:ext>
                  </a:extLst>
                </p14:cNvPr>
                <p14:cNvContentPartPr/>
                <p14:nvPr/>
              </p14:nvContentPartPr>
              <p14:xfrm>
                <a:off x="6937307" y="5921880"/>
                <a:ext cx="133200" cy="118800"/>
              </p14:xfrm>
            </p:contentPart>
          </mc:Choice>
          <mc:Fallback>
            <p:pic>
              <p:nvPicPr>
                <p:cNvPr id="316" name="Freihand 315">
                  <a:extLst>
                    <a:ext uri="{FF2B5EF4-FFF2-40B4-BE49-F238E27FC236}">
                      <a16:creationId xmlns:a16="http://schemas.microsoft.com/office/drawing/2014/main" id="{A8167C5B-B486-4ED3-AEAA-8C6BCEE3A4A0}"/>
                    </a:ext>
                  </a:extLst>
                </p:cNvPr>
                <p:cNvPicPr/>
                <p:nvPr/>
              </p:nvPicPr>
              <p:blipFill>
                <a:blip r:embed="rId538"/>
                <a:stretch>
                  <a:fillRect/>
                </a:stretch>
              </p:blipFill>
              <p:spPr>
                <a:xfrm>
                  <a:off x="6932987" y="5917560"/>
                  <a:ext cx="14184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539">
              <p14:nvContentPartPr>
                <p14:cNvPr id="317" name="Freihand 316">
                  <a:extLst>
                    <a:ext uri="{FF2B5EF4-FFF2-40B4-BE49-F238E27FC236}">
                      <a16:creationId xmlns:a16="http://schemas.microsoft.com/office/drawing/2014/main" id="{87379957-0323-4296-9390-4D1034135D4E}"/>
                    </a:ext>
                  </a:extLst>
                </p14:cNvPr>
                <p14:cNvContentPartPr/>
                <p14:nvPr/>
              </p14:nvContentPartPr>
              <p14:xfrm>
                <a:off x="7076627" y="5887680"/>
                <a:ext cx="253080" cy="131040"/>
              </p14:xfrm>
            </p:contentPart>
          </mc:Choice>
          <mc:Fallback>
            <p:pic>
              <p:nvPicPr>
                <p:cNvPr id="317" name="Freihand 316">
                  <a:extLst>
                    <a:ext uri="{FF2B5EF4-FFF2-40B4-BE49-F238E27FC236}">
                      <a16:creationId xmlns:a16="http://schemas.microsoft.com/office/drawing/2014/main" id="{87379957-0323-4296-9390-4D1034135D4E}"/>
                    </a:ext>
                  </a:extLst>
                </p:cNvPr>
                <p:cNvPicPr/>
                <p:nvPr/>
              </p:nvPicPr>
              <p:blipFill>
                <a:blip r:embed="rId540"/>
                <a:stretch>
                  <a:fillRect/>
                </a:stretch>
              </p:blipFill>
              <p:spPr>
                <a:xfrm>
                  <a:off x="7072307" y="5883360"/>
                  <a:ext cx="261720" cy="139680"/>
                </a:xfrm>
                <a:prstGeom prst="rect">
                  <a:avLst/>
                </a:prstGeom>
              </p:spPr>
            </p:pic>
          </mc:Fallback>
        </mc:AlternateContent>
        <mc:AlternateContent xmlns:mc="http://schemas.openxmlformats.org/markup-compatibility/2006">
          <mc:Choice xmlns:p14="http://schemas.microsoft.com/office/powerpoint/2010/main" Requires="p14">
            <p:contentPart p14:bwMode="auto" r:id="rId541">
              <p14:nvContentPartPr>
                <p14:cNvPr id="318" name="Freihand 317">
                  <a:extLst>
                    <a:ext uri="{FF2B5EF4-FFF2-40B4-BE49-F238E27FC236}">
                      <a16:creationId xmlns:a16="http://schemas.microsoft.com/office/drawing/2014/main" id="{AF9D1BF8-A2D4-4A15-813A-33C126786C6D}"/>
                    </a:ext>
                  </a:extLst>
                </p14:cNvPr>
                <p14:cNvContentPartPr/>
                <p14:nvPr/>
              </p14:nvContentPartPr>
              <p14:xfrm>
                <a:off x="7302347" y="5934120"/>
                <a:ext cx="55080" cy="17640"/>
              </p14:xfrm>
            </p:contentPart>
          </mc:Choice>
          <mc:Fallback>
            <p:pic>
              <p:nvPicPr>
                <p:cNvPr id="318" name="Freihand 317">
                  <a:extLst>
                    <a:ext uri="{FF2B5EF4-FFF2-40B4-BE49-F238E27FC236}">
                      <a16:creationId xmlns:a16="http://schemas.microsoft.com/office/drawing/2014/main" id="{AF9D1BF8-A2D4-4A15-813A-33C126786C6D}"/>
                    </a:ext>
                  </a:extLst>
                </p:cNvPr>
                <p:cNvPicPr/>
                <p:nvPr/>
              </p:nvPicPr>
              <p:blipFill>
                <a:blip r:embed="rId542"/>
                <a:stretch>
                  <a:fillRect/>
                </a:stretch>
              </p:blipFill>
              <p:spPr>
                <a:xfrm>
                  <a:off x="7298027" y="5929800"/>
                  <a:ext cx="63720" cy="26280"/>
                </a:xfrm>
                <a:prstGeom prst="rect">
                  <a:avLst/>
                </a:prstGeom>
              </p:spPr>
            </p:pic>
          </mc:Fallback>
        </mc:AlternateContent>
        <mc:AlternateContent xmlns:mc="http://schemas.openxmlformats.org/markup-compatibility/2006">
          <mc:Choice xmlns:p14="http://schemas.microsoft.com/office/powerpoint/2010/main" Requires="p14">
            <p:contentPart p14:bwMode="auto" r:id="rId543">
              <p14:nvContentPartPr>
                <p14:cNvPr id="319" name="Freihand 318">
                  <a:extLst>
                    <a:ext uri="{FF2B5EF4-FFF2-40B4-BE49-F238E27FC236}">
                      <a16:creationId xmlns:a16="http://schemas.microsoft.com/office/drawing/2014/main" id="{24EAB03D-1AE9-4566-80D2-7869AAFC7D40}"/>
                    </a:ext>
                  </a:extLst>
                </p14:cNvPr>
                <p14:cNvContentPartPr/>
                <p14:nvPr/>
              </p14:nvContentPartPr>
              <p14:xfrm>
                <a:off x="7361027" y="5965440"/>
                <a:ext cx="108000" cy="64080"/>
              </p14:xfrm>
            </p:contentPart>
          </mc:Choice>
          <mc:Fallback>
            <p:pic>
              <p:nvPicPr>
                <p:cNvPr id="319" name="Freihand 318">
                  <a:extLst>
                    <a:ext uri="{FF2B5EF4-FFF2-40B4-BE49-F238E27FC236}">
                      <a16:creationId xmlns:a16="http://schemas.microsoft.com/office/drawing/2014/main" id="{24EAB03D-1AE9-4566-80D2-7869AAFC7D40}"/>
                    </a:ext>
                  </a:extLst>
                </p:cNvPr>
                <p:cNvPicPr/>
                <p:nvPr/>
              </p:nvPicPr>
              <p:blipFill>
                <a:blip r:embed="rId544"/>
                <a:stretch>
                  <a:fillRect/>
                </a:stretch>
              </p:blipFill>
              <p:spPr>
                <a:xfrm>
                  <a:off x="7356707" y="5961120"/>
                  <a:ext cx="116640" cy="72720"/>
                </a:xfrm>
                <a:prstGeom prst="rect">
                  <a:avLst/>
                </a:prstGeom>
              </p:spPr>
            </p:pic>
          </mc:Fallback>
        </mc:AlternateContent>
        <mc:AlternateContent xmlns:mc="http://schemas.openxmlformats.org/markup-compatibility/2006">
          <mc:Choice xmlns:p14="http://schemas.microsoft.com/office/powerpoint/2010/main" Requires="p14">
            <p:contentPart p14:bwMode="auto" r:id="rId545">
              <p14:nvContentPartPr>
                <p14:cNvPr id="321" name="Freihand 320">
                  <a:extLst>
                    <a:ext uri="{FF2B5EF4-FFF2-40B4-BE49-F238E27FC236}">
                      <a16:creationId xmlns:a16="http://schemas.microsoft.com/office/drawing/2014/main" id="{BC075A65-E237-4CA0-BF2D-C1F09B2662CE}"/>
                    </a:ext>
                  </a:extLst>
                </p14:cNvPr>
                <p14:cNvContentPartPr/>
                <p14:nvPr/>
              </p14:nvContentPartPr>
              <p14:xfrm>
                <a:off x="7684307" y="5891280"/>
                <a:ext cx="222120" cy="132480"/>
              </p14:xfrm>
            </p:contentPart>
          </mc:Choice>
          <mc:Fallback>
            <p:pic>
              <p:nvPicPr>
                <p:cNvPr id="321" name="Freihand 320">
                  <a:extLst>
                    <a:ext uri="{FF2B5EF4-FFF2-40B4-BE49-F238E27FC236}">
                      <a16:creationId xmlns:a16="http://schemas.microsoft.com/office/drawing/2014/main" id="{BC075A65-E237-4CA0-BF2D-C1F09B2662CE}"/>
                    </a:ext>
                  </a:extLst>
                </p:cNvPr>
                <p:cNvPicPr/>
                <p:nvPr/>
              </p:nvPicPr>
              <p:blipFill>
                <a:blip r:embed="rId546"/>
                <a:stretch>
                  <a:fillRect/>
                </a:stretch>
              </p:blipFill>
              <p:spPr>
                <a:xfrm>
                  <a:off x="7679987" y="5886960"/>
                  <a:ext cx="230760" cy="141120"/>
                </a:xfrm>
                <a:prstGeom prst="rect">
                  <a:avLst/>
                </a:prstGeom>
              </p:spPr>
            </p:pic>
          </mc:Fallback>
        </mc:AlternateContent>
        <mc:AlternateContent xmlns:mc="http://schemas.openxmlformats.org/markup-compatibility/2006">
          <mc:Choice xmlns:p14="http://schemas.microsoft.com/office/powerpoint/2010/main" Requires="p14">
            <p:contentPart p14:bwMode="auto" r:id="rId547">
              <p14:nvContentPartPr>
                <p14:cNvPr id="322" name="Freihand 321">
                  <a:extLst>
                    <a:ext uri="{FF2B5EF4-FFF2-40B4-BE49-F238E27FC236}">
                      <a16:creationId xmlns:a16="http://schemas.microsoft.com/office/drawing/2014/main" id="{2BE3E893-2AF0-4861-851F-E214F6D5F525}"/>
                    </a:ext>
                  </a:extLst>
                </p14:cNvPr>
                <p14:cNvContentPartPr/>
                <p14:nvPr/>
              </p14:nvContentPartPr>
              <p14:xfrm>
                <a:off x="7935227" y="5943480"/>
                <a:ext cx="73800" cy="51840"/>
              </p14:xfrm>
            </p:contentPart>
          </mc:Choice>
          <mc:Fallback>
            <p:pic>
              <p:nvPicPr>
                <p:cNvPr id="322" name="Freihand 321">
                  <a:extLst>
                    <a:ext uri="{FF2B5EF4-FFF2-40B4-BE49-F238E27FC236}">
                      <a16:creationId xmlns:a16="http://schemas.microsoft.com/office/drawing/2014/main" id="{2BE3E893-2AF0-4861-851F-E214F6D5F525}"/>
                    </a:ext>
                  </a:extLst>
                </p:cNvPr>
                <p:cNvPicPr/>
                <p:nvPr/>
              </p:nvPicPr>
              <p:blipFill>
                <a:blip r:embed="rId548"/>
                <a:stretch>
                  <a:fillRect/>
                </a:stretch>
              </p:blipFill>
              <p:spPr>
                <a:xfrm>
                  <a:off x="7930907" y="5939160"/>
                  <a:ext cx="82440" cy="60480"/>
                </a:xfrm>
                <a:prstGeom prst="rect">
                  <a:avLst/>
                </a:prstGeom>
              </p:spPr>
            </p:pic>
          </mc:Fallback>
        </mc:AlternateContent>
        <mc:AlternateContent xmlns:mc="http://schemas.openxmlformats.org/markup-compatibility/2006">
          <mc:Choice xmlns:p14="http://schemas.microsoft.com/office/powerpoint/2010/main" Requires="p14">
            <p:contentPart p14:bwMode="auto" r:id="rId549">
              <p14:nvContentPartPr>
                <p14:cNvPr id="323" name="Freihand 322">
                  <a:extLst>
                    <a:ext uri="{FF2B5EF4-FFF2-40B4-BE49-F238E27FC236}">
                      <a16:creationId xmlns:a16="http://schemas.microsoft.com/office/drawing/2014/main" id="{C4D7BAD2-8D62-42D6-9B3F-1D97E2406C00}"/>
                    </a:ext>
                  </a:extLst>
                </p14:cNvPr>
                <p14:cNvContentPartPr/>
                <p14:nvPr/>
              </p14:nvContentPartPr>
              <p14:xfrm>
                <a:off x="7975547" y="5923320"/>
                <a:ext cx="110880" cy="164160"/>
              </p14:xfrm>
            </p:contentPart>
          </mc:Choice>
          <mc:Fallback>
            <p:pic>
              <p:nvPicPr>
                <p:cNvPr id="323" name="Freihand 322">
                  <a:extLst>
                    <a:ext uri="{FF2B5EF4-FFF2-40B4-BE49-F238E27FC236}">
                      <a16:creationId xmlns:a16="http://schemas.microsoft.com/office/drawing/2014/main" id="{C4D7BAD2-8D62-42D6-9B3F-1D97E2406C00}"/>
                    </a:ext>
                  </a:extLst>
                </p:cNvPr>
                <p:cNvPicPr/>
                <p:nvPr/>
              </p:nvPicPr>
              <p:blipFill>
                <a:blip r:embed="rId550"/>
                <a:stretch>
                  <a:fillRect/>
                </a:stretch>
              </p:blipFill>
              <p:spPr>
                <a:xfrm>
                  <a:off x="7971227" y="5919000"/>
                  <a:ext cx="119520" cy="172800"/>
                </a:xfrm>
                <a:prstGeom prst="rect">
                  <a:avLst/>
                </a:prstGeom>
              </p:spPr>
            </p:pic>
          </mc:Fallback>
        </mc:AlternateContent>
        <mc:AlternateContent xmlns:mc="http://schemas.openxmlformats.org/markup-compatibility/2006">
          <mc:Choice xmlns:p14="http://schemas.microsoft.com/office/powerpoint/2010/main" Requires="p14">
            <p:contentPart p14:bwMode="auto" r:id="rId551">
              <p14:nvContentPartPr>
                <p14:cNvPr id="324" name="Freihand 323">
                  <a:extLst>
                    <a:ext uri="{FF2B5EF4-FFF2-40B4-BE49-F238E27FC236}">
                      <a16:creationId xmlns:a16="http://schemas.microsoft.com/office/drawing/2014/main" id="{9BFEC900-092D-4FE1-91A6-9A7417DB5507}"/>
                    </a:ext>
                  </a:extLst>
                </p14:cNvPr>
                <p14:cNvContentPartPr/>
                <p14:nvPr/>
              </p14:nvContentPartPr>
              <p14:xfrm>
                <a:off x="8055467" y="5907840"/>
                <a:ext cx="96840" cy="162000"/>
              </p14:xfrm>
            </p:contentPart>
          </mc:Choice>
          <mc:Fallback>
            <p:pic>
              <p:nvPicPr>
                <p:cNvPr id="324" name="Freihand 323">
                  <a:extLst>
                    <a:ext uri="{FF2B5EF4-FFF2-40B4-BE49-F238E27FC236}">
                      <a16:creationId xmlns:a16="http://schemas.microsoft.com/office/drawing/2014/main" id="{9BFEC900-092D-4FE1-91A6-9A7417DB5507}"/>
                    </a:ext>
                  </a:extLst>
                </p:cNvPr>
                <p:cNvPicPr/>
                <p:nvPr/>
              </p:nvPicPr>
              <p:blipFill>
                <a:blip r:embed="rId552"/>
                <a:stretch>
                  <a:fillRect/>
                </a:stretch>
              </p:blipFill>
              <p:spPr>
                <a:xfrm>
                  <a:off x="8051147" y="5903520"/>
                  <a:ext cx="105480" cy="170640"/>
                </a:xfrm>
                <a:prstGeom prst="rect">
                  <a:avLst/>
                </a:prstGeom>
              </p:spPr>
            </p:pic>
          </mc:Fallback>
        </mc:AlternateContent>
        <mc:AlternateContent xmlns:mc="http://schemas.openxmlformats.org/markup-compatibility/2006">
          <mc:Choice xmlns:p14="http://schemas.microsoft.com/office/powerpoint/2010/main" Requires="p14">
            <p:contentPart p14:bwMode="auto" r:id="rId553">
              <p14:nvContentPartPr>
                <p14:cNvPr id="325" name="Freihand 324">
                  <a:extLst>
                    <a:ext uri="{FF2B5EF4-FFF2-40B4-BE49-F238E27FC236}">
                      <a16:creationId xmlns:a16="http://schemas.microsoft.com/office/drawing/2014/main" id="{9FDA4F2D-D812-416F-810A-826935BD65D5}"/>
                    </a:ext>
                  </a:extLst>
                </p14:cNvPr>
                <p14:cNvContentPartPr/>
                <p14:nvPr/>
              </p14:nvContentPartPr>
              <p14:xfrm>
                <a:off x="8177507" y="5898120"/>
                <a:ext cx="82080" cy="75600"/>
              </p14:xfrm>
            </p:contentPart>
          </mc:Choice>
          <mc:Fallback>
            <p:pic>
              <p:nvPicPr>
                <p:cNvPr id="325" name="Freihand 324">
                  <a:extLst>
                    <a:ext uri="{FF2B5EF4-FFF2-40B4-BE49-F238E27FC236}">
                      <a16:creationId xmlns:a16="http://schemas.microsoft.com/office/drawing/2014/main" id="{9FDA4F2D-D812-416F-810A-826935BD65D5}"/>
                    </a:ext>
                  </a:extLst>
                </p:cNvPr>
                <p:cNvPicPr/>
                <p:nvPr/>
              </p:nvPicPr>
              <p:blipFill>
                <a:blip r:embed="rId554"/>
                <a:stretch>
                  <a:fillRect/>
                </a:stretch>
              </p:blipFill>
              <p:spPr>
                <a:xfrm>
                  <a:off x="8173187" y="5893800"/>
                  <a:ext cx="9072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555">
              <p14:nvContentPartPr>
                <p14:cNvPr id="326" name="Freihand 325">
                  <a:extLst>
                    <a:ext uri="{FF2B5EF4-FFF2-40B4-BE49-F238E27FC236}">
                      <a16:creationId xmlns:a16="http://schemas.microsoft.com/office/drawing/2014/main" id="{861233C2-3F34-4EF0-A96E-6B9474842467}"/>
                    </a:ext>
                  </a:extLst>
                </p14:cNvPr>
                <p14:cNvContentPartPr/>
                <p14:nvPr/>
              </p14:nvContentPartPr>
              <p14:xfrm>
                <a:off x="8305307" y="5824680"/>
                <a:ext cx="155520" cy="126360"/>
              </p14:xfrm>
            </p:contentPart>
          </mc:Choice>
          <mc:Fallback>
            <p:pic>
              <p:nvPicPr>
                <p:cNvPr id="326" name="Freihand 325">
                  <a:extLst>
                    <a:ext uri="{FF2B5EF4-FFF2-40B4-BE49-F238E27FC236}">
                      <a16:creationId xmlns:a16="http://schemas.microsoft.com/office/drawing/2014/main" id="{861233C2-3F34-4EF0-A96E-6B9474842467}"/>
                    </a:ext>
                  </a:extLst>
                </p:cNvPr>
                <p:cNvPicPr/>
                <p:nvPr/>
              </p:nvPicPr>
              <p:blipFill>
                <a:blip r:embed="rId556"/>
                <a:stretch>
                  <a:fillRect/>
                </a:stretch>
              </p:blipFill>
              <p:spPr>
                <a:xfrm>
                  <a:off x="8300987" y="5820360"/>
                  <a:ext cx="164160" cy="135000"/>
                </a:xfrm>
                <a:prstGeom prst="rect">
                  <a:avLst/>
                </a:prstGeom>
              </p:spPr>
            </p:pic>
          </mc:Fallback>
        </mc:AlternateContent>
        <mc:AlternateContent xmlns:mc="http://schemas.openxmlformats.org/markup-compatibility/2006">
          <mc:Choice xmlns:p14="http://schemas.microsoft.com/office/powerpoint/2010/main" Requires="p14">
            <p:contentPart p14:bwMode="auto" r:id="rId557">
              <p14:nvContentPartPr>
                <p14:cNvPr id="328" name="Freihand 327">
                  <a:extLst>
                    <a:ext uri="{FF2B5EF4-FFF2-40B4-BE49-F238E27FC236}">
                      <a16:creationId xmlns:a16="http://schemas.microsoft.com/office/drawing/2014/main" id="{D13B2BD1-A9A9-440A-A6AC-D9718D510DBF}"/>
                    </a:ext>
                  </a:extLst>
                </p14:cNvPr>
                <p14:cNvContentPartPr/>
                <p14:nvPr/>
              </p14:nvContentPartPr>
              <p14:xfrm>
                <a:off x="5752907" y="6380880"/>
                <a:ext cx="296640" cy="21240"/>
              </p14:xfrm>
            </p:contentPart>
          </mc:Choice>
          <mc:Fallback>
            <p:pic>
              <p:nvPicPr>
                <p:cNvPr id="328" name="Freihand 327">
                  <a:extLst>
                    <a:ext uri="{FF2B5EF4-FFF2-40B4-BE49-F238E27FC236}">
                      <a16:creationId xmlns:a16="http://schemas.microsoft.com/office/drawing/2014/main" id="{D13B2BD1-A9A9-440A-A6AC-D9718D510DBF}"/>
                    </a:ext>
                  </a:extLst>
                </p:cNvPr>
                <p:cNvPicPr/>
                <p:nvPr/>
              </p:nvPicPr>
              <p:blipFill>
                <a:blip r:embed="rId558"/>
                <a:stretch>
                  <a:fillRect/>
                </a:stretch>
              </p:blipFill>
              <p:spPr>
                <a:xfrm>
                  <a:off x="5748587" y="6376560"/>
                  <a:ext cx="305280" cy="29880"/>
                </a:xfrm>
                <a:prstGeom prst="rect">
                  <a:avLst/>
                </a:prstGeom>
              </p:spPr>
            </p:pic>
          </mc:Fallback>
        </mc:AlternateContent>
        <mc:AlternateContent xmlns:mc="http://schemas.openxmlformats.org/markup-compatibility/2006">
          <mc:Choice xmlns:p14="http://schemas.microsoft.com/office/powerpoint/2010/main" Requires="p14">
            <p:contentPart p14:bwMode="auto" r:id="rId559">
              <p14:nvContentPartPr>
                <p14:cNvPr id="329" name="Freihand 328">
                  <a:extLst>
                    <a:ext uri="{FF2B5EF4-FFF2-40B4-BE49-F238E27FC236}">
                      <a16:creationId xmlns:a16="http://schemas.microsoft.com/office/drawing/2014/main" id="{3B42B4E0-995A-4C74-B567-28A226B2C5DA}"/>
                    </a:ext>
                  </a:extLst>
                </p14:cNvPr>
                <p14:cNvContentPartPr/>
                <p14:nvPr/>
              </p14:nvContentPartPr>
              <p14:xfrm>
                <a:off x="6008507" y="6297360"/>
                <a:ext cx="99000" cy="187920"/>
              </p14:xfrm>
            </p:contentPart>
          </mc:Choice>
          <mc:Fallback>
            <p:pic>
              <p:nvPicPr>
                <p:cNvPr id="329" name="Freihand 328">
                  <a:extLst>
                    <a:ext uri="{FF2B5EF4-FFF2-40B4-BE49-F238E27FC236}">
                      <a16:creationId xmlns:a16="http://schemas.microsoft.com/office/drawing/2014/main" id="{3B42B4E0-995A-4C74-B567-28A226B2C5DA}"/>
                    </a:ext>
                  </a:extLst>
                </p:cNvPr>
                <p:cNvPicPr/>
                <p:nvPr/>
              </p:nvPicPr>
              <p:blipFill>
                <a:blip r:embed="rId560"/>
                <a:stretch>
                  <a:fillRect/>
                </a:stretch>
              </p:blipFill>
              <p:spPr>
                <a:xfrm>
                  <a:off x="6004187" y="6293040"/>
                  <a:ext cx="10764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561">
              <p14:nvContentPartPr>
                <p14:cNvPr id="331" name="Freihand 330">
                  <a:extLst>
                    <a:ext uri="{FF2B5EF4-FFF2-40B4-BE49-F238E27FC236}">
                      <a16:creationId xmlns:a16="http://schemas.microsoft.com/office/drawing/2014/main" id="{63F79697-0D41-419D-89BC-F40230244DE0}"/>
                    </a:ext>
                  </a:extLst>
                </p14:cNvPr>
                <p14:cNvContentPartPr/>
                <p14:nvPr/>
              </p14:nvContentPartPr>
              <p14:xfrm>
                <a:off x="6305507" y="6232200"/>
                <a:ext cx="57960" cy="190440"/>
              </p14:xfrm>
            </p:contentPart>
          </mc:Choice>
          <mc:Fallback>
            <p:pic>
              <p:nvPicPr>
                <p:cNvPr id="331" name="Freihand 330">
                  <a:extLst>
                    <a:ext uri="{FF2B5EF4-FFF2-40B4-BE49-F238E27FC236}">
                      <a16:creationId xmlns:a16="http://schemas.microsoft.com/office/drawing/2014/main" id="{63F79697-0D41-419D-89BC-F40230244DE0}"/>
                    </a:ext>
                  </a:extLst>
                </p:cNvPr>
                <p:cNvPicPr/>
                <p:nvPr/>
              </p:nvPicPr>
              <p:blipFill>
                <a:blip r:embed="rId562"/>
                <a:stretch>
                  <a:fillRect/>
                </a:stretch>
              </p:blipFill>
              <p:spPr>
                <a:xfrm>
                  <a:off x="6301187" y="6227880"/>
                  <a:ext cx="6660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563">
              <p14:nvContentPartPr>
                <p14:cNvPr id="332" name="Freihand 331">
                  <a:extLst>
                    <a:ext uri="{FF2B5EF4-FFF2-40B4-BE49-F238E27FC236}">
                      <a16:creationId xmlns:a16="http://schemas.microsoft.com/office/drawing/2014/main" id="{F4EF96A7-3660-430C-B025-04285513A5BC}"/>
                    </a:ext>
                  </a:extLst>
                </p14:cNvPr>
                <p14:cNvContentPartPr/>
                <p14:nvPr/>
              </p14:nvContentPartPr>
              <p14:xfrm>
                <a:off x="6369227" y="6305640"/>
                <a:ext cx="129240" cy="102600"/>
              </p14:xfrm>
            </p:contentPart>
          </mc:Choice>
          <mc:Fallback>
            <p:pic>
              <p:nvPicPr>
                <p:cNvPr id="332" name="Freihand 331">
                  <a:extLst>
                    <a:ext uri="{FF2B5EF4-FFF2-40B4-BE49-F238E27FC236}">
                      <a16:creationId xmlns:a16="http://schemas.microsoft.com/office/drawing/2014/main" id="{F4EF96A7-3660-430C-B025-04285513A5BC}"/>
                    </a:ext>
                  </a:extLst>
                </p:cNvPr>
                <p:cNvPicPr/>
                <p:nvPr/>
              </p:nvPicPr>
              <p:blipFill>
                <a:blip r:embed="rId564"/>
                <a:stretch>
                  <a:fillRect/>
                </a:stretch>
              </p:blipFill>
              <p:spPr>
                <a:xfrm>
                  <a:off x="6364907" y="6301320"/>
                  <a:ext cx="13788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565">
              <p14:nvContentPartPr>
                <p14:cNvPr id="333" name="Freihand 332">
                  <a:extLst>
                    <a:ext uri="{FF2B5EF4-FFF2-40B4-BE49-F238E27FC236}">
                      <a16:creationId xmlns:a16="http://schemas.microsoft.com/office/drawing/2014/main" id="{3D2536AB-E256-4E3B-BEEA-54DB5198CC9A}"/>
                    </a:ext>
                  </a:extLst>
                </p14:cNvPr>
                <p14:cNvContentPartPr/>
                <p14:nvPr/>
              </p14:nvContentPartPr>
              <p14:xfrm>
                <a:off x="6511427" y="6287640"/>
                <a:ext cx="93600" cy="84600"/>
              </p14:xfrm>
            </p:contentPart>
          </mc:Choice>
          <mc:Fallback>
            <p:pic>
              <p:nvPicPr>
                <p:cNvPr id="333" name="Freihand 332">
                  <a:extLst>
                    <a:ext uri="{FF2B5EF4-FFF2-40B4-BE49-F238E27FC236}">
                      <a16:creationId xmlns:a16="http://schemas.microsoft.com/office/drawing/2014/main" id="{3D2536AB-E256-4E3B-BEEA-54DB5198CC9A}"/>
                    </a:ext>
                  </a:extLst>
                </p:cNvPr>
                <p:cNvPicPr/>
                <p:nvPr/>
              </p:nvPicPr>
              <p:blipFill>
                <a:blip r:embed="rId566"/>
                <a:stretch>
                  <a:fillRect/>
                </a:stretch>
              </p:blipFill>
              <p:spPr>
                <a:xfrm>
                  <a:off x="6507107" y="6283320"/>
                  <a:ext cx="10224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567">
              <p14:nvContentPartPr>
                <p14:cNvPr id="334" name="Freihand 333">
                  <a:extLst>
                    <a:ext uri="{FF2B5EF4-FFF2-40B4-BE49-F238E27FC236}">
                      <a16:creationId xmlns:a16="http://schemas.microsoft.com/office/drawing/2014/main" id="{4A8344BF-8ACB-47DC-85BB-EFF89697A955}"/>
                    </a:ext>
                  </a:extLst>
                </p14:cNvPr>
                <p14:cNvContentPartPr/>
                <p14:nvPr/>
              </p14:nvContentPartPr>
              <p14:xfrm>
                <a:off x="6615107" y="6253080"/>
                <a:ext cx="168120" cy="220680"/>
              </p14:xfrm>
            </p:contentPart>
          </mc:Choice>
          <mc:Fallback>
            <p:pic>
              <p:nvPicPr>
                <p:cNvPr id="334" name="Freihand 333">
                  <a:extLst>
                    <a:ext uri="{FF2B5EF4-FFF2-40B4-BE49-F238E27FC236}">
                      <a16:creationId xmlns:a16="http://schemas.microsoft.com/office/drawing/2014/main" id="{4A8344BF-8ACB-47DC-85BB-EFF89697A955}"/>
                    </a:ext>
                  </a:extLst>
                </p:cNvPr>
                <p:cNvPicPr/>
                <p:nvPr/>
              </p:nvPicPr>
              <p:blipFill>
                <a:blip r:embed="rId568"/>
                <a:stretch>
                  <a:fillRect/>
                </a:stretch>
              </p:blipFill>
              <p:spPr>
                <a:xfrm>
                  <a:off x="6610787" y="6248760"/>
                  <a:ext cx="176760" cy="229320"/>
                </a:xfrm>
                <a:prstGeom prst="rect">
                  <a:avLst/>
                </a:prstGeom>
              </p:spPr>
            </p:pic>
          </mc:Fallback>
        </mc:AlternateContent>
        <mc:AlternateContent xmlns:mc="http://schemas.openxmlformats.org/markup-compatibility/2006">
          <mc:Choice xmlns:p14="http://schemas.microsoft.com/office/powerpoint/2010/main" Requires="p14">
            <p:contentPart p14:bwMode="auto" r:id="rId569">
              <p14:nvContentPartPr>
                <p14:cNvPr id="335" name="Freihand 334">
                  <a:extLst>
                    <a:ext uri="{FF2B5EF4-FFF2-40B4-BE49-F238E27FC236}">
                      <a16:creationId xmlns:a16="http://schemas.microsoft.com/office/drawing/2014/main" id="{EDEE0ED0-478E-4A17-A617-9460EB77C9D5}"/>
                    </a:ext>
                  </a:extLst>
                </p14:cNvPr>
                <p14:cNvContentPartPr/>
                <p14:nvPr/>
              </p14:nvContentPartPr>
              <p14:xfrm>
                <a:off x="6975827" y="6215640"/>
                <a:ext cx="3960" cy="142920"/>
              </p14:xfrm>
            </p:contentPart>
          </mc:Choice>
          <mc:Fallback>
            <p:pic>
              <p:nvPicPr>
                <p:cNvPr id="335" name="Freihand 334">
                  <a:extLst>
                    <a:ext uri="{FF2B5EF4-FFF2-40B4-BE49-F238E27FC236}">
                      <a16:creationId xmlns:a16="http://schemas.microsoft.com/office/drawing/2014/main" id="{EDEE0ED0-478E-4A17-A617-9460EB77C9D5}"/>
                    </a:ext>
                  </a:extLst>
                </p:cNvPr>
                <p:cNvPicPr/>
                <p:nvPr/>
              </p:nvPicPr>
              <p:blipFill>
                <a:blip r:embed="rId570"/>
                <a:stretch>
                  <a:fillRect/>
                </a:stretch>
              </p:blipFill>
              <p:spPr>
                <a:xfrm>
                  <a:off x="6971507" y="6211320"/>
                  <a:ext cx="1260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571">
              <p14:nvContentPartPr>
                <p14:cNvPr id="336" name="Freihand 335">
                  <a:extLst>
                    <a:ext uri="{FF2B5EF4-FFF2-40B4-BE49-F238E27FC236}">
                      <a16:creationId xmlns:a16="http://schemas.microsoft.com/office/drawing/2014/main" id="{F84F7B38-6BE5-4F5A-BC35-154EB17B0BF1}"/>
                    </a:ext>
                  </a:extLst>
                </p14:cNvPr>
                <p14:cNvContentPartPr/>
                <p14:nvPr/>
              </p14:nvContentPartPr>
              <p14:xfrm>
                <a:off x="6889427" y="6157320"/>
                <a:ext cx="152640" cy="126000"/>
              </p14:xfrm>
            </p:contentPart>
          </mc:Choice>
          <mc:Fallback>
            <p:pic>
              <p:nvPicPr>
                <p:cNvPr id="336" name="Freihand 335">
                  <a:extLst>
                    <a:ext uri="{FF2B5EF4-FFF2-40B4-BE49-F238E27FC236}">
                      <a16:creationId xmlns:a16="http://schemas.microsoft.com/office/drawing/2014/main" id="{F84F7B38-6BE5-4F5A-BC35-154EB17B0BF1}"/>
                    </a:ext>
                  </a:extLst>
                </p:cNvPr>
                <p:cNvPicPr/>
                <p:nvPr/>
              </p:nvPicPr>
              <p:blipFill>
                <a:blip r:embed="rId572"/>
                <a:stretch>
                  <a:fillRect/>
                </a:stretch>
              </p:blipFill>
              <p:spPr>
                <a:xfrm>
                  <a:off x="6885107" y="6153000"/>
                  <a:ext cx="16128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573">
              <p14:nvContentPartPr>
                <p14:cNvPr id="337" name="Freihand 336">
                  <a:extLst>
                    <a:ext uri="{FF2B5EF4-FFF2-40B4-BE49-F238E27FC236}">
                      <a16:creationId xmlns:a16="http://schemas.microsoft.com/office/drawing/2014/main" id="{20C6D021-6C53-461F-9D61-C15A99DFD6F2}"/>
                    </a:ext>
                  </a:extLst>
                </p14:cNvPr>
                <p14:cNvContentPartPr/>
                <p14:nvPr/>
              </p14:nvContentPartPr>
              <p14:xfrm>
                <a:off x="7056107" y="6248760"/>
                <a:ext cx="138960" cy="90360"/>
              </p14:xfrm>
            </p:contentPart>
          </mc:Choice>
          <mc:Fallback>
            <p:pic>
              <p:nvPicPr>
                <p:cNvPr id="337" name="Freihand 336">
                  <a:extLst>
                    <a:ext uri="{FF2B5EF4-FFF2-40B4-BE49-F238E27FC236}">
                      <a16:creationId xmlns:a16="http://schemas.microsoft.com/office/drawing/2014/main" id="{20C6D021-6C53-461F-9D61-C15A99DFD6F2}"/>
                    </a:ext>
                  </a:extLst>
                </p:cNvPr>
                <p:cNvPicPr/>
                <p:nvPr/>
              </p:nvPicPr>
              <p:blipFill>
                <a:blip r:embed="rId574"/>
                <a:stretch>
                  <a:fillRect/>
                </a:stretch>
              </p:blipFill>
              <p:spPr>
                <a:xfrm>
                  <a:off x="7051787" y="6244440"/>
                  <a:ext cx="14760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575">
              <p14:nvContentPartPr>
                <p14:cNvPr id="338" name="Freihand 337">
                  <a:extLst>
                    <a:ext uri="{FF2B5EF4-FFF2-40B4-BE49-F238E27FC236}">
                      <a16:creationId xmlns:a16="http://schemas.microsoft.com/office/drawing/2014/main" id="{AA81EC19-9D5B-4F02-A112-8D4CC121629C}"/>
                    </a:ext>
                  </a:extLst>
                </p14:cNvPr>
                <p14:cNvContentPartPr/>
                <p14:nvPr/>
              </p14:nvContentPartPr>
              <p14:xfrm>
                <a:off x="7192907" y="6195120"/>
                <a:ext cx="90000" cy="146160"/>
              </p14:xfrm>
            </p:contentPart>
          </mc:Choice>
          <mc:Fallback>
            <p:pic>
              <p:nvPicPr>
                <p:cNvPr id="338" name="Freihand 337">
                  <a:extLst>
                    <a:ext uri="{FF2B5EF4-FFF2-40B4-BE49-F238E27FC236}">
                      <a16:creationId xmlns:a16="http://schemas.microsoft.com/office/drawing/2014/main" id="{AA81EC19-9D5B-4F02-A112-8D4CC121629C}"/>
                    </a:ext>
                  </a:extLst>
                </p:cNvPr>
                <p:cNvPicPr/>
                <p:nvPr/>
              </p:nvPicPr>
              <p:blipFill>
                <a:blip r:embed="rId576"/>
                <a:stretch>
                  <a:fillRect/>
                </a:stretch>
              </p:blipFill>
              <p:spPr>
                <a:xfrm>
                  <a:off x="7188587" y="6190800"/>
                  <a:ext cx="9864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577">
              <p14:nvContentPartPr>
                <p14:cNvPr id="339" name="Freihand 338">
                  <a:extLst>
                    <a:ext uri="{FF2B5EF4-FFF2-40B4-BE49-F238E27FC236}">
                      <a16:creationId xmlns:a16="http://schemas.microsoft.com/office/drawing/2014/main" id="{A993018E-09AE-4FCE-96D4-2688713C893E}"/>
                    </a:ext>
                  </a:extLst>
                </p14:cNvPr>
                <p14:cNvContentPartPr/>
                <p14:nvPr/>
              </p14:nvContentPartPr>
              <p14:xfrm>
                <a:off x="7300907" y="6154440"/>
                <a:ext cx="23400" cy="146520"/>
              </p14:xfrm>
            </p:contentPart>
          </mc:Choice>
          <mc:Fallback>
            <p:pic>
              <p:nvPicPr>
                <p:cNvPr id="339" name="Freihand 338">
                  <a:extLst>
                    <a:ext uri="{FF2B5EF4-FFF2-40B4-BE49-F238E27FC236}">
                      <a16:creationId xmlns:a16="http://schemas.microsoft.com/office/drawing/2014/main" id="{A993018E-09AE-4FCE-96D4-2688713C893E}"/>
                    </a:ext>
                  </a:extLst>
                </p:cNvPr>
                <p:cNvPicPr/>
                <p:nvPr/>
              </p:nvPicPr>
              <p:blipFill>
                <a:blip r:embed="rId578"/>
                <a:stretch>
                  <a:fillRect/>
                </a:stretch>
              </p:blipFill>
              <p:spPr>
                <a:xfrm>
                  <a:off x="7296587" y="6150120"/>
                  <a:ext cx="3204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579">
              <p14:nvContentPartPr>
                <p14:cNvPr id="340" name="Freihand 339">
                  <a:extLst>
                    <a:ext uri="{FF2B5EF4-FFF2-40B4-BE49-F238E27FC236}">
                      <a16:creationId xmlns:a16="http://schemas.microsoft.com/office/drawing/2014/main" id="{313608EF-C907-403F-A778-300D493C26A9}"/>
                    </a:ext>
                  </a:extLst>
                </p14:cNvPr>
                <p14:cNvContentPartPr/>
                <p14:nvPr/>
              </p14:nvContentPartPr>
              <p14:xfrm>
                <a:off x="7340507" y="6239040"/>
                <a:ext cx="287280" cy="66600"/>
              </p14:xfrm>
            </p:contentPart>
          </mc:Choice>
          <mc:Fallback>
            <p:pic>
              <p:nvPicPr>
                <p:cNvPr id="340" name="Freihand 339">
                  <a:extLst>
                    <a:ext uri="{FF2B5EF4-FFF2-40B4-BE49-F238E27FC236}">
                      <a16:creationId xmlns:a16="http://schemas.microsoft.com/office/drawing/2014/main" id="{313608EF-C907-403F-A778-300D493C26A9}"/>
                    </a:ext>
                  </a:extLst>
                </p:cNvPr>
                <p:cNvPicPr/>
                <p:nvPr/>
              </p:nvPicPr>
              <p:blipFill>
                <a:blip r:embed="rId580"/>
                <a:stretch>
                  <a:fillRect/>
                </a:stretch>
              </p:blipFill>
              <p:spPr>
                <a:xfrm>
                  <a:off x="7336187" y="6234720"/>
                  <a:ext cx="295920" cy="75240"/>
                </a:xfrm>
                <a:prstGeom prst="rect">
                  <a:avLst/>
                </a:prstGeom>
              </p:spPr>
            </p:pic>
          </mc:Fallback>
        </mc:AlternateContent>
        <mc:AlternateContent xmlns:mc="http://schemas.openxmlformats.org/markup-compatibility/2006">
          <mc:Choice xmlns:p14="http://schemas.microsoft.com/office/powerpoint/2010/main" Requires="p14">
            <p:contentPart p14:bwMode="auto" r:id="rId581">
              <p14:nvContentPartPr>
                <p14:cNvPr id="341" name="Freihand 340">
                  <a:extLst>
                    <a:ext uri="{FF2B5EF4-FFF2-40B4-BE49-F238E27FC236}">
                      <a16:creationId xmlns:a16="http://schemas.microsoft.com/office/drawing/2014/main" id="{5CE28C17-7774-4E4A-A3D5-96ABBD93D2D0}"/>
                    </a:ext>
                  </a:extLst>
                </p14:cNvPr>
                <p14:cNvContentPartPr/>
                <p14:nvPr/>
              </p14:nvContentPartPr>
              <p14:xfrm>
                <a:off x="7841627" y="6125280"/>
                <a:ext cx="289440" cy="220680"/>
              </p14:xfrm>
            </p:contentPart>
          </mc:Choice>
          <mc:Fallback>
            <p:pic>
              <p:nvPicPr>
                <p:cNvPr id="341" name="Freihand 340">
                  <a:extLst>
                    <a:ext uri="{FF2B5EF4-FFF2-40B4-BE49-F238E27FC236}">
                      <a16:creationId xmlns:a16="http://schemas.microsoft.com/office/drawing/2014/main" id="{5CE28C17-7774-4E4A-A3D5-96ABBD93D2D0}"/>
                    </a:ext>
                  </a:extLst>
                </p:cNvPr>
                <p:cNvPicPr/>
                <p:nvPr/>
              </p:nvPicPr>
              <p:blipFill>
                <a:blip r:embed="rId582"/>
                <a:stretch>
                  <a:fillRect/>
                </a:stretch>
              </p:blipFill>
              <p:spPr>
                <a:xfrm>
                  <a:off x="7837307" y="6120960"/>
                  <a:ext cx="298080" cy="229320"/>
                </a:xfrm>
                <a:prstGeom prst="rect">
                  <a:avLst/>
                </a:prstGeom>
              </p:spPr>
            </p:pic>
          </mc:Fallback>
        </mc:AlternateContent>
        <mc:AlternateContent xmlns:mc="http://schemas.openxmlformats.org/markup-compatibility/2006">
          <mc:Choice xmlns:p14="http://schemas.microsoft.com/office/powerpoint/2010/main" Requires="p14">
            <p:contentPart p14:bwMode="auto" r:id="rId583">
              <p14:nvContentPartPr>
                <p14:cNvPr id="342" name="Freihand 341">
                  <a:extLst>
                    <a:ext uri="{FF2B5EF4-FFF2-40B4-BE49-F238E27FC236}">
                      <a16:creationId xmlns:a16="http://schemas.microsoft.com/office/drawing/2014/main" id="{19C01A5D-A451-44C5-AF85-12815311E1ED}"/>
                    </a:ext>
                  </a:extLst>
                </p14:cNvPr>
                <p14:cNvContentPartPr/>
                <p14:nvPr/>
              </p14:nvContentPartPr>
              <p14:xfrm>
                <a:off x="8188667" y="6099000"/>
                <a:ext cx="286200" cy="167040"/>
              </p14:xfrm>
            </p:contentPart>
          </mc:Choice>
          <mc:Fallback>
            <p:pic>
              <p:nvPicPr>
                <p:cNvPr id="342" name="Freihand 341">
                  <a:extLst>
                    <a:ext uri="{FF2B5EF4-FFF2-40B4-BE49-F238E27FC236}">
                      <a16:creationId xmlns:a16="http://schemas.microsoft.com/office/drawing/2014/main" id="{19C01A5D-A451-44C5-AF85-12815311E1ED}"/>
                    </a:ext>
                  </a:extLst>
                </p:cNvPr>
                <p:cNvPicPr/>
                <p:nvPr/>
              </p:nvPicPr>
              <p:blipFill>
                <a:blip r:embed="rId584"/>
                <a:stretch>
                  <a:fillRect/>
                </a:stretch>
              </p:blipFill>
              <p:spPr>
                <a:xfrm>
                  <a:off x="8184347" y="6094680"/>
                  <a:ext cx="29484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585">
              <p14:nvContentPartPr>
                <p14:cNvPr id="343" name="Freihand 342">
                  <a:extLst>
                    <a:ext uri="{FF2B5EF4-FFF2-40B4-BE49-F238E27FC236}">
                      <a16:creationId xmlns:a16="http://schemas.microsoft.com/office/drawing/2014/main" id="{18FEED89-79F3-4538-8F68-465D1825990F}"/>
                    </a:ext>
                  </a:extLst>
                </p14:cNvPr>
                <p14:cNvContentPartPr/>
                <p14:nvPr/>
              </p14:nvContentPartPr>
              <p14:xfrm>
                <a:off x="5756147" y="6524160"/>
                <a:ext cx="108000" cy="179280"/>
              </p14:xfrm>
            </p:contentPart>
          </mc:Choice>
          <mc:Fallback>
            <p:pic>
              <p:nvPicPr>
                <p:cNvPr id="343" name="Freihand 342">
                  <a:extLst>
                    <a:ext uri="{FF2B5EF4-FFF2-40B4-BE49-F238E27FC236}">
                      <a16:creationId xmlns:a16="http://schemas.microsoft.com/office/drawing/2014/main" id="{18FEED89-79F3-4538-8F68-465D1825990F}"/>
                    </a:ext>
                  </a:extLst>
                </p:cNvPr>
                <p:cNvPicPr/>
                <p:nvPr/>
              </p:nvPicPr>
              <p:blipFill>
                <a:blip r:embed="rId586"/>
                <a:stretch>
                  <a:fillRect/>
                </a:stretch>
              </p:blipFill>
              <p:spPr>
                <a:xfrm>
                  <a:off x="5751827" y="6519840"/>
                  <a:ext cx="116640" cy="187920"/>
                </a:xfrm>
                <a:prstGeom prst="rect">
                  <a:avLst/>
                </a:prstGeom>
              </p:spPr>
            </p:pic>
          </mc:Fallback>
        </mc:AlternateContent>
        <mc:AlternateContent xmlns:mc="http://schemas.openxmlformats.org/markup-compatibility/2006">
          <mc:Choice xmlns:p14="http://schemas.microsoft.com/office/powerpoint/2010/main" Requires="p14">
            <p:contentPart p14:bwMode="auto" r:id="rId587">
              <p14:nvContentPartPr>
                <p14:cNvPr id="344" name="Freihand 343">
                  <a:extLst>
                    <a:ext uri="{FF2B5EF4-FFF2-40B4-BE49-F238E27FC236}">
                      <a16:creationId xmlns:a16="http://schemas.microsoft.com/office/drawing/2014/main" id="{1A02478A-C1AA-4224-B845-0C0CACE5C099}"/>
                    </a:ext>
                  </a:extLst>
                </p14:cNvPr>
                <p14:cNvContentPartPr/>
                <p14:nvPr/>
              </p14:nvContentPartPr>
              <p14:xfrm>
                <a:off x="5817707" y="6612360"/>
                <a:ext cx="280440" cy="221400"/>
              </p14:xfrm>
            </p:contentPart>
          </mc:Choice>
          <mc:Fallback>
            <p:pic>
              <p:nvPicPr>
                <p:cNvPr id="344" name="Freihand 343">
                  <a:extLst>
                    <a:ext uri="{FF2B5EF4-FFF2-40B4-BE49-F238E27FC236}">
                      <a16:creationId xmlns:a16="http://schemas.microsoft.com/office/drawing/2014/main" id="{1A02478A-C1AA-4224-B845-0C0CACE5C099}"/>
                    </a:ext>
                  </a:extLst>
                </p:cNvPr>
                <p:cNvPicPr/>
                <p:nvPr/>
              </p:nvPicPr>
              <p:blipFill>
                <a:blip r:embed="rId588"/>
                <a:stretch>
                  <a:fillRect/>
                </a:stretch>
              </p:blipFill>
              <p:spPr>
                <a:xfrm>
                  <a:off x="5813387" y="6608040"/>
                  <a:ext cx="289080" cy="230040"/>
                </a:xfrm>
                <a:prstGeom prst="rect">
                  <a:avLst/>
                </a:prstGeom>
              </p:spPr>
            </p:pic>
          </mc:Fallback>
        </mc:AlternateContent>
        <mc:AlternateContent xmlns:mc="http://schemas.openxmlformats.org/markup-compatibility/2006">
          <mc:Choice xmlns:p14="http://schemas.microsoft.com/office/powerpoint/2010/main" Requires="p14">
            <p:contentPart p14:bwMode="auto" r:id="rId589">
              <p14:nvContentPartPr>
                <p14:cNvPr id="345" name="Freihand 344">
                  <a:extLst>
                    <a:ext uri="{FF2B5EF4-FFF2-40B4-BE49-F238E27FC236}">
                      <a16:creationId xmlns:a16="http://schemas.microsoft.com/office/drawing/2014/main" id="{0472F39D-2363-4DFB-B5D7-2AAE7D654643}"/>
                    </a:ext>
                  </a:extLst>
                </p14:cNvPr>
                <p14:cNvContentPartPr/>
                <p14:nvPr/>
              </p14:nvContentPartPr>
              <p14:xfrm>
                <a:off x="6138827" y="6508680"/>
                <a:ext cx="172080" cy="181800"/>
              </p14:xfrm>
            </p:contentPart>
          </mc:Choice>
          <mc:Fallback>
            <p:pic>
              <p:nvPicPr>
                <p:cNvPr id="345" name="Freihand 344">
                  <a:extLst>
                    <a:ext uri="{FF2B5EF4-FFF2-40B4-BE49-F238E27FC236}">
                      <a16:creationId xmlns:a16="http://schemas.microsoft.com/office/drawing/2014/main" id="{0472F39D-2363-4DFB-B5D7-2AAE7D654643}"/>
                    </a:ext>
                  </a:extLst>
                </p:cNvPr>
                <p:cNvPicPr/>
                <p:nvPr/>
              </p:nvPicPr>
              <p:blipFill>
                <a:blip r:embed="rId590"/>
                <a:stretch>
                  <a:fillRect/>
                </a:stretch>
              </p:blipFill>
              <p:spPr>
                <a:xfrm>
                  <a:off x="6134507" y="6504360"/>
                  <a:ext cx="180720" cy="190440"/>
                </a:xfrm>
                <a:prstGeom prst="rect">
                  <a:avLst/>
                </a:prstGeom>
              </p:spPr>
            </p:pic>
          </mc:Fallback>
        </mc:AlternateContent>
        <mc:AlternateContent xmlns:mc="http://schemas.openxmlformats.org/markup-compatibility/2006">
          <mc:Choice xmlns:p14="http://schemas.microsoft.com/office/powerpoint/2010/main" Requires="p14">
            <p:contentPart p14:bwMode="auto" r:id="rId591">
              <p14:nvContentPartPr>
                <p14:cNvPr id="346" name="Freihand 345">
                  <a:extLst>
                    <a:ext uri="{FF2B5EF4-FFF2-40B4-BE49-F238E27FC236}">
                      <a16:creationId xmlns:a16="http://schemas.microsoft.com/office/drawing/2014/main" id="{D5317332-FE38-4FF6-A6E6-29325F56E3EB}"/>
                    </a:ext>
                  </a:extLst>
                </p14:cNvPr>
                <p14:cNvContentPartPr/>
                <p14:nvPr/>
              </p14:nvContentPartPr>
              <p14:xfrm>
                <a:off x="6402707" y="6520200"/>
                <a:ext cx="148320" cy="154440"/>
              </p14:xfrm>
            </p:contentPart>
          </mc:Choice>
          <mc:Fallback>
            <p:pic>
              <p:nvPicPr>
                <p:cNvPr id="346" name="Freihand 345">
                  <a:extLst>
                    <a:ext uri="{FF2B5EF4-FFF2-40B4-BE49-F238E27FC236}">
                      <a16:creationId xmlns:a16="http://schemas.microsoft.com/office/drawing/2014/main" id="{D5317332-FE38-4FF6-A6E6-29325F56E3EB}"/>
                    </a:ext>
                  </a:extLst>
                </p:cNvPr>
                <p:cNvPicPr/>
                <p:nvPr/>
              </p:nvPicPr>
              <p:blipFill>
                <a:blip r:embed="rId592"/>
                <a:stretch>
                  <a:fillRect/>
                </a:stretch>
              </p:blipFill>
              <p:spPr>
                <a:xfrm>
                  <a:off x="6398387" y="6515880"/>
                  <a:ext cx="15696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593">
              <p14:nvContentPartPr>
                <p14:cNvPr id="347" name="Freihand 346">
                  <a:extLst>
                    <a:ext uri="{FF2B5EF4-FFF2-40B4-BE49-F238E27FC236}">
                      <a16:creationId xmlns:a16="http://schemas.microsoft.com/office/drawing/2014/main" id="{55412809-0722-4973-AE1E-ADB65D13BD79}"/>
                    </a:ext>
                  </a:extLst>
                </p14:cNvPr>
                <p14:cNvContentPartPr/>
                <p14:nvPr/>
              </p14:nvContentPartPr>
              <p14:xfrm>
                <a:off x="6564347" y="6491760"/>
                <a:ext cx="414720" cy="168840"/>
              </p14:xfrm>
            </p:contentPart>
          </mc:Choice>
          <mc:Fallback>
            <p:pic>
              <p:nvPicPr>
                <p:cNvPr id="347" name="Freihand 346">
                  <a:extLst>
                    <a:ext uri="{FF2B5EF4-FFF2-40B4-BE49-F238E27FC236}">
                      <a16:creationId xmlns:a16="http://schemas.microsoft.com/office/drawing/2014/main" id="{55412809-0722-4973-AE1E-ADB65D13BD79}"/>
                    </a:ext>
                  </a:extLst>
                </p:cNvPr>
                <p:cNvPicPr/>
                <p:nvPr/>
              </p:nvPicPr>
              <p:blipFill>
                <a:blip r:embed="rId594"/>
                <a:stretch>
                  <a:fillRect/>
                </a:stretch>
              </p:blipFill>
              <p:spPr>
                <a:xfrm>
                  <a:off x="6560027" y="6487440"/>
                  <a:ext cx="42336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595">
              <p14:nvContentPartPr>
                <p14:cNvPr id="349" name="Freihand 348">
                  <a:extLst>
                    <a:ext uri="{FF2B5EF4-FFF2-40B4-BE49-F238E27FC236}">
                      <a16:creationId xmlns:a16="http://schemas.microsoft.com/office/drawing/2014/main" id="{D8FFB1A8-CD01-4B20-B8B8-6E6B526255ED}"/>
                    </a:ext>
                  </a:extLst>
                </p14:cNvPr>
                <p14:cNvContentPartPr/>
                <p14:nvPr/>
              </p14:nvContentPartPr>
              <p14:xfrm>
                <a:off x="7112267" y="6542520"/>
                <a:ext cx="201960" cy="81360"/>
              </p14:xfrm>
            </p:contentPart>
          </mc:Choice>
          <mc:Fallback>
            <p:pic>
              <p:nvPicPr>
                <p:cNvPr id="349" name="Freihand 348">
                  <a:extLst>
                    <a:ext uri="{FF2B5EF4-FFF2-40B4-BE49-F238E27FC236}">
                      <a16:creationId xmlns:a16="http://schemas.microsoft.com/office/drawing/2014/main" id="{D8FFB1A8-CD01-4B20-B8B8-6E6B526255ED}"/>
                    </a:ext>
                  </a:extLst>
                </p:cNvPr>
                <p:cNvPicPr/>
                <p:nvPr/>
              </p:nvPicPr>
              <p:blipFill>
                <a:blip r:embed="rId596"/>
                <a:stretch>
                  <a:fillRect/>
                </a:stretch>
              </p:blipFill>
              <p:spPr>
                <a:xfrm>
                  <a:off x="7107947" y="6538200"/>
                  <a:ext cx="21060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597">
              <p14:nvContentPartPr>
                <p14:cNvPr id="350" name="Freihand 349">
                  <a:extLst>
                    <a:ext uri="{FF2B5EF4-FFF2-40B4-BE49-F238E27FC236}">
                      <a16:creationId xmlns:a16="http://schemas.microsoft.com/office/drawing/2014/main" id="{FECFF6C0-5820-484A-9821-C042F08E233F}"/>
                    </a:ext>
                  </a:extLst>
                </p14:cNvPr>
                <p14:cNvContentPartPr/>
                <p14:nvPr/>
              </p14:nvContentPartPr>
              <p14:xfrm>
                <a:off x="7283267" y="6462600"/>
                <a:ext cx="28800" cy="8640"/>
              </p14:xfrm>
            </p:contentPart>
          </mc:Choice>
          <mc:Fallback>
            <p:pic>
              <p:nvPicPr>
                <p:cNvPr id="350" name="Freihand 349">
                  <a:extLst>
                    <a:ext uri="{FF2B5EF4-FFF2-40B4-BE49-F238E27FC236}">
                      <a16:creationId xmlns:a16="http://schemas.microsoft.com/office/drawing/2014/main" id="{FECFF6C0-5820-484A-9821-C042F08E233F}"/>
                    </a:ext>
                  </a:extLst>
                </p:cNvPr>
                <p:cNvPicPr/>
                <p:nvPr/>
              </p:nvPicPr>
              <p:blipFill>
                <a:blip r:embed="rId598"/>
                <a:stretch>
                  <a:fillRect/>
                </a:stretch>
              </p:blipFill>
              <p:spPr>
                <a:xfrm>
                  <a:off x="7278947" y="6458280"/>
                  <a:ext cx="3744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599">
              <p14:nvContentPartPr>
                <p14:cNvPr id="351" name="Freihand 350">
                  <a:extLst>
                    <a:ext uri="{FF2B5EF4-FFF2-40B4-BE49-F238E27FC236}">
                      <a16:creationId xmlns:a16="http://schemas.microsoft.com/office/drawing/2014/main" id="{47443085-24BA-411A-8BBD-50686C139710}"/>
                    </a:ext>
                  </a:extLst>
                </p14:cNvPr>
                <p14:cNvContentPartPr/>
                <p14:nvPr/>
              </p14:nvContentPartPr>
              <p14:xfrm>
                <a:off x="7399547" y="6423360"/>
                <a:ext cx="153000" cy="179640"/>
              </p14:xfrm>
            </p:contentPart>
          </mc:Choice>
          <mc:Fallback>
            <p:pic>
              <p:nvPicPr>
                <p:cNvPr id="351" name="Freihand 350">
                  <a:extLst>
                    <a:ext uri="{FF2B5EF4-FFF2-40B4-BE49-F238E27FC236}">
                      <a16:creationId xmlns:a16="http://schemas.microsoft.com/office/drawing/2014/main" id="{47443085-24BA-411A-8BBD-50686C139710}"/>
                    </a:ext>
                  </a:extLst>
                </p:cNvPr>
                <p:cNvPicPr/>
                <p:nvPr/>
              </p:nvPicPr>
              <p:blipFill>
                <a:blip r:embed="rId600"/>
                <a:stretch>
                  <a:fillRect/>
                </a:stretch>
              </p:blipFill>
              <p:spPr>
                <a:xfrm>
                  <a:off x="7395227" y="6419040"/>
                  <a:ext cx="161640" cy="188280"/>
                </a:xfrm>
                <a:prstGeom prst="rect">
                  <a:avLst/>
                </a:prstGeom>
              </p:spPr>
            </p:pic>
          </mc:Fallback>
        </mc:AlternateContent>
        <mc:AlternateContent xmlns:mc="http://schemas.openxmlformats.org/markup-compatibility/2006">
          <mc:Choice xmlns:p14="http://schemas.microsoft.com/office/powerpoint/2010/main" Requires="p14">
            <p:contentPart p14:bwMode="auto" r:id="rId601">
              <p14:nvContentPartPr>
                <p14:cNvPr id="352" name="Freihand 351">
                  <a:extLst>
                    <a:ext uri="{FF2B5EF4-FFF2-40B4-BE49-F238E27FC236}">
                      <a16:creationId xmlns:a16="http://schemas.microsoft.com/office/drawing/2014/main" id="{739FE92B-ABB4-432C-AB0B-AFE736C6ACE8}"/>
                    </a:ext>
                  </a:extLst>
                </p14:cNvPr>
                <p14:cNvContentPartPr/>
                <p14:nvPr/>
              </p14:nvContentPartPr>
              <p14:xfrm>
                <a:off x="7578107" y="6493200"/>
                <a:ext cx="86040" cy="82080"/>
              </p14:xfrm>
            </p:contentPart>
          </mc:Choice>
          <mc:Fallback>
            <p:pic>
              <p:nvPicPr>
                <p:cNvPr id="352" name="Freihand 351">
                  <a:extLst>
                    <a:ext uri="{FF2B5EF4-FFF2-40B4-BE49-F238E27FC236}">
                      <a16:creationId xmlns:a16="http://schemas.microsoft.com/office/drawing/2014/main" id="{739FE92B-ABB4-432C-AB0B-AFE736C6ACE8}"/>
                    </a:ext>
                  </a:extLst>
                </p:cNvPr>
                <p:cNvPicPr/>
                <p:nvPr/>
              </p:nvPicPr>
              <p:blipFill>
                <a:blip r:embed="rId602"/>
                <a:stretch>
                  <a:fillRect/>
                </a:stretch>
              </p:blipFill>
              <p:spPr>
                <a:xfrm>
                  <a:off x="7573787" y="6488880"/>
                  <a:ext cx="9468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603">
              <p14:nvContentPartPr>
                <p14:cNvPr id="353" name="Freihand 352">
                  <a:extLst>
                    <a:ext uri="{FF2B5EF4-FFF2-40B4-BE49-F238E27FC236}">
                      <a16:creationId xmlns:a16="http://schemas.microsoft.com/office/drawing/2014/main" id="{BBD8D033-3349-4047-AFEA-3CF8369F3E24}"/>
                    </a:ext>
                  </a:extLst>
                </p14:cNvPr>
                <p14:cNvContentPartPr/>
                <p14:nvPr/>
              </p14:nvContentPartPr>
              <p14:xfrm>
                <a:off x="7772147" y="6475560"/>
                <a:ext cx="216360" cy="124560"/>
              </p14:xfrm>
            </p:contentPart>
          </mc:Choice>
          <mc:Fallback>
            <p:pic>
              <p:nvPicPr>
                <p:cNvPr id="353" name="Freihand 352">
                  <a:extLst>
                    <a:ext uri="{FF2B5EF4-FFF2-40B4-BE49-F238E27FC236}">
                      <a16:creationId xmlns:a16="http://schemas.microsoft.com/office/drawing/2014/main" id="{BBD8D033-3349-4047-AFEA-3CF8369F3E24}"/>
                    </a:ext>
                  </a:extLst>
                </p:cNvPr>
                <p:cNvPicPr/>
                <p:nvPr/>
              </p:nvPicPr>
              <p:blipFill>
                <a:blip r:embed="rId604"/>
                <a:stretch>
                  <a:fillRect/>
                </a:stretch>
              </p:blipFill>
              <p:spPr>
                <a:xfrm>
                  <a:off x="7767827" y="6471240"/>
                  <a:ext cx="22500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605">
              <p14:nvContentPartPr>
                <p14:cNvPr id="355" name="Freihand 354">
                  <a:extLst>
                    <a:ext uri="{FF2B5EF4-FFF2-40B4-BE49-F238E27FC236}">
                      <a16:creationId xmlns:a16="http://schemas.microsoft.com/office/drawing/2014/main" id="{C48E13CB-E34D-4A1F-9CBE-304A03236F4D}"/>
                    </a:ext>
                  </a:extLst>
                </p14:cNvPr>
                <p14:cNvContentPartPr/>
                <p14:nvPr/>
              </p14:nvContentPartPr>
              <p14:xfrm>
                <a:off x="8008667" y="6367560"/>
                <a:ext cx="192960" cy="186840"/>
              </p14:xfrm>
            </p:contentPart>
          </mc:Choice>
          <mc:Fallback>
            <p:pic>
              <p:nvPicPr>
                <p:cNvPr id="355" name="Freihand 354">
                  <a:extLst>
                    <a:ext uri="{FF2B5EF4-FFF2-40B4-BE49-F238E27FC236}">
                      <a16:creationId xmlns:a16="http://schemas.microsoft.com/office/drawing/2014/main" id="{C48E13CB-E34D-4A1F-9CBE-304A03236F4D}"/>
                    </a:ext>
                  </a:extLst>
                </p:cNvPr>
                <p:cNvPicPr/>
                <p:nvPr/>
              </p:nvPicPr>
              <p:blipFill>
                <a:blip r:embed="rId606"/>
                <a:stretch>
                  <a:fillRect/>
                </a:stretch>
              </p:blipFill>
              <p:spPr>
                <a:xfrm>
                  <a:off x="8004347" y="6363240"/>
                  <a:ext cx="201600" cy="195480"/>
                </a:xfrm>
                <a:prstGeom prst="rect">
                  <a:avLst/>
                </a:prstGeom>
              </p:spPr>
            </p:pic>
          </mc:Fallback>
        </mc:AlternateContent>
        <mc:AlternateContent xmlns:mc="http://schemas.openxmlformats.org/markup-compatibility/2006">
          <mc:Choice xmlns:p14="http://schemas.microsoft.com/office/powerpoint/2010/main" Requires="p14">
            <p:contentPart p14:bwMode="auto" r:id="rId607">
              <p14:nvContentPartPr>
                <p14:cNvPr id="356" name="Freihand 355">
                  <a:extLst>
                    <a:ext uri="{FF2B5EF4-FFF2-40B4-BE49-F238E27FC236}">
                      <a16:creationId xmlns:a16="http://schemas.microsoft.com/office/drawing/2014/main" id="{2CB9DDFF-2B07-4E1D-A138-80455F23BEA9}"/>
                    </a:ext>
                  </a:extLst>
                </p14:cNvPr>
                <p14:cNvContentPartPr/>
                <p14:nvPr/>
              </p14:nvContentPartPr>
              <p14:xfrm>
                <a:off x="8209907" y="6373320"/>
                <a:ext cx="131760" cy="150840"/>
              </p14:xfrm>
            </p:contentPart>
          </mc:Choice>
          <mc:Fallback>
            <p:pic>
              <p:nvPicPr>
                <p:cNvPr id="356" name="Freihand 355">
                  <a:extLst>
                    <a:ext uri="{FF2B5EF4-FFF2-40B4-BE49-F238E27FC236}">
                      <a16:creationId xmlns:a16="http://schemas.microsoft.com/office/drawing/2014/main" id="{2CB9DDFF-2B07-4E1D-A138-80455F23BEA9}"/>
                    </a:ext>
                  </a:extLst>
                </p:cNvPr>
                <p:cNvPicPr/>
                <p:nvPr/>
              </p:nvPicPr>
              <p:blipFill>
                <a:blip r:embed="rId608"/>
                <a:stretch>
                  <a:fillRect/>
                </a:stretch>
              </p:blipFill>
              <p:spPr>
                <a:xfrm>
                  <a:off x="8205587" y="6369000"/>
                  <a:ext cx="14040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609">
              <p14:nvContentPartPr>
                <p14:cNvPr id="357" name="Freihand 356">
                  <a:extLst>
                    <a:ext uri="{FF2B5EF4-FFF2-40B4-BE49-F238E27FC236}">
                      <a16:creationId xmlns:a16="http://schemas.microsoft.com/office/drawing/2014/main" id="{6A6F6D71-5E7C-4D8A-8632-5B4F3FFBFE48}"/>
                    </a:ext>
                  </a:extLst>
                </p14:cNvPr>
                <p14:cNvContentPartPr/>
                <p14:nvPr/>
              </p14:nvContentPartPr>
              <p14:xfrm>
                <a:off x="8389187" y="6318240"/>
                <a:ext cx="25200" cy="232560"/>
              </p14:xfrm>
            </p:contentPart>
          </mc:Choice>
          <mc:Fallback>
            <p:pic>
              <p:nvPicPr>
                <p:cNvPr id="357" name="Freihand 356">
                  <a:extLst>
                    <a:ext uri="{FF2B5EF4-FFF2-40B4-BE49-F238E27FC236}">
                      <a16:creationId xmlns:a16="http://schemas.microsoft.com/office/drawing/2014/main" id="{6A6F6D71-5E7C-4D8A-8632-5B4F3FFBFE48}"/>
                    </a:ext>
                  </a:extLst>
                </p:cNvPr>
                <p:cNvPicPr/>
                <p:nvPr/>
              </p:nvPicPr>
              <p:blipFill>
                <a:blip r:embed="rId610"/>
                <a:stretch>
                  <a:fillRect/>
                </a:stretch>
              </p:blipFill>
              <p:spPr>
                <a:xfrm>
                  <a:off x="8384867" y="6313920"/>
                  <a:ext cx="33840" cy="241200"/>
                </a:xfrm>
                <a:prstGeom prst="rect">
                  <a:avLst/>
                </a:prstGeom>
              </p:spPr>
            </p:pic>
          </mc:Fallback>
        </mc:AlternateContent>
        <mc:AlternateContent xmlns:mc="http://schemas.openxmlformats.org/markup-compatibility/2006">
          <mc:Choice xmlns:p14="http://schemas.microsoft.com/office/powerpoint/2010/main" Requires="p14">
            <p:contentPart p14:bwMode="auto" r:id="rId611">
              <p14:nvContentPartPr>
                <p14:cNvPr id="358" name="Freihand 357">
                  <a:extLst>
                    <a:ext uri="{FF2B5EF4-FFF2-40B4-BE49-F238E27FC236}">
                      <a16:creationId xmlns:a16="http://schemas.microsoft.com/office/drawing/2014/main" id="{9E0DE5D3-A686-4D7E-850E-6C4A08DF7810}"/>
                    </a:ext>
                  </a:extLst>
                </p14:cNvPr>
                <p14:cNvContentPartPr/>
                <p14:nvPr/>
              </p14:nvContentPartPr>
              <p14:xfrm>
                <a:off x="7576667" y="6581760"/>
                <a:ext cx="1040040" cy="123120"/>
              </p14:xfrm>
            </p:contentPart>
          </mc:Choice>
          <mc:Fallback>
            <p:pic>
              <p:nvPicPr>
                <p:cNvPr id="358" name="Freihand 357">
                  <a:extLst>
                    <a:ext uri="{FF2B5EF4-FFF2-40B4-BE49-F238E27FC236}">
                      <a16:creationId xmlns:a16="http://schemas.microsoft.com/office/drawing/2014/main" id="{9E0DE5D3-A686-4D7E-850E-6C4A08DF7810}"/>
                    </a:ext>
                  </a:extLst>
                </p:cNvPr>
                <p:cNvPicPr/>
                <p:nvPr/>
              </p:nvPicPr>
              <p:blipFill>
                <a:blip r:embed="rId612"/>
                <a:stretch>
                  <a:fillRect/>
                </a:stretch>
              </p:blipFill>
              <p:spPr>
                <a:xfrm>
                  <a:off x="7572347" y="6577440"/>
                  <a:ext cx="1048680" cy="131760"/>
                </a:xfrm>
                <a:prstGeom prst="rect">
                  <a:avLst/>
                </a:prstGeom>
              </p:spPr>
            </p:pic>
          </mc:Fallback>
        </mc:AlternateContent>
      </p:grpSp>
    </p:spTree>
    <p:extLst>
      <p:ext uri="{BB962C8B-B14F-4D97-AF65-F5344CB8AC3E}">
        <p14:creationId xmlns:p14="http://schemas.microsoft.com/office/powerpoint/2010/main" val="38690436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B9808947-CEF8-43EC-BF62-5E76F31F3A12}"/>
              </a:ext>
            </a:extLst>
          </p:cNvPr>
          <p:cNvSpPr txBox="1"/>
          <p:nvPr/>
        </p:nvSpPr>
        <p:spPr>
          <a:xfrm>
            <a:off x="1122829" y="0"/>
            <a:ext cx="10219765" cy="567680"/>
          </a:xfrm>
          <a:prstGeom prst="rect">
            <a:avLst/>
          </a:prstGeom>
          <a:noFill/>
        </p:spPr>
        <p:txBody>
          <a:bodyPr wrap="square" rtlCol="0">
            <a:noAutofit/>
          </a:bodyPr>
          <a:lstStyle/>
          <a:p>
            <a:pPr algn="ctr"/>
            <a:r>
              <a:rPr lang="de-DE" sz="3200" dirty="0">
                <a:latin typeface="Times New Roman" panose="02020603050405020304" pitchFamily="18" charset="0"/>
                <a:cs typeface="Times New Roman" panose="02020603050405020304" pitchFamily="18" charset="0"/>
              </a:rPr>
              <a:t>German Trade</a:t>
            </a:r>
            <a:endParaRPr lang="de-DE" sz="2400" dirty="0">
              <a:latin typeface="Times New Roman" panose="02020603050405020304" pitchFamily="18" charset="0"/>
              <a:cs typeface="Times New Roman" panose="02020603050405020304" pitchFamily="18" charset="0"/>
            </a:endParaRPr>
          </a:p>
        </p:txBody>
      </p:sp>
      <p:sp>
        <p:nvSpPr>
          <p:cNvPr id="7" name="Textfeld 6">
            <a:extLst>
              <a:ext uri="{FF2B5EF4-FFF2-40B4-BE49-F238E27FC236}">
                <a16:creationId xmlns:a16="http://schemas.microsoft.com/office/drawing/2014/main" id="{57E4A691-383D-4399-B93E-2A38241FA9F4}"/>
              </a:ext>
            </a:extLst>
          </p:cNvPr>
          <p:cNvSpPr txBox="1"/>
          <p:nvPr/>
        </p:nvSpPr>
        <p:spPr>
          <a:xfrm>
            <a:off x="360000" y="99174"/>
            <a:ext cx="1661545" cy="369332"/>
          </a:xfrm>
          <a:prstGeom prst="rect">
            <a:avLst/>
          </a:prstGeom>
          <a:noFill/>
        </p:spPr>
        <p:txBody>
          <a:bodyPr wrap="square" rtlCol="0">
            <a:noAutofit/>
          </a:bodyPr>
          <a:lstStyle/>
          <a:p>
            <a:r>
              <a:rPr lang="de-DE" dirty="0">
                <a:latin typeface="Times New Roman" panose="02020603050405020304" pitchFamily="18" charset="0"/>
                <a:cs typeface="Times New Roman" panose="02020603050405020304" pitchFamily="18" charset="0"/>
              </a:rPr>
              <a:t>Quelle: Destatis</a:t>
            </a:r>
          </a:p>
        </p:txBody>
      </p:sp>
      <p:sp>
        <p:nvSpPr>
          <p:cNvPr id="15" name="Rechteck 14">
            <a:extLst>
              <a:ext uri="{FF2B5EF4-FFF2-40B4-BE49-F238E27FC236}">
                <a16:creationId xmlns:a16="http://schemas.microsoft.com/office/drawing/2014/main" id="{83DCC37D-3153-4DDD-A6E2-543FF2BCC51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272D6B4F-1629-E80A-B05A-6C18FD8BB153}"/>
              </a:ext>
            </a:extLst>
          </p:cNvPr>
          <p:cNvPicPr>
            <a:picLocks noChangeAspect="1"/>
          </p:cNvPicPr>
          <p:nvPr/>
        </p:nvPicPr>
        <p:blipFill>
          <a:blip r:embed="rId2"/>
          <a:stretch>
            <a:fillRect/>
          </a:stretch>
        </p:blipFill>
        <p:spPr>
          <a:xfrm>
            <a:off x="360000" y="666854"/>
            <a:ext cx="7629362" cy="5591706"/>
          </a:xfrm>
          <a:prstGeom prst="rect">
            <a:avLst/>
          </a:prstGeom>
        </p:spPr>
      </p:pic>
      <mc:AlternateContent xmlns:mc="http://schemas.openxmlformats.org/markup-compatibility/2006">
        <mc:Choice xmlns:p14="http://schemas.microsoft.com/office/powerpoint/2010/main" Requires="p14">
          <p:contentPart p14:bwMode="auto" r:id="rId3">
            <p14:nvContentPartPr>
              <p14:cNvPr id="3" name="Freihand 2">
                <a:extLst>
                  <a:ext uri="{FF2B5EF4-FFF2-40B4-BE49-F238E27FC236}">
                    <a16:creationId xmlns:a16="http://schemas.microsoft.com/office/drawing/2014/main" id="{CA9D0CFD-A4C9-4C99-9FBE-8D691AA96D8A}"/>
                  </a:ext>
                </a:extLst>
              </p14:cNvPr>
              <p14:cNvContentPartPr/>
              <p14:nvPr/>
            </p14:nvContentPartPr>
            <p14:xfrm>
              <a:off x="2462867" y="1609440"/>
              <a:ext cx="1282320" cy="530280"/>
            </p14:xfrm>
          </p:contentPart>
        </mc:Choice>
        <mc:Fallback>
          <p:pic>
            <p:nvPicPr>
              <p:cNvPr id="3" name="Freihand 2">
                <a:extLst>
                  <a:ext uri="{FF2B5EF4-FFF2-40B4-BE49-F238E27FC236}">
                    <a16:creationId xmlns:a16="http://schemas.microsoft.com/office/drawing/2014/main" id="{CA9D0CFD-A4C9-4C99-9FBE-8D691AA96D8A}"/>
                  </a:ext>
                </a:extLst>
              </p:cNvPr>
              <p:cNvPicPr/>
              <p:nvPr/>
            </p:nvPicPr>
            <p:blipFill>
              <a:blip r:embed="rId4"/>
              <a:stretch>
                <a:fillRect/>
              </a:stretch>
            </p:blipFill>
            <p:spPr>
              <a:xfrm>
                <a:off x="2458547" y="1605120"/>
                <a:ext cx="1290960" cy="5389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4" name="Freihand 3">
                <a:extLst>
                  <a:ext uri="{FF2B5EF4-FFF2-40B4-BE49-F238E27FC236}">
                    <a16:creationId xmlns:a16="http://schemas.microsoft.com/office/drawing/2014/main" id="{F2485A41-5269-4E71-92DB-E58BF64A4F48}"/>
                  </a:ext>
                </a:extLst>
              </p14:cNvPr>
              <p14:cNvContentPartPr/>
              <p14:nvPr/>
            </p14:nvContentPartPr>
            <p14:xfrm>
              <a:off x="6344027" y="1648320"/>
              <a:ext cx="1246680" cy="434160"/>
            </p14:xfrm>
          </p:contentPart>
        </mc:Choice>
        <mc:Fallback>
          <p:pic>
            <p:nvPicPr>
              <p:cNvPr id="4" name="Freihand 3">
                <a:extLst>
                  <a:ext uri="{FF2B5EF4-FFF2-40B4-BE49-F238E27FC236}">
                    <a16:creationId xmlns:a16="http://schemas.microsoft.com/office/drawing/2014/main" id="{F2485A41-5269-4E71-92DB-E58BF64A4F48}"/>
                  </a:ext>
                </a:extLst>
              </p:cNvPr>
              <p:cNvPicPr/>
              <p:nvPr/>
            </p:nvPicPr>
            <p:blipFill>
              <a:blip r:embed="rId6"/>
              <a:stretch>
                <a:fillRect/>
              </a:stretch>
            </p:blipFill>
            <p:spPr>
              <a:xfrm>
                <a:off x="6339707" y="1644000"/>
                <a:ext cx="1255320" cy="442800"/>
              </a:xfrm>
              <a:prstGeom prst="rect">
                <a:avLst/>
              </a:prstGeom>
            </p:spPr>
          </p:pic>
        </mc:Fallback>
      </mc:AlternateContent>
    </p:spTree>
    <p:extLst>
      <p:ext uri="{BB962C8B-B14F-4D97-AF65-F5344CB8AC3E}">
        <p14:creationId xmlns:p14="http://schemas.microsoft.com/office/powerpoint/2010/main" val="24140309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B9808947-CEF8-43EC-BF62-5E76F31F3A12}"/>
              </a:ext>
            </a:extLst>
          </p:cNvPr>
          <p:cNvSpPr txBox="1"/>
          <p:nvPr/>
        </p:nvSpPr>
        <p:spPr>
          <a:xfrm>
            <a:off x="1122829" y="0"/>
            <a:ext cx="10219765" cy="567680"/>
          </a:xfrm>
          <a:prstGeom prst="rect">
            <a:avLst/>
          </a:prstGeom>
          <a:noFill/>
        </p:spPr>
        <p:txBody>
          <a:bodyPr wrap="square" rtlCol="0">
            <a:noAutofit/>
          </a:bodyPr>
          <a:lstStyle/>
          <a:p>
            <a:pPr algn="ctr"/>
            <a:r>
              <a:rPr lang="de-DE" sz="2400" dirty="0">
                <a:latin typeface="Times New Roman" panose="02020603050405020304" pitchFamily="18" charset="0"/>
                <a:cs typeface="Times New Roman" panose="02020603050405020304" pitchFamily="18" charset="0"/>
              </a:rPr>
              <a:t>German Trade</a:t>
            </a:r>
          </a:p>
        </p:txBody>
      </p:sp>
      <p:sp>
        <p:nvSpPr>
          <p:cNvPr id="7" name="Textfeld 6">
            <a:extLst>
              <a:ext uri="{FF2B5EF4-FFF2-40B4-BE49-F238E27FC236}">
                <a16:creationId xmlns:a16="http://schemas.microsoft.com/office/drawing/2014/main" id="{57E4A691-383D-4399-B93E-2A38241FA9F4}"/>
              </a:ext>
            </a:extLst>
          </p:cNvPr>
          <p:cNvSpPr txBox="1"/>
          <p:nvPr/>
        </p:nvSpPr>
        <p:spPr>
          <a:xfrm>
            <a:off x="360000" y="99174"/>
            <a:ext cx="1661545" cy="369332"/>
          </a:xfrm>
          <a:prstGeom prst="rect">
            <a:avLst/>
          </a:prstGeom>
          <a:noFill/>
        </p:spPr>
        <p:txBody>
          <a:bodyPr wrap="square" rtlCol="0">
            <a:noAutofit/>
          </a:bodyPr>
          <a:lstStyle/>
          <a:p>
            <a:r>
              <a:rPr lang="de-DE" dirty="0">
                <a:latin typeface="Times New Roman" panose="02020603050405020304" pitchFamily="18" charset="0"/>
                <a:cs typeface="Times New Roman" panose="02020603050405020304" pitchFamily="18" charset="0"/>
              </a:rPr>
              <a:t>Quelle: Destatis</a:t>
            </a:r>
          </a:p>
        </p:txBody>
      </p:sp>
      <p:sp>
        <p:nvSpPr>
          <p:cNvPr id="15" name="Rechteck 14">
            <a:extLst>
              <a:ext uri="{FF2B5EF4-FFF2-40B4-BE49-F238E27FC236}">
                <a16:creationId xmlns:a16="http://schemas.microsoft.com/office/drawing/2014/main" id="{83DCC37D-3153-4DDD-A6E2-543FF2BCC51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2AEA2A40-30C8-BE80-3CA0-A1F3FAD90E98}"/>
              </a:ext>
            </a:extLst>
          </p:cNvPr>
          <p:cNvPicPr>
            <a:picLocks noChangeAspect="1"/>
          </p:cNvPicPr>
          <p:nvPr/>
        </p:nvPicPr>
        <p:blipFill>
          <a:blip r:embed="rId2"/>
          <a:stretch>
            <a:fillRect/>
          </a:stretch>
        </p:blipFill>
        <p:spPr>
          <a:xfrm>
            <a:off x="12191" y="3899654"/>
            <a:ext cx="8677413" cy="2617089"/>
          </a:xfrm>
          <a:prstGeom prst="rect">
            <a:avLst/>
          </a:prstGeom>
        </p:spPr>
      </p:pic>
      <p:pic>
        <p:nvPicPr>
          <p:cNvPr id="4" name="Grafik 3">
            <a:extLst>
              <a:ext uri="{FF2B5EF4-FFF2-40B4-BE49-F238E27FC236}">
                <a16:creationId xmlns:a16="http://schemas.microsoft.com/office/drawing/2014/main" id="{10453418-0322-BA0F-C4FD-2EE1AC54D41D}"/>
              </a:ext>
            </a:extLst>
          </p:cNvPr>
          <p:cNvPicPr>
            <a:picLocks noChangeAspect="1"/>
          </p:cNvPicPr>
          <p:nvPr/>
        </p:nvPicPr>
        <p:blipFill>
          <a:blip r:embed="rId3"/>
          <a:stretch>
            <a:fillRect/>
          </a:stretch>
        </p:blipFill>
        <p:spPr>
          <a:xfrm>
            <a:off x="12191" y="468507"/>
            <a:ext cx="8690823" cy="2617090"/>
          </a:xfrm>
          <a:prstGeom prst="rect">
            <a:avLst/>
          </a:prstGeom>
        </p:spPr>
      </p:pic>
      <mc:AlternateContent xmlns:mc="http://schemas.openxmlformats.org/markup-compatibility/2006">
        <mc:Choice xmlns:p14="http://schemas.microsoft.com/office/powerpoint/2010/main" Requires="p14">
          <p:contentPart p14:bwMode="auto" r:id="rId4">
            <p14:nvContentPartPr>
              <p14:cNvPr id="2" name="Freihand 1">
                <a:extLst>
                  <a:ext uri="{FF2B5EF4-FFF2-40B4-BE49-F238E27FC236}">
                    <a16:creationId xmlns:a16="http://schemas.microsoft.com/office/drawing/2014/main" id="{DCCFD85E-DF9A-4013-90E1-92FCC7F6641E}"/>
                  </a:ext>
                </a:extLst>
              </p14:cNvPr>
              <p14:cNvContentPartPr/>
              <p14:nvPr/>
            </p14:nvContentPartPr>
            <p14:xfrm>
              <a:off x="1211147" y="2985720"/>
              <a:ext cx="2065680" cy="52920"/>
            </p14:xfrm>
          </p:contentPart>
        </mc:Choice>
        <mc:Fallback>
          <p:pic>
            <p:nvPicPr>
              <p:cNvPr id="2" name="Freihand 1">
                <a:extLst>
                  <a:ext uri="{FF2B5EF4-FFF2-40B4-BE49-F238E27FC236}">
                    <a16:creationId xmlns:a16="http://schemas.microsoft.com/office/drawing/2014/main" id="{DCCFD85E-DF9A-4013-90E1-92FCC7F6641E}"/>
                  </a:ext>
                </a:extLst>
              </p:cNvPr>
              <p:cNvPicPr/>
              <p:nvPr/>
            </p:nvPicPr>
            <p:blipFill>
              <a:blip r:embed="rId5"/>
              <a:stretch>
                <a:fillRect/>
              </a:stretch>
            </p:blipFill>
            <p:spPr>
              <a:xfrm>
                <a:off x="1206827" y="2981400"/>
                <a:ext cx="2074320" cy="6156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6" name="Freihand 5">
                <a:extLst>
                  <a:ext uri="{FF2B5EF4-FFF2-40B4-BE49-F238E27FC236}">
                    <a16:creationId xmlns:a16="http://schemas.microsoft.com/office/drawing/2014/main" id="{8EE790B0-B0F9-4247-BB27-71C7C12C8353}"/>
                  </a:ext>
                </a:extLst>
              </p14:cNvPr>
              <p14:cNvContentPartPr/>
              <p14:nvPr/>
            </p14:nvContentPartPr>
            <p14:xfrm>
              <a:off x="4048667" y="1075920"/>
              <a:ext cx="280800" cy="542160"/>
            </p14:xfrm>
          </p:contentPart>
        </mc:Choice>
        <mc:Fallback>
          <p:pic>
            <p:nvPicPr>
              <p:cNvPr id="6" name="Freihand 5">
                <a:extLst>
                  <a:ext uri="{FF2B5EF4-FFF2-40B4-BE49-F238E27FC236}">
                    <a16:creationId xmlns:a16="http://schemas.microsoft.com/office/drawing/2014/main" id="{8EE790B0-B0F9-4247-BB27-71C7C12C8353}"/>
                  </a:ext>
                </a:extLst>
              </p:cNvPr>
              <p:cNvPicPr/>
              <p:nvPr/>
            </p:nvPicPr>
            <p:blipFill>
              <a:blip r:embed="rId7"/>
              <a:stretch>
                <a:fillRect/>
              </a:stretch>
            </p:blipFill>
            <p:spPr>
              <a:xfrm>
                <a:off x="4044347" y="1071600"/>
                <a:ext cx="289440" cy="55080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8" name="Freihand 7">
                <a:extLst>
                  <a:ext uri="{FF2B5EF4-FFF2-40B4-BE49-F238E27FC236}">
                    <a16:creationId xmlns:a16="http://schemas.microsoft.com/office/drawing/2014/main" id="{03C6DA2F-0C4F-4831-8F7D-1488E82B9EEF}"/>
                  </a:ext>
                </a:extLst>
              </p14:cNvPr>
              <p14:cNvContentPartPr/>
              <p14:nvPr/>
            </p14:nvContentPartPr>
            <p14:xfrm>
              <a:off x="1948067" y="1418280"/>
              <a:ext cx="780480" cy="252720"/>
            </p14:xfrm>
          </p:contentPart>
        </mc:Choice>
        <mc:Fallback>
          <p:pic>
            <p:nvPicPr>
              <p:cNvPr id="8" name="Freihand 7">
                <a:extLst>
                  <a:ext uri="{FF2B5EF4-FFF2-40B4-BE49-F238E27FC236}">
                    <a16:creationId xmlns:a16="http://schemas.microsoft.com/office/drawing/2014/main" id="{03C6DA2F-0C4F-4831-8F7D-1488E82B9EEF}"/>
                  </a:ext>
                </a:extLst>
              </p:cNvPr>
              <p:cNvPicPr/>
              <p:nvPr/>
            </p:nvPicPr>
            <p:blipFill>
              <a:blip r:embed="rId9"/>
              <a:stretch>
                <a:fillRect/>
              </a:stretch>
            </p:blipFill>
            <p:spPr>
              <a:xfrm>
                <a:off x="1943747" y="1413960"/>
                <a:ext cx="789120" cy="26136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9" name="Freihand 8">
                <a:extLst>
                  <a:ext uri="{FF2B5EF4-FFF2-40B4-BE49-F238E27FC236}">
                    <a16:creationId xmlns:a16="http://schemas.microsoft.com/office/drawing/2014/main" id="{DC708773-8E75-40A9-859F-615241E27123}"/>
                  </a:ext>
                </a:extLst>
              </p14:cNvPr>
              <p14:cNvContentPartPr/>
              <p14:nvPr/>
            </p14:nvContentPartPr>
            <p14:xfrm>
              <a:off x="3507227" y="1461840"/>
              <a:ext cx="765720" cy="404280"/>
            </p14:xfrm>
          </p:contentPart>
        </mc:Choice>
        <mc:Fallback>
          <p:pic>
            <p:nvPicPr>
              <p:cNvPr id="9" name="Freihand 8">
                <a:extLst>
                  <a:ext uri="{FF2B5EF4-FFF2-40B4-BE49-F238E27FC236}">
                    <a16:creationId xmlns:a16="http://schemas.microsoft.com/office/drawing/2014/main" id="{DC708773-8E75-40A9-859F-615241E27123}"/>
                  </a:ext>
                </a:extLst>
              </p:cNvPr>
              <p:cNvPicPr/>
              <p:nvPr/>
            </p:nvPicPr>
            <p:blipFill>
              <a:blip r:embed="rId11"/>
              <a:stretch>
                <a:fillRect/>
              </a:stretch>
            </p:blipFill>
            <p:spPr>
              <a:xfrm>
                <a:off x="3502907" y="1457520"/>
                <a:ext cx="774360" cy="412920"/>
              </a:xfrm>
              <a:prstGeom prst="rect">
                <a:avLst/>
              </a:prstGeom>
            </p:spPr>
          </p:pic>
        </mc:Fallback>
      </mc:AlternateContent>
      <p:grpSp>
        <p:nvGrpSpPr>
          <p:cNvPr id="68" name="Gruppieren 67">
            <a:extLst>
              <a:ext uri="{FF2B5EF4-FFF2-40B4-BE49-F238E27FC236}">
                <a16:creationId xmlns:a16="http://schemas.microsoft.com/office/drawing/2014/main" id="{0FCC8CE5-4BE4-44C3-A823-D5764FEC1B5A}"/>
              </a:ext>
            </a:extLst>
          </p:cNvPr>
          <p:cNvGrpSpPr/>
          <p:nvPr/>
        </p:nvGrpSpPr>
        <p:grpSpPr>
          <a:xfrm>
            <a:off x="3669227" y="1071600"/>
            <a:ext cx="3661560" cy="2871360"/>
            <a:chOff x="3669227" y="1071600"/>
            <a:chExt cx="3661560" cy="2871360"/>
          </a:xfrm>
        </p:grpSpPr>
        <mc:AlternateContent xmlns:mc="http://schemas.openxmlformats.org/markup-compatibility/2006">
          <mc:Choice xmlns:p14="http://schemas.microsoft.com/office/powerpoint/2010/main" Requires="p14">
            <p:contentPart p14:bwMode="auto" r:id="rId12">
              <p14:nvContentPartPr>
                <p14:cNvPr id="10" name="Freihand 9">
                  <a:extLst>
                    <a:ext uri="{FF2B5EF4-FFF2-40B4-BE49-F238E27FC236}">
                      <a16:creationId xmlns:a16="http://schemas.microsoft.com/office/drawing/2014/main" id="{24CC02A2-02CD-4DE3-9A3B-CD85C84FE013}"/>
                    </a:ext>
                  </a:extLst>
                </p14:cNvPr>
                <p14:cNvContentPartPr/>
                <p14:nvPr/>
              </p14:nvContentPartPr>
              <p14:xfrm>
                <a:off x="3764987" y="1071600"/>
                <a:ext cx="623520" cy="1048680"/>
              </p14:xfrm>
            </p:contentPart>
          </mc:Choice>
          <mc:Fallback>
            <p:pic>
              <p:nvPicPr>
                <p:cNvPr id="10" name="Freihand 9">
                  <a:extLst>
                    <a:ext uri="{FF2B5EF4-FFF2-40B4-BE49-F238E27FC236}">
                      <a16:creationId xmlns:a16="http://schemas.microsoft.com/office/drawing/2014/main" id="{24CC02A2-02CD-4DE3-9A3B-CD85C84FE013}"/>
                    </a:ext>
                  </a:extLst>
                </p:cNvPr>
                <p:cNvPicPr/>
                <p:nvPr/>
              </p:nvPicPr>
              <p:blipFill>
                <a:blip r:embed="rId13"/>
                <a:stretch>
                  <a:fillRect/>
                </a:stretch>
              </p:blipFill>
              <p:spPr>
                <a:xfrm>
                  <a:off x="3760667" y="1067280"/>
                  <a:ext cx="632160" cy="105732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1" name="Freihand 10">
                  <a:extLst>
                    <a:ext uri="{FF2B5EF4-FFF2-40B4-BE49-F238E27FC236}">
                      <a16:creationId xmlns:a16="http://schemas.microsoft.com/office/drawing/2014/main" id="{E7C08BE5-7CFD-491D-A455-0570876C223A}"/>
                    </a:ext>
                  </a:extLst>
                </p14:cNvPr>
                <p14:cNvContentPartPr/>
                <p14:nvPr/>
              </p14:nvContentPartPr>
              <p14:xfrm>
                <a:off x="3669227" y="2209200"/>
                <a:ext cx="137520" cy="161280"/>
              </p14:xfrm>
            </p:contentPart>
          </mc:Choice>
          <mc:Fallback>
            <p:pic>
              <p:nvPicPr>
                <p:cNvPr id="11" name="Freihand 10">
                  <a:extLst>
                    <a:ext uri="{FF2B5EF4-FFF2-40B4-BE49-F238E27FC236}">
                      <a16:creationId xmlns:a16="http://schemas.microsoft.com/office/drawing/2014/main" id="{E7C08BE5-7CFD-491D-A455-0570876C223A}"/>
                    </a:ext>
                  </a:extLst>
                </p:cNvPr>
                <p:cNvPicPr/>
                <p:nvPr/>
              </p:nvPicPr>
              <p:blipFill>
                <a:blip r:embed="rId15"/>
                <a:stretch>
                  <a:fillRect/>
                </a:stretch>
              </p:blipFill>
              <p:spPr>
                <a:xfrm>
                  <a:off x="3664907" y="2204880"/>
                  <a:ext cx="146160" cy="16992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2" name="Freihand 11">
                  <a:extLst>
                    <a:ext uri="{FF2B5EF4-FFF2-40B4-BE49-F238E27FC236}">
                      <a16:creationId xmlns:a16="http://schemas.microsoft.com/office/drawing/2014/main" id="{B2E2E2BC-5526-46A6-B20F-C9D469B13E59}"/>
                    </a:ext>
                  </a:extLst>
                </p14:cNvPr>
                <p14:cNvContentPartPr/>
                <p14:nvPr/>
              </p14:nvContentPartPr>
              <p14:xfrm>
                <a:off x="3843827" y="2245200"/>
                <a:ext cx="139680" cy="115920"/>
              </p14:xfrm>
            </p:contentPart>
          </mc:Choice>
          <mc:Fallback>
            <p:pic>
              <p:nvPicPr>
                <p:cNvPr id="12" name="Freihand 11">
                  <a:extLst>
                    <a:ext uri="{FF2B5EF4-FFF2-40B4-BE49-F238E27FC236}">
                      <a16:creationId xmlns:a16="http://schemas.microsoft.com/office/drawing/2014/main" id="{B2E2E2BC-5526-46A6-B20F-C9D469B13E59}"/>
                    </a:ext>
                  </a:extLst>
                </p:cNvPr>
                <p:cNvPicPr/>
                <p:nvPr/>
              </p:nvPicPr>
              <p:blipFill>
                <a:blip r:embed="rId17"/>
                <a:stretch>
                  <a:fillRect/>
                </a:stretch>
              </p:blipFill>
              <p:spPr>
                <a:xfrm>
                  <a:off x="3839507" y="2240880"/>
                  <a:ext cx="14832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3" name="Freihand 12">
                  <a:extLst>
                    <a:ext uri="{FF2B5EF4-FFF2-40B4-BE49-F238E27FC236}">
                      <a16:creationId xmlns:a16="http://schemas.microsoft.com/office/drawing/2014/main" id="{AAE6ECED-3248-4D3C-A152-DA4E9C4A6D00}"/>
                    </a:ext>
                  </a:extLst>
                </p14:cNvPr>
                <p14:cNvContentPartPr/>
                <p14:nvPr/>
              </p14:nvContentPartPr>
              <p14:xfrm>
                <a:off x="4002587" y="2235840"/>
                <a:ext cx="80280" cy="228600"/>
              </p14:xfrm>
            </p:contentPart>
          </mc:Choice>
          <mc:Fallback>
            <p:pic>
              <p:nvPicPr>
                <p:cNvPr id="13" name="Freihand 12">
                  <a:extLst>
                    <a:ext uri="{FF2B5EF4-FFF2-40B4-BE49-F238E27FC236}">
                      <a16:creationId xmlns:a16="http://schemas.microsoft.com/office/drawing/2014/main" id="{AAE6ECED-3248-4D3C-A152-DA4E9C4A6D00}"/>
                    </a:ext>
                  </a:extLst>
                </p:cNvPr>
                <p:cNvPicPr/>
                <p:nvPr/>
              </p:nvPicPr>
              <p:blipFill>
                <a:blip r:embed="rId19"/>
                <a:stretch>
                  <a:fillRect/>
                </a:stretch>
              </p:blipFill>
              <p:spPr>
                <a:xfrm>
                  <a:off x="3998267" y="2231520"/>
                  <a:ext cx="88920" cy="23724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7" name="Freihand 16">
                  <a:extLst>
                    <a:ext uri="{FF2B5EF4-FFF2-40B4-BE49-F238E27FC236}">
                      <a16:creationId xmlns:a16="http://schemas.microsoft.com/office/drawing/2014/main" id="{325C0735-B5BC-4491-A409-CC8E5F8A9C84}"/>
                    </a:ext>
                  </a:extLst>
                </p14:cNvPr>
                <p14:cNvContentPartPr/>
                <p14:nvPr/>
              </p14:nvContentPartPr>
              <p14:xfrm>
                <a:off x="4167107" y="2220360"/>
                <a:ext cx="160560" cy="77040"/>
              </p14:xfrm>
            </p:contentPart>
          </mc:Choice>
          <mc:Fallback>
            <p:pic>
              <p:nvPicPr>
                <p:cNvPr id="17" name="Freihand 16">
                  <a:extLst>
                    <a:ext uri="{FF2B5EF4-FFF2-40B4-BE49-F238E27FC236}">
                      <a16:creationId xmlns:a16="http://schemas.microsoft.com/office/drawing/2014/main" id="{325C0735-B5BC-4491-A409-CC8E5F8A9C84}"/>
                    </a:ext>
                  </a:extLst>
                </p:cNvPr>
                <p:cNvPicPr/>
                <p:nvPr/>
              </p:nvPicPr>
              <p:blipFill>
                <a:blip r:embed="rId21"/>
                <a:stretch>
                  <a:fillRect/>
                </a:stretch>
              </p:blipFill>
              <p:spPr>
                <a:xfrm>
                  <a:off x="4162787" y="2216040"/>
                  <a:ext cx="16920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8" name="Freihand 17">
                  <a:extLst>
                    <a:ext uri="{FF2B5EF4-FFF2-40B4-BE49-F238E27FC236}">
                      <a16:creationId xmlns:a16="http://schemas.microsoft.com/office/drawing/2014/main" id="{1A046409-47DC-4C06-AF06-BA22338B2885}"/>
                    </a:ext>
                  </a:extLst>
                </p14:cNvPr>
                <p14:cNvContentPartPr/>
                <p14:nvPr/>
              </p14:nvContentPartPr>
              <p14:xfrm>
                <a:off x="4272947" y="2103360"/>
                <a:ext cx="3240" cy="27000"/>
              </p14:xfrm>
            </p:contentPart>
          </mc:Choice>
          <mc:Fallback>
            <p:pic>
              <p:nvPicPr>
                <p:cNvPr id="18" name="Freihand 17">
                  <a:extLst>
                    <a:ext uri="{FF2B5EF4-FFF2-40B4-BE49-F238E27FC236}">
                      <a16:creationId xmlns:a16="http://schemas.microsoft.com/office/drawing/2014/main" id="{1A046409-47DC-4C06-AF06-BA22338B2885}"/>
                    </a:ext>
                  </a:extLst>
                </p:cNvPr>
                <p:cNvPicPr/>
                <p:nvPr/>
              </p:nvPicPr>
              <p:blipFill>
                <a:blip r:embed="rId23"/>
                <a:stretch>
                  <a:fillRect/>
                </a:stretch>
              </p:blipFill>
              <p:spPr>
                <a:xfrm>
                  <a:off x="4268627" y="2099040"/>
                  <a:ext cx="11880" cy="3564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9" name="Freihand 18">
                  <a:extLst>
                    <a:ext uri="{FF2B5EF4-FFF2-40B4-BE49-F238E27FC236}">
                      <a16:creationId xmlns:a16="http://schemas.microsoft.com/office/drawing/2014/main" id="{4237ACE1-09B4-43DB-A818-8DFBEB859416}"/>
                    </a:ext>
                  </a:extLst>
                </p14:cNvPr>
                <p14:cNvContentPartPr/>
                <p14:nvPr/>
              </p14:nvContentPartPr>
              <p14:xfrm>
                <a:off x="3670307" y="2485320"/>
                <a:ext cx="226440" cy="176760"/>
              </p14:xfrm>
            </p:contentPart>
          </mc:Choice>
          <mc:Fallback>
            <p:pic>
              <p:nvPicPr>
                <p:cNvPr id="19" name="Freihand 18">
                  <a:extLst>
                    <a:ext uri="{FF2B5EF4-FFF2-40B4-BE49-F238E27FC236}">
                      <a16:creationId xmlns:a16="http://schemas.microsoft.com/office/drawing/2014/main" id="{4237ACE1-09B4-43DB-A818-8DFBEB859416}"/>
                    </a:ext>
                  </a:extLst>
                </p:cNvPr>
                <p:cNvPicPr/>
                <p:nvPr/>
              </p:nvPicPr>
              <p:blipFill>
                <a:blip r:embed="rId25"/>
                <a:stretch>
                  <a:fillRect/>
                </a:stretch>
              </p:blipFill>
              <p:spPr>
                <a:xfrm>
                  <a:off x="3665987" y="2481000"/>
                  <a:ext cx="23508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20" name="Freihand 19">
                  <a:extLst>
                    <a:ext uri="{FF2B5EF4-FFF2-40B4-BE49-F238E27FC236}">
                      <a16:creationId xmlns:a16="http://schemas.microsoft.com/office/drawing/2014/main" id="{BAE85843-ECE6-4522-B0F1-37C1DC4043BF}"/>
                    </a:ext>
                  </a:extLst>
                </p14:cNvPr>
                <p14:cNvContentPartPr/>
                <p14:nvPr/>
              </p14:nvContentPartPr>
              <p14:xfrm>
                <a:off x="3896027" y="2532840"/>
                <a:ext cx="149400" cy="76680"/>
              </p14:xfrm>
            </p:contentPart>
          </mc:Choice>
          <mc:Fallback>
            <p:pic>
              <p:nvPicPr>
                <p:cNvPr id="20" name="Freihand 19">
                  <a:extLst>
                    <a:ext uri="{FF2B5EF4-FFF2-40B4-BE49-F238E27FC236}">
                      <a16:creationId xmlns:a16="http://schemas.microsoft.com/office/drawing/2014/main" id="{BAE85843-ECE6-4522-B0F1-37C1DC4043BF}"/>
                    </a:ext>
                  </a:extLst>
                </p:cNvPr>
                <p:cNvPicPr/>
                <p:nvPr/>
              </p:nvPicPr>
              <p:blipFill>
                <a:blip r:embed="rId27"/>
                <a:stretch>
                  <a:fillRect/>
                </a:stretch>
              </p:blipFill>
              <p:spPr>
                <a:xfrm>
                  <a:off x="3891707" y="2528520"/>
                  <a:ext cx="15804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21" name="Freihand 20">
                  <a:extLst>
                    <a:ext uri="{FF2B5EF4-FFF2-40B4-BE49-F238E27FC236}">
                      <a16:creationId xmlns:a16="http://schemas.microsoft.com/office/drawing/2014/main" id="{68895E60-A08E-4A76-9744-968946EBB934}"/>
                    </a:ext>
                  </a:extLst>
                </p14:cNvPr>
                <p14:cNvContentPartPr/>
                <p14:nvPr/>
              </p14:nvContentPartPr>
              <p14:xfrm>
                <a:off x="4039307" y="2412600"/>
                <a:ext cx="118440" cy="199800"/>
              </p14:xfrm>
            </p:contentPart>
          </mc:Choice>
          <mc:Fallback>
            <p:pic>
              <p:nvPicPr>
                <p:cNvPr id="21" name="Freihand 20">
                  <a:extLst>
                    <a:ext uri="{FF2B5EF4-FFF2-40B4-BE49-F238E27FC236}">
                      <a16:creationId xmlns:a16="http://schemas.microsoft.com/office/drawing/2014/main" id="{68895E60-A08E-4A76-9744-968946EBB934}"/>
                    </a:ext>
                  </a:extLst>
                </p:cNvPr>
                <p:cNvPicPr/>
                <p:nvPr/>
              </p:nvPicPr>
              <p:blipFill>
                <a:blip r:embed="rId29"/>
                <a:stretch>
                  <a:fillRect/>
                </a:stretch>
              </p:blipFill>
              <p:spPr>
                <a:xfrm>
                  <a:off x="4034987" y="2408280"/>
                  <a:ext cx="12708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22" name="Freihand 21">
                  <a:extLst>
                    <a:ext uri="{FF2B5EF4-FFF2-40B4-BE49-F238E27FC236}">
                      <a16:creationId xmlns:a16="http://schemas.microsoft.com/office/drawing/2014/main" id="{13D327B4-875D-4D4C-84CF-150393820AB0}"/>
                    </a:ext>
                  </a:extLst>
                </p14:cNvPr>
                <p14:cNvContentPartPr/>
                <p14:nvPr/>
              </p14:nvContentPartPr>
              <p14:xfrm>
                <a:off x="4138307" y="2432040"/>
                <a:ext cx="107640" cy="116640"/>
              </p14:xfrm>
            </p:contentPart>
          </mc:Choice>
          <mc:Fallback>
            <p:pic>
              <p:nvPicPr>
                <p:cNvPr id="22" name="Freihand 21">
                  <a:extLst>
                    <a:ext uri="{FF2B5EF4-FFF2-40B4-BE49-F238E27FC236}">
                      <a16:creationId xmlns:a16="http://schemas.microsoft.com/office/drawing/2014/main" id="{13D327B4-875D-4D4C-84CF-150393820AB0}"/>
                    </a:ext>
                  </a:extLst>
                </p:cNvPr>
                <p:cNvPicPr/>
                <p:nvPr/>
              </p:nvPicPr>
              <p:blipFill>
                <a:blip r:embed="rId31"/>
                <a:stretch>
                  <a:fillRect/>
                </a:stretch>
              </p:blipFill>
              <p:spPr>
                <a:xfrm>
                  <a:off x="4133987" y="2427720"/>
                  <a:ext cx="116280" cy="12528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23" name="Freihand 22">
                  <a:extLst>
                    <a:ext uri="{FF2B5EF4-FFF2-40B4-BE49-F238E27FC236}">
                      <a16:creationId xmlns:a16="http://schemas.microsoft.com/office/drawing/2014/main" id="{3F50A6D5-AA53-455F-8485-3F51DE74E6FF}"/>
                    </a:ext>
                  </a:extLst>
                </p14:cNvPr>
                <p14:cNvContentPartPr/>
                <p14:nvPr/>
              </p14:nvContentPartPr>
              <p14:xfrm>
                <a:off x="3708827" y="2778000"/>
                <a:ext cx="266760" cy="149400"/>
              </p14:xfrm>
            </p:contentPart>
          </mc:Choice>
          <mc:Fallback>
            <p:pic>
              <p:nvPicPr>
                <p:cNvPr id="23" name="Freihand 22">
                  <a:extLst>
                    <a:ext uri="{FF2B5EF4-FFF2-40B4-BE49-F238E27FC236}">
                      <a16:creationId xmlns:a16="http://schemas.microsoft.com/office/drawing/2014/main" id="{3F50A6D5-AA53-455F-8485-3F51DE74E6FF}"/>
                    </a:ext>
                  </a:extLst>
                </p:cNvPr>
                <p:cNvPicPr/>
                <p:nvPr/>
              </p:nvPicPr>
              <p:blipFill>
                <a:blip r:embed="rId33"/>
                <a:stretch>
                  <a:fillRect/>
                </a:stretch>
              </p:blipFill>
              <p:spPr>
                <a:xfrm>
                  <a:off x="3704507" y="2773680"/>
                  <a:ext cx="27540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4" name="Freihand 23">
                  <a:extLst>
                    <a:ext uri="{FF2B5EF4-FFF2-40B4-BE49-F238E27FC236}">
                      <a16:creationId xmlns:a16="http://schemas.microsoft.com/office/drawing/2014/main" id="{255637F3-5FEF-4DBB-81DC-48E2CBC7BD45}"/>
                    </a:ext>
                  </a:extLst>
                </p14:cNvPr>
                <p14:cNvContentPartPr/>
                <p14:nvPr/>
              </p14:nvContentPartPr>
              <p14:xfrm>
                <a:off x="4025987" y="2640480"/>
                <a:ext cx="139680" cy="232200"/>
              </p14:xfrm>
            </p:contentPart>
          </mc:Choice>
          <mc:Fallback>
            <p:pic>
              <p:nvPicPr>
                <p:cNvPr id="24" name="Freihand 23">
                  <a:extLst>
                    <a:ext uri="{FF2B5EF4-FFF2-40B4-BE49-F238E27FC236}">
                      <a16:creationId xmlns:a16="http://schemas.microsoft.com/office/drawing/2014/main" id="{255637F3-5FEF-4DBB-81DC-48E2CBC7BD45}"/>
                    </a:ext>
                  </a:extLst>
                </p:cNvPr>
                <p:cNvPicPr/>
                <p:nvPr/>
              </p:nvPicPr>
              <p:blipFill>
                <a:blip r:embed="rId35"/>
                <a:stretch>
                  <a:fillRect/>
                </a:stretch>
              </p:blipFill>
              <p:spPr>
                <a:xfrm>
                  <a:off x="4021667" y="2636160"/>
                  <a:ext cx="148320" cy="24084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5" name="Freihand 24">
                  <a:extLst>
                    <a:ext uri="{FF2B5EF4-FFF2-40B4-BE49-F238E27FC236}">
                      <a16:creationId xmlns:a16="http://schemas.microsoft.com/office/drawing/2014/main" id="{6835873D-20E2-4225-80DD-1D96B7E69F03}"/>
                    </a:ext>
                  </a:extLst>
                </p14:cNvPr>
                <p14:cNvContentPartPr/>
                <p14:nvPr/>
              </p14:nvContentPartPr>
              <p14:xfrm>
                <a:off x="3946067" y="2680080"/>
                <a:ext cx="360" cy="360"/>
              </p14:xfrm>
            </p:contentPart>
          </mc:Choice>
          <mc:Fallback>
            <p:pic>
              <p:nvPicPr>
                <p:cNvPr id="25" name="Freihand 24">
                  <a:extLst>
                    <a:ext uri="{FF2B5EF4-FFF2-40B4-BE49-F238E27FC236}">
                      <a16:creationId xmlns:a16="http://schemas.microsoft.com/office/drawing/2014/main" id="{6835873D-20E2-4225-80DD-1D96B7E69F03}"/>
                    </a:ext>
                  </a:extLst>
                </p:cNvPr>
                <p:cNvPicPr/>
                <p:nvPr/>
              </p:nvPicPr>
              <p:blipFill>
                <a:blip r:embed="rId37"/>
                <a:stretch>
                  <a:fillRect/>
                </a:stretch>
              </p:blipFill>
              <p:spPr>
                <a:xfrm>
                  <a:off x="3941747" y="267576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26" name="Freihand 25">
                  <a:extLst>
                    <a:ext uri="{FF2B5EF4-FFF2-40B4-BE49-F238E27FC236}">
                      <a16:creationId xmlns:a16="http://schemas.microsoft.com/office/drawing/2014/main" id="{FFA0F04B-A089-45E3-ACDC-CA5B422934D3}"/>
                    </a:ext>
                  </a:extLst>
                </p14:cNvPr>
                <p14:cNvContentPartPr/>
                <p14:nvPr/>
              </p14:nvContentPartPr>
              <p14:xfrm>
                <a:off x="3709547" y="2997240"/>
                <a:ext cx="274680" cy="276840"/>
              </p14:xfrm>
            </p:contentPart>
          </mc:Choice>
          <mc:Fallback>
            <p:pic>
              <p:nvPicPr>
                <p:cNvPr id="26" name="Freihand 25">
                  <a:extLst>
                    <a:ext uri="{FF2B5EF4-FFF2-40B4-BE49-F238E27FC236}">
                      <a16:creationId xmlns:a16="http://schemas.microsoft.com/office/drawing/2014/main" id="{FFA0F04B-A089-45E3-ACDC-CA5B422934D3}"/>
                    </a:ext>
                  </a:extLst>
                </p:cNvPr>
                <p:cNvPicPr/>
                <p:nvPr/>
              </p:nvPicPr>
              <p:blipFill>
                <a:blip r:embed="rId39"/>
                <a:stretch>
                  <a:fillRect/>
                </a:stretch>
              </p:blipFill>
              <p:spPr>
                <a:xfrm>
                  <a:off x="3705227" y="2992920"/>
                  <a:ext cx="283320" cy="28548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27" name="Freihand 26">
                  <a:extLst>
                    <a:ext uri="{FF2B5EF4-FFF2-40B4-BE49-F238E27FC236}">
                      <a16:creationId xmlns:a16="http://schemas.microsoft.com/office/drawing/2014/main" id="{17378553-0A0A-4A58-BB8D-60DA13FC16EF}"/>
                    </a:ext>
                  </a:extLst>
                </p14:cNvPr>
                <p14:cNvContentPartPr/>
                <p14:nvPr/>
              </p14:nvContentPartPr>
              <p14:xfrm>
                <a:off x="4095827" y="2943600"/>
                <a:ext cx="103680" cy="198720"/>
              </p14:xfrm>
            </p:contentPart>
          </mc:Choice>
          <mc:Fallback>
            <p:pic>
              <p:nvPicPr>
                <p:cNvPr id="27" name="Freihand 26">
                  <a:extLst>
                    <a:ext uri="{FF2B5EF4-FFF2-40B4-BE49-F238E27FC236}">
                      <a16:creationId xmlns:a16="http://schemas.microsoft.com/office/drawing/2014/main" id="{17378553-0A0A-4A58-BB8D-60DA13FC16EF}"/>
                    </a:ext>
                  </a:extLst>
                </p:cNvPr>
                <p:cNvPicPr/>
                <p:nvPr/>
              </p:nvPicPr>
              <p:blipFill>
                <a:blip r:embed="rId41"/>
                <a:stretch>
                  <a:fillRect/>
                </a:stretch>
              </p:blipFill>
              <p:spPr>
                <a:xfrm>
                  <a:off x="4091507" y="2939280"/>
                  <a:ext cx="112320" cy="20736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28" name="Freihand 27">
                  <a:extLst>
                    <a:ext uri="{FF2B5EF4-FFF2-40B4-BE49-F238E27FC236}">
                      <a16:creationId xmlns:a16="http://schemas.microsoft.com/office/drawing/2014/main" id="{08586B82-334A-4050-A18D-E50316196E46}"/>
                    </a:ext>
                  </a:extLst>
                </p14:cNvPr>
                <p14:cNvContentPartPr/>
                <p14:nvPr/>
              </p14:nvContentPartPr>
              <p14:xfrm>
                <a:off x="4183667" y="2972760"/>
                <a:ext cx="255960" cy="249840"/>
              </p14:xfrm>
            </p:contentPart>
          </mc:Choice>
          <mc:Fallback>
            <p:pic>
              <p:nvPicPr>
                <p:cNvPr id="28" name="Freihand 27">
                  <a:extLst>
                    <a:ext uri="{FF2B5EF4-FFF2-40B4-BE49-F238E27FC236}">
                      <a16:creationId xmlns:a16="http://schemas.microsoft.com/office/drawing/2014/main" id="{08586B82-334A-4050-A18D-E50316196E46}"/>
                    </a:ext>
                  </a:extLst>
                </p:cNvPr>
                <p:cNvPicPr/>
                <p:nvPr/>
              </p:nvPicPr>
              <p:blipFill>
                <a:blip r:embed="rId43"/>
                <a:stretch>
                  <a:fillRect/>
                </a:stretch>
              </p:blipFill>
              <p:spPr>
                <a:xfrm>
                  <a:off x="4179347" y="2968440"/>
                  <a:ext cx="264600" cy="25848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29" name="Freihand 28">
                  <a:extLst>
                    <a:ext uri="{FF2B5EF4-FFF2-40B4-BE49-F238E27FC236}">
                      <a16:creationId xmlns:a16="http://schemas.microsoft.com/office/drawing/2014/main" id="{390D18AE-F3B9-4098-872E-A6DFBE95A69A}"/>
                    </a:ext>
                  </a:extLst>
                </p14:cNvPr>
                <p14:cNvContentPartPr/>
                <p14:nvPr/>
              </p14:nvContentPartPr>
              <p14:xfrm>
                <a:off x="4441067" y="2941080"/>
                <a:ext cx="79920" cy="115200"/>
              </p14:xfrm>
            </p:contentPart>
          </mc:Choice>
          <mc:Fallback>
            <p:pic>
              <p:nvPicPr>
                <p:cNvPr id="29" name="Freihand 28">
                  <a:extLst>
                    <a:ext uri="{FF2B5EF4-FFF2-40B4-BE49-F238E27FC236}">
                      <a16:creationId xmlns:a16="http://schemas.microsoft.com/office/drawing/2014/main" id="{390D18AE-F3B9-4098-872E-A6DFBE95A69A}"/>
                    </a:ext>
                  </a:extLst>
                </p:cNvPr>
                <p:cNvPicPr/>
                <p:nvPr/>
              </p:nvPicPr>
              <p:blipFill>
                <a:blip r:embed="rId45"/>
                <a:stretch>
                  <a:fillRect/>
                </a:stretch>
              </p:blipFill>
              <p:spPr>
                <a:xfrm>
                  <a:off x="4436747" y="2936760"/>
                  <a:ext cx="8856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0" name="Freihand 29">
                  <a:extLst>
                    <a:ext uri="{FF2B5EF4-FFF2-40B4-BE49-F238E27FC236}">
                      <a16:creationId xmlns:a16="http://schemas.microsoft.com/office/drawing/2014/main" id="{D297BF6B-B55E-43D5-AE15-9108E631BBA1}"/>
                    </a:ext>
                  </a:extLst>
                </p14:cNvPr>
                <p14:cNvContentPartPr/>
                <p14:nvPr/>
              </p14:nvContentPartPr>
              <p14:xfrm>
                <a:off x="4470587" y="2798160"/>
                <a:ext cx="102600" cy="226800"/>
              </p14:xfrm>
            </p:contentPart>
          </mc:Choice>
          <mc:Fallback>
            <p:pic>
              <p:nvPicPr>
                <p:cNvPr id="30" name="Freihand 29">
                  <a:extLst>
                    <a:ext uri="{FF2B5EF4-FFF2-40B4-BE49-F238E27FC236}">
                      <a16:creationId xmlns:a16="http://schemas.microsoft.com/office/drawing/2014/main" id="{D297BF6B-B55E-43D5-AE15-9108E631BBA1}"/>
                    </a:ext>
                  </a:extLst>
                </p:cNvPr>
                <p:cNvPicPr/>
                <p:nvPr/>
              </p:nvPicPr>
              <p:blipFill>
                <a:blip r:embed="rId47"/>
                <a:stretch>
                  <a:fillRect/>
                </a:stretch>
              </p:blipFill>
              <p:spPr>
                <a:xfrm>
                  <a:off x="4466267" y="2793840"/>
                  <a:ext cx="111240" cy="23544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31" name="Freihand 30">
                  <a:extLst>
                    <a:ext uri="{FF2B5EF4-FFF2-40B4-BE49-F238E27FC236}">
                      <a16:creationId xmlns:a16="http://schemas.microsoft.com/office/drawing/2014/main" id="{431DDF1C-52D4-44DC-8AE7-BC157F9482F4}"/>
                    </a:ext>
                  </a:extLst>
                </p14:cNvPr>
                <p14:cNvContentPartPr/>
                <p14:nvPr/>
              </p14:nvContentPartPr>
              <p14:xfrm>
                <a:off x="3811067" y="3348240"/>
                <a:ext cx="378000" cy="205920"/>
              </p14:xfrm>
            </p:contentPart>
          </mc:Choice>
          <mc:Fallback>
            <p:pic>
              <p:nvPicPr>
                <p:cNvPr id="31" name="Freihand 30">
                  <a:extLst>
                    <a:ext uri="{FF2B5EF4-FFF2-40B4-BE49-F238E27FC236}">
                      <a16:creationId xmlns:a16="http://schemas.microsoft.com/office/drawing/2014/main" id="{431DDF1C-52D4-44DC-8AE7-BC157F9482F4}"/>
                    </a:ext>
                  </a:extLst>
                </p:cNvPr>
                <p:cNvPicPr/>
                <p:nvPr/>
              </p:nvPicPr>
              <p:blipFill>
                <a:blip r:embed="rId49"/>
                <a:stretch>
                  <a:fillRect/>
                </a:stretch>
              </p:blipFill>
              <p:spPr>
                <a:xfrm>
                  <a:off x="3806747" y="3343920"/>
                  <a:ext cx="386640" cy="21456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2" name="Freihand 31">
                  <a:extLst>
                    <a:ext uri="{FF2B5EF4-FFF2-40B4-BE49-F238E27FC236}">
                      <a16:creationId xmlns:a16="http://schemas.microsoft.com/office/drawing/2014/main" id="{A350E857-422C-4ACB-B253-C4DBFFF56393}"/>
                    </a:ext>
                  </a:extLst>
                </p14:cNvPr>
                <p14:cNvContentPartPr/>
                <p14:nvPr/>
              </p14:nvContentPartPr>
              <p14:xfrm>
                <a:off x="4182587" y="3249240"/>
                <a:ext cx="213480" cy="176760"/>
              </p14:xfrm>
            </p:contentPart>
          </mc:Choice>
          <mc:Fallback>
            <p:pic>
              <p:nvPicPr>
                <p:cNvPr id="32" name="Freihand 31">
                  <a:extLst>
                    <a:ext uri="{FF2B5EF4-FFF2-40B4-BE49-F238E27FC236}">
                      <a16:creationId xmlns:a16="http://schemas.microsoft.com/office/drawing/2014/main" id="{A350E857-422C-4ACB-B253-C4DBFFF56393}"/>
                    </a:ext>
                  </a:extLst>
                </p:cNvPr>
                <p:cNvPicPr/>
                <p:nvPr/>
              </p:nvPicPr>
              <p:blipFill>
                <a:blip r:embed="rId51"/>
                <a:stretch>
                  <a:fillRect/>
                </a:stretch>
              </p:blipFill>
              <p:spPr>
                <a:xfrm>
                  <a:off x="4178267" y="3244920"/>
                  <a:ext cx="22212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33" name="Freihand 32">
                  <a:extLst>
                    <a:ext uri="{FF2B5EF4-FFF2-40B4-BE49-F238E27FC236}">
                      <a16:creationId xmlns:a16="http://schemas.microsoft.com/office/drawing/2014/main" id="{1EA30045-A9BA-438E-8AA9-6C299448BDCF}"/>
                    </a:ext>
                  </a:extLst>
                </p14:cNvPr>
                <p14:cNvContentPartPr/>
                <p14:nvPr/>
              </p14:nvContentPartPr>
              <p14:xfrm>
                <a:off x="4376267" y="3272640"/>
                <a:ext cx="67320" cy="117360"/>
              </p14:xfrm>
            </p:contentPart>
          </mc:Choice>
          <mc:Fallback>
            <p:pic>
              <p:nvPicPr>
                <p:cNvPr id="33" name="Freihand 32">
                  <a:extLst>
                    <a:ext uri="{FF2B5EF4-FFF2-40B4-BE49-F238E27FC236}">
                      <a16:creationId xmlns:a16="http://schemas.microsoft.com/office/drawing/2014/main" id="{1EA30045-A9BA-438E-8AA9-6C299448BDCF}"/>
                    </a:ext>
                  </a:extLst>
                </p:cNvPr>
                <p:cNvPicPr/>
                <p:nvPr/>
              </p:nvPicPr>
              <p:blipFill>
                <a:blip r:embed="rId53"/>
                <a:stretch>
                  <a:fillRect/>
                </a:stretch>
              </p:blipFill>
              <p:spPr>
                <a:xfrm>
                  <a:off x="4371947" y="3268320"/>
                  <a:ext cx="7596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34" name="Freihand 33">
                  <a:extLst>
                    <a:ext uri="{FF2B5EF4-FFF2-40B4-BE49-F238E27FC236}">
                      <a16:creationId xmlns:a16="http://schemas.microsoft.com/office/drawing/2014/main" id="{A43CAE0F-5A9D-4E25-B65F-19524F7574F8}"/>
                    </a:ext>
                  </a:extLst>
                </p14:cNvPr>
                <p14:cNvContentPartPr/>
                <p14:nvPr/>
              </p14:nvContentPartPr>
              <p14:xfrm>
                <a:off x="4462307" y="3243840"/>
                <a:ext cx="72000" cy="108000"/>
              </p14:xfrm>
            </p:contentPart>
          </mc:Choice>
          <mc:Fallback>
            <p:pic>
              <p:nvPicPr>
                <p:cNvPr id="34" name="Freihand 33">
                  <a:extLst>
                    <a:ext uri="{FF2B5EF4-FFF2-40B4-BE49-F238E27FC236}">
                      <a16:creationId xmlns:a16="http://schemas.microsoft.com/office/drawing/2014/main" id="{A43CAE0F-5A9D-4E25-B65F-19524F7574F8}"/>
                    </a:ext>
                  </a:extLst>
                </p:cNvPr>
                <p:cNvPicPr/>
                <p:nvPr/>
              </p:nvPicPr>
              <p:blipFill>
                <a:blip r:embed="rId55"/>
                <a:stretch>
                  <a:fillRect/>
                </a:stretch>
              </p:blipFill>
              <p:spPr>
                <a:xfrm>
                  <a:off x="4457987" y="3239520"/>
                  <a:ext cx="8064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35" name="Freihand 34">
                  <a:extLst>
                    <a:ext uri="{FF2B5EF4-FFF2-40B4-BE49-F238E27FC236}">
                      <a16:creationId xmlns:a16="http://schemas.microsoft.com/office/drawing/2014/main" id="{3E9D74D5-59A7-45DC-AC8D-93C619D24CD0}"/>
                    </a:ext>
                  </a:extLst>
                </p14:cNvPr>
                <p14:cNvContentPartPr/>
                <p14:nvPr/>
              </p14:nvContentPartPr>
              <p14:xfrm>
                <a:off x="4622147" y="3173280"/>
                <a:ext cx="218160" cy="96480"/>
              </p14:xfrm>
            </p:contentPart>
          </mc:Choice>
          <mc:Fallback>
            <p:pic>
              <p:nvPicPr>
                <p:cNvPr id="35" name="Freihand 34">
                  <a:extLst>
                    <a:ext uri="{FF2B5EF4-FFF2-40B4-BE49-F238E27FC236}">
                      <a16:creationId xmlns:a16="http://schemas.microsoft.com/office/drawing/2014/main" id="{3E9D74D5-59A7-45DC-AC8D-93C619D24CD0}"/>
                    </a:ext>
                  </a:extLst>
                </p:cNvPr>
                <p:cNvPicPr/>
                <p:nvPr/>
              </p:nvPicPr>
              <p:blipFill>
                <a:blip r:embed="rId57"/>
                <a:stretch>
                  <a:fillRect/>
                </a:stretch>
              </p:blipFill>
              <p:spPr>
                <a:xfrm>
                  <a:off x="4617827" y="3168960"/>
                  <a:ext cx="22680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36" name="Freihand 35">
                  <a:extLst>
                    <a:ext uri="{FF2B5EF4-FFF2-40B4-BE49-F238E27FC236}">
                      <a16:creationId xmlns:a16="http://schemas.microsoft.com/office/drawing/2014/main" id="{23A99033-C60F-4673-95B9-4307E3081FDC}"/>
                    </a:ext>
                  </a:extLst>
                </p14:cNvPr>
                <p14:cNvContentPartPr/>
                <p14:nvPr/>
              </p14:nvContentPartPr>
              <p14:xfrm>
                <a:off x="4766867" y="3058080"/>
                <a:ext cx="24120" cy="24480"/>
              </p14:xfrm>
            </p:contentPart>
          </mc:Choice>
          <mc:Fallback>
            <p:pic>
              <p:nvPicPr>
                <p:cNvPr id="36" name="Freihand 35">
                  <a:extLst>
                    <a:ext uri="{FF2B5EF4-FFF2-40B4-BE49-F238E27FC236}">
                      <a16:creationId xmlns:a16="http://schemas.microsoft.com/office/drawing/2014/main" id="{23A99033-C60F-4673-95B9-4307E3081FDC}"/>
                    </a:ext>
                  </a:extLst>
                </p:cNvPr>
                <p:cNvPicPr/>
                <p:nvPr/>
              </p:nvPicPr>
              <p:blipFill>
                <a:blip r:embed="rId59"/>
                <a:stretch>
                  <a:fillRect/>
                </a:stretch>
              </p:blipFill>
              <p:spPr>
                <a:xfrm>
                  <a:off x="4762547" y="3053760"/>
                  <a:ext cx="32760" cy="3312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37" name="Freihand 36">
                  <a:extLst>
                    <a:ext uri="{FF2B5EF4-FFF2-40B4-BE49-F238E27FC236}">
                      <a16:creationId xmlns:a16="http://schemas.microsoft.com/office/drawing/2014/main" id="{B4C641EF-C3C8-4B62-8AC8-85A3034698BE}"/>
                    </a:ext>
                  </a:extLst>
                </p14:cNvPr>
                <p14:cNvContentPartPr/>
                <p14:nvPr/>
              </p14:nvContentPartPr>
              <p14:xfrm>
                <a:off x="4124627" y="3501240"/>
                <a:ext cx="268560" cy="260640"/>
              </p14:xfrm>
            </p:contentPart>
          </mc:Choice>
          <mc:Fallback>
            <p:pic>
              <p:nvPicPr>
                <p:cNvPr id="37" name="Freihand 36">
                  <a:extLst>
                    <a:ext uri="{FF2B5EF4-FFF2-40B4-BE49-F238E27FC236}">
                      <a16:creationId xmlns:a16="http://schemas.microsoft.com/office/drawing/2014/main" id="{B4C641EF-C3C8-4B62-8AC8-85A3034698BE}"/>
                    </a:ext>
                  </a:extLst>
                </p:cNvPr>
                <p:cNvPicPr/>
                <p:nvPr/>
              </p:nvPicPr>
              <p:blipFill>
                <a:blip r:embed="rId61"/>
                <a:stretch>
                  <a:fillRect/>
                </a:stretch>
              </p:blipFill>
              <p:spPr>
                <a:xfrm>
                  <a:off x="4120307" y="3496920"/>
                  <a:ext cx="277200" cy="26928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38" name="Freihand 37">
                  <a:extLst>
                    <a:ext uri="{FF2B5EF4-FFF2-40B4-BE49-F238E27FC236}">
                      <a16:creationId xmlns:a16="http://schemas.microsoft.com/office/drawing/2014/main" id="{F2188AA1-9FC8-412C-A619-2F81D5B3BE6E}"/>
                    </a:ext>
                  </a:extLst>
                </p14:cNvPr>
                <p14:cNvContentPartPr/>
                <p14:nvPr/>
              </p14:nvContentPartPr>
              <p14:xfrm>
                <a:off x="4420907" y="3566040"/>
                <a:ext cx="57600" cy="98640"/>
              </p14:xfrm>
            </p:contentPart>
          </mc:Choice>
          <mc:Fallback>
            <p:pic>
              <p:nvPicPr>
                <p:cNvPr id="38" name="Freihand 37">
                  <a:extLst>
                    <a:ext uri="{FF2B5EF4-FFF2-40B4-BE49-F238E27FC236}">
                      <a16:creationId xmlns:a16="http://schemas.microsoft.com/office/drawing/2014/main" id="{F2188AA1-9FC8-412C-A619-2F81D5B3BE6E}"/>
                    </a:ext>
                  </a:extLst>
                </p:cNvPr>
                <p:cNvPicPr/>
                <p:nvPr/>
              </p:nvPicPr>
              <p:blipFill>
                <a:blip r:embed="rId63"/>
                <a:stretch>
                  <a:fillRect/>
                </a:stretch>
              </p:blipFill>
              <p:spPr>
                <a:xfrm>
                  <a:off x="4416587" y="3561720"/>
                  <a:ext cx="6624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40" name="Freihand 39">
                  <a:extLst>
                    <a:ext uri="{FF2B5EF4-FFF2-40B4-BE49-F238E27FC236}">
                      <a16:creationId xmlns:a16="http://schemas.microsoft.com/office/drawing/2014/main" id="{7845C735-C074-43F2-8DA6-B8854A9C63A4}"/>
                    </a:ext>
                  </a:extLst>
                </p14:cNvPr>
                <p14:cNvContentPartPr/>
                <p14:nvPr/>
              </p14:nvContentPartPr>
              <p14:xfrm>
                <a:off x="4578227" y="3494760"/>
                <a:ext cx="209880" cy="146880"/>
              </p14:xfrm>
            </p:contentPart>
          </mc:Choice>
          <mc:Fallback>
            <p:pic>
              <p:nvPicPr>
                <p:cNvPr id="40" name="Freihand 39">
                  <a:extLst>
                    <a:ext uri="{FF2B5EF4-FFF2-40B4-BE49-F238E27FC236}">
                      <a16:creationId xmlns:a16="http://schemas.microsoft.com/office/drawing/2014/main" id="{7845C735-C074-43F2-8DA6-B8854A9C63A4}"/>
                    </a:ext>
                  </a:extLst>
                </p:cNvPr>
                <p:cNvPicPr/>
                <p:nvPr/>
              </p:nvPicPr>
              <p:blipFill>
                <a:blip r:embed="rId65"/>
                <a:stretch>
                  <a:fillRect/>
                </a:stretch>
              </p:blipFill>
              <p:spPr>
                <a:xfrm>
                  <a:off x="4573907" y="3490440"/>
                  <a:ext cx="21852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41" name="Freihand 40">
                  <a:extLst>
                    <a:ext uri="{FF2B5EF4-FFF2-40B4-BE49-F238E27FC236}">
                      <a16:creationId xmlns:a16="http://schemas.microsoft.com/office/drawing/2014/main" id="{DF151E3E-A79E-4B49-801B-B6C058FC28EA}"/>
                    </a:ext>
                  </a:extLst>
                </p14:cNvPr>
                <p14:cNvContentPartPr/>
                <p14:nvPr/>
              </p14:nvContentPartPr>
              <p14:xfrm>
                <a:off x="4807187" y="3340320"/>
                <a:ext cx="218880" cy="211680"/>
              </p14:xfrm>
            </p:contentPart>
          </mc:Choice>
          <mc:Fallback>
            <p:pic>
              <p:nvPicPr>
                <p:cNvPr id="41" name="Freihand 40">
                  <a:extLst>
                    <a:ext uri="{FF2B5EF4-FFF2-40B4-BE49-F238E27FC236}">
                      <a16:creationId xmlns:a16="http://schemas.microsoft.com/office/drawing/2014/main" id="{DF151E3E-A79E-4B49-801B-B6C058FC28EA}"/>
                    </a:ext>
                  </a:extLst>
                </p:cNvPr>
                <p:cNvPicPr/>
                <p:nvPr/>
              </p:nvPicPr>
              <p:blipFill>
                <a:blip r:embed="rId67"/>
                <a:stretch>
                  <a:fillRect/>
                </a:stretch>
              </p:blipFill>
              <p:spPr>
                <a:xfrm>
                  <a:off x="4802867" y="3336000"/>
                  <a:ext cx="227520" cy="22032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42" name="Freihand 41">
                  <a:extLst>
                    <a:ext uri="{FF2B5EF4-FFF2-40B4-BE49-F238E27FC236}">
                      <a16:creationId xmlns:a16="http://schemas.microsoft.com/office/drawing/2014/main" id="{6CA28E54-B5FA-4720-A84D-0931AACDFE1B}"/>
                    </a:ext>
                  </a:extLst>
                </p14:cNvPr>
                <p14:cNvContentPartPr/>
                <p14:nvPr/>
              </p14:nvContentPartPr>
              <p14:xfrm>
                <a:off x="5042627" y="3291360"/>
                <a:ext cx="122040" cy="193320"/>
              </p14:xfrm>
            </p:contentPart>
          </mc:Choice>
          <mc:Fallback>
            <p:pic>
              <p:nvPicPr>
                <p:cNvPr id="42" name="Freihand 41">
                  <a:extLst>
                    <a:ext uri="{FF2B5EF4-FFF2-40B4-BE49-F238E27FC236}">
                      <a16:creationId xmlns:a16="http://schemas.microsoft.com/office/drawing/2014/main" id="{6CA28E54-B5FA-4720-A84D-0931AACDFE1B}"/>
                    </a:ext>
                  </a:extLst>
                </p:cNvPr>
                <p:cNvPicPr/>
                <p:nvPr/>
              </p:nvPicPr>
              <p:blipFill>
                <a:blip r:embed="rId69"/>
                <a:stretch>
                  <a:fillRect/>
                </a:stretch>
              </p:blipFill>
              <p:spPr>
                <a:xfrm>
                  <a:off x="5038307" y="3287040"/>
                  <a:ext cx="13068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44" name="Freihand 43">
                  <a:extLst>
                    <a:ext uri="{FF2B5EF4-FFF2-40B4-BE49-F238E27FC236}">
                      <a16:creationId xmlns:a16="http://schemas.microsoft.com/office/drawing/2014/main" id="{EF07E577-F7EE-42C3-852B-808CC3675947}"/>
                    </a:ext>
                  </a:extLst>
                </p14:cNvPr>
                <p14:cNvContentPartPr/>
                <p14:nvPr/>
              </p14:nvContentPartPr>
              <p14:xfrm>
                <a:off x="4437827" y="3773760"/>
                <a:ext cx="125640" cy="169200"/>
              </p14:xfrm>
            </p:contentPart>
          </mc:Choice>
          <mc:Fallback>
            <p:pic>
              <p:nvPicPr>
                <p:cNvPr id="44" name="Freihand 43">
                  <a:extLst>
                    <a:ext uri="{FF2B5EF4-FFF2-40B4-BE49-F238E27FC236}">
                      <a16:creationId xmlns:a16="http://schemas.microsoft.com/office/drawing/2014/main" id="{EF07E577-F7EE-42C3-852B-808CC3675947}"/>
                    </a:ext>
                  </a:extLst>
                </p:cNvPr>
                <p:cNvPicPr/>
                <p:nvPr/>
              </p:nvPicPr>
              <p:blipFill>
                <a:blip r:embed="rId71"/>
                <a:stretch>
                  <a:fillRect/>
                </a:stretch>
              </p:blipFill>
              <p:spPr>
                <a:xfrm>
                  <a:off x="4433507" y="3769440"/>
                  <a:ext cx="134280" cy="17784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45" name="Freihand 44">
                  <a:extLst>
                    <a:ext uri="{FF2B5EF4-FFF2-40B4-BE49-F238E27FC236}">
                      <a16:creationId xmlns:a16="http://schemas.microsoft.com/office/drawing/2014/main" id="{C12544CD-8759-4B40-A130-16BD2ADE5657}"/>
                    </a:ext>
                  </a:extLst>
                </p14:cNvPr>
                <p14:cNvContentPartPr/>
                <p14:nvPr/>
              </p14:nvContentPartPr>
              <p14:xfrm>
                <a:off x="4557707" y="3742800"/>
                <a:ext cx="273960" cy="167040"/>
              </p14:xfrm>
            </p:contentPart>
          </mc:Choice>
          <mc:Fallback>
            <p:pic>
              <p:nvPicPr>
                <p:cNvPr id="45" name="Freihand 44">
                  <a:extLst>
                    <a:ext uri="{FF2B5EF4-FFF2-40B4-BE49-F238E27FC236}">
                      <a16:creationId xmlns:a16="http://schemas.microsoft.com/office/drawing/2014/main" id="{C12544CD-8759-4B40-A130-16BD2ADE5657}"/>
                    </a:ext>
                  </a:extLst>
                </p:cNvPr>
                <p:cNvPicPr/>
                <p:nvPr/>
              </p:nvPicPr>
              <p:blipFill>
                <a:blip r:embed="rId73"/>
                <a:stretch>
                  <a:fillRect/>
                </a:stretch>
              </p:blipFill>
              <p:spPr>
                <a:xfrm>
                  <a:off x="4553387" y="3738480"/>
                  <a:ext cx="282600" cy="17568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46" name="Freihand 45">
                  <a:extLst>
                    <a:ext uri="{FF2B5EF4-FFF2-40B4-BE49-F238E27FC236}">
                      <a16:creationId xmlns:a16="http://schemas.microsoft.com/office/drawing/2014/main" id="{323B65C5-3032-423E-AAF1-2DFAA41D3EBF}"/>
                    </a:ext>
                  </a:extLst>
                </p14:cNvPr>
                <p14:cNvContentPartPr/>
                <p14:nvPr/>
              </p14:nvContentPartPr>
              <p14:xfrm>
                <a:off x="4821227" y="3727680"/>
                <a:ext cx="360" cy="360"/>
              </p14:xfrm>
            </p:contentPart>
          </mc:Choice>
          <mc:Fallback>
            <p:pic>
              <p:nvPicPr>
                <p:cNvPr id="46" name="Freihand 45">
                  <a:extLst>
                    <a:ext uri="{FF2B5EF4-FFF2-40B4-BE49-F238E27FC236}">
                      <a16:creationId xmlns:a16="http://schemas.microsoft.com/office/drawing/2014/main" id="{323B65C5-3032-423E-AAF1-2DFAA41D3EBF}"/>
                    </a:ext>
                  </a:extLst>
                </p:cNvPr>
                <p:cNvPicPr/>
                <p:nvPr/>
              </p:nvPicPr>
              <p:blipFill>
                <a:blip r:embed="rId37"/>
                <a:stretch>
                  <a:fillRect/>
                </a:stretch>
              </p:blipFill>
              <p:spPr>
                <a:xfrm>
                  <a:off x="4816907" y="3723360"/>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7" name="Freihand 46">
                  <a:extLst>
                    <a:ext uri="{FF2B5EF4-FFF2-40B4-BE49-F238E27FC236}">
                      <a16:creationId xmlns:a16="http://schemas.microsoft.com/office/drawing/2014/main" id="{C3C9AB62-6B21-44E7-B05F-03F6C6B85D2F}"/>
                    </a:ext>
                  </a:extLst>
                </p14:cNvPr>
                <p14:cNvContentPartPr/>
                <p14:nvPr/>
              </p14:nvContentPartPr>
              <p14:xfrm>
                <a:off x="4889987" y="3773400"/>
                <a:ext cx="104040" cy="86040"/>
              </p14:xfrm>
            </p:contentPart>
          </mc:Choice>
          <mc:Fallback>
            <p:pic>
              <p:nvPicPr>
                <p:cNvPr id="47" name="Freihand 46">
                  <a:extLst>
                    <a:ext uri="{FF2B5EF4-FFF2-40B4-BE49-F238E27FC236}">
                      <a16:creationId xmlns:a16="http://schemas.microsoft.com/office/drawing/2014/main" id="{C3C9AB62-6B21-44E7-B05F-03F6C6B85D2F}"/>
                    </a:ext>
                  </a:extLst>
                </p:cNvPr>
                <p:cNvPicPr/>
                <p:nvPr/>
              </p:nvPicPr>
              <p:blipFill>
                <a:blip r:embed="rId76"/>
                <a:stretch>
                  <a:fillRect/>
                </a:stretch>
              </p:blipFill>
              <p:spPr>
                <a:xfrm>
                  <a:off x="4885667" y="3769080"/>
                  <a:ext cx="11268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48" name="Freihand 47">
                  <a:extLst>
                    <a:ext uri="{FF2B5EF4-FFF2-40B4-BE49-F238E27FC236}">
                      <a16:creationId xmlns:a16="http://schemas.microsoft.com/office/drawing/2014/main" id="{85E3EC28-C2CA-48C5-ACA8-1C3762901297}"/>
                    </a:ext>
                  </a:extLst>
                </p14:cNvPr>
                <p14:cNvContentPartPr/>
                <p14:nvPr/>
              </p14:nvContentPartPr>
              <p14:xfrm>
                <a:off x="5027507" y="3692400"/>
                <a:ext cx="81720" cy="150840"/>
              </p14:xfrm>
            </p:contentPart>
          </mc:Choice>
          <mc:Fallback>
            <p:pic>
              <p:nvPicPr>
                <p:cNvPr id="48" name="Freihand 47">
                  <a:extLst>
                    <a:ext uri="{FF2B5EF4-FFF2-40B4-BE49-F238E27FC236}">
                      <a16:creationId xmlns:a16="http://schemas.microsoft.com/office/drawing/2014/main" id="{85E3EC28-C2CA-48C5-ACA8-1C3762901297}"/>
                    </a:ext>
                  </a:extLst>
                </p:cNvPr>
                <p:cNvPicPr/>
                <p:nvPr/>
              </p:nvPicPr>
              <p:blipFill>
                <a:blip r:embed="rId78"/>
                <a:stretch>
                  <a:fillRect/>
                </a:stretch>
              </p:blipFill>
              <p:spPr>
                <a:xfrm>
                  <a:off x="5023187" y="3688080"/>
                  <a:ext cx="9036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49" name="Freihand 48">
                  <a:extLst>
                    <a:ext uri="{FF2B5EF4-FFF2-40B4-BE49-F238E27FC236}">
                      <a16:creationId xmlns:a16="http://schemas.microsoft.com/office/drawing/2014/main" id="{D21A6B2B-6791-40C9-BAF3-AE4940388DDC}"/>
                    </a:ext>
                  </a:extLst>
                </p14:cNvPr>
                <p14:cNvContentPartPr/>
                <p14:nvPr/>
              </p14:nvContentPartPr>
              <p14:xfrm>
                <a:off x="5163947" y="3600960"/>
                <a:ext cx="126720" cy="187920"/>
              </p14:xfrm>
            </p:contentPart>
          </mc:Choice>
          <mc:Fallback>
            <p:pic>
              <p:nvPicPr>
                <p:cNvPr id="49" name="Freihand 48">
                  <a:extLst>
                    <a:ext uri="{FF2B5EF4-FFF2-40B4-BE49-F238E27FC236}">
                      <a16:creationId xmlns:a16="http://schemas.microsoft.com/office/drawing/2014/main" id="{D21A6B2B-6791-40C9-BAF3-AE4940388DDC}"/>
                    </a:ext>
                  </a:extLst>
                </p:cNvPr>
                <p:cNvPicPr/>
                <p:nvPr/>
              </p:nvPicPr>
              <p:blipFill>
                <a:blip r:embed="rId80"/>
                <a:stretch>
                  <a:fillRect/>
                </a:stretch>
              </p:blipFill>
              <p:spPr>
                <a:xfrm>
                  <a:off x="5159627" y="3596640"/>
                  <a:ext cx="135360" cy="19656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50" name="Freihand 49">
                  <a:extLst>
                    <a:ext uri="{FF2B5EF4-FFF2-40B4-BE49-F238E27FC236}">
                      <a16:creationId xmlns:a16="http://schemas.microsoft.com/office/drawing/2014/main" id="{42981DD4-15F4-4497-A239-E63D8497EEF1}"/>
                    </a:ext>
                  </a:extLst>
                </p14:cNvPr>
                <p14:cNvContentPartPr/>
                <p14:nvPr/>
              </p14:nvContentPartPr>
              <p14:xfrm>
                <a:off x="5281667" y="3554160"/>
                <a:ext cx="75960" cy="218160"/>
              </p14:xfrm>
            </p:contentPart>
          </mc:Choice>
          <mc:Fallback>
            <p:pic>
              <p:nvPicPr>
                <p:cNvPr id="50" name="Freihand 49">
                  <a:extLst>
                    <a:ext uri="{FF2B5EF4-FFF2-40B4-BE49-F238E27FC236}">
                      <a16:creationId xmlns:a16="http://schemas.microsoft.com/office/drawing/2014/main" id="{42981DD4-15F4-4497-A239-E63D8497EEF1}"/>
                    </a:ext>
                  </a:extLst>
                </p:cNvPr>
                <p:cNvPicPr/>
                <p:nvPr/>
              </p:nvPicPr>
              <p:blipFill>
                <a:blip r:embed="rId82"/>
                <a:stretch>
                  <a:fillRect/>
                </a:stretch>
              </p:blipFill>
              <p:spPr>
                <a:xfrm>
                  <a:off x="5277347" y="3549840"/>
                  <a:ext cx="84600" cy="22680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51" name="Freihand 50">
                  <a:extLst>
                    <a:ext uri="{FF2B5EF4-FFF2-40B4-BE49-F238E27FC236}">
                      <a16:creationId xmlns:a16="http://schemas.microsoft.com/office/drawing/2014/main" id="{7075BACE-CAF0-480A-B19D-7DFBD92E98AB}"/>
                    </a:ext>
                  </a:extLst>
                </p14:cNvPr>
                <p14:cNvContentPartPr/>
                <p14:nvPr/>
              </p14:nvContentPartPr>
              <p14:xfrm>
                <a:off x="5373107" y="3534360"/>
                <a:ext cx="99000" cy="208440"/>
              </p14:xfrm>
            </p:contentPart>
          </mc:Choice>
          <mc:Fallback>
            <p:pic>
              <p:nvPicPr>
                <p:cNvPr id="51" name="Freihand 50">
                  <a:extLst>
                    <a:ext uri="{FF2B5EF4-FFF2-40B4-BE49-F238E27FC236}">
                      <a16:creationId xmlns:a16="http://schemas.microsoft.com/office/drawing/2014/main" id="{7075BACE-CAF0-480A-B19D-7DFBD92E98AB}"/>
                    </a:ext>
                  </a:extLst>
                </p:cNvPr>
                <p:cNvPicPr/>
                <p:nvPr/>
              </p:nvPicPr>
              <p:blipFill>
                <a:blip r:embed="rId84"/>
                <a:stretch>
                  <a:fillRect/>
                </a:stretch>
              </p:blipFill>
              <p:spPr>
                <a:xfrm>
                  <a:off x="5368787" y="3530040"/>
                  <a:ext cx="107640" cy="21708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52" name="Freihand 51">
                  <a:extLst>
                    <a:ext uri="{FF2B5EF4-FFF2-40B4-BE49-F238E27FC236}">
                      <a16:creationId xmlns:a16="http://schemas.microsoft.com/office/drawing/2014/main" id="{5C2412B2-D184-4FCA-918B-614AC8BFE788}"/>
                    </a:ext>
                  </a:extLst>
                </p14:cNvPr>
                <p14:cNvContentPartPr/>
                <p14:nvPr/>
              </p14:nvContentPartPr>
              <p14:xfrm>
                <a:off x="5410907" y="3632280"/>
                <a:ext cx="61920" cy="37800"/>
              </p14:xfrm>
            </p:contentPart>
          </mc:Choice>
          <mc:Fallback>
            <p:pic>
              <p:nvPicPr>
                <p:cNvPr id="52" name="Freihand 51">
                  <a:extLst>
                    <a:ext uri="{FF2B5EF4-FFF2-40B4-BE49-F238E27FC236}">
                      <a16:creationId xmlns:a16="http://schemas.microsoft.com/office/drawing/2014/main" id="{5C2412B2-D184-4FCA-918B-614AC8BFE788}"/>
                    </a:ext>
                  </a:extLst>
                </p:cNvPr>
                <p:cNvPicPr/>
                <p:nvPr/>
              </p:nvPicPr>
              <p:blipFill>
                <a:blip r:embed="rId86"/>
                <a:stretch>
                  <a:fillRect/>
                </a:stretch>
              </p:blipFill>
              <p:spPr>
                <a:xfrm>
                  <a:off x="5406587" y="3627960"/>
                  <a:ext cx="70560" cy="4644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53" name="Freihand 52">
                  <a:extLst>
                    <a:ext uri="{FF2B5EF4-FFF2-40B4-BE49-F238E27FC236}">
                      <a16:creationId xmlns:a16="http://schemas.microsoft.com/office/drawing/2014/main" id="{C62841FB-0B29-4503-B2C2-9E4BE43BD2BC}"/>
                    </a:ext>
                  </a:extLst>
                </p14:cNvPr>
                <p14:cNvContentPartPr/>
                <p14:nvPr/>
              </p14:nvContentPartPr>
              <p14:xfrm>
                <a:off x="5569667" y="3539040"/>
                <a:ext cx="145080" cy="108000"/>
              </p14:xfrm>
            </p:contentPart>
          </mc:Choice>
          <mc:Fallback>
            <p:pic>
              <p:nvPicPr>
                <p:cNvPr id="53" name="Freihand 52">
                  <a:extLst>
                    <a:ext uri="{FF2B5EF4-FFF2-40B4-BE49-F238E27FC236}">
                      <a16:creationId xmlns:a16="http://schemas.microsoft.com/office/drawing/2014/main" id="{C62841FB-0B29-4503-B2C2-9E4BE43BD2BC}"/>
                    </a:ext>
                  </a:extLst>
                </p:cNvPr>
                <p:cNvPicPr/>
                <p:nvPr/>
              </p:nvPicPr>
              <p:blipFill>
                <a:blip r:embed="rId88"/>
                <a:stretch>
                  <a:fillRect/>
                </a:stretch>
              </p:blipFill>
              <p:spPr>
                <a:xfrm>
                  <a:off x="5565347" y="3534720"/>
                  <a:ext cx="153720" cy="11664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54" name="Freihand 53">
                  <a:extLst>
                    <a:ext uri="{FF2B5EF4-FFF2-40B4-BE49-F238E27FC236}">
                      <a16:creationId xmlns:a16="http://schemas.microsoft.com/office/drawing/2014/main" id="{B2A5EADB-653F-4BFD-AD8F-A0019FD6F277}"/>
                    </a:ext>
                  </a:extLst>
                </p14:cNvPr>
                <p14:cNvContentPartPr/>
                <p14:nvPr/>
              </p14:nvContentPartPr>
              <p14:xfrm>
                <a:off x="5609627" y="3613920"/>
                <a:ext cx="154800" cy="98640"/>
              </p14:xfrm>
            </p:contentPart>
          </mc:Choice>
          <mc:Fallback>
            <p:pic>
              <p:nvPicPr>
                <p:cNvPr id="54" name="Freihand 53">
                  <a:extLst>
                    <a:ext uri="{FF2B5EF4-FFF2-40B4-BE49-F238E27FC236}">
                      <a16:creationId xmlns:a16="http://schemas.microsoft.com/office/drawing/2014/main" id="{B2A5EADB-653F-4BFD-AD8F-A0019FD6F277}"/>
                    </a:ext>
                  </a:extLst>
                </p:cNvPr>
                <p:cNvPicPr/>
                <p:nvPr/>
              </p:nvPicPr>
              <p:blipFill>
                <a:blip r:embed="rId90"/>
                <a:stretch>
                  <a:fillRect/>
                </a:stretch>
              </p:blipFill>
              <p:spPr>
                <a:xfrm>
                  <a:off x="5605307" y="3609600"/>
                  <a:ext cx="16344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55" name="Freihand 54">
                  <a:extLst>
                    <a:ext uri="{FF2B5EF4-FFF2-40B4-BE49-F238E27FC236}">
                      <a16:creationId xmlns:a16="http://schemas.microsoft.com/office/drawing/2014/main" id="{CB7DFDE3-24E8-4BA0-B3CB-24314F174FE9}"/>
                    </a:ext>
                  </a:extLst>
                </p14:cNvPr>
                <p14:cNvContentPartPr/>
                <p14:nvPr/>
              </p14:nvContentPartPr>
              <p14:xfrm>
                <a:off x="5801507" y="3468120"/>
                <a:ext cx="91080" cy="220320"/>
              </p14:xfrm>
            </p:contentPart>
          </mc:Choice>
          <mc:Fallback>
            <p:pic>
              <p:nvPicPr>
                <p:cNvPr id="55" name="Freihand 54">
                  <a:extLst>
                    <a:ext uri="{FF2B5EF4-FFF2-40B4-BE49-F238E27FC236}">
                      <a16:creationId xmlns:a16="http://schemas.microsoft.com/office/drawing/2014/main" id="{CB7DFDE3-24E8-4BA0-B3CB-24314F174FE9}"/>
                    </a:ext>
                  </a:extLst>
                </p:cNvPr>
                <p:cNvPicPr/>
                <p:nvPr/>
              </p:nvPicPr>
              <p:blipFill>
                <a:blip r:embed="rId92"/>
                <a:stretch>
                  <a:fillRect/>
                </a:stretch>
              </p:blipFill>
              <p:spPr>
                <a:xfrm>
                  <a:off x="5797187" y="3463800"/>
                  <a:ext cx="99720" cy="22896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56" name="Freihand 55">
                  <a:extLst>
                    <a:ext uri="{FF2B5EF4-FFF2-40B4-BE49-F238E27FC236}">
                      <a16:creationId xmlns:a16="http://schemas.microsoft.com/office/drawing/2014/main" id="{21F3D36E-E22D-409C-917B-F3D3EED3EB5A}"/>
                    </a:ext>
                  </a:extLst>
                </p14:cNvPr>
                <p14:cNvContentPartPr/>
                <p14:nvPr/>
              </p14:nvContentPartPr>
              <p14:xfrm>
                <a:off x="5819867" y="3443640"/>
                <a:ext cx="68400" cy="7920"/>
              </p14:xfrm>
            </p:contentPart>
          </mc:Choice>
          <mc:Fallback>
            <p:pic>
              <p:nvPicPr>
                <p:cNvPr id="56" name="Freihand 55">
                  <a:extLst>
                    <a:ext uri="{FF2B5EF4-FFF2-40B4-BE49-F238E27FC236}">
                      <a16:creationId xmlns:a16="http://schemas.microsoft.com/office/drawing/2014/main" id="{21F3D36E-E22D-409C-917B-F3D3EED3EB5A}"/>
                    </a:ext>
                  </a:extLst>
                </p:cNvPr>
                <p:cNvPicPr/>
                <p:nvPr/>
              </p:nvPicPr>
              <p:blipFill>
                <a:blip r:embed="rId94"/>
                <a:stretch>
                  <a:fillRect/>
                </a:stretch>
              </p:blipFill>
              <p:spPr>
                <a:xfrm>
                  <a:off x="5815547" y="3439320"/>
                  <a:ext cx="77040" cy="1656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7" name="Freihand 56">
                  <a:extLst>
                    <a:ext uri="{FF2B5EF4-FFF2-40B4-BE49-F238E27FC236}">
                      <a16:creationId xmlns:a16="http://schemas.microsoft.com/office/drawing/2014/main" id="{2CF5283D-B036-4F10-9D21-2E6B26484522}"/>
                    </a:ext>
                  </a:extLst>
                </p14:cNvPr>
                <p14:cNvContentPartPr/>
                <p14:nvPr/>
              </p14:nvContentPartPr>
              <p14:xfrm>
                <a:off x="5917427" y="3414840"/>
                <a:ext cx="232200" cy="211320"/>
              </p14:xfrm>
            </p:contentPart>
          </mc:Choice>
          <mc:Fallback>
            <p:pic>
              <p:nvPicPr>
                <p:cNvPr id="57" name="Freihand 56">
                  <a:extLst>
                    <a:ext uri="{FF2B5EF4-FFF2-40B4-BE49-F238E27FC236}">
                      <a16:creationId xmlns:a16="http://schemas.microsoft.com/office/drawing/2014/main" id="{2CF5283D-B036-4F10-9D21-2E6B26484522}"/>
                    </a:ext>
                  </a:extLst>
                </p:cNvPr>
                <p:cNvPicPr/>
                <p:nvPr/>
              </p:nvPicPr>
              <p:blipFill>
                <a:blip r:embed="rId96"/>
                <a:stretch>
                  <a:fillRect/>
                </a:stretch>
              </p:blipFill>
              <p:spPr>
                <a:xfrm>
                  <a:off x="5913107" y="3410520"/>
                  <a:ext cx="24084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58" name="Freihand 57">
                  <a:extLst>
                    <a:ext uri="{FF2B5EF4-FFF2-40B4-BE49-F238E27FC236}">
                      <a16:creationId xmlns:a16="http://schemas.microsoft.com/office/drawing/2014/main" id="{0AB1317D-E15B-4864-8CB6-588D4BB98F88}"/>
                    </a:ext>
                  </a:extLst>
                </p14:cNvPr>
                <p14:cNvContentPartPr/>
                <p14:nvPr/>
              </p14:nvContentPartPr>
              <p14:xfrm>
                <a:off x="6005987" y="3326640"/>
                <a:ext cx="95400" cy="144720"/>
              </p14:xfrm>
            </p:contentPart>
          </mc:Choice>
          <mc:Fallback>
            <p:pic>
              <p:nvPicPr>
                <p:cNvPr id="58" name="Freihand 57">
                  <a:extLst>
                    <a:ext uri="{FF2B5EF4-FFF2-40B4-BE49-F238E27FC236}">
                      <a16:creationId xmlns:a16="http://schemas.microsoft.com/office/drawing/2014/main" id="{0AB1317D-E15B-4864-8CB6-588D4BB98F88}"/>
                    </a:ext>
                  </a:extLst>
                </p:cNvPr>
                <p:cNvPicPr/>
                <p:nvPr/>
              </p:nvPicPr>
              <p:blipFill>
                <a:blip r:embed="rId98"/>
                <a:stretch>
                  <a:fillRect/>
                </a:stretch>
              </p:blipFill>
              <p:spPr>
                <a:xfrm>
                  <a:off x="6001667" y="3322320"/>
                  <a:ext cx="10404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59" name="Freihand 58">
                  <a:extLst>
                    <a:ext uri="{FF2B5EF4-FFF2-40B4-BE49-F238E27FC236}">
                      <a16:creationId xmlns:a16="http://schemas.microsoft.com/office/drawing/2014/main" id="{14FA5100-581B-4AF5-9348-39D5C0781A50}"/>
                    </a:ext>
                  </a:extLst>
                </p14:cNvPr>
                <p14:cNvContentPartPr/>
                <p14:nvPr/>
              </p14:nvContentPartPr>
              <p14:xfrm>
                <a:off x="6112907" y="3505560"/>
                <a:ext cx="107280" cy="124200"/>
              </p14:xfrm>
            </p:contentPart>
          </mc:Choice>
          <mc:Fallback>
            <p:pic>
              <p:nvPicPr>
                <p:cNvPr id="59" name="Freihand 58">
                  <a:extLst>
                    <a:ext uri="{FF2B5EF4-FFF2-40B4-BE49-F238E27FC236}">
                      <a16:creationId xmlns:a16="http://schemas.microsoft.com/office/drawing/2014/main" id="{14FA5100-581B-4AF5-9348-39D5C0781A50}"/>
                    </a:ext>
                  </a:extLst>
                </p:cNvPr>
                <p:cNvPicPr/>
                <p:nvPr/>
              </p:nvPicPr>
              <p:blipFill>
                <a:blip r:embed="rId100"/>
                <a:stretch>
                  <a:fillRect/>
                </a:stretch>
              </p:blipFill>
              <p:spPr>
                <a:xfrm>
                  <a:off x="6108587" y="3501240"/>
                  <a:ext cx="11592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60" name="Freihand 59">
                  <a:extLst>
                    <a:ext uri="{FF2B5EF4-FFF2-40B4-BE49-F238E27FC236}">
                      <a16:creationId xmlns:a16="http://schemas.microsoft.com/office/drawing/2014/main" id="{40CA3320-7FA0-4415-B463-22BF6877AE32}"/>
                    </a:ext>
                  </a:extLst>
                </p14:cNvPr>
                <p14:cNvContentPartPr/>
                <p14:nvPr/>
              </p14:nvContentPartPr>
              <p14:xfrm>
                <a:off x="6309107" y="3343200"/>
                <a:ext cx="204840" cy="192240"/>
              </p14:xfrm>
            </p:contentPart>
          </mc:Choice>
          <mc:Fallback>
            <p:pic>
              <p:nvPicPr>
                <p:cNvPr id="60" name="Freihand 59">
                  <a:extLst>
                    <a:ext uri="{FF2B5EF4-FFF2-40B4-BE49-F238E27FC236}">
                      <a16:creationId xmlns:a16="http://schemas.microsoft.com/office/drawing/2014/main" id="{40CA3320-7FA0-4415-B463-22BF6877AE32}"/>
                    </a:ext>
                  </a:extLst>
                </p:cNvPr>
                <p:cNvPicPr/>
                <p:nvPr/>
              </p:nvPicPr>
              <p:blipFill>
                <a:blip r:embed="rId102"/>
                <a:stretch>
                  <a:fillRect/>
                </a:stretch>
              </p:blipFill>
              <p:spPr>
                <a:xfrm>
                  <a:off x="6304787" y="3338880"/>
                  <a:ext cx="21348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61" name="Freihand 60">
                  <a:extLst>
                    <a:ext uri="{FF2B5EF4-FFF2-40B4-BE49-F238E27FC236}">
                      <a16:creationId xmlns:a16="http://schemas.microsoft.com/office/drawing/2014/main" id="{A457749B-760B-4670-AA1D-CAAF260B2775}"/>
                    </a:ext>
                  </a:extLst>
                </p14:cNvPr>
                <p14:cNvContentPartPr/>
                <p14:nvPr/>
              </p14:nvContentPartPr>
              <p14:xfrm>
                <a:off x="6526907" y="3434280"/>
                <a:ext cx="135360" cy="87840"/>
              </p14:xfrm>
            </p:contentPart>
          </mc:Choice>
          <mc:Fallback>
            <p:pic>
              <p:nvPicPr>
                <p:cNvPr id="61" name="Freihand 60">
                  <a:extLst>
                    <a:ext uri="{FF2B5EF4-FFF2-40B4-BE49-F238E27FC236}">
                      <a16:creationId xmlns:a16="http://schemas.microsoft.com/office/drawing/2014/main" id="{A457749B-760B-4670-AA1D-CAAF260B2775}"/>
                    </a:ext>
                  </a:extLst>
                </p:cNvPr>
                <p:cNvPicPr/>
                <p:nvPr/>
              </p:nvPicPr>
              <p:blipFill>
                <a:blip r:embed="rId104"/>
                <a:stretch>
                  <a:fillRect/>
                </a:stretch>
              </p:blipFill>
              <p:spPr>
                <a:xfrm>
                  <a:off x="6522587" y="3429960"/>
                  <a:ext cx="14400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62" name="Freihand 61">
                  <a:extLst>
                    <a:ext uri="{FF2B5EF4-FFF2-40B4-BE49-F238E27FC236}">
                      <a16:creationId xmlns:a16="http://schemas.microsoft.com/office/drawing/2014/main" id="{69EC3BC3-1CBE-4614-B283-BDB27726F290}"/>
                    </a:ext>
                  </a:extLst>
                </p14:cNvPr>
                <p14:cNvContentPartPr/>
                <p14:nvPr/>
              </p14:nvContentPartPr>
              <p14:xfrm>
                <a:off x="6671267" y="3272640"/>
                <a:ext cx="91800" cy="206280"/>
              </p14:xfrm>
            </p:contentPart>
          </mc:Choice>
          <mc:Fallback>
            <p:pic>
              <p:nvPicPr>
                <p:cNvPr id="62" name="Freihand 61">
                  <a:extLst>
                    <a:ext uri="{FF2B5EF4-FFF2-40B4-BE49-F238E27FC236}">
                      <a16:creationId xmlns:a16="http://schemas.microsoft.com/office/drawing/2014/main" id="{69EC3BC3-1CBE-4614-B283-BDB27726F290}"/>
                    </a:ext>
                  </a:extLst>
                </p:cNvPr>
                <p:cNvPicPr/>
                <p:nvPr/>
              </p:nvPicPr>
              <p:blipFill>
                <a:blip r:embed="rId106"/>
                <a:stretch>
                  <a:fillRect/>
                </a:stretch>
              </p:blipFill>
              <p:spPr>
                <a:xfrm>
                  <a:off x="6666947" y="3268320"/>
                  <a:ext cx="100440" cy="21492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63" name="Freihand 62">
                  <a:extLst>
                    <a:ext uri="{FF2B5EF4-FFF2-40B4-BE49-F238E27FC236}">
                      <a16:creationId xmlns:a16="http://schemas.microsoft.com/office/drawing/2014/main" id="{BBB8506A-8585-43F7-B92D-1AC16749CFC9}"/>
                    </a:ext>
                  </a:extLst>
                </p14:cNvPr>
                <p14:cNvContentPartPr/>
                <p14:nvPr/>
              </p14:nvContentPartPr>
              <p14:xfrm>
                <a:off x="6881507" y="3270840"/>
                <a:ext cx="122400" cy="239040"/>
              </p14:xfrm>
            </p:contentPart>
          </mc:Choice>
          <mc:Fallback>
            <p:pic>
              <p:nvPicPr>
                <p:cNvPr id="63" name="Freihand 62">
                  <a:extLst>
                    <a:ext uri="{FF2B5EF4-FFF2-40B4-BE49-F238E27FC236}">
                      <a16:creationId xmlns:a16="http://schemas.microsoft.com/office/drawing/2014/main" id="{BBB8506A-8585-43F7-B92D-1AC16749CFC9}"/>
                    </a:ext>
                  </a:extLst>
                </p:cNvPr>
                <p:cNvPicPr/>
                <p:nvPr/>
              </p:nvPicPr>
              <p:blipFill>
                <a:blip r:embed="rId108"/>
                <a:stretch>
                  <a:fillRect/>
                </a:stretch>
              </p:blipFill>
              <p:spPr>
                <a:xfrm>
                  <a:off x="6877187" y="3266520"/>
                  <a:ext cx="131040" cy="24768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64" name="Freihand 63">
                  <a:extLst>
                    <a:ext uri="{FF2B5EF4-FFF2-40B4-BE49-F238E27FC236}">
                      <a16:creationId xmlns:a16="http://schemas.microsoft.com/office/drawing/2014/main" id="{6A67D844-9653-4B5D-8291-BFA24F181CF8}"/>
                    </a:ext>
                  </a:extLst>
                </p14:cNvPr>
                <p14:cNvContentPartPr/>
                <p14:nvPr/>
              </p14:nvContentPartPr>
              <p14:xfrm>
                <a:off x="7096067" y="3278400"/>
                <a:ext cx="16920" cy="190800"/>
              </p14:xfrm>
            </p:contentPart>
          </mc:Choice>
          <mc:Fallback>
            <p:pic>
              <p:nvPicPr>
                <p:cNvPr id="64" name="Freihand 63">
                  <a:extLst>
                    <a:ext uri="{FF2B5EF4-FFF2-40B4-BE49-F238E27FC236}">
                      <a16:creationId xmlns:a16="http://schemas.microsoft.com/office/drawing/2014/main" id="{6A67D844-9653-4B5D-8291-BFA24F181CF8}"/>
                    </a:ext>
                  </a:extLst>
                </p:cNvPr>
                <p:cNvPicPr/>
                <p:nvPr/>
              </p:nvPicPr>
              <p:blipFill>
                <a:blip r:embed="rId110"/>
                <a:stretch>
                  <a:fillRect/>
                </a:stretch>
              </p:blipFill>
              <p:spPr>
                <a:xfrm>
                  <a:off x="7091747" y="3274080"/>
                  <a:ext cx="25560" cy="19944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65" name="Freihand 64">
                  <a:extLst>
                    <a:ext uri="{FF2B5EF4-FFF2-40B4-BE49-F238E27FC236}">
                      <a16:creationId xmlns:a16="http://schemas.microsoft.com/office/drawing/2014/main" id="{4146A94E-2955-4BA2-8846-5DF6B703278C}"/>
                    </a:ext>
                  </a:extLst>
                </p14:cNvPr>
                <p14:cNvContentPartPr/>
                <p14:nvPr/>
              </p14:nvContentPartPr>
              <p14:xfrm>
                <a:off x="7008227" y="3266520"/>
                <a:ext cx="173880" cy="192240"/>
              </p14:xfrm>
            </p:contentPart>
          </mc:Choice>
          <mc:Fallback>
            <p:pic>
              <p:nvPicPr>
                <p:cNvPr id="65" name="Freihand 64">
                  <a:extLst>
                    <a:ext uri="{FF2B5EF4-FFF2-40B4-BE49-F238E27FC236}">
                      <a16:creationId xmlns:a16="http://schemas.microsoft.com/office/drawing/2014/main" id="{4146A94E-2955-4BA2-8846-5DF6B703278C}"/>
                    </a:ext>
                  </a:extLst>
                </p:cNvPr>
                <p:cNvPicPr/>
                <p:nvPr/>
              </p:nvPicPr>
              <p:blipFill>
                <a:blip r:embed="rId112"/>
                <a:stretch>
                  <a:fillRect/>
                </a:stretch>
              </p:blipFill>
              <p:spPr>
                <a:xfrm>
                  <a:off x="7003907" y="3262200"/>
                  <a:ext cx="18252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66" name="Freihand 65">
                  <a:extLst>
                    <a:ext uri="{FF2B5EF4-FFF2-40B4-BE49-F238E27FC236}">
                      <a16:creationId xmlns:a16="http://schemas.microsoft.com/office/drawing/2014/main" id="{83D87E85-2B1D-4C61-9186-D7E36A9CF483}"/>
                    </a:ext>
                  </a:extLst>
                </p14:cNvPr>
                <p14:cNvContentPartPr/>
                <p14:nvPr/>
              </p14:nvContentPartPr>
              <p14:xfrm>
                <a:off x="7244387" y="3253560"/>
                <a:ext cx="9360" cy="189000"/>
              </p14:xfrm>
            </p:contentPart>
          </mc:Choice>
          <mc:Fallback>
            <p:pic>
              <p:nvPicPr>
                <p:cNvPr id="66" name="Freihand 65">
                  <a:extLst>
                    <a:ext uri="{FF2B5EF4-FFF2-40B4-BE49-F238E27FC236}">
                      <a16:creationId xmlns:a16="http://schemas.microsoft.com/office/drawing/2014/main" id="{83D87E85-2B1D-4C61-9186-D7E36A9CF483}"/>
                    </a:ext>
                  </a:extLst>
                </p:cNvPr>
                <p:cNvPicPr/>
                <p:nvPr/>
              </p:nvPicPr>
              <p:blipFill>
                <a:blip r:embed="rId114"/>
                <a:stretch>
                  <a:fillRect/>
                </a:stretch>
              </p:blipFill>
              <p:spPr>
                <a:xfrm>
                  <a:off x="7240067" y="3249240"/>
                  <a:ext cx="18000" cy="19764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67" name="Freihand 66">
                  <a:extLst>
                    <a:ext uri="{FF2B5EF4-FFF2-40B4-BE49-F238E27FC236}">
                      <a16:creationId xmlns:a16="http://schemas.microsoft.com/office/drawing/2014/main" id="{FB8AD6D3-436C-44C0-B3CC-089EC2F744F4}"/>
                    </a:ext>
                  </a:extLst>
                </p14:cNvPr>
                <p14:cNvContentPartPr/>
                <p14:nvPr/>
              </p14:nvContentPartPr>
              <p14:xfrm>
                <a:off x="7142867" y="3195600"/>
                <a:ext cx="187920" cy="129960"/>
              </p14:xfrm>
            </p:contentPart>
          </mc:Choice>
          <mc:Fallback>
            <p:pic>
              <p:nvPicPr>
                <p:cNvPr id="67" name="Freihand 66">
                  <a:extLst>
                    <a:ext uri="{FF2B5EF4-FFF2-40B4-BE49-F238E27FC236}">
                      <a16:creationId xmlns:a16="http://schemas.microsoft.com/office/drawing/2014/main" id="{FB8AD6D3-436C-44C0-B3CC-089EC2F744F4}"/>
                    </a:ext>
                  </a:extLst>
                </p:cNvPr>
                <p:cNvPicPr/>
                <p:nvPr/>
              </p:nvPicPr>
              <p:blipFill>
                <a:blip r:embed="rId116"/>
                <a:stretch>
                  <a:fillRect/>
                </a:stretch>
              </p:blipFill>
              <p:spPr>
                <a:xfrm>
                  <a:off x="7138547" y="3191280"/>
                  <a:ext cx="196560" cy="1386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17">
            <p14:nvContentPartPr>
              <p14:cNvPr id="69" name="Freihand 68">
                <a:extLst>
                  <a:ext uri="{FF2B5EF4-FFF2-40B4-BE49-F238E27FC236}">
                    <a16:creationId xmlns:a16="http://schemas.microsoft.com/office/drawing/2014/main" id="{D454B6EE-D788-41E1-9044-6100E5BB51AC}"/>
                  </a:ext>
                </a:extLst>
              </p14:cNvPr>
              <p14:cNvContentPartPr/>
              <p14:nvPr/>
            </p14:nvContentPartPr>
            <p14:xfrm>
              <a:off x="6428987" y="1380840"/>
              <a:ext cx="2031840" cy="450000"/>
            </p14:xfrm>
          </p:contentPart>
        </mc:Choice>
        <mc:Fallback>
          <p:pic>
            <p:nvPicPr>
              <p:cNvPr id="69" name="Freihand 68">
                <a:extLst>
                  <a:ext uri="{FF2B5EF4-FFF2-40B4-BE49-F238E27FC236}">
                    <a16:creationId xmlns:a16="http://schemas.microsoft.com/office/drawing/2014/main" id="{D454B6EE-D788-41E1-9044-6100E5BB51AC}"/>
                  </a:ext>
                </a:extLst>
              </p:cNvPr>
              <p:cNvPicPr/>
              <p:nvPr/>
            </p:nvPicPr>
            <p:blipFill>
              <a:blip r:embed="rId118"/>
              <a:stretch>
                <a:fillRect/>
              </a:stretch>
            </p:blipFill>
            <p:spPr>
              <a:xfrm>
                <a:off x="6424667" y="1376520"/>
                <a:ext cx="2040480" cy="45864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90" name="Freihand 89">
                <a:extLst>
                  <a:ext uri="{FF2B5EF4-FFF2-40B4-BE49-F238E27FC236}">
                    <a16:creationId xmlns:a16="http://schemas.microsoft.com/office/drawing/2014/main" id="{39B1CB33-C2D1-4D44-907A-35FD680878F6}"/>
                  </a:ext>
                </a:extLst>
              </p14:cNvPr>
              <p14:cNvContentPartPr/>
              <p14:nvPr/>
            </p14:nvContentPartPr>
            <p14:xfrm>
              <a:off x="7291907" y="1255920"/>
              <a:ext cx="1290240" cy="400680"/>
            </p14:xfrm>
          </p:contentPart>
        </mc:Choice>
        <mc:Fallback>
          <p:pic>
            <p:nvPicPr>
              <p:cNvPr id="90" name="Freihand 89">
                <a:extLst>
                  <a:ext uri="{FF2B5EF4-FFF2-40B4-BE49-F238E27FC236}">
                    <a16:creationId xmlns:a16="http://schemas.microsoft.com/office/drawing/2014/main" id="{39B1CB33-C2D1-4D44-907A-35FD680878F6}"/>
                  </a:ext>
                </a:extLst>
              </p:cNvPr>
              <p:cNvPicPr/>
              <p:nvPr/>
            </p:nvPicPr>
            <p:blipFill>
              <a:blip r:embed="rId120"/>
              <a:stretch>
                <a:fillRect/>
              </a:stretch>
            </p:blipFill>
            <p:spPr>
              <a:xfrm>
                <a:off x="7287587" y="1251600"/>
                <a:ext cx="1298880" cy="40932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92" name="Freihand 91">
                <a:extLst>
                  <a:ext uri="{FF2B5EF4-FFF2-40B4-BE49-F238E27FC236}">
                    <a16:creationId xmlns:a16="http://schemas.microsoft.com/office/drawing/2014/main" id="{7DB2B3EC-1365-41B8-8F3B-E7ED1E6488A2}"/>
                  </a:ext>
                </a:extLst>
              </p14:cNvPr>
              <p14:cNvContentPartPr/>
              <p14:nvPr/>
            </p14:nvContentPartPr>
            <p14:xfrm>
              <a:off x="7128107" y="1487400"/>
              <a:ext cx="2880" cy="14760"/>
            </p14:xfrm>
          </p:contentPart>
        </mc:Choice>
        <mc:Fallback>
          <p:pic>
            <p:nvPicPr>
              <p:cNvPr id="92" name="Freihand 91">
                <a:extLst>
                  <a:ext uri="{FF2B5EF4-FFF2-40B4-BE49-F238E27FC236}">
                    <a16:creationId xmlns:a16="http://schemas.microsoft.com/office/drawing/2014/main" id="{7DB2B3EC-1365-41B8-8F3B-E7ED1E6488A2}"/>
                  </a:ext>
                </a:extLst>
              </p:cNvPr>
              <p:cNvPicPr/>
              <p:nvPr/>
            </p:nvPicPr>
            <p:blipFill>
              <a:blip r:embed="rId122"/>
              <a:stretch>
                <a:fillRect/>
              </a:stretch>
            </p:blipFill>
            <p:spPr>
              <a:xfrm>
                <a:off x="7123787" y="1483080"/>
                <a:ext cx="11520" cy="2340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93" name="Freihand 92">
                <a:extLst>
                  <a:ext uri="{FF2B5EF4-FFF2-40B4-BE49-F238E27FC236}">
                    <a16:creationId xmlns:a16="http://schemas.microsoft.com/office/drawing/2014/main" id="{92488291-76A2-49C4-B78B-DE3654D8C13D}"/>
                  </a:ext>
                </a:extLst>
              </p14:cNvPr>
              <p14:cNvContentPartPr/>
              <p14:nvPr/>
            </p14:nvContentPartPr>
            <p14:xfrm>
              <a:off x="7119107" y="1288320"/>
              <a:ext cx="65880" cy="1187280"/>
            </p14:xfrm>
          </p:contentPart>
        </mc:Choice>
        <mc:Fallback>
          <p:pic>
            <p:nvPicPr>
              <p:cNvPr id="93" name="Freihand 92">
                <a:extLst>
                  <a:ext uri="{FF2B5EF4-FFF2-40B4-BE49-F238E27FC236}">
                    <a16:creationId xmlns:a16="http://schemas.microsoft.com/office/drawing/2014/main" id="{92488291-76A2-49C4-B78B-DE3654D8C13D}"/>
                  </a:ext>
                </a:extLst>
              </p:cNvPr>
              <p:cNvPicPr/>
              <p:nvPr/>
            </p:nvPicPr>
            <p:blipFill>
              <a:blip r:embed="rId124"/>
              <a:stretch>
                <a:fillRect/>
              </a:stretch>
            </p:blipFill>
            <p:spPr>
              <a:xfrm>
                <a:off x="7114787" y="1284000"/>
                <a:ext cx="74520" cy="1195920"/>
              </a:xfrm>
              <a:prstGeom prst="rect">
                <a:avLst/>
              </a:prstGeom>
            </p:spPr>
          </p:pic>
        </mc:Fallback>
      </mc:AlternateContent>
      <p:grpSp>
        <p:nvGrpSpPr>
          <p:cNvPr id="119" name="Gruppieren 118">
            <a:extLst>
              <a:ext uri="{FF2B5EF4-FFF2-40B4-BE49-F238E27FC236}">
                <a16:creationId xmlns:a16="http://schemas.microsoft.com/office/drawing/2014/main" id="{A4499C5C-37BF-4911-ABFF-5B3E7380283B}"/>
              </a:ext>
            </a:extLst>
          </p:cNvPr>
          <p:cNvGrpSpPr/>
          <p:nvPr/>
        </p:nvGrpSpPr>
        <p:grpSpPr>
          <a:xfrm>
            <a:off x="7836947" y="81240"/>
            <a:ext cx="3749040" cy="1465920"/>
            <a:chOff x="7836947" y="81240"/>
            <a:chExt cx="3749040" cy="1465920"/>
          </a:xfrm>
        </p:grpSpPr>
        <mc:AlternateContent xmlns:mc="http://schemas.openxmlformats.org/markup-compatibility/2006">
          <mc:Choice xmlns:p14="http://schemas.microsoft.com/office/powerpoint/2010/main" Requires="p14">
            <p:contentPart p14:bwMode="auto" r:id="rId125">
              <p14:nvContentPartPr>
                <p14:cNvPr id="70" name="Freihand 69">
                  <a:extLst>
                    <a:ext uri="{FF2B5EF4-FFF2-40B4-BE49-F238E27FC236}">
                      <a16:creationId xmlns:a16="http://schemas.microsoft.com/office/drawing/2014/main" id="{E542E8F8-6906-4DE1-9DA5-3E258EA4D527}"/>
                    </a:ext>
                  </a:extLst>
                </p14:cNvPr>
                <p14:cNvContentPartPr/>
                <p14:nvPr/>
              </p14:nvContentPartPr>
              <p14:xfrm>
                <a:off x="8626067" y="1341240"/>
                <a:ext cx="343800" cy="69840"/>
              </p14:xfrm>
            </p:contentPart>
          </mc:Choice>
          <mc:Fallback>
            <p:pic>
              <p:nvPicPr>
                <p:cNvPr id="70" name="Freihand 69">
                  <a:extLst>
                    <a:ext uri="{FF2B5EF4-FFF2-40B4-BE49-F238E27FC236}">
                      <a16:creationId xmlns:a16="http://schemas.microsoft.com/office/drawing/2014/main" id="{E542E8F8-6906-4DE1-9DA5-3E258EA4D527}"/>
                    </a:ext>
                  </a:extLst>
                </p:cNvPr>
                <p:cNvPicPr/>
                <p:nvPr/>
              </p:nvPicPr>
              <p:blipFill>
                <a:blip r:embed="rId126"/>
                <a:stretch>
                  <a:fillRect/>
                </a:stretch>
              </p:blipFill>
              <p:spPr>
                <a:xfrm>
                  <a:off x="8621747" y="1336920"/>
                  <a:ext cx="352440" cy="7848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71" name="Freihand 70">
                  <a:extLst>
                    <a:ext uri="{FF2B5EF4-FFF2-40B4-BE49-F238E27FC236}">
                      <a16:creationId xmlns:a16="http://schemas.microsoft.com/office/drawing/2014/main" id="{FF6462B2-49A9-4C8E-B01A-E58C0E96D01E}"/>
                    </a:ext>
                  </a:extLst>
                </p14:cNvPr>
                <p14:cNvContentPartPr/>
                <p14:nvPr/>
              </p14:nvContentPartPr>
              <p14:xfrm>
                <a:off x="8543267" y="1315680"/>
                <a:ext cx="338400" cy="144720"/>
              </p14:xfrm>
            </p:contentPart>
          </mc:Choice>
          <mc:Fallback>
            <p:pic>
              <p:nvPicPr>
                <p:cNvPr id="71" name="Freihand 70">
                  <a:extLst>
                    <a:ext uri="{FF2B5EF4-FFF2-40B4-BE49-F238E27FC236}">
                      <a16:creationId xmlns:a16="http://schemas.microsoft.com/office/drawing/2014/main" id="{FF6462B2-49A9-4C8E-B01A-E58C0E96D01E}"/>
                    </a:ext>
                  </a:extLst>
                </p:cNvPr>
                <p:cNvPicPr/>
                <p:nvPr/>
              </p:nvPicPr>
              <p:blipFill>
                <a:blip r:embed="rId128"/>
                <a:stretch>
                  <a:fillRect/>
                </a:stretch>
              </p:blipFill>
              <p:spPr>
                <a:xfrm>
                  <a:off x="8538947" y="1311360"/>
                  <a:ext cx="347040" cy="15336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73" name="Freihand 72">
                  <a:extLst>
                    <a:ext uri="{FF2B5EF4-FFF2-40B4-BE49-F238E27FC236}">
                      <a16:creationId xmlns:a16="http://schemas.microsoft.com/office/drawing/2014/main" id="{D455A4D8-36FA-44FC-A412-48DF4D1DE10B}"/>
                    </a:ext>
                  </a:extLst>
                </p14:cNvPr>
                <p14:cNvContentPartPr/>
                <p14:nvPr/>
              </p14:nvContentPartPr>
              <p14:xfrm>
                <a:off x="9118187" y="1285080"/>
                <a:ext cx="162000" cy="116280"/>
              </p14:xfrm>
            </p:contentPart>
          </mc:Choice>
          <mc:Fallback>
            <p:pic>
              <p:nvPicPr>
                <p:cNvPr id="73" name="Freihand 72">
                  <a:extLst>
                    <a:ext uri="{FF2B5EF4-FFF2-40B4-BE49-F238E27FC236}">
                      <a16:creationId xmlns:a16="http://schemas.microsoft.com/office/drawing/2014/main" id="{D455A4D8-36FA-44FC-A412-48DF4D1DE10B}"/>
                    </a:ext>
                  </a:extLst>
                </p:cNvPr>
                <p:cNvPicPr/>
                <p:nvPr/>
              </p:nvPicPr>
              <p:blipFill>
                <a:blip r:embed="rId130"/>
                <a:stretch>
                  <a:fillRect/>
                </a:stretch>
              </p:blipFill>
              <p:spPr>
                <a:xfrm>
                  <a:off x="9113867" y="1280760"/>
                  <a:ext cx="17064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74" name="Freihand 73">
                  <a:extLst>
                    <a:ext uri="{FF2B5EF4-FFF2-40B4-BE49-F238E27FC236}">
                      <a16:creationId xmlns:a16="http://schemas.microsoft.com/office/drawing/2014/main" id="{32079777-36D3-41E6-85BA-A9A72B24EEC6}"/>
                    </a:ext>
                  </a:extLst>
                </p14:cNvPr>
                <p14:cNvContentPartPr/>
                <p14:nvPr/>
              </p14:nvContentPartPr>
              <p14:xfrm>
                <a:off x="9260027" y="1282200"/>
                <a:ext cx="290160" cy="264960"/>
              </p14:xfrm>
            </p:contentPart>
          </mc:Choice>
          <mc:Fallback>
            <p:pic>
              <p:nvPicPr>
                <p:cNvPr id="74" name="Freihand 73">
                  <a:extLst>
                    <a:ext uri="{FF2B5EF4-FFF2-40B4-BE49-F238E27FC236}">
                      <a16:creationId xmlns:a16="http://schemas.microsoft.com/office/drawing/2014/main" id="{32079777-36D3-41E6-85BA-A9A72B24EEC6}"/>
                    </a:ext>
                  </a:extLst>
                </p:cNvPr>
                <p:cNvPicPr/>
                <p:nvPr/>
              </p:nvPicPr>
              <p:blipFill>
                <a:blip r:embed="rId132"/>
                <a:stretch>
                  <a:fillRect/>
                </a:stretch>
              </p:blipFill>
              <p:spPr>
                <a:xfrm>
                  <a:off x="9255707" y="1277880"/>
                  <a:ext cx="298800" cy="27360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75" name="Freihand 74">
                  <a:extLst>
                    <a:ext uri="{FF2B5EF4-FFF2-40B4-BE49-F238E27FC236}">
                      <a16:creationId xmlns:a16="http://schemas.microsoft.com/office/drawing/2014/main" id="{984ADBF7-4ECD-496D-8C05-912090AEAD25}"/>
                    </a:ext>
                  </a:extLst>
                </p14:cNvPr>
                <p14:cNvContentPartPr/>
                <p14:nvPr/>
              </p14:nvContentPartPr>
              <p14:xfrm>
                <a:off x="9712547" y="1246920"/>
                <a:ext cx="101520" cy="89640"/>
              </p14:xfrm>
            </p:contentPart>
          </mc:Choice>
          <mc:Fallback>
            <p:pic>
              <p:nvPicPr>
                <p:cNvPr id="75" name="Freihand 74">
                  <a:extLst>
                    <a:ext uri="{FF2B5EF4-FFF2-40B4-BE49-F238E27FC236}">
                      <a16:creationId xmlns:a16="http://schemas.microsoft.com/office/drawing/2014/main" id="{984ADBF7-4ECD-496D-8C05-912090AEAD25}"/>
                    </a:ext>
                  </a:extLst>
                </p:cNvPr>
                <p:cNvPicPr/>
                <p:nvPr/>
              </p:nvPicPr>
              <p:blipFill>
                <a:blip r:embed="rId134"/>
                <a:stretch>
                  <a:fillRect/>
                </a:stretch>
              </p:blipFill>
              <p:spPr>
                <a:xfrm>
                  <a:off x="9708227" y="1242600"/>
                  <a:ext cx="11016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76" name="Freihand 75">
                  <a:extLst>
                    <a:ext uri="{FF2B5EF4-FFF2-40B4-BE49-F238E27FC236}">
                      <a16:creationId xmlns:a16="http://schemas.microsoft.com/office/drawing/2014/main" id="{E1154B68-6F0B-4582-9FE1-A3E812FAA115}"/>
                    </a:ext>
                  </a:extLst>
                </p14:cNvPr>
                <p14:cNvContentPartPr/>
                <p14:nvPr/>
              </p14:nvContentPartPr>
              <p14:xfrm>
                <a:off x="9869867" y="1149720"/>
                <a:ext cx="38160" cy="165600"/>
              </p14:xfrm>
            </p:contentPart>
          </mc:Choice>
          <mc:Fallback>
            <p:pic>
              <p:nvPicPr>
                <p:cNvPr id="76" name="Freihand 75">
                  <a:extLst>
                    <a:ext uri="{FF2B5EF4-FFF2-40B4-BE49-F238E27FC236}">
                      <a16:creationId xmlns:a16="http://schemas.microsoft.com/office/drawing/2014/main" id="{E1154B68-6F0B-4582-9FE1-A3E812FAA115}"/>
                    </a:ext>
                  </a:extLst>
                </p:cNvPr>
                <p:cNvPicPr/>
                <p:nvPr/>
              </p:nvPicPr>
              <p:blipFill>
                <a:blip r:embed="rId136"/>
                <a:stretch>
                  <a:fillRect/>
                </a:stretch>
              </p:blipFill>
              <p:spPr>
                <a:xfrm>
                  <a:off x="9865547" y="1145400"/>
                  <a:ext cx="4680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77" name="Freihand 76">
                  <a:extLst>
                    <a:ext uri="{FF2B5EF4-FFF2-40B4-BE49-F238E27FC236}">
                      <a16:creationId xmlns:a16="http://schemas.microsoft.com/office/drawing/2014/main" id="{9B3EB62B-C58B-4110-897F-941C3EE1D08A}"/>
                    </a:ext>
                  </a:extLst>
                </p14:cNvPr>
                <p14:cNvContentPartPr/>
                <p14:nvPr/>
              </p14:nvContentPartPr>
              <p14:xfrm>
                <a:off x="9940067" y="1226400"/>
                <a:ext cx="61920" cy="76680"/>
              </p14:xfrm>
            </p:contentPart>
          </mc:Choice>
          <mc:Fallback>
            <p:pic>
              <p:nvPicPr>
                <p:cNvPr id="77" name="Freihand 76">
                  <a:extLst>
                    <a:ext uri="{FF2B5EF4-FFF2-40B4-BE49-F238E27FC236}">
                      <a16:creationId xmlns:a16="http://schemas.microsoft.com/office/drawing/2014/main" id="{9B3EB62B-C58B-4110-897F-941C3EE1D08A}"/>
                    </a:ext>
                  </a:extLst>
                </p:cNvPr>
                <p:cNvPicPr/>
                <p:nvPr/>
              </p:nvPicPr>
              <p:blipFill>
                <a:blip r:embed="rId138"/>
                <a:stretch>
                  <a:fillRect/>
                </a:stretch>
              </p:blipFill>
              <p:spPr>
                <a:xfrm>
                  <a:off x="9935747" y="1222080"/>
                  <a:ext cx="7056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78" name="Freihand 77">
                  <a:extLst>
                    <a:ext uri="{FF2B5EF4-FFF2-40B4-BE49-F238E27FC236}">
                      <a16:creationId xmlns:a16="http://schemas.microsoft.com/office/drawing/2014/main" id="{0FC0A747-3A69-44FF-987E-5F954768559B}"/>
                    </a:ext>
                  </a:extLst>
                </p14:cNvPr>
                <p14:cNvContentPartPr/>
                <p14:nvPr/>
              </p14:nvContentPartPr>
              <p14:xfrm>
                <a:off x="10043387" y="1205520"/>
                <a:ext cx="66600" cy="122400"/>
              </p14:xfrm>
            </p:contentPart>
          </mc:Choice>
          <mc:Fallback>
            <p:pic>
              <p:nvPicPr>
                <p:cNvPr id="78" name="Freihand 77">
                  <a:extLst>
                    <a:ext uri="{FF2B5EF4-FFF2-40B4-BE49-F238E27FC236}">
                      <a16:creationId xmlns:a16="http://schemas.microsoft.com/office/drawing/2014/main" id="{0FC0A747-3A69-44FF-987E-5F954768559B}"/>
                    </a:ext>
                  </a:extLst>
                </p:cNvPr>
                <p:cNvPicPr/>
                <p:nvPr/>
              </p:nvPicPr>
              <p:blipFill>
                <a:blip r:embed="rId140"/>
                <a:stretch>
                  <a:fillRect/>
                </a:stretch>
              </p:blipFill>
              <p:spPr>
                <a:xfrm>
                  <a:off x="10039067" y="1201200"/>
                  <a:ext cx="7524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79" name="Freihand 78">
                  <a:extLst>
                    <a:ext uri="{FF2B5EF4-FFF2-40B4-BE49-F238E27FC236}">
                      <a16:creationId xmlns:a16="http://schemas.microsoft.com/office/drawing/2014/main" id="{238043C5-B605-4EDC-97FA-67D2984AB058}"/>
                    </a:ext>
                  </a:extLst>
                </p14:cNvPr>
                <p14:cNvContentPartPr/>
                <p14:nvPr/>
              </p14:nvContentPartPr>
              <p14:xfrm>
                <a:off x="10122227" y="1201920"/>
                <a:ext cx="87840" cy="76680"/>
              </p14:xfrm>
            </p:contentPart>
          </mc:Choice>
          <mc:Fallback>
            <p:pic>
              <p:nvPicPr>
                <p:cNvPr id="79" name="Freihand 78">
                  <a:extLst>
                    <a:ext uri="{FF2B5EF4-FFF2-40B4-BE49-F238E27FC236}">
                      <a16:creationId xmlns:a16="http://schemas.microsoft.com/office/drawing/2014/main" id="{238043C5-B605-4EDC-97FA-67D2984AB058}"/>
                    </a:ext>
                  </a:extLst>
                </p:cNvPr>
                <p:cNvPicPr/>
                <p:nvPr/>
              </p:nvPicPr>
              <p:blipFill>
                <a:blip r:embed="rId142"/>
                <a:stretch>
                  <a:fillRect/>
                </a:stretch>
              </p:blipFill>
              <p:spPr>
                <a:xfrm>
                  <a:off x="10117907" y="1197600"/>
                  <a:ext cx="9648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80" name="Freihand 79">
                  <a:extLst>
                    <a:ext uri="{FF2B5EF4-FFF2-40B4-BE49-F238E27FC236}">
                      <a16:creationId xmlns:a16="http://schemas.microsoft.com/office/drawing/2014/main" id="{6B00BDE9-143B-4675-8E51-9FC0B36C3554}"/>
                    </a:ext>
                  </a:extLst>
                </p14:cNvPr>
                <p14:cNvContentPartPr/>
                <p14:nvPr/>
              </p14:nvContentPartPr>
              <p14:xfrm>
                <a:off x="10278107" y="1192200"/>
                <a:ext cx="249120" cy="106560"/>
              </p14:xfrm>
            </p:contentPart>
          </mc:Choice>
          <mc:Fallback>
            <p:pic>
              <p:nvPicPr>
                <p:cNvPr id="80" name="Freihand 79">
                  <a:extLst>
                    <a:ext uri="{FF2B5EF4-FFF2-40B4-BE49-F238E27FC236}">
                      <a16:creationId xmlns:a16="http://schemas.microsoft.com/office/drawing/2014/main" id="{6B00BDE9-143B-4675-8E51-9FC0B36C3554}"/>
                    </a:ext>
                  </a:extLst>
                </p:cNvPr>
                <p:cNvPicPr/>
                <p:nvPr/>
              </p:nvPicPr>
              <p:blipFill>
                <a:blip r:embed="rId144"/>
                <a:stretch>
                  <a:fillRect/>
                </a:stretch>
              </p:blipFill>
              <p:spPr>
                <a:xfrm>
                  <a:off x="10273787" y="1187880"/>
                  <a:ext cx="257760" cy="11520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81" name="Freihand 80">
                  <a:extLst>
                    <a:ext uri="{FF2B5EF4-FFF2-40B4-BE49-F238E27FC236}">
                      <a16:creationId xmlns:a16="http://schemas.microsoft.com/office/drawing/2014/main" id="{9F06916F-8ECA-48D6-9FCF-1D184AF736B7}"/>
                    </a:ext>
                  </a:extLst>
                </p14:cNvPr>
                <p14:cNvContentPartPr/>
                <p14:nvPr/>
              </p14:nvContentPartPr>
              <p14:xfrm>
                <a:off x="10593827" y="1038480"/>
                <a:ext cx="137160" cy="202320"/>
              </p14:xfrm>
            </p:contentPart>
          </mc:Choice>
          <mc:Fallback>
            <p:pic>
              <p:nvPicPr>
                <p:cNvPr id="81" name="Freihand 80">
                  <a:extLst>
                    <a:ext uri="{FF2B5EF4-FFF2-40B4-BE49-F238E27FC236}">
                      <a16:creationId xmlns:a16="http://schemas.microsoft.com/office/drawing/2014/main" id="{9F06916F-8ECA-48D6-9FCF-1D184AF736B7}"/>
                    </a:ext>
                  </a:extLst>
                </p:cNvPr>
                <p:cNvPicPr/>
                <p:nvPr/>
              </p:nvPicPr>
              <p:blipFill>
                <a:blip r:embed="rId146"/>
                <a:stretch>
                  <a:fillRect/>
                </a:stretch>
              </p:blipFill>
              <p:spPr>
                <a:xfrm>
                  <a:off x="10589507" y="1034160"/>
                  <a:ext cx="145800" cy="21096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82" name="Freihand 81">
                  <a:extLst>
                    <a:ext uri="{FF2B5EF4-FFF2-40B4-BE49-F238E27FC236}">
                      <a16:creationId xmlns:a16="http://schemas.microsoft.com/office/drawing/2014/main" id="{230A8B5D-C50B-48BE-B4BE-8E776A2703FF}"/>
                    </a:ext>
                  </a:extLst>
                </p14:cNvPr>
                <p14:cNvContentPartPr/>
                <p14:nvPr/>
              </p14:nvContentPartPr>
              <p14:xfrm>
                <a:off x="10553507" y="992400"/>
                <a:ext cx="44640" cy="27000"/>
              </p14:xfrm>
            </p:contentPart>
          </mc:Choice>
          <mc:Fallback>
            <p:pic>
              <p:nvPicPr>
                <p:cNvPr id="82" name="Freihand 81">
                  <a:extLst>
                    <a:ext uri="{FF2B5EF4-FFF2-40B4-BE49-F238E27FC236}">
                      <a16:creationId xmlns:a16="http://schemas.microsoft.com/office/drawing/2014/main" id="{230A8B5D-C50B-48BE-B4BE-8E776A2703FF}"/>
                    </a:ext>
                  </a:extLst>
                </p:cNvPr>
                <p:cNvPicPr/>
                <p:nvPr/>
              </p:nvPicPr>
              <p:blipFill>
                <a:blip r:embed="rId148"/>
                <a:stretch>
                  <a:fillRect/>
                </a:stretch>
              </p:blipFill>
              <p:spPr>
                <a:xfrm>
                  <a:off x="10549187" y="988080"/>
                  <a:ext cx="53280" cy="3564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84" name="Freihand 83">
                  <a:extLst>
                    <a:ext uri="{FF2B5EF4-FFF2-40B4-BE49-F238E27FC236}">
                      <a16:creationId xmlns:a16="http://schemas.microsoft.com/office/drawing/2014/main" id="{8E42351A-C3DC-4771-A121-E73B00CF2076}"/>
                    </a:ext>
                  </a:extLst>
                </p14:cNvPr>
                <p14:cNvContentPartPr/>
                <p14:nvPr/>
              </p14:nvContentPartPr>
              <p14:xfrm>
                <a:off x="10922147" y="1034520"/>
                <a:ext cx="33480" cy="194040"/>
              </p14:xfrm>
            </p:contentPart>
          </mc:Choice>
          <mc:Fallback>
            <p:pic>
              <p:nvPicPr>
                <p:cNvPr id="84" name="Freihand 83">
                  <a:extLst>
                    <a:ext uri="{FF2B5EF4-FFF2-40B4-BE49-F238E27FC236}">
                      <a16:creationId xmlns:a16="http://schemas.microsoft.com/office/drawing/2014/main" id="{8E42351A-C3DC-4771-A121-E73B00CF2076}"/>
                    </a:ext>
                  </a:extLst>
                </p:cNvPr>
                <p:cNvPicPr/>
                <p:nvPr/>
              </p:nvPicPr>
              <p:blipFill>
                <a:blip r:embed="rId150"/>
                <a:stretch>
                  <a:fillRect/>
                </a:stretch>
              </p:blipFill>
              <p:spPr>
                <a:xfrm>
                  <a:off x="10917827" y="1030200"/>
                  <a:ext cx="4212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85" name="Freihand 84">
                  <a:extLst>
                    <a:ext uri="{FF2B5EF4-FFF2-40B4-BE49-F238E27FC236}">
                      <a16:creationId xmlns:a16="http://schemas.microsoft.com/office/drawing/2014/main" id="{1408F184-412B-4DDD-A3DA-C4B4E3619531}"/>
                    </a:ext>
                  </a:extLst>
                </p14:cNvPr>
                <p14:cNvContentPartPr/>
                <p14:nvPr/>
              </p14:nvContentPartPr>
              <p14:xfrm>
                <a:off x="10853387" y="994200"/>
                <a:ext cx="133920" cy="126000"/>
              </p14:xfrm>
            </p:contentPart>
          </mc:Choice>
          <mc:Fallback>
            <p:pic>
              <p:nvPicPr>
                <p:cNvPr id="85" name="Freihand 84">
                  <a:extLst>
                    <a:ext uri="{FF2B5EF4-FFF2-40B4-BE49-F238E27FC236}">
                      <a16:creationId xmlns:a16="http://schemas.microsoft.com/office/drawing/2014/main" id="{1408F184-412B-4DDD-A3DA-C4B4E3619531}"/>
                    </a:ext>
                  </a:extLst>
                </p:cNvPr>
                <p:cNvPicPr/>
                <p:nvPr/>
              </p:nvPicPr>
              <p:blipFill>
                <a:blip r:embed="rId152"/>
                <a:stretch>
                  <a:fillRect/>
                </a:stretch>
              </p:blipFill>
              <p:spPr>
                <a:xfrm>
                  <a:off x="10849067" y="989880"/>
                  <a:ext cx="14256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86" name="Freihand 85">
                  <a:extLst>
                    <a:ext uri="{FF2B5EF4-FFF2-40B4-BE49-F238E27FC236}">
                      <a16:creationId xmlns:a16="http://schemas.microsoft.com/office/drawing/2014/main" id="{079D66B1-E88B-4D86-A58B-7EF37DAA07B2}"/>
                    </a:ext>
                  </a:extLst>
                </p14:cNvPr>
                <p14:cNvContentPartPr/>
                <p14:nvPr/>
              </p14:nvContentPartPr>
              <p14:xfrm>
                <a:off x="11008907" y="999240"/>
                <a:ext cx="186840" cy="212760"/>
              </p14:xfrm>
            </p:contentPart>
          </mc:Choice>
          <mc:Fallback>
            <p:pic>
              <p:nvPicPr>
                <p:cNvPr id="86" name="Freihand 85">
                  <a:extLst>
                    <a:ext uri="{FF2B5EF4-FFF2-40B4-BE49-F238E27FC236}">
                      <a16:creationId xmlns:a16="http://schemas.microsoft.com/office/drawing/2014/main" id="{079D66B1-E88B-4D86-A58B-7EF37DAA07B2}"/>
                    </a:ext>
                  </a:extLst>
                </p:cNvPr>
                <p:cNvPicPr/>
                <p:nvPr/>
              </p:nvPicPr>
              <p:blipFill>
                <a:blip r:embed="rId154"/>
                <a:stretch>
                  <a:fillRect/>
                </a:stretch>
              </p:blipFill>
              <p:spPr>
                <a:xfrm>
                  <a:off x="11004587" y="994920"/>
                  <a:ext cx="195480" cy="22140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87" name="Freihand 86">
                  <a:extLst>
                    <a:ext uri="{FF2B5EF4-FFF2-40B4-BE49-F238E27FC236}">
                      <a16:creationId xmlns:a16="http://schemas.microsoft.com/office/drawing/2014/main" id="{C33C4F57-F36E-4B02-B628-7F6088D75945}"/>
                    </a:ext>
                  </a:extLst>
                </p14:cNvPr>
                <p14:cNvContentPartPr/>
                <p14:nvPr/>
              </p14:nvContentPartPr>
              <p14:xfrm>
                <a:off x="11192867" y="1066920"/>
                <a:ext cx="232560" cy="90720"/>
              </p14:xfrm>
            </p:contentPart>
          </mc:Choice>
          <mc:Fallback>
            <p:pic>
              <p:nvPicPr>
                <p:cNvPr id="87" name="Freihand 86">
                  <a:extLst>
                    <a:ext uri="{FF2B5EF4-FFF2-40B4-BE49-F238E27FC236}">
                      <a16:creationId xmlns:a16="http://schemas.microsoft.com/office/drawing/2014/main" id="{C33C4F57-F36E-4B02-B628-7F6088D75945}"/>
                    </a:ext>
                  </a:extLst>
                </p:cNvPr>
                <p:cNvPicPr/>
                <p:nvPr/>
              </p:nvPicPr>
              <p:blipFill>
                <a:blip r:embed="rId156"/>
                <a:stretch>
                  <a:fillRect/>
                </a:stretch>
              </p:blipFill>
              <p:spPr>
                <a:xfrm>
                  <a:off x="11188547" y="1062600"/>
                  <a:ext cx="24120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88" name="Freihand 87">
                  <a:extLst>
                    <a:ext uri="{FF2B5EF4-FFF2-40B4-BE49-F238E27FC236}">
                      <a16:creationId xmlns:a16="http://schemas.microsoft.com/office/drawing/2014/main" id="{AC53A7B3-9004-4396-AE3B-431708051898}"/>
                    </a:ext>
                  </a:extLst>
                </p14:cNvPr>
                <p14:cNvContentPartPr/>
                <p14:nvPr/>
              </p14:nvContentPartPr>
              <p14:xfrm>
                <a:off x="11420387" y="983760"/>
                <a:ext cx="165600" cy="137520"/>
              </p14:xfrm>
            </p:contentPart>
          </mc:Choice>
          <mc:Fallback>
            <p:pic>
              <p:nvPicPr>
                <p:cNvPr id="88" name="Freihand 87">
                  <a:extLst>
                    <a:ext uri="{FF2B5EF4-FFF2-40B4-BE49-F238E27FC236}">
                      <a16:creationId xmlns:a16="http://schemas.microsoft.com/office/drawing/2014/main" id="{AC53A7B3-9004-4396-AE3B-431708051898}"/>
                    </a:ext>
                  </a:extLst>
                </p:cNvPr>
                <p:cNvPicPr/>
                <p:nvPr/>
              </p:nvPicPr>
              <p:blipFill>
                <a:blip r:embed="rId158"/>
                <a:stretch>
                  <a:fillRect/>
                </a:stretch>
              </p:blipFill>
              <p:spPr>
                <a:xfrm>
                  <a:off x="11416067" y="979440"/>
                  <a:ext cx="174240" cy="14616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95" name="Freihand 94">
                  <a:extLst>
                    <a:ext uri="{FF2B5EF4-FFF2-40B4-BE49-F238E27FC236}">
                      <a16:creationId xmlns:a16="http://schemas.microsoft.com/office/drawing/2014/main" id="{A771AE5F-1739-4A14-A66A-89544A01E2DD}"/>
                    </a:ext>
                  </a:extLst>
                </p14:cNvPr>
                <p14:cNvContentPartPr/>
                <p14:nvPr/>
              </p14:nvContentPartPr>
              <p14:xfrm>
                <a:off x="7917227" y="783960"/>
                <a:ext cx="352440" cy="507240"/>
              </p14:xfrm>
            </p:contentPart>
          </mc:Choice>
          <mc:Fallback>
            <p:pic>
              <p:nvPicPr>
                <p:cNvPr id="95" name="Freihand 94">
                  <a:extLst>
                    <a:ext uri="{FF2B5EF4-FFF2-40B4-BE49-F238E27FC236}">
                      <a16:creationId xmlns:a16="http://schemas.microsoft.com/office/drawing/2014/main" id="{A771AE5F-1739-4A14-A66A-89544A01E2DD}"/>
                    </a:ext>
                  </a:extLst>
                </p:cNvPr>
                <p:cNvPicPr/>
                <p:nvPr/>
              </p:nvPicPr>
              <p:blipFill>
                <a:blip r:embed="rId160"/>
                <a:stretch>
                  <a:fillRect/>
                </a:stretch>
              </p:blipFill>
              <p:spPr>
                <a:xfrm>
                  <a:off x="7912907" y="779640"/>
                  <a:ext cx="361080" cy="51588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96" name="Freihand 95">
                  <a:extLst>
                    <a:ext uri="{FF2B5EF4-FFF2-40B4-BE49-F238E27FC236}">
                      <a16:creationId xmlns:a16="http://schemas.microsoft.com/office/drawing/2014/main" id="{CDCFD570-FE69-4607-B1A7-6B7E6B54E9CD}"/>
                    </a:ext>
                  </a:extLst>
                </p14:cNvPr>
                <p14:cNvContentPartPr/>
                <p14:nvPr/>
              </p14:nvContentPartPr>
              <p14:xfrm>
                <a:off x="7836947" y="1014360"/>
                <a:ext cx="246600" cy="343080"/>
              </p14:xfrm>
            </p:contentPart>
          </mc:Choice>
          <mc:Fallback>
            <p:pic>
              <p:nvPicPr>
                <p:cNvPr id="96" name="Freihand 95">
                  <a:extLst>
                    <a:ext uri="{FF2B5EF4-FFF2-40B4-BE49-F238E27FC236}">
                      <a16:creationId xmlns:a16="http://schemas.microsoft.com/office/drawing/2014/main" id="{CDCFD570-FE69-4607-B1A7-6B7E6B54E9CD}"/>
                    </a:ext>
                  </a:extLst>
                </p:cNvPr>
                <p:cNvPicPr/>
                <p:nvPr/>
              </p:nvPicPr>
              <p:blipFill>
                <a:blip r:embed="rId162"/>
                <a:stretch>
                  <a:fillRect/>
                </a:stretch>
              </p:blipFill>
              <p:spPr>
                <a:xfrm>
                  <a:off x="7832627" y="1010040"/>
                  <a:ext cx="255240" cy="35172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98" name="Freihand 97">
                  <a:extLst>
                    <a:ext uri="{FF2B5EF4-FFF2-40B4-BE49-F238E27FC236}">
                      <a16:creationId xmlns:a16="http://schemas.microsoft.com/office/drawing/2014/main" id="{07478F81-98F7-45E9-B3FE-60E57862D88A}"/>
                    </a:ext>
                  </a:extLst>
                </p14:cNvPr>
                <p14:cNvContentPartPr/>
                <p14:nvPr/>
              </p14:nvContentPartPr>
              <p14:xfrm>
                <a:off x="8467307" y="398400"/>
                <a:ext cx="281880" cy="183240"/>
              </p14:xfrm>
            </p:contentPart>
          </mc:Choice>
          <mc:Fallback>
            <p:pic>
              <p:nvPicPr>
                <p:cNvPr id="98" name="Freihand 97">
                  <a:extLst>
                    <a:ext uri="{FF2B5EF4-FFF2-40B4-BE49-F238E27FC236}">
                      <a16:creationId xmlns:a16="http://schemas.microsoft.com/office/drawing/2014/main" id="{07478F81-98F7-45E9-B3FE-60E57862D88A}"/>
                    </a:ext>
                  </a:extLst>
                </p:cNvPr>
                <p:cNvPicPr/>
                <p:nvPr/>
              </p:nvPicPr>
              <p:blipFill>
                <a:blip r:embed="rId164"/>
                <a:stretch>
                  <a:fillRect/>
                </a:stretch>
              </p:blipFill>
              <p:spPr>
                <a:xfrm>
                  <a:off x="8462987" y="394080"/>
                  <a:ext cx="29052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99" name="Freihand 98">
                  <a:extLst>
                    <a:ext uri="{FF2B5EF4-FFF2-40B4-BE49-F238E27FC236}">
                      <a16:creationId xmlns:a16="http://schemas.microsoft.com/office/drawing/2014/main" id="{9EA722EC-692A-4711-B3D2-790E592A4EA2}"/>
                    </a:ext>
                  </a:extLst>
                </p14:cNvPr>
                <p14:cNvContentPartPr/>
                <p14:nvPr/>
              </p14:nvContentPartPr>
              <p14:xfrm>
                <a:off x="8750627" y="412080"/>
                <a:ext cx="83520" cy="112320"/>
              </p14:xfrm>
            </p:contentPart>
          </mc:Choice>
          <mc:Fallback>
            <p:pic>
              <p:nvPicPr>
                <p:cNvPr id="99" name="Freihand 98">
                  <a:extLst>
                    <a:ext uri="{FF2B5EF4-FFF2-40B4-BE49-F238E27FC236}">
                      <a16:creationId xmlns:a16="http://schemas.microsoft.com/office/drawing/2014/main" id="{9EA722EC-692A-4711-B3D2-790E592A4EA2}"/>
                    </a:ext>
                  </a:extLst>
                </p:cNvPr>
                <p:cNvPicPr/>
                <p:nvPr/>
              </p:nvPicPr>
              <p:blipFill>
                <a:blip r:embed="rId166"/>
                <a:stretch>
                  <a:fillRect/>
                </a:stretch>
              </p:blipFill>
              <p:spPr>
                <a:xfrm>
                  <a:off x="8746307" y="407760"/>
                  <a:ext cx="9216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00" name="Freihand 99">
                  <a:extLst>
                    <a:ext uri="{FF2B5EF4-FFF2-40B4-BE49-F238E27FC236}">
                      <a16:creationId xmlns:a16="http://schemas.microsoft.com/office/drawing/2014/main" id="{E34A06C2-A894-4BBA-9F7E-A266E1EF7686}"/>
                    </a:ext>
                  </a:extLst>
                </p14:cNvPr>
                <p14:cNvContentPartPr/>
                <p14:nvPr/>
              </p14:nvContentPartPr>
              <p14:xfrm>
                <a:off x="8835587" y="413520"/>
                <a:ext cx="2520" cy="21960"/>
              </p14:xfrm>
            </p:contentPart>
          </mc:Choice>
          <mc:Fallback>
            <p:pic>
              <p:nvPicPr>
                <p:cNvPr id="100" name="Freihand 99">
                  <a:extLst>
                    <a:ext uri="{FF2B5EF4-FFF2-40B4-BE49-F238E27FC236}">
                      <a16:creationId xmlns:a16="http://schemas.microsoft.com/office/drawing/2014/main" id="{E34A06C2-A894-4BBA-9F7E-A266E1EF7686}"/>
                    </a:ext>
                  </a:extLst>
                </p:cNvPr>
                <p:cNvPicPr/>
                <p:nvPr/>
              </p:nvPicPr>
              <p:blipFill>
                <a:blip r:embed="rId168"/>
                <a:stretch>
                  <a:fillRect/>
                </a:stretch>
              </p:blipFill>
              <p:spPr>
                <a:xfrm>
                  <a:off x="8831267" y="409200"/>
                  <a:ext cx="11160" cy="3060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01" name="Freihand 100">
                  <a:extLst>
                    <a:ext uri="{FF2B5EF4-FFF2-40B4-BE49-F238E27FC236}">
                      <a16:creationId xmlns:a16="http://schemas.microsoft.com/office/drawing/2014/main" id="{590AC39A-F7F7-4800-AC0F-DEAFD5AD1343}"/>
                    </a:ext>
                  </a:extLst>
                </p14:cNvPr>
                <p14:cNvContentPartPr/>
                <p14:nvPr/>
              </p14:nvContentPartPr>
              <p14:xfrm>
                <a:off x="8851427" y="423600"/>
                <a:ext cx="130320" cy="225360"/>
              </p14:xfrm>
            </p:contentPart>
          </mc:Choice>
          <mc:Fallback>
            <p:pic>
              <p:nvPicPr>
                <p:cNvPr id="101" name="Freihand 100">
                  <a:extLst>
                    <a:ext uri="{FF2B5EF4-FFF2-40B4-BE49-F238E27FC236}">
                      <a16:creationId xmlns:a16="http://schemas.microsoft.com/office/drawing/2014/main" id="{590AC39A-F7F7-4800-AC0F-DEAFD5AD1343}"/>
                    </a:ext>
                  </a:extLst>
                </p:cNvPr>
                <p:cNvPicPr/>
                <p:nvPr/>
              </p:nvPicPr>
              <p:blipFill>
                <a:blip r:embed="rId170"/>
                <a:stretch>
                  <a:fillRect/>
                </a:stretch>
              </p:blipFill>
              <p:spPr>
                <a:xfrm>
                  <a:off x="8847107" y="419280"/>
                  <a:ext cx="138960" cy="23400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02" name="Freihand 101">
                  <a:extLst>
                    <a:ext uri="{FF2B5EF4-FFF2-40B4-BE49-F238E27FC236}">
                      <a16:creationId xmlns:a16="http://schemas.microsoft.com/office/drawing/2014/main" id="{6778CB95-1E47-427A-9A1C-E3B9EE0BCD05}"/>
                    </a:ext>
                  </a:extLst>
                </p14:cNvPr>
                <p14:cNvContentPartPr/>
                <p14:nvPr/>
              </p14:nvContentPartPr>
              <p14:xfrm>
                <a:off x="9156707" y="375720"/>
                <a:ext cx="69840" cy="125640"/>
              </p14:xfrm>
            </p:contentPart>
          </mc:Choice>
          <mc:Fallback>
            <p:pic>
              <p:nvPicPr>
                <p:cNvPr id="102" name="Freihand 101">
                  <a:extLst>
                    <a:ext uri="{FF2B5EF4-FFF2-40B4-BE49-F238E27FC236}">
                      <a16:creationId xmlns:a16="http://schemas.microsoft.com/office/drawing/2014/main" id="{6778CB95-1E47-427A-9A1C-E3B9EE0BCD05}"/>
                    </a:ext>
                  </a:extLst>
                </p:cNvPr>
                <p:cNvPicPr/>
                <p:nvPr/>
              </p:nvPicPr>
              <p:blipFill>
                <a:blip r:embed="rId172"/>
                <a:stretch>
                  <a:fillRect/>
                </a:stretch>
              </p:blipFill>
              <p:spPr>
                <a:xfrm>
                  <a:off x="9152387" y="371400"/>
                  <a:ext cx="7848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03" name="Freihand 102">
                  <a:extLst>
                    <a:ext uri="{FF2B5EF4-FFF2-40B4-BE49-F238E27FC236}">
                      <a16:creationId xmlns:a16="http://schemas.microsoft.com/office/drawing/2014/main" id="{ACBC15A7-856B-4FEB-AD2E-56F914C55394}"/>
                    </a:ext>
                  </a:extLst>
                </p14:cNvPr>
                <p14:cNvContentPartPr/>
                <p14:nvPr/>
              </p14:nvContentPartPr>
              <p14:xfrm>
                <a:off x="9276947" y="400920"/>
                <a:ext cx="178200" cy="55800"/>
              </p14:xfrm>
            </p:contentPart>
          </mc:Choice>
          <mc:Fallback>
            <p:pic>
              <p:nvPicPr>
                <p:cNvPr id="103" name="Freihand 102">
                  <a:extLst>
                    <a:ext uri="{FF2B5EF4-FFF2-40B4-BE49-F238E27FC236}">
                      <a16:creationId xmlns:a16="http://schemas.microsoft.com/office/drawing/2014/main" id="{ACBC15A7-856B-4FEB-AD2E-56F914C55394}"/>
                    </a:ext>
                  </a:extLst>
                </p:cNvPr>
                <p:cNvPicPr/>
                <p:nvPr/>
              </p:nvPicPr>
              <p:blipFill>
                <a:blip r:embed="rId174"/>
                <a:stretch>
                  <a:fillRect/>
                </a:stretch>
              </p:blipFill>
              <p:spPr>
                <a:xfrm>
                  <a:off x="9272627" y="396600"/>
                  <a:ext cx="18684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04" name="Freihand 103">
                  <a:extLst>
                    <a:ext uri="{FF2B5EF4-FFF2-40B4-BE49-F238E27FC236}">
                      <a16:creationId xmlns:a16="http://schemas.microsoft.com/office/drawing/2014/main" id="{E5659ADC-1F47-4BA1-ACD0-CB745E3F70AC}"/>
                    </a:ext>
                  </a:extLst>
                </p14:cNvPr>
                <p14:cNvContentPartPr/>
                <p14:nvPr/>
              </p14:nvContentPartPr>
              <p14:xfrm>
                <a:off x="9446867" y="312720"/>
                <a:ext cx="109800" cy="102960"/>
              </p14:xfrm>
            </p:contentPart>
          </mc:Choice>
          <mc:Fallback>
            <p:pic>
              <p:nvPicPr>
                <p:cNvPr id="104" name="Freihand 103">
                  <a:extLst>
                    <a:ext uri="{FF2B5EF4-FFF2-40B4-BE49-F238E27FC236}">
                      <a16:creationId xmlns:a16="http://schemas.microsoft.com/office/drawing/2014/main" id="{E5659ADC-1F47-4BA1-ACD0-CB745E3F70AC}"/>
                    </a:ext>
                  </a:extLst>
                </p:cNvPr>
                <p:cNvPicPr/>
                <p:nvPr/>
              </p:nvPicPr>
              <p:blipFill>
                <a:blip r:embed="rId176"/>
                <a:stretch>
                  <a:fillRect/>
                </a:stretch>
              </p:blipFill>
              <p:spPr>
                <a:xfrm>
                  <a:off x="9442547" y="308400"/>
                  <a:ext cx="11844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05" name="Freihand 104">
                  <a:extLst>
                    <a:ext uri="{FF2B5EF4-FFF2-40B4-BE49-F238E27FC236}">
                      <a16:creationId xmlns:a16="http://schemas.microsoft.com/office/drawing/2014/main" id="{312490E7-F803-4004-A518-C6B2F6DCDCED}"/>
                    </a:ext>
                  </a:extLst>
                </p14:cNvPr>
                <p14:cNvContentPartPr/>
                <p14:nvPr/>
              </p14:nvContentPartPr>
              <p14:xfrm>
                <a:off x="9596987" y="355560"/>
                <a:ext cx="81360" cy="60840"/>
              </p14:xfrm>
            </p:contentPart>
          </mc:Choice>
          <mc:Fallback>
            <p:pic>
              <p:nvPicPr>
                <p:cNvPr id="105" name="Freihand 104">
                  <a:extLst>
                    <a:ext uri="{FF2B5EF4-FFF2-40B4-BE49-F238E27FC236}">
                      <a16:creationId xmlns:a16="http://schemas.microsoft.com/office/drawing/2014/main" id="{312490E7-F803-4004-A518-C6B2F6DCDCED}"/>
                    </a:ext>
                  </a:extLst>
                </p:cNvPr>
                <p:cNvPicPr/>
                <p:nvPr/>
              </p:nvPicPr>
              <p:blipFill>
                <a:blip r:embed="rId178"/>
                <a:stretch>
                  <a:fillRect/>
                </a:stretch>
              </p:blipFill>
              <p:spPr>
                <a:xfrm>
                  <a:off x="9592667" y="351240"/>
                  <a:ext cx="90000" cy="6948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07" name="Freihand 106">
                  <a:extLst>
                    <a:ext uri="{FF2B5EF4-FFF2-40B4-BE49-F238E27FC236}">
                      <a16:creationId xmlns:a16="http://schemas.microsoft.com/office/drawing/2014/main" id="{89A2AF7C-7A44-451C-A775-458531859019}"/>
                    </a:ext>
                  </a:extLst>
                </p14:cNvPr>
                <p14:cNvContentPartPr/>
                <p14:nvPr/>
              </p14:nvContentPartPr>
              <p14:xfrm>
                <a:off x="9939347" y="250080"/>
                <a:ext cx="6840" cy="21600"/>
              </p14:xfrm>
            </p:contentPart>
          </mc:Choice>
          <mc:Fallback>
            <p:pic>
              <p:nvPicPr>
                <p:cNvPr id="107" name="Freihand 106">
                  <a:extLst>
                    <a:ext uri="{FF2B5EF4-FFF2-40B4-BE49-F238E27FC236}">
                      <a16:creationId xmlns:a16="http://schemas.microsoft.com/office/drawing/2014/main" id="{89A2AF7C-7A44-451C-A775-458531859019}"/>
                    </a:ext>
                  </a:extLst>
                </p:cNvPr>
                <p:cNvPicPr/>
                <p:nvPr/>
              </p:nvPicPr>
              <p:blipFill>
                <a:blip r:embed="rId180"/>
                <a:stretch>
                  <a:fillRect/>
                </a:stretch>
              </p:blipFill>
              <p:spPr>
                <a:xfrm>
                  <a:off x="9935027" y="245760"/>
                  <a:ext cx="1548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08" name="Freihand 107">
                  <a:extLst>
                    <a:ext uri="{FF2B5EF4-FFF2-40B4-BE49-F238E27FC236}">
                      <a16:creationId xmlns:a16="http://schemas.microsoft.com/office/drawing/2014/main" id="{0263AACA-7DC4-488C-83A3-BBDBE30A644D}"/>
                    </a:ext>
                  </a:extLst>
                </p14:cNvPr>
                <p14:cNvContentPartPr/>
                <p14:nvPr/>
              </p14:nvContentPartPr>
              <p14:xfrm>
                <a:off x="9922067" y="244320"/>
                <a:ext cx="11160" cy="176760"/>
              </p14:xfrm>
            </p:contentPart>
          </mc:Choice>
          <mc:Fallback>
            <p:pic>
              <p:nvPicPr>
                <p:cNvPr id="108" name="Freihand 107">
                  <a:extLst>
                    <a:ext uri="{FF2B5EF4-FFF2-40B4-BE49-F238E27FC236}">
                      <a16:creationId xmlns:a16="http://schemas.microsoft.com/office/drawing/2014/main" id="{0263AACA-7DC4-488C-83A3-BBDBE30A644D}"/>
                    </a:ext>
                  </a:extLst>
                </p:cNvPr>
                <p:cNvPicPr/>
                <p:nvPr/>
              </p:nvPicPr>
              <p:blipFill>
                <a:blip r:embed="rId182"/>
                <a:stretch>
                  <a:fillRect/>
                </a:stretch>
              </p:blipFill>
              <p:spPr>
                <a:xfrm>
                  <a:off x="9917747" y="240000"/>
                  <a:ext cx="19800" cy="18540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09" name="Freihand 108">
                  <a:extLst>
                    <a:ext uri="{FF2B5EF4-FFF2-40B4-BE49-F238E27FC236}">
                      <a16:creationId xmlns:a16="http://schemas.microsoft.com/office/drawing/2014/main" id="{AD987749-7569-44A7-AF0F-BA536A5A90B3}"/>
                    </a:ext>
                  </a:extLst>
                </p14:cNvPr>
                <p14:cNvContentPartPr/>
                <p14:nvPr/>
              </p14:nvContentPartPr>
              <p14:xfrm>
                <a:off x="9856547" y="210120"/>
                <a:ext cx="143640" cy="225000"/>
              </p14:xfrm>
            </p:contentPart>
          </mc:Choice>
          <mc:Fallback>
            <p:pic>
              <p:nvPicPr>
                <p:cNvPr id="109" name="Freihand 108">
                  <a:extLst>
                    <a:ext uri="{FF2B5EF4-FFF2-40B4-BE49-F238E27FC236}">
                      <a16:creationId xmlns:a16="http://schemas.microsoft.com/office/drawing/2014/main" id="{AD987749-7569-44A7-AF0F-BA536A5A90B3}"/>
                    </a:ext>
                  </a:extLst>
                </p:cNvPr>
                <p:cNvPicPr/>
                <p:nvPr/>
              </p:nvPicPr>
              <p:blipFill>
                <a:blip r:embed="rId184"/>
                <a:stretch>
                  <a:fillRect/>
                </a:stretch>
              </p:blipFill>
              <p:spPr>
                <a:xfrm>
                  <a:off x="9852227" y="205800"/>
                  <a:ext cx="152280" cy="23364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10" name="Freihand 109">
                  <a:extLst>
                    <a:ext uri="{FF2B5EF4-FFF2-40B4-BE49-F238E27FC236}">
                      <a16:creationId xmlns:a16="http://schemas.microsoft.com/office/drawing/2014/main" id="{8ADDC7BC-3557-4D82-981E-A4D3A72DB980}"/>
                    </a:ext>
                  </a:extLst>
                </p14:cNvPr>
                <p14:cNvContentPartPr/>
                <p14:nvPr/>
              </p14:nvContentPartPr>
              <p14:xfrm>
                <a:off x="10072187" y="224520"/>
                <a:ext cx="1440" cy="182160"/>
              </p14:xfrm>
            </p:contentPart>
          </mc:Choice>
          <mc:Fallback>
            <p:pic>
              <p:nvPicPr>
                <p:cNvPr id="110" name="Freihand 109">
                  <a:extLst>
                    <a:ext uri="{FF2B5EF4-FFF2-40B4-BE49-F238E27FC236}">
                      <a16:creationId xmlns:a16="http://schemas.microsoft.com/office/drawing/2014/main" id="{8ADDC7BC-3557-4D82-981E-A4D3A72DB980}"/>
                    </a:ext>
                  </a:extLst>
                </p:cNvPr>
                <p:cNvPicPr/>
                <p:nvPr/>
              </p:nvPicPr>
              <p:blipFill>
                <a:blip r:embed="rId186"/>
                <a:stretch>
                  <a:fillRect/>
                </a:stretch>
              </p:blipFill>
              <p:spPr>
                <a:xfrm>
                  <a:off x="10067867" y="220200"/>
                  <a:ext cx="1008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11" name="Freihand 110">
                  <a:extLst>
                    <a:ext uri="{FF2B5EF4-FFF2-40B4-BE49-F238E27FC236}">
                      <a16:creationId xmlns:a16="http://schemas.microsoft.com/office/drawing/2014/main" id="{07B5ABC7-2104-483D-91FF-51F0A336F996}"/>
                    </a:ext>
                  </a:extLst>
                </p14:cNvPr>
                <p14:cNvContentPartPr/>
                <p14:nvPr/>
              </p14:nvContentPartPr>
              <p14:xfrm>
                <a:off x="9992987" y="182760"/>
                <a:ext cx="189000" cy="190440"/>
              </p14:xfrm>
            </p:contentPart>
          </mc:Choice>
          <mc:Fallback>
            <p:pic>
              <p:nvPicPr>
                <p:cNvPr id="111" name="Freihand 110">
                  <a:extLst>
                    <a:ext uri="{FF2B5EF4-FFF2-40B4-BE49-F238E27FC236}">
                      <a16:creationId xmlns:a16="http://schemas.microsoft.com/office/drawing/2014/main" id="{07B5ABC7-2104-483D-91FF-51F0A336F996}"/>
                    </a:ext>
                  </a:extLst>
                </p:cNvPr>
                <p:cNvPicPr/>
                <p:nvPr/>
              </p:nvPicPr>
              <p:blipFill>
                <a:blip r:embed="rId188"/>
                <a:stretch>
                  <a:fillRect/>
                </a:stretch>
              </p:blipFill>
              <p:spPr>
                <a:xfrm>
                  <a:off x="9988667" y="178440"/>
                  <a:ext cx="19764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12" name="Freihand 111">
                  <a:extLst>
                    <a:ext uri="{FF2B5EF4-FFF2-40B4-BE49-F238E27FC236}">
                      <a16:creationId xmlns:a16="http://schemas.microsoft.com/office/drawing/2014/main" id="{EC0671F2-1AC7-411F-8A91-D5CC79513BFC}"/>
                    </a:ext>
                  </a:extLst>
                </p14:cNvPr>
                <p14:cNvContentPartPr/>
                <p14:nvPr/>
              </p14:nvContentPartPr>
              <p14:xfrm>
                <a:off x="10213307" y="191040"/>
                <a:ext cx="138960" cy="181080"/>
              </p14:xfrm>
            </p:contentPart>
          </mc:Choice>
          <mc:Fallback>
            <p:pic>
              <p:nvPicPr>
                <p:cNvPr id="112" name="Freihand 111">
                  <a:extLst>
                    <a:ext uri="{FF2B5EF4-FFF2-40B4-BE49-F238E27FC236}">
                      <a16:creationId xmlns:a16="http://schemas.microsoft.com/office/drawing/2014/main" id="{EC0671F2-1AC7-411F-8A91-D5CC79513BFC}"/>
                    </a:ext>
                  </a:extLst>
                </p:cNvPr>
                <p:cNvPicPr/>
                <p:nvPr/>
              </p:nvPicPr>
              <p:blipFill>
                <a:blip r:embed="rId190"/>
                <a:stretch>
                  <a:fillRect/>
                </a:stretch>
              </p:blipFill>
              <p:spPr>
                <a:xfrm>
                  <a:off x="10208987" y="186720"/>
                  <a:ext cx="14760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13" name="Freihand 112">
                  <a:extLst>
                    <a:ext uri="{FF2B5EF4-FFF2-40B4-BE49-F238E27FC236}">
                      <a16:creationId xmlns:a16="http://schemas.microsoft.com/office/drawing/2014/main" id="{B1B4C722-FE83-4C73-9321-C30FC319738E}"/>
                    </a:ext>
                  </a:extLst>
                </p14:cNvPr>
                <p14:cNvContentPartPr/>
                <p14:nvPr/>
              </p14:nvContentPartPr>
              <p14:xfrm>
                <a:off x="10260467" y="223800"/>
                <a:ext cx="118800" cy="154440"/>
              </p14:xfrm>
            </p:contentPart>
          </mc:Choice>
          <mc:Fallback>
            <p:pic>
              <p:nvPicPr>
                <p:cNvPr id="113" name="Freihand 112">
                  <a:extLst>
                    <a:ext uri="{FF2B5EF4-FFF2-40B4-BE49-F238E27FC236}">
                      <a16:creationId xmlns:a16="http://schemas.microsoft.com/office/drawing/2014/main" id="{B1B4C722-FE83-4C73-9321-C30FC319738E}"/>
                    </a:ext>
                  </a:extLst>
                </p:cNvPr>
                <p:cNvPicPr/>
                <p:nvPr/>
              </p:nvPicPr>
              <p:blipFill>
                <a:blip r:embed="rId192"/>
                <a:stretch>
                  <a:fillRect/>
                </a:stretch>
              </p:blipFill>
              <p:spPr>
                <a:xfrm>
                  <a:off x="10256147" y="219480"/>
                  <a:ext cx="12744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14" name="Freihand 113">
                  <a:extLst>
                    <a:ext uri="{FF2B5EF4-FFF2-40B4-BE49-F238E27FC236}">
                      <a16:creationId xmlns:a16="http://schemas.microsoft.com/office/drawing/2014/main" id="{AF3EC418-EA3F-4F30-A831-BEBDFC0BD09A}"/>
                    </a:ext>
                  </a:extLst>
                </p14:cNvPr>
                <p14:cNvContentPartPr/>
                <p14:nvPr/>
              </p14:nvContentPartPr>
              <p14:xfrm>
                <a:off x="10379627" y="180600"/>
                <a:ext cx="156240" cy="205560"/>
              </p14:xfrm>
            </p:contentPart>
          </mc:Choice>
          <mc:Fallback>
            <p:pic>
              <p:nvPicPr>
                <p:cNvPr id="114" name="Freihand 113">
                  <a:extLst>
                    <a:ext uri="{FF2B5EF4-FFF2-40B4-BE49-F238E27FC236}">
                      <a16:creationId xmlns:a16="http://schemas.microsoft.com/office/drawing/2014/main" id="{AF3EC418-EA3F-4F30-A831-BEBDFC0BD09A}"/>
                    </a:ext>
                  </a:extLst>
                </p:cNvPr>
                <p:cNvPicPr/>
                <p:nvPr/>
              </p:nvPicPr>
              <p:blipFill>
                <a:blip r:embed="rId194"/>
                <a:stretch>
                  <a:fillRect/>
                </a:stretch>
              </p:blipFill>
              <p:spPr>
                <a:xfrm>
                  <a:off x="10375307" y="176280"/>
                  <a:ext cx="164880" cy="21420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15" name="Freihand 114">
                  <a:extLst>
                    <a:ext uri="{FF2B5EF4-FFF2-40B4-BE49-F238E27FC236}">
                      <a16:creationId xmlns:a16="http://schemas.microsoft.com/office/drawing/2014/main" id="{47007EC9-8155-4630-83FE-28C32BF1869C}"/>
                    </a:ext>
                  </a:extLst>
                </p14:cNvPr>
                <p14:cNvContentPartPr/>
                <p14:nvPr/>
              </p14:nvContentPartPr>
              <p14:xfrm>
                <a:off x="10390427" y="212640"/>
                <a:ext cx="214920" cy="114840"/>
              </p14:xfrm>
            </p:contentPart>
          </mc:Choice>
          <mc:Fallback>
            <p:pic>
              <p:nvPicPr>
                <p:cNvPr id="115" name="Freihand 114">
                  <a:extLst>
                    <a:ext uri="{FF2B5EF4-FFF2-40B4-BE49-F238E27FC236}">
                      <a16:creationId xmlns:a16="http://schemas.microsoft.com/office/drawing/2014/main" id="{47007EC9-8155-4630-83FE-28C32BF1869C}"/>
                    </a:ext>
                  </a:extLst>
                </p:cNvPr>
                <p:cNvPicPr/>
                <p:nvPr/>
              </p:nvPicPr>
              <p:blipFill>
                <a:blip r:embed="rId196"/>
                <a:stretch>
                  <a:fillRect/>
                </a:stretch>
              </p:blipFill>
              <p:spPr>
                <a:xfrm>
                  <a:off x="10386107" y="208320"/>
                  <a:ext cx="223560" cy="12348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16" name="Freihand 115">
                  <a:extLst>
                    <a:ext uri="{FF2B5EF4-FFF2-40B4-BE49-F238E27FC236}">
                      <a16:creationId xmlns:a16="http://schemas.microsoft.com/office/drawing/2014/main" id="{22B7EB6C-8E58-4CC9-A570-DD56AB96C1FF}"/>
                    </a:ext>
                  </a:extLst>
                </p14:cNvPr>
                <p14:cNvContentPartPr/>
                <p14:nvPr/>
              </p14:nvContentPartPr>
              <p14:xfrm>
                <a:off x="10698947" y="194280"/>
                <a:ext cx="18720" cy="133920"/>
              </p14:xfrm>
            </p:contentPart>
          </mc:Choice>
          <mc:Fallback>
            <p:pic>
              <p:nvPicPr>
                <p:cNvPr id="116" name="Freihand 115">
                  <a:extLst>
                    <a:ext uri="{FF2B5EF4-FFF2-40B4-BE49-F238E27FC236}">
                      <a16:creationId xmlns:a16="http://schemas.microsoft.com/office/drawing/2014/main" id="{22B7EB6C-8E58-4CC9-A570-DD56AB96C1FF}"/>
                    </a:ext>
                  </a:extLst>
                </p:cNvPr>
                <p:cNvPicPr/>
                <p:nvPr/>
              </p:nvPicPr>
              <p:blipFill>
                <a:blip r:embed="rId198"/>
                <a:stretch>
                  <a:fillRect/>
                </a:stretch>
              </p:blipFill>
              <p:spPr>
                <a:xfrm>
                  <a:off x="10694627" y="189960"/>
                  <a:ext cx="27360" cy="14256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17" name="Freihand 116">
                  <a:extLst>
                    <a:ext uri="{FF2B5EF4-FFF2-40B4-BE49-F238E27FC236}">
                      <a16:creationId xmlns:a16="http://schemas.microsoft.com/office/drawing/2014/main" id="{63CD703A-514F-4535-85D2-498919036653}"/>
                    </a:ext>
                  </a:extLst>
                </p14:cNvPr>
                <p14:cNvContentPartPr/>
                <p14:nvPr/>
              </p14:nvContentPartPr>
              <p14:xfrm>
                <a:off x="10591667" y="123000"/>
                <a:ext cx="257760" cy="52560"/>
              </p14:xfrm>
            </p:contentPart>
          </mc:Choice>
          <mc:Fallback>
            <p:pic>
              <p:nvPicPr>
                <p:cNvPr id="117" name="Freihand 116">
                  <a:extLst>
                    <a:ext uri="{FF2B5EF4-FFF2-40B4-BE49-F238E27FC236}">
                      <a16:creationId xmlns:a16="http://schemas.microsoft.com/office/drawing/2014/main" id="{63CD703A-514F-4535-85D2-498919036653}"/>
                    </a:ext>
                  </a:extLst>
                </p:cNvPr>
                <p:cNvPicPr/>
                <p:nvPr/>
              </p:nvPicPr>
              <p:blipFill>
                <a:blip r:embed="rId200"/>
                <a:stretch>
                  <a:fillRect/>
                </a:stretch>
              </p:blipFill>
              <p:spPr>
                <a:xfrm>
                  <a:off x="10587347" y="118680"/>
                  <a:ext cx="266400" cy="6120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18" name="Freihand 117">
                  <a:extLst>
                    <a:ext uri="{FF2B5EF4-FFF2-40B4-BE49-F238E27FC236}">
                      <a16:creationId xmlns:a16="http://schemas.microsoft.com/office/drawing/2014/main" id="{F0A13FAA-0945-4A76-8154-D368F49FE34C}"/>
                    </a:ext>
                  </a:extLst>
                </p14:cNvPr>
                <p14:cNvContentPartPr/>
                <p14:nvPr/>
              </p14:nvContentPartPr>
              <p14:xfrm>
                <a:off x="8041427" y="81240"/>
                <a:ext cx="2958840" cy="768960"/>
              </p14:xfrm>
            </p:contentPart>
          </mc:Choice>
          <mc:Fallback>
            <p:pic>
              <p:nvPicPr>
                <p:cNvPr id="118" name="Freihand 117">
                  <a:extLst>
                    <a:ext uri="{FF2B5EF4-FFF2-40B4-BE49-F238E27FC236}">
                      <a16:creationId xmlns:a16="http://schemas.microsoft.com/office/drawing/2014/main" id="{F0A13FAA-0945-4A76-8154-D368F49FE34C}"/>
                    </a:ext>
                  </a:extLst>
                </p:cNvPr>
                <p:cNvPicPr/>
                <p:nvPr/>
              </p:nvPicPr>
              <p:blipFill>
                <a:blip r:embed="rId202"/>
                <a:stretch>
                  <a:fillRect/>
                </a:stretch>
              </p:blipFill>
              <p:spPr>
                <a:xfrm>
                  <a:off x="8037107" y="76920"/>
                  <a:ext cx="2967480" cy="777600"/>
                </a:xfrm>
                <a:prstGeom prst="rect">
                  <a:avLst/>
                </a:prstGeom>
              </p:spPr>
            </p:pic>
          </mc:Fallback>
        </mc:AlternateContent>
      </p:grpSp>
    </p:spTree>
    <p:extLst>
      <p:ext uri="{BB962C8B-B14F-4D97-AF65-F5344CB8AC3E}">
        <p14:creationId xmlns:p14="http://schemas.microsoft.com/office/powerpoint/2010/main" val="14982338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Foliennummernplatzhalter 1"/>
          <p:cNvSpPr>
            <a:spLocks noGrp="1"/>
          </p:cNvSpPr>
          <p:nvPr>
            <p:ph type="sldNum" sz="quarter" idx="10"/>
          </p:nvPr>
        </p:nvSpPr>
        <p:spPr>
          <a:noFill/>
        </p:spPr>
        <p:txBody>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fld id="{E181A1DF-35C4-4479-9BD5-005A8B10D74E}" type="slidenum">
              <a:rPr lang="de-DE" altLang="de-DE" sz="2400">
                <a:solidFill>
                  <a:srgbClr val="000000"/>
                </a:solidFill>
              </a:rPr>
              <a:pPr eaLnBrk="1" hangingPunct="1">
                <a:buClrTx/>
                <a:buFontTx/>
                <a:buNone/>
              </a:pPr>
              <a:t>23</a:t>
            </a:fld>
            <a:endParaRPr lang="de-DE" altLang="de-DE" sz="2400">
              <a:solidFill>
                <a:srgbClr val="000000"/>
              </a:solidFill>
            </a:endParaRPr>
          </a:p>
        </p:txBody>
      </p:sp>
      <p:sp>
        <p:nvSpPr>
          <p:cNvPr id="29699" name="Rectangle 1"/>
          <p:cNvSpPr>
            <a:spLocks noChangeArrowheads="1"/>
          </p:cNvSpPr>
          <p:nvPr/>
        </p:nvSpPr>
        <p:spPr bwMode="auto">
          <a:xfrm>
            <a:off x="3175794" y="255586"/>
            <a:ext cx="6443662" cy="46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buFontTx/>
              <a:buNone/>
            </a:pPr>
            <a:r>
              <a:rPr lang="de-DE" altLang="de-DE" sz="2400" b="1" dirty="0">
                <a:solidFill>
                  <a:srgbClr val="000000"/>
                </a:solidFill>
                <a:latin typeface="Sparkasse Rg" pitchFamily="34" charset="0"/>
              </a:rPr>
              <a:t>Germany </a:t>
            </a:r>
            <a:r>
              <a:rPr lang="de-DE" altLang="de-DE" sz="2400" b="1" dirty="0" err="1">
                <a:solidFill>
                  <a:srgbClr val="000000"/>
                </a:solidFill>
                <a:latin typeface="Sparkasse Rg" pitchFamily="34" charset="0"/>
              </a:rPr>
              <a:t>Openess</a:t>
            </a:r>
            <a:r>
              <a:rPr lang="de-DE" altLang="de-DE" sz="2400" b="1" dirty="0">
                <a:solidFill>
                  <a:srgbClr val="000000"/>
                </a:solidFill>
                <a:latin typeface="Sparkasse Rg" pitchFamily="34" charset="0"/>
              </a:rPr>
              <a:t> (</a:t>
            </a:r>
            <a:r>
              <a:rPr lang="de-DE" altLang="de-DE" sz="2400" b="1" dirty="0" err="1">
                <a:solidFill>
                  <a:srgbClr val="000000"/>
                </a:solidFill>
                <a:latin typeface="Sparkasse Rg" pitchFamily="34" charset="0"/>
              </a:rPr>
              <a:t>Ex+Im</a:t>
            </a:r>
            <a:r>
              <a:rPr lang="de-DE" altLang="de-DE" sz="2400" b="1" dirty="0">
                <a:solidFill>
                  <a:srgbClr val="000000"/>
                </a:solidFill>
                <a:latin typeface="Sparkasse Rg" pitchFamily="34" charset="0"/>
              </a:rPr>
              <a:t>)/GDP</a:t>
            </a:r>
          </a:p>
        </p:txBody>
      </p:sp>
      <p:sp>
        <p:nvSpPr>
          <p:cNvPr id="29700" name="Textfeld 2"/>
          <p:cNvSpPr txBox="1">
            <a:spLocks noChangeArrowheads="1"/>
          </p:cNvSpPr>
          <p:nvPr/>
        </p:nvSpPr>
        <p:spPr bwMode="auto">
          <a:xfrm>
            <a:off x="1597026" y="6199981"/>
            <a:ext cx="288131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Clr>
                <a:srgbClr val="000000"/>
              </a:buClr>
              <a:buSzPct val="100000"/>
              <a:buFont typeface="Times New Roman" pitchFamily="18" charset="0"/>
              <a:buNone/>
            </a:pPr>
            <a:r>
              <a:rPr lang="de-DE" altLang="de-DE" sz="1200" dirty="0"/>
              <a:t>Quelle: Statistisches Bundesamt, Hoffmann</a:t>
            </a:r>
          </a:p>
        </p:txBody>
      </p:sp>
      <p:sp>
        <p:nvSpPr>
          <p:cNvPr id="6" name="Rechteck 5"/>
          <p:cNvSpPr/>
          <p:nvPr/>
        </p:nvSpPr>
        <p:spPr>
          <a:xfrm>
            <a:off x="8663288" y="4186819"/>
            <a:ext cx="3489800" cy="2602672"/>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CE2A1B64-CCAB-564C-4073-D81F8367CC1E}"/>
              </a:ext>
            </a:extLst>
          </p:cNvPr>
          <p:cNvPicPr>
            <a:picLocks noChangeAspect="1"/>
          </p:cNvPicPr>
          <p:nvPr/>
        </p:nvPicPr>
        <p:blipFill>
          <a:blip r:embed="rId3"/>
          <a:stretch>
            <a:fillRect/>
          </a:stretch>
        </p:blipFill>
        <p:spPr>
          <a:xfrm>
            <a:off x="563063" y="996552"/>
            <a:ext cx="7830549" cy="4824255"/>
          </a:xfrm>
          <a:prstGeom prst="rect">
            <a:avLst/>
          </a:prstGeom>
        </p:spPr>
      </p:pic>
      <mc:AlternateContent xmlns:mc="http://schemas.openxmlformats.org/markup-compatibility/2006">
        <mc:Choice xmlns:p14="http://schemas.microsoft.com/office/powerpoint/2010/main" Requires="p14">
          <p:contentPart p14:bwMode="auto" r:id="rId4">
            <p14:nvContentPartPr>
              <p14:cNvPr id="2" name="Freihand 1">
                <a:extLst>
                  <a:ext uri="{FF2B5EF4-FFF2-40B4-BE49-F238E27FC236}">
                    <a16:creationId xmlns:a16="http://schemas.microsoft.com/office/drawing/2014/main" id="{3F2DDF5A-348F-410A-A2DD-E0284878351F}"/>
                  </a:ext>
                </a:extLst>
              </p14:cNvPr>
              <p14:cNvContentPartPr/>
              <p14:nvPr/>
            </p14:nvContentPartPr>
            <p14:xfrm>
              <a:off x="6364547" y="2490747"/>
              <a:ext cx="1078920" cy="1185840"/>
            </p14:xfrm>
          </p:contentPart>
        </mc:Choice>
        <mc:Fallback>
          <p:pic>
            <p:nvPicPr>
              <p:cNvPr id="2" name="Freihand 1">
                <a:extLst>
                  <a:ext uri="{FF2B5EF4-FFF2-40B4-BE49-F238E27FC236}">
                    <a16:creationId xmlns:a16="http://schemas.microsoft.com/office/drawing/2014/main" id="{3F2DDF5A-348F-410A-A2DD-E0284878351F}"/>
                  </a:ext>
                </a:extLst>
              </p:cNvPr>
              <p:cNvPicPr/>
              <p:nvPr/>
            </p:nvPicPr>
            <p:blipFill>
              <a:blip r:embed="rId5"/>
              <a:stretch>
                <a:fillRect/>
              </a:stretch>
            </p:blipFill>
            <p:spPr>
              <a:xfrm>
                <a:off x="6360227" y="2486427"/>
                <a:ext cx="1087560" cy="119448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4" name="Freihand 3">
                <a:extLst>
                  <a:ext uri="{FF2B5EF4-FFF2-40B4-BE49-F238E27FC236}">
                    <a16:creationId xmlns:a16="http://schemas.microsoft.com/office/drawing/2014/main" id="{ECDB042A-00DD-4B4B-82DC-2DCDB4A9A274}"/>
                  </a:ext>
                </a:extLst>
              </p14:cNvPr>
              <p14:cNvContentPartPr/>
              <p14:nvPr/>
            </p14:nvContentPartPr>
            <p14:xfrm>
              <a:off x="4634027" y="3292827"/>
              <a:ext cx="1524240" cy="623160"/>
            </p14:xfrm>
          </p:contentPart>
        </mc:Choice>
        <mc:Fallback>
          <p:pic>
            <p:nvPicPr>
              <p:cNvPr id="4" name="Freihand 3">
                <a:extLst>
                  <a:ext uri="{FF2B5EF4-FFF2-40B4-BE49-F238E27FC236}">
                    <a16:creationId xmlns:a16="http://schemas.microsoft.com/office/drawing/2014/main" id="{ECDB042A-00DD-4B4B-82DC-2DCDB4A9A274}"/>
                  </a:ext>
                </a:extLst>
              </p:cNvPr>
              <p:cNvPicPr/>
              <p:nvPr/>
            </p:nvPicPr>
            <p:blipFill>
              <a:blip r:embed="rId7"/>
              <a:stretch>
                <a:fillRect/>
              </a:stretch>
            </p:blipFill>
            <p:spPr>
              <a:xfrm>
                <a:off x="4629707" y="3288507"/>
                <a:ext cx="1532880" cy="631800"/>
              </a:xfrm>
              <a:prstGeom prst="rect">
                <a:avLst/>
              </a:prstGeom>
            </p:spPr>
          </p:pic>
        </mc:Fallback>
      </mc:AlternateContent>
      <p:grpSp>
        <p:nvGrpSpPr>
          <p:cNvPr id="39" name="Gruppieren 38">
            <a:extLst>
              <a:ext uri="{FF2B5EF4-FFF2-40B4-BE49-F238E27FC236}">
                <a16:creationId xmlns:a16="http://schemas.microsoft.com/office/drawing/2014/main" id="{A86CDBFC-F5A8-4EC1-842D-C31025626A88}"/>
              </a:ext>
            </a:extLst>
          </p:cNvPr>
          <p:cNvGrpSpPr/>
          <p:nvPr/>
        </p:nvGrpSpPr>
        <p:grpSpPr>
          <a:xfrm>
            <a:off x="4606667" y="549267"/>
            <a:ext cx="7018200" cy="3652920"/>
            <a:chOff x="4606667" y="549267"/>
            <a:chExt cx="7018200" cy="3652920"/>
          </a:xfrm>
        </p:grpSpPr>
        <mc:AlternateContent xmlns:mc="http://schemas.openxmlformats.org/markup-compatibility/2006">
          <mc:Choice xmlns:p14="http://schemas.microsoft.com/office/powerpoint/2010/main" Requires="p14">
            <p:contentPart p14:bwMode="auto" r:id="rId8">
              <p14:nvContentPartPr>
                <p14:cNvPr id="5" name="Freihand 4">
                  <a:extLst>
                    <a:ext uri="{FF2B5EF4-FFF2-40B4-BE49-F238E27FC236}">
                      <a16:creationId xmlns:a16="http://schemas.microsoft.com/office/drawing/2014/main" id="{AEC0D5B6-6A4C-452F-AF56-E0187D7C4A74}"/>
                    </a:ext>
                  </a:extLst>
                </p14:cNvPr>
                <p14:cNvContentPartPr/>
                <p14:nvPr/>
              </p14:nvContentPartPr>
              <p14:xfrm>
                <a:off x="4606667" y="2357547"/>
                <a:ext cx="3272400" cy="1844640"/>
              </p14:xfrm>
            </p:contentPart>
          </mc:Choice>
          <mc:Fallback>
            <p:pic>
              <p:nvPicPr>
                <p:cNvPr id="5" name="Freihand 4">
                  <a:extLst>
                    <a:ext uri="{FF2B5EF4-FFF2-40B4-BE49-F238E27FC236}">
                      <a16:creationId xmlns:a16="http://schemas.microsoft.com/office/drawing/2014/main" id="{AEC0D5B6-6A4C-452F-AF56-E0187D7C4A74}"/>
                    </a:ext>
                  </a:extLst>
                </p:cNvPr>
                <p:cNvPicPr/>
                <p:nvPr/>
              </p:nvPicPr>
              <p:blipFill>
                <a:blip r:embed="rId9"/>
                <a:stretch>
                  <a:fillRect/>
                </a:stretch>
              </p:blipFill>
              <p:spPr>
                <a:xfrm>
                  <a:off x="4602347" y="2353227"/>
                  <a:ext cx="3281040" cy="185328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7" name="Freihand 6">
                  <a:extLst>
                    <a:ext uri="{FF2B5EF4-FFF2-40B4-BE49-F238E27FC236}">
                      <a16:creationId xmlns:a16="http://schemas.microsoft.com/office/drawing/2014/main" id="{ED5367FB-6F1C-4DFA-A029-9C7C3A524D9C}"/>
                    </a:ext>
                  </a:extLst>
                </p14:cNvPr>
                <p14:cNvContentPartPr/>
                <p14:nvPr/>
              </p14:nvContentPartPr>
              <p14:xfrm>
                <a:off x="6846947" y="1485987"/>
                <a:ext cx="594000" cy="903960"/>
              </p14:xfrm>
            </p:contentPart>
          </mc:Choice>
          <mc:Fallback>
            <p:pic>
              <p:nvPicPr>
                <p:cNvPr id="7" name="Freihand 6">
                  <a:extLst>
                    <a:ext uri="{FF2B5EF4-FFF2-40B4-BE49-F238E27FC236}">
                      <a16:creationId xmlns:a16="http://schemas.microsoft.com/office/drawing/2014/main" id="{ED5367FB-6F1C-4DFA-A029-9C7C3A524D9C}"/>
                    </a:ext>
                  </a:extLst>
                </p:cNvPr>
                <p:cNvPicPr/>
                <p:nvPr/>
              </p:nvPicPr>
              <p:blipFill>
                <a:blip r:embed="rId11"/>
                <a:stretch>
                  <a:fillRect/>
                </a:stretch>
              </p:blipFill>
              <p:spPr>
                <a:xfrm>
                  <a:off x="6842627" y="1481667"/>
                  <a:ext cx="602640" cy="91260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8" name="Freihand 7">
                  <a:extLst>
                    <a:ext uri="{FF2B5EF4-FFF2-40B4-BE49-F238E27FC236}">
                      <a16:creationId xmlns:a16="http://schemas.microsoft.com/office/drawing/2014/main" id="{87C3166A-70EA-4C96-AB76-3A82279AB741}"/>
                    </a:ext>
                  </a:extLst>
                </p14:cNvPr>
                <p14:cNvContentPartPr/>
                <p14:nvPr/>
              </p14:nvContentPartPr>
              <p14:xfrm>
                <a:off x="7609427" y="1078827"/>
                <a:ext cx="421560" cy="278280"/>
              </p14:xfrm>
            </p:contentPart>
          </mc:Choice>
          <mc:Fallback>
            <p:pic>
              <p:nvPicPr>
                <p:cNvPr id="8" name="Freihand 7">
                  <a:extLst>
                    <a:ext uri="{FF2B5EF4-FFF2-40B4-BE49-F238E27FC236}">
                      <a16:creationId xmlns:a16="http://schemas.microsoft.com/office/drawing/2014/main" id="{87C3166A-70EA-4C96-AB76-3A82279AB741}"/>
                    </a:ext>
                  </a:extLst>
                </p:cNvPr>
                <p:cNvPicPr/>
                <p:nvPr/>
              </p:nvPicPr>
              <p:blipFill>
                <a:blip r:embed="rId13"/>
                <a:stretch>
                  <a:fillRect/>
                </a:stretch>
              </p:blipFill>
              <p:spPr>
                <a:xfrm>
                  <a:off x="7605107" y="1074507"/>
                  <a:ext cx="430200" cy="28692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9" name="Freihand 8">
                  <a:extLst>
                    <a:ext uri="{FF2B5EF4-FFF2-40B4-BE49-F238E27FC236}">
                      <a16:creationId xmlns:a16="http://schemas.microsoft.com/office/drawing/2014/main" id="{BEDF4FED-1A1C-496C-875D-6B4CF602451C}"/>
                    </a:ext>
                  </a:extLst>
                </p14:cNvPr>
                <p14:cNvContentPartPr/>
                <p14:nvPr/>
              </p14:nvContentPartPr>
              <p14:xfrm>
                <a:off x="8070587" y="1040667"/>
                <a:ext cx="184680" cy="98640"/>
              </p14:xfrm>
            </p:contentPart>
          </mc:Choice>
          <mc:Fallback>
            <p:pic>
              <p:nvPicPr>
                <p:cNvPr id="9" name="Freihand 8">
                  <a:extLst>
                    <a:ext uri="{FF2B5EF4-FFF2-40B4-BE49-F238E27FC236}">
                      <a16:creationId xmlns:a16="http://schemas.microsoft.com/office/drawing/2014/main" id="{BEDF4FED-1A1C-496C-875D-6B4CF602451C}"/>
                    </a:ext>
                  </a:extLst>
                </p:cNvPr>
                <p:cNvPicPr/>
                <p:nvPr/>
              </p:nvPicPr>
              <p:blipFill>
                <a:blip r:embed="rId15"/>
                <a:stretch>
                  <a:fillRect/>
                </a:stretch>
              </p:blipFill>
              <p:spPr>
                <a:xfrm>
                  <a:off x="8066267" y="1036347"/>
                  <a:ext cx="193320" cy="10728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10" name="Freihand 9">
                  <a:extLst>
                    <a:ext uri="{FF2B5EF4-FFF2-40B4-BE49-F238E27FC236}">
                      <a16:creationId xmlns:a16="http://schemas.microsoft.com/office/drawing/2014/main" id="{0E576AE1-8266-4282-98C4-F3E36B5975B5}"/>
                    </a:ext>
                  </a:extLst>
                </p14:cNvPr>
                <p14:cNvContentPartPr/>
                <p14:nvPr/>
              </p14:nvContentPartPr>
              <p14:xfrm>
                <a:off x="8247347" y="863907"/>
                <a:ext cx="286560" cy="254160"/>
              </p14:xfrm>
            </p:contentPart>
          </mc:Choice>
          <mc:Fallback>
            <p:pic>
              <p:nvPicPr>
                <p:cNvPr id="10" name="Freihand 9">
                  <a:extLst>
                    <a:ext uri="{FF2B5EF4-FFF2-40B4-BE49-F238E27FC236}">
                      <a16:creationId xmlns:a16="http://schemas.microsoft.com/office/drawing/2014/main" id="{0E576AE1-8266-4282-98C4-F3E36B5975B5}"/>
                    </a:ext>
                  </a:extLst>
                </p:cNvPr>
                <p:cNvPicPr/>
                <p:nvPr/>
              </p:nvPicPr>
              <p:blipFill>
                <a:blip r:embed="rId17"/>
                <a:stretch>
                  <a:fillRect/>
                </a:stretch>
              </p:blipFill>
              <p:spPr>
                <a:xfrm>
                  <a:off x="8243027" y="859587"/>
                  <a:ext cx="295200" cy="26280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12" name="Freihand 11">
                  <a:extLst>
                    <a:ext uri="{FF2B5EF4-FFF2-40B4-BE49-F238E27FC236}">
                      <a16:creationId xmlns:a16="http://schemas.microsoft.com/office/drawing/2014/main" id="{2685B195-736A-4567-A187-F431B0A88EE2}"/>
                    </a:ext>
                  </a:extLst>
                </p14:cNvPr>
                <p14:cNvContentPartPr/>
                <p14:nvPr/>
              </p14:nvContentPartPr>
              <p14:xfrm>
                <a:off x="8734067" y="930867"/>
                <a:ext cx="199080" cy="90720"/>
              </p14:xfrm>
            </p:contentPart>
          </mc:Choice>
          <mc:Fallback>
            <p:pic>
              <p:nvPicPr>
                <p:cNvPr id="12" name="Freihand 11">
                  <a:extLst>
                    <a:ext uri="{FF2B5EF4-FFF2-40B4-BE49-F238E27FC236}">
                      <a16:creationId xmlns:a16="http://schemas.microsoft.com/office/drawing/2014/main" id="{2685B195-736A-4567-A187-F431B0A88EE2}"/>
                    </a:ext>
                  </a:extLst>
                </p:cNvPr>
                <p:cNvPicPr/>
                <p:nvPr/>
              </p:nvPicPr>
              <p:blipFill>
                <a:blip r:embed="rId19"/>
                <a:stretch>
                  <a:fillRect/>
                </a:stretch>
              </p:blipFill>
              <p:spPr>
                <a:xfrm>
                  <a:off x="8729747" y="926547"/>
                  <a:ext cx="20772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13" name="Freihand 12">
                  <a:extLst>
                    <a:ext uri="{FF2B5EF4-FFF2-40B4-BE49-F238E27FC236}">
                      <a16:creationId xmlns:a16="http://schemas.microsoft.com/office/drawing/2014/main" id="{18482FB5-2BC5-4682-8C65-777608ECC524}"/>
                    </a:ext>
                  </a:extLst>
                </p14:cNvPr>
                <p14:cNvContentPartPr/>
                <p14:nvPr/>
              </p14:nvContentPartPr>
              <p14:xfrm>
                <a:off x="8944307" y="838707"/>
                <a:ext cx="7920" cy="18360"/>
              </p14:xfrm>
            </p:contentPart>
          </mc:Choice>
          <mc:Fallback>
            <p:pic>
              <p:nvPicPr>
                <p:cNvPr id="13" name="Freihand 12">
                  <a:extLst>
                    <a:ext uri="{FF2B5EF4-FFF2-40B4-BE49-F238E27FC236}">
                      <a16:creationId xmlns:a16="http://schemas.microsoft.com/office/drawing/2014/main" id="{18482FB5-2BC5-4682-8C65-777608ECC524}"/>
                    </a:ext>
                  </a:extLst>
                </p:cNvPr>
                <p:cNvPicPr/>
                <p:nvPr/>
              </p:nvPicPr>
              <p:blipFill>
                <a:blip r:embed="rId21"/>
                <a:stretch>
                  <a:fillRect/>
                </a:stretch>
              </p:blipFill>
              <p:spPr>
                <a:xfrm>
                  <a:off x="8939987" y="834387"/>
                  <a:ext cx="16560" cy="2700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4" name="Freihand 13">
                  <a:extLst>
                    <a:ext uri="{FF2B5EF4-FFF2-40B4-BE49-F238E27FC236}">
                      <a16:creationId xmlns:a16="http://schemas.microsoft.com/office/drawing/2014/main" id="{A9265A00-9162-4B1F-91D1-8585702AF722}"/>
                    </a:ext>
                  </a:extLst>
                </p14:cNvPr>
                <p14:cNvContentPartPr/>
                <p14:nvPr/>
              </p14:nvContentPartPr>
              <p14:xfrm>
                <a:off x="8973107" y="898467"/>
                <a:ext cx="109440" cy="91080"/>
              </p14:xfrm>
            </p:contentPart>
          </mc:Choice>
          <mc:Fallback>
            <p:pic>
              <p:nvPicPr>
                <p:cNvPr id="14" name="Freihand 13">
                  <a:extLst>
                    <a:ext uri="{FF2B5EF4-FFF2-40B4-BE49-F238E27FC236}">
                      <a16:creationId xmlns:a16="http://schemas.microsoft.com/office/drawing/2014/main" id="{A9265A00-9162-4B1F-91D1-8585702AF722}"/>
                    </a:ext>
                  </a:extLst>
                </p:cNvPr>
                <p:cNvPicPr/>
                <p:nvPr/>
              </p:nvPicPr>
              <p:blipFill>
                <a:blip r:embed="rId23"/>
                <a:stretch>
                  <a:fillRect/>
                </a:stretch>
              </p:blipFill>
              <p:spPr>
                <a:xfrm>
                  <a:off x="8968787" y="894147"/>
                  <a:ext cx="11808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5" name="Freihand 14">
                  <a:extLst>
                    <a:ext uri="{FF2B5EF4-FFF2-40B4-BE49-F238E27FC236}">
                      <a16:creationId xmlns:a16="http://schemas.microsoft.com/office/drawing/2014/main" id="{5F84AE4C-501D-4651-8362-E6A832ED2F12}"/>
                    </a:ext>
                  </a:extLst>
                </p14:cNvPr>
                <p14:cNvContentPartPr/>
                <p14:nvPr/>
              </p14:nvContentPartPr>
              <p14:xfrm>
                <a:off x="9094067" y="859227"/>
                <a:ext cx="174600" cy="115200"/>
              </p14:xfrm>
            </p:contentPart>
          </mc:Choice>
          <mc:Fallback>
            <p:pic>
              <p:nvPicPr>
                <p:cNvPr id="15" name="Freihand 14">
                  <a:extLst>
                    <a:ext uri="{FF2B5EF4-FFF2-40B4-BE49-F238E27FC236}">
                      <a16:creationId xmlns:a16="http://schemas.microsoft.com/office/drawing/2014/main" id="{5F84AE4C-501D-4651-8362-E6A832ED2F12}"/>
                    </a:ext>
                  </a:extLst>
                </p:cNvPr>
                <p:cNvPicPr/>
                <p:nvPr/>
              </p:nvPicPr>
              <p:blipFill>
                <a:blip r:embed="rId25"/>
                <a:stretch>
                  <a:fillRect/>
                </a:stretch>
              </p:blipFill>
              <p:spPr>
                <a:xfrm>
                  <a:off x="9089747" y="854907"/>
                  <a:ext cx="18324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16" name="Freihand 15">
                  <a:extLst>
                    <a:ext uri="{FF2B5EF4-FFF2-40B4-BE49-F238E27FC236}">
                      <a16:creationId xmlns:a16="http://schemas.microsoft.com/office/drawing/2014/main" id="{4F890ABA-E691-4E7A-934D-078146A23B22}"/>
                    </a:ext>
                  </a:extLst>
                </p14:cNvPr>
                <p14:cNvContentPartPr/>
                <p14:nvPr/>
              </p14:nvContentPartPr>
              <p14:xfrm>
                <a:off x="9245267" y="839067"/>
                <a:ext cx="117000" cy="103320"/>
              </p14:xfrm>
            </p:contentPart>
          </mc:Choice>
          <mc:Fallback>
            <p:pic>
              <p:nvPicPr>
                <p:cNvPr id="16" name="Freihand 15">
                  <a:extLst>
                    <a:ext uri="{FF2B5EF4-FFF2-40B4-BE49-F238E27FC236}">
                      <a16:creationId xmlns:a16="http://schemas.microsoft.com/office/drawing/2014/main" id="{4F890ABA-E691-4E7A-934D-078146A23B22}"/>
                    </a:ext>
                  </a:extLst>
                </p:cNvPr>
                <p:cNvPicPr/>
                <p:nvPr/>
              </p:nvPicPr>
              <p:blipFill>
                <a:blip r:embed="rId27"/>
                <a:stretch>
                  <a:fillRect/>
                </a:stretch>
              </p:blipFill>
              <p:spPr>
                <a:xfrm>
                  <a:off x="9240947" y="834747"/>
                  <a:ext cx="12564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17" name="Freihand 16">
                  <a:extLst>
                    <a:ext uri="{FF2B5EF4-FFF2-40B4-BE49-F238E27FC236}">
                      <a16:creationId xmlns:a16="http://schemas.microsoft.com/office/drawing/2014/main" id="{F4FE5EDC-E4B4-4C8C-9EAB-8DB90EB6FC4C}"/>
                    </a:ext>
                  </a:extLst>
                </p14:cNvPr>
                <p14:cNvContentPartPr/>
                <p14:nvPr/>
              </p14:nvContentPartPr>
              <p14:xfrm>
                <a:off x="9361187" y="817467"/>
                <a:ext cx="81000" cy="121680"/>
              </p14:xfrm>
            </p:contentPart>
          </mc:Choice>
          <mc:Fallback>
            <p:pic>
              <p:nvPicPr>
                <p:cNvPr id="17" name="Freihand 16">
                  <a:extLst>
                    <a:ext uri="{FF2B5EF4-FFF2-40B4-BE49-F238E27FC236}">
                      <a16:creationId xmlns:a16="http://schemas.microsoft.com/office/drawing/2014/main" id="{F4FE5EDC-E4B4-4C8C-9EAB-8DB90EB6FC4C}"/>
                    </a:ext>
                  </a:extLst>
                </p:cNvPr>
                <p:cNvPicPr/>
                <p:nvPr/>
              </p:nvPicPr>
              <p:blipFill>
                <a:blip r:embed="rId29"/>
                <a:stretch>
                  <a:fillRect/>
                </a:stretch>
              </p:blipFill>
              <p:spPr>
                <a:xfrm>
                  <a:off x="9356867" y="813147"/>
                  <a:ext cx="89640" cy="13032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18" name="Freihand 17">
                  <a:extLst>
                    <a:ext uri="{FF2B5EF4-FFF2-40B4-BE49-F238E27FC236}">
                      <a16:creationId xmlns:a16="http://schemas.microsoft.com/office/drawing/2014/main" id="{609462DF-CBE6-4C84-B3BF-02DC6D50523D}"/>
                    </a:ext>
                  </a:extLst>
                </p14:cNvPr>
                <p14:cNvContentPartPr/>
                <p14:nvPr/>
              </p14:nvContentPartPr>
              <p14:xfrm>
                <a:off x="9463427" y="834027"/>
                <a:ext cx="243360" cy="69120"/>
              </p14:xfrm>
            </p:contentPart>
          </mc:Choice>
          <mc:Fallback>
            <p:pic>
              <p:nvPicPr>
                <p:cNvPr id="18" name="Freihand 17">
                  <a:extLst>
                    <a:ext uri="{FF2B5EF4-FFF2-40B4-BE49-F238E27FC236}">
                      <a16:creationId xmlns:a16="http://schemas.microsoft.com/office/drawing/2014/main" id="{609462DF-CBE6-4C84-B3BF-02DC6D50523D}"/>
                    </a:ext>
                  </a:extLst>
                </p:cNvPr>
                <p:cNvPicPr/>
                <p:nvPr/>
              </p:nvPicPr>
              <p:blipFill>
                <a:blip r:embed="rId31"/>
                <a:stretch>
                  <a:fillRect/>
                </a:stretch>
              </p:blipFill>
              <p:spPr>
                <a:xfrm>
                  <a:off x="9459107" y="829707"/>
                  <a:ext cx="252000" cy="7776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19" name="Freihand 18">
                  <a:extLst>
                    <a:ext uri="{FF2B5EF4-FFF2-40B4-BE49-F238E27FC236}">
                      <a16:creationId xmlns:a16="http://schemas.microsoft.com/office/drawing/2014/main" id="{AE9FCD3C-6376-4167-9B94-5B23D13F0790}"/>
                    </a:ext>
                  </a:extLst>
                </p14:cNvPr>
                <p14:cNvContentPartPr/>
                <p14:nvPr/>
              </p14:nvContentPartPr>
              <p14:xfrm>
                <a:off x="9640187" y="752307"/>
                <a:ext cx="32760" cy="14400"/>
              </p14:xfrm>
            </p:contentPart>
          </mc:Choice>
          <mc:Fallback>
            <p:pic>
              <p:nvPicPr>
                <p:cNvPr id="19" name="Freihand 18">
                  <a:extLst>
                    <a:ext uri="{FF2B5EF4-FFF2-40B4-BE49-F238E27FC236}">
                      <a16:creationId xmlns:a16="http://schemas.microsoft.com/office/drawing/2014/main" id="{AE9FCD3C-6376-4167-9B94-5B23D13F0790}"/>
                    </a:ext>
                  </a:extLst>
                </p:cNvPr>
                <p:cNvPicPr/>
                <p:nvPr/>
              </p:nvPicPr>
              <p:blipFill>
                <a:blip r:embed="rId33"/>
                <a:stretch>
                  <a:fillRect/>
                </a:stretch>
              </p:blipFill>
              <p:spPr>
                <a:xfrm>
                  <a:off x="9635867" y="747987"/>
                  <a:ext cx="41400" cy="2304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20" name="Freihand 19">
                  <a:extLst>
                    <a:ext uri="{FF2B5EF4-FFF2-40B4-BE49-F238E27FC236}">
                      <a16:creationId xmlns:a16="http://schemas.microsoft.com/office/drawing/2014/main" id="{EB35C2CE-0169-4B86-8B18-40A3854A91B1}"/>
                    </a:ext>
                  </a:extLst>
                </p14:cNvPr>
                <p14:cNvContentPartPr/>
                <p14:nvPr/>
              </p14:nvContentPartPr>
              <p14:xfrm>
                <a:off x="9765467" y="808827"/>
                <a:ext cx="111600" cy="315360"/>
              </p14:xfrm>
            </p:contentPart>
          </mc:Choice>
          <mc:Fallback>
            <p:pic>
              <p:nvPicPr>
                <p:cNvPr id="20" name="Freihand 19">
                  <a:extLst>
                    <a:ext uri="{FF2B5EF4-FFF2-40B4-BE49-F238E27FC236}">
                      <a16:creationId xmlns:a16="http://schemas.microsoft.com/office/drawing/2014/main" id="{EB35C2CE-0169-4B86-8B18-40A3854A91B1}"/>
                    </a:ext>
                  </a:extLst>
                </p:cNvPr>
                <p:cNvPicPr/>
                <p:nvPr/>
              </p:nvPicPr>
              <p:blipFill>
                <a:blip r:embed="rId35"/>
                <a:stretch>
                  <a:fillRect/>
                </a:stretch>
              </p:blipFill>
              <p:spPr>
                <a:xfrm>
                  <a:off x="9761147" y="804507"/>
                  <a:ext cx="120240" cy="32400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21" name="Freihand 20">
                  <a:extLst>
                    <a:ext uri="{FF2B5EF4-FFF2-40B4-BE49-F238E27FC236}">
                      <a16:creationId xmlns:a16="http://schemas.microsoft.com/office/drawing/2014/main" id="{C6861498-43C7-42C1-AF72-9AC0D924679D}"/>
                    </a:ext>
                  </a:extLst>
                </p14:cNvPr>
                <p14:cNvContentPartPr/>
                <p14:nvPr/>
              </p14:nvContentPartPr>
              <p14:xfrm>
                <a:off x="10081907" y="659787"/>
                <a:ext cx="208800" cy="200160"/>
              </p14:xfrm>
            </p:contentPart>
          </mc:Choice>
          <mc:Fallback>
            <p:pic>
              <p:nvPicPr>
                <p:cNvPr id="21" name="Freihand 20">
                  <a:extLst>
                    <a:ext uri="{FF2B5EF4-FFF2-40B4-BE49-F238E27FC236}">
                      <a16:creationId xmlns:a16="http://schemas.microsoft.com/office/drawing/2014/main" id="{C6861498-43C7-42C1-AF72-9AC0D924679D}"/>
                    </a:ext>
                  </a:extLst>
                </p:cNvPr>
                <p:cNvPicPr/>
                <p:nvPr/>
              </p:nvPicPr>
              <p:blipFill>
                <a:blip r:embed="rId37"/>
                <a:stretch>
                  <a:fillRect/>
                </a:stretch>
              </p:blipFill>
              <p:spPr>
                <a:xfrm>
                  <a:off x="10077587" y="655467"/>
                  <a:ext cx="217440" cy="20880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22" name="Freihand 21">
                  <a:extLst>
                    <a:ext uri="{FF2B5EF4-FFF2-40B4-BE49-F238E27FC236}">
                      <a16:creationId xmlns:a16="http://schemas.microsoft.com/office/drawing/2014/main" id="{46614B36-DBC1-4BC3-B202-8180CF96DFA4}"/>
                    </a:ext>
                  </a:extLst>
                </p14:cNvPr>
                <p14:cNvContentPartPr/>
                <p14:nvPr/>
              </p14:nvContentPartPr>
              <p14:xfrm>
                <a:off x="10293227" y="711267"/>
                <a:ext cx="225360" cy="136440"/>
              </p14:xfrm>
            </p:contentPart>
          </mc:Choice>
          <mc:Fallback>
            <p:pic>
              <p:nvPicPr>
                <p:cNvPr id="22" name="Freihand 21">
                  <a:extLst>
                    <a:ext uri="{FF2B5EF4-FFF2-40B4-BE49-F238E27FC236}">
                      <a16:creationId xmlns:a16="http://schemas.microsoft.com/office/drawing/2014/main" id="{46614B36-DBC1-4BC3-B202-8180CF96DFA4}"/>
                    </a:ext>
                  </a:extLst>
                </p:cNvPr>
                <p:cNvPicPr/>
                <p:nvPr/>
              </p:nvPicPr>
              <p:blipFill>
                <a:blip r:embed="rId39"/>
                <a:stretch>
                  <a:fillRect/>
                </a:stretch>
              </p:blipFill>
              <p:spPr>
                <a:xfrm>
                  <a:off x="10288907" y="706947"/>
                  <a:ext cx="23400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23" name="Freihand 22">
                  <a:extLst>
                    <a:ext uri="{FF2B5EF4-FFF2-40B4-BE49-F238E27FC236}">
                      <a16:creationId xmlns:a16="http://schemas.microsoft.com/office/drawing/2014/main" id="{01056F16-8385-4AFE-9BD4-8B2D3DF851EA}"/>
                    </a:ext>
                  </a:extLst>
                </p14:cNvPr>
                <p14:cNvContentPartPr/>
                <p14:nvPr/>
              </p14:nvContentPartPr>
              <p14:xfrm>
                <a:off x="10570787" y="622347"/>
                <a:ext cx="87480" cy="151560"/>
              </p14:xfrm>
            </p:contentPart>
          </mc:Choice>
          <mc:Fallback>
            <p:pic>
              <p:nvPicPr>
                <p:cNvPr id="23" name="Freihand 22">
                  <a:extLst>
                    <a:ext uri="{FF2B5EF4-FFF2-40B4-BE49-F238E27FC236}">
                      <a16:creationId xmlns:a16="http://schemas.microsoft.com/office/drawing/2014/main" id="{01056F16-8385-4AFE-9BD4-8B2D3DF851EA}"/>
                    </a:ext>
                  </a:extLst>
                </p:cNvPr>
                <p:cNvPicPr/>
                <p:nvPr/>
              </p:nvPicPr>
              <p:blipFill>
                <a:blip r:embed="rId41"/>
                <a:stretch>
                  <a:fillRect/>
                </a:stretch>
              </p:blipFill>
              <p:spPr>
                <a:xfrm>
                  <a:off x="10566467" y="618027"/>
                  <a:ext cx="9612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24" name="Freihand 23">
                  <a:extLst>
                    <a:ext uri="{FF2B5EF4-FFF2-40B4-BE49-F238E27FC236}">
                      <a16:creationId xmlns:a16="http://schemas.microsoft.com/office/drawing/2014/main" id="{9C3257AD-2423-4DFA-82CC-F6FEB2EF237D}"/>
                    </a:ext>
                  </a:extLst>
                </p14:cNvPr>
                <p14:cNvContentPartPr/>
                <p14:nvPr/>
              </p14:nvContentPartPr>
              <p14:xfrm>
                <a:off x="10789667" y="549267"/>
                <a:ext cx="296280" cy="393840"/>
              </p14:xfrm>
            </p:contentPart>
          </mc:Choice>
          <mc:Fallback>
            <p:pic>
              <p:nvPicPr>
                <p:cNvPr id="24" name="Freihand 23">
                  <a:extLst>
                    <a:ext uri="{FF2B5EF4-FFF2-40B4-BE49-F238E27FC236}">
                      <a16:creationId xmlns:a16="http://schemas.microsoft.com/office/drawing/2014/main" id="{9C3257AD-2423-4DFA-82CC-F6FEB2EF237D}"/>
                    </a:ext>
                  </a:extLst>
                </p:cNvPr>
                <p:cNvPicPr/>
                <p:nvPr/>
              </p:nvPicPr>
              <p:blipFill>
                <a:blip r:embed="rId43"/>
                <a:stretch>
                  <a:fillRect/>
                </a:stretch>
              </p:blipFill>
              <p:spPr>
                <a:xfrm>
                  <a:off x="10785347" y="544947"/>
                  <a:ext cx="304920" cy="40248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27" name="Freihand 26">
                  <a:extLst>
                    <a:ext uri="{FF2B5EF4-FFF2-40B4-BE49-F238E27FC236}">
                      <a16:creationId xmlns:a16="http://schemas.microsoft.com/office/drawing/2014/main" id="{411C3889-F0DE-44BC-AC98-00BCE07BCCA5}"/>
                    </a:ext>
                  </a:extLst>
                </p14:cNvPr>
                <p14:cNvContentPartPr/>
                <p14:nvPr/>
              </p14:nvContentPartPr>
              <p14:xfrm>
                <a:off x="9236267" y="1210587"/>
                <a:ext cx="139320" cy="147600"/>
              </p14:xfrm>
            </p:contentPart>
          </mc:Choice>
          <mc:Fallback>
            <p:pic>
              <p:nvPicPr>
                <p:cNvPr id="27" name="Freihand 26">
                  <a:extLst>
                    <a:ext uri="{FF2B5EF4-FFF2-40B4-BE49-F238E27FC236}">
                      <a16:creationId xmlns:a16="http://schemas.microsoft.com/office/drawing/2014/main" id="{411C3889-F0DE-44BC-AC98-00BCE07BCCA5}"/>
                    </a:ext>
                  </a:extLst>
                </p:cNvPr>
                <p:cNvPicPr/>
                <p:nvPr/>
              </p:nvPicPr>
              <p:blipFill>
                <a:blip r:embed="rId45"/>
                <a:stretch>
                  <a:fillRect/>
                </a:stretch>
              </p:blipFill>
              <p:spPr>
                <a:xfrm>
                  <a:off x="9231947" y="1206267"/>
                  <a:ext cx="147960" cy="15624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28" name="Freihand 27">
                  <a:extLst>
                    <a:ext uri="{FF2B5EF4-FFF2-40B4-BE49-F238E27FC236}">
                      <a16:creationId xmlns:a16="http://schemas.microsoft.com/office/drawing/2014/main" id="{80C4AFC4-BD8A-4164-A2BA-5B3AB074965B}"/>
                    </a:ext>
                  </a:extLst>
                </p14:cNvPr>
                <p14:cNvContentPartPr/>
                <p14:nvPr/>
              </p14:nvContentPartPr>
              <p14:xfrm>
                <a:off x="9378827" y="1257387"/>
                <a:ext cx="105120" cy="250200"/>
              </p14:xfrm>
            </p:contentPart>
          </mc:Choice>
          <mc:Fallback>
            <p:pic>
              <p:nvPicPr>
                <p:cNvPr id="28" name="Freihand 27">
                  <a:extLst>
                    <a:ext uri="{FF2B5EF4-FFF2-40B4-BE49-F238E27FC236}">
                      <a16:creationId xmlns:a16="http://schemas.microsoft.com/office/drawing/2014/main" id="{80C4AFC4-BD8A-4164-A2BA-5B3AB074965B}"/>
                    </a:ext>
                  </a:extLst>
                </p:cNvPr>
                <p:cNvPicPr/>
                <p:nvPr/>
              </p:nvPicPr>
              <p:blipFill>
                <a:blip r:embed="rId47"/>
                <a:stretch>
                  <a:fillRect/>
                </a:stretch>
              </p:blipFill>
              <p:spPr>
                <a:xfrm>
                  <a:off x="9374507" y="1253067"/>
                  <a:ext cx="113760" cy="25884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29" name="Freihand 28">
                  <a:extLst>
                    <a:ext uri="{FF2B5EF4-FFF2-40B4-BE49-F238E27FC236}">
                      <a16:creationId xmlns:a16="http://schemas.microsoft.com/office/drawing/2014/main" id="{9F88866D-F42F-4B3E-9BC6-63AEA93EC9BB}"/>
                    </a:ext>
                  </a:extLst>
                </p14:cNvPr>
                <p14:cNvContentPartPr/>
                <p14:nvPr/>
              </p14:nvContentPartPr>
              <p14:xfrm>
                <a:off x="9530747" y="1224987"/>
                <a:ext cx="244800" cy="105480"/>
              </p14:xfrm>
            </p:contentPart>
          </mc:Choice>
          <mc:Fallback>
            <p:pic>
              <p:nvPicPr>
                <p:cNvPr id="29" name="Freihand 28">
                  <a:extLst>
                    <a:ext uri="{FF2B5EF4-FFF2-40B4-BE49-F238E27FC236}">
                      <a16:creationId xmlns:a16="http://schemas.microsoft.com/office/drawing/2014/main" id="{9F88866D-F42F-4B3E-9BC6-63AEA93EC9BB}"/>
                    </a:ext>
                  </a:extLst>
                </p:cNvPr>
                <p:cNvPicPr/>
                <p:nvPr/>
              </p:nvPicPr>
              <p:blipFill>
                <a:blip r:embed="rId49"/>
                <a:stretch>
                  <a:fillRect/>
                </a:stretch>
              </p:blipFill>
              <p:spPr>
                <a:xfrm>
                  <a:off x="9526427" y="1220667"/>
                  <a:ext cx="25344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30" name="Freihand 29">
                  <a:extLst>
                    <a:ext uri="{FF2B5EF4-FFF2-40B4-BE49-F238E27FC236}">
                      <a16:creationId xmlns:a16="http://schemas.microsoft.com/office/drawing/2014/main" id="{E3065210-253C-4816-82EF-6E7EDF1E6EE7}"/>
                    </a:ext>
                  </a:extLst>
                </p14:cNvPr>
                <p14:cNvContentPartPr/>
                <p14:nvPr/>
              </p14:nvContentPartPr>
              <p14:xfrm>
                <a:off x="9831347" y="1201947"/>
                <a:ext cx="85680" cy="96480"/>
              </p14:xfrm>
            </p:contentPart>
          </mc:Choice>
          <mc:Fallback>
            <p:pic>
              <p:nvPicPr>
                <p:cNvPr id="30" name="Freihand 29">
                  <a:extLst>
                    <a:ext uri="{FF2B5EF4-FFF2-40B4-BE49-F238E27FC236}">
                      <a16:creationId xmlns:a16="http://schemas.microsoft.com/office/drawing/2014/main" id="{E3065210-253C-4816-82EF-6E7EDF1E6EE7}"/>
                    </a:ext>
                  </a:extLst>
                </p:cNvPr>
                <p:cNvPicPr/>
                <p:nvPr/>
              </p:nvPicPr>
              <p:blipFill>
                <a:blip r:embed="rId51"/>
                <a:stretch>
                  <a:fillRect/>
                </a:stretch>
              </p:blipFill>
              <p:spPr>
                <a:xfrm>
                  <a:off x="9827027" y="1197627"/>
                  <a:ext cx="9432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31" name="Freihand 30">
                  <a:extLst>
                    <a:ext uri="{FF2B5EF4-FFF2-40B4-BE49-F238E27FC236}">
                      <a16:creationId xmlns:a16="http://schemas.microsoft.com/office/drawing/2014/main" id="{CDD28BA4-E688-4A5E-80ED-C0407937AE55}"/>
                    </a:ext>
                  </a:extLst>
                </p14:cNvPr>
                <p14:cNvContentPartPr/>
                <p14:nvPr/>
              </p14:nvContentPartPr>
              <p14:xfrm>
                <a:off x="9949067" y="1164507"/>
                <a:ext cx="52200" cy="122040"/>
              </p14:xfrm>
            </p:contentPart>
          </mc:Choice>
          <mc:Fallback>
            <p:pic>
              <p:nvPicPr>
                <p:cNvPr id="31" name="Freihand 30">
                  <a:extLst>
                    <a:ext uri="{FF2B5EF4-FFF2-40B4-BE49-F238E27FC236}">
                      <a16:creationId xmlns:a16="http://schemas.microsoft.com/office/drawing/2014/main" id="{CDD28BA4-E688-4A5E-80ED-C0407937AE55}"/>
                    </a:ext>
                  </a:extLst>
                </p:cNvPr>
                <p:cNvPicPr/>
                <p:nvPr/>
              </p:nvPicPr>
              <p:blipFill>
                <a:blip r:embed="rId53"/>
                <a:stretch>
                  <a:fillRect/>
                </a:stretch>
              </p:blipFill>
              <p:spPr>
                <a:xfrm>
                  <a:off x="9944747" y="1160187"/>
                  <a:ext cx="6084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32" name="Freihand 31">
                  <a:extLst>
                    <a:ext uri="{FF2B5EF4-FFF2-40B4-BE49-F238E27FC236}">
                      <a16:creationId xmlns:a16="http://schemas.microsoft.com/office/drawing/2014/main" id="{DC15D31A-CE2C-43A1-ADBE-9E43FDE070F4}"/>
                    </a:ext>
                  </a:extLst>
                </p14:cNvPr>
                <p14:cNvContentPartPr/>
                <p14:nvPr/>
              </p14:nvContentPartPr>
              <p14:xfrm>
                <a:off x="10027187" y="1154427"/>
                <a:ext cx="102240" cy="115920"/>
              </p14:xfrm>
            </p:contentPart>
          </mc:Choice>
          <mc:Fallback>
            <p:pic>
              <p:nvPicPr>
                <p:cNvPr id="32" name="Freihand 31">
                  <a:extLst>
                    <a:ext uri="{FF2B5EF4-FFF2-40B4-BE49-F238E27FC236}">
                      <a16:creationId xmlns:a16="http://schemas.microsoft.com/office/drawing/2014/main" id="{DC15D31A-CE2C-43A1-ADBE-9E43FDE070F4}"/>
                    </a:ext>
                  </a:extLst>
                </p:cNvPr>
                <p:cNvPicPr/>
                <p:nvPr/>
              </p:nvPicPr>
              <p:blipFill>
                <a:blip r:embed="rId55"/>
                <a:stretch>
                  <a:fillRect/>
                </a:stretch>
              </p:blipFill>
              <p:spPr>
                <a:xfrm>
                  <a:off x="10022867" y="1150107"/>
                  <a:ext cx="110880" cy="12456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33" name="Freihand 32">
                  <a:extLst>
                    <a:ext uri="{FF2B5EF4-FFF2-40B4-BE49-F238E27FC236}">
                      <a16:creationId xmlns:a16="http://schemas.microsoft.com/office/drawing/2014/main" id="{DE0C8564-52AC-4F06-8B57-D7C9A2E2627E}"/>
                    </a:ext>
                  </a:extLst>
                </p14:cNvPr>
                <p14:cNvContentPartPr/>
                <p14:nvPr/>
              </p14:nvContentPartPr>
              <p14:xfrm>
                <a:off x="10334627" y="1051827"/>
                <a:ext cx="252000" cy="325440"/>
              </p14:xfrm>
            </p:contentPart>
          </mc:Choice>
          <mc:Fallback>
            <p:pic>
              <p:nvPicPr>
                <p:cNvPr id="33" name="Freihand 32">
                  <a:extLst>
                    <a:ext uri="{FF2B5EF4-FFF2-40B4-BE49-F238E27FC236}">
                      <a16:creationId xmlns:a16="http://schemas.microsoft.com/office/drawing/2014/main" id="{DE0C8564-52AC-4F06-8B57-D7C9A2E2627E}"/>
                    </a:ext>
                  </a:extLst>
                </p:cNvPr>
                <p:cNvPicPr/>
                <p:nvPr/>
              </p:nvPicPr>
              <p:blipFill>
                <a:blip r:embed="rId57"/>
                <a:stretch>
                  <a:fillRect/>
                </a:stretch>
              </p:blipFill>
              <p:spPr>
                <a:xfrm>
                  <a:off x="10330307" y="1047507"/>
                  <a:ext cx="260640" cy="33408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34" name="Freihand 33">
                  <a:extLst>
                    <a:ext uri="{FF2B5EF4-FFF2-40B4-BE49-F238E27FC236}">
                      <a16:creationId xmlns:a16="http://schemas.microsoft.com/office/drawing/2014/main" id="{1ABA7621-2C77-4175-B2D8-39D99769A454}"/>
                    </a:ext>
                  </a:extLst>
                </p14:cNvPr>
                <p14:cNvContentPartPr/>
                <p14:nvPr/>
              </p14:nvContentPartPr>
              <p14:xfrm>
                <a:off x="10810187" y="994947"/>
                <a:ext cx="174240" cy="230760"/>
              </p14:xfrm>
            </p:contentPart>
          </mc:Choice>
          <mc:Fallback>
            <p:pic>
              <p:nvPicPr>
                <p:cNvPr id="34" name="Freihand 33">
                  <a:extLst>
                    <a:ext uri="{FF2B5EF4-FFF2-40B4-BE49-F238E27FC236}">
                      <a16:creationId xmlns:a16="http://schemas.microsoft.com/office/drawing/2014/main" id="{1ABA7621-2C77-4175-B2D8-39D99769A454}"/>
                    </a:ext>
                  </a:extLst>
                </p:cNvPr>
                <p:cNvPicPr/>
                <p:nvPr/>
              </p:nvPicPr>
              <p:blipFill>
                <a:blip r:embed="rId59"/>
                <a:stretch>
                  <a:fillRect/>
                </a:stretch>
              </p:blipFill>
              <p:spPr>
                <a:xfrm>
                  <a:off x="10805867" y="990627"/>
                  <a:ext cx="182880" cy="23940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35" name="Freihand 34">
                  <a:extLst>
                    <a:ext uri="{FF2B5EF4-FFF2-40B4-BE49-F238E27FC236}">
                      <a16:creationId xmlns:a16="http://schemas.microsoft.com/office/drawing/2014/main" id="{DAE9E536-105F-47B3-963C-5ECED035A329}"/>
                    </a:ext>
                  </a:extLst>
                </p14:cNvPr>
                <p14:cNvContentPartPr/>
                <p14:nvPr/>
              </p14:nvContentPartPr>
              <p14:xfrm>
                <a:off x="11012507" y="1041747"/>
                <a:ext cx="612360" cy="282600"/>
              </p14:xfrm>
            </p:contentPart>
          </mc:Choice>
          <mc:Fallback>
            <p:pic>
              <p:nvPicPr>
                <p:cNvPr id="35" name="Freihand 34">
                  <a:extLst>
                    <a:ext uri="{FF2B5EF4-FFF2-40B4-BE49-F238E27FC236}">
                      <a16:creationId xmlns:a16="http://schemas.microsoft.com/office/drawing/2014/main" id="{DAE9E536-105F-47B3-963C-5ECED035A329}"/>
                    </a:ext>
                  </a:extLst>
                </p:cNvPr>
                <p:cNvPicPr/>
                <p:nvPr/>
              </p:nvPicPr>
              <p:blipFill>
                <a:blip r:embed="rId61"/>
                <a:stretch>
                  <a:fillRect/>
                </a:stretch>
              </p:blipFill>
              <p:spPr>
                <a:xfrm>
                  <a:off x="11008187" y="1037427"/>
                  <a:ext cx="621000" cy="29124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38" name="Freihand 37">
                  <a:extLst>
                    <a:ext uri="{FF2B5EF4-FFF2-40B4-BE49-F238E27FC236}">
                      <a16:creationId xmlns:a16="http://schemas.microsoft.com/office/drawing/2014/main" id="{A4C1FDF2-BE0D-4651-928E-62D36D6EC5C7}"/>
                    </a:ext>
                  </a:extLst>
                </p14:cNvPr>
                <p14:cNvContentPartPr/>
                <p14:nvPr/>
              </p14:nvContentPartPr>
              <p14:xfrm>
                <a:off x="7346267" y="2503347"/>
                <a:ext cx="659520" cy="87480"/>
              </p14:xfrm>
            </p:contentPart>
          </mc:Choice>
          <mc:Fallback>
            <p:pic>
              <p:nvPicPr>
                <p:cNvPr id="38" name="Freihand 37">
                  <a:extLst>
                    <a:ext uri="{FF2B5EF4-FFF2-40B4-BE49-F238E27FC236}">
                      <a16:creationId xmlns:a16="http://schemas.microsoft.com/office/drawing/2014/main" id="{A4C1FDF2-BE0D-4651-928E-62D36D6EC5C7}"/>
                    </a:ext>
                  </a:extLst>
                </p:cNvPr>
                <p:cNvPicPr/>
                <p:nvPr/>
              </p:nvPicPr>
              <p:blipFill>
                <a:blip r:embed="rId63"/>
                <a:stretch>
                  <a:fillRect/>
                </a:stretch>
              </p:blipFill>
              <p:spPr>
                <a:xfrm>
                  <a:off x="7341947" y="2499027"/>
                  <a:ext cx="668160" cy="96120"/>
                </a:xfrm>
                <a:prstGeom prst="rect">
                  <a:avLst/>
                </a:prstGeom>
              </p:spPr>
            </p:pic>
          </mc:Fallback>
        </mc:AlternateContent>
      </p:grpSp>
      <p:grpSp>
        <p:nvGrpSpPr>
          <p:cNvPr id="29749" name="Gruppieren 29748">
            <a:extLst>
              <a:ext uri="{FF2B5EF4-FFF2-40B4-BE49-F238E27FC236}">
                <a16:creationId xmlns:a16="http://schemas.microsoft.com/office/drawing/2014/main" id="{21B4AA71-7155-4E4C-B20D-A9E1D266208B}"/>
              </a:ext>
            </a:extLst>
          </p:cNvPr>
          <p:cNvGrpSpPr/>
          <p:nvPr/>
        </p:nvGrpSpPr>
        <p:grpSpPr>
          <a:xfrm>
            <a:off x="7229627" y="2521707"/>
            <a:ext cx="4563000" cy="2354760"/>
            <a:chOff x="7229627" y="2521707"/>
            <a:chExt cx="4563000" cy="2354760"/>
          </a:xfrm>
        </p:grpSpPr>
        <mc:AlternateContent xmlns:mc="http://schemas.openxmlformats.org/markup-compatibility/2006">
          <mc:Choice xmlns:p14="http://schemas.microsoft.com/office/powerpoint/2010/main" Requires="p14">
            <p:contentPart p14:bwMode="auto" r:id="rId64">
              <p14:nvContentPartPr>
                <p14:cNvPr id="40" name="Freihand 39">
                  <a:extLst>
                    <a:ext uri="{FF2B5EF4-FFF2-40B4-BE49-F238E27FC236}">
                      <a16:creationId xmlns:a16="http://schemas.microsoft.com/office/drawing/2014/main" id="{F13D6218-B3AC-4490-B79C-B4740A764583}"/>
                    </a:ext>
                  </a:extLst>
                </p14:cNvPr>
                <p14:cNvContentPartPr/>
                <p14:nvPr/>
              </p14:nvContentPartPr>
              <p14:xfrm>
                <a:off x="7229627" y="2521707"/>
                <a:ext cx="822240" cy="54000"/>
              </p14:xfrm>
            </p:contentPart>
          </mc:Choice>
          <mc:Fallback>
            <p:pic>
              <p:nvPicPr>
                <p:cNvPr id="40" name="Freihand 39">
                  <a:extLst>
                    <a:ext uri="{FF2B5EF4-FFF2-40B4-BE49-F238E27FC236}">
                      <a16:creationId xmlns:a16="http://schemas.microsoft.com/office/drawing/2014/main" id="{F13D6218-B3AC-4490-B79C-B4740A764583}"/>
                    </a:ext>
                  </a:extLst>
                </p:cNvPr>
                <p:cNvPicPr/>
                <p:nvPr/>
              </p:nvPicPr>
              <p:blipFill>
                <a:blip r:embed="rId65"/>
                <a:stretch>
                  <a:fillRect/>
                </a:stretch>
              </p:blipFill>
              <p:spPr>
                <a:xfrm>
                  <a:off x="7225307" y="2517387"/>
                  <a:ext cx="830880" cy="6264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41" name="Freihand 40">
                  <a:extLst>
                    <a:ext uri="{FF2B5EF4-FFF2-40B4-BE49-F238E27FC236}">
                      <a16:creationId xmlns:a16="http://schemas.microsoft.com/office/drawing/2014/main" id="{46FAE0BB-6668-4CBD-9451-4AA12155A666}"/>
                    </a:ext>
                  </a:extLst>
                </p14:cNvPr>
                <p14:cNvContentPartPr/>
                <p14:nvPr/>
              </p14:nvContentPartPr>
              <p14:xfrm>
                <a:off x="7845227" y="2615307"/>
                <a:ext cx="725760" cy="226440"/>
              </p14:xfrm>
            </p:contentPart>
          </mc:Choice>
          <mc:Fallback>
            <p:pic>
              <p:nvPicPr>
                <p:cNvPr id="41" name="Freihand 40">
                  <a:extLst>
                    <a:ext uri="{FF2B5EF4-FFF2-40B4-BE49-F238E27FC236}">
                      <a16:creationId xmlns:a16="http://schemas.microsoft.com/office/drawing/2014/main" id="{46FAE0BB-6668-4CBD-9451-4AA12155A666}"/>
                    </a:ext>
                  </a:extLst>
                </p:cNvPr>
                <p:cNvPicPr/>
                <p:nvPr/>
              </p:nvPicPr>
              <p:blipFill>
                <a:blip r:embed="rId67"/>
                <a:stretch>
                  <a:fillRect/>
                </a:stretch>
              </p:blipFill>
              <p:spPr>
                <a:xfrm>
                  <a:off x="7840907" y="2610987"/>
                  <a:ext cx="734400" cy="23508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42" name="Freihand 41">
                  <a:extLst>
                    <a:ext uri="{FF2B5EF4-FFF2-40B4-BE49-F238E27FC236}">
                      <a16:creationId xmlns:a16="http://schemas.microsoft.com/office/drawing/2014/main" id="{7293BDF1-1171-49FF-89B9-1F938EB5F0A6}"/>
                    </a:ext>
                  </a:extLst>
                </p14:cNvPr>
                <p14:cNvContentPartPr/>
                <p14:nvPr/>
              </p14:nvContentPartPr>
              <p14:xfrm>
                <a:off x="7579187" y="2547267"/>
                <a:ext cx="483480" cy="235080"/>
              </p14:xfrm>
            </p:contentPart>
          </mc:Choice>
          <mc:Fallback>
            <p:pic>
              <p:nvPicPr>
                <p:cNvPr id="42" name="Freihand 41">
                  <a:extLst>
                    <a:ext uri="{FF2B5EF4-FFF2-40B4-BE49-F238E27FC236}">
                      <a16:creationId xmlns:a16="http://schemas.microsoft.com/office/drawing/2014/main" id="{7293BDF1-1171-49FF-89B9-1F938EB5F0A6}"/>
                    </a:ext>
                  </a:extLst>
                </p:cNvPr>
                <p:cNvPicPr/>
                <p:nvPr/>
              </p:nvPicPr>
              <p:blipFill>
                <a:blip r:embed="rId69"/>
                <a:stretch>
                  <a:fillRect/>
                </a:stretch>
              </p:blipFill>
              <p:spPr>
                <a:xfrm>
                  <a:off x="7574867" y="2542947"/>
                  <a:ext cx="492120" cy="24372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43" name="Freihand 42">
                  <a:extLst>
                    <a:ext uri="{FF2B5EF4-FFF2-40B4-BE49-F238E27FC236}">
                      <a16:creationId xmlns:a16="http://schemas.microsoft.com/office/drawing/2014/main" id="{15FCDF57-6F14-4346-8380-D5A0C79FA259}"/>
                    </a:ext>
                  </a:extLst>
                </p14:cNvPr>
                <p14:cNvContentPartPr/>
                <p14:nvPr/>
              </p14:nvContentPartPr>
              <p14:xfrm>
                <a:off x="8675027" y="2680827"/>
                <a:ext cx="185040" cy="264600"/>
              </p14:xfrm>
            </p:contentPart>
          </mc:Choice>
          <mc:Fallback>
            <p:pic>
              <p:nvPicPr>
                <p:cNvPr id="43" name="Freihand 42">
                  <a:extLst>
                    <a:ext uri="{FF2B5EF4-FFF2-40B4-BE49-F238E27FC236}">
                      <a16:creationId xmlns:a16="http://schemas.microsoft.com/office/drawing/2014/main" id="{15FCDF57-6F14-4346-8380-D5A0C79FA259}"/>
                    </a:ext>
                  </a:extLst>
                </p:cNvPr>
                <p:cNvPicPr/>
                <p:nvPr/>
              </p:nvPicPr>
              <p:blipFill>
                <a:blip r:embed="rId71"/>
                <a:stretch>
                  <a:fillRect/>
                </a:stretch>
              </p:blipFill>
              <p:spPr>
                <a:xfrm>
                  <a:off x="8670707" y="2676507"/>
                  <a:ext cx="193680" cy="27324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44" name="Freihand 43">
                  <a:extLst>
                    <a:ext uri="{FF2B5EF4-FFF2-40B4-BE49-F238E27FC236}">
                      <a16:creationId xmlns:a16="http://schemas.microsoft.com/office/drawing/2014/main" id="{09CFB9FE-8673-4C9D-8C7D-8BF19A5753AA}"/>
                    </a:ext>
                  </a:extLst>
                </p14:cNvPr>
                <p14:cNvContentPartPr/>
                <p14:nvPr/>
              </p14:nvContentPartPr>
              <p14:xfrm>
                <a:off x="8829467" y="2603427"/>
                <a:ext cx="105480" cy="318960"/>
              </p14:xfrm>
            </p:contentPart>
          </mc:Choice>
          <mc:Fallback>
            <p:pic>
              <p:nvPicPr>
                <p:cNvPr id="44" name="Freihand 43">
                  <a:extLst>
                    <a:ext uri="{FF2B5EF4-FFF2-40B4-BE49-F238E27FC236}">
                      <a16:creationId xmlns:a16="http://schemas.microsoft.com/office/drawing/2014/main" id="{09CFB9FE-8673-4C9D-8C7D-8BF19A5753AA}"/>
                    </a:ext>
                  </a:extLst>
                </p:cNvPr>
                <p:cNvPicPr/>
                <p:nvPr/>
              </p:nvPicPr>
              <p:blipFill>
                <a:blip r:embed="rId73"/>
                <a:stretch>
                  <a:fillRect/>
                </a:stretch>
              </p:blipFill>
              <p:spPr>
                <a:xfrm>
                  <a:off x="8825147" y="2599107"/>
                  <a:ext cx="114120" cy="32760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45" name="Freihand 44">
                  <a:extLst>
                    <a:ext uri="{FF2B5EF4-FFF2-40B4-BE49-F238E27FC236}">
                      <a16:creationId xmlns:a16="http://schemas.microsoft.com/office/drawing/2014/main" id="{4C95D5C9-62EB-48D8-9111-F93BD9DC8491}"/>
                    </a:ext>
                  </a:extLst>
                </p14:cNvPr>
                <p14:cNvContentPartPr/>
                <p14:nvPr/>
              </p14:nvContentPartPr>
              <p14:xfrm>
                <a:off x="8963027" y="2744907"/>
                <a:ext cx="175680" cy="137880"/>
              </p14:xfrm>
            </p:contentPart>
          </mc:Choice>
          <mc:Fallback>
            <p:pic>
              <p:nvPicPr>
                <p:cNvPr id="45" name="Freihand 44">
                  <a:extLst>
                    <a:ext uri="{FF2B5EF4-FFF2-40B4-BE49-F238E27FC236}">
                      <a16:creationId xmlns:a16="http://schemas.microsoft.com/office/drawing/2014/main" id="{4C95D5C9-62EB-48D8-9111-F93BD9DC8491}"/>
                    </a:ext>
                  </a:extLst>
                </p:cNvPr>
                <p:cNvPicPr/>
                <p:nvPr/>
              </p:nvPicPr>
              <p:blipFill>
                <a:blip r:embed="rId75"/>
                <a:stretch>
                  <a:fillRect/>
                </a:stretch>
              </p:blipFill>
              <p:spPr>
                <a:xfrm>
                  <a:off x="8958707" y="2740587"/>
                  <a:ext cx="18432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46" name="Freihand 45">
                  <a:extLst>
                    <a:ext uri="{FF2B5EF4-FFF2-40B4-BE49-F238E27FC236}">
                      <a16:creationId xmlns:a16="http://schemas.microsoft.com/office/drawing/2014/main" id="{394A683F-608F-4F5D-9A47-33BEC96BBC66}"/>
                    </a:ext>
                  </a:extLst>
                </p14:cNvPr>
                <p14:cNvContentPartPr/>
                <p14:nvPr/>
              </p14:nvContentPartPr>
              <p14:xfrm>
                <a:off x="9166067" y="2726187"/>
                <a:ext cx="124560" cy="371520"/>
              </p14:xfrm>
            </p:contentPart>
          </mc:Choice>
          <mc:Fallback>
            <p:pic>
              <p:nvPicPr>
                <p:cNvPr id="46" name="Freihand 45">
                  <a:extLst>
                    <a:ext uri="{FF2B5EF4-FFF2-40B4-BE49-F238E27FC236}">
                      <a16:creationId xmlns:a16="http://schemas.microsoft.com/office/drawing/2014/main" id="{394A683F-608F-4F5D-9A47-33BEC96BBC66}"/>
                    </a:ext>
                  </a:extLst>
                </p:cNvPr>
                <p:cNvPicPr/>
                <p:nvPr/>
              </p:nvPicPr>
              <p:blipFill>
                <a:blip r:embed="rId77"/>
                <a:stretch>
                  <a:fillRect/>
                </a:stretch>
              </p:blipFill>
              <p:spPr>
                <a:xfrm>
                  <a:off x="9161747" y="2721867"/>
                  <a:ext cx="133200" cy="38016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47" name="Freihand 46">
                  <a:extLst>
                    <a:ext uri="{FF2B5EF4-FFF2-40B4-BE49-F238E27FC236}">
                      <a16:creationId xmlns:a16="http://schemas.microsoft.com/office/drawing/2014/main" id="{6EB4EB0C-9ABC-4CA8-B964-E7DFD8B4B5F0}"/>
                    </a:ext>
                  </a:extLst>
                </p14:cNvPr>
                <p14:cNvContentPartPr/>
                <p14:nvPr/>
              </p14:nvContentPartPr>
              <p14:xfrm>
                <a:off x="9379187" y="2723307"/>
                <a:ext cx="149040" cy="107640"/>
              </p14:xfrm>
            </p:contentPart>
          </mc:Choice>
          <mc:Fallback>
            <p:pic>
              <p:nvPicPr>
                <p:cNvPr id="47" name="Freihand 46">
                  <a:extLst>
                    <a:ext uri="{FF2B5EF4-FFF2-40B4-BE49-F238E27FC236}">
                      <a16:creationId xmlns:a16="http://schemas.microsoft.com/office/drawing/2014/main" id="{6EB4EB0C-9ABC-4CA8-B964-E7DFD8B4B5F0}"/>
                    </a:ext>
                  </a:extLst>
                </p:cNvPr>
                <p:cNvPicPr/>
                <p:nvPr/>
              </p:nvPicPr>
              <p:blipFill>
                <a:blip r:embed="rId79"/>
                <a:stretch>
                  <a:fillRect/>
                </a:stretch>
              </p:blipFill>
              <p:spPr>
                <a:xfrm>
                  <a:off x="9374867" y="2718987"/>
                  <a:ext cx="15768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48" name="Freihand 47">
                  <a:extLst>
                    <a:ext uri="{FF2B5EF4-FFF2-40B4-BE49-F238E27FC236}">
                      <a16:creationId xmlns:a16="http://schemas.microsoft.com/office/drawing/2014/main" id="{9C2EB913-D6A8-4849-A3EE-8DFE78C9A0CE}"/>
                    </a:ext>
                  </a:extLst>
                </p14:cNvPr>
                <p14:cNvContentPartPr/>
                <p14:nvPr/>
              </p14:nvContentPartPr>
              <p14:xfrm>
                <a:off x="9523907" y="2590467"/>
                <a:ext cx="306000" cy="208080"/>
              </p14:xfrm>
            </p:contentPart>
          </mc:Choice>
          <mc:Fallback>
            <p:pic>
              <p:nvPicPr>
                <p:cNvPr id="48" name="Freihand 47">
                  <a:extLst>
                    <a:ext uri="{FF2B5EF4-FFF2-40B4-BE49-F238E27FC236}">
                      <a16:creationId xmlns:a16="http://schemas.microsoft.com/office/drawing/2014/main" id="{9C2EB913-D6A8-4849-A3EE-8DFE78C9A0CE}"/>
                    </a:ext>
                  </a:extLst>
                </p:cNvPr>
                <p:cNvPicPr/>
                <p:nvPr/>
              </p:nvPicPr>
              <p:blipFill>
                <a:blip r:embed="rId81"/>
                <a:stretch>
                  <a:fillRect/>
                </a:stretch>
              </p:blipFill>
              <p:spPr>
                <a:xfrm>
                  <a:off x="9519587" y="2586147"/>
                  <a:ext cx="314640" cy="21672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49" name="Freihand 48">
                  <a:extLst>
                    <a:ext uri="{FF2B5EF4-FFF2-40B4-BE49-F238E27FC236}">
                      <a16:creationId xmlns:a16="http://schemas.microsoft.com/office/drawing/2014/main" id="{1A845BC2-9653-41E2-B882-DEC88BB710B5}"/>
                    </a:ext>
                  </a:extLst>
                </p14:cNvPr>
                <p14:cNvContentPartPr/>
                <p14:nvPr/>
              </p14:nvContentPartPr>
              <p14:xfrm>
                <a:off x="9834227" y="2603787"/>
                <a:ext cx="13320" cy="72360"/>
              </p14:xfrm>
            </p:contentPart>
          </mc:Choice>
          <mc:Fallback>
            <p:pic>
              <p:nvPicPr>
                <p:cNvPr id="49" name="Freihand 48">
                  <a:extLst>
                    <a:ext uri="{FF2B5EF4-FFF2-40B4-BE49-F238E27FC236}">
                      <a16:creationId xmlns:a16="http://schemas.microsoft.com/office/drawing/2014/main" id="{1A845BC2-9653-41E2-B882-DEC88BB710B5}"/>
                    </a:ext>
                  </a:extLst>
                </p:cNvPr>
                <p:cNvPicPr/>
                <p:nvPr/>
              </p:nvPicPr>
              <p:blipFill>
                <a:blip r:embed="rId83"/>
                <a:stretch>
                  <a:fillRect/>
                </a:stretch>
              </p:blipFill>
              <p:spPr>
                <a:xfrm>
                  <a:off x="9829907" y="2599467"/>
                  <a:ext cx="2196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50" name="Freihand 49">
                  <a:extLst>
                    <a:ext uri="{FF2B5EF4-FFF2-40B4-BE49-F238E27FC236}">
                      <a16:creationId xmlns:a16="http://schemas.microsoft.com/office/drawing/2014/main" id="{DD61D9ED-DC18-48BF-B1AC-8B5CD863AF2C}"/>
                    </a:ext>
                  </a:extLst>
                </p14:cNvPr>
                <p14:cNvContentPartPr/>
                <p14:nvPr/>
              </p14:nvContentPartPr>
              <p14:xfrm>
                <a:off x="9879227" y="2682987"/>
                <a:ext cx="258120" cy="77760"/>
              </p14:xfrm>
            </p:contentPart>
          </mc:Choice>
          <mc:Fallback>
            <p:pic>
              <p:nvPicPr>
                <p:cNvPr id="50" name="Freihand 49">
                  <a:extLst>
                    <a:ext uri="{FF2B5EF4-FFF2-40B4-BE49-F238E27FC236}">
                      <a16:creationId xmlns:a16="http://schemas.microsoft.com/office/drawing/2014/main" id="{DD61D9ED-DC18-48BF-B1AC-8B5CD863AF2C}"/>
                    </a:ext>
                  </a:extLst>
                </p:cNvPr>
                <p:cNvPicPr/>
                <p:nvPr/>
              </p:nvPicPr>
              <p:blipFill>
                <a:blip r:embed="rId85"/>
                <a:stretch>
                  <a:fillRect/>
                </a:stretch>
              </p:blipFill>
              <p:spPr>
                <a:xfrm>
                  <a:off x="9874907" y="2678667"/>
                  <a:ext cx="266760" cy="8640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52" name="Freihand 51">
                  <a:extLst>
                    <a:ext uri="{FF2B5EF4-FFF2-40B4-BE49-F238E27FC236}">
                      <a16:creationId xmlns:a16="http://schemas.microsoft.com/office/drawing/2014/main" id="{D8935749-F434-4D62-B959-700FC36B4D77}"/>
                    </a:ext>
                  </a:extLst>
                </p14:cNvPr>
                <p14:cNvContentPartPr/>
                <p14:nvPr/>
              </p14:nvContentPartPr>
              <p14:xfrm>
                <a:off x="8501507" y="3354387"/>
                <a:ext cx="316800" cy="7200"/>
              </p14:xfrm>
            </p:contentPart>
          </mc:Choice>
          <mc:Fallback>
            <p:pic>
              <p:nvPicPr>
                <p:cNvPr id="52" name="Freihand 51">
                  <a:extLst>
                    <a:ext uri="{FF2B5EF4-FFF2-40B4-BE49-F238E27FC236}">
                      <a16:creationId xmlns:a16="http://schemas.microsoft.com/office/drawing/2014/main" id="{D8935749-F434-4D62-B959-700FC36B4D77}"/>
                    </a:ext>
                  </a:extLst>
                </p:cNvPr>
                <p:cNvPicPr/>
                <p:nvPr/>
              </p:nvPicPr>
              <p:blipFill>
                <a:blip r:embed="rId87"/>
                <a:stretch>
                  <a:fillRect/>
                </a:stretch>
              </p:blipFill>
              <p:spPr>
                <a:xfrm>
                  <a:off x="8497187" y="3350067"/>
                  <a:ext cx="32544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53" name="Freihand 52">
                  <a:extLst>
                    <a:ext uri="{FF2B5EF4-FFF2-40B4-BE49-F238E27FC236}">
                      <a16:creationId xmlns:a16="http://schemas.microsoft.com/office/drawing/2014/main" id="{837DE310-8FBD-4B19-A497-C21EB6CAD9F9}"/>
                    </a:ext>
                  </a:extLst>
                </p14:cNvPr>
                <p14:cNvContentPartPr/>
                <p14:nvPr/>
              </p14:nvContentPartPr>
              <p14:xfrm>
                <a:off x="8417627" y="3433227"/>
                <a:ext cx="375840" cy="25560"/>
              </p14:xfrm>
            </p:contentPart>
          </mc:Choice>
          <mc:Fallback>
            <p:pic>
              <p:nvPicPr>
                <p:cNvPr id="53" name="Freihand 52">
                  <a:extLst>
                    <a:ext uri="{FF2B5EF4-FFF2-40B4-BE49-F238E27FC236}">
                      <a16:creationId xmlns:a16="http://schemas.microsoft.com/office/drawing/2014/main" id="{837DE310-8FBD-4B19-A497-C21EB6CAD9F9}"/>
                    </a:ext>
                  </a:extLst>
                </p:cNvPr>
                <p:cNvPicPr/>
                <p:nvPr/>
              </p:nvPicPr>
              <p:blipFill>
                <a:blip r:embed="rId89"/>
                <a:stretch>
                  <a:fillRect/>
                </a:stretch>
              </p:blipFill>
              <p:spPr>
                <a:xfrm>
                  <a:off x="8413307" y="3428907"/>
                  <a:ext cx="38448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54" name="Freihand 53">
                  <a:extLst>
                    <a:ext uri="{FF2B5EF4-FFF2-40B4-BE49-F238E27FC236}">
                      <a16:creationId xmlns:a16="http://schemas.microsoft.com/office/drawing/2014/main" id="{F798148B-6CEC-4288-92C9-2A2107F5E883}"/>
                    </a:ext>
                  </a:extLst>
                </p14:cNvPr>
                <p14:cNvContentPartPr/>
                <p14:nvPr/>
              </p14:nvContentPartPr>
              <p14:xfrm>
                <a:off x="8712827" y="3254667"/>
                <a:ext cx="258840" cy="317160"/>
              </p14:xfrm>
            </p:contentPart>
          </mc:Choice>
          <mc:Fallback>
            <p:pic>
              <p:nvPicPr>
                <p:cNvPr id="54" name="Freihand 53">
                  <a:extLst>
                    <a:ext uri="{FF2B5EF4-FFF2-40B4-BE49-F238E27FC236}">
                      <a16:creationId xmlns:a16="http://schemas.microsoft.com/office/drawing/2014/main" id="{F798148B-6CEC-4288-92C9-2A2107F5E883}"/>
                    </a:ext>
                  </a:extLst>
                </p:cNvPr>
                <p:cNvPicPr/>
                <p:nvPr/>
              </p:nvPicPr>
              <p:blipFill>
                <a:blip r:embed="rId91"/>
                <a:stretch>
                  <a:fillRect/>
                </a:stretch>
              </p:blipFill>
              <p:spPr>
                <a:xfrm>
                  <a:off x="8708507" y="3250347"/>
                  <a:ext cx="267480" cy="32580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56" name="Freihand 55">
                  <a:extLst>
                    <a:ext uri="{FF2B5EF4-FFF2-40B4-BE49-F238E27FC236}">
                      <a16:creationId xmlns:a16="http://schemas.microsoft.com/office/drawing/2014/main" id="{22B8F1A5-86E1-4092-9DC9-5A55432604E4}"/>
                    </a:ext>
                  </a:extLst>
                </p14:cNvPr>
                <p14:cNvContentPartPr/>
                <p14:nvPr/>
              </p14:nvContentPartPr>
              <p14:xfrm>
                <a:off x="9314747" y="3071427"/>
                <a:ext cx="9360" cy="230760"/>
              </p14:xfrm>
            </p:contentPart>
          </mc:Choice>
          <mc:Fallback>
            <p:pic>
              <p:nvPicPr>
                <p:cNvPr id="56" name="Freihand 55">
                  <a:extLst>
                    <a:ext uri="{FF2B5EF4-FFF2-40B4-BE49-F238E27FC236}">
                      <a16:creationId xmlns:a16="http://schemas.microsoft.com/office/drawing/2014/main" id="{22B8F1A5-86E1-4092-9DC9-5A55432604E4}"/>
                    </a:ext>
                  </a:extLst>
                </p:cNvPr>
                <p:cNvPicPr/>
                <p:nvPr/>
              </p:nvPicPr>
              <p:blipFill>
                <a:blip r:embed="rId93"/>
                <a:stretch>
                  <a:fillRect/>
                </a:stretch>
              </p:blipFill>
              <p:spPr>
                <a:xfrm>
                  <a:off x="9310427" y="3067107"/>
                  <a:ext cx="18000" cy="23940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57" name="Freihand 56">
                  <a:extLst>
                    <a:ext uri="{FF2B5EF4-FFF2-40B4-BE49-F238E27FC236}">
                      <a16:creationId xmlns:a16="http://schemas.microsoft.com/office/drawing/2014/main" id="{302BEB38-FB6C-46B1-8237-935810C66C5D}"/>
                    </a:ext>
                  </a:extLst>
                </p14:cNvPr>
                <p14:cNvContentPartPr/>
                <p14:nvPr/>
              </p14:nvContentPartPr>
              <p14:xfrm>
                <a:off x="9222587" y="3161427"/>
                <a:ext cx="167760" cy="42480"/>
              </p14:xfrm>
            </p:contentPart>
          </mc:Choice>
          <mc:Fallback>
            <p:pic>
              <p:nvPicPr>
                <p:cNvPr id="57" name="Freihand 56">
                  <a:extLst>
                    <a:ext uri="{FF2B5EF4-FFF2-40B4-BE49-F238E27FC236}">
                      <a16:creationId xmlns:a16="http://schemas.microsoft.com/office/drawing/2014/main" id="{302BEB38-FB6C-46B1-8237-935810C66C5D}"/>
                    </a:ext>
                  </a:extLst>
                </p:cNvPr>
                <p:cNvPicPr/>
                <p:nvPr/>
              </p:nvPicPr>
              <p:blipFill>
                <a:blip r:embed="rId95"/>
                <a:stretch>
                  <a:fillRect/>
                </a:stretch>
              </p:blipFill>
              <p:spPr>
                <a:xfrm>
                  <a:off x="9218267" y="3157107"/>
                  <a:ext cx="17640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58" name="Freihand 57">
                  <a:extLst>
                    <a:ext uri="{FF2B5EF4-FFF2-40B4-BE49-F238E27FC236}">
                      <a16:creationId xmlns:a16="http://schemas.microsoft.com/office/drawing/2014/main" id="{3B28B3A8-0606-4627-94F7-5EAD79E348DD}"/>
                    </a:ext>
                  </a:extLst>
                </p14:cNvPr>
                <p14:cNvContentPartPr/>
                <p14:nvPr/>
              </p14:nvContentPartPr>
              <p14:xfrm>
                <a:off x="9377747" y="3063507"/>
                <a:ext cx="120600" cy="201960"/>
              </p14:xfrm>
            </p:contentPart>
          </mc:Choice>
          <mc:Fallback>
            <p:pic>
              <p:nvPicPr>
                <p:cNvPr id="58" name="Freihand 57">
                  <a:extLst>
                    <a:ext uri="{FF2B5EF4-FFF2-40B4-BE49-F238E27FC236}">
                      <a16:creationId xmlns:a16="http://schemas.microsoft.com/office/drawing/2014/main" id="{3B28B3A8-0606-4627-94F7-5EAD79E348DD}"/>
                    </a:ext>
                  </a:extLst>
                </p:cNvPr>
                <p:cNvPicPr/>
                <p:nvPr/>
              </p:nvPicPr>
              <p:blipFill>
                <a:blip r:embed="rId97"/>
                <a:stretch>
                  <a:fillRect/>
                </a:stretch>
              </p:blipFill>
              <p:spPr>
                <a:xfrm>
                  <a:off x="9373427" y="3059187"/>
                  <a:ext cx="129240" cy="21060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59" name="Freihand 58">
                  <a:extLst>
                    <a:ext uri="{FF2B5EF4-FFF2-40B4-BE49-F238E27FC236}">
                      <a16:creationId xmlns:a16="http://schemas.microsoft.com/office/drawing/2014/main" id="{97878544-3814-407C-8F7F-D97B4D217EFD}"/>
                    </a:ext>
                  </a:extLst>
                </p14:cNvPr>
                <p14:cNvContentPartPr/>
                <p14:nvPr/>
              </p14:nvContentPartPr>
              <p14:xfrm>
                <a:off x="9529667" y="3114267"/>
                <a:ext cx="101160" cy="109080"/>
              </p14:xfrm>
            </p:contentPart>
          </mc:Choice>
          <mc:Fallback>
            <p:pic>
              <p:nvPicPr>
                <p:cNvPr id="59" name="Freihand 58">
                  <a:extLst>
                    <a:ext uri="{FF2B5EF4-FFF2-40B4-BE49-F238E27FC236}">
                      <a16:creationId xmlns:a16="http://schemas.microsoft.com/office/drawing/2014/main" id="{97878544-3814-407C-8F7F-D97B4D217EFD}"/>
                    </a:ext>
                  </a:extLst>
                </p:cNvPr>
                <p:cNvPicPr/>
                <p:nvPr/>
              </p:nvPicPr>
              <p:blipFill>
                <a:blip r:embed="rId99"/>
                <a:stretch>
                  <a:fillRect/>
                </a:stretch>
              </p:blipFill>
              <p:spPr>
                <a:xfrm>
                  <a:off x="9525347" y="3109947"/>
                  <a:ext cx="10980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60" name="Freihand 59">
                  <a:extLst>
                    <a:ext uri="{FF2B5EF4-FFF2-40B4-BE49-F238E27FC236}">
                      <a16:creationId xmlns:a16="http://schemas.microsoft.com/office/drawing/2014/main" id="{4E2A9F89-5042-4862-B0B0-DA769D1694F5}"/>
                    </a:ext>
                  </a:extLst>
                </p14:cNvPr>
                <p14:cNvContentPartPr/>
                <p14:nvPr/>
              </p14:nvContentPartPr>
              <p14:xfrm>
                <a:off x="9791027" y="3073227"/>
                <a:ext cx="119160" cy="105480"/>
              </p14:xfrm>
            </p:contentPart>
          </mc:Choice>
          <mc:Fallback>
            <p:pic>
              <p:nvPicPr>
                <p:cNvPr id="60" name="Freihand 59">
                  <a:extLst>
                    <a:ext uri="{FF2B5EF4-FFF2-40B4-BE49-F238E27FC236}">
                      <a16:creationId xmlns:a16="http://schemas.microsoft.com/office/drawing/2014/main" id="{4E2A9F89-5042-4862-B0B0-DA769D1694F5}"/>
                    </a:ext>
                  </a:extLst>
                </p:cNvPr>
                <p:cNvPicPr/>
                <p:nvPr/>
              </p:nvPicPr>
              <p:blipFill>
                <a:blip r:embed="rId101"/>
                <a:stretch>
                  <a:fillRect/>
                </a:stretch>
              </p:blipFill>
              <p:spPr>
                <a:xfrm>
                  <a:off x="9786707" y="3068907"/>
                  <a:ext cx="12780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61" name="Freihand 60">
                  <a:extLst>
                    <a:ext uri="{FF2B5EF4-FFF2-40B4-BE49-F238E27FC236}">
                      <a16:creationId xmlns:a16="http://schemas.microsoft.com/office/drawing/2014/main" id="{360E9AB7-5CDB-4A49-B56E-9D61F742C98F}"/>
                    </a:ext>
                  </a:extLst>
                </p14:cNvPr>
                <p14:cNvContentPartPr/>
                <p14:nvPr/>
              </p14:nvContentPartPr>
              <p14:xfrm>
                <a:off x="9907667" y="2983947"/>
                <a:ext cx="215280" cy="153000"/>
              </p14:xfrm>
            </p:contentPart>
          </mc:Choice>
          <mc:Fallback>
            <p:pic>
              <p:nvPicPr>
                <p:cNvPr id="61" name="Freihand 60">
                  <a:extLst>
                    <a:ext uri="{FF2B5EF4-FFF2-40B4-BE49-F238E27FC236}">
                      <a16:creationId xmlns:a16="http://schemas.microsoft.com/office/drawing/2014/main" id="{360E9AB7-5CDB-4A49-B56E-9D61F742C98F}"/>
                    </a:ext>
                  </a:extLst>
                </p:cNvPr>
                <p:cNvPicPr/>
                <p:nvPr/>
              </p:nvPicPr>
              <p:blipFill>
                <a:blip r:embed="rId103"/>
                <a:stretch>
                  <a:fillRect/>
                </a:stretch>
              </p:blipFill>
              <p:spPr>
                <a:xfrm>
                  <a:off x="9903347" y="2979627"/>
                  <a:ext cx="223920" cy="16164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62" name="Freihand 61">
                  <a:extLst>
                    <a:ext uri="{FF2B5EF4-FFF2-40B4-BE49-F238E27FC236}">
                      <a16:creationId xmlns:a16="http://schemas.microsoft.com/office/drawing/2014/main" id="{62C3CB01-D9EA-4A6E-8356-05819A166C28}"/>
                    </a:ext>
                  </a:extLst>
                </p14:cNvPr>
                <p14:cNvContentPartPr/>
                <p14:nvPr/>
              </p14:nvContentPartPr>
              <p14:xfrm>
                <a:off x="10117187" y="2999067"/>
                <a:ext cx="279000" cy="277920"/>
              </p14:xfrm>
            </p:contentPart>
          </mc:Choice>
          <mc:Fallback>
            <p:pic>
              <p:nvPicPr>
                <p:cNvPr id="62" name="Freihand 61">
                  <a:extLst>
                    <a:ext uri="{FF2B5EF4-FFF2-40B4-BE49-F238E27FC236}">
                      <a16:creationId xmlns:a16="http://schemas.microsoft.com/office/drawing/2014/main" id="{62C3CB01-D9EA-4A6E-8356-05819A166C28}"/>
                    </a:ext>
                  </a:extLst>
                </p:cNvPr>
                <p:cNvPicPr/>
                <p:nvPr/>
              </p:nvPicPr>
              <p:blipFill>
                <a:blip r:embed="rId105"/>
                <a:stretch>
                  <a:fillRect/>
                </a:stretch>
              </p:blipFill>
              <p:spPr>
                <a:xfrm>
                  <a:off x="10112867" y="2994747"/>
                  <a:ext cx="287640" cy="28656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29696" name="Freihand 29695">
                  <a:extLst>
                    <a:ext uri="{FF2B5EF4-FFF2-40B4-BE49-F238E27FC236}">
                      <a16:creationId xmlns:a16="http://schemas.microsoft.com/office/drawing/2014/main" id="{C39B5660-CBCB-49E6-8839-3161BDAF4FC5}"/>
                    </a:ext>
                  </a:extLst>
                </p14:cNvPr>
                <p14:cNvContentPartPr/>
                <p14:nvPr/>
              </p14:nvContentPartPr>
              <p14:xfrm>
                <a:off x="10619027" y="2861907"/>
                <a:ext cx="243000" cy="295200"/>
              </p14:xfrm>
            </p:contentPart>
          </mc:Choice>
          <mc:Fallback>
            <p:pic>
              <p:nvPicPr>
                <p:cNvPr id="29696" name="Freihand 29695">
                  <a:extLst>
                    <a:ext uri="{FF2B5EF4-FFF2-40B4-BE49-F238E27FC236}">
                      <a16:creationId xmlns:a16="http://schemas.microsoft.com/office/drawing/2014/main" id="{C39B5660-CBCB-49E6-8839-3161BDAF4FC5}"/>
                    </a:ext>
                  </a:extLst>
                </p:cNvPr>
                <p:cNvPicPr/>
                <p:nvPr/>
              </p:nvPicPr>
              <p:blipFill>
                <a:blip r:embed="rId107"/>
                <a:stretch>
                  <a:fillRect/>
                </a:stretch>
              </p:blipFill>
              <p:spPr>
                <a:xfrm>
                  <a:off x="10614707" y="2857587"/>
                  <a:ext cx="251640" cy="30384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29697" name="Freihand 29696">
                  <a:extLst>
                    <a:ext uri="{FF2B5EF4-FFF2-40B4-BE49-F238E27FC236}">
                      <a16:creationId xmlns:a16="http://schemas.microsoft.com/office/drawing/2014/main" id="{4AD76AA5-7F25-487E-86E5-0B50D1C8EC63}"/>
                    </a:ext>
                  </a:extLst>
                </p14:cNvPr>
                <p14:cNvContentPartPr/>
                <p14:nvPr/>
              </p14:nvContentPartPr>
              <p14:xfrm>
                <a:off x="11038787" y="2742027"/>
                <a:ext cx="217800" cy="214920"/>
              </p14:xfrm>
            </p:contentPart>
          </mc:Choice>
          <mc:Fallback>
            <p:pic>
              <p:nvPicPr>
                <p:cNvPr id="29697" name="Freihand 29696">
                  <a:extLst>
                    <a:ext uri="{FF2B5EF4-FFF2-40B4-BE49-F238E27FC236}">
                      <a16:creationId xmlns:a16="http://schemas.microsoft.com/office/drawing/2014/main" id="{4AD76AA5-7F25-487E-86E5-0B50D1C8EC63}"/>
                    </a:ext>
                  </a:extLst>
                </p:cNvPr>
                <p:cNvPicPr/>
                <p:nvPr/>
              </p:nvPicPr>
              <p:blipFill>
                <a:blip r:embed="rId109"/>
                <a:stretch>
                  <a:fillRect/>
                </a:stretch>
              </p:blipFill>
              <p:spPr>
                <a:xfrm>
                  <a:off x="11034467" y="2737707"/>
                  <a:ext cx="226440" cy="22356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29701" name="Freihand 29700">
                  <a:extLst>
                    <a:ext uri="{FF2B5EF4-FFF2-40B4-BE49-F238E27FC236}">
                      <a16:creationId xmlns:a16="http://schemas.microsoft.com/office/drawing/2014/main" id="{A257F715-FC2F-47C4-9FDE-382EB5966773}"/>
                    </a:ext>
                  </a:extLst>
                </p14:cNvPr>
                <p14:cNvContentPartPr/>
                <p14:nvPr/>
              </p14:nvContentPartPr>
              <p14:xfrm>
                <a:off x="11300507" y="2792427"/>
                <a:ext cx="74880" cy="99000"/>
              </p14:xfrm>
            </p:contentPart>
          </mc:Choice>
          <mc:Fallback>
            <p:pic>
              <p:nvPicPr>
                <p:cNvPr id="29701" name="Freihand 29700">
                  <a:extLst>
                    <a:ext uri="{FF2B5EF4-FFF2-40B4-BE49-F238E27FC236}">
                      <a16:creationId xmlns:a16="http://schemas.microsoft.com/office/drawing/2014/main" id="{A257F715-FC2F-47C4-9FDE-382EB5966773}"/>
                    </a:ext>
                  </a:extLst>
                </p:cNvPr>
                <p:cNvPicPr/>
                <p:nvPr/>
              </p:nvPicPr>
              <p:blipFill>
                <a:blip r:embed="rId111"/>
                <a:stretch>
                  <a:fillRect/>
                </a:stretch>
              </p:blipFill>
              <p:spPr>
                <a:xfrm>
                  <a:off x="11296187" y="2788107"/>
                  <a:ext cx="83520" cy="10764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29702" name="Freihand 29701">
                  <a:extLst>
                    <a:ext uri="{FF2B5EF4-FFF2-40B4-BE49-F238E27FC236}">
                      <a16:creationId xmlns:a16="http://schemas.microsoft.com/office/drawing/2014/main" id="{C95E342C-1A17-4C27-A267-B2F45165D7B7}"/>
                    </a:ext>
                  </a:extLst>
                </p14:cNvPr>
                <p14:cNvContentPartPr/>
                <p14:nvPr/>
              </p14:nvContentPartPr>
              <p14:xfrm>
                <a:off x="9204587" y="3508827"/>
                <a:ext cx="289080" cy="138600"/>
              </p14:xfrm>
            </p:contentPart>
          </mc:Choice>
          <mc:Fallback>
            <p:pic>
              <p:nvPicPr>
                <p:cNvPr id="29702" name="Freihand 29701">
                  <a:extLst>
                    <a:ext uri="{FF2B5EF4-FFF2-40B4-BE49-F238E27FC236}">
                      <a16:creationId xmlns:a16="http://schemas.microsoft.com/office/drawing/2014/main" id="{C95E342C-1A17-4C27-A267-B2F45165D7B7}"/>
                    </a:ext>
                  </a:extLst>
                </p:cNvPr>
                <p:cNvPicPr/>
                <p:nvPr/>
              </p:nvPicPr>
              <p:blipFill>
                <a:blip r:embed="rId113"/>
                <a:stretch>
                  <a:fillRect/>
                </a:stretch>
              </p:blipFill>
              <p:spPr>
                <a:xfrm>
                  <a:off x="9200267" y="3504507"/>
                  <a:ext cx="29772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29703" name="Freihand 29702">
                  <a:extLst>
                    <a:ext uri="{FF2B5EF4-FFF2-40B4-BE49-F238E27FC236}">
                      <a16:creationId xmlns:a16="http://schemas.microsoft.com/office/drawing/2014/main" id="{1D5663E8-695E-441F-A051-6F6E84DC5FFD}"/>
                    </a:ext>
                  </a:extLst>
                </p14:cNvPr>
                <p14:cNvContentPartPr/>
                <p14:nvPr/>
              </p14:nvContentPartPr>
              <p14:xfrm>
                <a:off x="8964827" y="3699267"/>
                <a:ext cx="146520" cy="115560"/>
              </p14:xfrm>
            </p:contentPart>
          </mc:Choice>
          <mc:Fallback>
            <p:pic>
              <p:nvPicPr>
                <p:cNvPr id="29703" name="Freihand 29702">
                  <a:extLst>
                    <a:ext uri="{FF2B5EF4-FFF2-40B4-BE49-F238E27FC236}">
                      <a16:creationId xmlns:a16="http://schemas.microsoft.com/office/drawing/2014/main" id="{1D5663E8-695E-441F-A051-6F6E84DC5FFD}"/>
                    </a:ext>
                  </a:extLst>
                </p:cNvPr>
                <p:cNvPicPr/>
                <p:nvPr/>
              </p:nvPicPr>
              <p:blipFill>
                <a:blip r:embed="rId115"/>
                <a:stretch>
                  <a:fillRect/>
                </a:stretch>
              </p:blipFill>
              <p:spPr>
                <a:xfrm>
                  <a:off x="8960507" y="3694947"/>
                  <a:ext cx="15516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29704" name="Freihand 29703">
                  <a:extLst>
                    <a:ext uri="{FF2B5EF4-FFF2-40B4-BE49-F238E27FC236}">
                      <a16:creationId xmlns:a16="http://schemas.microsoft.com/office/drawing/2014/main" id="{CA477DDA-2A53-4E3D-9CA0-5BF8695B2B39}"/>
                    </a:ext>
                  </a:extLst>
                </p14:cNvPr>
                <p14:cNvContentPartPr/>
                <p14:nvPr/>
              </p14:nvContentPartPr>
              <p14:xfrm>
                <a:off x="9550547" y="3332427"/>
                <a:ext cx="297720" cy="254520"/>
              </p14:xfrm>
            </p:contentPart>
          </mc:Choice>
          <mc:Fallback>
            <p:pic>
              <p:nvPicPr>
                <p:cNvPr id="29704" name="Freihand 29703">
                  <a:extLst>
                    <a:ext uri="{FF2B5EF4-FFF2-40B4-BE49-F238E27FC236}">
                      <a16:creationId xmlns:a16="http://schemas.microsoft.com/office/drawing/2014/main" id="{CA477DDA-2A53-4E3D-9CA0-5BF8695B2B39}"/>
                    </a:ext>
                  </a:extLst>
                </p:cNvPr>
                <p:cNvPicPr/>
                <p:nvPr/>
              </p:nvPicPr>
              <p:blipFill>
                <a:blip r:embed="rId117"/>
                <a:stretch>
                  <a:fillRect/>
                </a:stretch>
              </p:blipFill>
              <p:spPr>
                <a:xfrm>
                  <a:off x="9546227" y="3328107"/>
                  <a:ext cx="306360" cy="26316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29705" name="Freihand 29704">
                  <a:extLst>
                    <a:ext uri="{FF2B5EF4-FFF2-40B4-BE49-F238E27FC236}">
                      <a16:creationId xmlns:a16="http://schemas.microsoft.com/office/drawing/2014/main" id="{E9093A7B-64B0-4836-BAC5-ADD5E72367A0}"/>
                    </a:ext>
                  </a:extLst>
                </p14:cNvPr>
                <p14:cNvContentPartPr/>
                <p14:nvPr/>
              </p14:nvContentPartPr>
              <p14:xfrm>
                <a:off x="9873467" y="3296427"/>
                <a:ext cx="170640" cy="213120"/>
              </p14:xfrm>
            </p:contentPart>
          </mc:Choice>
          <mc:Fallback>
            <p:pic>
              <p:nvPicPr>
                <p:cNvPr id="29705" name="Freihand 29704">
                  <a:extLst>
                    <a:ext uri="{FF2B5EF4-FFF2-40B4-BE49-F238E27FC236}">
                      <a16:creationId xmlns:a16="http://schemas.microsoft.com/office/drawing/2014/main" id="{E9093A7B-64B0-4836-BAC5-ADD5E72367A0}"/>
                    </a:ext>
                  </a:extLst>
                </p:cNvPr>
                <p:cNvPicPr/>
                <p:nvPr/>
              </p:nvPicPr>
              <p:blipFill>
                <a:blip r:embed="rId119"/>
                <a:stretch>
                  <a:fillRect/>
                </a:stretch>
              </p:blipFill>
              <p:spPr>
                <a:xfrm>
                  <a:off x="9869147" y="3292107"/>
                  <a:ext cx="179280" cy="22176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29706" name="Freihand 29705">
                  <a:extLst>
                    <a:ext uri="{FF2B5EF4-FFF2-40B4-BE49-F238E27FC236}">
                      <a16:creationId xmlns:a16="http://schemas.microsoft.com/office/drawing/2014/main" id="{D5317199-EB42-4A5E-AA70-793A6951902C}"/>
                    </a:ext>
                  </a:extLst>
                </p14:cNvPr>
                <p14:cNvContentPartPr/>
                <p14:nvPr/>
              </p14:nvContentPartPr>
              <p14:xfrm>
                <a:off x="10326707" y="3244227"/>
                <a:ext cx="207360" cy="272880"/>
              </p14:xfrm>
            </p:contentPart>
          </mc:Choice>
          <mc:Fallback>
            <p:pic>
              <p:nvPicPr>
                <p:cNvPr id="29706" name="Freihand 29705">
                  <a:extLst>
                    <a:ext uri="{FF2B5EF4-FFF2-40B4-BE49-F238E27FC236}">
                      <a16:creationId xmlns:a16="http://schemas.microsoft.com/office/drawing/2014/main" id="{D5317199-EB42-4A5E-AA70-793A6951902C}"/>
                    </a:ext>
                  </a:extLst>
                </p:cNvPr>
                <p:cNvPicPr/>
                <p:nvPr/>
              </p:nvPicPr>
              <p:blipFill>
                <a:blip r:embed="rId121"/>
                <a:stretch>
                  <a:fillRect/>
                </a:stretch>
              </p:blipFill>
              <p:spPr>
                <a:xfrm>
                  <a:off x="10322387" y="3239907"/>
                  <a:ext cx="216000" cy="28152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29708" name="Freihand 29707">
                  <a:extLst>
                    <a:ext uri="{FF2B5EF4-FFF2-40B4-BE49-F238E27FC236}">
                      <a16:creationId xmlns:a16="http://schemas.microsoft.com/office/drawing/2014/main" id="{7EBC2B00-C7DD-4602-BECE-58CFC224957B}"/>
                    </a:ext>
                  </a:extLst>
                </p14:cNvPr>
                <p14:cNvContentPartPr/>
                <p14:nvPr/>
              </p14:nvContentPartPr>
              <p14:xfrm>
                <a:off x="10538747" y="3274467"/>
                <a:ext cx="349920" cy="113400"/>
              </p14:xfrm>
            </p:contentPart>
          </mc:Choice>
          <mc:Fallback>
            <p:pic>
              <p:nvPicPr>
                <p:cNvPr id="29708" name="Freihand 29707">
                  <a:extLst>
                    <a:ext uri="{FF2B5EF4-FFF2-40B4-BE49-F238E27FC236}">
                      <a16:creationId xmlns:a16="http://schemas.microsoft.com/office/drawing/2014/main" id="{7EBC2B00-C7DD-4602-BECE-58CFC224957B}"/>
                    </a:ext>
                  </a:extLst>
                </p:cNvPr>
                <p:cNvPicPr/>
                <p:nvPr/>
              </p:nvPicPr>
              <p:blipFill>
                <a:blip r:embed="rId123"/>
                <a:stretch>
                  <a:fillRect/>
                </a:stretch>
              </p:blipFill>
              <p:spPr>
                <a:xfrm>
                  <a:off x="10534427" y="3270147"/>
                  <a:ext cx="35856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29709" name="Freihand 29708">
                  <a:extLst>
                    <a:ext uri="{FF2B5EF4-FFF2-40B4-BE49-F238E27FC236}">
                      <a16:creationId xmlns:a16="http://schemas.microsoft.com/office/drawing/2014/main" id="{99F4DCB3-929B-4B8A-A90D-6AA226E898BC}"/>
                    </a:ext>
                  </a:extLst>
                </p14:cNvPr>
                <p14:cNvContentPartPr/>
                <p14:nvPr/>
              </p14:nvContentPartPr>
              <p14:xfrm>
                <a:off x="10953827" y="3175107"/>
                <a:ext cx="130320" cy="148320"/>
              </p14:xfrm>
            </p:contentPart>
          </mc:Choice>
          <mc:Fallback>
            <p:pic>
              <p:nvPicPr>
                <p:cNvPr id="29709" name="Freihand 29708">
                  <a:extLst>
                    <a:ext uri="{FF2B5EF4-FFF2-40B4-BE49-F238E27FC236}">
                      <a16:creationId xmlns:a16="http://schemas.microsoft.com/office/drawing/2014/main" id="{99F4DCB3-929B-4B8A-A90D-6AA226E898BC}"/>
                    </a:ext>
                  </a:extLst>
                </p:cNvPr>
                <p:cNvPicPr/>
                <p:nvPr/>
              </p:nvPicPr>
              <p:blipFill>
                <a:blip r:embed="rId125"/>
                <a:stretch>
                  <a:fillRect/>
                </a:stretch>
              </p:blipFill>
              <p:spPr>
                <a:xfrm>
                  <a:off x="10949507" y="3170787"/>
                  <a:ext cx="13896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29710" name="Freihand 29709">
                  <a:extLst>
                    <a:ext uri="{FF2B5EF4-FFF2-40B4-BE49-F238E27FC236}">
                      <a16:creationId xmlns:a16="http://schemas.microsoft.com/office/drawing/2014/main" id="{EC866602-F4F0-49AF-901E-C0E5A793E689}"/>
                    </a:ext>
                  </a:extLst>
                </p14:cNvPr>
                <p14:cNvContentPartPr/>
                <p14:nvPr/>
              </p14:nvContentPartPr>
              <p14:xfrm>
                <a:off x="11163347" y="3125067"/>
                <a:ext cx="232560" cy="149760"/>
              </p14:xfrm>
            </p:contentPart>
          </mc:Choice>
          <mc:Fallback>
            <p:pic>
              <p:nvPicPr>
                <p:cNvPr id="29710" name="Freihand 29709">
                  <a:extLst>
                    <a:ext uri="{FF2B5EF4-FFF2-40B4-BE49-F238E27FC236}">
                      <a16:creationId xmlns:a16="http://schemas.microsoft.com/office/drawing/2014/main" id="{EC866602-F4F0-49AF-901E-C0E5A793E689}"/>
                    </a:ext>
                  </a:extLst>
                </p:cNvPr>
                <p:cNvPicPr/>
                <p:nvPr/>
              </p:nvPicPr>
              <p:blipFill>
                <a:blip r:embed="rId127"/>
                <a:stretch>
                  <a:fillRect/>
                </a:stretch>
              </p:blipFill>
              <p:spPr>
                <a:xfrm>
                  <a:off x="11159027" y="3120747"/>
                  <a:ext cx="24120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29711" name="Freihand 29710">
                  <a:extLst>
                    <a:ext uri="{FF2B5EF4-FFF2-40B4-BE49-F238E27FC236}">
                      <a16:creationId xmlns:a16="http://schemas.microsoft.com/office/drawing/2014/main" id="{12D2431A-7299-43BE-A635-AF7FAD38A87D}"/>
                    </a:ext>
                  </a:extLst>
                </p14:cNvPr>
                <p14:cNvContentPartPr/>
                <p14:nvPr/>
              </p14:nvContentPartPr>
              <p14:xfrm>
                <a:off x="11419667" y="2997987"/>
                <a:ext cx="263520" cy="203760"/>
              </p14:xfrm>
            </p:contentPart>
          </mc:Choice>
          <mc:Fallback>
            <p:pic>
              <p:nvPicPr>
                <p:cNvPr id="29711" name="Freihand 29710">
                  <a:extLst>
                    <a:ext uri="{FF2B5EF4-FFF2-40B4-BE49-F238E27FC236}">
                      <a16:creationId xmlns:a16="http://schemas.microsoft.com/office/drawing/2014/main" id="{12D2431A-7299-43BE-A635-AF7FAD38A87D}"/>
                    </a:ext>
                  </a:extLst>
                </p:cNvPr>
                <p:cNvPicPr/>
                <p:nvPr/>
              </p:nvPicPr>
              <p:blipFill>
                <a:blip r:embed="rId129"/>
                <a:stretch>
                  <a:fillRect/>
                </a:stretch>
              </p:blipFill>
              <p:spPr>
                <a:xfrm>
                  <a:off x="11415347" y="2993667"/>
                  <a:ext cx="272160" cy="21240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29712" name="Freihand 29711">
                  <a:extLst>
                    <a:ext uri="{FF2B5EF4-FFF2-40B4-BE49-F238E27FC236}">
                      <a16:creationId xmlns:a16="http://schemas.microsoft.com/office/drawing/2014/main" id="{F60FD499-4907-4220-AFBD-3BA84B9837A7}"/>
                    </a:ext>
                  </a:extLst>
                </p14:cNvPr>
                <p14:cNvContentPartPr/>
                <p14:nvPr/>
              </p14:nvContentPartPr>
              <p14:xfrm>
                <a:off x="11629907" y="3131547"/>
                <a:ext cx="67680" cy="28800"/>
              </p14:xfrm>
            </p:contentPart>
          </mc:Choice>
          <mc:Fallback>
            <p:pic>
              <p:nvPicPr>
                <p:cNvPr id="29712" name="Freihand 29711">
                  <a:extLst>
                    <a:ext uri="{FF2B5EF4-FFF2-40B4-BE49-F238E27FC236}">
                      <a16:creationId xmlns:a16="http://schemas.microsoft.com/office/drawing/2014/main" id="{F60FD499-4907-4220-AFBD-3BA84B9837A7}"/>
                    </a:ext>
                  </a:extLst>
                </p:cNvPr>
                <p:cNvPicPr/>
                <p:nvPr/>
              </p:nvPicPr>
              <p:blipFill>
                <a:blip r:embed="rId131"/>
                <a:stretch>
                  <a:fillRect/>
                </a:stretch>
              </p:blipFill>
              <p:spPr>
                <a:xfrm>
                  <a:off x="11625587" y="3127227"/>
                  <a:ext cx="76320" cy="3744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29713" name="Freihand 29712">
                  <a:extLst>
                    <a:ext uri="{FF2B5EF4-FFF2-40B4-BE49-F238E27FC236}">
                      <a16:creationId xmlns:a16="http://schemas.microsoft.com/office/drawing/2014/main" id="{ADDE8D28-848E-4C86-B2AE-66AC591C7BAD}"/>
                    </a:ext>
                  </a:extLst>
                </p14:cNvPr>
                <p14:cNvContentPartPr/>
                <p14:nvPr/>
              </p14:nvContentPartPr>
              <p14:xfrm>
                <a:off x="11723867" y="2922027"/>
                <a:ext cx="68760" cy="82440"/>
              </p14:xfrm>
            </p:contentPart>
          </mc:Choice>
          <mc:Fallback>
            <p:pic>
              <p:nvPicPr>
                <p:cNvPr id="29713" name="Freihand 29712">
                  <a:extLst>
                    <a:ext uri="{FF2B5EF4-FFF2-40B4-BE49-F238E27FC236}">
                      <a16:creationId xmlns:a16="http://schemas.microsoft.com/office/drawing/2014/main" id="{ADDE8D28-848E-4C86-B2AE-66AC591C7BAD}"/>
                    </a:ext>
                  </a:extLst>
                </p:cNvPr>
                <p:cNvPicPr/>
                <p:nvPr/>
              </p:nvPicPr>
              <p:blipFill>
                <a:blip r:embed="rId133"/>
                <a:stretch>
                  <a:fillRect/>
                </a:stretch>
              </p:blipFill>
              <p:spPr>
                <a:xfrm>
                  <a:off x="11719547" y="2917707"/>
                  <a:ext cx="7740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29715" name="Freihand 29714">
                  <a:extLst>
                    <a:ext uri="{FF2B5EF4-FFF2-40B4-BE49-F238E27FC236}">
                      <a16:creationId xmlns:a16="http://schemas.microsoft.com/office/drawing/2014/main" id="{1467C2A2-BE12-4427-8FD9-86AA80DF561C}"/>
                    </a:ext>
                  </a:extLst>
                </p14:cNvPr>
                <p14:cNvContentPartPr/>
                <p14:nvPr/>
              </p14:nvContentPartPr>
              <p14:xfrm>
                <a:off x="9329867" y="3865227"/>
                <a:ext cx="16200" cy="229320"/>
              </p14:xfrm>
            </p:contentPart>
          </mc:Choice>
          <mc:Fallback>
            <p:pic>
              <p:nvPicPr>
                <p:cNvPr id="29715" name="Freihand 29714">
                  <a:extLst>
                    <a:ext uri="{FF2B5EF4-FFF2-40B4-BE49-F238E27FC236}">
                      <a16:creationId xmlns:a16="http://schemas.microsoft.com/office/drawing/2014/main" id="{1467C2A2-BE12-4427-8FD9-86AA80DF561C}"/>
                    </a:ext>
                  </a:extLst>
                </p:cNvPr>
                <p:cNvPicPr/>
                <p:nvPr/>
              </p:nvPicPr>
              <p:blipFill>
                <a:blip r:embed="rId135"/>
                <a:stretch>
                  <a:fillRect/>
                </a:stretch>
              </p:blipFill>
              <p:spPr>
                <a:xfrm>
                  <a:off x="9325547" y="3860907"/>
                  <a:ext cx="24840" cy="23796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29716" name="Freihand 29715">
                  <a:extLst>
                    <a:ext uri="{FF2B5EF4-FFF2-40B4-BE49-F238E27FC236}">
                      <a16:creationId xmlns:a16="http://schemas.microsoft.com/office/drawing/2014/main" id="{DBA63035-1FA0-49E1-A395-F5261D61A990}"/>
                    </a:ext>
                  </a:extLst>
                </p14:cNvPr>
                <p14:cNvContentPartPr/>
                <p14:nvPr/>
              </p14:nvContentPartPr>
              <p14:xfrm>
                <a:off x="9160667" y="3840027"/>
                <a:ext cx="284760" cy="279360"/>
              </p14:xfrm>
            </p:contentPart>
          </mc:Choice>
          <mc:Fallback>
            <p:pic>
              <p:nvPicPr>
                <p:cNvPr id="29716" name="Freihand 29715">
                  <a:extLst>
                    <a:ext uri="{FF2B5EF4-FFF2-40B4-BE49-F238E27FC236}">
                      <a16:creationId xmlns:a16="http://schemas.microsoft.com/office/drawing/2014/main" id="{DBA63035-1FA0-49E1-A395-F5261D61A990}"/>
                    </a:ext>
                  </a:extLst>
                </p:cNvPr>
                <p:cNvPicPr/>
                <p:nvPr/>
              </p:nvPicPr>
              <p:blipFill>
                <a:blip r:embed="rId137"/>
                <a:stretch>
                  <a:fillRect/>
                </a:stretch>
              </p:blipFill>
              <p:spPr>
                <a:xfrm>
                  <a:off x="9156347" y="3835707"/>
                  <a:ext cx="293400" cy="28800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29717" name="Freihand 29716">
                  <a:extLst>
                    <a:ext uri="{FF2B5EF4-FFF2-40B4-BE49-F238E27FC236}">
                      <a16:creationId xmlns:a16="http://schemas.microsoft.com/office/drawing/2014/main" id="{630AF6DE-B278-405F-9A85-809BB5CE78BE}"/>
                    </a:ext>
                  </a:extLst>
                </p14:cNvPr>
                <p14:cNvContentPartPr/>
                <p14:nvPr/>
              </p14:nvContentPartPr>
              <p14:xfrm>
                <a:off x="9440027" y="3855867"/>
                <a:ext cx="253440" cy="190440"/>
              </p14:xfrm>
            </p:contentPart>
          </mc:Choice>
          <mc:Fallback>
            <p:pic>
              <p:nvPicPr>
                <p:cNvPr id="29717" name="Freihand 29716">
                  <a:extLst>
                    <a:ext uri="{FF2B5EF4-FFF2-40B4-BE49-F238E27FC236}">
                      <a16:creationId xmlns:a16="http://schemas.microsoft.com/office/drawing/2014/main" id="{630AF6DE-B278-405F-9A85-809BB5CE78BE}"/>
                    </a:ext>
                  </a:extLst>
                </p:cNvPr>
                <p:cNvPicPr/>
                <p:nvPr/>
              </p:nvPicPr>
              <p:blipFill>
                <a:blip r:embed="rId139"/>
                <a:stretch>
                  <a:fillRect/>
                </a:stretch>
              </p:blipFill>
              <p:spPr>
                <a:xfrm>
                  <a:off x="9435707" y="3851547"/>
                  <a:ext cx="26208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29718" name="Freihand 29717">
                  <a:extLst>
                    <a:ext uri="{FF2B5EF4-FFF2-40B4-BE49-F238E27FC236}">
                      <a16:creationId xmlns:a16="http://schemas.microsoft.com/office/drawing/2014/main" id="{7B369C53-EA11-466F-B55F-5F73CD58D1FF}"/>
                    </a:ext>
                  </a:extLst>
                </p14:cNvPr>
                <p14:cNvContentPartPr/>
                <p14:nvPr/>
              </p14:nvContentPartPr>
              <p14:xfrm>
                <a:off x="9855107" y="3771627"/>
                <a:ext cx="42480" cy="208800"/>
              </p14:xfrm>
            </p:contentPart>
          </mc:Choice>
          <mc:Fallback>
            <p:pic>
              <p:nvPicPr>
                <p:cNvPr id="29718" name="Freihand 29717">
                  <a:extLst>
                    <a:ext uri="{FF2B5EF4-FFF2-40B4-BE49-F238E27FC236}">
                      <a16:creationId xmlns:a16="http://schemas.microsoft.com/office/drawing/2014/main" id="{7B369C53-EA11-466F-B55F-5F73CD58D1FF}"/>
                    </a:ext>
                  </a:extLst>
                </p:cNvPr>
                <p:cNvPicPr/>
                <p:nvPr/>
              </p:nvPicPr>
              <p:blipFill>
                <a:blip r:embed="rId141"/>
                <a:stretch>
                  <a:fillRect/>
                </a:stretch>
              </p:blipFill>
              <p:spPr>
                <a:xfrm>
                  <a:off x="9850787" y="3767307"/>
                  <a:ext cx="51120" cy="21744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29719" name="Freihand 29718">
                  <a:extLst>
                    <a:ext uri="{FF2B5EF4-FFF2-40B4-BE49-F238E27FC236}">
                      <a16:creationId xmlns:a16="http://schemas.microsoft.com/office/drawing/2014/main" id="{C33195D3-79EA-4EF1-A3B5-A5ACE7CD6A2C}"/>
                    </a:ext>
                  </a:extLst>
                </p14:cNvPr>
                <p14:cNvContentPartPr/>
                <p14:nvPr/>
              </p14:nvContentPartPr>
              <p14:xfrm>
                <a:off x="9772667" y="3730947"/>
                <a:ext cx="354600" cy="234360"/>
              </p14:xfrm>
            </p:contentPart>
          </mc:Choice>
          <mc:Fallback>
            <p:pic>
              <p:nvPicPr>
                <p:cNvPr id="29719" name="Freihand 29718">
                  <a:extLst>
                    <a:ext uri="{FF2B5EF4-FFF2-40B4-BE49-F238E27FC236}">
                      <a16:creationId xmlns:a16="http://schemas.microsoft.com/office/drawing/2014/main" id="{C33195D3-79EA-4EF1-A3B5-A5ACE7CD6A2C}"/>
                    </a:ext>
                  </a:extLst>
                </p:cNvPr>
                <p:cNvPicPr/>
                <p:nvPr/>
              </p:nvPicPr>
              <p:blipFill>
                <a:blip r:embed="rId143"/>
                <a:stretch>
                  <a:fillRect/>
                </a:stretch>
              </p:blipFill>
              <p:spPr>
                <a:xfrm>
                  <a:off x="9768347" y="3726627"/>
                  <a:ext cx="363240" cy="24300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29720" name="Freihand 29719">
                  <a:extLst>
                    <a:ext uri="{FF2B5EF4-FFF2-40B4-BE49-F238E27FC236}">
                      <a16:creationId xmlns:a16="http://schemas.microsoft.com/office/drawing/2014/main" id="{0AB4C4F6-1471-4433-AAD7-3942889CDB60}"/>
                    </a:ext>
                  </a:extLst>
                </p14:cNvPr>
                <p14:cNvContentPartPr/>
                <p14:nvPr/>
              </p14:nvContentPartPr>
              <p14:xfrm>
                <a:off x="10062107" y="3714387"/>
                <a:ext cx="59400" cy="52560"/>
              </p14:xfrm>
            </p:contentPart>
          </mc:Choice>
          <mc:Fallback>
            <p:pic>
              <p:nvPicPr>
                <p:cNvPr id="29720" name="Freihand 29719">
                  <a:extLst>
                    <a:ext uri="{FF2B5EF4-FFF2-40B4-BE49-F238E27FC236}">
                      <a16:creationId xmlns:a16="http://schemas.microsoft.com/office/drawing/2014/main" id="{0AB4C4F6-1471-4433-AAD7-3942889CDB60}"/>
                    </a:ext>
                  </a:extLst>
                </p:cNvPr>
                <p:cNvPicPr/>
                <p:nvPr/>
              </p:nvPicPr>
              <p:blipFill>
                <a:blip r:embed="rId145"/>
                <a:stretch>
                  <a:fillRect/>
                </a:stretch>
              </p:blipFill>
              <p:spPr>
                <a:xfrm>
                  <a:off x="10057787" y="3710067"/>
                  <a:ext cx="68040" cy="6120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29721" name="Freihand 29720">
                  <a:extLst>
                    <a:ext uri="{FF2B5EF4-FFF2-40B4-BE49-F238E27FC236}">
                      <a16:creationId xmlns:a16="http://schemas.microsoft.com/office/drawing/2014/main" id="{92DAF25E-215C-4EC4-AAD0-F3ACB76077E1}"/>
                    </a:ext>
                  </a:extLst>
                </p14:cNvPr>
                <p14:cNvContentPartPr/>
                <p14:nvPr/>
              </p14:nvContentPartPr>
              <p14:xfrm>
                <a:off x="10140227" y="3782787"/>
                <a:ext cx="132840" cy="178920"/>
              </p14:xfrm>
            </p:contentPart>
          </mc:Choice>
          <mc:Fallback>
            <p:pic>
              <p:nvPicPr>
                <p:cNvPr id="29721" name="Freihand 29720">
                  <a:extLst>
                    <a:ext uri="{FF2B5EF4-FFF2-40B4-BE49-F238E27FC236}">
                      <a16:creationId xmlns:a16="http://schemas.microsoft.com/office/drawing/2014/main" id="{92DAF25E-215C-4EC4-AAD0-F3ACB76077E1}"/>
                    </a:ext>
                  </a:extLst>
                </p:cNvPr>
                <p:cNvPicPr/>
                <p:nvPr/>
              </p:nvPicPr>
              <p:blipFill>
                <a:blip r:embed="rId147"/>
                <a:stretch>
                  <a:fillRect/>
                </a:stretch>
              </p:blipFill>
              <p:spPr>
                <a:xfrm>
                  <a:off x="10135907" y="3778467"/>
                  <a:ext cx="141480" cy="18756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29722" name="Freihand 29721">
                  <a:extLst>
                    <a:ext uri="{FF2B5EF4-FFF2-40B4-BE49-F238E27FC236}">
                      <a16:creationId xmlns:a16="http://schemas.microsoft.com/office/drawing/2014/main" id="{36F7F19B-D148-4618-A70E-4163A7E73CED}"/>
                    </a:ext>
                  </a:extLst>
                </p14:cNvPr>
                <p14:cNvContentPartPr/>
                <p14:nvPr/>
              </p14:nvContentPartPr>
              <p14:xfrm>
                <a:off x="10278827" y="3622227"/>
                <a:ext cx="178200" cy="277560"/>
              </p14:xfrm>
            </p:contentPart>
          </mc:Choice>
          <mc:Fallback>
            <p:pic>
              <p:nvPicPr>
                <p:cNvPr id="29722" name="Freihand 29721">
                  <a:extLst>
                    <a:ext uri="{FF2B5EF4-FFF2-40B4-BE49-F238E27FC236}">
                      <a16:creationId xmlns:a16="http://schemas.microsoft.com/office/drawing/2014/main" id="{36F7F19B-D148-4618-A70E-4163A7E73CED}"/>
                    </a:ext>
                  </a:extLst>
                </p:cNvPr>
                <p:cNvPicPr/>
                <p:nvPr/>
              </p:nvPicPr>
              <p:blipFill>
                <a:blip r:embed="rId149"/>
                <a:stretch>
                  <a:fillRect/>
                </a:stretch>
              </p:blipFill>
              <p:spPr>
                <a:xfrm>
                  <a:off x="10274507" y="3617907"/>
                  <a:ext cx="186840" cy="28620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29723" name="Freihand 29722">
                  <a:extLst>
                    <a:ext uri="{FF2B5EF4-FFF2-40B4-BE49-F238E27FC236}">
                      <a16:creationId xmlns:a16="http://schemas.microsoft.com/office/drawing/2014/main" id="{9AAC280A-81DD-40E1-8EA2-F5C85FA732E2}"/>
                    </a:ext>
                  </a:extLst>
                </p14:cNvPr>
                <p14:cNvContentPartPr/>
                <p14:nvPr/>
              </p14:nvContentPartPr>
              <p14:xfrm>
                <a:off x="10521827" y="3708267"/>
                <a:ext cx="285480" cy="117360"/>
              </p14:xfrm>
            </p:contentPart>
          </mc:Choice>
          <mc:Fallback>
            <p:pic>
              <p:nvPicPr>
                <p:cNvPr id="29723" name="Freihand 29722">
                  <a:extLst>
                    <a:ext uri="{FF2B5EF4-FFF2-40B4-BE49-F238E27FC236}">
                      <a16:creationId xmlns:a16="http://schemas.microsoft.com/office/drawing/2014/main" id="{9AAC280A-81DD-40E1-8EA2-F5C85FA732E2}"/>
                    </a:ext>
                  </a:extLst>
                </p:cNvPr>
                <p:cNvPicPr/>
                <p:nvPr/>
              </p:nvPicPr>
              <p:blipFill>
                <a:blip r:embed="rId151"/>
                <a:stretch>
                  <a:fillRect/>
                </a:stretch>
              </p:blipFill>
              <p:spPr>
                <a:xfrm>
                  <a:off x="10517507" y="3703947"/>
                  <a:ext cx="29412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29724" name="Freihand 29723">
                  <a:extLst>
                    <a:ext uri="{FF2B5EF4-FFF2-40B4-BE49-F238E27FC236}">
                      <a16:creationId xmlns:a16="http://schemas.microsoft.com/office/drawing/2014/main" id="{B43761E8-0B1A-4A27-B8BB-1E907434FE04}"/>
                    </a:ext>
                  </a:extLst>
                </p14:cNvPr>
                <p14:cNvContentPartPr/>
                <p14:nvPr/>
              </p14:nvContentPartPr>
              <p14:xfrm>
                <a:off x="10701827" y="3626547"/>
                <a:ext cx="31320" cy="23760"/>
              </p14:xfrm>
            </p:contentPart>
          </mc:Choice>
          <mc:Fallback>
            <p:pic>
              <p:nvPicPr>
                <p:cNvPr id="29724" name="Freihand 29723">
                  <a:extLst>
                    <a:ext uri="{FF2B5EF4-FFF2-40B4-BE49-F238E27FC236}">
                      <a16:creationId xmlns:a16="http://schemas.microsoft.com/office/drawing/2014/main" id="{B43761E8-0B1A-4A27-B8BB-1E907434FE04}"/>
                    </a:ext>
                  </a:extLst>
                </p:cNvPr>
                <p:cNvPicPr/>
                <p:nvPr/>
              </p:nvPicPr>
              <p:blipFill>
                <a:blip r:embed="rId153"/>
                <a:stretch>
                  <a:fillRect/>
                </a:stretch>
              </p:blipFill>
              <p:spPr>
                <a:xfrm>
                  <a:off x="10697507" y="3622227"/>
                  <a:ext cx="39960" cy="3240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29725" name="Freihand 29724">
                  <a:extLst>
                    <a:ext uri="{FF2B5EF4-FFF2-40B4-BE49-F238E27FC236}">
                      <a16:creationId xmlns:a16="http://schemas.microsoft.com/office/drawing/2014/main" id="{BE9CCEDB-AEE9-4668-AC60-FBEF06AACD07}"/>
                    </a:ext>
                  </a:extLst>
                </p14:cNvPr>
                <p14:cNvContentPartPr/>
                <p14:nvPr/>
              </p14:nvContentPartPr>
              <p14:xfrm>
                <a:off x="10837547" y="3649947"/>
                <a:ext cx="149760" cy="305640"/>
              </p14:xfrm>
            </p:contentPart>
          </mc:Choice>
          <mc:Fallback>
            <p:pic>
              <p:nvPicPr>
                <p:cNvPr id="29725" name="Freihand 29724">
                  <a:extLst>
                    <a:ext uri="{FF2B5EF4-FFF2-40B4-BE49-F238E27FC236}">
                      <a16:creationId xmlns:a16="http://schemas.microsoft.com/office/drawing/2014/main" id="{BE9CCEDB-AEE9-4668-AC60-FBEF06AACD07}"/>
                    </a:ext>
                  </a:extLst>
                </p:cNvPr>
                <p:cNvPicPr/>
                <p:nvPr/>
              </p:nvPicPr>
              <p:blipFill>
                <a:blip r:embed="rId155"/>
                <a:stretch>
                  <a:fillRect/>
                </a:stretch>
              </p:blipFill>
              <p:spPr>
                <a:xfrm>
                  <a:off x="10833227" y="3645627"/>
                  <a:ext cx="158400" cy="31428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29726" name="Freihand 29725">
                  <a:extLst>
                    <a:ext uri="{FF2B5EF4-FFF2-40B4-BE49-F238E27FC236}">
                      <a16:creationId xmlns:a16="http://schemas.microsoft.com/office/drawing/2014/main" id="{02C07695-EE24-4769-B287-A039349CD0CD}"/>
                    </a:ext>
                  </a:extLst>
                </p14:cNvPr>
                <p14:cNvContentPartPr/>
                <p14:nvPr/>
              </p14:nvContentPartPr>
              <p14:xfrm>
                <a:off x="9298907" y="4332867"/>
                <a:ext cx="47160" cy="137160"/>
              </p14:xfrm>
            </p:contentPart>
          </mc:Choice>
          <mc:Fallback>
            <p:pic>
              <p:nvPicPr>
                <p:cNvPr id="29726" name="Freihand 29725">
                  <a:extLst>
                    <a:ext uri="{FF2B5EF4-FFF2-40B4-BE49-F238E27FC236}">
                      <a16:creationId xmlns:a16="http://schemas.microsoft.com/office/drawing/2014/main" id="{02C07695-EE24-4769-B287-A039349CD0CD}"/>
                    </a:ext>
                  </a:extLst>
                </p:cNvPr>
                <p:cNvPicPr/>
                <p:nvPr/>
              </p:nvPicPr>
              <p:blipFill>
                <a:blip r:embed="rId157"/>
                <a:stretch>
                  <a:fillRect/>
                </a:stretch>
              </p:blipFill>
              <p:spPr>
                <a:xfrm>
                  <a:off x="9294587" y="4328547"/>
                  <a:ext cx="5580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29727" name="Freihand 29726">
                  <a:extLst>
                    <a:ext uri="{FF2B5EF4-FFF2-40B4-BE49-F238E27FC236}">
                      <a16:creationId xmlns:a16="http://schemas.microsoft.com/office/drawing/2014/main" id="{1A100DF0-BA62-4D45-9691-10E5530D02E6}"/>
                    </a:ext>
                  </a:extLst>
                </p14:cNvPr>
                <p14:cNvContentPartPr/>
                <p14:nvPr/>
              </p14:nvContentPartPr>
              <p14:xfrm>
                <a:off x="9149507" y="4226307"/>
                <a:ext cx="275760" cy="302760"/>
              </p14:xfrm>
            </p:contentPart>
          </mc:Choice>
          <mc:Fallback>
            <p:pic>
              <p:nvPicPr>
                <p:cNvPr id="29727" name="Freihand 29726">
                  <a:extLst>
                    <a:ext uri="{FF2B5EF4-FFF2-40B4-BE49-F238E27FC236}">
                      <a16:creationId xmlns:a16="http://schemas.microsoft.com/office/drawing/2014/main" id="{1A100DF0-BA62-4D45-9691-10E5530D02E6}"/>
                    </a:ext>
                  </a:extLst>
                </p:cNvPr>
                <p:cNvPicPr/>
                <p:nvPr/>
              </p:nvPicPr>
              <p:blipFill>
                <a:blip r:embed="rId159"/>
                <a:stretch>
                  <a:fillRect/>
                </a:stretch>
              </p:blipFill>
              <p:spPr>
                <a:xfrm>
                  <a:off x="9145187" y="4221987"/>
                  <a:ext cx="284400" cy="31140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29728" name="Freihand 29727">
                  <a:extLst>
                    <a:ext uri="{FF2B5EF4-FFF2-40B4-BE49-F238E27FC236}">
                      <a16:creationId xmlns:a16="http://schemas.microsoft.com/office/drawing/2014/main" id="{1C2D3386-A1C0-4466-8C1D-8CDC75DD9EAE}"/>
                    </a:ext>
                  </a:extLst>
                </p14:cNvPr>
                <p14:cNvContentPartPr/>
                <p14:nvPr/>
              </p14:nvContentPartPr>
              <p14:xfrm>
                <a:off x="9549467" y="4275627"/>
                <a:ext cx="97920" cy="124560"/>
              </p14:xfrm>
            </p:contentPart>
          </mc:Choice>
          <mc:Fallback>
            <p:pic>
              <p:nvPicPr>
                <p:cNvPr id="29728" name="Freihand 29727">
                  <a:extLst>
                    <a:ext uri="{FF2B5EF4-FFF2-40B4-BE49-F238E27FC236}">
                      <a16:creationId xmlns:a16="http://schemas.microsoft.com/office/drawing/2014/main" id="{1C2D3386-A1C0-4466-8C1D-8CDC75DD9EAE}"/>
                    </a:ext>
                  </a:extLst>
                </p:cNvPr>
                <p:cNvPicPr/>
                <p:nvPr/>
              </p:nvPicPr>
              <p:blipFill>
                <a:blip r:embed="rId161"/>
                <a:stretch>
                  <a:fillRect/>
                </a:stretch>
              </p:blipFill>
              <p:spPr>
                <a:xfrm>
                  <a:off x="9545147" y="4271307"/>
                  <a:ext cx="10656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29729" name="Freihand 29728">
                  <a:extLst>
                    <a:ext uri="{FF2B5EF4-FFF2-40B4-BE49-F238E27FC236}">
                      <a16:creationId xmlns:a16="http://schemas.microsoft.com/office/drawing/2014/main" id="{7BCBFF62-CDF3-49DD-AE4F-AE042ABF510D}"/>
                    </a:ext>
                  </a:extLst>
                </p14:cNvPr>
                <p14:cNvContentPartPr/>
                <p14:nvPr/>
              </p14:nvContentPartPr>
              <p14:xfrm>
                <a:off x="9919907" y="4100307"/>
                <a:ext cx="101160" cy="233280"/>
              </p14:xfrm>
            </p:contentPart>
          </mc:Choice>
          <mc:Fallback>
            <p:pic>
              <p:nvPicPr>
                <p:cNvPr id="29729" name="Freihand 29728">
                  <a:extLst>
                    <a:ext uri="{FF2B5EF4-FFF2-40B4-BE49-F238E27FC236}">
                      <a16:creationId xmlns:a16="http://schemas.microsoft.com/office/drawing/2014/main" id="{7BCBFF62-CDF3-49DD-AE4F-AE042ABF510D}"/>
                    </a:ext>
                  </a:extLst>
                </p:cNvPr>
                <p:cNvPicPr/>
                <p:nvPr/>
              </p:nvPicPr>
              <p:blipFill>
                <a:blip r:embed="rId163"/>
                <a:stretch>
                  <a:fillRect/>
                </a:stretch>
              </p:blipFill>
              <p:spPr>
                <a:xfrm>
                  <a:off x="9915587" y="4095987"/>
                  <a:ext cx="109800" cy="24192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29730" name="Freihand 29729">
                  <a:extLst>
                    <a:ext uri="{FF2B5EF4-FFF2-40B4-BE49-F238E27FC236}">
                      <a16:creationId xmlns:a16="http://schemas.microsoft.com/office/drawing/2014/main" id="{AEB470F6-2FF9-4B30-AFB2-78FEE4085384}"/>
                    </a:ext>
                  </a:extLst>
                </p14:cNvPr>
                <p14:cNvContentPartPr/>
                <p14:nvPr/>
              </p14:nvContentPartPr>
              <p14:xfrm>
                <a:off x="10047707" y="4121187"/>
                <a:ext cx="314640" cy="164520"/>
              </p14:xfrm>
            </p:contentPart>
          </mc:Choice>
          <mc:Fallback>
            <p:pic>
              <p:nvPicPr>
                <p:cNvPr id="29730" name="Freihand 29729">
                  <a:extLst>
                    <a:ext uri="{FF2B5EF4-FFF2-40B4-BE49-F238E27FC236}">
                      <a16:creationId xmlns:a16="http://schemas.microsoft.com/office/drawing/2014/main" id="{AEB470F6-2FF9-4B30-AFB2-78FEE4085384}"/>
                    </a:ext>
                  </a:extLst>
                </p:cNvPr>
                <p:cNvPicPr/>
                <p:nvPr/>
              </p:nvPicPr>
              <p:blipFill>
                <a:blip r:embed="rId165"/>
                <a:stretch>
                  <a:fillRect/>
                </a:stretch>
              </p:blipFill>
              <p:spPr>
                <a:xfrm>
                  <a:off x="10043387" y="4116867"/>
                  <a:ext cx="32328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29731" name="Freihand 29730">
                  <a:extLst>
                    <a:ext uri="{FF2B5EF4-FFF2-40B4-BE49-F238E27FC236}">
                      <a16:creationId xmlns:a16="http://schemas.microsoft.com/office/drawing/2014/main" id="{7E49AE2C-569F-411A-B6CC-DA9503A37963}"/>
                    </a:ext>
                  </a:extLst>
                </p14:cNvPr>
                <p14:cNvContentPartPr/>
                <p14:nvPr/>
              </p14:nvContentPartPr>
              <p14:xfrm>
                <a:off x="10375667" y="4090587"/>
                <a:ext cx="78120" cy="264960"/>
              </p14:xfrm>
            </p:contentPart>
          </mc:Choice>
          <mc:Fallback>
            <p:pic>
              <p:nvPicPr>
                <p:cNvPr id="29731" name="Freihand 29730">
                  <a:extLst>
                    <a:ext uri="{FF2B5EF4-FFF2-40B4-BE49-F238E27FC236}">
                      <a16:creationId xmlns:a16="http://schemas.microsoft.com/office/drawing/2014/main" id="{7E49AE2C-569F-411A-B6CC-DA9503A37963}"/>
                    </a:ext>
                  </a:extLst>
                </p:cNvPr>
                <p:cNvPicPr/>
                <p:nvPr/>
              </p:nvPicPr>
              <p:blipFill>
                <a:blip r:embed="rId167"/>
                <a:stretch>
                  <a:fillRect/>
                </a:stretch>
              </p:blipFill>
              <p:spPr>
                <a:xfrm>
                  <a:off x="10371347" y="4086267"/>
                  <a:ext cx="86760" cy="27360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29732" name="Freihand 29731">
                  <a:extLst>
                    <a:ext uri="{FF2B5EF4-FFF2-40B4-BE49-F238E27FC236}">
                      <a16:creationId xmlns:a16="http://schemas.microsoft.com/office/drawing/2014/main" id="{2C2E452B-E74F-4F75-9572-60F291ABEBBD}"/>
                    </a:ext>
                  </a:extLst>
                </p14:cNvPr>
                <p14:cNvContentPartPr/>
                <p14:nvPr/>
              </p14:nvContentPartPr>
              <p14:xfrm>
                <a:off x="10506707" y="3986547"/>
                <a:ext cx="284760" cy="148320"/>
              </p14:xfrm>
            </p:contentPart>
          </mc:Choice>
          <mc:Fallback>
            <p:pic>
              <p:nvPicPr>
                <p:cNvPr id="29732" name="Freihand 29731">
                  <a:extLst>
                    <a:ext uri="{FF2B5EF4-FFF2-40B4-BE49-F238E27FC236}">
                      <a16:creationId xmlns:a16="http://schemas.microsoft.com/office/drawing/2014/main" id="{2C2E452B-E74F-4F75-9572-60F291ABEBBD}"/>
                    </a:ext>
                  </a:extLst>
                </p:cNvPr>
                <p:cNvPicPr/>
                <p:nvPr/>
              </p:nvPicPr>
              <p:blipFill>
                <a:blip r:embed="rId169"/>
                <a:stretch>
                  <a:fillRect/>
                </a:stretch>
              </p:blipFill>
              <p:spPr>
                <a:xfrm>
                  <a:off x="10502387" y="3982227"/>
                  <a:ext cx="29340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29733" name="Freihand 29732">
                  <a:extLst>
                    <a:ext uri="{FF2B5EF4-FFF2-40B4-BE49-F238E27FC236}">
                      <a16:creationId xmlns:a16="http://schemas.microsoft.com/office/drawing/2014/main" id="{A9EBE51D-D4F8-480A-8C30-09F9A659D5B8}"/>
                    </a:ext>
                  </a:extLst>
                </p14:cNvPr>
                <p14:cNvContentPartPr/>
                <p14:nvPr/>
              </p14:nvContentPartPr>
              <p14:xfrm>
                <a:off x="10769147" y="3949107"/>
                <a:ext cx="114840" cy="26280"/>
              </p14:xfrm>
            </p:contentPart>
          </mc:Choice>
          <mc:Fallback>
            <p:pic>
              <p:nvPicPr>
                <p:cNvPr id="29733" name="Freihand 29732">
                  <a:extLst>
                    <a:ext uri="{FF2B5EF4-FFF2-40B4-BE49-F238E27FC236}">
                      <a16:creationId xmlns:a16="http://schemas.microsoft.com/office/drawing/2014/main" id="{A9EBE51D-D4F8-480A-8C30-09F9A659D5B8}"/>
                    </a:ext>
                  </a:extLst>
                </p:cNvPr>
                <p:cNvPicPr/>
                <p:nvPr/>
              </p:nvPicPr>
              <p:blipFill>
                <a:blip r:embed="rId171"/>
                <a:stretch>
                  <a:fillRect/>
                </a:stretch>
              </p:blipFill>
              <p:spPr>
                <a:xfrm>
                  <a:off x="10764827" y="3944787"/>
                  <a:ext cx="12348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29734" name="Freihand 29733">
                  <a:extLst>
                    <a:ext uri="{FF2B5EF4-FFF2-40B4-BE49-F238E27FC236}">
                      <a16:creationId xmlns:a16="http://schemas.microsoft.com/office/drawing/2014/main" id="{B42BEAE1-5B92-4E63-8051-6FC979FCDEF5}"/>
                    </a:ext>
                  </a:extLst>
                </p14:cNvPr>
                <p14:cNvContentPartPr/>
                <p14:nvPr/>
              </p14:nvContentPartPr>
              <p14:xfrm>
                <a:off x="10885067" y="3967107"/>
                <a:ext cx="123840" cy="276120"/>
              </p14:xfrm>
            </p:contentPart>
          </mc:Choice>
          <mc:Fallback>
            <p:pic>
              <p:nvPicPr>
                <p:cNvPr id="29734" name="Freihand 29733">
                  <a:extLst>
                    <a:ext uri="{FF2B5EF4-FFF2-40B4-BE49-F238E27FC236}">
                      <a16:creationId xmlns:a16="http://schemas.microsoft.com/office/drawing/2014/main" id="{B42BEAE1-5B92-4E63-8051-6FC979FCDEF5}"/>
                    </a:ext>
                  </a:extLst>
                </p:cNvPr>
                <p:cNvPicPr/>
                <p:nvPr/>
              </p:nvPicPr>
              <p:blipFill>
                <a:blip r:embed="rId173"/>
                <a:stretch>
                  <a:fillRect/>
                </a:stretch>
              </p:blipFill>
              <p:spPr>
                <a:xfrm>
                  <a:off x="10880747" y="3962787"/>
                  <a:ext cx="132480" cy="28476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29735" name="Freihand 29734">
                  <a:extLst>
                    <a:ext uri="{FF2B5EF4-FFF2-40B4-BE49-F238E27FC236}">
                      <a16:creationId xmlns:a16="http://schemas.microsoft.com/office/drawing/2014/main" id="{0B365989-BAC0-47FB-B98C-FCDCE8C78E14}"/>
                    </a:ext>
                  </a:extLst>
                </p14:cNvPr>
                <p14:cNvContentPartPr/>
                <p14:nvPr/>
              </p14:nvContentPartPr>
              <p14:xfrm>
                <a:off x="9006587" y="4680267"/>
                <a:ext cx="61920" cy="137160"/>
              </p14:xfrm>
            </p:contentPart>
          </mc:Choice>
          <mc:Fallback>
            <p:pic>
              <p:nvPicPr>
                <p:cNvPr id="29735" name="Freihand 29734">
                  <a:extLst>
                    <a:ext uri="{FF2B5EF4-FFF2-40B4-BE49-F238E27FC236}">
                      <a16:creationId xmlns:a16="http://schemas.microsoft.com/office/drawing/2014/main" id="{0B365989-BAC0-47FB-B98C-FCDCE8C78E14}"/>
                    </a:ext>
                  </a:extLst>
                </p:cNvPr>
                <p:cNvPicPr/>
                <p:nvPr/>
              </p:nvPicPr>
              <p:blipFill>
                <a:blip r:embed="rId175"/>
                <a:stretch>
                  <a:fillRect/>
                </a:stretch>
              </p:blipFill>
              <p:spPr>
                <a:xfrm>
                  <a:off x="9002267" y="4675947"/>
                  <a:ext cx="70560" cy="14580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29736" name="Freihand 29735">
                  <a:extLst>
                    <a:ext uri="{FF2B5EF4-FFF2-40B4-BE49-F238E27FC236}">
                      <a16:creationId xmlns:a16="http://schemas.microsoft.com/office/drawing/2014/main" id="{2AB0DAA3-64B5-43B3-B04F-F2154F48050F}"/>
                    </a:ext>
                  </a:extLst>
                </p14:cNvPr>
                <p14:cNvContentPartPr/>
                <p14:nvPr/>
              </p14:nvContentPartPr>
              <p14:xfrm>
                <a:off x="8968067" y="4601787"/>
                <a:ext cx="48600" cy="26280"/>
              </p14:xfrm>
            </p:contentPart>
          </mc:Choice>
          <mc:Fallback>
            <p:pic>
              <p:nvPicPr>
                <p:cNvPr id="29736" name="Freihand 29735">
                  <a:extLst>
                    <a:ext uri="{FF2B5EF4-FFF2-40B4-BE49-F238E27FC236}">
                      <a16:creationId xmlns:a16="http://schemas.microsoft.com/office/drawing/2014/main" id="{2AB0DAA3-64B5-43B3-B04F-F2154F48050F}"/>
                    </a:ext>
                  </a:extLst>
                </p:cNvPr>
                <p:cNvPicPr/>
                <p:nvPr/>
              </p:nvPicPr>
              <p:blipFill>
                <a:blip r:embed="rId177"/>
                <a:stretch>
                  <a:fillRect/>
                </a:stretch>
              </p:blipFill>
              <p:spPr>
                <a:xfrm>
                  <a:off x="8963747" y="4597467"/>
                  <a:ext cx="57240" cy="3492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29737" name="Freihand 29736">
                  <a:extLst>
                    <a:ext uri="{FF2B5EF4-FFF2-40B4-BE49-F238E27FC236}">
                      <a16:creationId xmlns:a16="http://schemas.microsoft.com/office/drawing/2014/main" id="{D6B58C60-ECF8-4EB4-A700-125395DCB54F}"/>
                    </a:ext>
                  </a:extLst>
                </p14:cNvPr>
                <p14:cNvContentPartPr/>
                <p14:nvPr/>
              </p14:nvContentPartPr>
              <p14:xfrm>
                <a:off x="9064907" y="4631307"/>
                <a:ext cx="121320" cy="160920"/>
              </p14:xfrm>
            </p:contentPart>
          </mc:Choice>
          <mc:Fallback>
            <p:pic>
              <p:nvPicPr>
                <p:cNvPr id="29737" name="Freihand 29736">
                  <a:extLst>
                    <a:ext uri="{FF2B5EF4-FFF2-40B4-BE49-F238E27FC236}">
                      <a16:creationId xmlns:a16="http://schemas.microsoft.com/office/drawing/2014/main" id="{D6B58C60-ECF8-4EB4-A700-125395DCB54F}"/>
                    </a:ext>
                  </a:extLst>
                </p:cNvPr>
                <p:cNvPicPr/>
                <p:nvPr/>
              </p:nvPicPr>
              <p:blipFill>
                <a:blip r:embed="rId179"/>
                <a:stretch>
                  <a:fillRect/>
                </a:stretch>
              </p:blipFill>
              <p:spPr>
                <a:xfrm>
                  <a:off x="9060587" y="4626987"/>
                  <a:ext cx="129960" cy="16956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29738" name="Freihand 29737">
                  <a:extLst>
                    <a:ext uri="{FF2B5EF4-FFF2-40B4-BE49-F238E27FC236}">
                      <a16:creationId xmlns:a16="http://schemas.microsoft.com/office/drawing/2014/main" id="{933D30E1-F6BA-4FDE-9D71-2D0F5F435552}"/>
                    </a:ext>
                  </a:extLst>
                </p14:cNvPr>
                <p14:cNvContentPartPr/>
                <p14:nvPr/>
              </p14:nvContentPartPr>
              <p14:xfrm>
                <a:off x="9452987" y="4610787"/>
                <a:ext cx="185040" cy="150840"/>
              </p14:xfrm>
            </p:contentPart>
          </mc:Choice>
          <mc:Fallback>
            <p:pic>
              <p:nvPicPr>
                <p:cNvPr id="29738" name="Freihand 29737">
                  <a:extLst>
                    <a:ext uri="{FF2B5EF4-FFF2-40B4-BE49-F238E27FC236}">
                      <a16:creationId xmlns:a16="http://schemas.microsoft.com/office/drawing/2014/main" id="{933D30E1-F6BA-4FDE-9D71-2D0F5F435552}"/>
                    </a:ext>
                  </a:extLst>
                </p:cNvPr>
                <p:cNvPicPr/>
                <p:nvPr/>
              </p:nvPicPr>
              <p:blipFill>
                <a:blip r:embed="rId181"/>
                <a:stretch>
                  <a:fillRect/>
                </a:stretch>
              </p:blipFill>
              <p:spPr>
                <a:xfrm>
                  <a:off x="9448667" y="4606467"/>
                  <a:ext cx="193680" cy="15948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29739" name="Freihand 29738">
                  <a:extLst>
                    <a:ext uri="{FF2B5EF4-FFF2-40B4-BE49-F238E27FC236}">
                      <a16:creationId xmlns:a16="http://schemas.microsoft.com/office/drawing/2014/main" id="{C64BD69E-5775-4ADF-B684-48D74803F8E3}"/>
                    </a:ext>
                  </a:extLst>
                </p14:cNvPr>
                <p14:cNvContentPartPr/>
                <p14:nvPr/>
              </p14:nvContentPartPr>
              <p14:xfrm>
                <a:off x="9869147" y="4499187"/>
                <a:ext cx="19080" cy="226080"/>
              </p14:xfrm>
            </p:contentPart>
          </mc:Choice>
          <mc:Fallback>
            <p:pic>
              <p:nvPicPr>
                <p:cNvPr id="29739" name="Freihand 29738">
                  <a:extLst>
                    <a:ext uri="{FF2B5EF4-FFF2-40B4-BE49-F238E27FC236}">
                      <a16:creationId xmlns:a16="http://schemas.microsoft.com/office/drawing/2014/main" id="{C64BD69E-5775-4ADF-B684-48D74803F8E3}"/>
                    </a:ext>
                  </a:extLst>
                </p:cNvPr>
                <p:cNvPicPr/>
                <p:nvPr/>
              </p:nvPicPr>
              <p:blipFill>
                <a:blip r:embed="rId183"/>
                <a:stretch>
                  <a:fillRect/>
                </a:stretch>
              </p:blipFill>
              <p:spPr>
                <a:xfrm>
                  <a:off x="9864827" y="4494867"/>
                  <a:ext cx="27720" cy="23472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29740" name="Freihand 29739">
                  <a:extLst>
                    <a:ext uri="{FF2B5EF4-FFF2-40B4-BE49-F238E27FC236}">
                      <a16:creationId xmlns:a16="http://schemas.microsoft.com/office/drawing/2014/main" id="{4915C40C-7427-4A48-95DC-6F6924401FE1}"/>
                    </a:ext>
                  </a:extLst>
                </p14:cNvPr>
                <p14:cNvContentPartPr/>
                <p14:nvPr/>
              </p14:nvContentPartPr>
              <p14:xfrm>
                <a:off x="9748547" y="4454187"/>
                <a:ext cx="192960" cy="172080"/>
              </p14:xfrm>
            </p:contentPart>
          </mc:Choice>
          <mc:Fallback>
            <p:pic>
              <p:nvPicPr>
                <p:cNvPr id="29740" name="Freihand 29739">
                  <a:extLst>
                    <a:ext uri="{FF2B5EF4-FFF2-40B4-BE49-F238E27FC236}">
                      <a16:creationId xmlns:a16="http://schemas.microsoft.com/office/drawing/2014/main" id="{4915C40C-7427-4A48-95DC-6F6924401FE1}"/>
                    </a:ext>
                  </a:extLst>
                </p:cNvPr>
                <p:cNvPicPr/>
                <p:nvPr/>
              </p:nvPicPr>
              <p:blipFill>
                <a:blip r:embed="rId185"/>
                <a:stretch>
                  <a:fillRect/>
                </a:stretch>
              </p:blipFill>
              <p:spPr>
                <a:xfrm>
                  <a:off x="9744227" y="4449867"/>
                  <a:ext cx="20160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29741" name="Freihand 29740">
                  <a:extLst>
                    <a:ext uri="{FF2B5EF4-FFF2-40B4-BE49-F238E27FC236}">
                      <a16:creationId xmlns:a16="http://schemas.microsoft.com/office/drawing/2014/main" id="{2BA75274-E5F5-4EE5-B2B0-E3E7156451FF}"/>
                    </a:ext>
                  </a:extLst>
                </p14:cNvPr>
                <p14:cNvContentPartPr/>
                <p14:nvPr/>
              </p14:nvContentPartPr>
              <p14:xfrm>
                <a:off x="9985067" y="4534827"/>
                <a:ext cx="170280" cy="152280"/>
              </p14:xfrm>
            </p:contentPart>
          </mc:Choice>
          <mc:Fallback>
            <p:pic>
              <p:nvPicPr>
                <p:cNvPr id="29741" name="Freihand 29740">
                  <a:extLst>
                    <a:ext uri="{FF2B5EF4-FFF2-40B4-BE49-F238E27FC236}">
                      <a16:creationId xmlns:a16="http://schemas.microsoft.com/office/drawing/2014/main" id="{2BA75274-E5F5-4EE5-B2B0-E3E7156451FF}"/>
                    </a:ext>
                  </a:extLst>
                </p:cNvPr>
                <p:cNvPicPr/>
                <p:nvPr/>
              </p:nvPicPr>
              <p:blipFill>
                <a:blip r:embed="rId187"/>
                <a:stretch>
                  <a:fillRect/>
                </a:stretch>
              </p:blipFill>
              <p:spPr>
                <a:xfrm>
                  <a:off x="9980747" y="4530507"/>
                  <a:ext cx="17892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29742" name="Freihand 29741">
                  <a:extLst>
                    <a:ext uri="{FF2B5EF4-FFF2-40B4-BE49-F238E27FC236}">
                      <a16:creationId xmlns:a16="http://schemas.microsoft.com/office/drawing/2014/main" id="{45EBC6A5-C5DF-4D79-8E95-3FDF70B8D01D}"/>
                    </a:ext>
                  </a:extLst>
                </p14:cNvPr>
                <p14:cNvContentPartPr/>
                <p14:nvPr/>
              </p14:nvContentPartPr>
              <p14:xfrm>
                <a:off x="10180547" y="4447707"/>
                <a:ext cx="106560" cy="231480"/>
              </p14:xfrm>
            </p:contentPart>
          </mc:Choice>
          <mc:Fallback>
            <p:pic>
              <p:nvPicPr>
                <p:cNvPr id="29742" name="Freihand 29741">
                  <a:extLst>
                    <a:ext uri="{FF2B5EF4-FFF2-40B4-BE49-F238E27FC236}">
                      <a16:creationId xmlns:a16="http://schemas.microsoft.com/office/drawing/2014/main" id="{45EBC6A5-C5DF-4D79-8E95-3FDF70B8D01D}"/>
                    </a:ext>
                  </a:extLst>
                </p:cNvPr>
                <p:cNvPicPr/>
                <p:nvPr/>
              </p:nvPicPr>
              <p:blipFill>
                <a:blip r:embed="rId189"/>
                <a:stretch>
                  <a:fillRect/>
                </a:stretch>
              </p:blipFill>
              <p:spPr>
                <a:xfrm>
                  <a:off x="10176227" y="4443387"/>
                  <a:ext cx="115200" cy="24012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29743" name="Freihand 29742">
                  <a:extLst>
                    <a:ext uri="{FF2B5EF4-FFF2-40B4-BE49-F238E27FC236}">
                      <a16:creationId xmlns:a16="http://schemas.microsoft.com/office/drawing/2014/main" id="{4869308F-7BC2-40E4-B131-8610964CEFB0}"/>
                    </a:ext>
                  </a:extLst>
                </p14:cNvPr>
                <p14:cNvContentPartPr/>
                <p14:nvPr/>
              </p14:nvContentPartPr>
              <p14:xfrm>
                <a:off x="10312307" y="4414587"/>
                <a:ext cx="27360" cy="238320"/>
              </p14:xfrm>
            </p:contentPart>
          </mc:Choice>
          <mc:Fallback>
            <p:pic>
              <p:nvPicPr>
                <p:cNvPr id="29743" name="Freihand 29742">
                  <a:extLst>
                    <a:ext uri="{FF2B5EF4-FFF2-40B4-BE49-F238E27FC236}">
                      <a16:creationId xmlns:a16="http://schemas.microsoft.com/office/drawing/2014/main" id="{4869308F-7BC2-40E4-B131-8610964CEFB0}"/>
                    </a:ext>
                  </a:extLst>
                </p:cNvPr>
                <p:cNvPicPr/>
                <p:nvPr/>
              </p:nvPicPr>
              <p:blipFill>
                <a:blip r:embed="rId191"/>
                <a:stretch>
                  <a:fillRect/>
                </a:stretch>
              </p:blipFill>
              <p:spPr>
                <a:xfrm>
                  <a:off x="10307987" y="4410267"/>
                  <a:ext cx="36000" cy="24696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29744" name="Freihand 29743">
                  <a:extLst>
                    <a:ext uri="{FF2B5EF4-FFF2-40B4-BE49-F238E27FC236}">
                      <a16:creationId xmlns:a16="http://schemas.microsoft.com/office/drawing/2014/main" id="{F37EA1BC-3F1C-48CC-A53E-65838EB8D04C}"/>
                    </a:ext>
                  </a:extLst>
                </p14:cNvPr>
                <p14:cNvContentPartPr/>
                <p14:nvPr/>
              </p14:nvContentPartPr>
              <p14:xfrm>
                <a:off x="10352267" y="4499907"/>
                <a:ext cx="295200" cy="102600"/>
              </p14:xfrm>
            </p:contentPart>
          </mc:Choice>
          <mc:Fallback>
            <p:pic>
              <p:nvPicPr>
                <p:cNvPr id="29744" name="Freihand 29743">
                  <a:extLst>
                    <a:ext uri="{FF2B5EF4-FFF2-40B4-BE49-F238E27FC236}">
                      <a16:creationId xmlns:a16="http://schemas.microsoft.com/office/drawing/2014/main" id="{F37EA1BC-3F1C-48CC-A53E-65838EB8D04C}"/>
                    </a:ext>
                  </a:extLst>
                </p:cNvPr>
                <p:cNvPicPr/>
                <p:nvPr/>
              </p:nvPicPr>
              <p:blipFill>
                <a:blip r:embed="rId193"/>
                <a:stretch>
                  <a:fillRect/>
                </a:stretch>
              </p:blipFill>
              <p:spPr>
                <a:xfrm>
                  <a:off x="10347947" y="4495587"/>
                  <a:ext cx="30384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29745" name="Freihand 29744">
                  <a:extLst>
                    <a:ext uri="{FF2B5EF4-FFF2-40B4-BE49-F238E27FC236}">
                      <a16:creationId xmlns:a16="http://schemas.microsoft.com/office/drawing/2014/main" id="{50AEC41B-1773-4DB7-96EF-31B1AB966555}"/>
                    </a:ext>
                  </a:extLst>
                </p14:cNvPr>
                <p14:cNvContentPartPr/>
                <p14:nvPr/>
              </p14:nvContentPartPr>
              <p14:xfrm>
                <a:off x="10873187" y="4325667"/>
                <a:ext cx="318600" cy="349200"/>
              </p14:xfrm>
            </p:contentPart>
          </mc:Choice>
          <mc:Fallback>
            <p:pic>
              <p:nvPicPr>
                <p:cNvPr id="29745" name="Freihand 29744">
                  <a:extLst>
                    <a:ext uri="{FF2B5EF4-FFF2-40B4-BE49-F238E27FC236}">
                      <a16:creationId xmlns:a16="http://schemas.microsoft.com/office/drawing/2014/main" id="{50AEC41B-1773-4DB7-96EF-31B1AB966555}"/>
                    </a:ext>
                  </a:extLst>
                </p:cNvPr>
                <p:cNvPicPr/>
                <p:nvPr/>
              </p:nvPicPr>
              <p:blipFill>
                <a:blip r:embed="rId195"/>
                <a:stretch>
                  <a:fillRect/>
                </a:stretch>
              </p:blipFill>
              <p:spPr>
                <a:xfrm>
                  <a:off x="10868867" y="4321347"/>
                  <a:ext cx="327240" cy="35784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29746" name="Freihand 29745">
                  <a:extLst>
                    <a:ext uri="{FF2B5EF4-FFF2-40B4-BE49-F238E27FC236}">
                      <a16:creationId xmlns:a16="http://schemas.microsoft.com/office/drawing/2014/main" id="{39CBA168-9114-4FB5-A747-AFD657DEED07}"/>
                    </a:ext>
                  </a:extLst>
                </p14:cNvPr>
                <p14:cNvContentPartPr/>
                <p14:nvPr/>
              </p14:nvContentPartPr>
              <p14:xfrm>
                <a:off x="10489787" y="4662627"/>
                <a:ext cx="227520" cy="213840"/>
              </p14:xfrm>
            </p:contentPart>
          </mc:Choice>
          <mc:Fallback>
            <p:pic>
              <p:nvPicPr>
                <p:cNvPr id="29746" name="Freihand 29745">
                  <a:extLst>
                    <a:ext uri="{FF2B5EF4-FFF2-40B4-BE49-F238E27FC236}">
                      <a16:creationId xmlns:a16="http://schemas.microsoft.com/office/drawing/2014/main" id="{39CBA168-9114-4FB5-A747-AFD657DEED07}"/>
                    </a:ext>
                  </a:extLst>
                </p:cNvPr>
                <p:cNvPicPr/>
                <p:nvPr/>
              </p:nvPicPr>
              <p:blipFill>
                <a:blip r:embed="rId197"/>
                <a:stretch>
                  <a:fillRect/>
                </a:stretch>
              </p:blipFill>
              <p:spPr>
                <a:xfrm>
                  <a:off x="10485467" y="4658307"/>
                  <a:ext cx="236160" cy="222480"/>
                </a:xfrm>
                <a:prstGeom prst="rect">
                  <a:avLst/>
                </a:prstGeom>
              </p:spPr>
            </p:pic>
          </mc:Fallback>
        </mc:AlternateContent>
        <mc:AlternateContent xmlns:mc="http://schemas.openxmlformats.org/markup-compatibility/2006">
          <mc:Choice xmlns:p14="http://schemas.microsoft.com/office/powerpoint/2010/main" Requires="p14">
            <p:contentPart p14:bwMode="auto" r:id="rId198">
              <p14:nvContentPartPr>
                <p14:cNvPr id="29747" name="Freihand 29746">
                  <a:extLst>
                    <a:ext uri="{FF2B5EF4-FFF2-40B4-BE49-F238E27FC236}">
                      <a16:creationId xmlns:a16="http://schemas.microsoft.com/office/drawing/2014/main" id="{060CB771-71E9-4A3C-94A7-662FBE9CFEBC}"/>
                    </a:ext>
                  </a:extLst>
                </p14:cNvPr>
                <p14:cNvContentPartPr/>
                <p14:nvPr/>
              </p14:nvContentPartPr>
              <p14:xfrm>
                <a:off x="10735667" y="4576947"/>
                <a:ext cx="842040" cy="261000"/>
              </p14:xfrm>
            </p:contentPart>
          </mc:Choice>
          <mc:Fallback>
            <p:pic>
              <p:nvPicPr>
                <p:cNvPr id="29747" name="Freihand 29746">
                  <a:extLst>
                    <a:ext uri="{FF2B5EF4-FFF2-40B4-BE49-F238E27FC236}">
                      <a16:creationId xmlns:a16="http://schemas.microsoft.com/office/drawing/2014/main" id="{060CB771-71E9-4A3C-94A7-662FBE9CFEBC}"/>
                    </a:ext>
                  </a:extLst>
                </p:cNvPr>
                <p:cNvPicPr/>
                <p:nvPr/>
              </p:nvPicPr>
              <p:blipFill>
                <a:blip r:embed="rId199"/>
                <a:stretch>
                  <a:fillRect/>
                </a:stretch>
              </p:blipFill>
              <p:spPr>
                <a:xfrm>
                  <a:off x="10731347" y="4572627"/>
                  <a:ext cx="850680" cy="269640"/>
                </a:xfrm>
                <a:prstGeom prst="rect">
                  <a:avLst/>
                </a:prstGeom>
              </p:spPr>
            </p:pic>
          </mc:Fallback>
        </mc:AlternateContent>
        <mc:AlternateContent xmlns:mc="http://schemas.openxmlformats.org/markup-compatibility/2006">
          <mc:Choice xmlns:p14="http://schemas.microsoft.com/office/powerpoint/2010/main" Requires="p14">
            <p:contentPart p14:bwMode="auto" r:id="rId200">
              <p14:nvContentPartPr>
                <p14:cNvPr id="29748" name="Freihand 29747">
                  <a:extLst>
                    <a:ext uri="{FF2B5EF4-FFF2-40B4-BE49-F238E27FC236}">
                      <a16:creationId xmlns:a16="http://schemas.microsoft.com/office/drawing/2014/main" id="{D34F027E-A711-46C8-9C2F-37F91F011293}"/>
                    </a:ext>
                  </a:extLst>
                </p14:cNvPr>
                <p14:cNvContentPartPr/>
                <p14:nvPr/>
              </p14:nvContentPartPr>
              <p14:xfrm>
                <a:off x="11615147" y="4322787"/>
                <a:ext cx="71640" cy="360720"/>
              </p14:xfrm>
            </p:contentPart>
          </mc:Choice>
          <mc:Fallback>
            <p:pic>
              <p:nvPicPr>
                <p:cNvPr id="29748" name="Freihand 29747">
                  <a:extLst>
                    <a:ext uri="{FF2B5EF4-FFF2-40B4-BE49-F238E27FC236}">
                      <a16:creationId xmlns:a16="http://schemas.microsoft.com/office/drawing/2014/main" id="{D34F027E-A711-46C8-9C2F-37F91F011293}"/>
                    </a:ext>
                  </a:extLst>
                </p:cNvPr>
                <p:cNvPicPr/>
                <p:nvPr/>
              </p:nvPicPr>
              <p:blipFill>
                <a:blip r:embed="rId201"/>
                <a:stretch>
                  <a:fillRect/>
                </a:stretch>
              </p:blipFill>
              <p:spPr>
                <a:xfrm>
                  <a:off x="11610827" y="4318467"/>
                  <a:ext cx="80280" cy="369360"/>
                </a:xfrm>
                <a:prstGeom prst="rect">
                  <a:avLst/>
                </a:prstGeom>
              </p:spPr>
            </p:pic>
          </mc:Fallback>
        </mc:AlternateContent>
      </p:grpSp>
    </p:spTree>
    <p:extLst>
      <p:ext uri="{BB962C8B-B14F-4D97-AF65-F5344CB8AC3E}">
        <p14:creationId xmlns:p14="http://schemas.microsoft.com/office/powerpoint/2010/main" val="357915228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A059AB-7564-5C9C-26E8-F160475C24F8}"/>
            </a:ext>
          </a:extLst>
        </p:cNvPr>
        <p:cNvGrpSpPr/>
        <p:nvPr/>
      </p:nvGrpSpPr>
      <p:grpSpPr>
        <a:xfrm>
          <a:off x="0" y="0"/>
          <a:ext cx="0" cy="0"/>
          <a:chOff x="0" y="0"/>
          <a:chExt cx="0" cy="0"/>
        </a:xfrm>
      </p:grpSpPr>
      <p:sp>
        <p:nvSpPr>
          <p:cNvPr id="3" name="Textfeld 2">
            <a:extLst>
              <a:ext uri="{FF2B5EF4-FFF2-40B4-BE49-F238E27FC236}">
                <a16:creationId xmlns:a16="http://schemas.microsoft.com/office/drawing/2014/main" id="{F383A607-4609-8852-EF37-BD91F4446662}"/>
              </a:ext>
            </a:extLst>
          </p:cNvPr>
          <p:cNvSpPr txBox="1"/>
          <p:nvPr/>
        </p:nvSpPr>
        <p:spPr>
          <a:xfrm>
            <a:off x="1869806" y="6087533"/>
            <a:ext cx="1284313" cy="343620"/>
          </a:xfrm>
          <a:prstGeom prst="rect">
            <a:avLst/>
          </a:prstGeom>
          <a:noFill/>
        </p:spPr>
        <p:txBody>
          <a:bodyPr wrap="square" rtlCol="0">
            <a:spAutoFit/>
          </a:bodyPr>
          <a:lstStyle/>
          <a:p>
            <a:r>
              <a:rPr lang="de-DE" sz="1633" dirty="0">
                <a:latin typeface="Times New Roman" panose="02020603050405020304" pitchFamily="18" charset="0"/>
                <a:cs typeface="Times New Roman" panose="02020603050405020304" pitchFamily="18" charset="0"/>
              </a:rPr>
              <a:t>Source: IMF</a:t>
            </a:r>
          </a:p>
        </p:txBody>
      </p:sp>
      <p:pic>
        <p:nvPicPr>
          <p:cNvPr id="42" name="Grafik 41">
            <a:extLst>
              <a:ext uri="{FF2B5EF4-FFF2-40B4-BE49-F238E27FC236}">
                <a16:creationId xmlns:a16="http://schemas.microsoft.com/office/drawing/2014/main" id="{A8691CE8-8495-4BF4-9C58-9E1C7D1A3AAC}"/>
              </a:ext>
            </a:extLst>
          </p:cNvPr>
          <p:cNvPicPr>
            <a:picLocks noChangeAspect="1"/>
          </p:cNvPicPr>
          <p:nvPr/>
        </p:nvPicPr>
        <p:blipFill>
          <a:blip r:embed="rId3"/>
          <a:stretch>
            <a:fillRect/>
          </a:stretch>
        </p:blipFill>
        <p:spPr>
          <a:xfrm>
            <a:off x="1463675" y="518584"/>
            <a:ext cx="2305050" cy="4991100"/>
          </a:xfrm>
          <a:prstGeom prst="rect">
            <a:avLst/>
          </a:prstGeom>
        </p:spPr>
      </p:pic>
      <p:grpSp>
        <p:nvGrpSpPr>
          <p:cNvPr id="68" name="Gruppieren 67">
            <a:extLst>
              <a:ext uri="{FF2B5EF4-FFF2-40B4-BE49-F238E27FC236}">
                <a16:creationId xmlns:a16="http://schemas.microsoft.com/office/drawing/2014/main" id="{BBFE43C2-5433-485A-9A85-37F5B1DCAB90}"/>
              </a:ext>
            </a:extLst>
          </p:cNvPr>
          <p:cNvGrpSpPr/>
          <p:nvPr/>
        </p:nvGrpSpPr>
        <p:grpSpPr>
          <a:xfrm>
            <a:off x="2998907" y="86467"/>
            <a:ext cx="614880" cy="238320"/>
            <a:chOff x="2998907" y="86467"/>
            <a:chExt cx="614880" cy="238320"/>
          </a:xfrm>
        </p:grpSpPr>
        <mc:AlternateContent xmlns:mc="http://schemas.openxmlformats.org/markup-compatibility/2006" xmlns:p14="http://schemas.microsoft.com/office/powerpoint/2010/main">
          <mc:Choice Requires="p14">
            <p:contentPart p14:bwMode="auto" r:id="rId4">
              <p14:nvContentPartPr>
                <p14:cNvPr id="43" name="Freihand 42">
                  <a:extLst>
                    <a:ext uri="{FF2B5EF4-FFF2-40B4-BE49-F238E27FC236}">
                      <a16:creationId xmlns:a16="http://schemas.microsoft.com/office/drawing/2014/main" id="{4A766979-A0F5-4880-8A04-A4B836CF8374}"/>
                    </a:ext>
                  </a:extLst>
                </p14:cNvPr>
                <p14:cNvContentPartPr/>
                <p14:nvPr/>
              </p14:nvContentPartPr>
              <p14:xfrm>
                <a:off x="2998907" y="102307"/>
                <a:ext cx="203760" cy="222480"/>
              </p14:xfrm>
            </p:contentPart>
          </mc:Choice>
          <mc:Fallback xmlns="">
            <p:pic>
              <p:nvPicPr>
                <p:cNvPr id="43" name="Freihand 42">
                  <a:extLst>
                    <a:ext uri="{FF2B5EF4-FFF2-40B4-BE49-F238E27FC236}">
                      <a16:creationId xmlns:a16="http://schemas.microsoft.com/office/drawing/2014/main" id="{4A766979-A0F5-4880-8A04-A4B836CF8374}"/>
                    </a:ext>
                  </a:extLst>
                </p:cNvPr>
                <p:cNvPicPr/>
                <p:nvPr/>
              </p:nvPicPr>
              <p:blipFill>
                <a:blip r:embed="rId5"/>
                <a:stretch>
                  <a:fillRect/>
                </a:stretch>
              </p:blipFill>
              <p:spPr>
                <a:xfrm>
                  <a:off x="2994587" y="97987"/>
                  <a:ext cx="212400" cy="2311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4" name="Freihand 43">
                  <a:extLst>
                    <a:ext uri="{FF2B5EF4-FFF2-40B4-BE49-F238E27FC236}">
                      <a16:creationId xmlns:a16="http://schemas.microsoft.com/office/drawing/2014/main" id="{1346A66E-A51B-4B1A-AD86-4176729FB5C1}"/>
                    </a:ext>
                  </a:extLst>
                </p14:cNvPr>
                <p14:cNvContentPartPr/>
                <p14:nvPr/>
              </p14:nvContentPartPr>
              <p14:xfrm>
                <a:off x="3314987" y="141547"/>
                <a:ext cx="6840" cy="149040"/>
              </p14:xfrm>
            </p:contentPart>
          </mc:Choice>
          <mc:Fallback xmlns="">
            <p:pic>
              <p:nvPicPr>
                <p:cNvPr id="44" name="Freihand 43">
                  <a:extLst>
                    <a:ext uri="{FF2B5EF4-FFF2-40B4-BE49-F238E27FC236}">
                      <a16:creationId xmlns:a16="http://schemas.microsoft.com/office/drawing/2014/main" id="{1346A66E-A51B-4B1A-AD86-4176729FB5C1}"/>
                    </a:ext>
                  </a:extLst>
                </p:cNvPr>
                <p:cNvPicPr/>
                <p:nvPr/>
              </p:nvPicPr>
              <p:blipFill>
                <a:blip r:embed="rId7"/>
                <a:stretch>
                  <a:fillRect/>
                </a:stretch>
              </p:blipFill>
              <p:spPr>
                <a:xfrm>
                  <a:off x="3310667" y="137227"/>
                  <a:ext cx="1548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0" name="Freihand 49">
                  <a:extLst>
                    <a:ext uri="{FF2B5EF4-FFF2-40B4-BE49-F238E27FC236}">
                      <a16:creationId xmlns:a16="http://schemas.microsoft.com/office/drawing/2014/main" id="{1BB0DFCF-326F-4CFA-BB81-A391D67F965F}"/>
                    </a:ext>
                  </a:extLst>
                </p14:cNvPr>
                <p14:cNvContentPartPr/>
                <p14:nvPr/>
              </p14:nvContentPartPr>
              <p14:xfrm>
                <a:off x="3209867" y="104827"/>
                <a:ext cx="190080" cy="199440"/>
              </p14:xfrm>
            </p:contentPart>
          </mc:Choice>
          <mc:Fallback xmlns="">
            <p:pic>
              <p:nvPicPr>
                <p:cNvPr id="50" name="Freihand 49">
                  <a:extLst>
                    <a:ext uri="{FF2B5EF4-FFF2-40B4-BE49-F238E27FC236}">
                      <a16:creationId xmlns:a16="http://schemas.microsoft.com/office/drawing/2014/main" id="{1BB0DFCF-326F-4CFA-BB81-A391D67F965F}"/>
                    </a:ext>
                  </a:extLst>
                </p:cNvPr>
                <p:cNvPicPr/>
                <p:nvPr/>
              </p:nvPicPr>
              <p:blipFill>
                <a:blip r:embed="rId9"/>
                <a:stretch>
                  <a:fillRect/>
                </a:stretch>
              </p:blipFill>
              <p:spPr>
                <a:xfrm>
                  <a:off x="3205547" y="100507"/>
                  <a:ext cx="19872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52" name="Freihand 51">
                  <a:extLst>
                    <a:ext uri="{FF2B5EF4-FFF2-40B4-BE49-F238E27FC236}">
                      <a16:creationId xmlns:a16="http://schemas.microsoft.com/office/drawing/2014/main" id="{AC509401-0F21-4EDE-A2EC-2250D79C5F2D}"/>
                    </a:ext>
                  </a:extLst>
                </p14:cNvPr>
                <p14:cNvContentPartPr/>
                <p14:nvPr/>
              </p14:nvContentPartPr>
              <p14:xfrm>
                <a:off x="3484907" y="132907"/>
                <a:ext cx="23040" cy="168840"/>
              </p14:xfrm>
            </p:contentPart>
          </mc:Choice>
          <mc:Fallback xmlns="">
            <p:pic>
              <p:nvPicPr>
                <p:cNvPr id="52" name="Freihand 51">
                  <a:extLst>
                    <a:ext uri="{FF2B5EF4-FFF2-40B4-BE49-F238E27FC236}">
                      <a16:creationId xmlns:a16="http://schemas.microsoft.com/office/drawing/2014/main" id="{AC509401-0F21-4EDE-A2EC-2250D79C5F2D}"/>
                    </a:ext>
                  </a:extLst>
                </p:cNvPr>
                <p:cNvPicPr/>
                <p:nvPr/>
              </p:nvPicPr>
              <p:blipFill>
                <a:blip r:embed="rId11"/>
                <a:stretch>
                  <a:fillRect/>
                </a:stretch>
              </p:blipFill>
              <p:spPr>
                <a:xfrm>
                  <a:off x="3480587" y="128587"/>
                  <a:ext cx="3168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60" name="Freihand 59">
                  <a:extLst>
                    <a:ext uri="{FF2B5EF4-FFF2-40B4-BE49-F238E27FC236}">
                      <a16:creationId xmlns:a16="http://schemas.microsoft.com/office/drawing/2014/main" id="{35E144DF-2184-400F-BAB2-32089D692D31}"/>
                    </a:ext>
                  </a:extLst>
                </p14:cNvPr>
                <p14:cNvContentPartPr/>
                <p14:nvPr/>
              </p14:nvContentPartPr>
              <p14:xfrm>
                <a:off x="3402827" y="86467"/>
                <a:ext cx="210960" cy="108720"/>
              </p14:xfrm>
            </p:contentPart>
          </mc:Choice>
          <mc:Fallback xmlns="">
            <p:pic>
              <p:nvPicPr>
                <p:cNvPr id="60" name="Freihand 59">
                  <a:extLst>
                    <a:ext uri="{FF2B5EF4-FFF2-40B4-BE49-F238E27FC236}">
                      <a16:creationId xmlns:a16="http://schemas.microsoft.com/office/drawing/2014/main" id="{35E144DF-2184-400F-BAB2-32089D692D31}"/>
                    </a:ext>
                  </a:extLst>
                </p:cNvPr>
                <p:cNvPicPr/>
                <p:nvPr/>
              </p:nvPicPr>
              <p:blipFill>
                <a:blip r:embed="rId13"/>
                <a:stretch>
                  <a:fillRect/>
                </a:stretch>
              </p:blipFill>
              <p:spPr>
                <a:xfrm>
                  <a:off x="3398507" y="82147"/>
                  <a:ext cx="219600" cy="117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4">
            <p14:nvContentPartPr>
              <p14:cNvPr id="77" name="Freihand 76">
                <a:extLst>
                  <a:ext uri="{FF2B5EF4-FFF2-40B4-BE49-F238E27FC236}">
                    <a16:creationId xmlns:a16="http://schemas.microsoft.com/office/drawing/2014/main" id="{7B771FD1-F218-4564-BD89-A9330A507736}"/>
                  </a:ext>
                </a:extLst>
              </p14:cNvPr>
              <p14:cNvContentPartPr/>
              <p14:nvPr/>
            </p14:nvContentPartPr>
            <p14:xfrm>
              <a:off x="3787667" y="167467"/>
              <a:ext cx="183240" cy="97560"/>
            </p14:xfrm>
          </p:contentPart>
        </mc:Choice>
        <mc:Fallback xmlns="">
          <p:pic>
            <p:nvPicPr>
              <p:cNvPr id="77" name="Freihand 76">
                <a:extLst>
                  <a:ext uri="{FF2B5EF4-FFF2-40B4-BE49-F238E27FC236}">
                    <a16:creationId xmlns:a16="http://schemas.microsoft.com/office/drawing/2014/main" id="{7B771FD1-F218-4564-BD89-A9330A507736}"/>
                  </a:ext>
                </a:extLst>
              </p:cNvPr>
              <p:cNvPicPr/>
              <p:nvPr/>
            </p:nvPicPr>
            <p:blipFill>
              <a:blip r:embed="rId15"/>
              <a:stretch>
                <a:fillRect/>
              </a:stretch>
            </p:blipFill>
            <p:spPr>
              <a:xfrm>
                <a:off x="3783347" y="163147"/>
                <a:ext cx="19188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78" name="Freihand 77">
                <a:extLst>
                  <a:ext uri="{FF2B5EF4-FFF2-40B4-BE49-F238E27FC236}">
                    <a16:creationId xmlns:a16="http://schemas.microsoft.com/office/drawing/2014/main" id="{19BF605D-3695-412B-860F-6A7E1F4CDE82}"/>
                  </a:ext>
                </a:extLst>
              </p14:cNvPr>
              <p14:cNvContentPartPr/>
              <p14:nvPr/>
            </p14:nvContentPartPr>
            <p14:xfrm>
              <a:off x="3886307" y="76027"/>
              <a:ext cx="360" cy="360"/>
            </p14:xfrm>
          </p:contentPart>
        </mc:Choice>
        <mc:Fallback xmlns="">
          <p:pic>
            <p:nvPicPr>
              <p:cNvPr id="78" name="Freihand 77">
                <a:extLst>
                  <a:ext uri="{FF2B5EF4-FFF2-40B4-BE49-F238E27FC236}">
                    <a16:creationId xmlns:a16="http://schemas.microsoft.com/office/drawing/2014/main" id="{19BF605D-3695-412B-860F-6A7E1F4CDE82}"/>
                  </a:ext>
                </a:extLst>
              </p:cNvPr>
              <p:cNvPicPr/>
              <p:nvPr/>
            </p:nvPicPr>
            <p:blipFill>
              <a:blip r:embed="rId17"/>
              <a:stretch>
                <a:fillRect/>
              </a:stretch>
            </p:blipFill>
            <p:spPr>
              <a:xfrm>
                <a:off x="3881987" y="71707"/>
                <a:ext cx="9000" cy="9000"/>
              </a:xfrm>
              <a:prstGeom prst="rect">
                <a:avLst/>
              </a:prstGeom>
            </p:spPr>
          </p:pic>
        </mc:Fallback>
      </mc:AlternateContent>
      <p:grpSp>
        <p:nvGrpSpPr>
          <p:cNvPr id="158" name="Gruppieren 157">
            <a:extLst>
              <a:ext uri="{FF2B5EF4-FFF2-40B4-BE49-F238E27FC236}">
                <a16:creationId xmlns:a16="http://schemas.microsoft.com/office/drawing/2014/main" id="{9E9390D2-0C4C-4806-BCC7-1CD56E144D1B}"/>
              </a:ext>
            </a:extLst>
          </p:cNvPr>
          <p:cNvGrpSpPr/>
          <p:nvPr/>
        </p:nvGrpSpPr>
        <p:grpSpPr>
          <a:xfrm>
            <a:off x="4275827" y="51907"/>
            <a:ext cx="691560" cy="224280"/>
            <a:chOff x="4275827" y="51907"/>
            <a:chExt cx="691560" cy="224280"/>
          </a:xfrm>
        </p:grpSpPr>
        <mc:AlternateContent xmlns:mc="http://schemas.openxmlformats.org/markup-compatibility/2006" xmlns:p14="http://schemas.microsoft.com/office/powerpoint/2010/main">
          <mc:Choice Requires="p14">
            <p:contentPart p14:bwMode="auto" r:id="rId18">
              <p14:nvContentPartPr>
                <p14:cNvPr id="89" name="Freihand 88">
                  <a:extLst>
                    <a:ext uri="{FF2B5EF4-FFF2-40B4-BE49-F238E27FC236}">
                      <a16:creationId xmlns:a16="http://schemas.microsoft.com/office/drawing/2014/main" id="{2BE5D790-89CC-445E-9BDE-FA59E0140DB3}"/>
                    </a:ext>
                  </a:extLst>
                </p14:cNvPr>
                <p14:cNvContentPartPr/>
                <p14:nvPr/>
              </p14:nvContentPartPr>
              <p14:xfrm>
                <a:off x="4275827" y="94027"/>
                <a:ext cx="198000" cy="182160"/>
              </p14:xfrm>
            </p:contentPart>
          </mc:Choice>
          <mc:Fallback xmlns="">
            <p:pic>
              <p:nvPicPr>
                <p:cNvPr id="89" name="Freihand 88">
                  <a:extLst>
                    <a:ext uri="{FF2B5EF4-FFF2-40B4-BE49-F238E27FC236}">
                      <a16:creationId xmlns:a16="http://schemas.microsoft.com/office/drawing/2014/main" id="{2BE5D790-89CC-445E-9BDE-FA59E0140DB3}"/>
                    </a:ext>
                  </a:extLst>
                </p:cNvPr>
                <p:cNvPicPr/>
                <p:nvPr/>
              </p:nvPicPr>
              <p:blipFill>
                <a:blip r:embed="rId19"/>
                <a:stretch>
                  <a:fillRect/>
                </a:stretch>
              </p:blipFill>
              <p:spPr>
                <a:xfrm>
                  <a:off x="4271507" y="89707"/>
                  <a:ext cx="20664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91" name="Freihand 90">
                  <a:extLst>
                    <a:ext uri="{FF2B5EF4-FFF2-40B4-BE49-F238E27FC236}">
                      <a16:creationId xmlns:a16="http://schemas.microsoft.com/office/drawing/2014/main" id="{E966204E-0B68-49E1-9BBC-0272F60E5A96}"/>
                    </a:ext>
                  </a:extLst>
                </p14:cNvPr>
                <p14:cNvContentPartPr/>
                <p14:nvPr/>
              </p14:nvContentPartPr>
              <p14:xfrm>
                <a:off x="4517387" y="51907"/>
                <a:ext cx="102960" cy="215280"/>
              </p14:xfrm>
            </p:contentPart>
          </mc:Choice>
          <mc:Fallback xmlns="">
            <p:pic>
              <p:nvPicPr>
                <p:cNvPr id="91" name="Freihand 90">
                  <a:extLst>
                    <a:ext uri="{FF2B5EF4-FFF2-40B4-BE49-F238E27FC236}">
                      <a16:creationId xmlns:a16="http://schemas.microsoft.com/office/drawing/2014/main" id="{E966204E-0B68-49E1-9BBC-0272F60E5A96}"/>
                    </a:ext>
                  </a:extLst>
                </p:cNvPr>
                <p:cNvPicPr/>
                <p:nvPr/>
              </p:nvPicPr>
              <p:blipFill>
                <a:blip r:embed="rId21"/>
                <a:stretch>
                  <a:fillRect/>
                </a:stretch>
              </p:blipFill>
              <p:spPr>
                <a:xfrm>
                  <a:off x="4513067" y="47587"/>
                  <a:ext cx="11160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01" name="Freihand 100">
                  <a:extLst>
                    <a:ext uri="{FF2B5EF4-FFF2-40B4-BE49-F238E27FC236}">
                      <a16:creationId xmlns:a16="http://schemas.microsoft.com/office/drawing/2014/main" id="{0D1454DD-AD40-4EC7-85B1-7F8832D69927}"/>
                    </a:ext>
                  </a:extLst>
                </p14:cNvPr>
                <p14:cNvContentPartPr/>
                <p14:nvPr/>
              </p14:nvContentPartPr>
              <p14:xfrm>
                <a:off x="4435667" y="68827"/>
                <a:ext cx="25200" cy="8280"/>
              </p14:xfrm>
            </p:contentPart>
          </mc:Choice>
          <mc:Fallback xmlns="">
            <p:pic>
              <p:nvPicPr>
                <p:cNvPr id="101" name="Freihand 100">
                  <a:extLst>
                    <a:ext uri="{FF2B5EF4-FFF2-40B4-BE49-F238E27FC236}">
                      <a16:creationId xmlns:a16="http://schemas.microsoft.com/office/drawing/2014/main" id="{0D1454DD-AD40-4EC7-85B1-7F8832D69927}"/>
                    </a:ext>
                  </a:extLst>
                </p:cNvPr>
                <p:cNvPicPr/>
                <p:nvPr/>
              </p:nvPicPr>
              <p:blipFill>
                <a:blip r:embed="rId23"/>
                <a:stretch>
                  <a:fillRect/>
                </a:stretch>
              </p:blipFill>
              <p:spPr>
                <a:xfrm>
                  <a:off x="4431347" y="64507"/>
                  <a:ext cx="3384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03" name="Freihand 102">
                  <a:extLst>
                    <a:ext uri="{FF2B5EF4-FFF2-40B4-BE49-F238E27FC236}">
                      <a16:creationId xmlns:a16="http://schemas.microsoft.com/office/drawing/2014/main" id="{618C41C9-08CA-42C2-899C-50F761DD7A46}"/>
                    </a:ext>
                  </a:extLst>
                </p14:cNvPr>
                <p14:cNvContentPartPr/>
                <p14:nvPr/>
              </p14:nvContentPartPr>
              <p14:xfrm>
                <a:off x="4671827" y="198787"/>
                <a:ext cx="190440" cy="61920"/>
              </p14:xfrm>
            </p:contentPart>
          </mc:Choice>
          <mc:Fallback xmlns="">
            <p:pic>
              <p:nvPicPr>
                <p:cNvPr id="103" name="Freihand 102">
                  <a:extLst>
                    <a:ext uri="{FF2B5EF4-FFF2-40B4-BE49-F238E27FC236}">
                      <a16:creationId xmlns:a16="http://schemas.microsoft.com/office/drawing/2014/main" id="{618C41C9-08CA-42C2-899C-50F761DD7A46}"/>
                    </a:ext>
                  </a:extLst>
                </p:cNvPr>
                <p:cNvPicPr/>
                <p:nvPr/>
              </p:nvPicPr>
              <p:blipFill>
                <a:blip r:embed="rId25"/>
                <a:stretch>
                  <a:fillRect/>
                </a:stretch>
              </p:blipFill>
              <p:spPr>
                <a:xfrm>
                  <a:off x="4667507" y="194467"/>
                  <a:ext cx="19908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05" name="Freihand 104">
                  <a:extLst>
                    <a:ext uri="{FF2B5EF4-FFF2-40B4-BE49-F238E27FC236}">
                      <a16:creationId xmlns:a16="http://schemas.microsoft.com/office/drawing/2014/main" id="{216986C3-0D8D-4055-B37E-0AD9C14B7BCC}"/>
                    </a:ext>
                  </a:extLst>
                </p14:cNvPr>
                <p14:cNvContentPartPr/>
                <p14:nvPr/>
              </p14:nvContentPartPr>
              <p14:xfrm>
                <a:off x="4879547" y="176467"/>
                <a:ext cx="87840" cy="77400"/>
              </p14:xfrm>
            </p:contentPart>
          </mc:Choice>
          <mc:Fallback xmlns="">
            <p:pic>
              <p:nvPicPr>
                <p:cNvPr id="105" name="Freihand 104">
                  <a:extLst>
                    <a:ext uri="{FF2B5EF4-FFF2-40B4-BE49-F238E27FC236}">
                      <a16:creationId xmlns:a16="http://schemas.microsoft.com/office/drawing/2014/main" id="{216986C3-0D8D-4055-B37E-0AD9C14B7BCC}"/>
                    </a:ext>
                  </a:extLst>
                </p:cNvPr>
                <p:cNvPicPr/>
                <p:nvPr/>
              </p:nvPicPr>
              <p:blipFill>
                <a:blip r:embed="rId27"/>
                <a:stretch>
                  <a:fillRect/>
                </a:stretch>
              </p:blipFill>
              <p:spPr>
                <a:xfrm>
                  <a:off x="4875227" y="172147"/>
                  <a:ext cx="96480" cy="86040"/>
                </a:xfrm>
                <a:prstGeom prst="rect">
                  <a:avLst/>
                </a:prstGeom>
              </p:spPr>
            </p:pic>
          </mc:Fallback>
        </mc:AlternateContent>
      </p:grpSp>
      <p:grpSp>
        <p:nvGrpSpPr>
          <p:cNvPr id="142" name="Gruppieren 141">
            <a:extLst>
              <a:ext uri="{FF2B5EF4-FFF2-40B4-BE49-F238E27FC236}">
                <a16:creationId xmlns:a16="http://schemas.microsoft.com/office/drawing/2014/main" id="{00947097-C7AC-4A27-906C-09E792DFD818}"/>
              </a:ext>
            </a:extLst>
          </p:cNvPr>
          <p:cNvGrpSpPr/>
          <p:nvPr/>
        </p:nvGrpSpPr>
        <p:grpSpPr>
          <a:xfrm>
            <a:off x="5205347" y="63787"/>
            <a:ext cx="566280" cy="193320"/>
            <a:chOff x="5205347" y="63787"/>
            <a:chExt cx="566280" cy="193320"/>
          </a:xfrm>
        </p:grpSpPr>
        <mc:AlternateContent xmlns:mc="http://schemas.openxmlformats.org/markup-compatibility/2006" xmlns:p14="http://schemas.microsoft.com/office/powerpoint/2010/main">
          <mc:Choice Requires="p14">
            <p:contentPart p14:bwMode="auto" r:id="rId28">
              <p14:nvContentPartPr>
                <p14:cNvPr id="119" name="Freihand 118">
                  <a:extLst>
                    <a:ext uri="{FF2B5EF4-FFF2-40B4-BE49-F238E27FC236}">
                      <a16:creationId xmlns:a16="http://schemas.microsoft.com/office/drawing/2014/main" id="{449B7EC9-44AA-40A5-9836-86AE6BBEAF1E}"/>
                    </a:ext>
                  </a:extLst>
                </p14:cNvPr>
                <p14:cNvContentPartPr/>
                <p14:nvPr/>
              </p14:nvContentPartPr>
              <p14:xfrm>
                <a:off x="5205347" y="92587"/>
                <a:ext cx="158760" cy="132840"/>
              </p14:xfrm>
            </p:contentPart>
          </mc:Choice>
          <mc:Fallback xmlns="">
            <p:pic>
              <p:nvPicPr>
                <p:cNvPr id="119" name="Freihand 118">
                  <a:extLst>
                    <a:ext uri="{FF2B5EF4-FFF2-40B4-BE49-F238E27FC236}">
                      <a16:creationId xmlns:a16="http://schemas.microsoft.com/office/drawing/2014/main" id="{449B7EC9-44AA-40A5-9836-86AE6BBEAF1E}"/>
                    </a:ext>
                  </a:extLst>
                </p:cNvPr>
                <p:cNvPicPr/>
                <p:nvPr/>
              </p:nvPicPr>
              <p:blipFill>
                <a:blip r:embed="rId29"/>
                <a:stretch>
                  <a:fillRect/>
                </a:stretch>
              </p:blipFill>
              <p:spPr>
                <a:xfrm>
                  <a:off x="5201027" y="88267"/>
                  <a:ext cx="16740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21" name="Freihand 120">
                  <a:extLst>
                    <a:ext uri="{FF2B5EF4-FFF2-40B4-BE49-F238E27FC236}">
                      <a16:creationId xmlns:a16="http://schemas.microsoft.com/office/drawing/2014/main" id="{7A93AE02-FAB1-467A-985C-4CBB13746D55}"/>
                    </a:ext>
                  </a:extLst>
                </p14:cNvPr>
                <p14:cNvContentPartPr/>
                <p14:nvPr/>
              </p14:nvContentPartPr>
              <p14:xfrm>
                <a:off x="5370227" y="96187"/>
                <a:ext cx="136800" cy="120600"/>
              </p14:xfrm>
            </p:contentPart>
          </mc:Choice>
          <mc:Fallback xmlns="">
            <p:pic>
              <p:nvPicPr>
                <p:cNvPr id="121" name="Freihand 120">
                  <a:extLst>
                    <a:ext uri="{FF2B5EF4-FFF2-40B4-BE49-F238E27FC236}">
                      <a16:creationId xmlns:a16="http://schemas.microsoft.com/office/drawing/2014/main" id="{7A93AE02-FAB1-467A-985C-4CBB13746D55}"/>
                    </a:ext>
                  </a:extLst>
                </p:cNvPr>
                <p:cNvPicPr/>
                <p:nvPr/>
              </p:nvPicPr>
              <p:blipFill>
                <a:blip r:embed="rId31"/>
                <a:stretch>
                  <a:fillRect/>
                </a:stretch>
              </p:blipFill>
              <p:spPr>
                <a:xfrm>
                  <a:off x="5365907" y="91867"/>
                  <a:ext cx="14544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124" name="Freihand 123">
                  <a:extLst>
                    <a:ext uri="{FF2B5EF4-FFF2-40B4-BE49-F238E27FC236}">
                      <a16:creationId xmlns:a16="http://schemas.microsoft.com/office/drawing/2014/main" id="{06E8FAC3-70D0-48E2-8913-E3B989AD7349}"/>
                    </a:ext>
                  </a:extLst>
                </p14:cNvPr>
                <p14:cNvContentPartPr/>
                <p14:nvPr/>
              </p14:nvContentPartPr>
              <p14:xfrm>
                <a:off x="5652107" y="83587"/>
                <a:ext cx="25200" cy="138240"/>
              </p14:xfrm>
            </p:contentPart>
          </mc:Choice>
          <mc:Fallback xmlns="">
            <p:pic>
              <p:nvPicPr>
                <p:cNvPr id="124" name="Freihand 123">
                  <a:extLst>
                    <a:ext uri="{FF2B5EF4-FFF2-40B4-BE49-F238E27FC236}">
                      <a16:creationId xmlns:a16="http://schemas.microsoft.com/office/drawing/2014/main" id="{06E8FAC3-70D0-48E2-8913-E3B989AD7349}"/>
                    </a:ext>
                  </a:extLst>
                </p:cNvPr>
                <p:cNvPicPr/>
                <p:nvPr/>
              </p:nvPicPr>
              <p:blipFill>
                <a:blip r:embed="rId33"/>
                <a:stretch>
                  <a:fillRect/>
                </a:stretch>
              </p:blipFill>
              <p:spPr>
                <a:xfrm>
                  <a:off x="5647787" y="79267"/>
                  <a:ext cx="3384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130" name="Freihand 129">
                  <a:extLst>
                    <a:ext uri="{FF2B5EF4-FFF2-40B4-BE49-F238E27FC236}">
                      <a16:creationId xmlns:a16="http://schemas.microsoft.com/office/drawing/2014/main" id="{D786AB6E-6E9C-4EE5-80CA-4117796868C2}"/>
                    </a:ext>
                  </a:extLst>
                </p14:cNvPr>
                <p14:cNvContentPartPr/>
                <p14:nvPr/>
              </p14:nvContentPartPr>
              <p14:xfrm>
                <a:off x="5509907" y="63787"/>
                <a:ext cx="261720" cy="193320"/>
              </p14:xfrm>
            </p:contentPart>
          </mc:Choice>
          <mc:Fallback xmlns="">
            <p:pic>
              <p:nvPicPr>
                <p:cNvPr id="130" name="Freihand 129">
                  <a:extLst>
                    <a:ext uri="{FF2B5EF4-FFF2-40B4-BE49-F238E27FC236}">
                      <a16:creationId xmlns:a16="http://schemas.microsoft.com/office/drawing/2014/main" id="{D786AB6E-6E9C-4EE5-80CA-4117796868C2}"/>
                    </a:ext>
                  </a:extLst>
                </p:cNvPr>
                <p:cNvPicPr/>
                <p:nvPr/>
              </p:nvPicPr>
              <p:blipFill>
                <a:blip r:embed="rId35"/>
                <a:stretch>
                  <a:fillRect/>
                </a:stretch>
              </p:blipFill>
              <p:spPr>
                <a:xfrm>
                  <a:off x="5505587" y="59467"/>
                  <a:ext cx="270360" cy="2019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6">
            <p14:nvContentPartPr>
              <p14:cNvPr id="170" name="Freihand 169">
                <a:extLst>
                  <a:ext uri="{FF2B5EF4-FFF2-40B4-BE49-F238E27FC236}">
                    <a16:creationId xmlns:a16="http://schemas.microsoft.com/office/drawing/2014/main" id="{B4E2E7D8-6332-4313-8787-5F8387EAD3D7}"/>
                  </a:ext>
                </a:extLst>
              </p14:cNvPr>
              <p14:cNvContentPartPr/>
              <p14:nvPr/>
            </p14:nvContentPartPr>
            <p14:xfrm>
              <a:off x="3172427" y="1664707"/>
              <a:ext cx="688680" cy="258120"/>
            </p14:xfrm>
          </p:contentPart>
        </mc:Choice>
        <mc:Fallback xmlns="">
          <p:pic>
            <p:nvPicPr>
              <p:cNvPr id="170" name="Freihand 169">
                <a:extLst>
                  <a:ext uri="{FF2B5EF4-FFF2-40B4-BE49-F238E27FC236}">
                    <a16:creationId xmlns:a16="http://schemas.microsoft.com/office/drawing/2014/main" id="{B4E2E7D8-6332-4313-8787-5F8387EAD3D7}"/>
                  </a:ext>
                </a:extLst>
              </p:cNvPr>
              <p:cNvPicPr/>
              <p:nvPr/>
            </p:nvPicPr>
            <p:blipFill>
              <a:blip r:embed="rId37"/>
              <a:stretch>
                <a:fillRect/>
              </a:stretch>
            </p:blipFill>
            <p:spPr>
              <a:xfrm>
                <a:off x="3168107" y="1660387"/>
                <a:ext cx="697320" cy="26676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71" name="Freihand 170">
                <a:extLst>
                  <a:ext uri="{FF2B5EF4-FFF2-40B4-BE49-F238E27FC236}">
                    <a16:creationId xmlns:a16="http://schemas.microsoft.com/office/drawing/2014/main" id="{3199D457-7735-499E-9917-26330C1D5241}"/>
                  </a:ext>
                </a:extLst>
              </p14:cNvPr>
              <p14:cNvContentPartPr/>
              <p14:nvPr/>
            </p14:nvContentPartPr>
            <p14:xfrm>
              <a:off x="3014387" y="1089067"/>
              <a:ext cx="887760" cy="256320"/>
            </p14:xfrm>
          </p:contentPart>
        </mc:Choice>
        <mc:Fallback xmlns="">
          <p:pic>
            <p:nvPicPr>
              <p:cNvPr id="171" name="Freihand 170">
                <a:extLst>
                  <a:ext uri="{FF2B5EF4-FFF2-40B4-BE49-F238E27FC236}">
                    <a16:creationId xmlns:a16="http://schemas.microsoft.com/office/drawing/2014/main" id="{3199D457-7735-499E-9917-26330C1D5241}"/>
                  </a:ext>
                </a:extLst>
              </p:cNvPr>
              <p:cNvPicPr/>
              <p:nvPr/>
            </p:nvPicPr>
            <p:blipFill>
              <a:blip r:embed="rId39"/>
              <a:stretch>
                <a:fillRect/>
              </a:stretch>
            </p:blipFill>
            <p:spPr>
              <a:xfrm>
                <a:off x="3010067" y="1084747"/>
                <a:ext cx="896400" cy="264960"/>
              </a:xfrm>
              <a:prstGeom prst="rect">
                <a:avLst/>
              </a:prstGeom>
            </p:spPr>
          </p:pic>
        </mc:Fallback>
      </mc:AlternateContent>
    </p:spTree>
    <p:extLst>
      <p:ext uri="{BB962C8B-B14F-4D97-AF65-F5344CB8AC3E}">
        <p14:creationId xmlns:p14="http://schemas.microsoft.com/office/powerpoint/2010/main" val="41604860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BA7F7-8B6A-BA21-46C4-976A5B29B493}"/>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9DC76A8C-406C-A642-D784-780840299FF2}"/>
              </a:ext>
            </a:extLst>
          </p:cNvPr>
          <p:cNvSpPr txBox="1">
            <a:spLocks/>
          </p:cNvSpPr>
          <p:nvPr/>
        </p:nvSpPr>
        <p:spPr>
          <a:xfrm>
            <a:off x="1336934" y="147882"/>
            <a:ext cx="9018449"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altLang="en-US" sz="3991" dirty="0">
                <a:solidFill>
                  <a:sysClr val="windowText" lastClr="000000"/>
                </a:solidFill>
                <a:latin typeface="Times New Roman" panose="02020603050405020304" pitchFamily="18" charset="0"/>
                <a:cs typeface="Times New Roman" panose="02020603050405020304" pitchFamily="18" charset="0"/>
              </a:rPr>
              <a:t>Gravity model: Size and Distance</a:t>
            </a:r>
          </a:p>
        </p:txBody>
      </p:sp>
      <p:sp>
        <p:nvSpPr>
          <p:cNvPr id="6" name="Content Placeholder 2">
            <a:extLst>
              <a:ext uri="{FF2B5EF4-FFF2-40B4-BE49-F238E27FC236}">
                <a16:creationId xmlns:a16="http://schemas.microsoft.com/office/drawing/2014/main" id="{D32BA75C-73A8-AFE3-126D-0EF791B81920}"/>
              </a:ext>
            </a:extLst>
          </p:cNvPr>
          <p:cNvSpPr txBox="1">
            <a:spLocks/>
          </p:cNvSpPr>
          <p:nvPr/>
        </p:nvSpPr>
        <p:spPr>
          <a:xfrm>
            <a:off x="773723" y="1124744"/>
            <a:ext cx="10519508"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spcBef>
                <a:spcPct val="50000"/>
              </a:spcBef>
            </a:pPr>
            <a:r>
              <a:rPr lang="en-US" altLang="en-US" sz="2400" dirty="0">
                <a:solidFill>
                  <a:sysClr val="windowText" lastClr="000000"/>
                </a:solidFill>
                <a:latin typeface="Times New Roman" panose="02020603050405020304" pitchFamily="18" charset="0"/>
                <a:cs typeface="Times New Roman" panose="02020603050405020304" pitchFamily="18" charset="0"/>
              </a:rPr>
              <a:t>The descriptive empirical findings on the regional distribution of international trade flows in the USA reveal two correlations</a:t>
            </a:r>
          </a:p>
          <a:p>
            <a:pPr marL="342900" indent="-342900">
              <a:spcBef>
                <a:spcPct val="50000"/>
              </a:spcBef>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The larger the trading partners, the greater the trade volume</a:t>
            </a:r>
          </a:p>
          <a:p>
            <a:pPr marL="342900" indent="-342900">
              <a:spcBef>
                <a:spcPct val="50000"/>
              </a:spcBef>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The smaller the distance between the trading partners, the greater the trade</a:t>
            </a:r>
            <a:endParaRPr lang="en-US" sz="2903"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AE58962D-2E5F-4ED6-3136-D6F4DF831889}"/>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17DFF327-D702-437B-B815-F11210AF6F0B}"/>
                  </a:ext>
                </a:extLst>
              </p14:cNvPr>
              <p14:cNvContentPartPr/>
              <p14:nvPr/>
            </p14:nvContentPartPr>
            <p14:xfrm>
              <a:off x="1683467" y="2683507"/>
              <a:ext cx="3104280" cy="78840"/>
            </p14:xfrm>
          </p:contentPart>
        </mc:Choice>
        <mc:Fallback xmlns="">
          <p:pic>
            <p:nvPicPr>
              <p:cNvPr id="2" name="Freihand 1">
                <a:extLst>
                  <a:ext uri="{FF2B5EF4-FFF2-40B4-BE49-F238E27FC236}">
                    <a16:creationId xmlns:a16="http://schemas.microsoft.com/office/drawing/2014/main" id="{17DFF327-D702-437B-B815-F11210AF6F0B}"/>
                  </a:ext>
                </a:extLst>
              </p:cNvPr>
              <p:cNvPicPr/>
              <p:nvPr/>
            </p:nvPicPr>
            <p:blipFill>
              <a:blip r:embed="rId4"/>
              <a:stretch>
                <a:fillRect/>
              </a:stretch>
            </p:blipFill>
            <p:spPr>
              <a:xfrm>
                <a:off x="1679147" y="2679187"/>
                <a:ext cx="311292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4290DADB-1A94-4708-A5F2-2EB2F722FE76}"/>
                  </a:ext>
                </a:extLst>
              </p14:cNvPr>
              <p14:cNvContentPartPr/>
              <p14:nvPr/>
            </p14:nvContentPartPr>
            <p14:xfrm>
              <a:off x="6958547" y="2586307"/>
              <a:ext cx="1731240" cy="42480"/>
            </p14:xfrm>
          </p:contentPart>
        </mc:Choice>
        <mc:Fallback xmlns="">
          <p:pic>
            <p:nvPicPr>
              <p:cNvPr id="3" name="Freihand 2">
                <a:extLst>
                  <a:ext uri="{FF2B5EF4-FFF2-40B4-BE49-F238E27FC236}">
                    <a16:creationId xmlns:a16="http://schemas.microsoft.com/office/drawing/2014/main" id="{4290DADB-1A94-4708-A5F2-2EB2F722FE76}"/>
                  </a:ext>
                </a:extLst>
              </p:cNvPr>
              <p:cNvPicPr/>
              <p:nvPr/>
            </p:nvPicPr>
            <p:blipFill>
              <a:blip r:embed="rId6"/>
              <a:stretch>
                <a:fillRect/>
              </a:stretch>
            </p:blipFill>
            <p:spPr>
              <a:xfrm>
                <a:off x="6954227" y="2581987"/>
                <a:ext cx="173988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EC589B06-5458-4433-944D-91D9C4614CF9}"/>
                  </a:ext>
                </a:extLst>
              </p14:cNvPr>
              <p14:cNvContentPartPr/>
              <p14:nvPr/>
            </p14:nvContentPartPr>
            <p14:xfrm>
              <a:off x="1747187" y="3275347"/>
              <a:ext cx="2446920" cy="64800"/>
            </p14:xfrm>
          </p:contentPart>
        </mc:Choice>
        <mc:Fallback xmlns="">
          <p:pic>
            <p:nvPicPr>
              <p:cNvPr id="7" name="Freihand 6">
                <a:extLst>
                  <a:ext uri="{FF2B5EF4-FFF2-40B4-BE49-F238E27FC236}">
                    <a16:creationId xmlns:a16="http://schemas.microsoft.com/office/drawing/2014/main" id="{EC589B06-5458-4433-944D-91D9C4614CF9}"/>
                  </a:ext>
                </a:extLst>
              </p:cNvPr>
              <p:cNvPicPr/>
              <p:nvPr/>
            </p:nvPicPr>
            <p:blipFill>
              <a:blip r:embed="rId8"/>
              <a:stretch>
                <a:fillRect/>
              </a:stretch>
            </p:blipFill>
            <p:spPr>
              <a:xfrm>
                <a:off x="1742867" y="3271027"/>
                <a:ext cx="2455560" cy="73440"/>
              </a:xfrm>
              <a:prstGeom prst="rect">
                <a:avLst/>
              </a:prstGeom>
            </p:spPr>
          </p:pic>
        </mc:Fallback>
      </mc:AlternateContent>
      <p:grpSp>
        <p:nvGrpSpPr>
          <p:cNvPr id="10" name="Gruppieren 9">
            <a:extLst>
              <a:ext uri="{FF2B5EF4-FFF2-40B4-BE49-F238E27FC236}">
                <a16:creationId xmlns:a16="http://schemas.microsoft.com/office/drawing/2014/main" id="{DB66705D-D874-4F7F-BAF3-FE67A441BFE3}"/>
              </a:ext>
            </a:extLst>
          </p:cNvPr>
          <p:cNvGrpSpPr/>
          <p:nvPr/>
        </p:nvGrpSpPr>
        <p:grpSpPr>
          <a:xfrm>
            <a:off x="8285507" y="3364267"/>
            <a:ext cx="2266560" cy="81360"/>
            <a:chOff x="8285507" y="3364267"/>
            <a:chExt cx="2266560" cy="81360"/>
          </a:xfrm>
        </p:grpSpPr>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3DCB7732-9AEC-47B8-9C5D-BCF57CD79281}"/>
                    </a:ext>
                  </a:extLst>
                </p14:cNvPr>
                <p14:cNvContentPartPr/>
                <p14:nvPr/>
              </p14:nvContentPartPr>
              <p14:xfrm>
                <a:off x="8387027" y="3427987"/>
                <a:ext cx="19800" cy="1440"/>
              </p14:xfrm>
            </p:contentPart>
          </mc:Choice>
          <mc:Fallback xmlns="">
            <p:pic>
              <p:nvPicPr>
                <p:cNvPr id="8" name="Freihand 7">
                  <a:extLst>
                    <a:ext uri="{FF2B5EF4-FFF2-40B4-BE49-F238E27FC236}">
                      <a16:creationId xmlns:a16="http://schemas.microsoft.com/office/drawing/2014/main" id="{3DCB7732-9AEC-47B8-9C5D-BCF57CD79281}"/>
                    </a:ext>
                  </a:extLst>
                </p:cNvPr>
                <p:cNvPicPr/>
                <p:nvPr/>
              </p:nvPicPr>
              <p:blipFill>
                <a:blip r:embed="rId10"/>
                <a:stretch>
                  <a:fillRect/>
                </a:stretch>
              </p:blipFill>
              <p:spPr>
                <a:xfrm>
                  <a:off x="8382707" y="3423667"/>
                  <a:ext cx="28440" cy="100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E6E81A52-6FBF-4043-A6EC-12AC99742DD4}"/>
                    </a:ext>
                  </a:extLst>
                </p14:cNvPr>
                <p14:cNvContentPartPr/>
                <p14:nvPr/>
              </p14:nvContentPartPr>
              <p14:xfrm>
                <a:off x="8285507" y="3364267"/>
                <a:ext cx="2266560" cy="81360"/>
              </p14:xfrm>
            </p:contentPart>
          </mc:Choice>
          <mc:Fallback xmlns="">
            <p:pic>
              <p:nvPicPr>
                <p:cNvPr id="9" name="Freihand 8">
                  <a:extLst>
                    <a:ext uri="{FF2B5EF4-FFF2-40B4-BE49-F238E27FC236}">
                      <a16:creationId xmlns:a16="http://schemas.microsoft.com/office/drawing/2014/main" id="{E6E81A52-6FBF-4043-A6EC-12AC99742DD4}"/>
                    </a:ext>
                  </a:extLst>
                </p:cNvPr>
                <p:cNvPicPr/>
                <p:nvPr/>
              </p:nvPicPr>
              <p:blipFill>
                <a:blip r:embed="rId12"/>
                <a:stretch>
                  <a:fillRect/>
                </a:stretch>
              </p:blipFill>
              <p:spPr>
                <a:xfrm>
                  <a:off x="8281187" y="3359947"/>
                  <a:ext cx="2275200" cy="90000"/>
                </a:xfrm>
                <a:prstGeom prst="rect">
                  <a:avLst/>
                </a:prstGeom>
              </p:spPr>
            </p:pic>
          </mc:Fallback>
        </mc:AlternateContent>
      </p:grpSp>
    </p:spTree>
    <p:extLst>
      <p:ext uri="{BB962C8B-B14F-4D97-AF65-F5344CB8AC3E}">
        <p14:creationId xmlns:p14="http://schemas.microsoft.com/office/powerpoint/2010/main" val="12176321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1DEFF8-AB8F-B99A-3A04-777A2FFF0EC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5C1BF35-CC40-93D1-A25C-7846DB243B2F}"/>
              </a:ext>
            </a:extLst>
          </p:cNvPr>
          <p:cNvSpPr txBox="1">
            <a:spLocks/>
          </p:cNvSpPr>
          <p:nvPr/>
        </p:nvSpPr>
        <p:spPr>
          <a:xfrm>
            <a:off x="1938719" y="249482"/>
            <a:ext cx="9018449"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altLang="en-US" sz="3991" dirty="0">
                <a:solidFill>
                  <a:sysClr val="windowText" lastClr="000000"/>
                </a:solidFill>
                <a:latin typeface="Times New Roman" panose="02020603050405020304" pitchFamily="18" charset="0"/>
                <a:cs typeface="Times New Roman" panose="02020603050405020304" pitchFamily="18" charset="0"/>
              </a:rPr>
              <a:t>Gravity Model: Size</a:t>
            </a:r>
          </a:p>
        </p:txBody>
      </p:sp>
      <p:sp>
        <p:nvSpPr>
          <p:cNvPr id="6" name="Content Placeholder 2">
            <a:extLst>
              <a:ext uri="{FF2B5EF4-FFF2-40B4-BE49-F238E27FC236}">
                <a16:creationId xmlns:a16="http://schemas.microsoft.com/office/drawing/2014/main" id="{76BE3209-706D-4B0A-5D98-B901A190B1AF}"/>
              </a:ext>
            </a:extLst>
          </p:cNvPr>
          <p:cNvSpPr txBox="1">
            <a:spLocks/>
          </p:cNvSpPr>
          <p:nvPr/>
        </p:nvSpPr>
        <p:spPr>
          <a:xfrm>
            <a:off x="715901" y="1115791"/>
            <a:ext cx="7973704"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spcBef>
                <a:spcPct val="50000"/>
              </a:spcBef>
            </a:pPr>
            <a:r>
              <a:rPr lang="en-US" altLang="en-US" sz="2400" dirty="0">
                <a:solidFill>
                  <a:sysClr val="windowText" lastClr="000000"/>
                </a:solidFill>
                <a:latin typeface="Times New Roman" panose="02020603050405020304" pitchFamily="18" charset="0"/>
                <a:cs typeface="Times New Roman" panose="02020603050405020304" pitchFamily="18" charset="0"/>
              </a:rPr>
              <a:t>In fact, the size of an economy is directly related to the volume of imports and exports.</a:t>
            </a:r>
          </a:p>
          <a:p>
            <a:pPr marL="342900" indent="-342900">
              <a:spcBef>
                <a:spcPct val="50000"/>
              </a:spcBef>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Larger economies produce more goods and services, so they have more to sell in the export market.</a:t>
            </a:r>
          </a:p>
          <a:p>
            <a:pPr marL="342900" indent="-342900">
              <a:spcBef>
                <a:spcPct val="50000"/>
              </a:spcBef>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Larger economies generate more income from the goods and services sold, so they are able to buy more imports.</a:t>
            </a:r>
          </a:p>
          <a:p>
            <a:endParaRPr lang="en-US" sz="2903"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4DF03615-6004-2D1D-4232-672F2798FAE0}"/>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17" name="Gruppieren 16">
            <a:extLst>
              <a:ext uri="{FF2B5EF4-FFF2-40B4-BE49-F238E27FC236}">
                <a16:creationId xmlns:a16="http://schemas.microsoft.com/office/drawing/2014/main" id="{26E80391-8E86-4DF3-8E23-4A29EA43B854}"/>
              </a:ext>
            </a:extLst>
          </p:cNvPr>
          <p:cNvGrpSpPr/>
          <p:nvPr/>
        </p:nvGrpSpPr>
        <p:grpSpPr>
          <a:xfrm>
            <a:off x="8719307" y="2259427"/>
            <a:ext cx="1203480" cy="466200"/>
            <a:chOff x="8719307" y="2259427"/>
            <a:chExt cx="1203480" cy="466200"/>
          </a:xfrm>
        </p:grpSpPr>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FF9D0082-B423-4DCF-B017-DE1C9956F273}"/>
                    </a:ext>
                  </a:extLst>
                </p14:cNvPr>
                <p14:cNvContentPartPr/>
                <p14:nvPr/>
              </p14:nvContentPartPr>
              <p14:xfrm>
                <a:off x="8719307" y="2377867"/>
                <a:ext cx="149760" cy="174240"/>
              </p14:xfrm>
            </p:contentPart>
          </mc:Choice>
          <mc:Fallback xmlns="">
            <p:pic>
              <p:nvPicPr>
                <p:cNvPr id="2" name="Freihand 1">
                  <a:extLst>
                    <a:ext uri="{FF2B5EF4-FFF2-40B4-BE49-F238E27FC236}">
                      <a16:creationId xmlns:a16="http://schemas.microsoft.com/office/drawing/2014/main" id="{FF9D0082-B423-4DCF-B017-DE1C9956F273}"/>
                    </a:ext>
                  </a:extLst>
                </p:cNvPr>
                <p:cNvPicPr/>
                <p:nvPr/>
              </p:nvPicPr>
              <p:blipFill>
                <a:blip r:embed="rId4"/>
                <a:stretch>
                  <a:fillRect/>
                </a:stretch>
              </p:blipFill>
              <p:spPr>
                <a:xfrm>
                  <a:off x="8714987" y="2373547"/>
                  <a:ext cx="15840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6E0233B8-00FA-44F3-88EB-D12EDCD30E18}"/>
                    </a:ext>
                  </a:extLst>
                </p14:cNvPr>
                <p14:cNvContentPartPr/>
                <p14:nvPr/>
              </p14:nvContentPartPr>
              <p14:xfrm>
                <a:off x="8889947" y="2469307"/>
                <a:ext cx="155520" cy="80280"/>
              </p14:xfrm>
            </p:contentPart>
          </mc:Choice>
          <mc:Fallback xmlns="">
            <p:pic>
              <p:nvPicPr>
                <p:cNvPr id="3" name="Freihand 2">
                  <a:extLst>
                    <a:ext uri="{FF2B5EF4-FFF2-40B4-BE49-F238E27FC236}">
                      <a16:creationId xmlns:a16="http://schemas.microsoft.com/office/drawing/2014/main" id="{6E0233B8-00FA-44F3-88EB-D12EDCD30E18}"/>
                    </a:ext>
                  </a:extLst>
                </p:cNvPr>
                <p:cNvPicPr/>
                <p:nvPr/>
              </p:nvPicPr>
              <p:blipFill>
                <a:blip r:embed="rId6"/>
                <a:stretch>
                  <a:fillRect/>
                </a:stretch>
              </p:blipFill>
              <p:spPr>
                <a:xfrm>
                  <a:off x="8885627" y="2464987"/>
                  <a:ext cx="16416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96D690E1-8422-4A11-867D-7383F808138B}"/>
                    </a:ext>
                  </a:extLst>
                </p14:cNvPr>
                <p14:cNvContentPartPr/>
                <p14:nvPr/>
              </p14:nvContentPartPr>
              <p14:xfrm>
                <a:off x="9024587" y="2448427"/>
                <a:ext cx="118440" cy="225000"/>
              </p14:xfrm>
            </p:contentPart>
          </mc:Choice>
          <mc:Fallback xmlns="">
            <p:pic>
              <p:nvPicPr>
                <p:cNvPr id="7" name="Freihand 6">
                  <a:extLst>
                    <a:ext uri="{FF2B5EF4-FFF2-40B4-BE49-F238E27FC236}">
                      <a16:creationId xmlns:a16="http://schemas.microsoft.com/office/drawing/2014/main" id="{96D690E1-8422-4A11-867D-7383F808138B}"/>
                    </a:ext>
                  </a:extLst>
                </p:cNvPr>
                <p:cNvPicPr/>
                <p:nvPr/>
              </p:nvPicPr>
              <p:blipFill>
                <a:blip r:embed="rId8"/>
                <a:stretch>
                  <a:fillRect/>
                </a:stretch>
              </p:blipFill>
              <p:spPr>
                <a:xfrm>
                  <a:off x="9020267" y="2444107"/>
                  <a:ext cx="127080" cy="2336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71D6E8A5-13A9-461D-93F6-82D7F3BCCF33}"/>
                    </a:ext>
                  </a:extLst>
                </p14:cNvPr>
                <p14:cNvContentPartPr/>
                <p14:nvPr/>
              </p14:nvContentPartPr>
              <p14:xfrm>
                <a:off x="9229787" y="2307307"/>
                <a:ext cx="14400" cy="13320"/>
              </p14:xfrm>
            </p:contentPart>
          </mc:Choice>
          <mc:Fallback xmlns="">
            <p:pic>
              <p:nvPicPr>
                <p:cNvPr id="8" name="Freihand 7">
                  <a:extLst>
                    <a:ext uri="{FF2B5EF4-FFF2-40B4-BE49-F238E27FC236}">
                      <a16:creationId xmlns:a16="http://schemas.microsoft.com/office/drawing/2014/main" id="{71D6E8A5-13A9-461D-93F6-82D7F3BCCF33}"/>
                    </a:ext>
                  </a:extLst>
                </p:cNvPr>
                <p:cNvPicPr/>
                <p:nvPr/>
              </p:nvPicPr>
              <p:blipFill>
                <a:blip r:embed="rId10"/>
                <a:stretch>
                  <a:fillRect/>
                </a:stretch>
              </p:blipFill>
              <p:spPr>
                <a:xfrm>
                  <a:off x="9225467" y="2302987"/>
                  <a:ext cx="2304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B5968E5B-4321-4863-9F78-277CB2C1523B}"/>
                    </a:ext>
                  </a:extLst>
                </p14:cNvPr>
                <p14:cNvContentPartPr/>
                <p14:nvPr/>
              </p14:nvContentPartPr>
              <p14:xfrm>
                <a:off x="9165707" y="2435827"/>
                <a:ext cx="96480" cy="207360"/>
              </p14:xfrm>
            </p:contentPart>
          </mc:Choice>
          <mc:Fallback xmlns="">
            <p:pic>
              <p:nvPicPr>
                <p:cNvPr id="9" name="Freihand 8">
                  <a:extLst>
                    <a:ext uri="{FF2B5EF4-FFF2-40B4-BE49-F238E27FC236}">
                      <a16:creationId xmlns:a16="http://schemas.microsoft.com/office/drawing/2014/main" id="{B5968E5B-4321-4863-9F78-277CB2C1523B}"/>
                    </a:ext>
                  </a:extLst>
                </p:cNvPr>
                <p:cNvPicPr/>
                <p:nvPr/>
              </p:nvPicPr>
              <p:blipFill>
                <a:blip r:embed="rId12"/>
                <a:stretch>
                  <a:fillRect/>
                </a:stretch>
              </p:blipFill>
              <p:spPr>
                <a:xfrm>
                  <a:off x="9161387" y="2431507"/>
                  <a:ext cx="10512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3F72B202-A588-411C-8FC5-CDC1D04A66A8}"/>
                    </a:ext>
                  </a:extLst>
                </p14:cNvPr>
                <p14:cNvContentPartPr/>
                <p14:nvPr/>
              </p14:nvContentPartPr>
              <p14:xfrm>
                <a:off x="9315467" y="2326747"/>
                <a:ext cx="225360" cy="398880"/>
              </p14:xfrm>
            </p:contentPart>
          </mc:Choice>
          <mc:Fallback xmlns="">
            <p:pic>
              <p:nvPicPr>
                <p:cNvPr id="10" name="Freihand 9">
                  <a:extLst>
                    <a:ext uri="{FF2B5EF4-FFF2-40B4-BE49-F238E27FC236}">
                      <a16:creationId xmlns:a16="http://schemas.microsoft.com/office/drawing/2014/main" id="{3F72B202-A588-411C-8FC5-CDC1D04A66A8}"/>
                    </a:ext>
                  </a:extLst>
                </p:cNvPr>
                <p:cNvPicPr/>
                <p:nvPr/>
              </p:nvPicPr>
              <p:blipFill>
                <a:blip r:embed="rId14"/>
                <a:stretch>
                  <a:fillRect/>
                </a:stretch>
              </p:blipFill>
              <p:spPr>
                <a:xfrm>
                  <a:off x="9311147" y="2322427"/>
                  <a:ext cx="234000" cy="4075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4B15BC67-1966-4E7A-9CD5-2CBDFC78B75A}"/>
                    </a:ext>
                  </a:extLst>
                </p14:cNvPr>
                <p14:cNvContentPartPr/>
                <p14:nvPr/>
              </p14:nvContentPartPr>
              <p14:xfrm>
                <a:off x="9671507" y="2259427"/>
                <a:ext cx="251280" cy="429840"/>
              </p14:xfrm>
            </p:contentPart>
          </mc:Choice>
          <mc:Fallback xmlns="">
            <p:pic>
              <p:nvPicPr>
                <p:cNvPr id="11" name="Freihand 10">
                  <a:extLst>
                    <a:ext uri="{FF2B5EF4-FFF2-40B4-BE49-F238E27FC236}">
                      <a16:creationId xmlns:a16="http://schemas.microsoft.com/office/drawing/2014/main" id="{4B15BC67-1966-4E7A-9CD5-2CBDFC78B75A}"/>
                    </a:ext>
                  </a:extLst>
                </p:cNvPr>
                <p:cNvPicPr/>
                <p:nvPr/>
              </p:nvPicPr>
              <p:blipFill>
                <a:blip r:embed="rId16"/>
                <a:stretch>
                  <a:fillRect/>
                </a:stretch>
              </p:blipFill>
              <p:spPr>
                <a:xfrm>
                  <a:off x="9667187" y="2255107"/>
                  <a:ext cx="259920" cy="438480"/>
                </a:xfrm>
                <a:prstGeom prst="rect">
                  <a:avLst/>
                </a:prstGeom>
              </p:spPr>
            </p:pic>
          </mc:Fallback>
        </mc:AlternateContent>
      </p:grpSp>
      <p:grpSp>
        <p:nvGrpSpPr>
          <p:cNvPr id="16" name="Gruppieren 15">
            <a:extLst>
              <a:ext uri="{FF2B5EF4-FFF2-40B4-BE49-F238E27FC236}">
                <a16:creationId xmlns:a16="http://schemas.microsoft.com/office/drawing/2014/main" id="{026D2F88-89B1-4D68-8C44-5E0744ED125E}"/>
              </a:ext>
            </a:extLst>
          </p:cNvPr>
          <p:cNvGrpSpPr/>
          <p:nvPr/>
        </p:nvGrpSpPr>
        <p:grpSpPr>
          <a:xfrm>
            <a:off x="10106027" y="2234227"/>
            <a:ext cx="785880" cy="388800"/>
            <a:chOff x="10106027" y="2234227"/>
            <a:chExt cx="785880" cy="388800"/>
          </a:xfrm>
        </p:grpSpPr>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272CCA1E-4627-4B30-8B5E-3F216A657877}"/>
                    </a:ext>
                  </a:extLst>
                </p14:cNvPr>
                <p14:cNvContentPartPr/>
                <p14:nvPr/>
              </p14:nvContentPartPr>
              <p14:xfrm>
                <a:off x="10106027" y="2372107"/>
                <a:ext cx="124200" cy="250920"/>
              </p14:xfrm>
            </p:contentPart>
          </mc:Choice>
          <mc:Fallback xmlns="">
            <p:pic>
              <p:nvPicPr>
                <p:cNvPr id="12" name="Freihand 11">
                  <a:extLst>
                    <a:ext uri="{FF2B5EF4-FFF2-40B4-BE49-F238E27FC236}">
                      <a16:creationId xmlns:a16="http://schemas.microsoft.com/office/drawing/2014/main" id="{272CCA1E-4627-4B30-8B5E-3F216A657877}"/>
                    </a:ext>
                  </a:extLst>
                </p:cNvPr>
                <p:cNvPicPr/>
                <p:nvPr/>
              </p:nvPicPr>
              <p:blipFill>
                <a:blip r:embed="rId18"/>
                <a:stretch>
                  <a:fillRect/>
                </a:stretch>
              </p:blipFill>
              <p:spPr>
                <a:xfrm>
                  <a:off x="10101707" y="2367787"/>
                  <a:ext cx="132840" cy="2595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C02BCF01-FFB8-4852-A2E9-C762254C291A}"/>
                    </a:ext>
                  </a:extLst>
                </p14:cNvPr>
                <p14:cNvContentPartPr/>
                <p14:nvPr/>
              </p14:nvContentPartPr>
              <p14:xfrm>
                <a:off x="10256507" y="2359507"/>
                <a:ext cx="237600" cy="106200"/>
              </p14:xfrm>
            </p:contentPart>
          </mc:Choice>
          <mc:Fallback xmlns="">
            <p:pic>
              <p:nvPicPr>
                <p:cNvPr id="13" name="Freihand 12">
                  <a:extLst>
                    <a:ext uri="{FF2B5EF4-FFF2-40B4-BE49-F238E27FC236}">
                      <a16:creationId xmlns:a16="http://schemas.microsoft.com/office/drawing/2014/main" id="{C02BCF01-FFB8-4852-A2E9-C762254C291A}"/>
                    </a:ext>
                  </a:extLst>
                </p:cNvPr>
                <p:cNvPicPr/>
                <p:nvPr/>
              </p:nvPicPr>
              <p:blipFill>
                <a:blip r:embed="rId20"/>
                <a:stretch>
                  <a:fillRect/>
                </a:stretch>
              </p:blipFill>
              <p:spPr>
                <a:xfrm>
                  <a:off x="10252187" y="2355187"/>
                  <a:ext cx="24624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76563F53-8238-49A3-AA75-D64F1901681A}"/>
                    </a:ext>
                  </a:extLst>
                </p14:cNvPr>
                <p14:cNvContentPartPr/>
                <p14:nvPr/>
              </p14:nvContentPartPr>
              <p14:xfrm>
                <a:off x="10508867" y="2234227"/>
                <a:ext cx="190080" cy="205200"/>
              </p14:xfrm>
            </p:contentPart>
          </mc:Choice>
          <mc:Fallback xmlns="">
            <p:pic>
              <p:nvPicPr>
                <p:cNvPr id="14" name="Freihand 13">
                  <a:extLst>
                    <a:ext uri="{FF2B5EF4-FFF2-40B4-BE49-F238E27FC236}">
                      <a16:creationId xmlns:a16="http://schemas.microsoft.com/office/drawing/2014/main" id="{76563F53-8238-49A3-AA75-D64F1901681A}"/>
                    </a:ext>
                  </a:extLst>
                </p:cNvPr>
                <p:cNvPicPr/>
                <p:nvPr/>
              </p:nvPicPr>
              <p:blipFill>
                <a:blip r:embed="rId22"/>
                <a:stretch>
                  <a:fillRect/>
                </a:stretch>
              </p:blipFill>
              <p:spPr>
                <a:xfrm>
                  <a:off x="10504547" y="2229907"/>
                  <a:ext cx="198720" cy="2138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2528014E-67C9-4494-AA15-01D8D944115B}"/>
                    </a:ext>
                  </a:extLst>
                </p14:cNvPr>
                <p14:cNvContentPartPr/>
                <p14:nvPr/>
              </p14:nvContentPartPr>
              <p14:xfrm>
                <a:off x="10705427" y="2317387"/>
                <a:ext cx="186480" cy="153360"/>
              </p14:xfrm>
            </p:contentPart>
          </mc:Choice>
          <mc:Fallback xmlns="">
            <p:pic>
              <p:nvPicPr>
                <p:cNvPr id="15" name="Freihand 14">
                  <a:extLst>
                    <a:ext uri="{FF2B5EF4-FFF2-40B4-BE49-F238E27FC236}">
                      <a16:creationId xmlns:a16="http://schemas.microsoft.com/office/drawing/2014/main" id="{2528014E-67C9-4494-AA15-01D8D944115B}"/>
                    </a:ext>
                  </a:extLst>
                </p:cNvPr>
                <p:cNvPicPr/>
                <p:nvPr/>
              </p:nvPicPr>
              <p:blipFill>
                <a:blip r:embed="rId24"/>
                <a:stretch>
                  <a:fillRect/>
                </a:stretch>
              </p:blipFill>
              <p:spPr>
                <a:xfrm>
                  <a:off x="10701107" y="2313067"/>
                  <a:ext cx="195120" cy="162000"/>
                </a:xfrm>
                <a:prstGeom prst="rect">
                  <a:avLst/>
                </a:prstGeom>
              </p:spPr>
            </p:pic>
          </mc:Fallback>
        </mc:AlternateContent>
      </p:grpSp>
      <p:grpSp>
        <p:nvGrpSpPr>
          <p:cNvPr id="32" name="Gruppieren 31">
            <a:extLst>
              <a:ext uri="{FF2B5EF4-FFF2-40B4-BE49-F238E27FC236}">
                <a16:creationId xmlns:a16="http://schemas.microsoft.com/office/drawing/2014/main" id="{A0BAF468-9DD4-46C2-B4D6-8D7FC25631D5}"/>
              </a:ext>
            </a:extLst>
          </p:cNvPr>
          <p:cNvGrpSpPr/>
          <p:nvPr/>
        </p:nvGrpSpPr>
        <p:grpSpPr>
          <a:xfrm>
            <a:off x="8767187" y="3274987"/>
            <a:ext cx="2535120" cy="534960"/>
            <a:chOff x="8767187" y="3274987"/>
            <a:chExt cx="2535120" cy="534960"/>
          </a:xfrm>
        </p:grpSpPr>
        <mc:AlternateContent xmlns:mc="http://schemas.openxmlformats.org/markup-compatibility/2006" xmlns:p14="http://schemas.microsoft.com/office/powerpoint/2010/main">
          <mc:Choice Requires="p14">
            <p:contentPart p14:bwMode="auto" r:id="rId25">
              <p14:nvContentPartPr>
                <p14:cNvPr id="18" name="Freihand 17">
                  <a:extLst>
                    <a:ext uri="{FF2B5EF4-FFF2-40B4-BE49-F238E27FC236}">
                      <a16:creationId xmlns:a16="http://schemas.microsoft.com/office/drawing/2014/main" id="{50925EEB-0877-467F-8A21-B8B4A8C5D754}"/>
                    </a:ext>
                  </a:extLst>
                </p14:cNvPr>
                <p14:cNvContentPartPr/>
                <p14:nvPr/>
              </p14:nvContentPartPr>
              <p14:xfrm>
                <a:off x="8906507" y="3566947"/>
                <a:ext cx="20880" cy="152640"/>
              </p14:xfrm>
            </p:contentPart>
          </mc:Choice>
          <mc:Fallback xmlns="">
            <p:pic>
              <p:nvPicPr>
                <p:cNvPr id="18" name="Freihand 17">
                  <a:extLst>
                    <a:ext uri="{FF2B5EF4-FFF2-40B4-BE49-F238E27FC236}">
                      <a16:creationId xmlns:a16="http://schemas.microsoft.com/office/drawing/2014/main" id="{50925EEB-0877-467F-8A21-B8B4A8C5D754}"/>
                    </a:ext>
                  </a:extLst>
                </p:cNvPr>
                <p:cNvPicPr/>
                <p:nvPr/>
              </p:nvPicPr>
              <p:blipFill>
                <a:blip r:embed="rId26"/>
                <a:stretch>
                  <a:fillRect/>
                </a:stretch>
              </p:blipFill>
              <p:spPr>
                <a:xfrm>
                  <a:off x="8902187" y="3562627"/>
                  <a:ext cx="2952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9" name="Freihand 18">
                  <a:extLst>
                    <a:ext uri="{FF2B5EF4-FFF2-40B4-BE49-F238E27FC236}">
                      <a16:creationId xmlns:a16="http://schemas.microsoft.com/office/drawing/2014/main" id="{5802C066-0D90-4A6C-9C5A-299DF2B53659}"/>
                    </a:ext>
                  </a:extLst>
                </p14:cNvPr>
                <p14:cNvContentPartPr/>
                <p14:nvPr/>
              </p14:nvContentPartPr>
              <p14:xfrm>
                <a:off x="8767187" y="3515827"/>
                <a:ext cx="225720" cy="214920"/>
              </p14:xfrm>
            </p:contentPart>
          </mc:Choice>
          <mc:Fallback xmlns="">
            <p:pic>
              <p:nvPicPr>
                <p:cNvPr id="19" name="Freihand 18">
                  <a:extLst>
                    <a:ext uri="{FF2B5EF4-FFF2-40B4-BE49-F238E27FC236}">
                      <a16:creationId xmlns:a16="http://schemas.microsoft.com/office/drawing/2014/main" id="{5802C066-0D90-4A6C-9C5A-299DF2B53659}"/>
                    </a:ext>
                  </a:extLst>
                </p:cNvPr>
                <p:cNvPicPr/>
                <p:nvPr/>
              </p:nvPicPr>
              <p:blipFill>
                <a:blip r:embed="rId28"/>
                <a:stretch>
                  <a:fillRect/>
                </a:stretch>
              </p:blipFill>
              <p:spPr>
                <a:xfrm>
                  <a:off x="8762867" y="3511507"/>
                  <a:ext cx="234360" cy="2235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0" name="Freihand 19">
                  <a:extLst>
                    <a:ext uri="{FF2B5EF4-FFF2-40B4-BE49-F238E27FC236}">
                      <a16:creationId xmlns:a16="http://schemas.microsoft.com/office/drawing/2014/main" id="{D991EFFC-E753-477D-BC6C-8F94A65DE9A6}"/>
                    </a:ext>
                  </a:extLst>
                </p14:cNvPr>
                <p14:cNvContentPartPr/>
                <p14:nvPr/>
              </p14:nvContentPartPr>
              <p14:xfrm>
                <a:off x="9087587" y="3579907"/>
                <a:ext cx="325440" cy="108720"/>
              </p14:xfrm>
            </p:contentPart>
          </mc:Choice>
          <mc:Fallback xmlns="">
            <p:pic>
              <p:nvPicPr>
                <p:cNvPr id="20" name="Freihand 19">
                  <a:extLst>
                    <a:ext uri="{FF2B5EF4-FFF2-40B4-BE49-F238E27FC236}">
                      <a16:creationId xmlns:a16="http://schemas.microsoft.com/office/drawing/2014/main" id="{D991EFFC-E753-477D-BC6C-8F94A65DE9A6}"/>
                    </a:ext>
                  </a:extLst>
                </p:cNvPr>
                <p:cNvPicPr/>
                <p:nvPr/>
              </p:nvPicPr>
              <p:blipFill>
                <a:blip r:embed="rId30"/>
                <a:stretch>
                  <a:fillRect/>
                </a:stretch>
              </p:blipFill>
              <p:spPr>
                <a:xfrm>
                  <a:off x="9083267" y="3575587"/>
                  <a:ext cx="33408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1" name="Freihand 20">
                  <a:extLst>
                    <a:ext uri="{FF2B5EF4-FFF2-40B4-BE49-F238E27FC236}">
                      <a16:creationId xmlns:a16="http://schemas.microsoft.com/office/drawing/2014/main" id="{74095737-CB0C-4576-A6A4-67444FDA5ED5}"/>
                    </a:ext>
                  </a:extLst>
                </p14:cNvPr>
                <p14:cNvContentPartPr/>
                <p14:nvPr/>
              </p14:nvContentPartPr>
              <p14:xfrm>
                <a:off x="9461987" y="3599707"/>
                <a:ext cx="307800" cy="79920"/>
              </p14:xfrm>
            </p:contentPart>
          </mc:Choice>
          <mc:Fallback xmlns="">
            <p:pic>
              <p:nvPicPr>
                <p:cNvPr id="21" name="Freihand 20">
                  <a:extLst>
                    <a:ext uri="{FF2B5EF4-FFF2-40B4-BE49-F238E27FC236}">
                      <a16:creationId xmlns:a16="http://schemas.microsoft.com/office/drawing/2014/main" id="{74095737-CB0C-4576-A6A4-67444FDA5ED5}"/>
                    </a:ext>
                  </a:extLst>
                </p:cNvPr>
                <p:cNvPicPr/>
                <p:nvPr/>
              </p:nvPicPr>
              <p:blipFill>
                <a:blip r:embed="rId32"/>
                <a:stretch>
                  <a:fillRect/>
                </a:stretch>
              </p:blipFill>
              <p:spPr>
                <a:xfrm>
                  <a:off x="9457667" y="3595387"/>
                  <a:ext cx="31644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2" name="Freihand 21">
                  <a:extLst>
                    <a:ext uri="{FF2B5EF4-FFF2-40B4-BE49-F238E27FC236}">
                      <a16:creationId xmlns:a16="http://schemas.microsoft.com/office/drawing/2014/main" id="{EC7CDEF3-13FB-471C-ACF0-26FC212B11BB}"/>
                    </a:ext>
                  </a:extLst>
                </p14:cNvPr>
                <p14:cNvContentPartPr/>
                <p14:nvPr/>
              </p14:nvContentPartPr>
              <p14:xfrm>
                <a:off x="9765467" y="3476947"/>
                <a:ext cx="136440" cy="161640"/>
              </p14:xfrm>
            </p:contentPart>
          </mc:Choice>
          <mc:Fallback xmlns="">
            <p:pic>
              <p:nvPicPr>
                <p:cNvPr id="22" name="Freihand 21">
                  <a:extLst>
                    <a:ext uri="{FF2B5EF4-FFF2-40B4-BE49-F238E27FC236}">
                      <a16:creationId xmlns:a16="http://schemas.microsoft.com/office/drawing/2014/main" id="{EC7CDEF3-13FB-471C-ACF0-26FC212B11BB}"/>
                    </a:ext>
                  </a:extLst>
                </p:cNvPr>
                <p:cNvPicPr/>
                <p:nvPr/>
              </p:nvPicPr>
              <p:blipFill>
                <a:blip r:embed="rId34"/>
                <a:stretch>
                  <a:fillRect/>
                </a:stretch>
              </p:blipFill>
              <p:spPr>
                <a:xfrm>
                  <a:off x="9761147" y="3472627"/>
                  <a:ext cx="14508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3" name="Freihand 22">
                  <a:extLst>
                    <a:ext uri="{FF2B5EF4-FFF2-40B4-BE49-F238E27FC236}">
                      <a16:creationId xmlns:a16="http://schemas.microsoft.com/office/drawing/2014/main" id="{266F7156-3C78-41ED-BB0E-ED4ECB76953D}"/>
                    </a:ext>
                  </a:extLst>
                </p14:cNvPr>
                <p14:cNvContentPartPr/>
                <p14:nvPr/>
              </p14:nvContentPartPr>
              <p14:xfrm>
                <a:off x="10103507" y="3413587"/>
                <a:ext cx="30240" cy="55800"/>
              </p14:xfrm>
            </p:contentPart>
          </mc:Choice>
          <mc:Fallback xmlns="">
            <p:pic>
              <p:nvPicPr>
                <p:cNvPr id="23" name="Freihand 22">
                  <a:extLst>
                    <a:ext uri="{FF2B5EF4-FFF2-40B4-BE49-F238E27FC236}">
                      <a16:creationId xmlns:a16="http://schemas.microsoft.com/office/drawing/2014/main" id="{266F7156-3C78-41ED-BB0E-ED4ECB76953D}"/>
                    </a:ext>
                  </a:extLst>
                </p:cNvPr>
                <p:cNvPicPr/>
                <p:nvPr/>
              </p:nvPicPr>
              <p:blipFill>
                <a:blip r:embed="rId36"/>
                <a:stretch>
                  <a:fillRect/>
                </a:stretch>
              </p:blipFill>
              <p:spPr>
                <a:xfrm>
                  <a:off x="10099187" y="3409267"/>
                  <a:ext cx="3888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5" name="Freihand 24">
                  <a:extLst>
                    <a:ext uri="{FF2B5EF4-FFF2-40B4-BE49-F238E27FC236}">
                      <a16:creationId xmlns:a16="http://schemas.microsoft.com/office/drawing/2014/main" id="{C6D6B536-BA8E-4FCC-8D14-D6C6823F04FA}"/>
                    </a:ext>
                  </a:extLst>
                </p14:cNvPr>
                <p14:cNvContentPartPr/>
                <p14:nvPr/>
              </p14:nvContentPartPr>
              <p14:xfrm>
                <a:off x="10049867" y="3462547"/>
                <a:ext cx="250920" cy="347400"/>
              </p14:xfrm>
            </p:contentPart>
          </mc:Choice>
          <mc:Fallback xmlns="">
            <p:pic>
              <p:nvPicPr>
                <p:cNvPr id="25" name="Freihand 24">
                  <a:extLst>
                    <a:ext uri="{FF2B5EF4-FFF2-40B4-BE49-F238E27FC236}">
                      <a16:creationId xmlns:a16="http://schemas.microsoft.com/office/drawing/2014/main" id="{C6D6B536-BA8E-4FCC-8D14-D6C6823F04FA}"/>
                    </a:ext>
                  </a:extLst>
                </p:cNvPr>
                <p:cNvPicPr/>
                <p:nvPr/>
              </p:nvPicPr>
              <p:blipFill>
                <a:blip r:embed="rId38"/>
                <a:stretch>
                  <a:fillRect/>
                </a:stretch>
              </p:blipFill>
              <p:spPr>
                <a:xfrm>
                  <a:off x="10045547" y="3458227"/>
                  <a:ext cx="259560" cy="3560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7" name="Freihand 26">
                  <a:extLst>
                    <a:ext uri="{FF2B5EF4-FFF2-40B4-BE49-F238E27FC236}">
                      <a16:creationId xmlns:a16="http://schemas.microsoft.com/office/drawing/2014/main" id="{82764BA4-6C80-4DBD-A4DC-83F31D08D515}"/>
                    </a:ext>
                  </a:extLst>
                </p14:cNvPr>
                <p14:cNvContentPartPr/>
                <p14:nvPr/>
              </p14:nvContentPartPr>
              <p14:xfrm>
                <a:off x="10469267" y="3488107"/>
                <a:ext cx="112680" cy="294840"/>
              </p14:xfrm>
            </p:contentPart>
          </mc:Choice>
          <mc:Fallback xmlns="">
            <p:pic>
              <p:nvPicPr>
                <p:cNvPr id="27" name="Freihand 26">
                  <a:extLst>
                    <a:ext uri="{FF2B5EF4-FFF2-40B4-BE49-F238E27FC236}">
                      <a16:creationId xmlns:a16="http://schemas.microsoft.com/office/drawing/2014/main" id="{82764BA4-6C80-4DBD-A4DC-83F31D08D515}"/>
                    </a:ext>
                  </a:extLst>
                </p:cNvPr>
                <p:cNvPicPr/>
                <p:nvPr/>
              </p:nvPicPr>
              <p:blipFill>
                <a:blip r:embed="rId40"/>
                <a:stretch>
                  <a:fillRect/>
                </a:stretch>
              </p:blipFill>
              <p:spPr>
                <a:xfrm>
                  <a:off x="10464947" y="3483787"/>
                  <a:ext cx="121320" cy="3034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8" name="Freihand 27">
                  <a:extLst>
                    <a:ext uri="{FF2B5EF4-FFF2-40B4-BE49-F238E27FC236}">
                      <a16:creationId xmlns:a16="http://schemas.microsoft.com/office/drawing/2014/main" id="{0DDEEA91-3112-4DC6-B5D6-F15AA180F8AE}"/>
                    </a:ext>
                  </a:extLst>
                </p14:cNvPr>
                <p14:cNvContentPartPr/>
                <p14:nvPr/>
              </p14:nvContentPartPr>
              <p14:xfrm>
                <a:off x="10620467" y="3456427"/>
                <a:ext cx="124560" cy="129600"/>
              </p14:xfrm>
            </p:contentPart>
          </mc:Choice>
          <mc:Fallback xmlns="">
            <p:pic>
              <p:nvPicPr>
                <p:cNvPr id="28" name="Freihand 27">
                  <a:extLst>
                    <a:ext uri="{FF2B5EF4-FFF2-40B4-BE49-F238E27FC236}">
                      <a16:creationId xmlns:a16="http://schemas.microsoft.com/office/drawing/2014/main" id="{0DDEEA91-3112-4DC6-B5D6-F15AA180F8AE}"/>
                    </a:ext>
                  </a:extLst>
                </p:cNvPr>
                <p:cNvPicPr/>
                <p:nvPr/>
              </p:nvPicPr>
              <p:blipFill>
                <a:blip r:embed="rId42"/>
                <a:stretch>
                  <a:fillRect/>
                </a:stretch>
              </p:blipFill>
              <p:spPr>
                <a:xfrm>
                  <a:off x="10616147" y="3452107"/>
                  <a:ext cx="13320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9" name="Freihand 28">
                  <a:extLst>
                    <a:ext uri="{FF2B5EF4-FFF2-40B4-BE49-F238E27FC236}">
                      <a16:creationId xmlns:a16="http://schemas.microsoft.com/office/drawing/2014/main" id="{43ADDDD4-2049-4C91-8FB9-258122B8CBDB}"/>
                    </a:ext>
                  </a:extLst>
                </p14:cNvPr>
                <p14:cNvContentPartPr/>
                <p14:nvPr/>
              </p14:nvContentPartPr>
              <p14:xfrm>
                <a:off x="10755467" y="3435547"/>
                <a:ext cx="122400" cy="118080"/>
              </p14:xfrm>
            </p:contentPart>
          </mc:Choice>
          <mc:Fallback xmlns="">
            <p:pic>
              <p:nvPicPr>
                <p:cNvPr id="29" name="Freihand 28">
                  <a:extLst>
                    <a:ext uri="{FF2B5EF4-FFF2-40B4-BE49-F238E27FC236}">
                      <a16:creationId xmlns:a16="http://schemas.microsoft.com/office/drawing/2014/main" id="{43ADDDD4-2049-4C91-8FB9-258122B8CBDB}"/>
                    </a:ext>
                  </a:extLst>
                </p:cNvPr>
                <p:cNvPicPr/>
                <p:nvPr/>
              </p:nvPicPr>
              <p:blipFill>
                <a:blip r:embed="rId44"/>
                <a:stretch>
                  <a:fillRect/>
                </a:stretch>
              </p:blipFill>
              <p:spPr>
                <a:xfrm>
                  <a:off x="10751147" y="3431227"/>
                  <a:ext cx="13104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0" name="Freihand 29">
                  <a:extLst>
                    <a:ext uri="{FF2B5EF4-FFF2-40B4-BE49-F238E27FC236}">
                      <a16:creationId xmlns:a16="http://schemas.microsoft.com/office/drawing/2014/main" id="{609BD61C-F53D-4DF5-8AF8-837522B99F9C}"/>
                    </a:ext>
                  </a:extLst>
                </p14:cNvPr>
                <p14:cNvContentPartPr/>
                <p14:nvPr/>
              </p14:nvContentPartPr>
              <p14:xfrm>
                <a:off x="10876067" y="3274987"/>
                <a:ext cx="200520" cy="231480"/>
              </p14:xfrm>
            </p:contentPart>
          </mc:Choice>
          <mc:Fallback xmlns="">
            <p:pic>
              <p:nvPicPr>
                <p:cNvPr id="30" name="Freihand 29">
                  <a:extLst>
                    <a:ext uri="{FF2B5EF4-FFF2-40B4-BE49-F238E27FC236}">
                      <a16:creationId xmlns:a16="http://schemas.microsoft.com/office/drawing/2014/main" id="{609BD61C-F53D-4DF5-8AF8-837522B99F9C}"/>
                    </a:ext>
                  </a:extLst>
                </p:cNvPr>
                <p:cNvPicPr/>
                <p:nvPr/>
              </p:nvPicPr>
              <p:blipFill>
                <a:blip r:embed="rId46"/>
                <a:stretch>
                  <a:fillRect/>
                </a:stretch>
              </p:blipFill>
              <p:spPr>
                <a:xfrm>
                  <a:off x="10871747" y="3270667"/>
                  <a:ext cx="209160" cy="2401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1" name="Freihand 30">
                  <a:extLst>
                    <a:ext uri="{FF2B5EF4-FFF2-40B4-BE49-F238E27FC236}">
                      <a16:creationId xmlns:a16="http://schemas.microsoft.com/office/drawing/2014/main" id="{D5C7DAB4-53C5-4E97-8E25-AC544818F756}"/>
                    </a:ext>
                  </a:extLst>
                </p14:cNvPr>
                <p14:cNvContentPartPr/>
                <p14:nvPr/>
              </p14:nvContentPartPr>
              <p14:xfrm>
                <a:off x="11087747" y="3340507"/>
                <a:ext cx="214560" cy="142920"/>
              </p14:xfrm>
            </p:contentPart>
          </mc:Choice>
          <mc:Fallback xmlns="">
            <p:pic>
              <p:nvPicPr>
                <p:cNvPr id="31" name="Freihand 30">
                  <a:extLst>
                    <a:ext uri="{FF2B5EF4-FFF2-40B4-BE49-F238E27FC236}">
                      <a16:creationId xmlns:a16="http://schemas.microsoft.com/office/drawing/2014/main" id="{D5C7DAB4-53C5-4E97-8E25-AC544818F756}"/>
                    </a:ext>
                  </a:extLst>
                </p:cNvPr>
                <p:cNvPicPr/>
                <p:nvPr/>
              </p:nvPicPr>
              <p:blipFill>
                <a:blip r:embed="rId48"/>
                <a:stretch>
                  <a:fillRect/>
                </a:stretch>
              </p:blipFill>
              <p:spPr>
                <a:xfrm>
                  <a:off x="11083427" y="3336187"/>
                  <a:ext cx="223200" cy="1515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49">
            <p14:nvContentPartPr>
              <p14:cNvPr id="24" name="Freihand 23">
                <a:extLst>
                  <a:ext uri="{FF2B5EF4-FFF2-40B4-BE49-F238E27FC236}">
                    <a16:creationId xmlns:a16="http://schemas.microsoft.com/office/drawing/2014/main" id="{E778DA4F-433E-4B55-B149-23C2895D129C}"/>
                  </a:ext>
                </a:extLst>
              </p14:cNvPr>
              <p14:cNvContentPartPr/>
              <p14:nvPr/>
            </p14:nvContentPartPr>
            <p14:xfrm>
              <a:off x="5550227" y="4086787"/>
              <a:ext cx="1963440" cy="60120"/>
            </p14:xfrm>
          </p:contentPart>
        </mc:Choice>
        <mc:Fallback>
          <p:pic>
            <p:nvPicPr>
              <p:cNvPr id="24" name="Freihand 23">
                <a:extLst>
                  <a:ext uri="{FF2B5EF4-FFF2-40B4-BE49-F238E27FC236}">
                    <a16:creationId xmlns:a16="http://schemas.microsoft.com/office/drawing/2014/main" id="{E778DA4F-433E-4B55-B149-23C2895D129C}"/>
                  </a:ext>
                </a:extLst>
              </p:cNvPr>
              <p:cNvPicPr/>
              <p:nvPr/>
            </p:nvPicPr>
            <p:blipFill>
              <a:blip r:embed="rId50"/>
              <a:stretch>
                <a:fillRect/>
              </a:stretch>
            </p:blipFill>
            <p:spPr>
              <a:xfrm>
                <a:off x="5545907" y="4082467"/>
                <a:ext cx="1972080" cy="68760"/>
              </a:xfrm>
              <a:prstGeom prst="rect">
                <a:avLst/>
              </a:prstGeom>
            </p:spPr>
          </p:pic>
        </mc:Fallback>
      </mc:AlternateContent>
    </p:spTree>
    <p:extLst>
      <p:ext uri="{BB962C8B-B14F-4D97-AF65-F5344CB8AC3E}">
        <p14:creationId xmlns:p14="http://schemas.microsoft.com/office/powerpoint/2010/main" val="24361784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A983E7-49B1-C9C1-BB85-60BA88269AEB}"/>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82B3CCDF-BF57-174B-AB8D-CED7EDD19ECA}"/>
              </a:ext>
            </a:extLst>
          </p:cNvPr>
          <p:cNvSpPr txBox="1">
            <a:spLocks/>
          </p:cNvSpPr>
          <p:nvPr/>
        </p:nvSpPr>
        <p:spPr>
          <a:xfrm>
            <a:off x="1938719" y="249482"/>
            <a:ext cx="9018449"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altLang="en-US" sz="3991" dirty="0">
                <a:solidFill>
                  <a:sysClr val="windowText" lastClr="000000"/>
                </a:solidFill>
                <a:latin typeface="Times New Roman" panose="02020603050405020304" pitchFamily="18" charset="0"/>
                <a:cs typeface="Times New Roman" panose="02020603050405020304" pitchFamily="18" charset="0"/>
              </a:rPr>
              <a:t>Gravity Model: Distance</a:t>
            </a:r>
          </a:p>
        </p:txBody>
      </p:sp>
      <p:sp>
        <p:nvSpPr>
          <p:cNvPr id="6" name="Content Placeholder 2">
            <a:extLst>
              <a:ext uri="{FF2B5EF4-FFF2-40B4-BE49-F238E27FC236}">
                <a16:creationId xmlns:a16="http://schemas.microsoft.com/office/drawing/2014/main" id="{71A43B7B-155D-F080-6931-BDAFB5D25FCE}"/>
              </a:ext>
            </a:extLst>
          </p:cNvPr>
          <p:cNvSpPr txBox="1">
            <a:spLocks/>
          </p:cNvSpPr>
          <p:nvPr/>
        </p:nvSpPr>
        <p:spPr>
          <a:xfrm>
            <a:off x="923302" y="1107479"/>
            <a:ext cx="7973704"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spcBef>
                <a:spcPct val="50000"/>
              </a:spcBef>
            </a:pPr>
            <a:r>
              <a:rPr lang="en-US" altLang="en-US" sz="2400" dirty="0">
                <a:solidFill>
                  <a:sysClr val="windowText" lastClr="000000"/>
                </a:solidFill>
                <a:latin typeface="Times New Roman" panose="02020603050405020304" pitchFamily="18" charset="0"/>
                <a:cs typeface="Times New Roman" panose="02020603050405020304" pitchFamily="18" charset="0"/>
              </a:rPr>
              <a:t>In terms of the distance between two markets that are located in different countries, </a:t>
            </a:r>
          </a:p>
          <a:p>
            <a:pPr marL="342900" indent="-342900">
              <a:spcBef>
                <a:spcPct val="50000"/>
              </a:spcBef>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a greater distance also means higher transportation costs and therefore higher export and import costs</a:t>
            </a:r>
          </a:p>
          <a:p>
            <a:pPr marL="342900" indent="-342900">
              <a:spcBef>
                <a:spcPct val="50000"/>
              </a:spcBef>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In general, these higher costs will translate into a reduction in trade volumes</a:t>
            </a:r>
          </a:p>
          <a:p>
            <a:pPr marL="342900" indent="-342900">
              <a:spcBef>
                <a:spcPct val="50000"/>
              </a:spcBef>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This results in an inversely proportional relationship between distance and trade volume</a:t>
            </a:r>
            <a:endParaRPr lang="en-US" sz="2903"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53580082-903E-48D5-18EA-0955C2CA816F}"/>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7385628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E2459E-A10A-9355-AC8A-2CD8D044F42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9F61170-A32D-7CAB-1C4A-864E72C6C378}"/>
              </a:ext>
            </a:extLst>
          </p:cNvPr>
          <p:cNvSpPr txBox="1">
            <a:spLocks/>
          </p:cNvSpPr>
          <p:nvPr/>
        </p:nvSpPr>
        <p:spPr>
          <a:xfrm>
            <a:off x="242924" y="184164"/>
            <a:ext cx="9182572" cy="1558667"/>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altLang="en-US" sz="2400" dirty="0">
                <a:solidFill>
                  <a:sysClr val="windowText" lastClr="000000"/>
                </a:solidFill>
                <a:latin typeface="Times New Roman" panose="02020603050405020304" pitchFamily="18" charset="0"/>
                <a:cs typeface="Times New Roman" panose="02020603050405020304" pitchFamily="18" charset="0"/>
              </a:rPr>
              <a:t>Case Study:</a:t>
            </a:r>
          </a:p>
          <a:p>
            <a:pPr algn="l"/>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p:txBody>
      </p:sp>
      <p:sp>
        <p:nvSpPr>
          <p:cNvPr id="3" name="Textfeld 2">
            <a:extLst>
              <a:ext uri="{FF2B5EF4-FFF2-40B4-BE49-F238E27FC236}">
                <a16:creationId xmlns:a16="http://schemas.microsoft.com/office/drawing/2014/main" id="{871E12B9-B6C6-2C57-BB9E-66BC998398C0}"/>
              </a:ext>
            </a:extLst>
          </p:cNvPr>
          <p:cNvSpPr txBox="1"/>
          <p:nvPr/>
        </p:nvSpPr>
        <p:spPr>
          <a:xfrm>
            <a:off x="842198" y="3893142"/>
            <a:ext cx="2770310"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Source: ITC, IMF Datamapper</a:t>
            </a:r>
          </a:p>
        </p:txBody>
      </p:sp>
      <p:sp>
        <p:nvSpPr>
          <p:cNvPr id="10" name="Textfeld 9">
            <a:extLst>
              <a:ext uri="{FF2B5EF4-FFF2-40B4-BE49-F238E27FC236}">
                <a16:creationId xmlns:a16="http://schemas.microsoft.com/office/drawing/2014/main" id="{B2CB9839-A0DD-ED23-06D1-F5DAD8C277BC}"/>
              </a:ext>
            </a:extLst>
          </p:cNvPr>
          <p:cNvSpPr txBox="1"/>
          <p:nvPr/>
        </p:nvSpPr>
        <p:spPr>
          <a:xfrm>
            <a:off x="673233" y="4589887"/>
            <a:ext cx="7560841" cy="369332"/>
          </a:xfrm>
          <a:prstGeom prst="rect">
            <a:avLst/>
          </a:prstGeom>
          <a:noFill/>
        </p:spPr>
        <p:txBody>
          <a:bodyPr wrap="square" rtlCol="0">
            <a:noAutofit/>
          </a:bodyPr>
          <a:lstStyle/>
          <a:p>
            <a:r>
              <a:rPr lang="de-DE" dirty="0">
                <a:latin typeface="Times New Roman" panose="02020603050405020304" pitchFamily="18" charset="0"/>
                <a:cs typeface="Times New Roman" panose="02020603050405020304" pitchFamily="18" charset="0"/>
              </a:rPr>
              <a:t>Do a linear </a:t>
            </a:r>
            <a:r>
              <a:rPr lang="de-DE" dirty="0" err="1">
                <a:latin typeface="Times New Roman" panose="02020603050405020304" pitchFamily="18" charset="0"/>
                <a:cs typeface="Times New Roman" panose="02020603050405020304" pitchFamily="18" charset="0"/>
              </a:rPr>
              <a:t>regression</a:t>
            </a:r>
            <a:r>
              <a:rPr lang="de-DE" dirty="0">
                <a:latin typeface="Times New Roman" panose="02020603050405020304" pitchFamily="18" charset="0"/>
                <a:cs typeface="Times New Roman" panose="02020603050405020304" pitchFamily="18" charset="0"/>
              </a:rPr>
              <a:t> and </a:t>
            </a:r>
            <a:r>
              <a:rPr lang="de-DE" dirty="0" err="1">
                <a:latin typeface="Times New Roman" panose="02020603050405020304" pitchFamily="18" charset="0"/>
                <a:cs typeface="Times New Roman" panose="02020603050405020304" pitchFamily="18" charset="0"/>
              </a:rPr>
              <a:t>interprete</a:t>
            </a:r>
            <a:endParaRPr lang="de-DE" dirty="0">
              <a:latin typeface="Times New Roman" panose="02020603050405020304" pitchFamily="18" charset="0"/>
              <a:cs typeface="Times New Roman" panose="02020603050405020304" pitchFamily="18" charset="0"/>
            </a:endParaRPr>
          </a:p>
        </p:txBody>
      </p:sp>
      <p:sp>
        <p:nvSpPr>
          <p:cNvPr id="8" name="Title 1">
            <a:extLst>
              <a:ext uri="{FF2B5EF4-FFF2-40B4-BE49-F238E27FC236}">
                <a16:creationId xmlns:a16="http://schemas.microsoft.com/office/drawing/2014/main" id="{BE0B167E-CA64-A5B4-4852-BA039FC4DF2B}"/>
              </a:ext>
            </a:extLst>
          </p:cNvPr>
          <p:cNvSpPr txBox="1">
            <a:spLocks/>
          </p:cNvSpPr>
          <p:nvPr/>
        </p:nvSpPr>
        <p:spPr>
          <a:xfrm>
            <a:off x="457847" y="709447"/>
            <a:ext cx="8752726" cy="1558667"/>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pPr marL="342900" indent="-342900" algn="l">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Determine the relative share of trade volume in total eurozone-US trade of the eurozone countries</a:t>
            </a:r>
          </a:p>
          <a:p>
            <a:pPr marL="342900" indent="-342900" algn="l">
              <a:buFont typeface="Arial" panose="020B0604020202020204" pitchFamily="34" charset="0"/>
              <a:buChar char="•"/>
            </a:pPr>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a:p>
            <a:pPr marL="342900" indent="-342900" algn="l">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Determine the share of eurozone countries in terms of GDP (euro nominal) of the eurozone</a:t>
            </a:r>
          </a:p>
          <a:p>
            <a:pPr algn="l"/>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a:p>
            <a:pPr marL="342900" indent="-342900" algn="l">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Additionally do the same for the trade USA-CA and USA-MEX vs USA-EU</a:t>
            </a:r>
          </a:p>
          <a:p>
            <a:pPr marL="342900" indent="-342900" algn="l">
              <a:buFont typeface="Arial" panose="020B0604020202020204" pitchFamily="34" charset="0"/>
              <a:buChar char="•"/>
            </a:pPr>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a:p>
            <a:pPr algn="l"/>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p:txBody>
      </p:sp>
      <p:sp>
        <p:nvSpPr>
          <p:cNvPr id="11" name="Rechteck 10">
            <a:extLst>
              <a:ext uri="{FF2B5EF4-FFF2-40B4-BE49-F238E27FC236}">
                <a16:creationId xmlns:a16="http://schemas.microsoft.com/office/drawing/2014/main" id="{DC718F09-997B-2D69-4236-F3ACA52E62B6}"/>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9368085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F139F2-BE53-0166-6292-9FE7B88F2DE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9C91183-4785-EF13-C1CD-8C0EE1C7417E}"/>
              </a:ext>
            </a:extLst>
          </p:cNvPr>
          <p:cNvSpPr txBox="1">
            <a:spLocks/>
          </p:cNvSpPr>
          <p:nvPr/>
        </p:nvSpPr>
        <p:spPr>
          <a:xfrm>
            <a:off x="1938720" y="184164"/>
            <a:ext cx="7464960" cy="640485"/>
          </a:xfrm>
          <a:prstGeom prst="rect">
            <a:avLst/>
          </a:prstGeom>
        </p:spPr>
        <p:txBody>
          <a:bodyPr>
            <a:normAutofit fontScale="97500" lnSpcReduction="10000"/>
          </a:bodyPr>
          <a:lstStyle>
            <a:lvl1pPr algn="ctr" rtl="0" hangingPunct="0">
              <a:tabLst/>
              <a:defRPr lang="de-DE" sz="4400" b="0" i="0" u="none" strike="noStrike" kern="1200">
                <a:ln>
                  <a:noFill/>
                </a:ln>
                <a:latin typeface="Arial" pitchFamily="18"/>
              </a:defRPr>
            </a:lvl1pPr>
          </a:lstStyle>
          <a:p>
            <a:r>
              <a:rPr lang="en-US" altLang="en-US" sz="3991" dirty="0">
                <a:solidFill>
                  <a:sysClr val="windowText" lastClr="000000"/>
                </a:solidFill>
                <a:latin typeface="Times New Roman" panose="02020603050405020304" pitchFamily="18" charset="0"/>
                <a:cs typeface="Times New Roman" panose="02020603050405020304" pitchFamily="18" charset="0"/>
              </a:rPr>
              <a:t>Eurozone USA</a:t>
            </a:r>
            <a:endParaRPr 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7" name="Rechteck 6">
            <a:extLst>
              <a:ext uri="{FF2B5EF4-FFF2-40B4-BE49-F238E27FC236}">
                <a16:creationId xmlns:a16="http://schemas.microsoft.com/office/drawing/2014/main" id="{3EADDE3D-C170-5ABA-8D48-E595F1D369DE}"/>
              </a:ext>
            </a:extLst>
          </p:cNvPr>
          <p:cNvSpPr/>
          <p:nvPr/>
        </p:nvSpPr>
        <p:spPr>
          <a:xfrm>
            <a:off x="3026078" y="5192574"/>
            <a:ext cx="4441590" cy="587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latin typeface="Times New Roman" panose="02020603050405020304" pitchFamily="18" charset="0"/>
              <a:cs typeface="Times New Roman" panose="02020603050405020304" pitchFamily="18" charset="0"/>
            </a:endParaRPr>
          </a:p>
        </p:txBody>
      </p:sp>
      <p:sp>
        <p:nvSpPr>
          <p:cNvPr id="3" name="Textfeld 2">
            <a:extLst>
              <a:ext uri="{FF2B5EF4-FFF2-40B4-BE49-F238E27FC236}">
                <a16:creationId xmlns:a16="http://schemas.microsoft.com/office/drawing/2014/main" id="{59B05F95-C188-8DF0-8EDE-445759A4FB4D}"/>
              </a:ext>
            </a:extLst>
          </p:cNvPr>
          <p:cNvSpPr txBox="1"/>
          <p:nvPr/>
        </p:nvSpPr>
        <p:spPr>
          <a:xfrm>
            <a:off x="9094962" y="481029"/>
            <a:ext cx="1694695"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Source: ITC, IMF</a:t>
            </a:r>
          </a:p>
        </p:txBody>
      </p:sp>
      <p:sp>
        <p:nvSpPr>
          <p:cNvPr id="8" name="Rechteck 7">
            <a:extLst>
              <a:ext uri="{FF2B5EF4-FFF2-40B4-BE49-F238E27FC236}">
                <a16:creationId xmlns:a16="http://schemas.microsoft.com/office/drawing/2014/main" id="{7AC13174-1721-537F-23D1-1A1CFDCED33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BAA4EFD2-C3BD-4898-9BB9-C04A49C7A4B4}"/>
              </a:ext>
            </a:extLst>
          </p:cNvPr>
          <p:cNvPicPr>
            <a:picLocks noChangeAspect="1"/>
          </p:cNvPicPr>
          <p:nvPr/>
        </p:nvPicPr>
        <p:blipFill>
          <a:blip r:embed="rId3"/>
          <a:stretch>
            <a:fillRect/>
          </a:stretch>
        </p:blipFill>
        <p:spPr>
          <a:xfrm>
            <a:off x="255462" y="742073"/>
            <a:ext cx="3860470" cy="3206822"/>
          </a:xfrm>
          <a:prstGeom prst="rect">
            <a:avLst/>
          </a:prstGeom>
        </p:spPr>
      </p:pic>
      <p:pic>
        <p:nvPicPr>
          <p:cNvPr id="91" name="Grafik 90">
            <a:extLst>
              <a:ext uri="{FF2B5EF4-FFF2-40B4-BE49-F238E27FC236}">
                <a16:creationId xmlns:a16="http://schemas.microsoft.com/office/drawing/2014/main" id="{341A9F48-1516-4896-ADC2-FF8EDEEFAA42}"/>
              </a:ext>
            </a:extLst>
          </p:cNvPr>
          <p:cNvPicPr>
            <a:picLocks noChangeAspect="1"/>
          </p:cNvPicPr>
          <p:nvPr/>
        </p:nvPicPr>
        <p:blipFill>
          <a:blip r:embed="rId4"/>
          <a:stretch>
            <a:fillRect/>
          </a:stretch>
        </p:blipFill>
        <p:spPr>
          <a:xfrm>
            <a:off x="4344029" y="744233"/>
            <a:ext cx="4584589" cy="2755631"/>
          </a:xfrm>
          <a:prstGeom prst="rect">
            <a:avLst/>
          </a:prstGeom>
        </p:spPr>
      </p:pic>
      <mc:AlternateContent xmlns:mc="http://schemas.openxmlformats.org/markup-compatibility/2006" xmlns:p14="http://schemas.microsoft.com/office/powerpoint/2010/main">
        <mc:Choice Requires="p14">
          <p:contentPart p14:bwMode="auto" r:id="rId5">
            <p14:nvContentPartPr>
              <p14:cNvPr id="108" name="Freihand 107">
                <a:extLst>
                  <a:ext uri="{FF2B5EF4-FFF2-40B4-BE49-F238E27FC236}">
                    <a16:creationId xmlns:a16="http://schemas.microsoft.com/office/drawing/2014/main" id="{17BC8123-10A3-4062-B0B9-679664C679C9}"/>
                  </a:ext>
                </a:extLst>
              </p14:cNvPr>
              <p14:cNvContentPartPr/>
              <p14:nvPr/>
            </p14:nvContentPartPr>
            <p14:xfrm>
              <a:off x="7132427" y="1955227"/>
              <a:ext cx="1162800" cy="252000"/>
            </p14:xfrm>
          </p:contentPart>
        </mc:Choice>
        <mc:Fallback xmlns="">
          <p:pic>
            <p:nvPicPr>
              <p:cNvPr id="108" name="Freihand 107">
                <a:extLst>
                  <a:ext uri="{FF2B5EF4-FFF2-40B4-BE49-F238E27FC236}">
                    <a16:creationId xmlns:a16="http://schemas.microsoft.com/office/drawing/2014/main" id="{17BC8123-10A3-4062-B0B9-679664C679C9}"/>
                  </a:ext>
                </a:extLst>
              </p:cNvPr>
              <p:cNvPicPr/>
              <p:nvPr/>
            </p:nvPicPr>
            <p:blipFill>
              <a:blip r:embed="rId6"/>
              <a:stretch>
                <a:fillRect/>
              </a:stretch>
            </p:blipFill>
            <p:spPr>
              <a:xfrm>
                <a:off x="7128107" y="1950907"/>
                <a:ext cx="1171440" cy="2606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09" name="Freihand 108">
                <a:extLst>
                  <a:ext uri="{FF2B5EF4-FFF2-40B4-BE49-F238E27FC236}">
                    <a16:creationId xmlns:a16="http://schemas.microsoft.com/office/drawing/2014/main" id="{8F91B028-B07B-4B33-9115-8EAB837C143D}"/>
                  </a:ext>
                </a:extLst>
              </p14:cNvPr>
              <p14:cNvContentPartPr/>
              <p14:nvPr/>
            </p14:nvContentPartPr>
            <p14:xfrm>
              <a:off x="7612307" y="2116147"/>
              <a:ext cx="398520" cy="255960"/>
            </p14:xfrm>
          </p:contentPart>
        </mc:Choice>
        <mc:Fallback xmlns="">
          <p:pic>
            <p:nvPicPr>
              <p:cNvPr id="109" name="Freihand 108">
                <a:extLst>
                  <a:ext uri="{FF2B5EF4-FFF2-40B4-BE49-F238E27FC236}">
                    <a16:creationId xmlns:a16="http://schemas.microsoft.com/office/drawing/2014/main" id="{8F91B028-B07B-4B33-9115-8EAB837C143D}"/>
                  </a:ext>
                </a:extLst>
              </p:cNvPr>
              <p:cNvPicPr/>
              <p:nvPr/>
            </p:nvPicPr>
            <p:blipFill>
              <a:blip r:embed="rId8"/>
              <a:stretch>
                <a:fillRect/>
              </a:stretch>
            </p:blipFill>
            <p:spPr>
              <a:xfrm>
                <a:off x="7607987" y="2111827"/>
                <a:ext cx="407160" cy="264600"/>
              </a:xfrm>
              <a:prstGeom prst="rect">
                <a:avLst/>
              </a:prstGeom>
            </p:spPr>
          </p:pic>
        </mc:Fallback>
      </mc:AlternateContent>
      <p:grpSp>
        <p:nvGrpSpPr>
          <p:cNvPr id="111" name="Gruppieren 110">
            <a:extLst>
              <a:ext uri="{FF2B5EF4-FFF2-40B4-BE49-F238E27FC236}">
                <a16:creationId xmlns:a16="http://schemas.microsoft.com/office/drawing/2014/main" id="{01B06411-CA33-48B2-A398-8D94EC3B5EAF}"/>
              </a:ext>
            </a:extLst>
          </p:cNvPr>
          <p:cNvGrpSpPr/>
          <p:nvPr/>
        </p:nvGrpSpPr>
        <p:grpSpPr>
          <a:xfrm>
            <a:off x="6035147" y="185827"/>
            <a:ext cx="2378880" cy="1828080"/>
            <a:chOff x="6035147" y="185827"/>
            <a:chExt cx="2378880" cy="1828080"/>
          </a:xfrm>
        </p:grpSpPr>
        <mc:AlternateContent xmlns:mc="http://schemas.openxmlformats.org/markup-compatibility/2006" xmlns:p14="http://schemas.microsoft.com/office/powerpoint/2010/main">
          <mc:Choice Requires="p14">
            <p:contentPart p14:bwMode="auto" r:id="rId9">
              <p14:nvContentPartPr>
                <p14:cNvPr id="92" name="Freihand 91">
                  <a:extLst>
                    <a:ext uri="{FF2B5EF4-FFF2-40B4-BE49-F238E27FC236}">
                      <a16:creationId xmlns:a16="http://schemas.microsoft.com/office/drawing/2014/main" id="{5867B433-EED1-41D1-A6C6-FB121FC662AF}"/>
                    </a:ext>
                  </a:extLst>
                </p14:cNvPr>
                <p14:cNvContentPartPr/>
                <p14:nvPr/>
              </p14:nvContentPartPr>
              <p14:xfrm>
                <a:off x="6035147" y="1138387"/>
                <a:ext cx="707760" cy="851760"/>
              </p14:xfrm>
            </p:contentPart>
          </mc:Choice>
          <mc:Fallback xmlns="">
            <p:pic>
              <p:nvPicPr>
                <p:cNvPr id="92" name="Freihand 91">
                  <a:extLst>
                    <a:ext uri="{FF2B5EF4-FFF2-40B4-BE49-F238E27FC236}">
                      <a16:creationId xmlns:a16="http://schemas.microsoft.com/office/drawing/2014/main" id="{5867B433-EED1-41D1-A6C6-FB121FC662AF}"/>
                    </a:ext>
                  </a:extLst>
                </p:cNvPr>
                <p:cNvPicPr/>
                <p:nvPr/>
              </p:nvPicPr>
              <p:blipFill>
                <a:blip r:embed="rId10"/>
                <a:stretch>
                  <a:fillRect/>
                </a:stretch>
              </p:blipFill>
              <p:spPr>
                <a:xfrm>
                  <a:off x="6030827" y="1134067"/>
                  <a:ext cx="716400" cy="8604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3" name="Freihand 92">
                  <a:extLst>
                    <a:ext uri="{FF2B5EF4-FFF2-40B4-BE49-F238E27FC236}">
                      <a16:creationId xmlns:a16="http://schemas.microsoft.com/office/drawing/2014/main" id="{18E07104-7759-4285-8EA0-131C7CA45C57}"/>
                    </a:ext>
                  </a:extLst>
                </p14:cNvPr>
                <p14:cNvContentPartPr/>
                <p14:nvPr/>
              </p14:nvContentPartPr>
              <p14:xfrm>
                <a:off x="6847667" y="1143787"/>
                <a:ext cx="270000" cy="188280"/>
              </p14:xfrm>
            </p:contentPart>
          </mc:Choice>
          <mc:Fallback xmlns="">
            <p:pic>
              <p:nvPicPr>
                <p:cNvPr id="93" name="Freihand 92">
                  <a:extLst>
                    <a:ext uri="{FF2B5EF4-FFF2-40B4-BE49-F238E27FC236}">
                      <a16:creationId xmlns:a16="http://schemas.microsoft.com/office/drawing/2014/main" id="{18E07104-7759-4285-8EA0-131C7CA45C57}"/>
                    </a:ext>
                  </a:extLst>
                </p:cNvPr>
                <p:cNvPicPr/>
                <p:nvPr/>
              </p:nvPicPr>
              <p:blipFill>
                <a:blip r:embed="rId12"/>
                <a:stretch>
                  <a:fillRect/>
                </a:stretch>
              </p:blipFill>
              <p:spPr>
                <a:xfrm>
                  <a:off x="6843347" y="1139467"/>
                  <a:ext cx="278640" cy="1969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95" name="Freihand 94">
                  <a:extLst>
                    <a:ext uri="{FF2B5EF4-FFF2-40B4-BE49-F238E27FC236}">
                      <a16:creationId xmlns:a16="http://schemas.microsoft.com/office/drawing/2014/main" id="{AE4DC5CA-C2B0-4D50-A19E-1BC242C2D1DE}"/>
                    </a:ext>
                  </a:extLst>
                </p14:cNvPr>
                <p14:cNvContentPartPr/>
                <p14:nvPr/>
              </p14:nvContentPartPr>
              <p14:xfrm>
                <a:off x="7197227" y="857227"/>
                <a:ext cx="212400" cy="279000"/>
              </p14:xfrm>
            </p:contentPart>
          </mc:Choice>
          <mc:Fallback xmlns="">
            <p:pic>
              <p:nvPicPr>
                <p:cNvPr id="95" name="Freihand 94">
                  <a:extLst>
                    <a:ext uri="{FF2B5EF4-FFF2-40B4-BE49-F238E27FC236}">
                      <a16:creationId xmlns:a16="http://schemas.microsoft.com/office/drawing/2014/main" id="{AE4DC5CA-C2B0-4D50-A19E-1BC242C2D1DE}"/>
                    </a:ext>
                  </a:extLst>
                </p:cNvPr>
                <p:cNvPicPr/>
                <p:nvPr/>
              </p:nvPicPr>
              <p:blipFill>
                <a:blip r:embed="rId14"/>
                <a:stretch>
                  <a:fillRect/>
                </a:stretch>
              </p:blipFill>
              <p:spPr>
                <a:xfrm>
                  <a:off x="7192907" y="852907"/>
                  <a:ext cx="221040" cy="2876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96" name="Freihand 95">
                  <a:extLst>
                    <a:ext uri="{FF2B5EF4-FFF2-40B4-BE49-F238E27FC236}">
                      <a16:creationId xmlns:a16="http://schemas.microsoft.com/office/drawing/2014/main" id="{282D2B98-EB91-4FB8-BC24-541599FFFD5C}"/>
                    </a:ext>
                  </a:extLst>
                </p14:cNvPr>
                <p14:cNvContentPartPr/>
                <p14:nvPr/>
              </p14:nvContentPartPr>
              <p14:xfrm>
                <a:off x="7474787" y="817267"/>
                <a:ext cx="193680" cy="126000"/>
              </p14:xfrm>
            </p:contentPart>
          </mc:Choice>
          <mc:Fallback xmlns="">
            <p:pic>
              <p:nvPicPr>
                <p:cNvPr id="96" name="Freihand 95">
                  <a:extLst>
                    <a:ext uri="{FF2B5EF4-FFF2-40B4-BE49-F238E27FC236}">
                      <a16:creationId xmlns:a16="http://schemas.microsoft.com/office/drawing/2014/main" id="{282D2B98-EB91-4FB8-BC24-541599FFFD5C}"/>
                    </a:ext>
                  </a:extLst>
                </p:cNvPr>
                <p:cNvPicPr/>
                <p:nvPr/>
              </p:nvPicPr>
              <p:blipFill>
                <a:blip r:embed="rId16"/>
                <a:stretch>
                  <a:fillRect/>
                </a:stretch>
              </p:blipFill>
              <p:spPr>
                <a:xfrm>
                  <a:off x="7470467" y="812947"/>
                  <a:ext cx="202320" cy="1346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97" name="Freihand 96">
                  <a:extLst>
                    <a:ext uri="{FF2B5EF4-FFF2-40B4-BE49-F238E27FC236}">
                      <a16:creationId xmlns:a16="http://schemas.microsoft.com/office/drawing/2014/main" id="{E2307E4E-8610-481A-B59D-B1923B15AC2F}"/>
                    </a:ext>
                  </a:extLst>
                </p14:cNvPr>
                <p14:cNvContentPartPr/>
                <p14:nvPr/>
              </p14:nvContentPartPr>
              <p14:xfrm>
                <a:off x="7565147" y="693427"/>
                <a:ext cx="24120" cy="20160"/>
              </p14:xfrm>
            </p:contentPart>
          </mc:Choice>
          <mc:Fallback xmlns="">
            <p:pic>
              <p:nvPicPr>
                <p:cNvPr id="97" name="Freihand 96">
                  <a:extLst>
                    <a:ext uri="{FF2B5EF4-FFF2-40B4-BE49-F238E27FC236}">
                      <a16:creationId xmlns:a16="http://schemas.microsoft.com/office/drawing/2014/main" id="{E2307E4E-8610-481A-B59D-B1923B15AC2F}"/>
                    </a:ext>
                  </a:extLst>
                </p:cNvPr>
                <p:cNvPicPr/>
                <p:nvPr/>
              </p:nvPicPr>
              <p:blipFill>
                <a:blip r:embed="rId18"/>
                <a:stretch>
                  <a:fillRect/>
                </a:stretch>
              </p:blipFill>
              <p:spPr>
                <a:xfrm>
                  <a:off x="7560827" y="689107"/>
                  <a:ext cx="32760" cy="288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98" name="Freihand 97">
                  <a:extLst>
                    <a:ext uri="{FF2B5EF4-FFF2-40B4-BE49-F238E27FC236}">
                      <a16:creationId xmlns:a16="http://schemas.microsoft.com/office/drawing/2014/main" id="{3DA86CD6-EED1-4B91-8519-1C1C2770A4CC}"/>
                    </a:ext>
                  </a:extLst>
                </p14:cNvPr>
                <p14:cNvContentPartPr/>
                <p14:nvPr/>
              </p14:nvContentPartPr>
              <p14:xfrm>
                <a:off x="7723187" y="745267"/>
                <a:ext cx="86040" cy="246600"/>
              </p14:xfrm>
            </p:contentPart>
          </mc:Choice>
          <mc:Fallback xmlns="">
            <p:pic>
              <p:nvPicPr>
                <p:cNvPr id="98" name="Freihand 97">
                  <a:extLst>
                    <a:ext uri="{FF2B5EF4-FFF2-40B4-BE49-F238E27FC236}">
                      <a16:creationId xmlns:a16="http://schemas.microsoft.com/office/drawing/2014/main" id="{3DA86CD6-EED1-4B91-8519-1C1C2770A4CC}"/>
                    </a:ext>
                  </a:extLst>
                </p:cNvPr>
                <p:cNvPicPr/>
                <p:nvPr/>
              </p:nvPicPr>
              <p:blipFill>
                <a:blip r:embed="rId20"/>
                <a:stretch>
                  <a:fillRect/>
                </a:stretch>
              </p:blipFill>
              <p:spPr>
                <a:xfrm>
                  <a:off x="7718867" y="740947"/>
                  <a:ext cx="94680" cy="2552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00" name="Freihand 99">
                  <a:extLst>
                    <a:ext uri="{FF2B5EF4-FFF2-40B4-BE49-F238E27FC236}">
                      <a16:creationId xmlns:a16="http://schemas.microsoft.com/office/drawing/2014/main" id="{EEBB15E3-CD5B-4C83-99BD-A2353D2EF309}"/>
                    </a:ext>
                  </a:extLst>
                </p14:cNvPr>
                <p14:cNvContentPartPr/>
                <p14:nvPr/>
              </p14:nvContentPartPr>
              <p14:xfrm>
                <a:off x="7744067" y="603787"/>
                <a:ext cx="14760" cy="40680"/>
              </p14:xfrm>
            </p:contentPart>
          </mc:Choice>
          <mc:Fallback xmlns="">
            <p:pic>
              <p:nvPicPr>
                <p:cNvPr id="100" name="Freihand 99">
                  <a:extLst>
                    <a:ext uri="{FF2B5EF4-FFF2-40B4-BE49-F238E27FC236}">
                      <a16:creationId xmlns:a16="http://schemas.microsoft.com/office/drawing/2014/main" id="{EEBB15E3-CD5B-4C83-99BD-A2353D2EF309}"/>
                    </a:ext>
                  </a:extLst>
                </p:cNvPr>
                <p:cNvPicPr/>
                <p:nvPr/>
              </p:nvPicPr>
              <p:blipFill>
                <a:blip r:embed="rId22"/>
                <a:stretch>
                  <a:fillRect/>
                </a:stretch>
              </p:blipFill>
              <p:spPr>
                <a:xfrm>
                  <a:off x="7739747" y="599467"/>
                  <a:ext cx="23400" cy="4932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01" name="Freihand 100">
                  <a:extLst>
                    <a:ext uri="{FF2B5EF4-FFF2-40B4-BE49-F238E27FC236}">
                      <a16:creationId xmlns:a16="http://schemas.microsoft.com/office/drawing/2014/main" id="{555378D1-E6AA-4661-B269-59CC0B3D08B0}"/>
                    </a:ext>
                  </a:extLst>
                </p14:cNvPr>
                <p14:cNvContentPartPr/>
                <p14:nvPr/>
              </p14:nvContentPartPr>
              <p14:xfrm>
                <a:off x="7738667" y="581467"/>
                <a:ext cx="106920" cy="118080"/>
              </p14:xfrm>
            </p:contentPart>
          </mc:Choice>
          <mc:Fallback xmlns="">
            <p:pic>
              <p:nvPicPr>
                <p:cNvPr id="101" name="Freihand 100">
                  <a:extLst>
                    <a:ext uri="{FF2B5EF4-FFF2-40B4-BE49-F238E27FC236}">
                      <a16:creationId xmlns:a16="http://schemas.microsoft.com/office/drawing/2014/main" id="{555378D1-E6AA-4661-B269-59CC0B3D08B0}"/>
                    </a:ext>
                  </a:extLst>
                </p:cNvPr>
                <p:cNvPicPr/>
                <p:nvPr/>
              </p:nvPicPr>
              <p:blipFill>
                <a:blip r:embed="rId24"/>
                <a:stretch>
                  <a:fillRect/>
                </a:stretch>
              </p:blipFill>
              <p:spPr>
                <a:xfrm>
                  <a:off x="7734347" y="577147"/>
                  <a:ext cx="11556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02" name="Freihand 101">
                  <a:extLst>
                    <a:ext uri="{FF2B5EF4-FFF2-40B4-BE49-F238E27FC236}">
                      <a16:creationId xmlns:a16="http://schemas.microsoft.com/office/drawing/2014/main" id="{EAA8D980-AFCD-4443-89D3-CD09D93BD4BF}"/>
                    </a:ext>
                  </a:extLst>
                </p14:cNvPr>
                <p14:cNvContentPartPr/>
                <p14:nvPr/>
              </p14:nvContentPartPr>
              <p14:xfrm>
                <a:off x="7821467" y="522787"/>
                <a:ext cx="82800" cy="151560"/>
              </p14:xfrm>
            </p:contentPart>
          </mc:Choice>
          <mc:Fallback xmlns="">
            <p:pic>
              <p:nvPicPr>
                <p:cNvPr id="102" name="Freihand 101">
                  <a:extLst>
                    <a:ext uri="{FF2B5EF4-FFF2-40B4-BE49-F238E27FC236}">
                      <a16:creationId xmlns:a16="http://schemas.microsoft.com/office/drawing/2014/main" id="{EAA8D980-AFCD-4443-89D3-CD09D93BD4BF}"/>
                    </a:ext>
                  </a:extLst>
                </p:cNvPr>
                <p:cNvPicPr/>
                <p:nvPr/>
              </p:nvPicPr>
              <p:blipFill>
                <a:blip r:embed="rId26"/>
                <a:stretch>
                  <a:fillRect/>
                </a:stretch>
              </p:blipFill>
              <p:spPr>
                <a:xfrm>
                  <a:off x="7817147" y="518467"/>
                  <a:ext cx="91440" cy="1602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03" name="Freihand 102">
                  <a:extLst>
                    <a:ext uri="{FF2B5EF4-FFF2-40B4-BE49-F238E27FC236}">
                      <a16:creationId xmlns:a16="http://schemas.microsoft.com/office/drawing/2014/main" id="{6C8EEEB1-8AE9-44E8-8EC7-39C3D92C7CC0}"/>
                    </a:ext>
                  </a:extLst>
                </p14:cNvPr>
                <p14:cNvContentPartPr/>
                <p14:nvPr/>
              </p14:nvContentPartPr>
              <p14:xfrm>
                <a:off x="7926227" y="515947"/>
                <a:ext cx="173160" cy="105120"/>
              </p14:xfrm>
            </p:contentPart>
          </mc:Choice>
          <mc:Fallback xmlns="">
            <p:pic>
              <p:nvPicPr>
                <p:cNvPr id="103" name="Freihand 102">
                  <a:extLst>
                    <a:ext uri="{FF2B5EF4-FFF2-40B4-BE49-F238E27FC236}">
                      <a16:creationId xmlns:a16="http://schemas.microsoft.com/office/drawing/2014/main" id="{6C8EEEB1-8AE9-44E8-8EC7-39C3D92C7CC0}"/>
                    </a:ext>
                  </a:extLst>
                </p:cNvPr>
                <p:cNvPicPr/>
                <p:nvPr/>
              </p:nvPicPr>
              <p:blipFill>
                <a:blip r:embed="rId28"/>
                <a:stretch>
                  <a:fillRect/>
                </a:stretch>
              </p:blipFill>
              <p:spPr>
                <a:xfrm>
                  <a:off x="7921907" y="511627"/>
                  <a:ext cx="181800" cy="1137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04" name="Freihand 103">
                  <a:extLst>
                    <a:ext uri="{FF2B5EF4-FFF2-40B4-BE49-F238E27FC236}">
                      <a16:creationId xmlns:a16="http://schemas.microsoft.com/office/drawing/2014/main" id="{2009B6C5-F4D1-4D18-8E62-02A656432A58}"/>
                    </a:ext>
                  </a:extLst>
                </p14:cNvPr>
                <p14:cNvContentPartPr/>
                <p14:nvPr/>
              </p14:nvContentPartPr>
              <p14:xfrm>
                <a:off x="8119187" y="420547"/>
                <a:ext cx="93960" cy="120600"/>
              </p14:xfrm>
            </p:contentPart>
          </mc:Choice>
          <mc:Fallback xmlns="">
            <p:pic>
              <p:nvPicPr>
                <p:cNvPr id="104" name="Freihand 103">
                  <a:extLst>
                    <a:ext uri="{FF2B5EF4-FFF2-40B4-BE49-F238E27FC236}">
                      <a16:creationId xmlns:a16="http://schemas.microsoft.com/office/drawing/2014/main" id="{2009B6C5-F4D1-4D18-8E62-02A656432A58}"/>
                    </a:ext>
                  </a:extLst>
                </p:cNvPr>
                <p:cNvPicPr/>
                <p:nvPr/>
              </p:nvPicPr>
              <p:blipFill>
                <a:blip r:embed="rId30"/>
                <a:stretch>
                  <a:fillRect/>
                </a:stretch>
              </p:blipFill>
              <p:spPr>
                <a:xfrm>
                  <a:off x="8114867" y="416227"/>
                  <a:ext cx="10260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105" name="Freihand 104">
                  <a:extLst>
                    <a:ext uri="{FF2B5EF4-FFF2-40B4-BE49-F238E27FC236}">
                      <a16:creationId xmlns:a16="http://schemas.microsoft.com/office/drawing/2014/main" id="{2AF2E628-6ED5-4619-92C5-609B338519D8}"/>
                    </a:ext>
                  </a:extLst>
                </p14:cNvPr>
                <p14:cNvContentPartPr/>
                <p14:nvPr/>
              </p14:nvContentPartPr>
              <p14:xfrm>
                <a:off x="8255987" y="185827"/>
                <a:ext cx="107640" cy="136440"/>
              </p14:xfrm>
            </p:contentPart>
          </mc:Choice>
          <mc:Fallback xmlns="">
            <p:pic>
              <p:nvPicPr>
                <p:cNvPr id="105" name="Freihand 104">
                  <a:extLst>
                    <a:ext uri="{FF2B5EF4-FFF2-40B4-BE49-F238E27FC236}">
                      <a16:creationId xmlns:a16="http://schemas.microsoft.com/office/drawing/2014/main" id="{2AF2E628-6ED5-4619-92C5-609B338519D8}"/>
                    </a:ext>
                  </a:extLst>
                </p:cNvPr>
                <p:cNvPicPr/>
                <p:nvPr/>
              </p:nvPicPr>
              <p:blipFill>
                <a:blip r:embed="rId32"/>
                <a:stretch>
                  <a:fillRect/>
                </a:stretch>
              </p:blipFill>
              <p:spPr>
                <a:xfrm>
                  <a:off x="8251667" y="181507"/>
                  <a:ext cx="116280" cy="14508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06" name="Freihand 105">
                  <a:extLst>
                    <a:ext uri="{FF2B5EF4-FFF2-40B4-BE49-F238E27FC236}">
                      <a16:creationId xmlns:a16="http://schemas.microsoft.com/office/drawing/2014/main" id="{1AE9FE8C-CA2A-4CA4-A10A-857D5B381CBB}"/>
                    </a:ext>
                  </a:extLst>
                </p14:cNvPr>
                <p14:cNvContentPartPr/>
                <p14:nvPr/>
              </p14:nvContentPartPr>
              <p14:xfrm>
                <a:off x="8385227" y="421987"/>
                <a:ext cx="28800" cy="13680"/>
              </p14:xfrm>
            </p:contentPart>
          </mc:Choice>
          <mc:Fallback xmlns="">
            <p:pic>
              <p:nvPicPr>
                <p:cNvPr id="106" name="Freihand 105">
                  <a:extLst>
                    <a:ext uri="{FF2B5EF4-FFF2-40B4-BE49-F238E27FC236}">
                      <a16:creationId xmlns:a16="http://schemas.microsoft.com/office/drawing/2014/main" id="{1AE9FE8C-CA2A-4CA4-A10A-857D5B381CBB}"/>
                    </a:ext>
                  </a:extLst>
                </p:cNvPr>
                <p:cNvPicPr/>
                <p:nvPr/>
              </p:nvPicPr>
              <p:blipFill>
                <a:blip r:embed="rId34"/>
                <a:stretch>
                  <a:fillRect/>
                </a:stretch>
              </p:blipFill>
              <p:spPr>
                <a:xfrm>
                  <a:off x="8380907" y="417667"/>
                  <a:ext cx="3744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10" name="Freihand 109">
                  <a:extLst>
                    <a:ext uri="{FF2B5EF4-FFF2-40B4-BE49-F238E27FC236}">
                      <a16:creationId xmlns:a16="http://schemas.microsoft.com/office/drawing/2014/main" id="{1E1558F2-9B2D-4E07-AD7B-556930986BCF}"/>
                    </a:ext>
                  </a:extLst>
                </p14:cNvPr>
                <p14:cNvContentPartPr/>
                <p14:nvPr/>
              </p14:nvContentPartPr>
              <p14:xfrm>
                <a:off x="6067907" y="1179787"/>
                <a:ext cx="806400" cy="834120"/>
              </p14:xfrm>
            </p:contentPart>
          </mc:Choice>
          <mc:Fallback xmlns="">
            <p:pic>
              <p:nvPicPr>
                <p:cNvPr id="110" name="Freihand 109">
                  <a:extLst>
                    <a:ext uri="{FF2B5EF4-FFF2-40B4-BE49-F238E27FC236}">
                      <a16:creationId xmlns:a16="http://schemas.microsoft.com/office/drawing/2014/main" id="{1E1558F2-9B2D-4E07-AD7B-556930986BCF}"/>
                    </a:ext>
                  </a:extLst>
                </p:cNvPr>
                <p:cNvPicPr/>
                <p:nvPr/>
              </p:nvPicPr>
              <p:blipFill>
                <a:blip r:embed="rId36"/>
                <a:stretch>
                  <a:fillRect/>
                </a:stretch>
              </p:blipFill>
              <p:spPr>
                <a:xfrm>
                  <a:off x="6063587" y="1175467"/>
                  <a:ext cx="815040" cy="8427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7">
            <p14:nvContentPartPr>
              <p14:cNvPr id="112" name="Freihand 111">
                <a:extLst>
                  <a:ext uri="{FF2B5EF4-FFF2-40B4-BE49-F238E27FC236}">
                    <a16:creationId xmlns:a16="http://schemas.microsoft.com/office/drawing/2014/main" id="{81F3D94B-C7E8-4C0E-9133-9974CE8A200C}"/>
                  </a:ext>
                </a:extLst>
              </p14:cNvPr>
              <p14:cNvContentPartPr/>
              <p14:nvPr/>
            </p14:nvContentPartPr>
            <p14:xfrm>
              <a:off x="7644707" y="2143147"/>
              <a:ext cx="375120" cy="217440"/>
            </p14:xfrm>
          </p:contentPart>
        </mc:Choice>
        <mc:Fallback xmlns="">
          <p:pic>
            <p:nvPicPr>
              <p:cNvPr id="112" name="Freihand 111">
                <a:extLst>
                  <a:ext uri="{FF2B5EF4-FFF2-40B4-BE49-F238E27FC236}">
                    <a16:creationId xmlns:a16="http://schemas.microsoft.com/office/drawing/2014/main" id="{81F3D94B-C7E8-4C0E-9133-9974CE8A200C}"/>
                  </a:ext>
                </a:extLst>
              </p:cNvPr>
              <p:cNvPicPr/>
              <p:nvPr/>
            </p:nvPicPr>
            <p:blipFill>
              <a:blip r:embed="rId38"/>
              <a:stretch>
                <a:fillRect/>
              </a:stretch>
            </p:blipFill>
            <p:spPr>
              <a:xfrm>
                <a:off x="7640387" y="2138827"/>
                <a:ext cx="383760" cy="226080"/>
              </a:xfrm>
              <a:prstGeom prst="rect">
                <a:avLst/>
              </a:prstGeom>
            </p:spPr>
          </p:pic>
        </mc:Fallback>
      </mc:AlternateContent>
      <p:grpSp>
        <p:nvGrpSpPr>
          <p:cNvPr id="150" name="Gruppieren 149">
            <a:extLst>
              <a:ext uri="{FF2B5EF4-FFF2-40B4-BE49-F238E27FC236}">
                <a16:creationId xmlns:a16="http://schemas.microsoft.com/office/drawing/2014/main" id="{C14C8980-7A44-4763-BD3C-DC0872090810}"/>
              </a:ext>
            </a:extLst>
          </p:cNvPr>
          <p:cNvGrpSpPr/>
          <p:nvPr/>
        </p:nvGrpSpPr>
        <p:grpSpPr>
          <a:xfrm>
            <a:off x="8385587" y="1125427"/>
            <a:ext cx="3170520" cy="1225440"/>
            <a:chOff x="8385587" y="1125427"/>
            <a:chExt cx="3170520" cy="1225440"/>
          </a:xfrm>
        </p:grpSpPr>
        <mc:AlternateContent xmlns:mc="http://schemas.openxmlformats.org/markup-compatibility/2006" xmlns:p14="http://schemas.microsoft.com/office/powerpoint/2010/main">
          <mc:Choice Requires="p14">
            <p:contentPart p14:bwMode="auto" r:id="rId39">
              <p14:nvContentPartPr>
                <p14:cNvPr id="113" name="Freihand 112">
                  <a:extLst>
                    <a:ext uri="{FF2B5EF4-FFF2-40B4-BE49-F238E27FC236}">
                      <a16:creationId xmlns:a16="http://schemas.microsoft.com/office/drawing/2014/main" id="{1D68BB11-A488-4DE8-B7B4-4E2CF52F507E}"/>
                    </a:ext>
                  </a:extLst>
                </p14:cNvPr>
                <p14:cNvContentPartPr/>
                <p14:nvPr/>
              </p14:nvContentPartPr>
              <p14:xfrm>
                <a:off x="8385587" y="2155387"/>
                <a:ext cx="249840" cy="102240"/>
              </p14:xfrm>
            </p:contentPart>
          </mc:Choice>
          <mc:Fallback xmlns="">
            <p:pic>
              <p:nvPicPr>
                <p:cNvPr id="113" name="Freihand 112">
                  <a:extLst>
                    <a:ext uri="{FF2B5EF4-FFF2-40B4-BE49-F238E27FC236}">
                      <a16:creationId xmlns:a16="http://schemas.microsoft.com/office/drawing/2014/main" id="{1D68BB11-A488-4DE8-B7B4-4E2CF52F507E}"/>
                    </a:ext>
                  </a:extLst>
                </p:cNvPr>
                <p:cNvPicPr/>
                <p:nvPr/>
              </p:nvPicPr>
              <p:blipFill>
                <a:blip r:embed="rId40"/>
                <a:stretch>
                  <a:fillRect/>
                </a:stretch>
              </p:blipFill>
              <p:spPr>
                <a:xfrm>
                  <a:off x="8381267" y="2151067"/>
                  <a:ext cx="25848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14" name="Freihand 113">
                  <a:extLst>
                    <a:ext uri="{FF2B5EF4-FFF2-40B4-BE49-F238E27FC236}">
                      <a16:creationId xmlns:a16="http://schemas.microsoft.com/office/drawing/2014/main" id="{57E1E98C-F185-464A-AFC7-91DED24FAD8D}"/>
                    </a:ext>
                  </a:extLst>
                </p14:cNvPr>
                <p14:cNvContentPartPr/>
                <p14:nvPr/>
              </p14:nvContentPartPr>
              <p14:xfrm>
                <a:off x="8677187" y="2012827"/>
                <a:ext cx="244440" cy="338040"/>
              </p14:xfrm>
            </p:contentPart>
          </mc:Choice>
          <mc:Fallback xmlns="">
            <p:pic>
              <p:nvPicPr>
                <p:cNvPr id="114" name="Freihand 113">
                  <a:extLst>
                    <a:ext uri="{FF2B5EF4-FFF2-40B4-BE49-F238E27FC236}">
                      <a16:creationId xmlns:a16="http://schemas.microsoft.com/office/drawing/2014/main" id="{57E1E98C-F185-464A-AFC7-91DED24FAD8D}"/>
                    </a:ext>
                  </a:extLst>
                </p:cNvPr>
                <p:cNvPicPr/>
                <p:nvPr/>
              </p:nvPicPr>
              <p:blipFill>
                <a:blip r:embed="rId42"/>
                <a:stretch>
                  <a:fillRect/>
                </a:stretch>
              </p:blipFill>
              <p:spPr>
                <a:xfrm>
                  <a:off x="8672867" y="2008507"/>
                  <a:ext cx="253080" cy="34668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16" name="Freihand 115">
                  <a:extLst>
                    <a:ext uri="{FF2B5EF4-FFF2-40B4-BE49-F238E27FC236}">
                      <a16:creationId xmlns:a16="http://schemas.microsoft.com/office/drawing/2014/main" id="{8ADA05A4-D7E7-4116-9E0E-805B478E8995}"/>
                    </a:ext>
                  </a:extLst>
                </p14:cNvPr>
                <p14:cNvContentPartPr/>
                <p14:nvPr/>
              </p14:nvContentPartPr>
              <p14:xfrm>
                <a:off x="9059147" y="1982947"/>
                <a:ext cx="132480" cy="111600"/>
              </p14:xfrm>
            </p:contentPart>
          </mc:Choice>
          <mc:Fallback xmlns="">
            <p:pic>
              <p:nvPicPr>
                <p:cNvPr id="116" name="Freihand 115">
                  <a:extLst>
                    <a:ext uri="{FF2B5EF4-FFF2-40B4-BE49-F238E27FC236}">
                      <a16:creationId xmlns:a16="http://schemas.microsoft.com/office/drawing/2014/main" id="{8ADA05A4-D7E7-4116-9E0E-805B478E8995}"/>
                    </a:ext>
                  </a:extLst>
                </p:cNvPr>
                <p:cNvPicPr/>
                <p:nvPr/>
              </p:nvPicPr>
              <p:blipFill>
                <a:blip r:embed="rId44"/>
                <a:stretch>
                  <a:fillRect/>
                </a:stretch>
              </p:blipFill>
              <p:spPr>
                <a:xfrm>
                  <a:off x="9054827" y="1978627"/>
                  <a:ext cx="141120" cy="12024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117" name="Freihand 116">
                  <a:extLst>
                    <a:ext uri="{FF2B5EF4-FFF2-40B4-BE49-F238E27FC236}">
                      <a16:creationId xmlns:a16="http://schemas.microsoft.com/office/drawing/2014/main" id="{8AC84813-5E25-4BBB-B819-576F8F81C810}"/>
                    </a:ext>
                  </a:extLst>
                </p14:cNvPr>
                <p14:cNvContentPartPr/>
                <p14:nvPr/>
              </p14:nvContentPartPr>
              <p14:xfrm>
                <a:off x="9222947" y="1948387"/>
                <a:ext cx="73800" cy="117000"/>
              </p14:xfrm>
            </p:contentPart>
          </mc:Choice>
          <mc:Fallback xmlns="">
            <p:pic>
              <p:nvPicPr>
                <p:cNvPr id="117" name="Freihand 116">
                  <a:extLst>
                    <a:ext uri="{FF2B5EF4-FFF2-40B4-BE49-F238E27FC236}">
                      <a16:creationId xmlns:a16="http://schemas.microsoft.com/office/drawing/2014/main" id="{8AC84813-5E25-4BBB-B819-576F8F81C810}"/>
                    </a:ext>
                  </a:extLst>
                </p:cNvPr>
                <p:cNvPicPr/>
                <p:nvPr/>
              </p:nvPicPr>
              <p:blipFill>
                <a:blip r:embed="rId46"/>
                <a:stretch>
                  <a:fillRect/>
                </a:stretch>
              </p:blipFill>
              <p:spPr>
                <a:xfrm>
                  <a:off x="9218627" y="1944067"/>
                  <a:ext cx="8244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18" name="Freihand 117">
                  <a:extLst>
                    <a:ext uri="{FF2B5EF4-FFF2-40B4-BE49-F238E27FC236}">
                      <a16:creationId xmlns:a16="http://schemas.microsoft.com/office/drawing/2014/main" id="{8EC4EBFE-42E2-4EA9-AF94-36A017016D5A}"/>
                    </a:ext>
                  </a:extLst>
                </p14:cNvPr>
                <p14:cNvContentPartPr/>
                <p14:nvPr/>
              </p14:nvContentPartPr>
              <p14:xfrm>
                <a:off x="9225827" y="1854427"/>
                <a:ext cx="251280" cy="146160"/>
              </p14:xfrm>
            </p:contentPart>
          </mc:Choice>
          <mc:Fallback xmlns="">
            <p:pic>
              <p:nvPicPr>
                <p:cNvPr id="118" name="Freihand 117">
                  <a:extLst>
                    <a:ext uri="{FF2B5EF4-FFF2-40B4-BE49-F238E27FC236}">
                      <a16:creationId xmlns:a16="http://schemas.microsoft.com/office/drawing/2014/main" id="{8EC4EBFE-42E2-4EA9-AF94-36A017016D5A}"/>
                    </a:ext>
                  </a:extLst>
                </p:cNvPr>
                <p:cNvPicPr/>
                <p:nvPr/>
              </p:nvPicPr>
              <p:blipFill>
                <a:blip r:embed="rId48"/>
                <a:stretch>
                  <a:fillRect/>
                </a:stretch>
              </p:blipFill>
              <p:spPr>
                <a:xfrm>
                  <a:off x="9221507" y="1850107"/>
                  <a:ext cx="25992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119" name="Freihand 118">
                  <a:extLst>
                    <a:ext uri="{FF2B5EF4-FFF2-40B4-BE49-F238E27FC236}">
                      <a16:creationId xmlns:a16="http://schemas.microsoft.com/office/drawing/2014/main" id="{315BD213-D7A6-4D72-A136-8B59C22AE86B}"/>
                    </a:ext>
                  </a:extLst>
                </p14:cNvPr>
                <p14:cNvContentPartPr/>
                <p14:nvPr/>
              </p14:nvContentPartPr>
              <p14:xfrm>
                <a:off x="9333467" y="1784227"/>
                <a:ext cx="69120" cy="99720"/>
              </p14:xfrm>
            </p:contentPart>
          </mc:Choice>
          <mc:Fallback xmlns="">
            <p:pic>
              <p:nvPicPr>
                <p:cNvPr id="119" name="Freihand 118">
                  <a:extLst>
                    <a:ext uri="{FF2B5EF4-FFF2-40B4-BE49-F238E27FC236}">
                      <a16:creationId xmlns:a16="http://schemas.microsoft.com/office/drawing/2014/main" id="{315BD213-D7A6-4D72-A136-8B59C22AE86B}"/>
                    </a:ext>
                  </a:extLst>
                </p:cNvPr>
                <p:cNvPicPr/>
                <p:nvPr/>
              </p:nvPicPr>
              <p:blipFill>
                <a:blip r:embed="rId50"/>
                <a:stretch>
                  <a:fillRect/>
                </a:stretch>
              </p:blipFill>
              <p:spPr>
                <a:xfrm>
                  <a:off x="9329147" y="1779907"/>
                  <a:ext cx="77760" cy="10836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120" name="Freihand 119">
                  <a:extLst>
                    <a:ext uri="{FF2B5EF4-FFF2-40B4-BE49-F238E27FC236}">
                      <a16:creationId xmlns:a16="http://schemas.microsoft.com/office/drawing/2014/main" id="{F77D2014-C77B-4E1D-9366-97BA503DB4BB}"/>
                    </a:ext>
                  </a:extLst>
                </p14:cNvPr>
                <p14:cNvContentPartPr/>
                <p14:nvPr/>
              </p14:nvContentPartPr>
              <p14:xfrm>
                <a:off x="9504827" y="1891507"/>
                <a:ext cx="48960" cy="69480"/>
              </p14:xfrm>
            </p:contentPart>
          </mc:Choice>
          <mc:Fallback xmlns="">
            <p:pic>
              <p:nvPicPr>
                <p:cNvPr id="120" name="Freihand 119">
                  <a:extLst>
                    <a:ext uri="{FF2B5EF4-FFF2-40B4-BE49-F238E27FC236}">
                      <a16:creationId xmlns:a16="http://schemas.microsoft.com/office/drawing/2014/main" id="{F77D2014-C77B-4E1D-9366-97BA503DB4BB}"/>
                    </a:ext>
                  </a:extLst>
                </p:cNvPr>
                <p:cNvPicPr/>
                <p:nvPr/>
              </p:nvPicPr>
              <p:blipFill>
                <a:blip r:embed="rId52"/>
                <a:stretch>
                  <a:fillRect/>
                </a:stretch>
              </p:blipFill>
              <p:spPr>
                <a:xfrm>
                  <a:off x="9500507" y="1887187"/>
                  <a:ext cx="57600" cy="7812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121" name="Freihand 120">
                  <a:extLst>
                    <a:ext uri="{FF2B5EF4-FFF2-40B4-BE49-F238E27FC236}">
                      <a16:creationId xmlns:a16="http://schemas.microsoft.com/office/drawing/2014/main" id="{778F4FFB-C3AB-4888-8512-C738F2E4212A}"/>
                    </a:ext>
                  </a:extLst>
                </p14:cNvPr>
                <p14:cNvContentPartPr/>
                <p14:nvPr/>
              </p14:nvContentPartPr>
              <p14:xfrm>
                <a:off x="9684467" y="1760107"/>
                <a:ext cx="39960" cy="90360"/>
              </p14:xfrm>
            </p:contentPart>
          </mc:Choice>
          <mc:Fallback xmlns="">
            <p:pic>
              <p:nvPicPr>
                <p:cNvPr id="121" name="Freihand 120">
                  <a:extLst>
                    <a:ext uri="{FF2B5EF4-FFF2-40B4-BE49-F238E27FC236}">
                      <a16:creationId xmlns:a16="http://schemas.microsoft.com/office/drawing/2014/main" id="{778F4FFB-C3AB-4888-8512-C738F2E4212A}"/>
                    </a:ext>
                  </a:extLst>
                </p:cNvPr>
                <p:cNvPicPr/>
                <p:nvPr/>
              </p:nvPicPr>
              <p:blipFill>
                <a:blip r:embed="rId54"/>
                <a:stretch>
                  <a:fillRect/>
                </a:stretch>
              </p:blipFill>
              <p:spPr>
                <a:xfrm>
                  <a:off x="9680147" y="1755787"/>
                  <a:ext cx="4860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122" name="Freihand 121">
                  <a:extLst>
                    <a:ext uri="{FF2B5EF4-FFF2-40B4-BE49-F238E27FC236}">
                      <a16:creationId xmlns:a16="http://schemas.microsoft.com/office/drawing/2014/main" id="{665522F4-10F5-4A21-BC7C-C0C4FB8E7EA6}"/>
                    </a:ext>
                  </a:extLst>
                </p14:cNvPr>
                <p14:cNvContentPartPr/>
                <p14:nvPr/>
              </p14:nvContentPartPr>
              <p14:xfrm>
                <a:off x="9680507" y="1679107"/>
                <a:ext cx="36000" cy="10080"/>
              </p14:xfrm>
            </p:contentPart>
          </mc:Choice>
          <mc:Fallback xmlns="">
            <p:pic>
              <p:nvPicPr>
                <p:cNvPr id="122" name="Freihand 121">
                  <a:extLst>
                    <a:ext uri="{FF2B5EF4-FFF2-40B4-BE49-F238E27FC236}">
                      <a16:creationId xmlns:a16="http://schemas.microsoft.com/office/drawing/2014/main" id="{665522F4-10F5-4A21-BC7C-C0C4FB8E7EA6}"/>
                    </a:ext>
                  </a:extLst>
                </p:cNvPr>
                <p:cNvPicPr/>
                <p:nvPr/>
              </p:nvPicPr>
              <p:blipFill>
                <a:blip r:embed="rId56"/>
                <a:stretch>
                  <a:fillRect/>
                </a:stretch>
              </p:blipFill>
              <p:spPr>
                <a:xfrm>
                  <a:off x="9676187" y="1674787"/>
                  <a:ext cx="4464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123" name="Freihand 122">
                  <a:extLst>
                    <a:ext uri="{FF2B5EF4-FFF2-40B4-BE49-F238E27FC236}">
                      <a16:creationId xmlns:a16="http://schemas.microsoft.com/office/drawing/2014/main" id="{41B1648E-7DDB-4648-8A16-BEAC0E206DF4}"/>
                    </a:ext>
                  </a:extLst>
                </p14:cNvPr>
                <p14:cNvContentPartPr/>
                <p14:nvPr/>
              </p14:nvContentPartPr>
              <p14:xfrm>
                <a:off x="9774107" y="1712587"/>
                <a:ext cx="86040" cy="95040"/>
              </p14:xfrm>
            </p:contentPart>
          </mc:Choice>
          <mc:Fallback xmlns="">
            <p:pic>
              <p:nvPicPr>
                <p:cNvPr id="123" name="Freihand 122">
                  <a:extLst>
                    <a:ext uri="{FF2B5EF4-FFF2-40B4-BE49-F238E27FC236}">
                      <a16:creationId xmlns:a16="http://schemas.microsoft.com/office/drawing/2014/main" id="{41B1648E-7DDB-4648-8A16-BEAC0E206DF4}"/>
                    </a:ext>
                  </a:extLst>
                </p:cNvPr>
                <p:cNvPicPr/>
                <p:nvPr/>
              </p:nvPicPr>
              <p:blipFill>
                <a:blip r:embed="rId58"/>
                <a:stretch>
                  <a:fillRect/>
                </a:stretch>
              </p:blipFill>
              <p:spPr>
                <a:xfrm>
                  <a:off x="9769787" y="1708267"/>
                  <a:ext cx="9468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124" name="Freihand 123">
                  <a:extLst>
                    <a:ext uri="{FF2B5EF4-FFF2-40B4-BE49-F238E27FC236}">
                      <a16:creationId xmlns:a16="http://schemas.microsoft.com/office/drawing/2014/main" id="{476009B9-5B20-456E-BE7B-7051D17408DA}"/>
                    </a:ext>
                  </a:extLst>
                </p14:cNvPr>
                <p14:cNvContentPartPr/>
                <p14:nvPr/>
              </p14:nvContentPartPr>
              <p14:xfrm>
                <a:off x="9975347" y="1594507"/>
                <a:ext cx="123840" cy="119880"/>
              </p14:xfrm>
            </p:contentPart>
          </mc:Choice>
          <mc:Fallback xmlns="">
            <p:pic>
              <p:nvPicPr>
                <p:cNvPr id="124" name="Freihand 123">
                  <a:extLst>
                    <a:ext uri="{FF2B5EF4-FFF2-40B4-BE49-F238E27FC236}">
                      <a16:creationId xmlns:a16="http://schemas.microsoft.com/office/drawing/2014/main" id="{476009B9-5B20-456E-BE7B-7051D17408DA}"/>
                    </a:ext>
                  </a:extLst>
                </p:cNvPr>
                <p:cNvPicPr/>
                <p:nvPr/>
              </p:nvPicPr>
              <p:blipFill>
                <a:blip r:embed="rId60"/>
                <a:stretch>
                  <a:fillRect/>
                </a:stretch>
              </p:blipFill>
              <p:spPr>
                <a:xfrm>
                  <a:off x="9971027" y="1590187"/>
                  <a:ext cx="132480" cy="12852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125" name="Freihand 124">
                  <a:extLst>
                    <a:ext uri="{FF2B5EF4-FFF2-40B4-BE49-F238E27FC236}">
                      <a16:creationId xmlns:a16="http://schemas.microsoft.com/office/drawing/2014/main" id="{A925189A-49BE-4E81-9887-4597EDF3BAA2}"/>
                    </a:ext>
                  </a:extLst>
                </p14:cNvPr>
                <p14:cNvContentPartPr/>
                <p14:nvPr/>
              </p14:nvContentPartPr>
              <p14:xfrm>
                <a:off x="10139507" y="1543387"/>
                <a:ext cx="59760" cy="138240"/>
              </p14:xfrm>
            </p:contentPart>
          </mc:Choice>
          <mc:Fallback xmlns="">
            <p:pic>
              <p:nvPicPr>
                <p:cNvPr id="125" name="Freihand 124">
                  <a:extLst>
                    <a:ext uri="{FF2B5EF4-FFF2-40B4-BE49-F238E27FC236}">
                      <a16:creationId xmlns:a16="http://schemas.microsoft.com/office/drawing/2014/main" id="{A925189A-49BE-4E81-9887-4597EDF3BAA2}"/>
                    </a:ext>
                  </a:extLst>
                </p:cNvPr>
                <p:cNvPicPr/>
                <p:nvPr/>
              </p:nvPicPr>
              <p:blipFill>
                <a:blip r:embed="rId62"/>
                <a:stretch>
                  <a:fillRect/>
                </a:stretch>
              </p:blipFill>
              <p:spPr>
                <a:xfrm>
                  <a:off x="10135187" y="1539067"/>
                  <a:ext cx="6840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126" name="Freihand 125">
                  <a:extLst>
                    <a:ext uri="{FF2B5EF4-FFF2-40B4-BE49-F238E27FC236}">
                      <a16:creationId xmlns:a16="http://schemas.microsoft.com/office/drawing/2014/main" id="{6236C46D-E944-4C10-AB95-38DC1FF772E8}"/>
                    </a:ext>
                  </a:extLst>
                </p14:cNvPr>
                <p14:cNvContentPartPr/>
                <p14:nvPr/>
              </p14:nvContentPartPr>
              <p14:xfrm>
                <a:off x="10141307" y="1570027"/>
                <a:ext cx="107280" cy="36000"/>
              </p14:xfrm>
            </p:contentPart>
          </mc:Choice>
          <mc:Fallback xmlns="">
            <p:pic>
              <p:nvPicPr>
                <p:cNvPr id="126" name="Freihand 125">
                  <a:extLst>
                    <a:ext uri="{FF2B5EF4-FFF2-40B4-BE49-F238E27FC236}">
                      <a16:creationId xmlns:a16="http://schemas.microsoft.com/office/drawing/2014/main" id="{6236C46D-E944-4C10-AB95-38DC1FF772E8}"/>
                    </a:ext>
                  </a:extLst>
                </p:cNvPr>
                <p:cNvPicPr/>
                <p:nvPr/>
              </p:nvPicPr>
              <p:blipFill>
                <a:blip r:embed="rId64"/>
                <a:stretch>
                  <a:fillRect/>
                </a:stretch>
              </p:blipFill>
              <p:spPr>
                <a:xfrm>
                  <a:off x="10136987" y="1565707"/>
                  <a:ext cx="11592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27" name="Freihand 126">
                  <a:extLst>
                    <a:ext uri="{FF2B5EF4-FFF2-40B4-BE49-F238E27FC236}">
                      <a16:creationId xmlns:a16="http://schemas.microsoft.com/office/drawing/2014/main" id="{A6E6F109-ECA7-4986-BE8C-DE49288516E7}"/>
                    </a:ext>
                  </a:extLst>
                </p14:cNvPr>
                <p14:cNvContentPartPr/>
                <p14:nvPr/>
              </p14:nvContentPartPr>
              <p14:xfrm>
                <a:off x="10292507" y="1446187"/>
                <a:ext cx="103680" cy="231120"/>
              </p14:xfrm>
            </p:contentPart>
          </mc:Choice>
          <mc:Fallback xmlns="">
            <p:pic>
              <p:nvPicPr>
                <p:cNvPr id="127" name="Freihand 126">
                  <a:extLst>
                    <a:ext uri="{FF2B5EF4-FFF2-40B4-BE49-F238E27FC236}">
                      <a16:creationId xmlns:a16="http://schemas.microsoft.com/office/drawing/2014/main" id="{A6E6F109-ECA7-4986-BE8C-DE49288516E7}"/>
                    </a:ext>
                  </a:extLst>
                </p:cNvPr>
                <p:cNvPicPr/>
                <p:nvPr/>
              </p:nvPicPr>
              <p:blipFill>
                <a:blip r:embed="rId66"/>
                <a:stretch>
                  <a:fillRect/>
                </a:stretch>
              </p:blipFill>
              <p:spPr>
                <a:xfrm>
                  <a:off x="10288187" y="1441867"/>
                  <a:ext cx="112320" cy="23976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28" name="Freihand 127">
                  <a:extLst>
                    <a:ext uri="{FF2B5EF4-FFF2-40B4-BE49-F238E27FC236}">
                      <a16:creationId xmlns:a16="http://schemas.microsoft.com/office/drawing/2014/main" id="{F70E1219-8234-4DC5-803D-C2C23CFF05DD}"/>
                    </a:ext>
                  </a:extLst>
                </p14:cNvPr>
                <p14:cNvContentPartPr/>
                <p14:nvPr/>
              </p14:nvContentPartPr>
              <p14:xfrm>
                <a:off x="10444427" y="1289947"/>
                <a:ext cx="39600" cy="186480"/>
              </p14:xfrm>
            </p:contentPart>
          </mc:Choice>
          <mc:Fallback xmlns="">
            <p:pic>
              <p:nvPicPr>
                <p:cNvPr id="128" name="Freihand 127">
                  <a:extLst>
                    <a:ext uri="{FF2B5EF4-FFF2-40B4-BE49-F238E27FC236}">
                      <a16:creationId xmlns:a16="http://schemas.microsoft.com/office/drawing/2014/main" id="{F70E1219-8234-4DC5-803D-C2C23CFF05DD}"/>
                    </a:ext>
                  </a:extLst>
                </p:cNvPr>
                <p:cNvPicPr/>
                <p:nvPr/>
              </p:nvPicPr>
              <p:blipFill>
                <a:blip r:embed="rId68"/>
                <a:stretch>
                  <a:fillRect/>
                </a:stretch>
              </p:blipFill>
              <p:spPr>
                <a:xfrm>
                  <a:off x="10440107" y="1285627"/>
                  <a:ext cx="48240" cy="19512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29" name="Freihand 128">
                  <a:extLst>
                    <a:ext uri="{FF2B5EF4-FFF2-40B4-BE49-F238E27FC236}">
                      <a16:creationId xmlns:a16="http://schemas.microsoft.com/office/drawing/2014/main" id="{E767582F-952B-4422-8818-15087B4BA5F1}"/>
                    </a:ext>
                  </a:extLst>
                </p14:cNvPr>
                <p14:cNvContentPartPr/>
                <p14:nvPr/>
              </p14:nvContentPartPr>
              <p14:xfrm>
                <a:off x="10516067" y="1320187"/>
                <a:ext cx="230760" cy="129240"/>
              </p14:xfrm>
            </p:contentPart>
          </mc:Choice>
          <mc:Fallback xmlns="">
            <p:pic>
              <p:nvPicPr>
                <p:cNvPr id="129" name="Freihand 128">
                  <a:extLst>
                    <a:ext uri="{FF2B5EF4-FFF2-40B4-BE49-F238E27FC236}">
                      <a16:creationId xmlns:a16="http://schemas.microsoft.com/office/drawing/2014/main" id="{E767582F-952B-4422-8818-15087B4BA5F1}"/>
                    </a:ext>
                  </a:extLst>
                </p:cNvPr>
                <p:cNvPicPr/>
                <p:nvPr/>
              </p:nvPicPr>
              <p:blipFill>
                <a:blip r:embed="rId70"/>
                <a:stretch>
                  <a:fillRect/>
                </a:stretch>
              </p:blipFill>
              <p:spPr>
                <a:xfrm>
                  <a:off x="10511747" y="1315867"/>
                  <a:ext cx="239400" cy="1378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130" name="Freihand 129">
                  <a:extLst>
                    <a:ext uri="{FF2B5EF4-FFF2-40B4-BE49-F238E27FC236}">
                      <a16:creationId xmlns:a16="http://schemas.microsoft.com/office/drawing/2014/main" id="{61DC7DA9-0C1D-4F3E-BB35-55C156082D04}"/>
                    </a:ext>
                  </a:extLst>
                </p14:cNvPr>
                <p14:cNvContentPartPr/>
                <p14:nvPr/>
              </p14:nvContentPartPr>
              <p14:xfrm>
                <a:off x="10692467" y="1256107"/>
                <a:ext cx="18720" cy="8280"/>
              </p14:xfrm>
            </p:contentPart>
          </mc:Choice>
          <mc:Fallback xmlns="">
            <p:pic>
              <p:nvPicPr>
                <p:cNvPr id="130" name="Freihand 129">
                  <a:extLst>
                    <a:ext uri="{FF2B5EF4-FFF2-40B4-BE49-F238E27FC236}">
                      <a16:creationId xmlns:a16="http://schemas.microsoft.com/office/drawing/2014/main" id="{61DC7DA9-0C1D-4F3E-BB35-55C156082D04}"/>
                    </a:ext>
                  </a:extLst>
                </p:cNvPr>
                <p:cNvPicPr/>
                <p:nvPr/>
              </p:nvPicPr>
              <p:blipFill>
                <a:blip r:embed="rId72"/>
                <a:stretch>
                  <a:fillRect/>
                </a:stretch>
              </p:blipFill>
              <p:spPr>
                <a:xfrm>
                  <a:off x="10688147" y="1251787"/>
                  <a:ext cx="2736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131" name="Freihand 130">
                  <a:extLst>
                    <a:ext uri="{FF2B5EF4-FFF2-40B4-BE49-F238E27FC236}">
                      <a16:creationId xmlns:a16="http://schemas.microsoft.com/office/drawing/2014/main" id="{67EDB732-5226-4280-805E-B86BFDBF7EF0}"/>
                    </a:ext>
                  </a:extLst>
                </p14:cNvPr>
                <p14:cNvContentPartPr/>
                <p14:nvPr/>
              </p14:nvContentPartPr>
              <p14:xfrm>
                <a:off x="10753307" y="1266907"/>
                <a:ext cx="131400" cy="81720"/>
              </p14:xfrm>
            </p:contentPart>
          </mc:Choice>
          <mc:Fallback xmlns="">
            <p:pic>
              <p:nvPicPr>
                <p:cNvPr id="131" name="Freihand 130">
                  <a:extLst>
                    <a:ext uri="{FF2B5EF4-FFF2-40B4-BE49-F238E27FC236}">
                      <a16:creationId xmlns:a16="http://schemas.microsoft.com/office/drawing/2014/main" id="{67EDB732-5226-4280-805E-B86BFDBF7EF0}"/>
                    </a:ext>
                  </a:extLst>
                </p:cNvPr>
                <p:cNvPicPr/>
                <p:nvPr/>
              </p:nvPicPr>
              <p:blipFill>
                <a:blip r:embed="rId74"/>
                <a:stretch>
                  <a:fillRect/>
                </a:stretch>
              </p:blipFill>
              <p:spPr>
                <a:xfrm>
                  <a:off x="10748987" y="1262587"/>
                  <a:ext cx="140040" cy="903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132" name="Freihand 131">
                  <a:extLst>
                    <a:ext uri="{FF2B5EF4-FFF2-40B4-BE49-F238E27FC236}">
                      <a16:creationId xmlns:a16="http://schemas.microsoft.com/office/drawing/2014/main" id="{21BC163F-5141-4D97-8442-E9802649563E}"/>
                    </a:ext>
                  </a:extLst>
                </p14:cNvPr>
                <p14:cNvContentPartPr/>
                <p14:nvPr/>
              </p14:nvContentPartPr>
              <p14:xfrm>
                <a:off x="10873547" y="1125427"/>
                <a:ext cx="114840" cy="172440"/>
              </p14:xfrm>
            </p:contentPart>
          </mc:Choice>
          <mc:Fallback xmlns="">
            <p:pic>
              <p:nvPicPr>
                <p:cNvPr id="132" name="Freihand 131">
                  <a:extLst>
                    <a:ext uri="{FF2B5EF4-FFF2-40B4-BE49-F238E27FC236}">
                      <a16:creationId xmlns:a16="http://schemas.microsoft.com/office/drawing/2014/main" id="{21BC163F-5141-4D97-8442-E9802649563E}"/>
                    </a:ext>
                  </a:extLst>
                </p:cNvPr>
                <p:cNvPicPr/>
                <p:nvPr/>
              </p:nvPicPr>
              <p:blipFill>
                <a:blip r:embed="rId76"/>
                <a:stretch>
                  <a:fillRect/>
                </a:stretch>
              </p:blipFill>
              <p:spPr>
                <a:xfrm>
                  <a:off x="10869227" y="1121107"/>
                  <a:ext cx="12348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133" name="Freihand 132">
                  <a:extLst>
                    <a:ext uri="{FF2B5EF4-FFF2-40B4-BE49-F238E27FC236}">
                      <a16:creationId xmlns:a16="http://schemas.microsoft.com/office/drawing/2014/main" id="{6BB34569-582D-4B92-B812-44BF477F7B9C}"/>
                    </a:ext>
                  </a:extLst>
                </p14:cNvPr>
                <p14:cNvContentPartPr/>
                <p14:nvPr/>
              </p14:nvContentPartPr>
              <p14:xfrm>
                <a:off x="10212587" y="1761187"/>
                <a:ext cx="255960" cy="190080"/>
              </p14:xfrm>
            </p:contentPart>
          </mc:Choice>
          <mc:Fallback xmlns="">
            <p:pic>
              <p:nvPicPr>
                <p:cNvPr id="133" name="Freihand 132">
                  <a:extLst>
                    <a:ext uri="{FF2B5EF4-FFF2-40B4-BE49-F238E27FC236}">
                      <a16:creationId xmlns:a16="http://schemas.microsoft.com/office/drawing/2014/main" id="{6BB34569-582D-4B92-B812-44BF477F7B9C}"/>
                    </a:ext>
                  </a:extLst>
                </p:cNvPr>
                <p:cNvPicPr/>
                <p:nvPr/>
              </p:nvPicPr>
              <p:blipFill>
                <a:blip r:embed="rId78"/>
                <a:stretch>
                  <a:fillRect/>
                </a:stretch>
              </p:blipFill>
              <p:spPr>
                <a:xfrm>
                  <a:off x="10208267" y="1756867"/>
                  <a:ext cx="26460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134" name="Freihand 133">
                  <a:extLst>
                    <a:ext uri="{FF2B5EF4-FFF2-40B4-BE49-F238E27FC236}">
                      <a16:creationId xmlns:a16="http://schemas.microsoft.com/office/drawing/2014/main" id="{729431F0-7C91-4D69-AD73-189069DD7F81}"/>
                    </a:ext>
                  </a:extLst>
                </p14:cNvPr>
                <p14:cNvContentPartPr/>
                <p14:nvPr/>
              </p14:nvContentPartPr>
              <p14:xfrm>
                <a:off x="10513907" y="1562107"/>
                <a:ext cx="137160" cy="278640"/>
              </p14:xfrm>
            </p:contentPart>
          </mc:Choice>
          <mc:Fallback xmlns="">
            <p:pic>
              <p:nvPicPr>
                <p:cNvPr id="134" name="Freihand 133">
                  <a:extLst>
                    <a:ext uri="{FF2B5EF4-FFF2-40B4-BE49-F238E27FC236}">
                      <a16:creationId xmlns:a16="http://schemas.microsoft.com/office/drawing/2014/main" id="{729431F0-7C91-4D69-AD73-189069DD7F81}"/>
                    </a:ext>
                  </a:extLst>
                </p:cNvPr>
                <p:cNvPicPr/>
                <p:nvPr/>
              </p:nvPicPr>
              <p:blipFill>
                <a:blip r:embed="rId80"/>
                <a:stretch>
                  <a:fillRect/>
                </a:stretch>
              </p:blipFill>
              <p:spPr>
                <a:xfrm>
                  <a:off x="10509587" y="1557787"/>
                  <a:ext cx="145800" cy="28728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135" name="Freihand 134">
                  <a:extLst>
                    <a:ext uri="{FF2B5EF4-FFF2-40B4-BE49-F238E27FC236}">
                      <a16:creationId xmlns:a16="http://schemas.microsoft.com/office/drawing/2014/main" id="{F688F0E9-07EC-45F3-B36C-30A675DC8B0E}"/>
                    </a:ext>
                  </a:extLst>
                </p14:cNvPr>
                <p14:cNvContentPartPr/>
                <p14:nvPr/>
              </p14:nvContentPartPr>
              <p14:xfrm>
                <a:off x="10432907" y="1585507"/>
                <a:ext cx="360" cy="360"/>
              </p14:xfrm>
            </p:contentPart>
          </mc:Choice>
          <mc:Fallback xmlns="">
            <p:pic>
              <p:nvPicPr>
                <p:cNvPr id="135" name="Freihand 134">
                  <a:extLst>
                    <a:ext uri="{FF2B5EF4-FFF2-40B4-BE49-F238E27FC236}">
                      <a16:creationId xmlns:a16="http://schemas.microsoft.com/office/drawing/2014/main" id="{F688F0E9-07EC-45F3-B36C-30A675DC8B0E}"/>
                    </a:ext>
                  </a:extLst>
                </p:cNvPr>
                <p:cNvPicPr/>
                <p:nvPr/>
              </p:nvPicPr>
              <p:blipFill>
                <a:blip r:embed="rId82"/>
                <a:stretch>
                  <a:fillRect/>
                </a:stretch>
              </p:blipFill>
              <p:spPr>
                <a:xfrm>
                  <a:off x="10428587" y="15811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136" name="Freihand 135">
                  <a:extLst>
                    <a:ext uri="{FF2B5EF4-FFF2-40B4-BE49-F238E27FC236}">
                      <a16:creationId xmlns:a16="http://schemas.microsoft.com/office/drawing/2014/main" id="{8B5B36B9-259B-47D8-916B-68190B667E3E}"/>
                    </a:ext>
                  </a:extLst>
                </p14:cNvPr>
                <p14:cNvContentPartPr/>
                <p14:nvPr/>
              </p14:nvContentPartPr>
              <p14:xfrm>
                <a:off x="10782467" y="1441507"/>
                <a:ext cx="168480" cy="212040"/>
              </p14:xfrm>
            </p:contentPart>
          </mc:Choice>
          <mc:Fallback xmlns="">
            <p:pic>
              <p:nvPicPr>
                <p:cNvPr id="136" name="Freihand 135">
                  <a:extLst>
                    <a:ext uri="{FF2B5EF4-FFF2-40B4-BE49-F238E27FC236}">
                      <a16:creationId xmlns:a16="http://schemas.microsoft.com/office/drawing/2014/main" id="{8B5B36B9-259B-47D8-916B-68190B667E3E}"/>
                    </a:ext>
                  </a:extLst>
                </p:cNvPr>
                <p:cNvPicPr/>
                <p:nvPr/>
              </p:nvPicPr>
              <p:blipFill>
                <a:blip r:embed="rId84"/>
                <a:stretch>
                  <a:fillRect/>
                </a:stretch>
              </p:blipFill>
              <p:spPr>
                <a:xfrm>
                  <a:off x="10778147" y="1437187"/>
                  <a:ext cx="177120" cy="2206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137" name="Freihand 136">
                  <a:extLst>
                    <a:ext uri="{FF2B5EF4-FFF2-40B4-BE49-F238E27FC236}">
                      <a16:creationId xmlns:a16="http://schemas.microsoft.com/office/drawing/2014/main" id="{1738D4A9-464D-4101-B060-38ADE085D302}"/>
                    </a:ext>
                  </a:extLst>
                </p14:cNvPr>
                <p14:cNvContentPartPr/>
                <p14:nvPr/>
              </p14:nvContentPartPr>
              <p14:xfrm>
                <a:off x="10993787" y="1459507"/>
                <a:ext cx="115200" cy="92880"/>
              </p14:xfrm>
            </p:contentPart>
          </mc:Choice>
          <mc:Fallback xmlns="">
            <p:pic>
              <p:nvPicPr>
                <p:cNvPr id="137" name="Freihand 136">
                  <a:extLst>
                    <a:ext uri="{FF2B5EF4-FFF2-40B4-BE49-F238E27FC236}">
                      <a16:creationId xmlns:a16="http://schemas.microsoft.com/office/drawing/2014/main" id="{1738D4A9-464D-4101-B060-38ADE085D302}"/>
                    </a:ext>
                  </a:extLst>
                </p:cNvPr>
                <p:cNvPicPr/>
                <p:nvPr/>
              </p:nvPicPr>
              <p:blipFill>
                <a:blip r:embed="rId86"/>
                <a:stretch>
                  <a:fillRect/>
                </a:stretch>
              </p:blipFill>
              <p:spPr>
                <a:xfrm>
                  <a:off x="10989467" y="1455187"/>
                  <a:ext cx="12384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139" name="Freihand 138">
                  <a:extLst>
                    <a:ext uri="{FF2B5EF4-FFF2-40B4-BE49-F238E27FC236}">
                      <a16:creationId xmlns:a16="http://schemas.microsoft.com/office/drawing/2014/main" id="{CEEB7F68-74F1-48D0-9531-0BD480DD7A42}"/>
                    </a:ext>
                  </a:extLst>
                </p14:cNvPr>
                <p14:cNvContentPartPr/>
                <p14:nvPr/>
              </p14:nvContentPartPr>
              <p14:xfrm>
                <a:off x="10407347" y="1964587"/>
                <a:ext cx="269280" cy="213120"/>
              </p14:xfrm>
            </p:contentPart>
          </mc:Choice>
          <mc:Fallback xmlns="">
            <p:pic>
              <p:nvPicPr>
                <p:cNvPr id="139" name="Freihand 138">
                  <a:extLst>
                    <a:ext uri="{FF2B5EF4-FFF2-40B4-BE49-F238E27FC236}">
                      <a16:creationId xmlns:a16="http://schemas.microsoft.com/office/drawing/2014/main" id="{CEEB7F68-74F1-48D0-9531-0BD480DD7A42}"/>
                    </a:ext>
                  </a:extLst>
                </p:cNvPr>
                <p:cNvPicPr/>
                <p:nvPr/>
              </p:nvPicPr>
              <p:blipFill>
                <a:blip r:embed="rId88"/>
                <a:stretch>
                  <a:fillRect/>
                </a:stretch>
              </p:blipFill>
              <p:spPr>
                <a:xfrm>
                  <a:off x="10403027" y="1960267"/>
                  <a:ext cx="277920" cy="22176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140" name="Freihand 139">
                  <a:extLst>
                    <a:ext uri="{FF2B5EF4-FFF2-40B4-BE49-F238E27FC236}">
                      <a16:creationId xmlns:a16="http://schemas.microsoft.com/office/drawing/2014/main" id="{FE779FE8-A7E1-4E21-B6B6-26AC97D8423A}"/>
                    </a:ext>
                  </a:extLst>
                </p14:cNvPr>
                <p14:cNvContentPartPr/>
                <p14:nvPr/>
              </p14:nvContentPartPr>
              <p14:xfrm>
                <a:off x="10616867" y="1931107"/>
                <a:ext cx="21240" cy="11520"/>
              </p14:xfrm>
            </p:contentPart>
          </mc:Choice>
          <mc:Fallback xmlns="">
            <p:pic>
              <p:nvPicPr>
                <p:cNvPr id="140" name="Freihand 139">
                  <a:extLst>
                    <a:ext uri="{FF2B5EF4-FFF2-40B4-BE49-F238E27FC236}">
                      <a16:creationId xmlns:a16="http://schemas.microsoft.com/office/drawing/2014/main" id="{FE779FE8-A7E1-4E21-B6B6-26AC97D8423A}"/>
                    </a:ext>
                  </a:extLst>
                </p:cNvPr>
                <p:cNvPicPr/>
                <p:nvPr/>
              </p:nvPicPr>
              <p:blipFill>
                <a:blip r:embed="rId90"/>
                <a:stretch>
                  <a:fillRect/>
                </a:stretch>
              </p:blipFill>
              <p:spPr>
                <a:xfrm>
                  <a:off x="10612547" y="1926787"/>
                  <a:ext cx="29880" cy="2016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141" name="Freihand 140">
                  <a:extLst>
                    <a:ext uri="{FF2B5EF4-FFF2-40B4-BE49-F238E27FC236}">
                      <a16:creationId xmlns:a16="http://schemas.microsoft.com/office/drawing/2014/main" id="{991372D8-CC75-4A99-9EBF-E796608956C8}"/>
                    </a:ext>
                  </a:extLst>
                </p14:cNvPr>
                <p14:cNvContentPartPr/>
                <p14:nvPr/>
              </p14:nvContentPartPr>
              <p14:xfrm>
                <a:off x="10737467" y="1918507"/>
                <a:ext cx="75600" cy="125640"/>
              </p14:xfrm>
            </p:contentPart>
          </mc:Choice>
          <mc:Fallback xmlns="">
            <p:pic>
              <p:nvPicPr>
                <p:cNvPr id="141" name="Freihand 140">
                  <a:extLst>
                    <a:ext uri="{FF2B5EF4-FFF2-40B4-BE49-F238E27FC236}">
                      <a16:creationId xmlns:a16="http://schemas.microsoft.com/office/drawing/2014/main" id="{991372D8-CC75-4A99-9EBF-E796608956C8}"/>
                    </a:ext>
                  </a:extLst>
                </p:cNvPr>
                <p:cNvPicPr/>
                <p:nvPr/>
              </p:nvPicPr>
              <p:blipFill>
                <a:blip r:embed="rId92"/>
                <a:stretch>
                  <a:fillRect/>
                </a:stretch>
              </p:blipFill>
              <p:spPr>
                <a:xfrm>
                  <a:off x="10733147" y="1914187"/>
                  <a:ext cx="8424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142" name="Freihand 141">
                  <a:extLst>
                    <a:ext uri="{FF2B5EF4-FFF2-40B4-BE49-F238E27FC236}">
                      <a16:creationId xmlns:a16="http://schemas.microsoft.com/office/drawing/2014/main" id="{1360D358-1C41-48D7-AE6E-418A75CD8DDF}"/>
                    </a:ext>
                  </a:extLst>
                </p14:cNvPr>
                <p14:cNvContentPartPr/>
                <p14:nvPr/>
              </p14:nvContentPartPr>
              <p14:xfrm>
                <a:off x="10831787" y="1882147"/>
                <a:ext cx="113760" cy="100080"/>
              </p14:xfrm>
            </p:contentPart>
          </mc:Choice>
          <mc:Fallback xmlns="">
            <p:pic>
              <p:nvPicPr>
                <p:cNvPr id="142" name="Freihand 141">
                  <a:extLst>
                    <a:ext uri="{FF2B5EF4-FFF2-40B4-BE49-F238E27FC236}">
                      <a16:creationId xmlns:a16="http://schemas.microsoft.com/office/drawing/2014/main" id="{1360D358-1C41-48D7-AE6E-418A75CD8DDF}"/>
                    </a:ext>
                  </a:extLst>
                </p:cNvPr>
                <p:cNvPicPr/>
                <p:nvPr/>
              </p:nvPicPr>
              <p:blipFill>
                <a:blip r:embed="rId94"/>
                <a:stretch>
                  <a:fillRect/>
                </a:stretch>
              </p:blipFill>
              <p:spPr>
                <a:xfrm>
                  <a:off x="10827467" y="1877827"/>
                  <a:ext cx="12240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143" name="Freihand 142">
                  <a:extLst>
                    <a:ext uri="{FF2B5EF4-FFF2-40B4-BE49-F238E27FC236}">
                      <a16:creationId xmlns:a16="http://schemas.microsoft.com/office/drawing/2014/main" id="{39F1808B-089E-43A7-BD65-DC48148F32F9}"/>
                    </a:ext>
                  </a:extLst>
                </p14:cNvPr>
                <p14:cNvContentPartPr/>
                <p14:nvPr/>
              </p14:nvContentPartPr>
              <p14:xfrm>
                <a:off x="11114027" y="1679467"/>
                <a:ext cx="249840" cy="190440"/>
              </p14:xfrm>
            </p:contentPart>
          </mc:Choice>
          <mc:Fallback xmlns="">
            <p:pic>
              <p:nvPicPr>
                <p:cNvPr id="143" name="Freihand 142">
                  <a:extLst>
                    <a:ext uri="{FF2B5EF4-FFF2-40B4-BE49-F238E27FC236}">
                      <a16:creationId xmlns:a16="http://schemas.microsoft.com/office/drawing/2014/main" id="{39F1808B-089E-43A7-BD65-DC48148F32F9}"/>
                    </a:ext>
                  </a:extLst>
                </p:cNvPr>
                <p:cNvPicPr/>
                <p:nvPr/>
              </p:nvPicPr>
              <p:blipFill>
                <a:blip r:embed="rId96"/>
                <a:stretch>
                  <a:fillRect/>
                </a:stretch>
              </p:blipFill>
              <p:spPr>
                <a:xfrm>
                  <a:off x="11109707" y="1675147"/>
                  <a:ext cx="25848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144" name="Freihand 143">
                  <a:extLst>
                    <a:ext uri="{FF2B5EF4-FFF2-40B4-BE49-F238E27FC236}">
                      <a16:creationId xmlns:a16="http://schemas.microsoft.com/office/drawing/2014/main" id="{4AF59E13-44AA-4157-AB4B-DD7829BDE7A9}"/>
                    </a:ext>
                  </a:extLst>
                </p14:cNvPr>
                <p14:cNvContentPartPr/>
                <p14:nvPr/>
              </p14:nvContentPartPr>
              <p14:xfrm>
                <a:off x="11318867" y="1650307"/>
                <a:ext cx="360" cy="360"/>
              </p14:xfrm>
            </p:contentPart>
          </mc:Choice>
          <mc:Fallback xmlns="">
            <p:pic>
              <p:nvPicPr>
                <p:cNvPr id="144" name="Freihand 143">
                  <a:extLst>
                    <a:ext uri="{FF2B5EF4-FFF2-40B4-BE49-F238E27FC236}">
                      <a16:creationId xmlns:a16="http://schemas.microsoft.com/office/drawing/2014/main" id="{4AF59E13-44AA-4157-AB4B-DD7829BDE7A9}"/>
                    </a:ext>
                  </a:extLst>
                </p:cNvPr>
                <p:cNvPicPr/>
                <p:nvPr/>
              </p:nvPicPr>
              <p:blipFill>
                <a:blip r:embed="rId82"/>
                <a:stretch>
                  <a:fillRect/>
                </a:stretch>
              </p:blipFill>
              <p:spPr>
                <a:xfrm>
                  <a:off x="11314547" y="16459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145" name="Freihand 144">
                  <a:extLst>
                    <a:ext uri="{FF2B5EF4-FFF2-40B4-BE49-F238E27FC236}">
                      <a16:creationId xmlns:a16="http://schemas.microsoft.com/office/drawing/2014/main" id="{86AE09F6-E94B-45F9-8D94-CF88E7AF8B51}"/>
                    </a:ext>
                  </a:extLst>
                </p14:cNvPr>
                <p14:cNvContentPartPr/>
                <p14:nvPr/>
              </p14:nvContentPartPr>
              <p14:xfrm>
                <a:off x="11428307" y="1613227"/>
                <a:ext cx="127800" cy="160560"/>
              </p14:xfrm>
            </p:contentPart>
          </mc:Choice>
          <mc:Fallback xmlns="">
            <p:pic>
              <p:nvPicPr>
                <p:cNvPr id="145" name="Freihand 144">
                  <a:extLst>
                    <a:ext uri="{FF2B5EF4-FFF2-40B4-BE49-F238E27FC236}">
                      <a16:creationId xmlns:a16="http://schemas.microsoft.com/office/drawing/2014/main" id="{86AE09F6-E94B-45F9-8D94-CF88E7AF8B51}"/>
                    </a:ext>
                  </a:extLst>
                </p:cNvPr>
                <p:cNvPicPr/>
                <p:nvPr/>
              </p:nvPicPr>
              <p:blipFill>
                <a:blip r:embed="rId99"/>
                <a:stretch>
                  <a:fillRect/>
                </a:stretch>
              </p:blipFill>
              <p:spPr>
                <a:xfrm>
                  <a:off x="11423987" y="1608907"/>
                  <a:ext cx="136440" cy="169200"/>
                </a:xfrm>
                <a:prstGeom prst="rect">
                  <a:avLst/>
                </a:prstGeom>
              </p:spPr>
            </p:pic>
          </mc:Fallback>
        </mc:AlternateContent>
      </p:grpSp>
      <p:grpSp>
        <p:nvGrpSpPr>
          <p:cNvPr id="169" name="Gruppieren 168">
            <a:extLst>
              <a:ext uri="{FF2B5EF4-FFF2-40B4-BE49-F238E27FC236}">
                <a16:creationId xmlns:a16="http://schemas.microsoft.com/office/drawing/2014/main" id="{933DBBF2-1490-48E8-9AE7-7A35F332A787}"/>
              </a:ext>
            </a:extLst>
          </p:cNvPr>
          <p:cNvGrpSpPr/>
          <p:nvPr/>
        </p:nvGrpSpPr>
        <p:grpSpPr>
          <a:xfrm>
            <a:off x="1016747" y="1005547"/>
            <a:ext cx="3457800" cy="4363560"/>
            <a:chOff x="1016747" y="1005547"/>
            <a:chExt cx="3457800" cy="4363560"/>
          </a:xfrm>
        </p:grpSpPr>
        <mc:AlternateContent xmlns:mc="http://schemas.openxmlformats.org/markup-compatibility/2006" xmlns:p14="http://schemas.microsoft.com/office/powerpoint/2010/main">
          <mc:Choice Requires="p14">
            <p:contentPart p14:bwMode="auto" r:id="rId100">
              <p14:nvContentPartPr>
                <p14:cNvPr id="5" name="Freihand 4">
                  <a:extLst>
                    <a:ext uri="{FF2B5EF4-FFF2-40B4-BE49-F238E27FC236}">
                      <a16:creationId xmlns:a16="http://schemas.microsoft.com/office/drawing/2014/main" id="{F8E429F4-D1FC-4BB9-B6D5-1C3DF4EAD5E1}"/>
                    </a:ext>
                  </a:extLst>
                </p14:cNvPr>
                <p14:cNvContentPartPr/>
                <p14:nvPr/>
              </p14:nvContentPartPr>
              <p14:xfrm>
                <a:off x="1446227" y="2170867"/>
                <a:ext cx="300960" cy="356760"/>
              </p14:xfrm>
            </p:contentPart>
          </mc:Choice>
          <mc:Fallback xmlns="">
            <p:pic>
              <p:nvPicPr>
                <p:cNvPr id="5" name="Freihand 4">
                  <a:extLst>
                    <a:ext uri="{FF2B5EF4-FFF2-40B4-BE49-F238E27FC236}">
                      <a16:creationId xmlns:a16="http://schemas.microsoft.com/office/drawing/2014/main" id="{F8E429F4-D1FC-4BB9-B6D5-1C3DF4EAD5E1}"/>
                    </a:ext>
                  </a:extLst>
                </p:cNvPr>
                <p:cNvPicPr/>
                <p:nvPr/>
              </p:nvPicPr>
              <p:blipFill>
                <a:blip r:embed="rId101"/>
                <a:stretch>
                  <a:fillRect/>
                </a:stretch>
              </p:blipFill>
              <p:spPr>
                <a:xfrm>
                  <a:off x="1441907" y="2166547"/>
                  <a:ext cx="309600" cy="36540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6" name="Freihand 5">
                  <a:extLst>
                    <a:ext uri="{FF2B5EF4-FFF2-40B4-BE49-F238E27FC236}">
                      <a16:creationId xmlns:a16="http://schemas.microsoft.com/office/drawing/2014/main" id="{CFA47AB0-34BD-40D3-B87B-F734EA0F7F51}"/>
                    </a:ext>
                  </a:extLst>
                </p14:cNvPr>
                <p14:cNvContentPartPr/>
                <p14:nvPr/>
              </p14:nvContentPartPr>
              <p14:xfrm>
                <a:off x="1040507" y="2647867"/>
                <a:ext cx="411840" cy="425880"/>
              </p14:xfrm>
            </p:contentPart>
          </mc:Choice>
          <mc:Fallback xmlns="">
            <p:pic>
              <p:nvPicPr>
                <p:cNvPr id="6" name="Freihand 5">
                  <a:extLst>
                    <a:ext uri="{FF2B5EF4-FFF2-40B4-BE49-F238E27FC236}">
                      <a16:creationId xmlns:a16="http://schemas.microsoft.com/office/drawing/2014/main" id="{CFA47AB0-34BD-40D3-B87B-F734EA0F7F51}"/>
                    </a:ext>
                  </a:extLst>
                </p:cNvPr>
                <p:cNvPicPr/>
                <p:nvPr/>
              </p:nvPicPr>
              <p:blipFill>
                <a:blip r:embed="rId103"/>
                <a:stretch>
                  <a:fillRect/>
                </a:stretch>
              </p:blipFill>
              <p:spPr>
                <a:xfrm>
                  <a:off x="1036187" y="2643547"/>
                  <a:ext cx="420480" cy="43452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9" name="Freihand 8">
                  <a:extLst>
                    <a:ext uri="{FF2B5EF4-FFF2-40B4-BE49-F238E27FC236}">
                      <a16:creationId xmlns:a16="http://schemas.microsoft.com/office/drawing/2014/main" id="{DC96E846-BE9F-4B1F-9703-A7B832E7268F}"/>
                    </a:ext>
                  </a:extLst>
                </p14:cNvPr>
                <p14:cNvContentPartPr/>
                <p14:nvPr/>
              </p14:nvContentPartPr>
              <p14:xfrm>
                <a:off x="1465667" y="2446627"/>
                <a:ext cx="137880" cy="211320"/>
              </p14:xfrm>
            </p:contentPart>
          </mc:Choice>
          <mc:Fallback xmlns="">
            <p:pic>
              <p:nvPicPr>
                <p:cNvPr id="9" name="Freihand 8">
                  <a:extLst>
                    <a:ext uri="{FF2B5EF4-FFF2-40B4-BE49-F238E27FC236}">
                      <a16:creationId xmlns:a16="http://schemas.microsoft.com/office/drawing/2014/main" id="{DC96E846-BE9F-4B1F-9703-A7B832E7268F}"/>
                    </a:ext>
                  </a:extLst>
                </p:cNvPr>
                <p:cNvPicPr/>
                <p:nvPr/>
              </p:nvPicPr>
              <p:blipFill>
                <a:blip r:embed="rId105"/>
                <a:stretch>
                  <a:fillRect/>
                </a:stretch>
              </p:blipFill>
              <p:spPr>
                <a:xfrm>
                  <a:off x="1461347" y="2442307"/>
                  <a:ext cx="146520" cy="21996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10" name="Freihand 9">
                  <a:extLst>
                    <a:ext uri="{FF2B5EF4-FFF2-40B4-BE49-F238E27FC236}">
                      <a16:creationId xmlns:a16="http://schemas.microsoft.com/office/drawing/2014/main" id="{6A3774B6-911C-4529-8BA3-BFFEDD993CF4}"/>
                    </a:ext>
                  </a:extLst>
                </p14:cNvPr>
                <p14:cNvContentPartPr/>
                <p14:nvPr/>
              </p14:nvContentPartPr>
              <p14:xfrm>
                <a:off x="1693547" y="2412427"/>
                <a:ext cx="89280" cy="164520"/>
              </p14:xfrm>
            </p:contentPart>
          </mc:Choice>
          <mc:Fallback xmlns="">
            <p:pic>
              <p:nvPicPr>
                <p:cNvPr id="10" name="Freihand 9">
                  <a:extLst>
                    <a:ext uri="{FF2B5EF4-FFF2-40B4-BE49-F238E27FC236}">
                      <a16:creationId xmlns:a16="http://schemas.microsoft.com/office/drawing/2014/main" id="{6A3774B6-911C-4529-8BA3-BFFEDD993CF4}"/>
                    </a:ext>
                  </a:extLst>
                </p:cNvPr>
                <p:cNvPicPr/>
                <p:nvPr/>
              </p:nvPicPr>
              <p:blipFill>
                <a:blip r:embed="rId107"/>
                <a:stretch>
                  <a:fillRect/>
                </a:stretch>
              </p:blipFill>
              <p:spPr>
                <a:xfrm>
                  <a:off x="1689227" y="2408107"/>
                  <a:ext cx="9792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11" name="Freihand 10">
                  <a:extLst>
                    <a:ext uri="{FF2B5EF4-FFF2-40B4-BE49-F238E27FC236}">
                      <a16:creationId xmlns:a16="http://schemas.microsoft.com/office/drawing/2014/main" id="{B5AC671B-2CCA-4317-AEC3-072F78541BCF}"/>
                    </a:ext>
                  </a:extLst>
                </p14:cNvPr>
                <p14:cNvContentPartPr/>
                <p14:nvPr/>
              </p14:nvContentPartPr>
              <p14:xfrm>
                <a:off x="1734947" y="2461027"/>
                <a:ext cx="59400" cy="47160"/>
              </p14:xfrm>
            </p:contentPart>
          </mc:Choice>
          <mc:Fallback xmlns="">
            <p:pic>
              <p:nvPicPr>
                <p:cNvPr id="11" name="Freihand 10">
                  <a:extLst>
                    <a:ext uri="{FF2B5EF4-FFF2-40B4-BE49-F238E27FC236}">
                      <a16:creationId xmlns:a16="http://schemas.microsoft.com/office/drawing/2014/main" id="{B5AC671B-2CCA-4317-AEC3-072F78541BCF}"/>
                    </a:ext>
                  </a:extLst>
                </p:cNvPr>
                <p:cNvPicPr/>
                <p:nvPr/>
              </p:nvPicPr>
              <p:blipFill>
                <a:blip r:embed="rId109"/>
                <a:stretch>
                  <a:fillRect/>
                </a:stretch>
              </p:blipFill>
              <p:spPr>
                <a:xfrm>
                  <a:off x="1730627" y="2456707"/>
                  <a:ext cx="68040" cy="5580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12" name="Freihand 11">
                  <a:extLst>
                    <a:ext uri="{FF2B5EF4-FFF2-40B4-BE49-F238E27FC236}">
                      <a16:creationId xmlns:a16="http://schemas.microsoft.com/office/drawing/2014/main" id="{C548A37E-0EED-4318-9C13-BE3803EF505B}"/>
                    </a:ext>
                  </a:extLst>
                </p14:cNvPr>
                <p14:cNvContentPartPr/>
                <p14:nvPr/>
              </p14:nvContentPartPr>
              <p14:xfrm>
                <a:off x="1796867" y="2372827"/>
                <a:ext cx="92880" cy="112680"/>
              </p14:xfrm>
            </p:contentPart>
          </mc:Choice>
          <mc:Fallback xmlns="">
            <p:pic>
              <p:nvPicPr>
                <p:cNvPr id="12" name="Freihand 11">
                  <a:extLst>
                    <a:ext uri="{FF2B5EF4-FFF2-40B4-BE49-F238E27FC236}">
                      <a16:creationId xmlns:a16="http://schemas.microsoft.com/office/drawing/2014/main" id="{C548A37E-0EED-4318-9C13-BE3803EF505B}"/>
                    </a:ext>
                  </a:extLst>
                </p:cNvPr>
                <p:cNvPicPr/>
                <p:nvPr/>
              </p:nvPicPr>
              <p:blipFill>
                <a:blip r:embed="rId111"/>
                <a:stretch>
                  <a:fillRect/>
                </a:stretch>
              </p:blipFill>
              <p:spPr>
                <a:xfrm>
                  <a:off x="1792547" y="2368507"/>
                  <a:ext cx="10152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13" name="Freihand 12">
                  <a:extLst>
                    <a:ext uri="{FF2B5EF4-FFF2-40B4-BE49-F238E27FC236}">
                      <a16:creationId xmlns:a16="http://schemas.microsoft.com/office/drawing/2014/main" id="{A317088A-D3D2-4E6F-AFBC-3498C915906F}"/>
                    </a:ext>
                  </a:extLst>
                </p14:cNvPr>
                <p14:cNvContentPartPr/>
                <p14:nvPr/>
              </p14:nvContentPartPr>
              <p14:xfrm>
                <a:off x="1887227" y="2266267"/>
                <a:ext cx="98640" cy="119160"/>
              </p14:xfrm>
            </p:contentPart>
          </mc:Choice>
          <mc:Fallback xmlns="">
            <p:pic>
              <p:nvPicPr>
                <p:cNvPr id="13" name="Freihand 12">
                  <a:extLst>
                    <a:ext uri="{FF2B5EF4-FFF2-40B4-BE49-F238E27FC236}">
                      <a16:creationId xmlns:a16="http://schemas.microsoft.com/office/drawing/2014/main" id="{A317088A-D3D2-4E6F-AFBC-3498C915906F}"/>
                    </a:ext>
                  </a:extLst>
                </p:cNvPr>
                <p:cNvPicPr/>
                <p:nvPr/>
              </p:nvPicPr>
              <p:blipFill>
                <a:blip r:embed="rId113"/>
                <a:stretch>
                  <a:fillRect/>
                </a:stretch>
              </p:blipFill>
              <p:spPr>
                <a:xfrm>
                  <a:off x="1882907" y="2261947"/>
                  <a:ext cx="1072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14" name="Freihand 13">
                  <a:extLst>
                    <a:ext uri="{FF2B5EF4-FFF2-40B4-BE49-F238E27FC236}">
                      <a16:creationId xmlns:a16="http://schemas.microsoft.com/office/drawing/2014/main" id="{918446AF-A01B-4538-AA67-B1EC6BCAC0D6}"/>
                    </a:ext>
                  </a:extLst>
                </p14:cNvPr>
                <p14:cNvContentPartPr/>
                <p14:nvPr/>
              </p14:nvContentPartPr>
              <p14:xfrm>
                <a:off x="2039867" y="2285707"/>
                <a:ext cx="360" cy="360"/>
              </p14:xfrm>
            </p:contentPart>
          </mc:Choice>
          <mc:Fallback xmlns="">
            <p:pic>
              <p:nvPicPr>
                <p:cNvPr id="14" name="Freihand 13">
                  <a:extLst>
                    <a:ext uri="{FF2B5EF4-FFF2-40B4-BE49-F238E27FC236}">
                      <a16:creationId xmlns:a16="http://schemas.microsoft.com/office/drawing/2014/main" id="{918446AF-A01B-4538-AA67-B1EC6BCAC0D6}"/>
                    </a:ext>
                  </a:extLst>
                </p:cNvPr>
                <p:cNvPicPr/>
                <p:nvPr/>
              </p:nvPicPr>
              <p:blipFill>
                <a:blip r:embed="rId82"/>
                <a:stretch>
                  <a:fillRect/>
                </a:stretch>
              </p:blipFill>
              <p:spPr>
                <a:xfrm>
                  <a:off x="2035547" y="22813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5" name="Freihand 14">
                  <a:extLst>
                    <a:ext uri="{FF2B5EF4-FFF2-40B4-BE49-F238E27FC236}">
                      <a16:creationId xmlns:a16="http://schemas.microsoft.com/office/drawing/2014/main" id="{326D2411-9CD0-4601-B074-77691772ED2C}"/>
                    </a:ext>
                  </a:extLst>
                </p14:cNvPr>
                <p14:cNvContentPartPr/>
                <p14:nvPr/>
              </p14:nvContentPartPr>
              <p14:xfrm>
                <a:off x="2035187" y="2204347"/>
                <a:ext cx="105120" cy="113760"/>
              </p14:xfrm>
            </p:contentPart>
          </mc:Choice>
          <mc:Fallback xmlns="">
            <p:pic>
              <p:nvPicPr>
                <p:cNvPr id="15" name="Freihand 14">
                  <a:extLst>
                    <a:ext uri="{FF2B5EF4-FFF2-40B4-BE49-F238E27FC236}">
                      <a16:creationId xmlns:a16="http://schemas.microsoft.com/office/drawing/2014/main" id="{326D2411-9CD0-4601-B074-77691772ED2C}"/>
                    </a:ext>
                  </a:extLst>
                </p:cNvPr>
                <p:cNvPicPr/>
                <p:nvPr/>
              </p:nvPicPr>
              <p:blipFill>
                <a:blip r:embed="rId116"/>
                <a:stretch>
                  <a:fillRect/>
                </a:stretch>
              </p:blipFill>
              <p:spPr>
                <a:xfrm>
                  <a:off x="2030867" y="2200027"/>
                  <a:ext cx="113760" cy="122400"/>
                </a:xfrm>
                <a:prstGeom prst="rect">
                  <a:avLst/>
                </a:prstGeom>
              </p:spPr>
            </p:pic>
          </mc:Fallback>
        </mc:AlternateContent>
        <mc:AlternateContent xmlns:mc="http://schemas.openxmlformats.org/markup-compatibility/2006" xmlns:p14="http://schemas.microsoft.com/office/powerpoint/2010/main">
          <mc:Choice Requires="p14">
            <p:contentPart p14:bwMode="auto" r:id="rId117">
              <p14:nvContentPartPr>
                <p14:cNvPr id="16" name="Freihand 15">
                  <a:extLst>
                    <a:ext uri="{FF2B5EF4-FFF2-40B4-BE49-F238E27FC236}">
                      <a16:creationId xmlns:a16="http://schemas.microsoft.com/office/drawing/2014/main" id="{75D171D3-061B-4CF2-94C0-D7D6E5F5D065}"/>
                    </a:ext>
                  </a:extLst>
                </p14:cNvPr>
                <p14:cNvContentPartPr/>
                <p14:nvPr/>
              </p14:nvContentPartPr>
              <p14:xfrm>
                <a:off x="2175587" y="2128387"/>
                <a:ext cx="69120" cy="83880"/>
              </p14:xfrm>
            </p:contentPart>
          </mc:Choice>
          <mc:Fallback xmlns="">
            <p:pic>
              <p:nvPicPr>
                <p:cNvPr id="16" name="Freihand 15">
                  <a:extLst>
                    <a:ext uri="{FF2B5EF4-FFF2-40B4-BE49-F238E27FC236}">
                      <a16:creationId xmlns:a16="http://schemas.microsoft.com/office/drawing/2014/main" id="{75D171D3-061B-4CF2-94C0-D7D6E5F5D065}"/>
                    </a:ext>
                  </a:extLst>
                </p:cNvPr>
                <p:cNvPicPr/>
                <p:nvPr/>
              </p:nvPicPr>
              <p:blipFill>
                <a:blip r:embed="rId118"/>
                <a:stretch>
                  <a:fillRect/>
                </a:stretch>
              </p:blipFill>
              <p:spPr>
                <a:xfrm>
                  <a:off x="2171267" y="2124067"/>
                  <a:ext cx="7776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17" name="Freihand 16">
                  <a:extLst>
                    <a:ext uri="{FF2B5EF4-FFF2-40B4-BE49-F238E27FC236}">
                      <a16:creationId xmlns:a16="http://schemas.microsoft.com/office/drawing/2014/main" id="{552DE32B-3E2E-4ACC-8F8C-FB0F68E831B1}"/>
                    </a:ext>
                  </a:extLst>
                </p14:cNvPr>
                <p14:cNvContentPartPr/>
                <p14:nvPr/>
              </p14:nvContentPartPr>
              <p14:xfrm>
                <a:off x="1016747" y="1917427"/>
                <a:ext cx="444240" cy="489960"/>
              </p14:xfrm>
            </p:contentPart>
          </mc:Choice>
          <mc:Fallback xmlns="">
            <p:pic>
              <p:nvPicPr>
                <p:cNvPr id="17" name="Freihand 16">
                  <a:extLst>
                    <a:ext uri="{FF2B5EF4-FFF2-40B4-BE49-F238E27FC236}">
                      <a16:creationId xmlns:a16="http://schemas.microsoft.com/office/drawing/2014/main" id="{552DE32B-3E2E-4ACC-8F8C-FB0F68E831B1}"/>
                    </a:ext>
                  </a:extLst>
                </p:cNvPr>
                <p:cNvPicPr/>
                <p:nvPr/>
              </p:nvPicPr>
              <p:blipFill>
                <a:blip r:embed="rId120"/>
                <a:stretch>
                  <a:fillRect/>
                </a:stretch>
              </p:blipFill>
              <p:spPr>
                <a:xfrm>
                  <a:off x="1012427" y="1913107"/>
                  <a:ext cx="452880" cy="498600"/>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18" name="Freihand 17">
                  <a:extLst>
                    <a:ext uri="{FF2B5EF4-FFF2-40B4-BE49-F238E27FC236}">
                      <a16:creationId xmlns:a16="http://schemas.microsoft.com/office/drawing/2014/main" id="{5A5BEE3E-43E3-422F-925D-E663FBAEE897}"/>
                    </a:ext>
                  </a:extLst>
                </p14:cNvPr>
                <p14:cNvContentPartPr/>
                <p14:nvPr/>
              </p14:nvContentPartPr>
              <p14:xfrm>
                <a:off x="1396907" y="1509187"/>
                <a:ext cx="135360" cy="171000"/>
              </p14:xfrm>
            </p:contentPart>
          </mc:Choice>
          <mc:Fallback xmlns="">
            <p:pic>
              <p:nvPicPr>
                <p:cNvPr id="18" name="Freihand 17">
                  <a:extLst>
                    <a:ext uri="{FF2B5EF4-FFF2-40B4-BE49-F238E27FC236}">
                      <a16:creationId xmlns:a16="http://schemas.microsoft.com/office/drawing/2014/main" id="{5A5BEE3E-43E3-422F-925D-E663FBAEE897}"/>
                    </a:ext>
                  </a:extLst>
                </p:cNvPr>
                <p:cNvPicPr/>
                <p:nvPr/>
              </p:nvPicPr>
              <p:blipFill>
                <a:blip r:embed="rId122"/>
                <a:stretch>
                  <a:fillRect/>
                </a:stretch>
              </p:blipFill>
              <p:spPr>
                <a:xfrm>
                  <a:off x="1392587" y="1504867"/>
                  <a:ext cx="14400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123">
              <p14:nvContentPartPr>
                <p14:cNvPr id="19" name="Freihand 18">
                  <a:extLst>
                    <a:ext uri="{FF2B5EF4-FFF2-40B4-BE49-F238E27FC236}">
                      <a16:creationId xmlns:a16="http://schemas.microsoft.com/office/drawing/2014/main" id="{B0BAB251-0060-41D7-9B4C-F4F08ECF0C5C}"/>
                    </a:ext>
                  </a:extLst>
                </p14:cNvPr>
                <p14:cNvContentPartPr/>
                <p14:nvPr/>
              </p14:nvContentPartPr>
              <p14:xfrm>
                <a:off x="1516787" y="1467427"/>
                <a:ext cx="97560" cy="101880"/>
              </p14:xfrm>
            </p:contentPart>
          </mc:Choice>
          <mc:Fallback xmlns="">
            <p:pic>
              <p:nvPicPr>
                <p:cNvPr id="19" name="Freihand 18">
                  <a:extLst>
                    <a:ext uri="{FF2B5EF4-FFF2-40B4-BE49-F238E27FC236}">
                      <a16:creationId xmlns:a16="http://schemas.microsoft.com/office/drawing/2014/main" id="{B0BAB251-0060-41D7-9B4C-F4F08ECF0C5C}"/>
                    </a:ext>
                  </a:extLst>
                </p:cNvPr>
                <p:cNvPicPr/>
                <p:nvPr/>
              </p:nvPicPr>
              <p:blipFill>
                <a:blip r:embed="rId124"/>
                <a:stretch>
                  <a:fillRect/>
                </a:stretch>
              </p:blipFill>
              <p:spPr>
                <a:xfrm>
                  <a:off x="1512467" y="1463107"/>
                  <a:ext cx="106200" cy="11052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20" name="Freihand 19">
                  <a:extLst>
                    <a:ext uri="{FF2B5EF4-FFF2-40B4-BE49-F238E27FC236}">
                      <a16:creationId xmlns:a16="http://schemas.microsoft.com/office/drawing/2014/main" id="{E467C176-4331-4912-BD9C-48CC4B70A356}"/>
                    </a:ext>
                  </a:extLst>
                </p14:cNvPr>
                <p14:cNvContentPartPr/>
                <p14:nvPr/>
              </p14:nvContentPartPr>
              <p14:xfrm>
                <a:off x="1599947" y="1321267"/>
                <a:ext cx="81720" cy="172800"/>
              </p14:xfrm>
            </p:contentPart>
          </mc:Choice>
          <mc:Fallback xmlns="">
            <p:pic>
              <p:nvPicPr>
                <p:cNvPr id="20" name="Freihand 19">
                  <a:extLst>
                    <a:ext uri="{FF2B5EF4-FFF2-40B4-BE49-F238E27FC236}">
                      <a16:creationId xmlns:a16="http://schemas.microsoft.com/office/drawing/2014/main" id="{E467C176-4331-4912-BD9C-48CC4B70A356}"/>
                    </a:ext>
                  </a:extLst>
                </p:cNvPr>
                <p:cNvPicPr/>
                <p:nvPr/>
              </p:nvPicPr>
              <p:blipFill>
                <a:blip r:embed="rId126"/>
                <a:stretch>
                  <a:fillRect/>
                </a:stretch>
              </p:blipFill>
              <p:spPr>
                <a:xfrm>
                  <a:off x="1595627" y="1316947"/>
                  <a:ext cx="9036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127">
              <p14:nvContentPartPr>
                <p14:cNvPr id="21" name="Freihand 20">
                  <a:extLst>
                    <a:ext uri="{FF2B5EF4-FFF2-40B4-BE49-F238E27FC236}">
                      <a16:creationId xmlns:a16="http://schemas.microsoft.com/office/drawing/2014/main" id="{3A2D0514-FFD2-4ED6-BE71-8BF377F85C31}"/>
                    </a:ext>
                  </a:extLst>
                </p14:cNvPr>
                <p14:cNvContentPartPr/>
                <p14:nvPr/>
              </p14:nvContentPartPr>
              <p14:xfrm>
                <a:off x="1678427" y="1219027"/>
                <a:ext cx="213840" cy="207000"/>
              </p14:xfrm>
            </p:contentPart>
          </mc:Choice>
          <mc:Fallback xmlns="">
            <p:pic>
              <p:nvPicPr>
                <p:cNvPr id="21" name="Freihand 20">
                  <a:extLst>
                    <a:ext uri="{FF2B5EF4-FFF2-40B4-BE49-F238E27FC236}">
                      <a16:creationId xmlns:a16="http://schemas.microsoft.com/office/drawing/2014/main" id="{3A2D0514-FFD2-4ED6-BE71-8BF377F85C31}"/>
                    </a:ext>
                  </a:extLst>
                </p:cNvPr>
                <p:cNvPicPr/>
                <p:nvPr/>
              </p:nvPicPr>
              <p:blipFill>
                <a:blip r:embed="rId128"/>
                <a:stretch>
                  <a:fillRect/>
                </a:stretch>
              </p:blipFill>
              <p:spPr>
                <a:xfrm>
                  <a:off x="1674107" y="1214707"/>
                  <a:ext cx="222480" cy="215640"/>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22" name="Freihand 21">
                  <a:extLst>
                    <a:ext uri="{FF2B5EF4-FFF2-40B4-BE49-F238E27FC236}">
                      <a16:creationId xmlns:a16="http://schemas.microsoft.com/office/drawing/2014/main" id="{D977EC86-D68B-4CEA-A4D2-70AE134BCA30}"/>
                    </a:ext>
                  </a:extLst>
                </p14:cNvPr>
                <p14:cNvContentPartPr/>
                <p14:nvPr/>
              </p14:nvContentPartPr>
              <p14:xfrm>
                <a:off x="1886147" y="1005547"/>
                <a:ext cx="213120" cy="239040"/>
              </p14:xfrm>
            </p:contentPart>
          </mc:Choice>
          <mc:Fallback xmlns="">
            <p:pic>
              <p:nvPicPr>
                <p:cNvPr id="22" name="Freihand 21">
                  <a:extLst>
                    <a:ext uri="{FF2B5EF4-FFF2-40B4-BE49-F238E27FC236}">
                      <a16:creationId xmlns:a16="http://schemas.microsoft.com/office/drawing/2014/main" id="{D977EC86-D68B-4CEA-A4D2-70AE134BCA30}"/>
                    </a:ext>
                  </a:extLst>
                </p:cNvPr>
                <p:cNvPicPr/>
                <p:nvPr/>
              </p:nvPicPr>
              <p:blipFill>
                <a:blip r:embed="rId130"/>
                <a:stretch>
                  <a:fillRect/>
                </a:stretch>
              </p:blipFill>
              <p:spPr>
                <a:xfrm>
                  <a:off x="1881827" y="1001227"/>
                  <a:ext cx="22176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131">
              <p14:nvContentPartPr>
                <p14:cNvPr id="23" name="Freihand 22">
                  <a:extLst>
                    <a:ext uri="{FF2B5EF4-FFF2-40B4-BE49-F238E27FC236}">
                      <a16:creationId xmlns:a16="http://schemas.microsoft.com/office/drawing/2014/main" id="{1464E2BD-1A8F-4BD9-B88F-E4B471ADC334}"/>
                    </a:ext>
                  </a:extLst>
                </p14:cNvPr>
                <p14:cNvContentPartPr/>
                <p14:nvPr/>
              </p14:nvContentPartPr>
              <p14:xfrm>
                <a:off x="1702547" y="1509187"/>
                <a:ext cx="106200" cy="157320"/>
              </p14:xfrm>
            </p:contentPart>
          </mc:Choice>
          <mc:Fallback xmlns="">
            <p:pic>
              <p:nvPicPr>
                <p:cNvPr id="23" name="Freihand 22">
                  <a:extLst>
                    <a:ext uri="{FF2B5EF4-FFF2-40B4-BE49-F238E27FC236}">
                      <a16:creationId xmlns:a16="http://schemas.microsoft.com/office/drawing/2014/main" id="{1464E2BD-1A8F-4BD9-B88F-E4B471ADC334}"/>
                    </a:ext>
                  </a:extLst>
                </p:cNvPr>
                <p:cNvPicPr/>
                <p:nvPr/>
              </p:nvPicPr>
              <p:blipFill>
                <a:blip r:embed="rId132"/>
                <a:stretch>
                  <a:fillRect/>
                </a:stretch>
              </p:blipFill>
              <p:spPr>
                <a:xfrm>
                  <a:off x="1698227" y="1504867"/>
                  <a:ext cx="11484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133">
              <p14:nvContentPartPr>
                <p14:cNvPr id="24" name="Freihand 23">
                  <a:extLst>
                    <a:ext uri="{FF2B5EF4-FFF2-40B4-BE49-F238E27FC236}">
                      <a16:creationId xmlns:a16="http://schemas.microsoft.com/office/drawing/2014/main" id="{118318DF-0459-4ADD-A9A8-BAF8AA07B134}"/>
                    </a:ext>
                  </a:extLst>
                </p14:cNvPr>
                <p14:cNvContentPartPr/>
                <p14:nvPr/>
              </p14:nvContentPartPr>
              <p14:xfrm>
                <a:off x="1851587" y="1284547"/>
                <a:ext cx="253440" cy="296280"/>
              </p14:xfrm>
            </p:contentPart>
          </mc:Choice>
          <mc:Fallback xmlns="">
            <p:pic>
              <p:nvPicPr>
                <p:cNvPr id="24" name="Freihand 23">
                  <a:extLst>
                    <a:ext uri="{FF2B5EF4-FFF2-40B4-BE49-F238E27FC236}">
                      <a16:creationId xmlns:a16="http://schemas.microsoft.com/office/drawing/2014/main" id="{118318DF-0459-4ADD-A9A8-BAF8AA07B134}"/>
                    </a:ext>
                  </a:extLst>
                </p:cNvPr>
                <p:cNvPicPr/>
                <p:nvPr/>
              </p:nvPicPr>
              <p:blipFill>
                <a:blip r:embed="rId134"/>
                <a:stretch>
                  <a:fillRect/>
                </a:stretch>
              </p:blipFill>
              <p:spPr>
                <a:xfrm>
                  <a:off x="1847267" y="1280227"/>
                  <a:ext cx="262080" cy="304920"/>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25" name="Freihand 24">
                  <a:extLst>
                    <a:ext uri="{FF2B5EF4-FFF2-40B4-BE49-F238E27FC236}">
                      <a16:creationId xmlns:a16="http://schemas.microsoft.com/office/drawing/2014/main" id="{12C323E6-32B1-46A8-BD72-F2DD77B88E38}"/>
                    </a:ext>
                  </a:extLst>
                </p14:cNvPr>
                <p14:cNvContentPartPr/>
                <p14:nvPr/>
              </p14:nvContentPartPr>
              <p14:xfrm>
                <a:off x="2018627" y="1232347"/>
                <a:ext cx="15120" cy="2160"/>
              </p14:xfrm>
            </p:contentPart>
          </mc:Choice>
          <mc:Fallback xmlns="">
            <p:pic>
              <p:nvPicPr>
                <p:cNvPr id="25" name="Freihand 24">
                  <a:extLst>
                    <a:ext uri="{FF2B5EF4-FFF2-40B4-BE49-F238E27FC236}">
                      <a16:creationId xmlns:a16="http://schemas.microsoft.com/office/drawing/2014/main" id="{12C323E6-32B1-46A8-BD72-F2DD77B88E38}"/>
                    </a:ext>
                  </a:extLst>
                </p:cNvPr>
                <p:cNvPicPr/>
                <p:nvPr/>
              </p:nvPicPr>
              <p:blipFill>
                <a:blip r:embed="rId136"/>
                <a:stretch>
                  <a:fillRect/>
                </a:stretch>
              </p:blipFill>
              <p:spPr>
                <a:xfrm>
                  <a:off x="2014307" y="1228027"/>
                  <a:ext cx="23760" cy="10800"/>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26" name="Freihand 25">
                  <a:extLst>
                    <a:ext uri="{FF2B5EF4-FFF2-40B4-BE49-F238E27FC236}">
                      <a16:creationId xmlns:a16="http://schemas.microsoft.com/office/drawing/2014/main" id="{B562B81E-19A6-493C-9F20-E6DDC83384D6}"/>
                    </a:ext>
                  </a:extLst>
                </p14:cNvPr>
                <p14:cNvContentPartPr/>
                <p14:nvPr/>
              </p14:nvContentPartPr>
              <p14:xfrm>
                <a:off x="2121587" y="1260787"/>
                <a:ext cx="47880" cy="78480"/>
              </p14:xfrm>
            </p:contentPart>
          </mc:Choice>
          <mc:Fallback xmlns="">
            <p:pic>
              <p:nvPicPr>
                <p:cNvPr id="26" name="Freihand 25">
                  <a:extLst>
                    <a:ext uri="{FF2B5EF4-FFF2-40B4-BE49-F238E27FC236}">
                      <a16:creationId xmlns:a16="http://schemas.microsoft.com/office/drawing/2014/main" id="{B562B81E-19A6-493C-9F20-E6DDC83384D6}"/>
                    </a:ext>
                  </a:extLst>
                </p:cNvPr>
                <p:cNvPicPr/>
                <p:nvPr/>
              </p:nvPicPr>
              <p:blipFill>
                <a:blip r:embed="rId138"/>
                <a:stretch>
                  <a:fillRect/>
                </a:stretch>
              </p:blipFill>
              <p:spPr>
                <a:xfrm>
                  <a:off x="2117267" y="1256467"/>
                  <a:ext cx="5652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27" name="Freihand 26">
                  <a:extLst>
                    <a:ext uri="{FF2B5EF4-FFF2-40B4-BE49-F238E27FC236}">
                      <a16:creationId xmlns:a16="http://schemas.microsoft.com/office/drawing/2014/main" id="{4937134A-7FA3-4689-B325-3C28808F4355}"/>
                    </a:ext>
                  </a:extLst>
                </p14:cNvPr>
                <p14:cNvContentPartPr/>
                <p14:nvPr/>
              </p14:nvContentPartPr>
              <p14:xfrm>
                <a:off x="2179907" y="1120747"/>
                <a:ext cx="204840" cy="259200"/>
              </p14:xfrm>
            </p:contentPart>
          </mc:Choice>
          <mc:Fallback xmlns="">
            <p:pic>
              <p:nvPicPr>
                <p:cNvPr id="27" name="Freihand 26">
                  <a:extLst>
                    <a:ext uri="{FF2B5EF4-FFF2-40B4-BE49-F238E27FC236}">
                      <a16:creationId xmlns:a16="http://schemas.microsoft.com/office/drawing/2014/main" id="{4937134A-7FA3-4689-B325-3C28808F4355}"/>
                    </a:ext>
                  </a:extLst>
                </p:cNvPr>
                <p:cNvPicPr/>
                <p:nvPr/>
              </p:nvPicPr>
              <p:blipFill>
                <a:blip r:embed="rId140"/>
                <a:stretch>
                  <a:fillRect/>
                </a:stretch>
              </p:blipFill>
              <p:spPr>
                <a:xfrm>
                  <a:off x="2175587" y="1116427"/>
                  <a:ext cx="213480" cy="26784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30" name="Freihand 29">
                  <a:extLst>
                    <a:ext uri="{FF2B5EF4-FFF2-40B4-BE49-F238E27FC236}">
                      <a16:creationId xmlns:a16="http://schemas.microsoft.com/office/drawing/2014/main" id="{07E369D7-31F5-4FFC-BCD9-33EA4C84BD57}"/>
                    </a:ext>
                  </a:extLst>
                </p14:cNvPr>
                <p14:cNvContentPartPr/>
                <p14:nvPr/>
              </p14:nvContentPartPr>
              <p14:xfrm>
                <a:off x="2590667" y="1075387"/>
                <a:ext cx="826560" cy="557280"/>
              </p14:xfrm>
            </p:contentPart>
          </mc:Choice>
          <mc:Fallback xmlns="">
            <p:pic>
              <p:nvPicPr>
                <p:cNvPr id="30" name="Freihand 29">
                  <a:extLst>
                    <a:ext uri="{FF2B5EF4-FFF2-40B4-BE49-F238E27FC236}">
                      <a16:creationId xmlns:a16="http://schemas.microsoft.com/office/drawing/2014/main" id="{07E369D7-31F5-4FFC-BCD9-33EA4C84BD57}"/>
                    </a:ext>
                  </a:extLst>
                </p:cNvPr>
                <p:cNvPicPr/>
                <p:nvPr/>
              </p:nvPicPr>
              <p:blipFill>
                <a:blip r:embed="rId142"/>
                <a:stretch>
                  <a:fillRect/>
                </a:stretch>
              </p:blipFill>
              <p:spPr>
                <a:xfrm>
                  <a:off x="2586347" y="1071067"/>
                  <a:ext cx="835200" cy="565920"/>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31" name="Freihand 30">
                  <a:extLst>
                    <a:ext uri="{FF2B5EF4-FFF2-40B4-BE49-F238E27FC236}">
                      <a16:creationId xmlns:a16="http://schemas.microsoft.com/office/drawing/2014/main" id="{C259FF6F-6B21-4925-B3B2-0E85A2F1F8F7}"/>
                    </a:ext>
                  </a:extLst>
                </p14:cNvPr>
                <p14:cNvContentPartPr/>
                <p14:nvPr/>
              </p14:nvContentPartPr>
              <p14:xfrm>
                <a:off x="2130947" y="1663267"/>
                <a:ext cx="694440" cy="2085840"/>
              </p14:xfrm>
            </p:contentPart>
          </mc:Choice>
          <mc:Fallback xmlns="">
            <p:pic>
              <p:nvPicPr>
                <p:cNvPr id="31" name="Freihand 30">
                  <a:extLst>
                    <a:ext uri="{FF2B5EF4-FFF2-40B4-BE49-F238E27FC236}">
                      <a16:creationId xmlns:a16="http://schemas.microsoft.com/office/drawing/2014/main" id="{C259FF6F-6B21-4925-B3B2-0E85A2F1F8F7}"/>
                    </a:ext>
                  </a:extLst>
                </p:cNvPr>
                <p:cNvPicPr/>
                <p:nvPr/>
              </p:nvPicPr>
              <p:blipFill>
                <a:blip r:embed="rId144"/>
                <a:stretch>
                  <a:fillRect/>
                </a:stretch>
              </p:blipFill>
              <p:spPr>
                <a:xfrm>
                  <a:off x="2126627" y="1658947"/>
                  <a:ext cx="703080" cy="2094480"/>
                </a:xfrm>
                <a:prstGeom prst="rect">
                  <a:avLst/>
                </a:prstGeom>
              </p:spPr>
            </p:pic>
          </mc:Fallback>
        </mc:AlternateContent>
        <mc:AlternateContent xmlns:mc="http://schemas.openxmlformats.org/markup-compatibility/2006" xmlns:p14="http://schemas.microsoft.com/office/powerpoint/2010/main">
          <mc:Choice Requires="p14">
            <p:contentPart p14:bwMode="auto" r:id="rId145">
              <p14:nvContentPartPr>
                <p14:cNvPr id="33" name="Freihand 32">
                  <a:extLst>
                    <a:ext uri="{FF2B5EF4-FFF2-40B4-BE49-F238E27FC236}">
                      <a16:creationId xmlns:a16="http://schemas.microsoft.com/office/drawing/2014/main" id="{5A6A0B33-B5D3-4CB2-A458-73FE97A4E413}"/>
                    </a:ext>
                  </a:extLst>
                </p14:cNvPr>
                <p14:cNvContentPartPr/>
                <p14:nvPr/>
              </p14:nvContentPartPr>
              <p14:xfrm>
                <a:off x="1503467" y="3961867"/>
                <a:ext cx="32760" cy="137880"/>
              </p14:xfrm>
            </p:contentPart>
          </mc:Choice>
          <mc:Fallback xmlns="">
            <p:pic>
              <p:nvPicPr>
                <p:cNvPr id="33" name="Freihand 32">
                  <a:extLst>
                    <a:ext uri="{FF2B5EF4-FFF2-40B4-BE49-F238E27FC236}">
                      <a16:creationId xmlns:a16="http://schemas.microsoft.com/office/drawing/2014/main" id="{5A6A0B33-B5D3-4CB2-A458-73FE97A4E413}"/>
                    </a:ext>
                  </a:extLst>
                </p:cNvPr>
                <p:cNvPicPr/>
                <p:nvPr/>
              </p:nvPicPr>
              <p:blipFill>
                <a:blip r:embed="rId146"/>
                <a:stretch>
                  <a:fillRect/>
                </a:stretch>
              </p:blipFill>
              <p:spPr>
                <a:xfrm>
                  <a:off x="1499147" y="3957547"/>
                  <a:ext cx="41400" cy="146520"/>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34" name="Freihand 33">
                  <a:extLst>
                    <a:ext uri="{FF2B5EF4-FFF2-40B4-BE49-F238E27FC236}">
                      <a16:creationId xmlns:a16="http://schemas.microsoft.com/office/drawing/2014/main" id="{82FF8091-3832-40AD-8C50-0DE767932FEC}"/>
                    </a:ext>
                  </a:extLst>
                </p14:cNvPr>
                <p14:cNvContentPartPr/>
                <p14:nvPr/>
              </p14:nvContentPartPr>
              <p14:xfrm>
                <a:off x="1589147" y="4001827"/>
                <a:ext cx="109800" cy="52200"/>
              </p14:xfrm>
            </p:contentPart>
          </mc:Choice>
          <mc:Fallback xmlns="">
            <p:pic>
              <p:nvPicPr>
                <p:cNvPr id="34" name="Freihand 33">
                  <a:extLst>
                    <a:ext uri="{FF2B5EF4-FFF2-40B4-BE49-F238E27FC236}">
                      <a16:creationId xmlns:a16="http://schemas.microsoft.com/office/drawing/2014/main" id="{82FF8091-3832-40AD-8C50-0DE767932FEC}"/>
                    </a:ext>
                  </a:extLst>
                </p:cNvPr>
                <p:cNvPicPr/>
                <p:nvPr/>
              </p:nvPicPr>
              <p:blipFill>
                <a:blip r:embed="rId148"/>
                <a:stretch>
                  <a:fillRect/>
                </a:stretch>
              </p:blipFill>
              <p:spPr>
                <a:xfrm>
                  <a:off x="1584827" y="3997507"/>
                  <a:ext cx="118440" cy="60840"/>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35" name="Freihand 34">
                  <a:extLst>
                    <a:ext uri="{FF2B5EF4-FFF2-40B4-BE49-F238E27FC236}">
                      <a16:creationId xmlns:a16="http://schemas.microsoft.com/office/drawing/2014/main" id="{4476EE60-EAFE-45C8-AD1D-A7E848319FB5}"/>
                    </a:ext>
                  </a:extLst>
                </p14:cNvPr>
                <p14:cNvContentPartPr/>
                <p14:nvPr/>
              </p14:nvContentPartPr>
              <p14:xfrm>
                <a:off x="1635227" y="3875107"/>
                <a:ext cx="360" cy="360"/>
              </p14:xfrm>
            </p:contentPart>
          </mc:Choice>
          <mc:Fallback xmlns="">
            <p:pic>
              <p:nvPicPr>
                <p:cNvPr id="35" name="Freihand 34">
                  <a:extLst>
                    <a:ext uri="{FF2B5EF4-FFF2-40B4-BE49-F238E27FC236}">
                      <a16:creationId xmlns:a16="http://schemas.microsoft.com/office/drawing/2014/main" id="{4476EE60-EAFE-45C8-AD1D-A7E848319FB5}"/>
                    </a:ext>
                  </a:extLst>
                </p:cNvPr>
                <p:cNvPicPr/>
                <p:nvPr/>
              </p:nvPicPr>
              <p:blipFill>
                <a:blip r:embed="rId82"/>
                <a:stretch>
                  <a:fillRect/>
                </a:stretch>
              </p:blipFill>
              <p:spPr>
                <a:xfrm>
                  <a:off x="1630907" y="38707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36" name="Freihand 35">
                  <a:extLst>
                    <a:ext uri="{FF2B5EF4-FFF2-40B4-BE49-F238E27FC236}">
                      <a16:creationId xmlns:a16="http://schemas.microsoft.com/office/drawing/2014/main" id="{F3660974-5204-4635-B99E-077EFD403F73}"/>
                    </a:ext>
                  </a:extLst>
                </p14:cNvPr>
                <p14:cNvContentPartPr/>
                <p14:nvPr/>
              </p14:nvContentPartPr>
              <p14:xfrm>
                <a:off x="1873187" y="3869347"/>
                <a:ext cx="273960" cy="247320"/>
              </p14:xfrm>
            </p:contentPart>
          </mc:Choice>
          <mc:Fallback xmlns="">
            <p:pic>
              <p:nvPicPr>
                <p:cNvPr id="36" name="Freihand 35">
                  <a:extLst>
                    <a:ext uri="{FF2B5EF4-FFF2-40B4-BE49-F238E27FC236}">
                      <a16:creationId xmlns:a16="http://schemas.microsoft.com/office/drawing/2014/main" id="{F3660974-5204-4635-B99E-077EFD403F73}"/>
                    </a:ext>
                  </a:extLst>
                </p:cNvPr>
                <p:cNvPicPr/>
                <p:nvPr/>
              </p:nvPicPr>
              <p:blipFill>
                <a:blip r:embed="rId151"/>
                <a:stretch>
                  <a:fillRect/>
                </a:stretch>
              </p:blipFill>
              <p:spPr>
                <a:xfrm>
                  <a:off x="1868867" y="3865027"/>
                  <a:ext cx="282600" cy="25596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37" name="Freihand 36">
                  <a:extLst>
                    <a:ext uri="{FF2B5EF4-FFF2-40B4-BE49-F238E27FC236}">
                      <a16:creationId xmlns:a16="http://schemas.microsoft.com/office/drawing/2014/main" id="{8E70744A-9250-4639-A4DB-AFEB4D130FBE}"/>
                    </a:ext>
                  </a:extLst>
                </p14:cNvPr>
                <p14:cNvContentPartPr/>
                <p14:nvPr/>
              </p14:nvContentPartPr>
              <p14:xfrm>
                <a:off x="2192507" y="3831547"/>
                <a:ext cx="86400" cy="74160"/>
              </p14:xfrm>
            </p:contentPart>
          </mc:Choice>
          <mc:Fallback xmlns="">
            <p:pic>
              <p:nvPicPr>
                <p:cNvPr id="37" name="Freihand 36">
                  <a:extLst>
                    <a:ext uri="{FF2B5EF4-FFF2-40B4-BE49-F238E27FC236}">
                      <a16:creationId xmlns:a16="http://schemas.microsoft.com/office/drawing/2014/main" id="{8E70744A-9250-4639-A4DB-AFEB4D130FBE}"/>
                    </a:ext>
                  </a:extLst>
                </p:cNvPr>
                <p:cNvPicPr/>
                <p:nvPr/>
              </p:nvPicPr>
              <p:blipFill>
                <a:blip r:embed="rId153"/>
                <a:stretch>
                  <a:fillRect/>
                </a:stretch>
              </p:blipFill>
              <p:spPr>
                <a:xfrm>
                  <a:off x="2188187" y="3827227"/>
                  <a:ext cx="9504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38" name="Freihand 37">
                  <a:extLst>
                    <a:ext uri="{FF2B5EF4-FFF2-40B4-BE49-F238E27FC236}">
                      <a16:creationId xmlns:a16="http://schemas.microsoft.com/office/drawing/2014/main" id="{74E4FD18-187A-4C77-9625-32D58E63ADF4}"/>
                    </a:ext>
                  </a:extLst>
                </p14:cNvPr>
                <p14:cNvContentPartPr/>
                <p14:nvPr/>
              </p14:nvContentPartPr>
              <p14:xfrm>
                <a:off x="2313107" y="3678907"/>
                <a:ext cx="169200" cy="187560"/>
              </p14:xfrm>
            </p:contentPart>
          </mc:Choice>
          <mc:Fallback xmlns="">
            <p:pic>
              <p:nvPicPr>
                <p:cNvPr id="38" name="Freihand 37">
                  <a:extLst>
                    <a:ext uri="{FF2B5EF4-FFF2-40B4-BE49-F238E27FC236}">
                      <a16:creationId xmlns:a16="http://schemas.microsoft.com/office/drawing/2014/main" id="{74E4FD18-187A-4C77-9625-32D58E63ADF4}"/>
                    </a:ext>
                  </a:extLst>
                </p:cNvPr>
                <p:cNvPicPr/>
                <p:nvPr/>
              </p:nvPicPr>
              <p:blipFill>
                <a:blip r:embed="rId155"/>
                <a:stretch>
                  <a:fillRect/>
                </a:stretch>
              </p:blipFill>
              <p:spPr>
                <a:xfrm>
                  <a:off x="2308787" y="3674587"/>
                  <a:ext cx="17784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40" name="Freihand 39">
                  <a:extLst>
                    <a:ext uri="{FF2B5EF4-FFF2-40B4-BE49-F238E27FC236}">
                      <a16:creationId xmlns:a16="http://schemas.microsoft.com/office/drawing/2014/main" id="{28E46405-9BD3-4150-80CA-99EB8503D0E8}"/>
                    </a:ext>
                  </a:extLst>
                </p14:cNvPr>
                <p14:cNvContentPartPr/>
                <p14:nvPr/>
              </p14:nvContentPartPr>
              <p14:xfrm>
                <a:off x="2594987" y="3540667"/>
                <a:ext cx="176040" cy="225360"/>
              </p14:xfrm>
            </p:contentPart>
          </mc:Choice>
          <mc:Fallback xmlns="">
            <p:pic>
              <p:nvPicPr>
                <p:cNvPr id="40" name="Freihand 39">
                  <a:extLst>
                    <a:ext uri="{FF2B5EF4-FFF2-40B4-BE49-F238E27FC236}">
                      <a16:creationId xmlns:a16="http://schemas.microsoft.com/office/drawing/2014/main" id="{28E46405-9BD3-4150-80CA-99EB8503D0E8}"/>
                    </a:ext>
                  </a:extLst>
                </p:cNvPr>
                <p:cNvPicPr/>
                <p:nvPr/>
              </p:nvPicPr>
              <p:blipFill>
                <a:blip r:embed="rId157"/>
                <a:stretch>
                  <a:fillRect/>
                </a:stretch>
              </p:blipFill>
              <p:spPr>
                <a:xfrm>
                  <a:off x="2590667" y="3536347"/>
                  <a:ext cx="184680" cy="23400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41" name="Freihand 40">
                  <a:extLst>
                    <a:ext uri="{FF2B5EF4-FFF2-40B4-BE49-F238E27FC236}">
                      <a16:creationId xmlns:a16="http://schemas.microsoft.com/office/drawing/2014/main" id="{63D38CE0-5563-4FF5-A817-C8F60F61223F}"/>
                    </a:ext>
                  </a:extLst>
                </p14:cNvPr>
                <p14:cNvContentPartPr/>
                <p14:nvPr/>
              </p14:nvContentPartPr>
              <p14:xfrm>
                <a:off x="2789387" y="3568387"/>
                <a:ext cx="92880" cy="100440"/>
              </p14:xfrm>
            </p:contentPart>
          </mc:Choice>
          <mc:Fallback xmlns="">
            <p:pic>
              <p:nvPicPr>
                <p:cNvPr id="41" name="Freihand 40">
                  <a:extLst>
                    <a:ext uri="{FF2B5EF4-FFF2-40B4-BE49-F238E27FC236}">
                      <a16:creationId xmlns:a16="http://schemas.microsoft.com/office/drawing/2014/main" id="{63D38CE0-5563-4FF5-A817-C8F60F61223F}"/>
                    </a:ext>
                  </a:extLst>
                </p:cNvPr>
                <p:cNvPicPr/>
                <p:nvPr/>
              </p:nvPicPr>
              <p:blipFill>
                <a:blip r:embed="rId159"/>
                <a:stretch>
                  <a:fillRect/>
                </a:stretch>
              </p:blipFill>
              <p:spPr>
                <a:xfrm>
                  <a:off x="2785067" y="3564067"/>
                  <a:ext cx="10152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160">
              <p14:nvContentPartPr>
                <p14:cNvPr id="42" name="Freihand 41">
                  <a:extLst>
                    <a:ext uri="{FF2B5EF4-FFF2-40B4-BE49-F238E27FC236}">
                      <a16:creationId xmlns:a16="http://schemas.microsoft.com/office/drawing/2014/main" id="{14467A82-CF0A-4C98-B68F-36C99579C9D0}"/>
                    </a:ext>
                  </a:extLst>
                </p14:cNvPr>
                <p14:cNvContentPartPr/>
                <p14:nvPr/>
              </p14:nvContentPartPr>
              <p14:xfrm>
                <a:off x="1496267" y="4328347"/>
                <a:ext cx="183600" cy="117720"/>
              </p14:xfrm>
            </p:contentPart>
          </mc:Choice>
          <mc:Fallback xmlns="">
            <p:pic>
              <p:nvPicPr>
                <p:cNvPr id="42" name="Freihand 41">
                  <a:extLst>
                    <a:ext uri="{FF2B5EF4-FFF2-40B4-BE49-F238E27FC236}">
                      <a16:creationId xmlns:a16="http://schemas.microsoft.com/office/drawing/2014/main" id="{14467A82-CF0A-4C98-B68F-36C99579C9D0}"/>
                    </a:ext>
                  </a:extLst>
                </p:cNvPr>
                <p:cNvPicPr/>
                <p:nvPr/>
              </p:nvPicPr>
              <p:blipFill>
                <a:blip r:embed="rId161"/>
                <a:stretch>
                  <a:fillRect/>
                </a:stretch>
              </p:blipFill>
              <p:spPr>
                <a:xfrm>
                  <a:off x="1491947" y="4324027"/>
                  <a:ext cx="192240" cy="126360"/>
                </a:xfrm>
                <a:prstGeom prst="rect">
                  <a:avLst/>
                </a:prstGeom>
              </p:spPr>
            </p:pic>
          </mc:Fallback>
        </mc:AlternateContent>
        <mc:AlternateContent xmlns:mc="http://schemas.openxmlformats.org/markup-compatibility/2006" xmlns:p14="http://schemas.microsoft.com/office/powerpoint/2010/main">
          <mc:Choice Requires="p14">
            <p:contentPart p14:bwMode="auto" r:id="rId162">
              <p14:nvContentPartPr>
                <p14:cNvPr id="43" name="Freihand 42">
                  <a:extLst>
                    <a:ext uri="{FF2B5EF4-FFF2-40B4-BE49-F238E27FC236}">
                      <a16:creationId xmlns:a16="http://schemas.microsoft.com/office/drawing/2014/main" id="{7859DD06-7444-4D25-A024-F278BFCEF0FA}"/>
                    </a:ext>
                  </a:extLst>
                </p14:cNvPr>
                <p14:cNvContentPartPr/>
                <p14:nvPr/>
              </p14:nvContentPartPr>
              <p14:xfrm>
                <a:off x="1688147" y="4334107"/>
                <a:ext cx="115920" cy="241560"/>
              </p14:xfrm>
            </p:contentPart>
          </mc:Choice>
          <mc:Fallback xmlns="">
            <p:pic>
              <p:nvPicPr>
                <p:cNvPr id="43" name="Freihand 42">
                  <a:extLst>
                    <a:ext uri="{FF2B5EF4-FFF2-40B4-BE49-F238E27FC236}">
                      <a16:creationId xmlns:a16="http://schemas.microsoft.com/office/drawing/2014/main" id="{7859DD06-7444-4D25-A024-F278BFCEF0FA}"/>
                    </a:ext>
                  </a:extLst>
                </p:cNvPr>
                <p:cNvPicPr/>
                <p:nvPr/>
              </p:nvPicPr>
              <p:blipFill>
                <a:blip r:embed="rId163"/>
                <a:stretch>
                  <a:fillRect/>
                </a:stretch>
              </p:blipFill>
              <p:spPr>
                <a:xfrm>
                  <a:off x="1683827" y="4329787"/>
                  <a:ext cx="12456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164">
              <p14:nvContentPartPr>
                <p14:cNvPr id="44" name="Freihand 43">
                  <a:extLst>
                    <a:ext uri="{FF2B5EF4-FFF2-40B4-BE49-F238E27FC236}">
                      <a16:creationId xmlns:a16="http://schemas.microsoft.com/office/drawing/2014/main" id="{FF9B648C-7FB7-44C9-A8BB-4827662D1E35}"/>
                    </a:ext>
                  </a:extLst>
                </p14:cNvPr>
                <p14:cNvContentPartPr/>
                <p14:nvPr/>
              </p14:nvContentPartPr>
              <p14:xfrm>
                <a:off x="1822067" y="4253107"/>
                <a:ext cx="64800" cy="255240"/>
              </p14:xfrm>
            </p:contentPart>
          </mc:Choice>
          <mc:Fallback xmlns="">
            <p:pic>
              <p:nvPicPr>
                <p:cNvPr id="44" name="Freihand 43">
                  <a:extLst>
                    <a:ext uri="{FF2B5EF4-FFF2-40B4-BE49-F238E27FC236}">
                      <a16:creationId xmlns:a16="http://schemas.microsoft.com/office/drawing/2014/main" id="{FF9B648C-7FB7-44C9-A8BB-4827662D1E35}"/>
                    </a:ext>
                  </a:extLst>
                </p:cNvPr>
                <p:cNvPicPr/>
                <p:nvPr/>
              </p:nvPicPr>
              <p:blipFill>
                <a:blip r:embed="rId165"/>
                <a:stretch>
                  <a:fillRect/>
                </a:stretch>
              </p:blipFill>
              <p:spPr>
                <a:xfrm>
                  <a:off x="1817747" y="4248787"/>
                  <a:ext cx="73440" cy="263880"/>
                </a:xfrm>
                <a:prstGeom prst="rect">
                  <a:avLst/>
                </a:prstGeom>
              </p:spPr>
            </p:pic>
          </mc:Fallback>
        </mc:AlternateContent>
        <mc:AlternateContent xmlns:mc="http://schemas.openxmlformats.org/markup-compatibility/2006" xmlns:p14="http://schemas.microsoft.com/office/powerpoint/2010/main">
          <mc:Choice Requires="p14">
            <p:contentPart p14:bwMode="auto" r:id="rId166">
              <p14:nvContentPartPr>
                <p14:cNvPr id="45" name="Freihand 44">
                  <a:extLst>
                    <a:ext uri="{FF2B5EF4-FFF2-40B4-BE49-F238E27FC236}">
                      <a16:creationId xmlns:a16="http://schemas.microsoft.com/office/drawing/2014/main" id="{01380FD6-211E-43F7-9FEF-C3D1E74445FE}"/>
                    </a:ext>
                  </a:extLst>
                </p14:cNvPr>
                <p14:cNvContentPartPr/>
                <p14:nvPr/>
              </p14:nvContentPartPr>
              <p14:xfrm>
                <a:off x="1935827" y="4061227"/>
                <a:ext cx="252720" cy="243000"/>
              </p14:xfrm>
            </p:contentPart>
          </mc:Choice>
          <mc:Fallback xmlns="">
            <p:pic>
              <p:nvPicPr>
                <p:cNvPr id="45" name="Freihand 44">
                  <a:extLst>
                    <a:ext uri="{FF2B5EF4-FFF2-40B4-BE49-F238E27FC236}">
                      <a16:creationId xmlns:a16="http://schemas.microsoft.com/office/drawing/2014/main" id="{01380FD6-211E-43F7-9FEF-C3D1E74445FE}"/>
                    </a:ext>
                  </a:extLst>
                </p:cNvPr>
                <p:cNvPicPr/>
                <p:nvPr/>
              </p:nvPicPr>
              <p:blipFill>
                <a:blip r:embed="rId167"/>
                <a:stretch>
                  <a:fillRect/>
                </a:stretch>
              </p:blipFill>
              <p:spPr>
                <a:xfrm>
                  <a:off x="1931507" y="4056907"/>
                  <a:ext cx="261360" cy="251640"/>
                </a:xfrm>
                <a:prstGeom prst="rect">
                  <a:avLst/>
                </a:prstGeom>
              </p:spPr>
            </p:pic>
          </mc:Fallback>
        </mc:AlternateContent>
        <mc:AlternateContent xmlns:mc="http://schemas.openxmlformats.org/markup-compatibility/2006" xmlns:p14="http://schemas.microsoft.com/office/powerpoint/2010/main">
          <mc:Choice Requires="p14">
            <p:contentPart p14:bwMode="auto" r:id="rId168">
              <p14:nvContentPartPr>
                <p14:cNvPr id="46" name="Freihand 45">
                  <a:extLst>
                    <a:ext uri="{FF2B5EF4-FFF2-40B4-BE49-F238E27FC236}">
                      <a16:creationId xmlns:a16="http://schemas.microsoft.com/office/drawing/2014/main" id="{45332988-1C59-48A1-AA2E-AB4B6B18EE2E}"/>
                    </a:ext>
                  </a:extLst>
                </p14:cNvPr>
                <p14:cNvContentPartPr/>
                <p14:nvPr/>
              </p14:nvContentPartPr>
              <p14:xfrm>
                <a:off x="2233187" y="4048987"/>
                <a:ext cx="41040" cy="112320"/>
              </p14:xfrm>
            </p:contentPart>
          </mc:Choice>
          <mc:Fallback xmlns="">
            <p:pic>
              <p:nvPicPr>
                <p:cNvPr id="46" name="Freihand 45">
                  <a:extLst>
                    <a:ext uri="{FF2B5EF4-FFF2-40B4-BE49-F238E27FC236}">
                      <a16:creationId xmlns:a16="http://schemas.microsoft.com/office/drawing/2014/main" id="{45332988-1C59-48A1-AA2E-AB4B6B18EE2E}"/>
                    </a:ext>
                  </a:extLst>
                </p:cNvPr>
                <p:cNvPicPr/>
                <p:nvPr/>
              </p:nvPicPr>
              <p:blipFill>
                <a:blip r:embed="rId169"/>
                <a:stretch>
                  <a:fillRect/>
                </a:stretch>
              </p:blipFill>
              <p:spPr>
                <a:xfrm>
                  <a:off x="2228867" y="4044667"/>
                  <a:ext cx="49680" cy="120960"/>
                </a:xfrm>
                <a:prstGeom prst="rect">
                  <a:avLst/>
                </a:prstGeom>
              </p:spPr>
            </p:pic>
          </mc:Fallback>
        </mc:AlternateContent>
        <mc:AlternateContent xmlns:mc="http://schemas.openxmlformats.org/markup-compatibility/2006" xmlns:p14="http://schemas.microsoft.com/office/powerpoint/2010/main">
          <mc:Choice Requires="p14">
            <p:contentPart p14:bwMode="auto" r:id="rId170">
              <p14:nvContentPartPr>
                <p14:cNvPr id="48" name="Freihand 47">
                  <a:extLst>
                    <a:ext uri="{FF2B5EF4-FFF2-40B4-BE49-F238E27FC236}">
                      <a16:creationId xmlns:a16="http://schemas.microsoft.com/office/drawing/2014/main" id="{54580273-D837-44A7-8B7E-F3B75EB1F1AC}"/>
                    </a:ext>
                  </a:extLst>
                </p14:cNvPr>
                <p14:cNvContentPartPr/>
                <p14:nvPr/>
              </p14:nvContentPartPr>
              <p14:xfrm>
                <a:off x="2304107" y="4000027"/>
                <a:ext cx="93600" cy="113400"/>
              </p14:xfrm>
            </p:contentPart>
          </mc:Choice>
          <mc:Fallback xmlns="">
            <p:pic>
              <p:nvPicPr>
                <p:cNvPr id="48" name="Freihand 47">
                  <a:extLst>
                    <a:ext uri="{FF2B5EF4-FFF2-40B4-BE49-F238E27FC236}">
                      <a16:creationId xmlns:a16="http://schemas.microsoft.com/office/drawing/2014/main" id="{54580273-D837-44A7-8B7E-F3B75EB1F1AC}"/>
                    </a:ext>
                  </a:extLst>
                </p:cNvPr>
                <p:cNvPicPr/>
                <p:nvPr/>
              </p:nvPicPr>
              <p:blipFill>
                <a:blip r:embed="rId171"/>
                <a:stretch>
                  <a:fillRect/>
                </a:stretch>
              </p:blipFill>
              <p:spPr>
                <a:xfrm>
                  <a:off x="2299787" y="3995707"/>
                  <a:ext cx="10224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172">
              <p14:nvContentPartPr>
                <p14:cNvPr id="49" name="Freihand 48">
                  <a:extLst>
                    <a:ext uri="{FF2B5EF4-FFF2-40B4-BE49-F238E27FC236}">
                      <a16:creationId xmlns:a16="http://schemas.microsoft.com/office/drawing/2014/main" id="{5BD8D261-1008-4309-9212-21E7A7B84090}"/>
                    </a:ext>
                  </a:extLst>
                </p14:cNvPr>
                <p14:cNvContentPartPr/>
                <p14:nvPr/>
              </p14:nvContentPartPr>
              <p14:xfrm>
                <a:off x="2439107" y="3892747"/>
                <a:ext cx="32040" cy="156960"/>
              </p14:xfrm>
            </p:contentPart>
          </mc:Choice>
          <mc:Fallback xmlns="">
            <p:pic>
              <p:nvPicPr>
                <p:cNvPr id="49" name="Freihand 48">
                  <a:extLst>
                    <a:ext uri="{FF2B5EF4-FFF2-40B4-BE49-F238E27FC236}">
                      <a16:creationId xmlns:a16="http://schemas.microsoft.com/office/drawing/2014/main" id="{5BD8D261-1008-4309-9212-21E7A7B84090}"/>
                    </a:ext>
                  </a:extLst>
                </p:cNvPr>
                <p:cNvPicPr/>
                <p:nvPr/>
              </p:nvPicPr>
              <p:blipFill>
                <a:blip r:embed="rId173"/>
                <a:stretch>
                  <a:fillRect/>
                </a:stretch>
              </p:blipFill>
              <p:spPr>
                <a:xfrm>
                  <a:off x="2434787" y="3888427"/>
                  <a:ext cx="4068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174">
              <p14:nvContentPartPr>
                <p14:cNvPr id="50" name="Freihand 49">
                  <a:extLst>
                    <a:ext uri="{FF2B5EF4-FFF2-40B4-BE49-F238E27FC236}">
                      <a16:creationId xmlns:a16="http://schemas.microsoft.com/office/drawing/2014/main" id="{66A84F34-5998-46E5-B1F6-D33DC9368065}"/>
                    </a:ext>
                  </a:extLst>
                </p14:cNvPr>
                <p14:cNvContentPartPr/>
                <p14:nvPr/>
              </p14:nvContentPartPr>
              <p14:xfrm>
                <a:off x="2490947" y="3913267"/>
                <a:ext cx="80280" cy="117000"/>
              </p14:xfrm>
            </p:contentPart>
          </mc:Choice>
          <mc:Fallback xmlns="">
            <p:pic>
              <p:nvPicPr>
                <p:cNvPr id="50" name="Freihand 49">
                  <a:extLst>
                    <a:ext uri="{FF2B5EF4-FFF2-40B4-BE49-F238E27FC236}">
                      <a16:creationId xmlns:a16="http://schemas.microsoft.com/office/drawing/2014/main" id="{66A84F34-5998-46E5-B1F6-D33DC9368065}"/>
                    </a:ext>
                  </a:extLst>
                </p:cNvPr>
                <p:cNvPicPr/>
                <p:nvPr/>
              </p:nvPicPr>
              <p:blipFill>
                <a:blip r:embed="rId175"/>
                <a:stretch>
                  <a:fillRect/>
                </a:stretch>
              </p:blipFill>
              <p:spPr>
                <a:xfrm>
                  <a:off x="2486627" y="3908947"/>
                  <a:ext cx="8892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176">
              <p14:nvContentPartPr>
                <p14:cNvPr id="51" name="Freihand 50">
                  <a:extLst>
                    <a:ext uri="{FF2B5EF4-FFF2-40B4-BE49-F238E27FC236}">
                      <a16:creationId xmlns:a16="http://schemas.microsoft.com/office/drawing/2014/main" id="{0F536E62-CC2D-4009-8184-432E43D315BF}"/>
                    </a:ext>
                  </a:extLst>
                </p14:cNvPr>
                <p14:cNvContentPartPr/>
                <p14:nvPr/>
              </p14:nvContentPartPr>
              <p14:xfrm>
                <a:off x="2656547" y="3716707"/>
                <a:ext cx="234720" cy="295920"/>
              </p14:xfrm>
            </p:contentPart>
          </mc:Choice>
          <mc:Fallback xmlns="">
            <p:pic>
              <p:nvPicPr>
                <p:cNvPr id="51" name="Freihand 50">
                  <a:extLst>
                    <a:ext uri="{FF2B5EF4-FFF2-40B4-BE49-F238E27FC236}">
                      <a16:creationId xmlns:a16="http://schemas.microsoft.com/office/drawing/2014/main" id="{0F536E62-CC2D-4009-8184-432E43D315BF}"/>
                    </a:ext>
                  </a:extLst>
                </p:cNvPr>
                <p:cNvPicPr/>
                <p:nvPr/>
              </p:nvPicPr>
              <p:blipFill>
                <a:blip r:embed="rId177"/>
                <a:stretch>
                  <a:fillRect/>
                </a:stretch>
              </p:blipFill>
              <p:spPr>
                <a:xfrm>
                  <a:off x="2652227" y="3712387"/>
                  <a:ext cx="243360" cy="304560"/>
                </a:xfrm>
                <a:prstGeom prst="rect">
                  <a:avLst/>
                </a:prstGeom>
              </p:spPr>
            </p:pic>
          </mc:Fallback>
        </mc:AlternateContent>
        <mc:AlternateContent xmlns:mc="http://schemas.openxmlformats.org/markup-compatibility/2006" xmlns:p14="http://schemas.microsoft.com/office/powerpoint/2010/main">
          <mc:Choice Requires="p14">
            <p:contentPart p14:bwMode="auto" r:id="rId178">
              <p14:nvContentPartPr>
                <p14:cNvPr id="53" name="Freihand 52">
                  <a:extLst>
                    <a:ext uri="{FF2B5EF4-FFF2-40B4-BE49-F238E27FC236}">
                      <a16:creationId xmlns:a16="http://schemas.microsoft.com/office/drawing/2014/main" id="{AE99458F-32E9-4A9C-8707-DF96C7A11DAB}"/>
                    </a:ext>
                  </a:extLst>
                </p14:cNvPr>
                <p14:cNvContentPartPr/>
                <p14:nvPr/>
              </p14:nvContentPartPr>
              <p14:xfrm>
                <a:off x="1174067" y="4815067"/>
                <a:ext cx="87480" cy="175320"/>
              </p14:xfrm>
            </p:contentPart>
          </mc:Choice>
          <mc:Fallback xmlns="">
            <p:pic>
              <p:nvPicPr>
                <p:cNvPr id="53" name="Freihand 52">
                  <a:extLst>
                    <a:ext uri="{FF2B5EF4-FFF2-40B4-BE49-F238E27FC236}">
                      <a16:creationId xmlns:a16="http://schemas.microsoft.com/office/drawing/2014/main" id="{AE99458F-32E9-4A9C-8707-DF96C7A11DAB}"/>
                    </a:ext>
                  </a:extLst>
                </p:cNvPr>
                <p:cNvPicPr/>
                <p:nvPr/>
              </p:nvPicPr>
              <p:blipFill>
                <a:blip r:embed="rId179"/>
                <a:stretch>
                  <a:fillRect/>
                </a:stretch>
              </p:blipFill>
              <p:spPr>
                <a:xfrm>
                  <a:off x="1169747" y="4810747"/>
                  <a:ext cx="9612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180">
              <p14:nvContentPartPr>
                <p14:cNvPr id="54" name="Freihand 53">
                  <a:extLst>
                    <a:ext uri="{FF2B5EF4-FFF2-40B4-BE49-F238E27FC236}">
                      <a16:creationId xmlns:a16="http://schemas.microsoft.com/office/drawing/2014/main" id="{9EB83972-AB21-4D90-B350-7AD3A7714CD2}"/>
                    </a:ext>
                  </a:extLst>
                </p14:cNvPr>
                <p14:cNvContentPartPr/>
                <p14:nvPr/>
              </p14:nvContentPartPr>
              <p14:xfrm>
                <a:off x="1202147" y="4731547"/>
                <a:ext cx="203040" cy="188640"/>
              </p14:xfrm>
            </p:contentPart>
          </mc:Choice>
          <mc:Fallback xmlns="">
            <p:pic>
              <p:nvPicPr>
                <p:cNvPr id="54" name="Freihand 53">
                  <a:extLst>
                    <a:ext uri="{FF2B5EF4-FFF2-40B4-BE49-F238E27FC236}">
                      <a16:creationId xmlns:a16="http://schemas.microsoft.com/office/drawing/2014/main" id="{9EB83972-AB21-4D90-B350-7AD3A7714CD2}"/>
                    </a:ext>
                  </a:extLst>
                </p:cNvPr>
                <p:cNvPicPr/>
                <p:nvPr/>
              </p:nvPicPr>
              <p:blipFill>
                <a:blip r:embed="rId181"/>
                <a:stretch>
                  <a:fillRect/>
                </a:stretch>
              </p:blipFill>
              <p:spPr>
                <a:xfrm>
                  <a:off x="1197827" y="4727227"/>
                  <a:ext cx="21168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182">
              <p14:nvContentPartPr>
                <p14:cNvPr id="55" name="Freihand 54">
                  <a:extLst>
                    <a:ext uri="{FF2B5EF4-FFF2-40B4-BE49-F238E27FC236}">
                      <a16:creationId xmlns:a16="http://schemas.microsoft.com/office/drawing/2014/main" id="{5C0BFB99-B2D3-4A23-A9DA-0B355C38BFFF}"/>
                    </a:ext>
                  </a:extLst>
                </p14:cNvPr>
                <p14:cNvContentPartPr/>
                <p14:nvPr/>
              </p14:nvContentPartPr>
              <p14:xfrm>
                <a:off x="1424267" y="4740187"/>
                <a:ext cx="92520" cy="111960"/>
              </p14:xfrm>
            </p:contentPart>
          </mc:Choice>
          <mc:Fallback xmlns="">
            <p:pic>
              <p:nvPicPr>
                <p:cNvPr id="55" name="Freihand 54">
                  <a:extLst>
                    <a:ext uri="{FF2B5EF4-FFF2-40B4-BE49-F238E27FC236}">
                      <a16:creationId xmlns:a16="http://schemas.microsoft.com/office/drawing/2014/main" id="{5C0BFB99-B2D3-4A23-A9DA-0B355C38BFFF}"/>
                    </a:ext>
                  </a:extLst>
                </p:cNvPr>
                <p:cNvPicPr/>
                <p:nvPr/>
              </p:nvPicPr>
              <p:blipFill>
                <a:blip r:embed="rId183"/>
                <a:stretch>
                  <a:fillRect/>
                </a:stretch>
              </p:blipFill>
              <p:spPr>
                <a:xfrm>
                  <a:off x="1419947" y="4735867"/>
                  <a:ext cx="10116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184">
              <p14:nvContentPartPr>
                <p14:cNvPr id="56" name="Freihand 55">
                  <a:extLst>
                    <a:ext uri="{FF2B5EF4-FFF2-40B4-BE49-F238E27FC236}">
                      <a16:creationId xmlns:a16="http://schemas.microsoft.com/office/drawing/2014/main" id="{741DA37F-B8BE-4070-BCCD-DF1A3A7CE78E}"/>
                    </a:ext>
                  </a:extLst>
                </p14:cNvPr>
                <p14:cNvContentPartPr/>
                <p14:nvPr/>
              </p14:nvContentPartPr>
              <p14:xfrm>
                <a:off x="1520027" y="4606627"/>
                <a:ext cx="130680" cy="142200"/>
              </p14:xfrm>
            </p:contentPart>
          </mc:Choice>
          <mc:Fallback xmlns="">
            <p:pic>
              <p:nvPicPr>
                <p:cNvPr id="56" name="Freihand 55">
                  <a:extLst>
                    <a:ext uri="{FF2B5EF4-FFF2-40B4-BE49-F238E27FC236}">
                      <a16:creationId xmlns:a16="http://schemas.microsoft.com/office/drawing/2014/main" id="{741DA37F-B8BE-4070-BCCD-DF1A3A7CE78E}"/>
                    </a:ext>
                  </a:extLst>
                </p:cNvPr>
                <p:cNvPicPr/>
                <p:nvPr/>
              </p:nvPicPr>
              <p:blipFill>
                <a:blip r:embed="rId185"/>
                <a:stretch>
                  <a:fillRect/>
                </a:stretch>
              </p:blipFill>
              <p:spPr>
                <a:xfrm>
                  <a:off x="1515707" y="4602307"/>
                  <a:ext cx="13932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186">
              <p14:nvContentPartPr>
                <p14:cNvPr id="57" name="Freihand 56">
                  <a:extLst>
                    <a:ext uri="{FF2B5EF4-FFF2-40B4-BE49-F238E27FC236}">
                      <a16:creationId xmlns:a16="http://schemas.microsoft.com/office/drawing/2014/main" id="{FAB003E0-3E79-4E46-8D64-7FD258313623}"/>
                    </a:ext>
                  </a:extLst>
                </p14:cNvPr>
                <p14:cNvContentPartPr/>
                <p14:nvPr/>
              </p14:nvContentPartPr>
              <p14:xfrm>
                <a:off x="1673747" y="4582867"/>
                <a:ext cx="157320" cy="127800"/>
              </p14:xfrm>
            </p:contentPart>
          </mc:Choice>
          <mc:Fallback xmlns="">
            <p:pic>
              <p:nvPicPr>
                <p:cNvPr id="57" name="Freihand 56">
                  <a:extLst>
                    <a:ext uri="{FF2B5EF4-FFF2-40B4-BE49-F238E27FC236}">
                      <a16:creationId xmlns:a16="http://schemas.microsoft.com/office/drawing/2014/main" id="{FAB003E0-3E79-4E46-8D64-7FD258313623}"/>
                    </a:ext>
                  </a:extLst>
                </p:cNvPr>
                <p:cNvPicPr/>
                <p:nvPr/>
              </p:nvPicPr>
              <p:blipFill>
                <a:blip r:embed="rId187"/>
                <a:stretch>
                  <a:fillRect/>
                </a:stretch>
              </p:blipFill>
              <p:spPr>
                <a:xfrm>
                  <a:off x="1669427" y="4578547"/>
                  <a:ext cx="16596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188">
              <p14:nvContentPartPr>
                <p14:cNvPr id="58" name="Freihand 57">
                  <a:extLst>
                    <a:ext uri="{FF2B5EF4-FFF2-40B4-BE49-F238E27FC236}">
                      <a16:creationId xmlns:a16="http://schemas.microsoft.com/office/drawing/2014/main" id="{C6C62A5A-1213-420A-8389-3F498E274945}"/>
                    </a:ext>
                  </a:extLst>
                </p14:cNvPr>
                <p14:cNvContentPartPr/>
                <p14:nvPr/>
              </p14:nvContentPartPr>
              <p14:xfrm>
                <a:off x="1858427" y="4440307"/>
                <a:ext cx="199440" cy="304920"/>
              </p14:xfrm>
            </p:contentPart>
          </mc:Choice>
          <mc:Fallback xmlns="">
            <p:pic>
              <p:nvPicPr>
                <p:cNvPr id="58" name="Freihand 57">
                  <a:extLst>
                    <a:ext uri="{FF2B5EF4-FFF2-40B4-BE49-F238E27FC236}">
                      <a16:creationId xmlns:a16="http://schemas.microsoft.com/office/drawing/2014/main" id="{C6C62A5A-1213-420A-8389-3F498E274945}"/>
                    </a:ext>
                  </a:extLst>
                </p:cNvPr>
                <p:cNvPicPr/>
                <p:nvPr/>
              </p:nvPicPr>
              <p:blipFill>
                <a:blip r:embed="rId189"/>
                <a:stretch>
                  <a:fillRect/>
                </a:stretch>
              </p:blipFill>
              <p:spPr>
                <a:xfrm>
                  <a:off x="1854107" y="4435987"/>
                  <a:ext cx="208080" cy="313560"/>
                </a:xfrm>
                <a:prstGeom prst="rect">
                  <a:avLst/>
                </a:prstGeom>
              </p:spPr>
            </p:pic>
          </mc:Fallback>
        </mc:AlternateContent>
        <mc:AlternateContent xmlns:mc="http://schemas.openxmlformats.org/markup-compatibility/2006" xmlns:p14="http://schemas.microsoft.com/office/powerpoint/2010/main">
          <mc:Choice Requires="p14">
            <p:contentPart p14:bwMode="auto" r:id="rId190">
              <p14:nvContentPartPr>
                <p14:cNvPr id="59" name="Freihand 58">
                  <a:extLst>
                    <a:ext uri="{FF2B5EF4-FFF2-40B4-BE49-F238E27FC236}">
                      <a16:creationId xmlns:a16="http://schemas.microsoft.com/office/drawing/2014/main" id="{B15E3F98-25E6-4957-BCD5-83555379B61E}"/>
                    </a:ext>
                  </a:extLst>
                </p14:cNvPr>
                <p14:cNvContentPartPr/>
                <p14:nvPr/>
              </p14:nvContentPartPr>
              <p14:xfrm>
                <a:off x="2206187" y="4217467"/>
                <a:ext cx="292320" cy="195480"/>
              </p14:xfrm>
            </p:contentPart>
          </mc:Choice>
          <mc:Fallback xmlns="">
            <p:pic>
              <p:nvPicPr>
                <p:cNvPr id="59" name="Freihand 58">
                  <a:extLst>
                    <a:ext uri="{FF2B5EF4-FFF2-40B4-BE49-F238E27FC236}">
                      <a16:creationId xmlns:a16="http://schemas.microsoft.com/office/drawing/2014/main" id="{B15E3F98-25E6-4957-BCD5-83555379B61E}"/>
                    </a:ext>
                  </a:extLst>
                </p:cNvPr>
                <p:cNvPicPr/>
                <p:nvPr/>
              </p:nvPicPr>
              <p:blipFill>
                <a:blip r:embed="rId191"/>
                <a:stretch>
                  <a:fillRect/>
                </a:stretch>
              </p:blipFill>
              <p:spPr>
                <a:xfrm>
                  <a:off x="2201867" y="4213147"/>
                  <a:ext cx="300960"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192">
              <p14:nvContentPartPr>
                <p14:cNvPr id="60" name="Freihand 59">
                  <a:extLst>
                    <a:ext uri="{FF2B5EF4-FFF2-40B4-BE49-F238E27FC236}">
                      <a16:creationId xmlns:a16="http://schemas.microsoft.com/office/drawing/2014/main" id="{B2896DF9-6543-4A76-80A9-E7A2D351809A}"/>
                    </a:ext>
                  </a:extLst>
                </p14:cNvPr>
                <p14:cNvContentPartPr/>
                <p14:nvPr/>
              </p14:nvContentPartPr>
              <p14:xfrm>
                <a:off x="2602547" y="4092187"/>
                <a:ext cx="106560" cy="100800"/>
              </p14:xfrm>
            </p:contentPart>
          </mc:Choice>
          <mc:Fallback xmlns="">
            <p:pic>
              <p:nvPicPr>
                <p:cNvPr id="60" name="Freihand 59">
                  <a:extLst>
                    <a:ext uri="{FF2B5EF4-FFF2-40B4-BE49-F238E27FC236}">
                      <a16:creationId xmlns:a16="http://schemas.microsoft.com/office/drawing/2014/main" id="{B2896DF9-6543-4A76-80A9-E7A2D351809A}"/>
                    </a:ext>
                  </a:extLst>
                </p:cNvPr>
                <p:cNvPicPr/>
                <p:nvPr/>
              </p:nvPicPr>
              <p:blipFill>
                <a:blip r:embed="rId193"/>
                <a:stretch>
                  <a:fillRect/>
                </a:stretch>
              </p:blipFill>
              <p:spPr>
                <a:xfrm>
                  <a:off x="2598227" y="4087867"/>
                  <a:ext cx="11520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194">
              <p14:nvContentPartPr>
                <p14:cNvPr id="61" name="Freihand 60">
                  <a:extLst>
                    <a:ext uri="{FF2B5EF4-FFF2-40B4-BE49-F238E27FC236}">
                      <a16:creationId xmlns:a16="http://schemas.microsoft.com/office/drawing/2014/main" id="{8B002AC4-1105-497E-A69E-62CCA29B859F}"/>
                    </a:ext>
                  </a:extLst>
                </p14:cNvPr>
                <p14:cNvContentPartPr/>
                <p14:nvPr/>
              </p14:nvContentPartPr>
              <p14:xfrm>
                <a:off x="2735387" y="3967987"/>
                <a:ext cx="255240" cy="175320"/>
              </p14:xfrm>
            </p:contentPart>
          </mc:Choice>
          <mc:Fallback xmlns="">
            <p:pic>
              <p:nvPicPr>
                <p:cNvPr id="61" name="Freihand 60">
                  <a:extLst>
                    <a:ext uri="{FF2B5EF4-FFF2-40B4-BE49-F238E27FC236}">
                      <a16:creationId xmlns:a16="http://schemas.microsoft.com/office/drawing/2014/main" id="{8B002AC4-1105-497E-A69E-62CCA29B859F}"/>
                    </a:ext>
                  </a:extLst>
                </p:cNvPr>
                <p:cNvPicPr/>
                <p:nvPr/>
              </p:nvPicPr>
              <p:blipFill>
                <a:blip r:embed="rId195"/>
                <a:stretch>
                  <a:fillRect/>
                </a:stretch>
              </p:blipFill>
              <p:spPr>
                <a:xfrm>
                  <a:off x="2731067" y="3963667"/>
                  <a:ext cx="263880"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196">
              <p14:nvContentPartPr>
                <p14:cNvPr id="62" name="Freihand 61">
                  <a:extLst>
                    <a:ext uri="{FF2B5EF4-FFF2-40B4-BE49-F238E27FC236}">
                      <a16:creationId xmlns:a16="http://schemas.microsoft.com/office/drawing/2014/main" id="{2CA8A6B9-44CB-4E5D-963E-64E6C96073B9}"/>
                    </a:ext>
                  </a:extLst>
                </p14:cNvPr>
                <p14:cNvContentPartPr/>
                <p14:nvPr/>
              </p14:nvContentPartPr>
              <p14:xfrm>
                <a:off x="3037787" y="3925867"/>
                <a:ext cx="360" cy="360"/>
              </p14:xfrm>
            </p:contentPart>
          </mc:Choice>
          <mc:Fallback xmlns="">
            <p:pic>
              <p:nvPicPr>
                <p:cNvPr id="62" name="Freihand 61">
                  <a:extLst>
                    <a:ext uri="{FF2B5EF4-FFF2-40B4-BE49-F238E27FC236}">
                      <a16:creationId xmlns:a16="http://schemas.microsoft.com/office/drawing/2014/main" id="{2CA8A6B9-44CB-4E5D-963E-64E6C96073B9}"/>
                    </a:ext>
                  </a:extLst>
                </p:cNvPr>
                <p:cNvPicPr/>
                <p:nvPr/>
              </p:nvPicPr>
              <p:blipFill>
                <a:blip r:embed="rId82"/>
                <a:stretch>
                  <a:fillRect/>
                </a:stretch>
              </p:blipFill>
              <p:spPr>
                <a:xfrm>
                  <a:off x="3033467" y="392154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63" name="Freihand 62">
                  <a:extLst>
                    <a:ext uri="{FF2B5EF4-FFF2-40B4-BE49-F238E27FC236}">
                      <a16:creationId xmlns:a16="http://schemas.microsoft.com/office/drawing/2014/main" id="{53E409DB-D286-431E-9297-283BD910F98B}"/>
                    </a:ext>
                  </a:extLst>
                </p14:cNvPr>
                <p14:cNvContentPartPr/>
                <p14:nvPr/>
              </p14:nvContentPartPr>
              <p14:xfrm>
                <a:off x="3065507" y="3790147"/>
                <a:ext cx="229680" cy="219960"/>
              </p14:xfrm>
            </p:contentPart>
          </mc:Choice>
          <mc:Fallback xmlns="">
            <p:pic>
              <p:nvPicPr>
                <p:cNvPr id="63" name="Freihand 62">
                  <a:extLst>
                    <a:ext uri="{FF2B5EF4-FFF2-40B4-BE49-F238E27FC236}">
                      <a16:creationId xmlns:a16="http://schemas.microsoft.com/office/drawing/2014/main" id="{53E409DB-D286-431E-9297-283BD910F98B}"/>
                    </a:ext>
                  </a:extLst>
                </p:cNvPr>
                <p:cNvPicPr/>
                <p:nvPr/>
              </p:nvPicPr>
              <p:blipFill>
                <a:blip r:embed="rId198"/>
                <a:stretch>
                  <a:fillRect/>
                </a:stretch>
              </p:blipFill>
              <p:spPr>
                <a:xfrm>
                  <a:off x="3061187" y="3785827"/>
                  <a:ext cx="23832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64" name="Freihand 63">
                  <a:extLst>
                    <a:ext uri="{FF2B5EF4-FFF2-40B4-BE49-F238E27FC236}">
                      <a16:creationId xmlns:a16="http://schemas.microsoft.com/office/drawing/2014/main" id="{C6152C4D-2B1C-46EE-A9AD-BEB006B150E1}"/>
                    </a:ext>
                  </a:extLst>
                </p14:cNvPr>
                <p14:cNvContentPartPr/>
                <p14:nvPr/>
              </p14:nvContentPartPr>
              <p14:xfrm>
                <a:off x="2985587" y="3786187"/>
                <a:ext cx="150120" cy="78480"/>
              </p14:xfrm>
            </p:contentPart>
          </mc:Choice>
          <mc:Fallback xmlns="">
            <p:pic>
              <p:nvPicPr>
                <p:cNvPr id="64" name="Freihand 63">
                  <a:extLst>
                    <a:ext uri="{FF2B5EF4-FFF2-40B4-BE49-F238E27FC236}">
                      <a16:creationId xmlns:a16="http://schemas.microsoft.com/office/drawing/2014/main" id="{C6152C4D-2B1C-46EE-A9AD-BEB006B150E1}"/>
                    </a:ext>
                  </a:extLst>
                </p:cNvPr>
                <p:cNvPicPr/>
                <p:nvPr/>
              </p:nvPicPr>
              <p:blipFill>
                <a:blip r:embed="rId200"/>
                <a:stretch>
                  <a:fillRect/>
                </a:stretch>
              </p:blipFill>
              <p:spPr>
                <a:xfrm>
                  <a:off x="2981267" y="3781867"/>
                  <a:ext cx="158760" cy="8712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65" name="Freihand 64">
                  <a:extLst>
                    <a:ext uri="{FF2B5EF4-FFF2-40B4-BE49-F238E27FC236}">
                      <a16:creationId xmlns:a16="http://schemas.microsoft.com/office/drawing/2014/main" id="{77DA1FB3-5828-4A2D-84A9-A2B75024E979}"/>
                    </a:ext>
                  </a:extLst>
                </p14:cNvPr>
                <p14:cNvContentPartPr/>
                <p14:nvPr/>
              </p14:nvContentPartPr>
              <p14:xfrm>
                <a:off x="1728827" y="4876627"/>
                <a:ext cx="136800" cy="113040"/>
              </p14:xfrm>
            </p:contentPart>
          </mc:Choice>
          <mc:Fallback xmlns="">
            <p:pic>
              <p:nvPicPr>
                <p:cNvPr id="65" name="Freihand 64">
                  <a:extLst>
                    <a:ext uri="{FF2B5EF4-FFF2-40B4-BE49-F238E27FC236}">
                      <a16:creationId xmlns:a16="http://schemas.microsoft.com/office/drawing/2014/main" id="{77DA1FB3-5828-4A2D-84A9-A2B75024E979}"/>
                    </a:ext>
                  </a:extLst>
                </p:cNvPr>
                <p:cNvPicPr/>
                <p:nvPr/>
              </p:nvPicPr>
              <p:blipFill>
                <a:blip r:embed="rId202"/>
                <a:stretch>
                  <a:fillRect/>
                </a:stretch>
              </p:blipFill>
              <p:spPr>
                <a:xfrm>
                  <a:off x="1724507" y="4872307"/>
                  <a:ext cx="14544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66" name="Freihand 65">
                  <a:extLst>
                    <a:ext uri="{FF2B5EF4-FFF2-40B4-BE49-F238E27FC236}">
                      <a16:creationId xmlns:a16="http://schemas.microsoft.com/office/drawing/2014/main" id="{D7EEB4F3-3336-4B6A-89C2-EA734CB1B567}"/>
                    </a:ext>
                  </a:extLst>
                </p14:cNvPr>
                <p14:cNvContentPartPr/>
                <p14:nvPr/>
              </p14:nvContentPartPr>
              <p14:xfrm>
                <a:off x="2344067" y="4456147"/>
                <a:ext cx="212040" cy="201600"/>
              </p14:xfrm>
            </p:contentPart>
          </mc:Choice>
          <mc:Fallback xmlns="">
            <p:pic>
              <p:nvPicPr>
                <p:cNvPr id="66" name="Freihand 65">
                  <a:extLst>
                    <a:ext uri="{FF2B5EF4-FFF2-40B4-BE49-F238E27FC236}">
                      <a16:creationId xmlns:a16="http://schemas.microsoft.com/office/drawing/2014/main" id="{D7EEB4F3-3336-4B6A-89C2-EA734CB1B567}"/>
                    </a:ext>
                  </a:extLst>
                </p:cNvPr>
                <p:cNvPicPr/>
                <p:nvPr/>
              </p:nvPicPr>
              <p:blipFill>
                <a:blip r:embed="rId204"/>
                <a:stretch>
                  <a:fillRect/>
                </a:stretch>
              </p:blipFill>
              <p:spPr>
                <a:xfrm>
                  <a:off x="2339747" y="4451827"/>
                  <a:ext cx="220680" cy="21024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68" name="Freihand 67">
                  <a:extLst>
                    <a:ext uri="{FF2B5EF4-FFF2-40B4-BE49-F238E27FC236}">
                      <a16:creationId xmlns:a16="http://schemas.microsoft.com/office/drawing/2014/main" id="{622DCAC8-4FE8-45A3-910B-9914E50DBA2F}"/>
                    </a:ext>
                  </a:extLst>
                </p14:cNvPr>
                <p14:cNvContentPartPr/>
                <p14:nvPr/>
              </p14:nvContentPartPr>
              <p14:xfrm>
                <a:off x="2581667" y="4423747"/>
                <a:ext cx="91440" cy="88920"/>
              </p14:xfrm>
            </p:contentPart>
          </mc:Choice>
          <mc:Fallback xmlns="">
            <p:pic>
              <p:nvPicPr>
                <p:cNvPr id="68" name="Freihand 67">
                  <a:extLst>
                    <a:ext uri="{FF2B5EF4-FFF2-40B4-BE49-F238E27FC236}">
                      <a16:creationId xmlns:a16="http://schemas.microsoft.com/office/drawing/2014/main" id="{622DCAC8-4FE8-45A3-910B-9914E50DBA2F}"/>
                    </a:ext>
                  </a:extLst>
                </p:cNvPr>
                <p:cNvPicPr/>
                <p:nvPr/>
              </p:nvPicPr>
              <p:blipFill>
                <a:blip r:embed="rId206"/>
                <a:stretch>
                  <a:fillRect/>
                </a:stretch>
              </p:blipFill>
              <p:spPr>
                <a:xfrm>
                  <a:off x="2577347" y="4419427"/>
                  <a:ext cx="10008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69" name="Freihand 68">
                  <a:extLst>
                    <a:ext uri="{FF2B5EF4-FFF2-40B4-BE49-F238E27FC236}">
                      <a16:creationId xmlns:a16="http://schemas.microsoft.com/office/drawing/2014/main" id="{633FD90F-741F-47FB-90B7-9A04ED849230}"/>
                    </a:ext>
                  </a:extLst>
                </p14:cNvPr>
                <p14:cNvContentPartPr/>
                <p14:nvPr/>
              </p14:nvContentPartPr>
              <p14:xfrm>
                <a:off x="2746907" y="4284787"/>
                <a:ext cx="158400" cy="138960"/>
              </p14:xfrm>
            </p:contentPart>
          </mc:Choice>
          <mc:Fallback xmlns="">
            <p:pic>
              <p:nvPicPr>
                <p:cNvPr id="69" name="Freihand 68">
                  <a:extLst>
                    <a:ext uri="{FF2B5EF4-FFF2-40B4-BE49-F238E27FC236}">
                      <a16:creationId xmlns:a16="http://schemas.microsoft.com/office/drawing/2014/main" id="{633FD90F-741F-47FB-90B7-9A04ED849230}"/>
                    </a:ext>
                  </a:extLst>
                </p:cNvPr>
                <p:cNvPicPr/>
                <p:nvPr/>
              </p:nvPicPr>
              <p:blipFill>
                <a:blip r:embed="rId208"/>
                <a:stretch>
                  <a:fillRect/>
                </a:stretch>
              </p:blipFill>
              <p:spPr>
                <a:xfrm>
                  <a:off x="2742587" y="4280467"/>
                  <a:ext cx="16704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70" name="Freihand 69">
                  <a:extLst>
                    <a:ext uri="{FF2B5EF4-FFF2-40B4-BE49-F238E27FC236}">
                      <a16:creationId xmlns:a16="http://schemas.microsoft.com/office/drawing/2014/main" id="{04DF4E4D-0309-4FD0-9483-E815E6877A54}"/>
                    </a:ext>
                  </a:extLst>
                </p14:cNvPr>
                <p14:cNvContentPartPr/>
                <p14:nvPr/>
              </p14:nvContentPartPr>
              <p14:xfrm>
                <a:off x="2945627" y="4231867"/>
                <a:ext cx="77400" cy="102240"/>
              </p14:xfrm>
            </p:contentPart>
          </mc:Choice>
          <mc:Fallback xmlns="">
            <p:pic>
              <p:nvPicPr>
                <p:cNvPr id="70" name="Freihand 69">
                  <a:extLst>
                    <a:ext uri="{FF2B5EF4-FFF2-40B4-BE49-F238E27FC236}">
                      <a16:creationId xmlns:a16="http://schemas.microsoft.com/office/drawing/2014/main" id="{04DF4E4D-0309-4FD0-9483-E815E6877A54}"/>
                    </a:ext>
                  </a:extLst>
                </p:cNvPr>
                <p:cNvPicPr/>
                <p:nvPr/>
              </p:nvPicPr>
              <p:blipFill>
                <a:blip r:embed="rId210"/>
                <a:stretch>
                  <a:fillRect/>
                </a:stretch>
              </p:blipFill>
              <p:spPr>
                <a:xfrm>
                  <a:off x="2941307" y="4227547"/>
                  <a:ext cx="86040" cy="11088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71" name="Freihand 70">
                  <a:extLst>
                    <a:ext uri="{FF2B5EF4-FFF2-40B4-BE49-F238E27FC236}">
                      <a16:creationId xmlns:a16="http://schemas.microsoft.com/office/drawing/2014/main" id="{47D8E237-5E6D-40E4-9FF9-CEC875065F7E}"/>
                    </a:ext>
                  </a:extLst>
                </p14:cNvPr>
                <p14:cNvContentPartPr/>
                <p14:nvPr/>
              </p14:nvContentPartPr>
              <p14:xfrm>
                <a:off x="3070907" y="4063387"/>
                <a:ext cx="113400" cy="187560"/>
              </p14:xfrm>
            </p:contentPart>
          </mc:Choice>
          <mc:Fallback xmlns="">
            <p:pic>
              <p:nvPicPr>
                <p:cNvPr id="71" name="Freihand 70">
                  <a:extLst>
                    <a:ext uri="{FF2B5EF4-FFF2-40B4-BE49-F238E27FC236}">
                      <a16:creationId xmlns:a16="http://schemas.microsoft.com/office/drawing/2014/main" id="{47D8E237-5E6D-40E4-9FF9-CEC875065F7E}"/>
                    </a:ext>
                  </a:extLst>
                </p:cNvPr>
                <p:cNvPicPr/>
                <p:nvPr/>
              </p:nvPicPr>
              <p:blipFill>
                <a:blip r:embed="rId212"/>
                <a:stretch>
                  <a:fillRect/>
                </a:stretch>
              </p:blipFill>
              <p:spPr>
                <a:xfrm>
                  <a:off x="3066587" y="4059067"/>
                  <a:ext cx="12204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72" name="Freihand 71">
                  <a:extLst>
                    <a:ext uri="{FF2B5EF4-FFF2-40B4-BE49-F238E27FC236}">
                      <a16:creationId xmlns:a16="http://schemas.microsoft.com/office/drawing/2014/main" id="{3140A152-A040-40A4-B61A-090DBC433883}"/>
                    </a:ext>
                  </a:extLst>
                </p14:cNvPr>
                <p14:cNvContentPartPr/>
                <p14:nvPr/>
              </p14:nvContentPartPr>
              <p14:xfrm>
                <a:off x="3193307" y="4048987"/>
                <a:ext cx="109800" cy="118440"/>
              </p14:xfrm>
            </p:contentPart>
          </mc:Choice>
          <mc:Fallback xmlns="">
            <p:pic>
              <p:nvPicPr>
                <p:cNvPr id="72" name="Freihand 71">
                  <a:extLst>
                    <a:ext uri="{FF2B5EF4-FFF2-40B4-BE49-F238E27FC236}">
                      <a16:creationId xmlns:a16="http://schemas.microsoft.com/office/drawing/2014/main" id="{3140A152-A040-40A4-B61A-090DBC433883}"/>
                    </a:ext>
                  </a:extLst>
                </p:cNvPr>
                <p:cNvPicPr/>
                <p:nvPr/>
              </p:nvPicPr>
              <p:blipFill>
                <a:blip r:embed="rId214"/>
                <a:stretch>
                  <a:fillRect/>
                </a:stretch>
              </p:blipFill>
              <p:spPr>
                <a:xfrm>
                  <a:off x="3188987" y="4044667"/>
                  <a:ext cx="118440" cy="12708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74" name="Freihand 73">
                  <a:extLst>
                    <a:ext uri="{FF2B5EF4-FFF2-40B4-BE49-F238E27FC236}">
                      <a16:creationId xmlns:a16="http://schemas.microsoft.com/office/drawing/2014/main" id="{214DC3A4-35AA-4282-865B-FC27E0588AE8}"/>
                    </a:ext>
                  </a:extLst>
                </p14:cNvPr>
                <p14:cNvContentPartPr/>
                <p14:nvPr/>
              </p14:nvContentPartPr>
              <p14:xfrm>
                <a:off x="3370427" y="3950347"/>
                <a:ext cx="71280" cy="109800"/>
              </p14:xfrm>
            </p:contentPart>
          </mc:Choice>
          <mc:Fallback xmlns="">
            <p:pic>
              <p:nvPicPr>
                <p:cNvPr id="74" name="Freihand 73">
                  <a:extLst>
                    <a:ext uri="{FF2B5EF4-FFF2-40B4-BE49-F238E27FC236}">
                      <a16:creationId xmlns:a16="http://schemas.microsoft.com/office/drawing/2014/main" id="{214DC3A4-35AA-4282-865B-FC27E0588AE8}"/>
                    </a:ext>
                  </a:extLst>
                </p:cNvPr>
                <p:cNvPicPr/>
                <p:nvPr/>
              </p:nvPicPr>
              <p:blipFill>
                <a:blip r:embed="rId216"/>
                <a:stretch>
                  <a:fillRect/>
                </a:stretch>
              </p:blipFill>
              <p:spPr>
                <a:xfrm>
                  <a:off x="3366107" y="3946027"/>
                  <a:ext cx="7992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75" name="Freihand 74">
                  <a:extLst>
                    <a:ext uri="{FF2B5EF4-FFF2-40B4-BE49-F238E27FC236}">
                      <a16:creationId xmlns:a16="http://schemas.microsoft.com/office/drawing/2014/main" id="{810685AA-A53C-4BDD-9C02-CE34DC6A8C7B}"/>
                    </a:ext>
                  </a:extLst>
                </p14:cNvPr>
                <p14:cNvContentPartPr/>
                <p14:nvPr/>
              </p14:nvContentPartPr>
              <p14:xfrm>
                <a:off x="3476267" y="3893827"/>
                <a:ext cx="29160" cy="91440"/>
              </p14:xfrm>
            </p:contentPart>
          </mc:Choice>
          <mc:Fallback xmlns="">
            <p:pic>
              <p:nvPicPr>
                <p:cNvPr id="75" name="Freihand 74">
                  <a:extLst>
                    <a:ext uri="{FF2B5EF4-FFF2-40B4-BE49-F238E27FC236}">
                      <a16:creationId xmlns:a16="http://schemas.microsoft.com/office/drawing/2014/main" id="{810685AA-A53C-4BDD-9C02-CE34DC6A8C7B}"/>
                    </a:ext>
                  </a:extLst>
                </p:cNvPr>
                <p:cNvPicPr/>
                <p:nvPr/>
              </p:nvPicPr>
              <p:blipFill>
                <a:blip r:embed="rId218"/>
                <a:stretch>
                  <a:fillRect/>
                </a:stretch>
              </p:blipFill>
              <p:spPr>
                <a:xfrm>
                  <a:off x="3471947" y="3889507"/>
                  <a:ext cx="37800" cy="10008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77" name="Freihand 76">
                  <a:extLst>
                    <a:ext uri="{FF2B5EF4-FFF2-40B4-BE49-F238E27FC236}">
                      <a16:creationId xmlns:a16="http://schemas.microsoft.com/office/drawing/2014/main" id="{22CCE807-D38F-4F7E-8447-A5482F3C93D0}"/>
                    </a:ext>
                  </a:extLst>
                </p14:cNvPr>
                <p14:cNvContentPartPr/>
                <p14:nvPr/>
              </p14:nvContentPartPr>
              <p14:xfrm>
                <a:off x="3494627" y="3758107"/>
                <a:ext cx="251640" cy="168120"/>
              </p14:xfrm>
            </p:contentPart>
          </mc:Choice>
          <mc:Fallback xmlns="">
            <p:pic>
              <p:nvPicPr>
                <p:cNvPr id="77" name="Freihand 76">
                  <a:extLst>
                    <a:ext uri="{FF2B5EF4-FFF2-40B4-BE49-F238E27FC236}">
                      <a16:creationId xmlns:a16="http://schemas.microsoft.com/office/drawing/2014/main" id="{22CCE807-D38F-4F7E-8447-A5482F3C93D0}"/>
                    </a:ext>
                  </a:extLst>
                </p:cNvPr>
                <p:cNvPicPr/>
                <p:nvPr/>
              </p:nvPicPr>
              <p:blipFill>
                <a:blip r:embed="rId220"/>
                <a:stretch>
                  <a:fillRect/>
                </a:stretch>
              </p:blipFill>
              <p:spPr>
                <a:xfrm>
                  <a:off x="3490307" y="3753787"/>
                  <a:ext cx="260280" cy="17676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78" name="Freihand 77">
                  <a:extLst>
                    <a:ext uri="{FF2B5EF4-FFF2-40B4-BE49-F238E27FC236}">
                      <a16:creationId xmlns:a16="http://schemas.microsoft.com/office/drawing/2014/main" id="{0177F9FC-C51E-457A-AF6A-94795CB6B8EA}"/>
                    </a:ext>
                  </a:extLst>
                </p14:cNvPr>
                <p14:cNvContentPartPr/>
                <p14:nvPr/>
              </p14:nvContentPartPr>
              <p14:xfrm>
                <a:off x="3760307" y="3651907"/>
                <a:ext cx="95040" cy="113040"/>
              </p14:xfrm>
            </p:contentPart>
          </mc:Choice>
          <mc:Fallback xmlns="">
            <p:pic>
              <p:nvPicPr>
                <p:cNvPr id="78" name="Freihand 77">
                  <a:extLst>
                    <a:ext uri="{FF2B5EF4-FFF2-40B4-BE49-F238E27FC236}">
                      <a16:creationId xmlns:a16="http://schemas.microsoft.com/office/drawing/2014/main" id="{0177F9FC-C51E-457A-AF6A-94795CB6B8EA}"/>
                    </a:ext>
                  </a:extLst>
                </p:cNvPr>
                <p:cNvPicPr/>
                <p:nvPr/>
              </p:nvPicPr>
              <p:blipFill>
                <a:blip r:embed="rId222"/>
                <a:stretch>
                  <a:fillRect/>
                </a:stretch>
              </p:blipFill>
              <p:spPr>
                <a:xfrm>
                  <a:off x="3755987" y="3647587"/>
                  <a:ext cx="103680" cy="12168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80" name="Freihand 79">
                  <a:extLst>
                    <a:ext uri="{FF2B5EF4-FFF2-40B4-BE49-F238E27FC236}">
                      <a16:creationId xmlns:a16="http://schemas.microsoft.com/office/drawing/2014/main" id="{EC3F3A70-1158-4DF1-8BA9-0A8E995BD5C1}"/>
                    </a:ext>
                  </a:extLst>
                </p14:cNvPr>
                <p14:cNvContentPartPr/>
                <p14:nvPr/>
              </p14:nvContentPartPr>
              <p14:xfrm>
                <a:off x="1714787" y="5153107"/>
                <a:ext cx="136800" cy="216000"/>
              </p14:xfrm>
            </p:contentPart>
          </mc:Choice>
          <mc:Fallback xmlns="">
            <p:pic>
              <p:nvPicPr>
                <p:cNvPr id="80" name="Freihand 79">
                  <a:extLst>
                    <a:ext uri="{FF2B5EF4-FFF2-40B4-BE49-F238E27FC236}">
                      <a16:creationId xmlns:a16="http://schemas.microsoft.com/office/drawing/2014/main" id="{EC3F3A70-1158-4DF1-8BA9-0A8E995BD5C1}"/>
                    </a:ext>
                  </a:extLst>
                </p:cNvPr>
                <p:cNvPicPr/>
                <p:nvPr/>
              </p:nvPicPr>
              <p:blipFill>
                <a:blip r:embed="rId224"/>
                <a:stretch>
                  <a:fillRect/>
                </a:stretch>
              </p:blipFill>
              <p:spPr>
                <a:xfrm>
                  <a:off x="1710467" y="5148787"/>
                  <a:ext cx="145440" cy="22464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81" name="Freihand 80">
                  <a:extLst>
                    <a:ext uri="{FF2B5EF4-FFF2-40B4-BE49-F238E27FC236}">
                      <a16:creationId xmlns:a16="http://schemas.microsoft.com/office/drawing/2014/main" id="{A921FAA7-5882-4BDC-99B1-25109DE1D50F}"/>
                    </a:ext>
                  </a:extLst>
                </p14:cNvPr>
                <p14:cNvContentPartPr/>
                <p14:nvPr/>
              </p14:nvContentPartPr>
              <p14:xfrm>
                <a:off x="1826747" y="5074627"/>
                <a:ext cx="82800" cy="136080"/>
              </p14:xfrm>
            </p:contentPart>
          </mc:Choice>
          <mc:Fallback xmlns="">
            <p:pic>
              <p:nvPicPr>
                <p:cNvPr id="81" name="Freihand 80">
                  <a:extLst>
                    <a:ext uri="{FF2B5EF4-FFF2-40B4-BE49-F238E27FC236}">
                      <a16:creationId xmlns:a16="http://schemas.microsoft.com/office/drawing/2014/main" id="{A921FAA7-5882-4BDC-99B1-25109DE1D50F}"/>
                    </a:ext>
                  </a:extLst>
                </p:cNvPr>
                <p:cNvPicPr/>
                <p:nvPr/>
              </p:nvPicPr>
              <p:blipFill>
                <a:blip r:embed="rId226"/>
                <a:stretch>
                  <a:fillRect/>
                </a:stretch>
              </p:blipFill>
              <p:spPr>
                <a:xfrm>
                  <a:off x="1822427" y="5070307"/>
                  <a:ext cx="9144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82" name="Freihand 81">
                  <a:extLst>
                    <a:ext uri="{FF2B5EF4-FFF2-40B4-BE49-F238E27FC236}">
                      <a16:creationId xmlns:a16="http://schemas.microsoft.com/office/drawing/2014/main" id="{A545E29C-E3DC-452B-A1C5-C7E967EA0F0C}"/>
                    </a:ext>
                  </a:extLst>
                </p14:cNvPr>
                <p14:cNvContentPartPr/>
                <p14:nvPr/>
              </p14:nvContentPartPr>
              <p14:xfrm>
                <a:off x="1801547" y="5101267"/>
                <a:ext cx="26280" cy="7200"/>
              </p14:xfrm>
            </p:contentPart>
          </mc:Choice>
          <mc:Fallback xmlns="">
            <p:pic>
              <p:nvPicPr>
                <p:cNvPr id="82" name="Freihand 81">
                  <a:extLst>
                    <a:ext uri="{FF2B5EF4-FFF2-40B4-BE49-F238E27FC236}">
                      <a16:creationId xmlns:a16="http://schemas.microsoft.com/office/drawing/2014/main" id="{A545E29C-E3DC-452B-A1C5-C7E967EA0F0C}"/>
                    </a:ext>
                  </a:extLst>
                </p:cNvPr>
                <p:cNvPicPr/>
                <p:nvPr/>
              </p:nvPicPr>
              <p:blipFill>
                <a:blip r:embed="rId228"/>
                <a:stretch>
                  <a:fillRect/>
                </a:stretch>
              </p:blipFill>
              <p:spPr>
                <a:xfrm>
                  <a:off x="1797227" y="5096947"/>
                  <a:ext cx="34920" cy="1584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83" name="Freihand 82">
                  <a:extLst>
                    <a:ext uri="{FF2B5EF4-FFF2-40B4-BE49-F238E27FC236}">
                      <a16:creationId xmlns:a16="http://schemas.microsoft.com/office/drawing/2014/main" id="{BF08519C-A399-4554-BB9E-AEDD03C9DEF1}"/>
                    </a:ext>
                  </a:extLst>
                </p14:cNvPr>
                <p14:cNvContentPartPr/>
                <p14:nvPr/>
              </p14:nvContentPartPr>
              <p14:xfrm>
                <a:off x="1931867" y="5074627"/>
                <a:ext cx="64440" cy="122040"/>
              </p14:xfrm>
            </p:contentPart>
          </mc:Choice>
          <mc:Fallback xmlns="">
            <p:pic>
              <p:nvPicPr>
                <p:cNvPr id="83" name="Freihand 82">
                  <a:extLst>
                    <a:ext uri="{FF2B5EF4-FFF2-40B4-BE49-F238E27FC236}">
                      <a16:creationId xmlns:a16="http://schemas.microsoft.com/office/drawing/2014/main" id="{BF08519C-A399-4554-BB9E-AEDD03C9DEF1}"/>
                    </a:ext>
                  </a:extLst>
                </p:cNvPr>
                <p:cNvPicPr/>
                <p:nvPr/>
              </p:nvPicPr>
              <p:blipFill>
                <a:blip r:embed="rId230"/>
                <a:stretch>
                  <a:fillRect/>
                </a:stretch>
              </p:blipFill>
              <p:spPr>
                <a:xfrm>
                  <a:off x="1927547" y="5070307"/>
                  <a:ext cx="7308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84" name="Freihand 83">
                  <a:extLst>
                    <a:ext uri="{FF2B5EF4-FFF2-40B4-BE49-F238E27FC236}">
                      <a16:creationId xmlns:a16="http://schemas.microsoft.com/office/drawing/2014/main" id="{466BEB39-7133-4EF3-ADFC-25FBEFE7ACDE}"/>
                    </a:ext>
                  </a:extLst>
                </p14:cNvPr>
                <p14:cNvContentPartPr/>
                <p14:nvPr/>
              </p14:nvContentPartPr>
              <p14:xfrm>
                <a:off x="1508147" y="5138347"/>
                <a:ext cx="124560" cy="86040"/>
              </p14:xfrm>
            </p:contentPart>
          </mc:Choice>
          <mc:Fallback xmlns="">
            <p:pic>
              <p:nvPicPr>
                <p:cNvPr id="84" name="Freihand 83">
                  <a:extLst>
                    <a:ext uri="{FF2B5EF4-FFF2-40B4-BE49-F238E27FC236}">
                      <a16:creationId xmlns:a16="http://schemas.microsoft.com/office/drawing/2014/main" id="{466BEB39-7133-4EF3-ADFC-25FBEFE7ACDE}"/>
                    </a:ext>
                  </a:extLst>
                </p:cNvPr>
                <p:cNvPicPr/>
                <p:nvPr/>
              </p:nvPicPr>
              <p:blipFill>
                <a:blip r:embed="rId232"/>
                <a:stretch>
                  <a:fillRect/>
                </a:stretch>
              </p:blipFill>
              <p:spPr>
                <a:xfrm>
                  <a:off x="1503827" y="5134027"/>
                  <a:ext cx="133200" cy="9468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85" name="Freihand 84">
                  <a:extLst>
                    <a:ext uri="{FF2B5EF4-FFF2-40B4-BE49-F238E27FC236}">
                      <a16:creationId xmlns:a16="http://schemas.microsoft.com/office/drawing/2014/main" id="{FC10C232-9F56-4927-AAAE-057588AC62C5}"/>
                    </a:ext>
                  </a:extLst>
                </p14:cNvPr>
                <p14:cNvContentPartPr/>
                <p14:nvPr/>
              </p14:nvContentPartPr>
              <p14:xfrm>
                <a:off x="1923947" y="4894627"/>
                <a:ext cx="77040" cy="50400"/>
              </p14:xfrm>
            </p:contentPart>
          </mc:Choice>
          <mc:Fallback xmlns="">
            <p:pic>
              <p:nvPicPr>
                <p:cNvPr id="85" name="Freihand 84">
                  <a:extLst>
                    <a:ext uri="{FF2B5EF4-FFF2-40B4-BE49-F238E27FC236}">
                      <a16:creationId xmlns:a16="http://schemas.microsoft.com/office/drawing/2014/main" id="{FC10C232-9F56-4927-AAAE-057588AC62C5}"/>
                    </a:ext>
                  </a:extLst>
                </p:cNvPr>
                <p:cNvPicPr/>
                <p:nvPr/>
              </p:nvPicPr>
              <p:blipFill>
                <a:blip r:embed="rId234"/>
                <a:stretch>
                  <a:fillRect/>
                </a:stretch>
              </p:blipFill>
              <p:spPr>
                <a:xfrm>
                  <a:off x="1919627" y="4890307"/>
                  <a:ext cx="85680" cy="5904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86" name="Freihand 85">
                  <a:extLst>
                    <a:ext uri="{FF2B5EF4-FFF2-40B4-BE49-F238E27FC236}">
                      <a16:creationId xmlns:a16="http://schemas.microsoft.com/office/drawing/2014/main" id="{11358495-3927-44FD-BC6B-9F6EBBE18D06}"/>
                    </a:ext>
                  </a:extLst>
                </p14:cNvPr>
                <p14:cNvContentPartPr/>
                <p14:nvPr/>
              </p14:nvContentPartPr>
              <p14:xfrm>
                <a:off x="2245067" y="4844227"/>
                <a:ext cx="134280" cy="141840"/>
              </p14:xfrm>
            </p:contentPart>
          </mc:Choice>
          <mc:Fallback xmlns="">
            <p:pic>
              <p:nvPicPr>
                <p:cNvPr id="86" name="Freihand 85">
                  <a:extLst>
                    <a:ext uri="{FF2B5EF4-FFF2-40B4-BE49-F238E27FC236}">
                      <a16:creationId xmlns:a16="http://schemas.microsoft.com/office/drawing/2014/main" id="{11358495-3927-44FD-BC6B-9F6EBBE18D06}"/>
                    </a:ext>
                  </a:extLst>
                </p:cNvPr>
                <p:cNvPicPr/>
                <p:nvPr/>
              </p:nvPicPr>
              <p:blipFill>
                <a:blip r:embed="rId236"/>
                <a:stretch>
                  <a:fillRect/>
                </a:stretch>
              </p:blipFill>
              <p:spPr>
                <a:xfrm>
                  <a:off x="2240747" y="4839907"/>
                  <a:ext cx="142920"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87" name="Freihand 86">
                  <a:extLst>
                    <a:ext uri="{FF2B5EF4-FFF2-40B4-BE49-F238E27FC236}">
                      <a16:creationId xmlns:a16="http://schemas.microsoft.com/office/drawing/2014/main" id="{7B97CCE8-9416-4C2F-A448-FE53EA901918}"/>
                    </a:ext>
                  </a:extLst>
                </p14:cNvPr>
                <p14:cNvContentPartPr/>
                <p14:nvPr/>
              </p14:nvContentPartPr>
              <p14:xfrm>
                <a:off x="2390147" y="4714627"/>
                <a:ext cx="155880" cy="193680"/>
              </p14:xfrm>
            </p:contentPart>
          </mc:Choice>
          <mc:Fallback xmlns="">
            <p:pic>
              <p:nvPicPr>
                <p:cNvPr id="87" name="Freihand 86">
                  <a:extLst>
                    <a:ext uri="{FF2B5EF4-FFF2-40B4-BE49-F238E27FC236}">
                      <a16:creationId xmlns:a16="http://schemas.microsoft.com/office/drawing/2014/main" id="{7B97CCE8-9416-4C2F-A448-FE53EA901918}"/>
                    </a:ext>
                  </a:extLst>
                </p:cNvPr>
                <p:cNvPicPr/>
                <p:nvPr/>
              </p:nvPicPr>
              <p:blipFill>
                <a:blip r:embed="rId238"/>
                <a:stretch>
                  <a:fillRect/>
                </a:stretch>
              </p:blipFill>
              <p:spPr>
                <a:xfrm>
                  <a:off x="2385827" y="4710307"/>
                  <a:ext cx="164520" cy="20232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88" name="Freihand 87">
                  <a:extLst>
                    <a:ext uri="{FF2B5EF4-FFF2-40B4-BE49-F238E27FC236}">
                      <a16:creationId xmlns:a16="http://schemas.microsoft.com/office/drawing/2014/main" id="{322EE1BC-7271-4A3E-BDFE-628DA2A4FCAA}"/>
                    </a:ext>
                  </a:extLst>
                </p14:cNvPr>
                <p14:cNvContentPartPr/>
                <p14:nvPr/>
              </p14:nvContentPartPr>
              <p14:xfrm>
                <a:off x="2566187" y="4691227"/>
                <a:ext cx="148320" cy="100440"/>
              </p14:xfrm>
            </p:contentPart>
          </mc:Choice>
          <mc:Fallback xmlns="">
            <p:pic>
              <p:nvPicPr>
                <p:cNvPr id="88" name="Freihand 87">
                  <a:extLst>
                    <a:ext uri="{FF2B5EF4-FFF2-40B4-BE49-F238E27FC236}">
                      <a16:creationId xmlns:a16="http://schemas.microsoft.com/office/drawing/2014/main" id="{322EE1BC-7271-4A3E-BDFE-628DA2A4FCAA}"/>
                    </a:ext>
                  </a:extLst>
                </p:cNvPr>
                <p:cNvPicPr/>
                <p:nvPr/>
              </p:nvPicPr>
              <p:blipFill>
                <a:blip r:embed="rId240"/>
                <a:stretch>
                  <a:fillRect/>
                </a:stretch>
              </p:blipFill>
              <p:spPr>
                <a:xfrm>
                  <a:off x="2561867" y="4686907"/>
                  <a:ext cx="15696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46" name="Freihand 145">
                  <a:extLst>
                    <a:ext uri="{FF2B5EF4-FFF2-40B4-BE49-F238E27FC236}">
                      <a16:creationId xmlns:a16="http://schemas.microsoft.com/office/drawing/2014/main" id="{88FACB07-BFEC-4065-9960-74CFF7DFD003}"/>
                    </a:ext>
                  </a:extLst>
                </p14:cNvPr>
                <p14:cNvContentPartPr/>
                <p14:nvPr/>
              </p14:nvContentPartPr>
              <p14:xfrm>
                <a:off x="2890907" y="1237747"/>
                <a:ext cx="411480" cy="215640"/>
              </p14:xfrm>
            </p:contentPart>
          </mc:Choice>
          <mc:Fallback xmlns="">
            <p:pic>
              <p:nvPicPr>
                <p:cNvPr id="146" name="Freihand 145">
                  <a:extLst>
                    <a:ext uri="{FF2B5EF4-FFF2-40B4-BE49-F238E27FC236}">
                      <a16:creationId xmlns:a16="http://schemas.microsoft.com/office/drawing/2014/main" id="{88FACB07-BFEC-4065-9960-74CFF7DFD003}"/>
                    </a:ext>
                  </a:extLst>
                </p:cNvPr>
                <p:cNvPicPr/>
                <p:nvPr/>
              </p:nvPicPr>
              <p:blipFill>
                <a:blip r:embed="rId242"/>
                <a:stretch>
                  <a:fillRect/>
                </a:stretch>
              </p:blipFill>
              <p:spPr>
                <a:xfrm>
                  <a:off x="2886587" y="1233427"/>
                  <a:ext cx="42012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47" name="Freihand 146">
                  <a:extLst>
                    <a:ext uri="{FF2B5EF4-FFF2-40B4-BE49-F238E27FC236}">
                      <a16:creationId xmlns:a16="http://schemas.microsoft.com/office/drawing/2014/main" id="{D12C7859-89D3-41D2-A675-81F25901318B}"/>
                    </a:ext>
                  </a:extLst>
                </p14:cNvPr>
                <p14:cNvContentPartPr/>
                <p14:nvPr/>
              </p14:nvContentPartPr>
              <p14:xfrm>
                <a:off x="3241187" y="1434667"/>
                <a:ext cx="381240" cy="495000"/>
              </p14:xfrm>
            </p:contentPart>
          </mc:Choice>
          <mc:Fallback xmlns="">
            <p:pic>
              <p:nvPicPr>
                <p:cNvPr id="147" name="Freihand 146">
                  <a:extLst>
                    <a:ext uri="{FF2B5EF4-FFF2-40B4-BE49-F238E27FC236}">
                      <a16:creationId xmlns:a16="http://schemas.microsoft.com/office/drawing/2014/main" id="{D12C7859-89D3-41D2-A675-81F25901318B}"/>
                    </a:ext>
                  </a:extLst>
                </p:cNvPr>
                <p:cNvPicPr/>
                <p:nvPr/>
              </p:nvPicPr>
              <p:blipFill>
                <a:blip r:embed="rId244"/>
                <a:stretch>
                  <a:fillRect/>
                </a:stretch>
              </p:blipFill>
              <p:spPr>
                <a:xfrm>
                  <a:off x="3236867" y="1430347"/>
                  <a:ext cx="389880" cy="50364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51" name="Freihand 150">
                  <a:extLst>
                    <a:ext uri="{FF2B5EF4-FFF2-40B4-BE49-F238E27FC236}">
                      <a16:creationId xmlns:a16="http://schemas.microsoft.com/office/drawing/2014/main" id="{8B9D4C45-9A4E-402C-A888-5B3263F94ADB}"/>
                    </a:ext>
                  </a:extLst>
                </p14:cNvPr>
                <p14:cNvContentPartPr/>
                <p14:nvPr/>
              </p14:nvContentPartPr>
              <p14:xfrm>
                <a:off x="3300227" y="2020387"/>
                <a:ext cx="127800" cy="196200"/>
              </p14:xfrm>
            </p:contentPart>
          </mc:Choice>
          <mc:Fallback xmlns="">
            <p:pic>
              <p:nvPicPr>
                <p:cNvPr id="151" name="Freihand 150">
                  <a:extLst>
                    <a:ext uri="{FF2B5EF4-FFF2-40B4-BE49-F238E27FC236}">
                      <a16:creationId xmlns:a16="http://schemas.microsoft.com/office/drawing/2014/main" id="{8B9D4C45-9A4E-402C-A888-5B3263F94ADB}"/>
                    </a:ext>
                  </a:extLst>
                </p:cNvPr>
                <p:cNvPicPr/>
                <p:nvPr/>
              </p:nvPicPr>
              <p:blipFill>
                <a:blip r:embed="rId246"/>
                <a:stretch>
                  <a:fillRect/>
                </a:stretch>
              </p:blipFill>
              <p:spPr>
                <a:xfrm>
                  <a:off x="3295907" y="2016067"/>
                  <a:ext cx="136440" cy="20484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52" name="Freihand 151">
                  <a:extLst>
                    <a:ext uri="{FF2B5EF4-FFF2-40B4-BE49-F238E27FC236}">
                      <a16:creationId xmlns:a16="http://schemas.microsoft.com/office/drawing/2014/main" id="{ECCA03D4-CBE4-4D1B-9748-F6811F2C7A82}"/>
                    </a:ext>
                  </a:extLst>
                </p14:cNvPr>
                <p14:cNvContentPartPr/>
                <p14:nvPr/>
              </p14:nvContentPartPr>
              <p14:xfrm>
                <a:off x="3327227" y="2057467"/>
                <a:ext cx="143640" cy="87480"/>
              </p14:xfrm>
            </p:contentPart>
          </mc:Choice>
          <mc:Fallback xmlns="">
            <p:pic>
              <p:nvPicPr>
                <p:cNvPr id="152" name="Freihand 151">
                  <a:extLst>
                    <a:ext uri="{FF2B5EF4-FFF2-40B4-BE49-F238E27FC236}">
                      <a16:creationId xmlns:a16="http://schemas.microsoft.com/office/drawing/2014/main" id="{ECCA03D4-CBE4-4D1B-9748-F6811F2C7A82}"/>
                    </a:ext>
                  </a:extLst>
                </p:cNvPr>
                <p:cNvPicPr/>
                <p:nvPr/>
              </p:nvPicPr>
              <p:blipFill>
                <a:blip r:embed="rId248"/>
                <a:stretch>
                  <a:fillRect/>
                </a:stretch>
              </p:blipFill>
              <p:spPr>
                <a:xfrm>
                  <a:off x="3322907" y="2053147"/>
                  <a:ext cx="15228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53" name="Freihand 152">
                  <a:extLst>
                    <a:ext uri="{FF2B5EF4-FFF2-40B4-BE49-F238E27FC236}">
                      <a16:creationId xmlns:a16="http://schemas.microsoft.com/office/drawing/2014/main" id="{A1B897CC-6380-4146-AD26-04F1B6640A38}"/>
                    </a:ext>
                  </a:extLst>
                </p14:cNvPr>
                <p14:cNvContentPartPr/>
                <p14:nvPr/>
              </p14:nvContentPartPr>
              <p14:xfrm>
                <a:off x="3505067" y="1951987"/>
                <a:ext cx="98640" cy="201240"/>
              </p14:xfrm>
            </p:contentPart>
          </mc:Choice>
          <mc:Fallback xmlns="">
            <p:pic>
              <p:nvPicPr>
                <p:cNvPr id="153" name="Freihand 152">
                  <a:extLst>
                    <a:ext uri="{FF2B5EF4-FFF2-40B4-BE49-F238E27FC236}">
                      <a16:creationId xmlns:a16="http://schemas.microsoft.com/office/drawing/2014/main" id="{A1B897CC-6380-4146-AD26-04F1B6640A38}"/>
                    </a:ext>
                  </a:extLst>
                </p:cNvPr>
                <p:cNvPicPr/>
                <p:nvPr/>
              </p:nvPicPr>
              <p:blipFill>
                <a:blip r:embed="rId250"/>
                <a:stretch>
                  <a:fillRect/>
                </a:stretch>
              </p:blipFill>
              <p:spPr>
                <a:xfrm>
                  <a:off x="3500747" y="1947667"/>
                  <a:ext cx="10728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54" name="Freihand 153">
                  <a:extLst>
                    <a:ext uri="{FF2B5EF4-FFF2-40B4-BE49-F238E27FC236}">
                      <a16:creationId xmlns:a16="http://schemas.microsoft.com/office/drawing/2014/main" id="{BB07B72C-8539-4E56-81C6-E08A2FD83D65}"/>
                    </a:ext>
                  </a:extLst>
                </p14:cNvPr>
                <p14:cNvContentPartPr/>
                <p14:nvPr/>
              </p14:nvContentPartPr>
              <p14:xfrm>
                <a:off x="3527387" y="1908067"/>
                <a:ext cx="109080" cy="43560"/>
              </p14:xfrm>
            </p:contentPart>
          </mc:Choice>
          <mc:Fallback xmlns="">
            <p:pic>
              <p:nvPicPr>
                <p:cNvPr id="154" name="Freihand 153">
                  <a:extLst>
                    <a:ext uri="{FF2B5EF4-FFF2-40B4-BE49-F238E27FC236}">
                      <a16:creationId xmlns:a16="http://schemas.microsoft.com/office/drawing/2014/main" id="{BB07B72C-8539-4E56-81C6-E08A2FD83D65}"/>
                    </a:ext>
                  </a:extLst>
                </p:cNvPr>
                <p:cNvPicPr/>
                <p:nvPr/>
              </p:nvPicPr>
              <p:blipFill>
                <a:blip r:embed="rId252"/>
                <a:stretch>
                  <a:fillRect/>
                </a:stretch>
              </p:blipFill>
              <p:spPr>
                <a:xfrm>
                  <a:off x="3523067" y="1903747"/>
                  <a:ext cx="117720" cy="5220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55" name="Freihand 154">
                  <a:extLst>
                    <a:ext uri="{FF2B5EF4-FFF2-40B4-BE49-F238E27FC236}">
                      <a16:creationId xmlns:a16="http://schemas.microsoft.com/office/drawing/2014/main" id="{8F908DF2-AB3E-45BA-B563-E198BE5610A3}"/>
                    </a:ext>
                  </a:extLst>
                </p14:cNvPr>
                <p14:cNvContentPartPr/>
                <p14:nvPr/>
              </p14:nvContentPartPr>
              <p14:xfrm>
                <a:off x="3761747" y="1865947"/>
                <a:ext cx="33840" cy="158400"/>
              </p14:xfrm>
            </p:contentPart>
          </mc:Choice>
          <mc:Fallback xmlns="">
            <p:pic>
              <p:nvPicPr>
                <p:cNvPr id="155" name="Freihand 154">
                  <a:extLst>
                    <a:ext uri="{FF2B5EF4-FFF2-40B4-BE49-F238E27FC236}">
                      <a16:creationId xmlns:a16="http://schemas.microsoft.com/office/drawing/2014/main" id="{8F908DF2-AB3E-45BA-B563-E198BE5610A3}"/>
                    </a:ext>
                  </a:extLst>
                </p:cNvPr>
                <p:cNvPicPr/>
                <p:nvPr/>
              </p:nvPicPr>
              <p:blipFill>
                <a:blip r:embed="rId254"/>
                <a:stretch>
                  <a:fillRect/>
                </a:stretch>
              </p:blipFill>
              <p:spPr>
                <a:xfrm>
                  <a:off x="3757427" y="1861627"/>
                  <a:ext cx="42480" cy="16704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56" name="Freihand 155">
                  <a:extLst>
                    <a:ext uri="{FF2B5EF4-FFF2-40B4-BE49-F238E27FC236}">
                      <a16:creationId xmlns:a16="http://schemas.microsoft.com/office/drawing/2014/main" id="{77ADA71E-C4DE-4ECB-A0E4-07441E623B8F}"/>
                    </a:ext>
                  </a:extLst>
                </p14:cNvPr>
                <p14:cNvContentPartPr/>
                <p14:nvPr/>
              </p14:nvContentPartPr>
              <p14:xfrm>
                <a:off x="3670307" y="1808347"/>
                <a:ext cx="65160" cy="95040"/>
              </p14:xfrm>
            </p:contentPart>
          </mc:Choice>
          <mc:Fallback xmlns="">
            <p:pic>
              <p:nvPicPr>
                <p:cNvPr id="156" name="Freihand 155">
                  <a:extLst>
                    <a:ext uri="{FF2B5EF4-FFF2-40B4-BE49-F238E27FC236}">
                      <a16:creationId xmlns:a16="http://schemas.microsoft.com/office/drawing/2014/main" id="{77ADA71E-C4DE-4ECB-A0E4-07441E623B8F}"/>
                    </a:ext>
                  </a:extLst>
                </p:cNvPr>
                <p:cNvPicPr/>
                <p:nvPr/>
              </p:nvPicPr>
              <p:blipFill>
                <a:blip r:embed="rId256"/>
                <a:stretch>
                  <a:fillRect/>
                </a:stretch>
              </p:blipFill>
              <p:spPr>
                <a:xfrm>
                  <a:off x="3665987" y="1804027"/>
                  <a:ext cx="73800" cy="10368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57" name="Freihand 156">
                  <a:extLst>
                    <a:ext uri="{FF2B5EF4-FFF2-40B4-BE49-F238E27FC236}">
                      <a16:creationId xmlns:a16="http://schemas.microsoft.com/office/drawing/2014/main" id="{D767AED4-9BBC-49AB-A590-722C15288B55}"/>
                    </a:ext>
                  </a:extLst>
                </p14:cNvPr>
                <p14:cNvContentPartPr/>
                <p14:nvPr/>
              </p14:nvContentPartPr>
              <p14:xfrm>
                <a:off x="3824027" y="1905907"/>
                <a:ext cx="82800" cy="94320"/>
              </p14:xfrm>
            </p:contentPart>
          </mc:Choice>
          <mc:Fallback xmlns="">
            <p:pic>
              <p:nvPicPr>
                <p:cNvPr id="157" name="Freihand 156">
                  <a:extLst>
                    <a:ext uri="{FF2B5EF4-FFF2-40B4-BE49-F238E27FC236}">
                      <a16:creationId xmlns:a16="http://schemas.microsoft.com/office/drawing/2014/main" id="{D767AED4-9BBC-49AB-A590-722C15288B55}"/>
                    </a:ext>
                  </a:extLst>
                </p:cNvPr>
                <p:cNvPicPr/>
                <p:nvPr/>
              </p:nvPicPr>
              <p:blipFill>
                <a:blip r:embed="rId258"/>
                <a:stretch>
                  <a:fillRect/>
                </a:stretch>
              </p:blipFill>
              <p:spPr>
                <a:xfrm>
                  <a:off x="3819707" y="1901587"/>
                  <a:ext cx="91440" cy="10296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58" name="Freihand 157">
                  <a:extLst>
                    <a:ext uri="{FF2B5EF4-FFF2-40B4-BE49-F238E27FC236}">
                      <a16:creationId xmlns:a16="http://schemas.microsoft.com/office/drawing/2014/main" id="{6A0496CE-EB86-45D4-894D-286AEC92FBB8}"/>
                    </a:ext>
                  </a:extLst>
                </p14:cNvPr>
                <p14:cNvContentPartPr/>
                <p14:nvPr/>
              </p14:nvContentPartPr>
              <p14:xfrm>
                <a:off x="3471947" y="2267347"/>
                <a:ext cx="176400" cy="306000"/>
              </p14:xfrm>
            </p:contentPart>
          </mc:Choice>
          <mc:Fallback xmlns="">
            <p:pic>
              <p:nvPicPr>
                <p:cNvPr id="158" name="Freihand 157">
                  <a:extLst>
                    <a:ext uri="{FF2B5EF4-FFF2-40B4-BE49-F238E27FC236}">
                      <a16:creationId xmlns:a16="http://schemas.microsoft.com/office/drawing/2014/main" id="{6A0496CE-EB86-45D4-894D-286AEC92FBB8}"/>
                    </a:ext>
                  </a:extLst>
                </p:cNvPr>
                <p:cNvPicPr/>
                <p:nvPr/>
              </p:nvPicPr>
              <p:blipFill>
                <a:blip r:embed="rId260"/>
                <a:stretch>
                  <a:fillRect/>
                </a:stretch>
              </p:blipFill>
              <p:spPr>
                <a:xfrm>
                  <a:off x="3467627" y="2263027"/>
                  <a:ext cx="185040" cy="31464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59" name="Freihand 158">
                  <a:extLst>
                    <a:ext uri="{FF2B5EF4-FFF2-40B4-BE49-F238E27FC236}">
                      <a16:creationId xmlns:a16="http://schemas.microsoft.com/office/drawing/2014/main" id="{0405FA8C-5140-4D74-B42D-7EF75B563C58}"/>
                    </a:ext>
                  </a:extLst>
                </p14:cNvPr>
                <p14:cNvContentPartPr/>
                <p14:nvPr/>
              </p14:nvContentPartPr>
              <p14:xfrm>
                <a:off x="3490667" y="2629867"/>
                <a:ext cx="106200" cy="181800"/>
              </p14:xfrm>
            </p:contentPart>
          </mc:Choice>
          <mc:Fallback xmlns="">
            <p:pic>
              <p:nvPicPr>
                <p:cNvPr id="159" name="Freihand 158">
                  <a:extLst>
                    <a:ext uri="{FF2B5EF4-FFF2-40B4-BE49-F238E27FC236}">
                      <a16:creationId xmlns:a16="http://schemas.microsoft.com/office/drawing/2014/main" id="{0405FA8C-5140-4D74-B42D-7EF75B563C58}"/>
                    </a:ext>
                  </a:extLst>
                </p:cNvPr>
                <p:cNvPicPr/>
                <p:nvPr/>
              </p:nvPicPr>
              <p:blipFill>
                <a:blip r:embed="rId262"/>
                <a:stretch>
                  <a:fillRect/>
                </a:stretch>
              </p:blipFill>
              <p:spPr>
                <a:xfrm>
                  <a:off x="3486347" y="2625547"/>
                  <a:ext cx="114840" cy="19044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60" name="Freihand 159">
                  <a:extLst>
                    <a:ext uri="{FF2B5EF4-FFF2-40B4-BE49-F238E27FC236}">
                      <a16:creationId xmlns:a16="http://schemas.microsoft.com/office/drawing/2014/main" id="{29A25553-A0E7-4A77-AD17-D756E204DB80}"/>
                    </a:ext>
                  </a:extLst>
                </p14:cNvPr>
                <p14:cNvContentPartPr/>
                <p14:nvPr/>
              </p14:nvContentPartPr>
              <p14:xfrm>
                <a:off x="3639707" y="2579827"/>
                <a:ext cx="22680" cy="173880"/>
              </p14:xfrm>
            </p:contentPart>
          </mc:Choice>
          <mc:Fallback xmlns="">
            <p:pic>
              <p:nvPicPr>
                <p:cNvPr id="160" name="Freihand 159">
                  <a:extLst>
                    <a:ext uri="{FF2B5EF4-FFF2-40B4-BE49-F238E27FC236}">
                      <a16:creationId xmlns:a16="http://schemas.microsoft.com/office/drawing/2014/main" id="{29A25553-A0E7-4A77-AD17-D756E204DB80}"/>
                    </a:ext>
                  </a:extLst>
                </p:cNvPr>
                <p:cNvPicPr/>
                <p:nvPr/>
              </p:nvPicPr>
              <p:blipFill>
                <a:blip r:embed="rId264"/>
                <a:stretch>
                  <a:fillRect/>
                </a:stretch>
              </p:blipFill>
              <p:spPr>
                <a:xfrm>
                  <a:off x="3635387" y="2575507"/>
                  <a:ext cx="31320" cy="18252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61" name="Freihand 160">
                  <a:extLst>
                    <a:ext uri="{FF2B5EF4-FFF2-40B4-BE49-F238E27FC236}">
                      <a16:creationId xmlns:a16="http://schemas.microsoft.com/office/drawing/2014/main" id="{FAB9881E-CAC4-4C58-AD81-164FB6134FE1}"/>
                    </a:ext>
                  </a:extLst>
                </p14:cNvPr>
                <p14:cNvContentPartPr/>
                <p14:nvPr/>
              </p14:nvContentPartPr>
              <p14:xfrm>
                <a:off x="3622067" y="2461027"/>
                <a:ext cx="124200" cy="238320"/>
              </p14:xfrm>
            </p:contentPart>
          </mc:Choice>
          <mc:Fallback xmlns="">
            <p:pic>
              <p:nvPicPr>
                <p:cNvPr id="161" name="Freihand 160">
                  <a:extLst>
                    <a:ext uri="{FF2B5EF4-FFF2-40B4-BE49-F238E27FC236}">
                      <a16:creationId xmlns:a16="http://schemas.microsoft.com/office/drawing/2014/main" id="{FAB9881E-CAC4-4C58-AD81-164FB6134FE1}"/>
                    </a:ext>
                  </a:extLst>
                </p:cNvPr>
                <p:cNvPicPr/>
                <p:nvPr/>
              </p:nvPicPr>
              <p:blipFill>
                <a:blip r:embed="rId266"/>
                <a:stretch>
                  <a:fillRect/>
                </a:stretch>
              </p:blipFill>
              <p:spPr>
                <a:xfrm>
                  <a:off x="3617747" y="2456707"/>
                  <a:ext cx="132840"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62" name="Freihand 161">
                  <a:extLst>
                    <a:ext uri="{FF2B5EF4-FFF2-40B4-BE49-F238E27FC236}">
                      <a16:creationId xmlns:a16="http://schemas.microsoft.com/office/drawing/2014/main" id="{914626CC-3DA5-4CCE-94A7-29DE0CC03038}"/>
                    </a:ext>
                  </a:extLst>
                </p14:cNvPr>
                <p14:cNvContentPartPr/>
                <p14:nvPr/>
              </p14:nvContentPartPr>
              <p14:xfrm>
                <a:off x="3681107" y="2517187"/>
                <a:ext cx="96120" cy="258840"/>
              </p14:xfrm>
            </p:contentPart>
          </mc:Choice>
          <mc:Fallback xmlns="">
            <p:pic>
              <p:nvPicPr>
                <p:cNvPr id="162" name="Freihand 161">
                  <a:extLst>
                    <a:ext uri="{FF2B5EF4-FFF2-40B4-BE49-F238E27FC236}">
                      <a16:creationId xmlns:a16="http://schemas.microsoft.com/office/drawing/2014/main" id="{914626CC-3DA5-4CCE-94A7-29DE0CC03038}"/>
                    </a:ext>
                  </a:extLst>
                </p:cNvPr>
                <p:cNvPicPr/>
                <p:nvPr/>
              </p:nvPicPr>
              <p:blipFill>
                <a:blip r:embed="rId268"/>
                <a:stretch>
                  <a:fillRect/>
                </a:stretch>
              </p:blipFill>
              <p:spPr>
                <a:xfrm>
                  <a:off x="3676787" y="2512867"/>
                  <a:ext cx="104760" cy="267480"/>
                </a:xfrm>
                <a:prstGeom prst="rect">
                  <a:avLst/>
                </a:prstGeom>
              </p:spPr>
            </p:pic>
          </mc:Fallback>
        </mc:AlternateContent>
        <mc:AlternateContent xmlns:mc="http://schemas.openxmlformats.org/markup-compatibility/2006" xmlns:p14="http://schemas.microsoft.com/office/powerpoint/2010/main">
          <mc:Choice Requires="p14">
            <p:contentPart p14:bwMode="auto" r:id="rId269">
              <p14:nvContentPartPr>
                <p14:cNvPr id="163" name="Freihand 162">
                  <a:extLst>
                    <a:ext uri="{FF2B5EF4-FFF2-40B4-BE49-F238E27FC236}">
                      <a16:creationId xmlns:a16="http://schemas.microsoft.com/office/drawing/2014/main" id="{BD63C304-9DC4-47C6-93C5-FBD7571BC4B0}"/>
                    </a:ext>
                  </a:extLst>
                </p14:cNvPr>
                <p14:cNvContentPartPr/>
                <p14:nvPr/>
              </p14:nvContentPartPr>
              <p14:xfrm>
                <a:off x="3771467" y="2363107"/>
                <a:ext cx="63360" cy="201960"/>
              </p14:xfrm>
            </p:contentPart>
          </mc:Choice>
          <mc:Fallback xmlns="">
            <p:pic>
              <p:nvPicPr>
                <p:cNvPr id="163" name="Freihand 162">
                  <a:extLst>
                    <a:ext uri="{FF2B5EF4-FFF2-40B4-BE49-F238E27FC236}">
                      <a16:creationId xmlns:a16="http://schemas.microsoft.com/office/drawing/2014/main" id="{BD63C304-9DC4-47C6-93C5-FBD7571BC4B0}"/>
                    </a:ext>
                  </a:extLst>
                </p:cNvPr>
                <p:cNvPicPr/>
                <p:nvPr/>
              </p:nvPicPr>
              <p:blipFill>
                <a:blip r:embed="rId270"/>
                <a:stretch>
                  <a:fillRect/>
                </a:stretch>
              </p:blipFill>
              <p:spPr>
                <a:xfrm>
                  <a:off x="3767147" y="2358787"/>
                  <a:ext cx="7200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64" name="Freihand 163">
                  <a:extLst>
                    <a:ext uri="{FF2B5EF4-FFF2-40B4-BE49-F238E27FC236}">
                      <a16:creationId xmlns:a16="http://schemas.microsoft.com/office/drawing/2014/main" id="{66109CB1-B447-423E-BAA4-94FD2164ABDE}"/>
                    </a:ext>
                  </a:extLst>
                </p14:cNvPr>
                <p14:cNvContentPartPr/>
                <p14:nvPr/>
              </p14:nvContentPartPr>
              <p14:xfrm>
                <a:off x="3834827" y="2387947"/>
                <a:ext cx="158040" cy="147960"/>
              </p14:xfrm>
            </p:contentPart>
          </mc:Choice>
          <mc:Fallback xmlns="">
            <p:pic>
              <p:nvPicPr>
                <p:cNvPr id="164" name="Freihand 163">
                  <a:extLst>
                    <a:ext uri="{FF2B5EF4-FFF2-40B4-BE49-F238E27FC236}">
                      <a16:creationId xmlns:a16="http://schemas.microsoft.com/office/drawing/2014/main" id="{66109CB1-B447-423E-BAA4-94FD2164ABDE}"/>
                    </a:ext>
                  </a:extLst>
                </p:cNvPr>
                <p:cNvPicPr/>
                <p:nvPr/>
              </p:nvPicPr>
              <p:blipFill>
                <a:blip r:embed="rId272"/>
                <a:stretch>
                  <a:fillRect/>
                </a:stretch>
              </p:blipFill>
              <p:spPr>
                <a:xfrm>
                  <a:off x="3830507" y="2383627"/>
                  <a:ext cx="166680" cy="156600"/>
                </a:xfrm>
                <a:prstGeom prst="rect">
                  <a:avLst/>
                </a:prstGeom>
              </p:spPr>
            </p:pic>
          </mc:Fallback>
        </mc:AlternateContent>
        <mc:AlternateContent xmlns:mc="http://schemas.openxmlformats.org/markup-compatibility/2006" xmlns:p14="http://schemas.microsoft.com/office/powerpoint/2010/main">
          <mc:Choice Requires="p14">
            <p:contentPart p14:bwMode="auto" r:id="rId273">
              <p14:nvContentPartPr>
                <p14:cNvPr id="165" name="Freihand 164">
                  <a:extLst>
                    <a:ext uri="{FF2B5EF4-FFF2-40B4-BE49-F238E27FC236}">
                      <a16:creationId xmlns:a16="http://schemas.microsoft.com/office/drawing/2014/main" id="{85576433-8CBD-487F-8FBB-59DDD9FB8427}"/>
                    </a:ext>
                  </a:extLst>
                </p14:cNvPr>
                <p14:cNvContentPartPr/>
                <p14:nvPr/>
              </p14:nvContentPartPr>
              <p14:xfrm>
                <a:off x="4026347" y="2126587"/>
                <a:ext cx="192600" cy="244080"/>
              </p14:xfrm>
            </p:contentPart>
          </mc:Choice>
          <mc:Fallback xmlns="">
            <p:pic>
              <p:nvPicPr>
                <p:cNvPr id="165" name="Freihand 164">
                  <a:extLst>
                    <a:ext uri="{FF2B5EF4-FFF2-40B4-BE49-F238E27FC236}">
                      <a16:creationId xmlns:a16="http://schemas.microsoft.com/office/drawing/2014/main" id="{85576433-8CBD-487F-8FBB-59DDD9FB8427}"/>
                    </a:ext>
                  </a:extLst>
                </p:cNvPr>
                <p:cNvPicPr/>
                <p:nvPr/>
              </p:nvPicPr>
              <p:blipFill>
                <a:blip r:embed="rId274"/>
                <a:stretch>
                  <a:fillRect/>
                </a:stretch>
              </p:blipFill>
              <p:spPr>
                <a:xfrm>
                  <a:off x="4022027" y="2122267"/>
                  <a:ext cx="201240" cy="25272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66" name="Freihand 165">
                  <a:extLst>
                    <a:ext uri="{FF2B5EF4-FFF2-40B4-BE49-F238E27FC236}">
                      <a16:creationId xmlns:a16="http://schemas.microsoft.com/office/drawing/2014/main" id="{A99CB783-9066-40C7-9B38-49FDF4E8E436}"/>
                    </a:ext>
                  </a:extLst>
                </p14:cNvPr>
                <p14:cNvContentPartPr/>
                <p14:nvPr/>
              </p14:nvContentPartPr>
              <p14:xfrm>
                <a:off x="4189067" y="2080147"/>
                <a:ext cx="27000" cy="33840"/>
              </p14:xfrm>
            </p:contentPart>
          </mc:Choice>
          <mc:Fallback xmlns="">
            <p:pic>
              <p:nvPicPr>
                <p:cNvPr id="166" name="Freihand 165">
                  <a:extLst>
                    <a:ext uri="{FF2B5EF4-FFF2-40B4-BE49-F238E27FC236}">
                      <a16:creationId xmlns:a16="http://schemas.microsoft.com/office/drawing/2014/main" id="{A99CB783-9066-40C7-9B38-49FDF4E8E436}"/>
                    </a:ext>
                  </a:extLst>
                </p:cNvPr>
                <p:cNvPicPr/>
                <p:nvPr/>
              </p:nvPicPr>
              <p:blipFill>
                <a:blip r:embed="rId276"/>
                <a:stretch>
                  <a:fillRect/>
                </a:stretch>
              </p:blipFill>
              <p:spPr>
                <a:xfrm>
                  <a:off x="4184747" y="2075827"/>
                  <a:ext cx="35640" cy="4248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67" name="Freihand 166">
                  <a:extLst>
                    <a:ext uri="{FF2B5EF4-FFF2-40B4-BE49-F238E27FC236}">
                      <a16:creationId xmlns:a16="http://schemas.microsoft.com/office/drawing/2014/main" id="{8FE6B935-000D-4E5D-B098-ADB2E8A89C08}"/>
                    </a:ext>
                  </a:extLst>
                </p14:cNvPr>
                <p14:cNvContentPartPr/>
                <p14:nvPr/>
              </p14:nvContentPartPr>
              <p14:xfrm>
                <a:off x="4256387" y="1890427"/>
                <a:ext cx="165960" cy="285480"/>
              </p14:xfrm>
            </p:contentPart>
          </mc:Choice>
          <mc:Fallback xmlns="">
            <p:pic>
              <p:nvPicPr>
                <p:cNvPr id="167" name="Freihand 166">
                  <a:extLst>
                    <a:ext uri="{FF2B5EF4-FFF2-40B4-BE49-F238E27FC236}">
                      <a16:creationId xmlns:a16="http://schemas.microsoft.com/office/drawing/2014/main" id="{8FE6B935-000D-4E5D-B098-ADB2E8A89C08}"/>
                    </a:ext>
                  </a:extLst>
                </p:cNvPr>
                <p:cNvPicPr/>
                <p:nvPr/>
              </p:nvPicPr>
              <p:blipFill>
                <a:blip r:embed="rId278"/>
                <a:stretch>
                  <a:fillRect/>
                </a:stretch>
              </p:blipFill>
              <p:spPr>
                <a:xfrm>
                  <a:off x="4252067" y="1886107"/>
                  <a:ext cx="174600" cy="29412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168" name="Freihand 167">
                  <a:extLst>
                    <a:ext uri="{FF2B5EF4-FFF2-40B4-BE49-F238E27FC236}">
                      <a16:creationId xmlns:a16="http://schemas.microsoft.com/office/drawing/2014/main" id="{6BD20E75-9461-4900-BDEF-634A26781B7C}"/>
                    </a:ext>
                  </a:extLst>
                </p14:cNvPr>
                <p14:cNvContentPartPr/>
                <p14:nvPr/>
              </p14:nvContentPartPr>
              <p14:xfrm>
                <a:off x="4449707" y="2059987"/>
                <a:ext cx="24840" cy="70920"/>
              </p14:xfrm>
            </p:contentPart>
          </mc:Choice>
          <mc:Fallback xmlns="">
            <p:pic>
              <p:nvPicPr>
                <p:cNvPr id="168" name="Freihand 167">
                  <a:extLst>
                    <a:ext uri="{FF2B5EF4-FFF2-40B4-BE49-F238E27FC236}">
                      <a16:creationId xmlns:a16="http://schemas.microsoft.com/office/drawing/2014/main" id="{6BD20E75-9461-4900-BDEF-634A26781B7C}"/>
                    </a:ext>
                  </a:extLst>
                </p:cNvPr>
                <p:cNvPicPr/>
                <p:nvPr/>
              </p:nvPicPr>
              <p:blipFill>
                <a:blip r:embed="rId280"/>
                <a:stretch>
                  <a:fillRect/>
                </a:stretch>
              </p:blipFill>
              <p:spPr>
                <a:xfrm>
                  <a:off x="4445387" y="2055667"/>
                  <a:ext cx="33480" cy="79560"/>
                </a:xfrm>
                <a:prstGeom prst="rect">
                  <a:avLst/>
                </a:prstGeom>
              </p:spPr>
            </p:pic>
          </mc:Fallback>
        </mc:AlternateContent>
      </p:grpSp>
    </p:spTree>
    <p:extLst>
      <p:ext uri="{BB962C8B-B14F-4D97-AF65-F5344CB8AC3E}">
        <p14:creationId xmlns:p14="http://schemas.microsoft.com/office/powerpoint/2010/main" val="40756037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B78E02-829A-E9F7-BAB5-98E8B459A4E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73CC981-38C8-9AC6-9D75-76A92D26663C}"/>
              </a:ext>
            </a:extLst>
          </p:cNvPr>
          <p:cNvSpPr txBox="1">
            <a:spLocks/>
          </p:cNvSpPr>
          <p:nvPr/>
        </p:nvSpPr>
        <p:spPr>
          <a:xfrm>
            <a:off x="1837057" y="1"/>
            <a:ext cx="8517886" cy="477520"/>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000" dirty="0">
                <a:solidFill>
                  <a:sysClr val="windowText" lastClr="000000"/>
                </a:solidFill>
                <a:latin typeface="Times New Roman" panose="02020603050405020304" pitchFamily="18" charset="0"/>
                <a:cs typeface="Times New Roman" panose="02020603050405020304" pitchFamily="18" charset="0"/>
              </a:rPr>
              <a:t>Gravity model – </a:t>
            </a:r>
            <a:r>
              <a:rPr lang="en-US" sz="3000" b="1">
                <a:solidFill>
                  <a:sysClr val="windowText" lastClr="000000"/>
                </a:solidFill>
                <a:latin typeface="Times New Roman" panose="02020603050405020304" pitchFamily="18" charset="0"/>
                <a:cs typeface="Times New Roman" panose="02020603050405020304" pitchFamily="18" charset="0"/>
              </a:rPr>
              <a:t>General</a:t>
            </a:r>
            <a:r>
              <a:rPr lang="en-US" sz="3000">
                <a:solidFill>
                  <a:sysClr val="windowText" lastClr="000000"/>
                </a:solidFill>
                <a:latin typeface="Times New Roman" panose="02020603050405020304" pitchFamily="18" charset="0"/>
                <a:cs typeface="Times New Roman" panose="02020603050405020304" pitchFamily="18" charset="0"/>
              </a:rPr>
              <a:t> </a:t>
            </a:r>
            <a:r>
              <a:rPr lang="en-US" sz="3000" b="1">
                <a:solidFill>
                  <a:sysClr val="windowText" lastClr="000000"/>
                </a:solidFill>
                <a:latin typeface="Times New Roman" panose="02020603050405020304" pitchFamily="18" charset="0"/>
                <a:cs typeface="Times New Roman" panose="02020603050405020304" pitchFamily="18" charset="0"/>
              </a:rPr>
              <a:t>Distance</a:t>
            </a:r>
            <a:endParaRPr lang="en-US" sz="3000" b="1" dirty="0">
              <a:solidFill>
                <a:sysClr val="windowText" lastClr="000000"/>
              </a:solidFill>
              <a:latin typeface="Times New Roman" panose="02020603050405020304" pitchFamily="18" charset="0"/>
              <a:cs typeface="Times New Roman" panose="02020603050405020304" pitchFamily="18" charset="0"/>
            </a:endParaRPr>
          </a:p>
        </p:txBody>
      </p:sp>
      <p:sp>
        <p:nvSpPr>
          <p:cNvPr id="3" name="Textfeld 2">
            <a:extLst>
              <a:ext uri="{FF2B5EF4-FFF2-40B4-BE49-F238E27FC236}">
                <a16:creationId xmlns:a16="http://schemas.microsoft.com/office/drawing/2014/main" id="{C0B4ACB0-2C97-CE85-A3F0-43FD5A406F26}"/>
              </a:ext>
            </a:extLst>
          </p:cNvPr>
          <p:cNvSpPr txBox="1"/>
          <p:nvPr/>
        </p:nvSpPr>
        <p:spPr>
          <a:xfrm>
            <a:off x="0" y="568961"/>
            <a:ext cx="8803021" cy="5766473"/>
          </a:xfrm>
          <a:prstGeom prst="rect">
            <a:avLst/>
          </a:prstGeom>
          <a:noFill/>
        </p:spPr>
        <p:txBody>
          <a:bodyPr wrap="square" rtlCol="0">
            <a:noAutofit/>
          </a:bodyPr>
          <a:lstStyle/>
          <a:p>
            <a:pPr marL="457200" indent="-457200">
              <a:buFont typeface="+mj-lt"/>
              <a:buAutoNum type="arabicParenR"/>
            </a:pPr>
            <a:r>
              <a:rPr lang="en-US" sz="2000" b="1" dirty="0">
                <a:latin typeface="Times New Roman" panose="02020603050405020304" pitchFamily="18" charset="0"/>
                <a:cs typeface="Times New Roman" panose="02020603050405020304" pitchFamily="18" charset="0"/>
              </a:rPr>
              <a:t>Distance between markets influences transportation costs and therefore the cost of imports and exports.</a:t>
            </a:r>
          </a:p>
          <a:p>
            <a:pPr marL="457200" indent="-457200">
              <a:buFont typeface="+mj-lt"/>
              <a:buAutoNum type="arabicParenR"/>
            </a:pPr>
            <a:endParaRPr lang="de-DE" sz="2000" dirty="0">
              <a:latin typeface="Times New Roman" panose="02020603050405020304" pitchFamily="18" charset="0"/>
              <a:cs typeface="Times New Roman" panose="02020603050405020304" pitchFamily="18" charset="0"/>
            </a:endParaRPr>
          </a:p>
          <a:p>
            <a:pPr marL="457200" indent="-457200">
              <a:buFont typeface="+mj-lt"/>
              <a:buAutoNum type="arabicParenR"/>
            </a:pPr>
            <a:r>
              <a:rPr lang="en-US" sz="2000" b="1" dirty="0">
                <a:latin typeface="Times New Roman" panose="02020603050405020304" pitchFamily="18" charset="0"/>
                <a:cs typeface="Times New Roman" panose="02020603050405020304" pitchFamily="18" charset="0"/>
              </a:rPr>
              <a:t>Cultural affinity: if two countries have cultural ties, it is likely that they also have strong economic ties.</a:t>
            </a:r>
          </a:p>
          <a:p>
            <a:pPr marL="457200" indent="-457200">
              <a:buFont typeface="+mj-lt"/>
              <a:buAutoNum type="arabicParenR"/>
            </a:pPr>
            <a:endParaRPr lang="de-DE" sz="2000" dirty="0">
              <a:latin typeface="Times New Roman" panose="02020603050405020304" pitchFamily="18" charset="0"/>
              <a:cs typeface="Times New Roman" panose="02020603050405020304" pitchFamily="18" charset="0"/>
            </a:endParaRPr>
          </a:p>
          <a:p>
            <a:pPr marL="457200" indent="-457200">
              <a:buFont typeface="+mj-lt"/>
              <a:buAutoNum type="arabicParenR"/>
            </a:pPr>
            <a:r>
              <a:rPr lang="en-US" sz="2000" b="1" dirty="0">
                <a:latin typeface="Times New Roman" panose="02020603050405020304" pitchFamily="18" charset="0"/>
                <a:cs typeface="Times New Roman" panose="02020603050405020304" pitchFamily="18" charset="0"/>
              </a:rPr>
              <a:t>Geography: ocean harbors and a lack of mountain barriers make transportation and trade easier</a:t>
            </a:r>
            <a:r>
              <a:rPr lang="de-DE" sz="2000" dirty="0">
                <a:latin typeface="Times New Roman" panose="02020603050405020304" pitchFamily="18" charset="0"/>
                <a:cs typeface="Times New Roman" panose="02020603050405020304" pitchFamily="18" charset="0"/>
              </a:rPr>
              <a:t>.</a:t>
            </a:r>
          </a:p>
          <a:p>
            <a:pPr marL="457200" indent="-457200">
              <a:buFont typeface="+mj-lt"/>
              <a:buAutoNum type="arabicParenR"/>
            </a:pPr>
            <a:endParaRPr lang="de-DE" sz="2000" dirty="0">
              <a:latin typeface="Times New Roman" panose="02020603050405020304" pitchFamily="18" charset="0"/>
              <a:cs typeface="Times New Roman" panose="02020603050405020304" pitchFamily="18" charset="0"/>
            </a:endParaRPr>
          </a:p>
          <a:p>
            <a:pPr marL="457200" indent="-457200">
              <a:buFont typeface="+mj-lt"/>
              <a:buAutoNum type="arabicParenR"/>
            </a:pPr>
            <a:r>
              <a:rPr lang="en-US" sz="2000" b="1" dirty="0">
                <a:latin typeface="Times New Roman" panose="02020603050405020304" pitchFamily="18" charset="0"/>
                <a:cs typeface="Times New Roman" panose="02020603050405020304" pitchFamily="18" charset="0"/>
              </a:rPr>
              <a:t>Borders: crossing borders involves formalities that take time and perhaps monetary costs like tariffs. These implicit and explicit costs reduce trade. The existence of borders may also indicate the existence of different languages (see 2) or different currencies, either of which may impede trade more.</a:t>
            </a:r>
          </a:p>
          <a:p>
            <a:pPr marL="457200" indent="-457200">
              <a:buFont typeface="+mj-lt"/>
              <a:buAutoNum type="arabicParenR"/>
            </a:pPr>
            <a:endParaRPr lang="de-DE" sz="2000" dirty="0">
              <a:latin typeface="Times New Roman" panose="02020603050405020304" pitchFamily="18" charset="0"/>
              <a:cs typeface="Times New Roman" panose="02020603050405020304" pitchFamily="18" charset="0"/>
            </a:endParaRPr>
          </a:p>
          <a:p>
            <a:pPr marL="457200" indent="-457200">
              <a:buFont typeface="+mj-lt"/>
              <a:buAutoNum type="arabicParenR"/>
            </a:pPr>
            <a:r>
              <a:rPr lang="en-US" sz="2000" b="1" dirty="0">
                <a:latin typeface="Times New Roman" panose="02020603050405020304" pitchFamily="18" charset="0"/>
                <a:cs typeface="Times New Roman" panose="02020603050405020304" pitchFamily="18" charset="0"/>
              </a:rPr>
              <a:t>Multinational corporations: corporations spread across different nations import and export many goods between their divisions.</a:t>
            </a:r>
          </a:p>
          <a:p>
            <a:endParaRPr lang="de-DE" sz="2000" dirty="0">
              <a:latin typeface="Times New Roman" panose="02020603050405020304" pitchFamily="18" charset="0"/>
              <a:cs typeface="Times New Roman" panose="02020603050405020304" pitchFamily="18" charset="0"/>
            </a:endParaRPr>
          </a:p>
          <a:p>
            <a:endParaRPr lang="de-DE" sz="2200" dirty="0">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8C8F586C-19AB-DEE6-4C98-0B0A4BF8457A}"/>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86FCE3CA-894F-4873-974C-7AB0559F02C7}"/>
                  </a:ext>
                </a:extLst>
              </p14:cNvPr>
              <p14:cNvContentPartPr/>
              <p14:nvPr/>
            </p14:nvContentPartPr>
            <p14:xfrm>
              <a:off x="584027" y="878827"/>
              <a:ext cx="1778400" cy="82080"/>
            </p14:xfrm>
          </p:contentPart>
        </mc:Choice>
        <mc:Fallback xmlns="">
          <p:pic>
            <p:nvPicPr>
              <p:cNvPr id="2" name="Freihand 1">
                <a:extLst>
                  <a:ext uri="{FF2B5EF4-FFF2-40B4-BE49-F238E27FC236}">
                    <a16:creationId xmlns:a16="http://schemas.microsoft.com/office/drawing/2014/main" id="{86FCE3CA-894F-4873-974C-7AB0559F02C7}"/>
                  </a:ext>
                </a:extLst>
              </p:cNvPr>
              <p:cNvPicPr/>
              <p:nvPr/>
            </p:nvPicPr>
            <p:blipFill>
              <a:blip r:embed="rId4"/>
              <a:stretch>
                <a:fillRect/>
              </a:stretch>
            </p:blipFill>
            <p:spPr>
              <a:xfrm>
                <a:off x="579707" y="874507"/>
                <a:ext cx="178704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Freihand 5">
                <a:extLst>
                  <a:ext uri="{FF2B5EF4-FFF2-40B4-BE49-F238E27FC236}">
                    <a16:creationId xmlns:a16="http://schemas.microsoft.com/office/drawing/2014/main" id="{05CD11B0-152E-4BF0-8B8E-D071820E7A1C}"/>
                  </a:ext>
                </a:extLst>
              </p14:cNvPr>
              <p14:cNvContentPartPr/>
              <p14:nvPr/>
            </p14:nvContentPartPr>
            <p14:xfrm>
              <a:off x="4534667" y="369787"/>
              <a:ext cx="2301120" cy="770040"/>
            </p14:xfrm>
          </p:contentPart>
        </mc:Choice>
        <mc:Fallback xmlns="">
          <p:pic>
            <p:nvPicPr>
              <p:cNvPr id="6" name="Freihand 5">
                <a:extLst>
                  <a:ext uri="{FF2B5EF4-FFF2-40B4-BE49-F238E27FC236}">
                    <a16:creationId xmlns:a16="http://schemas.microsoft.com/office/drawing/2014/main" id="{05CD11B0-152E-4BF0-8B8E-D071820E7A1C}"/>
                  </a:ext>
                </a:extLst>
              </p:cNvPr>
              <p:cNvPicPr/>
              <p:nvPr/>
            </p:nvPicPr>
            <p:blipFill>
              <a:blip r:embed="rId6"/>
              <a:stretch>
                <a:fillRect/>
              </a:stretch>
            </p:blipFill>
            <p:spPr>
              <a:xfrm>
                <a:off x="4530347" y="365467"/>
                <a:ext cx="2309760" cy="778680"/>
              </a:xfrm>
              <a:prstGeom prst="rect">
                <a:avLst/>
              </a:prstGeom>
            </p:spPr>
          </p:pic>
        </mc:Fallback>
      </mc:AlternateContent>
      <p:grpSp>
        <p:nvGrpSpPr>
          <p:cNvPr id="12" name="Gruppieren 11">
            <a:extLst>
              <a:ext uri="{FF2B5EF4-FFF2-40B4-BE49-F238E27FC236}">
                <a16:creationId xmlns:a16="http://schemas.microsoft.com/office/drawing/2014/main" id="{504F1AEF-E508-4DC9-AD10-BB547DBFBC2F}"/>
              </a:ext>
            </a:extLst>
          </p:cNvPr>
          <p:cNvGrpSpPr/>
          <p:nvPr/>
        </p:nvGrpSpPr>
        <p:grpSpPr>
          <a:xfrm>
            <a:off x="216827" y="1341067"/>
            <a:ext cx="3069000" cy="1492560"/>
            <a:chOff x="216827" y="1341067"/>
            <a:chExt cx="3069000" cy="1492560"/>
          </a:xfrm>
        </p:grpSpPr>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F5AC50AE-9A59-425E-A856-D6EFEA93D210}"/>
                    </a:ext>
                  </a:extLst>
                </p14:cNvPr>
                <p14:cNvContentPartPr/>
                <p14:nvPr/>
              </p14:nvContentPartPr>
              <p14:xfrm>
                <a:off x="359387" y="1341067"/>
                <a:ext cx="2402280" cy="736560"/>
              </p14:xfrm>
            </p:contentPart>
          </mc:Choice>
          <mc:Fallback xmlns="">
            <p:pic>
              <p:nvPicPr>
                <p:cNvPr id="7" name="Freihand 6">
                  <a:extLst>
                    <a:ext uri="{FF2B5EF4-FFF2-40B4-BE49-F238E27FC236}">
                      <a16:creationId xmlns:a16="http://schemas.microsoft.com/office/drawing/2014/main" id="{F5AC50AE-9A59-425E-A856-D6EFEA93D210}"/>
                    </a:ext>
                  </a:extLst>
                </p:cNvPr>
                <p:cNvPicPr/>
                <p:nvPr/>
              </p:nvPicPr>
              <p:blipFill>
                <a:blip r:embed="rId8"/>
                <a:stretch>
                  <a:fillRect/>
                </a:stretch>
              </p:blipFill>
              <p:spPr>
                <a:xfrm>
                  <a:off x="355067" y="1336747"/>
                  <a:ext cx="2410920" cy="7452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9" name="Freihand 8">
                  <a:extLst>
                    <a:ext uri="{FF2B5EF4-FFF2-40B4-BE49-F238E27FC236}">
                      <a16:creationId xmlns:a16="http://schemas.microsoft.com/office/drawing/2014/main" id="{A600A852-DDE6-4F27-B55F-67D25E730989}"/>
                    </a:ext>
                  </a:extLst>
                </p14:cNvPr>
                <p14:cNvContentPartPr/>
                <p14:nvPr/>
              </p14:nvContentPartPr>
              <p14:xfrm>
                <a:off x="216827" y="2249707"/>
                <a:ext cx="1697400" cy="583920"/>
              </p14:xfrm>
            </p:contentPart>
          </mc:Choice>
          <mc:Fallback xmlns="">
            <p:pic>
              <p:nvPicPr>
                <p:cNvPr id="9" name="Freihand 8">
                  <a:extLst>
                    <a:ext uri="{FF2B5EF4-FFF2-40B4-BE49-F238E27FC236}">
                      <a16:creationId xmlns:a16="http://schemas.microsoft.com/office/drawing/2014/main" id="{A600A852-DDE6-4F27-B55F-67D25E730989}"/>
                    </a:ext>
                  </a:extLst>
                </p:cNvPr>
                <p:cNvPicPr/>
                <p:nvPr/>
              </p:nvPicPr>
              <p:blipFill>
                <a:blip r:embed="rId10"/>
                <a:stretch>
                  <a:fillRect/>
                </a:stretch>
              </p:blipFill>
              <p:spPr>
                <a:xfrm>
                  <a:off x="212507" y="2245387"/>
                  <a:ext cx="1706040" cy="5925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1" name="Freihand 10">
                  <a:extLst>
                    <a:ext uri="{FF2B5EF4-FFF2-40B4-BE49-F238E27FC236}">
                      <a16:creationId xmlns:a16="http://schemas.microsoft.com/office/drawing/2014/main" id="{0082CA1E-087B-48C9-AF57-96FB18F09547}"/>
                    </a:ext>
                  </a:extLst>
                </p14:cNvPr>
                <p14:cNvContentPartPr/>
                <p14:nvPr/>
              </p14:nvContentPartPr>
              <p14:xfrm>
                <a:off x="1896227" y="2709067"/>
                <a:ext cx="1389600" cy="74880"/>
              </p14:xfrm>
            </p:contentPart>
          </mc:Choice>
          <mc:Fallback xmlns="">
            <p:pic>
              <p:nvPicPr>
                <p:cNvPr id="11" name="Freihand 10">
                  <a:extLst>
                    <a:ext uri="{FF2B5EF4-FFF2-40B4-BE49-F238E27FC236}">
                      <a16:creationId xmlns:a16="http://schemas.microsoft.com/office/drawing/2014/main" id="{0082CA1E-087B-48C9-AF57-96FB18F09547}"/>
                    </a:ext>
                  </a:extLst>
                </p:cNvPr>
                <p:cNvPicPr/>
                <p:nvPr/>
              </p:nvPicPr>
              <p:blipFill>
                <a:blip r:embed="rId12"/>
                <a:stretch>
                  <a:fillRect/>
                </a:stretch>
              </p:blipFill>
              <p:spPr>
                <a:xfrm>
                  <a:off x="1891907" y="2704747"/>
                  <a:ext cx="1398240" cy="83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
            <p14:nvContentPartPr>
              <p14:cNvPr id="13" name="Freihand 12">
                <a:extLst>
                  <a:ext uri="{FF2B5EF4-FFF2-40B4-BE49-F238E27FC236}">
                    <a16:creationId xmlns:a16="http://schemas.microsoft.com/office/drawing/2014/main" id="{75FAA680-47E5-4F07-B992-45CBD0998439}"/>
                  </a:ext>
                </a:extLst>
              </p14:cNvPr>
              <p14:cNvContentPartPr/>
              <p14:nvPr/>
            </p14:nvContentPartPr>
            <p14:xfrm>
              <a:off x="497627" y="3646507"/>
              <a:ext cx="955800" cy="61920"/>
            </p14:xfrm>
          </p:contentPart>
        </mc:Choice>
        <mc:Fallback xmlns="">
          <p:pic>
            <p:nvPicPr>
              <p:cNvPr id="13" name="Freihand 12">
                <a:extLst>
                  <a:ext uri="{FF2B5EF4-FFF2-40B4-BE49-F238E27FC236}">
                    <a16:creationId xmlns:a16="http://schemas.microsoft.com/office/drawing/2014/main" id="{75FAA680-47E5-4F07-B992-45CBD0998439}"/>
                  </a:ext>
                </a:extLst>
              </p:cNvPr>
              <p:cNvPicPr/>
              <p:nvPr/>
            </p:nvPicPr>
            <p:blipFill>
              <a:blip r:embed="rId14"/>
              <a:stretch>
                <a:fillRect/>
              </a:stretch>
            </p:blipFill>
            <p:spPr>
              <a:xfrm>
                <a:off x="493307" y="3642187"/>
                <a:ext cx="96444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4" name="Freihand 13">
                <a:extLst>
                  <a:ext uri="{FF2B5EF4-FFF2-40B4-BE49-F238E27FC236}">
                    <a16:creationId xmlns:a16="http://schemas.microsoft.com/office/drawing/2014/main" id="{49977B75-B4CF-4C11-9962-A6534AE2A47F}"/>
                  </a:ext>
                </a:extLst>
              </p14:cNvPr>
              <p14:cNvContentPartPr/>
              <p14:nvPr/>
            </p14:nvContentPartPr>
            <p14:xfrm>
              <a:off x="588707" y="5455507"/>
              <a:ext cx="3099600" cy="168480"/>
            </p14:xfrm>
          </p:contentPart>
        </mc:Choice>
        <mc:Fallback xmlns="">
          <p:pic>
            <p:nvPicPr>
              <p:cNvPr id="14" name="Freihand 13">
                <a:extLst>
                  <a:ext uri="{FF2B5EF4-FFF2-40B4-BE49-F238E27FC236}">
                    <a16:creationId xmlns:a16="http://schemas.microsoft.com/office/drawing/2014/main" id="{49977B75-B4CF-4C11-9962-A6534AE2A47F}"/>
                  </a:ext>
                </a:extLst>
              </p:cNvPr>
              <p:cNvPicPr/>
              <p:nvPr/>
            </p:nvPicPr>
            <p:blipFill>
              <a:blip r:embed="rId16"/>
              <a:stretch>
                <a:fillRect/>
              </a:stretch>
            </p:blipFill>
            <p:spPr>
              <a:xfrm>
                <a:off x="584387" y="5451187"/>
                <a:ext cx="310824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5" name="Freihand 14">
                <a:extLst>
                  <a:ext uri="{FF2B5EF4-FFF2-40B4-BE49-F238E27FC236}">
                    <a16:creationId xmlns:a16="http://schemas.microsoft.com/office/drawing/2014/main" id="{6A2792E8-4F6C-4DC3-A85E-49BCBB9AF136}"/>
                  </a:ext>
                </a:extLst>
              </p14:cNvPr>
              <p14:cNvContentPartPr/>
              <p14:nvPr/>
            </p14:nvContentPartPr>
            <p14:xfrm>
              <a:off x="5842547" y="74587"/>
              <a:ext cx="3213720" cy="653400"/>
            </p14:xfrm>
          </p:contentPart>
        </mc:Choice>
        <mc:Fallback xmlns="">
          <p:pic>
            <p:nvPicPr>
              <p:cNvPr id="15" name="Freihand 14">
                <a:extLst>
                  <a:ext uri="{FF2B5EF4-FFF2-40B4-BE49-F238E27FC236}">
                    <a16:creationId xmlns:a16="http://schemas.microsoft.com/office/drawing/2014/main" id="{6A2792E8-4F6C-4DC3-A85E-49BCBB9AF136}"/>
                  </a:ext>
                </a:extLst>
              </p:cNvPr>
              <p:cNvPicPr/>
              <p:nvPr/>
            </p:nvPicPr>
            <p:blipFill>
              <a:blip r:embed="rId18"/>
              <a:stretch>
                <a:fillRect/>
              </a:stretch>
            </p:blipFill>
            <p:spPr>
              <a:xfrm>
                <a:off x="5838227" y="70267"/>
                <a:ext cx="3222360" cy="6620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8" name="Freihand 7">
                <a:extLst>
                  <a:ext uri="{FF2B5EF4-FFF2-40B4-BE49-F238E27FC236}">
                    <a16:creationId xmlns:a16="http://schemas.microsoft.com/office/drawing/2014/main" id="{309176E4-1122-44BC-AAC5-F4EEF069C9B5}"/>
                  </a:ext>
                </a:extLst>
              </p14:cNvPr>
              <p14:cNvContentPartPr/>
              <p14:nvPr/>
            </p14:nvContentPartPr>
            <p14:xfrm>
              <a:off x="551627" y="1838227"/>
              <a:ext cx="1664640" cy="93240"/>
            </p14:xfrm>
          </p:contentPart>
        </mc:Choice>
        <mc:Fallback xmlns="">
          <p:pic>
            <p:nvPicPr>
              <p:cNvPr id="8" name="Freihand 7">
                <a:extLst>
                  <a:ext uri="{FF2B5EF4-FFF2-40B4-BE49-F238E27FC236}">
                    <a16:creationId xmlns:a16="http://schemas.microsoft.com/office/drawing/2014/main" id="{309176E4-1122-44BC-AAC5-F4EEF069C9B5}"/>
                  </a:ext>
                </a:extLst>
              </p:cNvPr>
              <p:cNvPicPr/>
              <p:nvPr/>
            </p:nvPicPr>
            <p:blipFill>
              <a:blip r:embed="rId20"/>
              <a:stretch>
                <a:fillRect/>
              </a:stretch>
            </p:blipFill>
            <p:spPr>
              <a:xfrm>
                <a:off x="547307" y="1833907"/>
                <a:ext cx="167328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0" name="Freihand 9">
                <a:extLst>
                  <a:ext uri="{FF2B5EF4-FFF2-40B4-BE49-F238E27FC236}">
                    <a16:creationId xmlns:a16="http://schemas.microsoft.com/office/drawing/2014/main" id="{ADCCF29F-08B9-4BB4-BA17-BAF8F33ABDDB}"/>
                  </a:ext>
                </a:extLst>
              </p14:cNvPr>
              <p14:cNvContentPartPr/>
              <p14:nvPr/>
            </p14:nvContentPartPr>
            <p14:xfrm>
              <a:off x="423467" y="2722747"/>
              <a:ext cx="1352880" cy="72360"/>
            </p14:xfrm>
          </p:contentPart>
        </mc:Choice>
        <mc:Fallback xmlns="">
          <p:pic>
            <p:nvPicPr>
              <p:cNvPr id="10" name="Freihand 9">
                <a:extLst>
                  <a:ext uri="{FF2B5EF4-FFF2-40B4-BE49-F238E27FC236}">
                    <a16:creationId xmlns:a16="http://schemas.microsoft.com/office/drawing/2014/main" id="{ADCCF29F-08B9-4BB4-BA17-BAF8F33ABDDB}"/>
                  </a:ext>
                </a:extLst>
              </p:cNvPr>
              <p:cNvPicPr/>
              <p:nvPr/>
            </p:nvPicPr>
            <p:blipFill>
              <a:blip r:embed="rId22"/>
              <a:stretch>
                <a:fillRect/>
              </a:stretch>
            </p:blipFill>
            <p:spPr>
              <a:xfrm>
                <a:off x="419147" y="2718427"/>
                <a:ext cx="1361520" cy="81000"/>
              </a:xfrm>
              <a:prstGeom prst="rect">
                <a:avLst/>
              </a:prstGeom>
            </p:spPr>
          </p:pic>
        </mc:Fallback>
      </mc:AlternateContent>
      <p:grpSp>
        <p:nvGrpSpPr>
          <p:cNvPr id="36" name="Gruppieren 35">
            <a:extLst>
              <a:ext uri="{FF2B5EF4-FFF2-40B4-BE49-F238E27FC236}">
                <a16:creationId xmlns:a16="http://schemas.microsoft.com/office/drawing/2014/main" id="{CA13D066-69D0-4609-B474-435B004A7963}"/>
              </a:ext>
            </a:extLst>
          </p:cNvPr>
          <p:cNvGrpSpPr/>
          <p:nvPr/>
        </p:nvGrpSpPr>
        <p:grpSpPr>
          <a:xfrm>
            <a:off x="8555867" y="2178427"/>
            <a:ext cx="2967840" cy="1632960"/>
            <a:chOff x="8555867" y="2178427"/>
            <a:chExt cx="2967840" cy="1632960"/>
          </a:xfrm>
        </p:grpSpPr>
        <mc:AlternateContent xmlns:mc="http://schemas.openxmlformats.org/markup-compatibility/2006" xmlns:p14="http://schemas.microsoft.com/office/powerpoint/2010/main">
          <mc:Choice Requires="p14">
            <p:contentPart p14:bwMode="auto" r:id="rId23">
              <p14:nvContentPartPr>
                <p14:cNvPr id="19" name="Freihand 18">
                  <a:extLst>
                    <a:ext uri="{FF2B5EF4-FFF2-40B4-BE49-F238E27FC236}">
                      <a16:creationId xmlns:a16="http://schemas.microsoft.com/office/drawing/2014/main" id="{09A2C0A1-C86A-4955-A68B-941852B07BE6}"/>
                    </a:ext>
                  </a:extLst>
                </p14:cNvPr>
                <p14:cNvContentPartPr/>
                <p14:nvPr/>
              </p14:nvContentPartPr>
              <p14:xfrm>
                <a:off x="8686187" y="3366787"/>
                <a:ext cx="524520" cy="332640"/>
              </p14:xfrm>
            </p:contentPart>
          </mc:Choice>
          <mc:Fallback xmlns="">
            <p:pic>
              <p:nvPicPr>
                <p:cNvPr id="19" name="Freihand 18">
                  <a:extLst>
                    <a:ext uri="{FF2B5EF4-FFF2-40B4-BE49-F238E27FC236}">
                      <a16:creationId xmlns:a16="http://schemas.microsoft.com/office/drawing/2014/main" id="{09A2C0A1-C86A-4955-A68B-941852B07BE6}"/>
                    </a:ext>
                  </a:extLst>
                </p:cNvPr>
                <p:cNvPicPr/>
                <p:nvPr/>
              </p:nvPicPr>
              <p:blipFill>
                <a:blip r:embed="rId24"/>
                <a:stretch>
                  <a:fillRect/>
                </a:stretch>
              </p:blipFill>
              <p:spPr>
                <a:xfrm>
                  <a:off x="8681867" y="3362467"/>
                  <a:ext cx="533160" cy="34128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0" name="Freihand 19">
                  <a:extLst>
                    <a:ext uri="{FF2B5EF4-FFF2-40B4-BE49-F238E27FC236}">
                      <a16:creationId xmlns:a16="http://schemas.microsoft.com/office/drawing/2014/main" id="{2044A0E2-85CE-43E7-BA60-B73EFC9420CF}"/>
                    </a:ext>
                  </a:extLst>
                </p14:cNvPr>
                <p14:cNvContentPartPr/>
                <p14:nvPr/>
              </p14:nvContentPartPr>
              <p14:xfrm>
                <a:off x="8555867" y="3486667"/>
                <a:ext cx="279000" cy="324720"/>
              </p14:xfrm>
            </p:contentPart>
          </mc:Choice>
          <mc:Fallback xmlns="">
            <p:pic>
              <p:nvPicPr>
                <p:cNvPr id="20" name="Freihand 19">
                  <a:extLst>
                    <a:ext uri="{FF2B5EF4-FFF2-40B4-BE49-F238E27FC236}">
                      <a16:creationId xmlns:a16="http://schemas.microsoft.com/office/drawing/2014/main" id="{2044A0E2-85CE-43E7-BA60-B73EFC9420CF}"/>
                    </a:ext>
                  </a:extLst>
                </p:cNvPr>
                <p:cNvPicPr/>
                <p:nvPr/>
              </p:nvPicPr>
              <p:blipFill>
                <a:blip r:embed="rId26"/>
                <a:stretch>
                  <a:fillRect/>
                </a:stretch>
              </p:blipFill>
              <p:spPr>
                <a:xfrm>
                  <a:off x="8551547" y="3482347"/>
                  <a:ext cx="287640" cy="33336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2" name="Freihand 21">
                  <a:extLst>
                    <a:ext uri="{FF2B5EF4-FFF2-40B4-BE49-F238E27FC236}">
                      <a16:creationId xmlns:a16="http://schemas.microsoft.com/office/drawing/2014/main" id="{D5DA5F2F-AB9B-410F-AC7E-90E7EDD7A67D}"/>
                    </a:ext>
                  </a:extLst>
                </p14:cNvPr>
                <p14:cNvContentPartPr/>
                <p14:nvPr/>
              </p14:nvContentPartPr>
              <p14:xfrm>
                <a:off x="9373067" y="3053587"/>
                <a:ext cx="260280" cy="317520"/>
              </p14:xfrm>
            </p:contentPart>
          </mc:Choice>
          <mc:Fallback xmlns="">
            <p:pic>
              <p:nvPicPr>
                <p:cNvPr id="22" name="Freihand 21">
                  <a:extLst>
                    <a:ext uri="{FF2B5EF4-FFF2-40B4-BE49-F238E27FC236}">
                      <a16:creationId xmlns:a16="http://schemas.microsoft.com/office/drawing/2014/main" id="{D5DA5F2F-AB9B-410F-AC7E-90E7EDD7A67D}"/>
                    </a:ext>
                  </a:extLst>
                </p:cNvPr>
                <p:cNvPicPr/>
                <p:nvPr/>
              </p:nvPicPr>
              <p:blipFill>
                <a:blip r:embed="rId28"/>
                <a:stretch>
                  <a:fillRect/>
                </a:stretch>
              </p:blipFill>
              <p:spPr>
                <a:xfrm>
                  <a:off x="9368747" y="3049267"/>
                  <a:ext cx="268920" cy="3261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3" name="Freihand 22">
                  <a:extLst>
                    <a:ext uri="{FF2B5EF4-FFF2-40B4-BE49-F238E27FC236}">
                      <a16:creationId xmlns:a16="http://schemas.microsoft.com/office/drawing/2014/main" id="{B6CB34D5-CA42-483C-BE13-64F758E0554B}"/>
                    </a:ext>
                  </a:extLst>
                </p14:cNvPr>
                <p14:cNvContentPartPr/>
                <p14:nvPr/>
              </p14:nvContentPartPr>
              <p14:xfrm>
                <a:off x="9798947" y="2874667"/>
                <a:ext cx="134280" cy="163800"/>
              </p14:xfrm>
            </p:contentPart>
          </mc:Choice>
          <mc:Fallback xmlns="">
            <p:pic>
              <p:nvPicPr>
                <p:cNvPr id="23" name="Freihand 22">
                  <a:extLst>
                    <a:ext uri="{FF2B5EF4-FFF2-40B4-BE49-F238E27FC236}">
                      <a16:creationId xmlns:a16="http://schemas.microsoft.com/office/drawing/2014/main" id="{B6CB34D5-CA42-483C-BE13-64F758E0554B}"/>
                    </a:ext>
                  </a:extLst>
                </p:cNvPr>
                <p:cNvPicPr/>
                <p:nvPr/>
              </p:nvPicPr>
              <p:blipFill>
                <a:blip r:embed="rId30"/>
                <a:stretch>
                  <a:fillRect/>
                </a:stretch>
              </p:blipFill>
              <p:spPr>
                <a:xfrm>
                  <a:off x="9794627" y="2870347"/>
                  <a:ext cx="14292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4" name="Freihand 23">
                  <a:extLst>
                    <a:ext uri="{FF2B5EF4-FFF2-40B4-BE49-F238E27FC236}">
                      <a16:creationId xmlns:a16="http://schemas.microsoft.com/office/drawing/2014/main" id="{6AD76E8D-4610-4968-B10F-6C3F87D5043A}"/>
                    </a:ext>
                  </a:extLst>
                </p14:cNvPr>
                <p14:cNvContentPartPr/>
                <p14:nvPr/>
              </p14:nvContentPartPr>
              <p14:xfrm>
                <a:off x="9909827" y="2775307"/>
                <a:ext cx="122040" cy="182520"/>
              </p14:xfrm>
            </p:contentPart>
          </mc:Choice>
          <mc:Fallback xmlns="">
            <p:pic>
              <p:nvPicPr>
                <p:cNvPr id="24" name="Freihand 23">
                  <a:extLst>
                    <a:ext uri="{FF2B5EF4-FFF2-40B4-BE49-F238E27FC236}">
                      <a16:creationId xmlns:a16="http://schemas.microsoft.com/office/drawing/2014/main" id="{6AD76E8D-4610-4968-B10F-6C3F87D5043A}"/>
                    </a:ext>
                  </a:extLst>
                </p:cNvPr>
                <p:cNvPicPr/>
                <p:nvPr/>
              </p:nvPicPr>
              <p:blipFill>
                <a:blip r:embed="rId32"/>
                <a:stretch>
                  <a:fillRect/>
                </a:stretch>
              </p:blipFill>
              <p:spPr>
                <a:xfrm>
                  <a:off x="9905507" y="2770987"/>
                  <a:ext cx="13068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5" name="Freihand 24">
                  <a:extLst>
                    <a:ext uri="{FF2B5EF4-FFF2-40B4-BE49-F238E27FC236}">
                      <a16:creationId xmlns:a16="http://schemas.microsoft.com/office/drawing/2014/main" id="{950BF543-6767-47C8-9A07-22E7390AF882}"/>
                    </a:ext>
                  </a:extLst>
                </p14:cNvPr>
                <p14:cNvContentPartPr/>
                <p14:nvPr/>
              </p14:nvContentPartPr>
              <p14:xfrm>
                <a:off x="10046627" y="2499907"/>
                <a:ext cx="439200" cy="318960"/>
              </p14:xfrm>
            </p:contentPart>
          </mc:Choice>
          <mc:Fallback xmlns="">
            <p:pic>
              <p:nvPicPr>
                <p:cNvPr id="25" name="Freihand 24">
                  <a:extLst>
                    <a:ext uri="{FF2B5EF4-FFF2-40B4-BE49-F238E27FC236}">
                      <a16:creationId xmlns:a16="http://schemas.microsoft.com/office/drawing/2014/main" id="{950BF543-6767-47C8-9A07-22E7390AF882}"/>
                    </a:ext>
                  </a:extLst>
                </p:cNvPr>
                <p:cNvPicPr/>
                <p:nvPr/>
              </p:nvPicPr>
              <p:blipFill>
                <a:blip r:embed="rId34"/>
                <a:stretch>
                  <a:fillRect/>
                </a:stretch>
              </p:blipFill>
              <p:spPr>
                <a:xfrm>
                  <a:off x="10042307" y="2495587"/>
                  <a:ext cx="447840" cy="3276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6" name="Freihand 25">
                  <a:extLst>
                    <a:ext uri="{FF2B5EF4-FFF2-40B4-BE49-F238E27FC236}">
                      <a16:creationId xmlns:a16="http://schemas.microsoft.com/office/drawing/2014/main" id="{14420606-FC67-4545-B3F4-D887BF141B73}"/>
                    </a:ext>
                  </a:extLst>
                </p14:cNvPr>
                <p14:cNvContentPartPr/>
                <p14:nvPr/>
              </p14:nvContentPartPr>
              <p14:xfrm>
                <a:off x="10493387" y="2308027"/>
                <a:ext cx="76680" cy="199440"/>
              </p14:xfrm>
            </p:contentPart>
          </mc:Choice>
          <mc:Fallback xmlns="">
            <p:pic>
              <p:nvPicPr>
                <p:cNvPr id="26" name="Freihand 25">
                  <a:extLst>
                    <a:ext uri="{FF2B5EF4-FFF2-40B4-BE49-F238E27FC236}">
                      <a16:creationId xmlns:a16="http://schemas.microsoft.com/office/drawing/2014/main" id="{14420606-FC67-4545-B3F4-D887BF141B73}"/>
                    </a:ext>
                  </a:extLst>
                </p:cNvPr>
                <p:cNvPicPr/>
                <p:nvPr/>
              </p:nvPicPr>
              <p:blipFill>
                <a:blip r:embed="rId36"/>
                <a:stretch>
                  <a:fillRect/>
                </a:stretch>
              </p:blipFill>
              <p:spPr>
                <a:xfrm>
                  <a:off x="10489067" y="2303707"/>
                  <a:ext cx="8532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7" name="Freihand 26">
                  <a:extLst>
                    <a:ext uri="{FF2B5EF4-FFF2-40B4-BE49-F238E27FC236}">
                      <a16:creationId xmlns:a16="http://schemas.microsoft.com/office/drawing/2014/main" id="{AC225E25-7FE7-434B-9AE3-E61FA7B69DDC}"/>
                    </a:ext>
                  </a:extLst>
                </p14:cNvPr>
                <p14:cNvContentPartPr/>
                <p14:nvPr/>
              </p14:nvContentPartPr>
              <p14:xfrm>
                <a:off x="10564307" y="2325307"/>
                <a:ext cx="181440" cy="119160"/>
              </p14:xfrm>
            </p:contentPart>
          </mc:Choice>
          <mc:Fallback xmlns="">
            <p:pic>
              <p:nvPicPr>
                <p:cNvPr id="27" name="Freihand 26">
                  <a:extLst>
                    <a:ext uri="{FF2B5EF4-FFF2-40B4-BE49-F238E27FC236}">
                      <a16:creationId xmlns:a16="http://schemas.microsoft.com/office/drawing/2014/main" id="{AC225E25-7FE7-434B-9AE3-E61FA7B69DDC}"/>
                    </a:ext>
                  </a:extLst>
                </p:cNvPr>
                <p:cNvPicPr/>
                <p:nvPr/>
              </p:nvPicPr>
              <p:blipFill>
                <a:blip r:embed="rId38"/>
                <a:stretch>
                  <a:fillRect/>
                </a:stretch>
              </p:blipFill>
              <p:spPr>
                <a:xfrm>
                  <a:off x="10559987" y="2320987"/>
                  <a:ext cx="190080" cy="12780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8" name="Freihand 27">
                  <a:extLst>
                    <a:ext uri="{FF2B5EF4-FFF2-40B4-BE49-F238E27FC236}">
                      <a16:creationId xmlns:a16="http://schemas.microsoft.com/office/drawing/2014/main" id="{3DF6F7E6-3291-4D92-8F85-2EF75DF128AF}"/>
                    </a:ext>
                  </a:extLst>
                </p14:cNvPr>
                <p14:cNvContentPartPr/>
                <p14:nvPr/>
              </p14:nvContentPartPr>
              <p14:xfrm>
                <a:off x="10114667" y="2999947"/>
                <a:ext cx="192600" cy="278280"/>
              </p14:xfrm>
            </p:contentPart>
          </mc:Choice>
          <mc:Fallback xmlns="">
            <p:pic>
              <p:nvPicPr>
                <p:cNvPr id="28" name="Freihand 27">
                  <a:extLst>
                    <a:ext uri="{FF2B5EF4-FFF2-40B4-BE49-F238E27FC236}">
                      <a16:creationId xmlns:a16="http://schemas.microsoft.com/office/drawing/2014/main" id="{3DF6F7E6-3291-4D92-8F85-2EF75DF128AF}"/>
                    </a:ext>
                  </a:extLst>
                </p:cNvPr>
                <p:cNvPicPr/>
                <p:nvPr/>
              </p:nvPicPr>
              <p:blipFill>
                <a:blip r:embed="rId40"/>
                <a:stretch>
                  <a:fillRect/>
                </a:stretch>
              </p:blipFill>
              <p:spPr>
                <a:xfrm>
                  <a:off x="10110347" y="2995627"/>
                  <a:ext cx="201240" cy="28692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9" name="Freihand 28">
                  <a:extLst>
                    <a:ext uri="{FF2B5EF4-FFF2-40B4-BE49-F238E27FC236}">
                      <a16:creationId xmlns:a16="http://schemas.microsoft.com/office/drawing/2014/main" id="{AC6D706B-BE96-4350-9D3C-8C721EB6CC2B}"/>
                    </a:ext>
                  </a:extLst>
                </p14:cNvPr>
                <p14:cNvContentPartPr/>
                <p14:nvPr/>
              </p14:nvContentPartPr>
              <p14:xfrm>
                <a:off x="10302947" y="2983027"/>
                <a:ext cx="128880" cy="136080"/>
              </p14:xfrm>
            </p:contentPart>
          </mc:Choice>
          <mc:Fallback xmlns="">
            <p:pic>
              <p:nvPicPr>
                <p:cNvPr id="29" name="Freihand 28">
                  <a:extLst>
                    <a:ext uri="{FF2B5EF4-FFF2-40B4-BE49-F238E27FC236}">
                      <a16:creationId xmlns:a16="http://schemas.microsoft.com/office/drawing/2014/main" id="{AC6D706B-BE96-4350-9D3C-8C721EB6CC2B}"/>
                    </a:ext>
                  </a:extLst>
                </p:cNvPr>
                <p:cNvPicPr/>
                <p:nvPr/>
              </p:nvPicPr>
              <p:blipFill>
                <a:blip r:embed="rId42"/>
                <a:stretch>
                  <a:fillRect/>
                </a:stretch>
              </p:blipFill>
              <p:spPr>
                <a:xfrm>
                  <a:off x="10298627" y="2978707"/>
                  <a:ext cx="137520" cy="1447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30" name="Freihand 29">
                  <a:extLst>
                    <a:ext uri="{FF2B5EF4-FFF2-40B4-BE49-F238E27FC236}">
                      <a16:creationId xmlns:a16="http://schemas.microsoft.com/office/drawing/2014/main" id="{147C57F3-F47D-4A42-A9FE-AFABB270C4F0}"/>
                    </a:ext>
                  </a:extLst>
                </p14:cNvPr>
                <p14:cNvContentPartPr/>
                <p14:nvPr/>
              </p14:nvContentPartPr>
              <p14:xfrm>
                <a:off x="10476467" y="2899147"/>
                <a:ext cx="116280" cy="120960"/>
              </p14:xfrm>
            </p:contentPart>
          </mc:Choice>
          <mc:Fallback xmlns="">
            <p:pic>
              <p:nvPicPr>
                <p:cNvPr id="30" name="Freihand 29">
                  <a:extLst>
                    <a:ext uri="{FF2B5EF4-FFF2-40B4-BE49-F238E27FC236}">
                      <a16:creationId xmlns:a16="http://schemas.microsoft.com/office/drawing/2014/main" id="{147C57F3-F47D-4A42-A9FE-AFABB270C4F0}"/>
                    </a:ext>
                  </a:extLst>
                </p:cNvPr>
                <p:cNvPicPr/>
                <p:nvPr/>
              </p:nvPicPr>
              <p:blipFill>
                <a:blip r:embed="rId44"/>
                <a:stretch>
                  <a:fillRect/>
                </a:stretch>
              </p:blipFill>
              <p:spPr>
                <a:xfrm>
                  <a:off x="10472147" y="2894827"/>
                  <a:ext cx="12492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1" name="Freihand 30">
                  <a:extLst>
                    <a:ext uri="{FF2B5EF4-FFF2-40B4-BE49-F238E27FC236}">
                      <a16:creationId xmlns:a16="http://schemas.microsoft.com/office/drawing/2014/main" id="{EF146FCE-AEF4-42FB-A368-B888F46DBDE2}"/>
                    </a:ext>
                  </a:extLst>
                </p14:cNvPr>
                <p14:cNvContentPartPr/>
                <p14:nvPr/>
              </p14:nvContentPartPr>
              <p14:xfrm>
                <a:off x="10611827" y="2830747"/>
                <a:ext cx="82080" cy="119520"/>
              </p14:xfrm>
            </p:contentPart>
          </mc:Choice>
          <mc:Fallback xmlns="">
            <p:pic>
              <p:nvPicPr>
                <p:cNvPr id="31" name="Freihand 30">
                  <a:extLst>
                    <a:ext uri="{FF2B5EF4-FFF2-40B4-BE49-F238E27FC236}">
                      <a16:creationId xmlns:a16="http://schemas.microsoft.com/office/drawing/2014/main" id="{EF146FCE-AEF4-42FB-A368-B888F46DBDE2}"/>
                    </a:ext>
                  </a:extLst>
                </p:cNvPr>
                <p:cNvPicPr/>
                <p:nvPr/>
              </p:nvPicPr>
              <p:blipFill>
                <a:blip r:embed="rId46"/>
                <a:stretch>
                  <a:fillRect/>
                </a:stretch>
              </p:blipFill>
              <p:spPr>
                <a:xfrm>
                  <a:off x="10607507" y="2826427"/>
                  <a:ext cx="90720" cy="12816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2" name="Freihand 31">
                  <a:extLst>
                    <a:ext uri="{FF2B5EF4-FFF2-40B4-BE49-F238E27FC236}">
                      <a16:creationId xmlns:a16="http://schemas.microsoft.com/office/drawing/2014/main" id="{9A03FB23-C4D9-4299-AB69-EC407586AC17}"/>
                    </a:ext>
                  </a:extLst>
                </p14:cNvPr>
                <p14:cNvContentPartPr/>
                <p14:nvPr/>
              </p14:nvContentPartPr>
              <p14:xfrm>
                <a:off x="10707947" y="2726347"/>
                <a:ext cx="110520" cy="144360"/>
              </p14:xfrm>
            </p:contentPart>
          </mc:Choice>
          <mc:Fallback xmlns="">
            <p:pic>
              <p:nvPicPr>
                <p:cNvPr id="32" name="Freihand 31">
                  <a:extLst>
                    <a:ext uri="{FF2B5EF4-FFF2-40B4-BE49-F238E27FC236}">
                      <a16:creationId xmlns:a16="http://schemas.microsoft.com/office/drawing/2014/main" id="{9A03FB23-C4D9-4299-AB69-EC407586AC17}"/>
                    </a:ext>
                  </a:extLst>
                </p:cNvPr>
                <p:cNvPicPr/>
                <p:nvPr/>
              </p:nvPicPr>
              <p:blipFill>
                <a:blip r:embed="rId48"/>
                <a:stretch>
                  <a:fillRect/>
                </a:stretch>
              </p:blipFill>
              <p:spPr>
                <a:xfrm>
                  <a:off x="10703627" y="2722027"/>
                  <a:ext cx="119160" cy="1530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3" name="Freihand 32">
                  <a:extLst>
                    <a:ext uri="{FF2B5EF4-FFF2-40B4-BE49-F238E27FC236}">
                      <a16:creationId xmlns:a16="http://schemas.microsoft.com/office/drawing/2014/main" id="{FF77797C-BE4F-44AD-9C30-461F35DF983B}"/>
                    </a:ext>
                  </a:extLst>
                </p14:cNvPr>
                <p14:cNvContentPartPr/>
                <p14:nvPr/>
              </p14:nvContentPartPr>
              <p14:xfrm>
                <a:off x="10811627" y="2493067"/>
                <a:ext cx="209520" cy="273240"/>
              </p14:xfrm>
            </p:contentPart>
          </mc:Choice>
          <mc:Fallback xmlns="">
            <p:pic>
              <p:nvPicPr>
                <p:cNvPr id="33" name="Freihand 32">
                  <a:extLst>
                    <a:ext uri="{FF2B5EF4-FFF2-40B4-BE49-F238E27FC236}">
                      <a16:creationId xmlns:a16="http://schemas.microsoft.com/office/drawing/2014/main" id="{FF77797C-BE4F-44AD-9C30-461F35DF983B}"/>
                    </a:ext>
                  </a:extLst>
                </p:cNvPr>
                <p:cNvPicPr/>
                <p:nvPr/>
              </p:nvPicPr>
              <p:blipFill>
                <a:blip r:embed="rId50"/>
                <a:stretch>
                  <a:fillRect/>
                </a:stretch>
              </p:blipFill>
              <p:spPr>
                <a:xfrm>
                  <a:off x="10807307" y="2488747"/>
                  <a:ext cx="218160" cy="2818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34" name="Freihand 33">
                  <a:extLst>
                    <a:ext uri="{FF2B5EF4-FFF2-40B4-BE49-F238E27FC236}">
                      <a16:creationId xmlns:a16="http://schemas.microsoft.com/office/drawing/2014/main" id="{562A5DBB-C13F-404C-BD60-231128DE4F05}"/>
                    </a:ext>
                  </a:extLst>
                </p14:cNvPr>
                <p14:cNvContentPartPr/>
                <p14:nvPr/>
              </p14:nvContentPartPr>
              <p14:xfrm>
                <a:off x="9869507" y="2178427"/>
                <a:ext cx="1411200" cy="1248120"/>
              </p14:xfrm>
            </p:contentPart>
          </mc:Choice>
          <mc:Fallback xmlns="">
            <p:pic>
              <p:nvPicPr>
                <p:cNvPr id="34" name="Freihand 33">
                  <a:extLst>
                    <a:ext uri="{FF2B5EF4-FFF2-40B4-BE49-F238E27FC236}">
                      <a16:creationId xmlns:a16="http://schemas.microsoft.com/office/drawing/2014/main" id="{562A5DBB-C13F-404C-BD60-231128DE4F05}"/>
                    </a:ext>
                  </a:extLst>
                </p:cNvPr>
                <p:cNvPicPr/>
                <p:nvPr/>
              </p:nvPicPr>
              <p:blipFill>
                <a:blip r:embed="rId52"/>
                <a:stretch>
                  <a:fillRect/>
                </a:stretch>
              </p:blipFill>
              <p:spPr>
                <a:xfrm>
                  <a:off x="9865187" y="2174107"/>
                  <a:ext cx="1419840" cy="125676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5" name="Freihand 34">
                  <a:extLst>
                    <a:ext uri="{FF2B5EF4-FFF2-40B4-BE49-F238E27FC236}">
                      <a16:creationId xmlns:a16="http://schemas.microsoft.com/office/drawing/2014/main" id="{9D3EF92D-C616-43F9-A54C-956AF7F94181}"/>
                    </a:ext>
                  </a:extLst>
                </p14:cNvPr>
                <p14:cNvContentPartPr/>
                <p14:nvPr/>
              </p14:nvContentPartPr>
              <p14:xfrm>
                <a:off x="10095587" y="2469307"/>
                <a:ext cx="1428120" cy="1025640"/>
              </p14:xfrm>
            </p:contentPart>
          </mc:Choice>
          <mc:Fallback xmlns="">
            <p:pic>
              <p:nvPicPr>
                <p:cNvPr id="35" name="Freihand 34">
                  <a:extLst>
                    <a:ext uri="{FF2B5EF4-FFF2-40B4-BE49-F238E27FC236}">
                      <a16:creationId xmlns:a16="http://schemas.microsoft.com/office/drawing/2014/main" id="{9D3EF92D-C616-43F9-A54C-956AF7F94181}"/>
                    </a:ext>
                  </a:extLst>
                </p:cNvPr>
                <p:cNvPicPr/>
                <p:nvPr/>
              </p:nvPicPr>
              <p:blipFill>
                <a:blip r:embed="rId54"/>
                <a:stretch>
                  <a:fillRect/>
                </a:stretch>
              </p:blipFill>
              <p:spPr>
                <a:xfrm>
                  <a:off x="10091267" y="2464987"/>
                  <a:ext cx="1436760" cy="10342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5">
            <p14:nvContentPartPr>
              <p14:cNvPr id="37" name="Freihand 36">
                <a:extLst>
                  <a:ext uri="{FF2B5EF4-FFF2-40B4-BE49-F238E27FC236}">
                    <a16:creationId xmlns:a16="http://schemas.microsoft.com/office/drawing/2014/main" id="{791D7B5A-9785-45D9-B77F-E12F959C5985}"/>
                  </a:ext>
                </a:extLst>
              </p14:cNvPr>
              <p14:cNvContentPartPr/>
              <p14:nvPr/>
            </p14:nvContentPartPr>
            <p14:xfrm>
              <a:off x="1635227" y="3730747"/>
              <a:ext cx="1827360" cy="375120"/>
            </p14:xfrm>
          </p:contentPart>
        </mc:Choice>
        <mc:Fallback xmlns="">
          <p:pic>
            <p:nvPicPr>
              <p:cNvPr id="37" name="Freihand 36">
                <a:extLst>
                  <a:ext uri="{FF2B5EF4-FFF2-40B4-BE49-F238E27FC236}">
                    <a16:creationId xmlns:a16="http://schemas.microsoft.com/office/drawing/2014/main" id="{791D7B5A-9785-45D9-B77F-E12F959C5985}"/>
                  </a:ext>
                </a:extLst>
              </p:cNvPr>
              <p:cNvPicPr/>
              <p:nvPr/>
            </p:nvPicPr>
            <p:blipFill>
              <a:blip r:embed="rId56"/>
              <a:stretch>
                <a:fillRect/>
              </a:stretch>
            </p:blipFill>
            <p:spPr>
              <a:xfrm>
                <a:off x="1630907" y="3726427"/>
                <a:ext cx="1836000" cy="38376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39" name="Freihand 38">
                <a:extLst>
                  <a:ext uri="{FF2B5EF4-FFF2-40B4-BE49-F238E27FC236}">
                    <a16:creationId xmlns:a16="http://schemas.microsoft.com/office/drawing/2014/main" id="{914A2184-D1F8-4C45-957D-DEFC6FC20946}"/>
                  </a:ext>
                </a:extLst>
              </p14:cNvPr>
              <p14:cNvContentPartPr/>
              <p14:nvPr/>
            </p14:nvContentPartPr>
            <p14:xfrm>
              <a:off x="4211747" y="3232147"/>
              <a:ext cx="1604520" cy="546480"/>
            </p14:xfrm>
          </p:contentPart>
        </mc:Choice>
        <mc:Fallback xmlns="">
          <p:pic>
            <p:nvPicPr>
              <p:cNvPr id="39" name="Freihand 38">
                <a:extLst>
                  <a:ext uri="{FF2B5EF4-FFF2-40B4-BE49-F238E27FC236}">
                    <a16:creationId xmlns:a16="http://schemas.microsoft.com/office/drawing/2014/main" id="{914A2184-D1F8-4C45-957D-DEFC6FC20946}"/>
                  </a:ext>
                </a:extLst>
              </p:cNvPr>
              <p:cNvPicPr/>
              <p:nvPr/>
            </p:nvPicPr>
            <p:blipFill>
              <a:blip r:embed="rId58"/>
              <a:stretch>
                <a:fillRect/>
              </a:stretch>
            </p:blipFill>
            <p:spPr>
              <a:xfrm>
                <a:off x="4207427" y="3227827"/>
                <a:ext cx="1613160" cy="5551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41" name="Freihand 40">
                <a:extLst>
                  <a:ext uri="{FF2B5EF4-FFF2-40B4-BE49-F238E27FC236}">
                    <a16:creationId xmlns:a16="http://schemas.microsoft.com/office/drawing/2014/main" id="{3D315362-D2EA-4689-B7EA-4FBA845C5BB0}"/>
                  </a:ext>
                </a:extLst>
              </p14:cNvPr>
              <p14:cNvContentPartPr/>
              <p14:nvPr/>
            </p14:nvContentPartPr>
            <p14:xfrm>
              <a:off x="1640627" y="3593227"/>
              <a:ext cx="1934280" cy="529560"/>
            </p14:xfrm>
          </p:contentPart>
        </mc:Choice>
        <mc:Fallback xmlns="">
          <p:pic>
            <p:nvPicPr>
              <p:cNvPr id="41" name="Freihand 40">
                <a:extLst>
                  <a:ext uri="{FF2B5EF4-FFF2-40B4-BE49-F238E27FC236}">
                    <a16:creationId xmlns:a16="http://schemas.microsoft.com/office/drawing/2014/main" id="{3D315362-D2EA-4689-B7EA-4FBA845C5BB0}"/>
                  </a:ext>
                </a:extLst>
              </p:cNvPr>
              <p:cNvPicPr/>
              <p:nvPr/>
            </p:nvPicPr>
            <p:blipFill>
              <a:blip r:embed="rId60"/>
              <a:stretch>
                <a:fillRect/>
              </a:stretch>
            </p:blipFill>
            <p:spPr>
              <a:xfrm>
                <a:off x="1636307" y="3588907"/>
                <a:ext cx="1942920" cy="5382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43" name="Freihand 42">
                <a:extLst>
                  <a:ext uri="{FF2B5EF4-FFF2-40B4-BE49-F238E27FC236}">
                    <a16:creationId xmlns:a16="http://schemas.microsoft.com/office/drawing/2014/main" id="{E7487C57-93C6-45C6-AF0F-79C4E111C931}"/>
                  </a:ext>
                </a:extLst>
              </p14:cNvPr>
              <p14:cNvContentPartPr/>
              <p14:nvPr/>
            </p14:nvContentPartPr>
            <p14:xfrm>
              <a:off x="443627" y="3212347"/>
              <a:ext cx="1080000" cy="559800"/>
            </p14:xfrm>
          </p:contentPart>
        </mc:Choice>
        <mc:Fallback xmlns="">
          <p:pic>
            <p:nvPicPr>
              <p:cNvPr id="43" name="Freihand 42">
                <a:extLst>
                  <a:ext uri="{FF2B5EF4-FFF2-40B4-BE49-F238E27FC236}">
                    <a16:creationId xmlns:a16="http://schemas.microsoft.com/office/drawing/2014/main" id="{E7487C57-93C6-45C6-AF0F-79C4E111C931}"/>
                  </a:ext>
                </a:extLst>
              </p:cNvPr>
              <p:cNvPicPr/>
              <p:nvPr/>
            </p:nvPicPr>
            <p:blipFill>
              <a:blip r:embed="rId62"/>
              <a:stretch>
                <a:fillRect/>
              </a:stretch>
            </p:blipFill>
            <p:spPr>
              <a:xfrm>
                <a:off x="439307" y="3208027"/>
                <a:ext cx="1088640" cy="5684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5" name="Freihand 44">
                <a:extLst>
                  <a:ext uri="{FF2B5EF4-FFF2-40B4-BE49-F238E27FC236}">
                    <a16:creationId xmlns:a16="http://schemas.microsoft.com/office/drawing/2014/main" id="{6BFEDE60-02F1-467C-B5B9-9C306DBACAAB}"/>
                  </a:ext>
                </a:extLst>
              </p14:cNvPr>
              <p14:cNvContentPartPr/>
              <p14:nvPr/>
            </p14:nvContentPartPr>
            <p14:xfrm>
              <a:off x="4120667" y="3966907"/>
              <a:ext cx="2199600" cy="50040"/>
            </p14:xfrm>
          </p:contentPart>
        </mc:Choice>
        <mc:Fallback xmlns="">
          <p:pic>
            <p:nvPicPr>
              <p:cNvPr id="45" name="Freihand 44">
                <a:extLst>
                  <a:ext uri="{FF2B5EF4-FFF2-40B4-BE49-F238E27FC236}">
                    <a16:creationId xmlns:a16="http://schemas.microsoft.com/office/drawing/2014/main" id="{6BFEDE60-02F1-467C-B5B9-9C306DBACAAB}"/>
                  </a:ext>
                </a:extLst>
              </p:cNvPr>
              <p:cNvPicPr/>
              <p:nvPr/>
            </p:nvPicPr>
            <p:blipFill>
              <a:blip r:embed="rId64"/>
              <a:stretch>
                <a:fillRect/>
              </a:stretch>
            </p:blipFill>
            <p:spPr>
              <a:xfrm>
                <a:off x="4116347" y="3962587"/>
                <a:ext cx="2208240" cy="58680"/>
              </a:xfrm>
              <a:prstGeom prst="rect">
                <a:avLst/>
              </a:prstGeom>
            </p:spPr>
          </p:pic>
        </mc:Fallback>
      </mc:AlternateContent>
      <p:grpSp>
        <p:nvGrpSpPr>
          <p:cNvPr id="53" name="Gruppieren 52">
            <a:extLst>
              <a:ext uri="{FF2B5EF4-FFF2-40B4-BE49-F238E27FC236}">
                <a16:creationId xmlns:a16="http://schemas.microsoft.com/office/drawing/2014/main" id="{D5AD9804-E0E2-4E8F-8D2B-A93E0A8D3135}"/>
              </a:ext>
            </a:extLst>
          </p:cNvPr>
          <p:cNvGrpSpPr/>
          <p:nvPr/>
        </p:nvGrpSpPr>
        <p:grpSpPr>
          <a:xfrm>
            <a:off x="242387" y="1600987"/>
            <a:ext cx="1243080" cy="3657960"/>
            <a:chOff x="242387" y="1600987"/>
            <a:chExt cx="1243080" cy="3657960"/>
          </a:xfrm>
        </p:grpSpPr>
        <mc:AlternateContent xmlns:mc="http://schemas.openxmlformats.org/markup-compatibility/2006" xmlns:p14="http://schemas.microsoft.com/office/powerpoint/2010/main">
          <mc:Choice Requires="p14">
            <p:contentPart p14:bwMode="auto" r:id="rId65">
              <p14:nvContentPartPr>
                <p14:cNvPr id="16" name="Freihand 15">
                  <a:extLst>
                    <a:ext uri="{FF2B5EF4-FFF2-40B4-BE49-F238E27FC236}">
                      <a16:creationId xmlns:a16="http://schemas.microsoft.com/office/drawing/2014/main" id="{8F22732A-4823-4A51-9652-7561678D0291}"/>
                    </a:ext>
                  </a:extLst>
                </p14:cNvPr>
                <p14:cNvContentPartPr/>
                <p14:nvPr/>
              </p14:nvContentPartPr>
              <p14:xfrm>
                <a:off x="518147" y="3658027"/>
                <a:ext cx="532440" cy="46440"/>
              </p14:xfrm>
            </p:contentPart>
          </mc:Choice>
          <mc:Fallback xmlns="">
            <p:pic>
              <p:nvPicPr>
                <p:cNvPr id="16" name="Freihand 15">
                  <a:extLst>
                    <a:ext uri="{FF2B5EF4-FFF2-40B4-BE49-F238E27FC236}">
                      <a16:creationId xmlns:a16="http://schemas.microsoft.com/office/drawing/2014/main" id="{8F22732A-4823-4A51-9652-7561678D0291}"/>
                    </a:ext>
                  </a:extLst>
                </p:cNvPr>
                <p:cNvPicPr/>
                <p:nvPr/>
              </p:nvPicPr>
              <p:blipFill>
                <a:blip r:embed="rId66"/>
                <a:stretch>
                  <a:fillRect/>
                </a:stretch>
              </p:blipFill>
              <p:spPr>
                <a:xfrm>
                  <a:off x="513827" y="3653707"/>
                  <a:ext cx="54108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7" name="Freihand 16">
                  <a:extLst>
                    <a:ext uri="{FF2B5EF4-FFF2-40B4-BE49-F238E27FC236}">
                      <a16:creationId xmlns:a16="http://schemas.microsoft.com/office/drawing/2014/main" id="{F9EE24A1-4558-4C09-931F-A3ABE2A6F0E5}"/>
                    </a:ext>
                  </a:extLst>
                </p14:cNvPr>
                <p14:cNvContentPartPr/>
                <p14:nvPr/>
              </p14:nvContentPartPr>
              <p14:xfrm>
                <a:off x="529667" y="3622747"/>
                <a:ext cx="955800" cy="87840"/>
              </p14:xfrm>
            </p:contentPart>
          </mc:Choice>
          <mc:Fallback xmlns="">
            <p:pic>
              <p:nvPicPr>
                <p:cNvPr id="17" name="Freihand 16">
                  <a:extLst>
                    <a:ext uri="{FF2B5EF4-FFF2-40B4-BE49-F238E27FC236}">
                      <a16:creationId xmlns:a16="http://schemas.microsoft.com/office/drawing/2014/main" id="{F9EE24A1-4558-4C09-931F-A3ABE2A6F0E5}"/>
                    </a:ext>
                  </a:extLst>
                </p:cNvPr>
                <p:cNvPicPr/>
                <p:nvPr/>
              </p:nvPicPr>
              <p:blipFill>
                <a:blip r:embed="rId68"/>
                <a:stretch>
                  <a:fillRect/>
                </a:stretch>
              </p:blipFill>
              <p:spPr>
                <a:xfrm>
                  <a:off x="525347" y="3618427"/>
                  <a:ext cx="964440" cy="964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46" name="Freihand 45">
                  <a:extLst>
                    <a:ext uri="{FF2B5EF4-FFF2-40B4-BE49-F238E27FC236}">
                      <a16:creationId xmlns:a16="http://schemas.microsoft.com/office/drawing/2014/main" id="{602AC21B-5DA7-473E-A267-DFD76D8610BE}"/>
                    </a:ext>
                  </a:extLst>
                </p14:cNvPr>
                <p14:cNvContentPartPr/>
                <p14:nvPr/>
              </p14:nvContentPartPr>
              <p14:xfrm>
                <a:off x="343547" y="1712587"/>
                <a:ext cx="111240" cy="1372320"/>
              </p14:xfrm>
            </p:contentPart>
          </mc:Choice>
          <mc:Fallback xmlns="">
            <p:pic>
              <p:nvPicPr>
                <p:cNvPr id="46" name="Freihand 45">
                  <a:extLst>
                    <a:ext uri="{FF2B5EF4-FFF2-40B4-BE49-F238E27FC236}">
                      <a16:creationId xmlns:a16="http://schemas.microsoft.com/office/drawing/2014/main" id="{602AC21B-5DA7-473E-A267-DFD76D8610BE}"/>
                    </a:ext>
                  </a:extLst>
                </p:cNvPr>
                <p:cNvPicPr/>
                <p:nvPr/>
              </p:nvPicPr>
              <p:blipFill>
                <a:blip r:embed="rId70"/>
                <a:stretch>
                  <a:fillRect/>
                </a:stretch>
              </p:blipFill>
              <p:spPr>
                <a:xfrm>
                  <a:off x="339227" y="1708267"/>
                  <a:ext cx="119880" cy="138096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47" name="Freihand 46">
                  <a:extLst>
                    <a:ext uri="{FF2B5EF4-FFF2-40B4-BE49-F238E27FC236}">
                      <a16:creationId xmlns:a16="http://schemas.microsoft.com/office/drawing/2014/main" id="{DE37B6F9-6C19-4947-AE2D-A5F8A707E413}"/>
                    </a:ext>
                  </a:extLst>
                </p14:cNvPr>
                <p14:cNvContentPartPr/>
                <p14:nvPr/>
              </p14:nvContentPartPr>
              <p14:xfrm>
                <a:off x="315467" y="2998147"/>
                <a:ext cx="87120" cy="567000"/>
              </p14:xfrm>
            </p:contentPart>
          </mc:Choice>
          <mc:Fallback xmlns="">
            <p:pic>
              <p:nvPicPr>
                <p:cNvPr id="47" name="Freihand 46">
                  <a:extLst>
                    <a:ext uri="{FF2B5EF4-FFF2-40B4-BE49-F238E27FC236}">
                      <a16:creationId xmlns:a16="http://schemas.microsoft.com/office/drawing/2014/main" id="{DE37B6F9-6C19-4947-AE2D-A5F8A707E413}"/>
                    </a:ext>
                  </a:extLst>
                </p:cNvPr>
                <p:cNvPicPr/>
                <p:nvPr/>
              </p:nvPicPr>
              <p:blipFill>
                <a:blip r:embed="rId72"/>
                <a:stretch>
                  <a:fillRect/>
                </a:stretch>
              </p:blipFill>
              <p:spPr>
                <a:xfrm>
                  <a:off x="311147" y="2993827"/>
                  <a:ext cx="95760" cy="57564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48" name="Freihand 47">
                  <a:extLst>
                    <a:ext uri="{FF2B5EF4-FFF2-40B4-BE49-F238E27FC236}">
                      <a16:creationId xmlns:a16="http://schemas.microsoft.com/office/drawing/2014/main" id="{EB1CB045-F45D-40E7-BC6F-6A65D3924865}"/>
                    </a:ext>
                  </a:extLst>
                </p14:cNvPr>
                <p14:cNvContentPartPr/>
                <p14:nvPr/>
              </p14:nvContentPartPr>
              <p14:xfrm>
                <a:off x="264347" y="3210187"/>
                <a:ext cx="175680" cy="472320"/>
              </p14:xfrm>
            </p:contentPart>
          </mc:Choice>
          <mc:Fallback xmlns="">
            <p:pic>
              <p:nvPicPr>
                <p:cNvPr id="48" name="Freihand 47">
                  <a:extLst>
                    <a:ext uri="{FF2B5EF4-FFF2-40B4-BE49-F238E27FC236}">
                      <a16:creationId xmlns:a16="http://schemas.microsoft.com/office/drawing/2014/main" id="{EB1CB045-F45D-40E7-BC6F-6A65D3924865}"/>
                    </a:ext>
                  </a:extLst>
                </p:cNvPr>
                <p:cNvPicPr/>
                <p:nvPr/>
              </p:nvPicPr>
              <p:blipFill>
                <a:blip r:embed="rId74"/>
                <a:stretch>
                  <a:fillRect/>
                </a:stretch>
              </p:blipFill>
              <p:spPr>
                <a:xfrm>
                  <a:off x="260027" y="3205867"/>
                  <a:ext cx="184320" cy="48096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49" name="Freihand 48">
                  <a:extLst>
                    <a:ext uri="{FF2B5EF4-FFF2-40B4-BE49-F238E27FC236}">
                      <a16:creationId xmlns:a16="http://schemas.microsoft.com/office/drawing/2014/main" id="{4B5A8204-6C81-4AF6-B8D2-1B95AC1BCB47}"/>
                    </a:ext>
                  </a:extLst>
                </p14:cNvPr>
                <p14:cNvContentPartPr/>
                <p14:nvPr/>
              </p14:nvContentPartPr>
              <p14:xfrm>
                <a:off x="309707" y="1600987"/>
                <a:ext cx="200160" cy="271800"/>
              </p14:xfrm>
            </p:contentPart>
          </mc:Choice>
          <mc:Fallback xmlns="">
            <p:pic>
              <p:nvPicPr>
                <p:cNvPr id="49" name="Freihand 48">
                  <a:extLst>
                    <a:ext uri="{FF2B5EF4-FFF2-40B4-BE49-F238E27FC236}">
                      <a16:creationId xmlns:a16="http://schemas.microsoft.com/office/drawing/2014/main" id="{4B5A8204-6C81-4AF6-B8D2-1B95AC1BCB47}"/>
                    </a:ext>
                  </a:extLst>
                </p:cNvPr>
                <p:cNvPicPr/>
                <p:nvPr/>
              </p:nvPicPr>
              <p:blipFill>
                <a:blip r:embed="rId76"/>
                <a:stretch>
                  <a:fillRect/>
                </a:stretch>
              </p:blipFill>
              <p:spPr>
                <a:xfrm>
                  <a:off x="305387" y="1596667"/>
                  <a:ext cx="208800" cy="28044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51" name="Freihand 50">
                  <a:extLst>
                    <a:ext uri="{FF2B5EF4-FFF2-40B4-BE49-F238E27FC236}">
                      <a16:creationId xmlns:a16="http://schemas.microsoft.com/office/drawing/2014/main" id="{7FA99002-1C7E-455C-BF72-5F1E8197D843}"/>
                    </a:ext>
                  </a:extLst>
                </p14:cNvPr>
                <p14:cNvContentPartPr/>
                <p14:nvPr/>
              </p14:nvContentPartPr>
              <p14:xfrm>
                <a:off x="380267" y="3678547"/>
                <a:ext cx="47520" cy="1359000"/>
              </p14:xfrm>
            </p:contentPart>
          </mc:Choice>
          <mc:Fallback xmlns="">
            <p:pic>
              <p:nvPicPr>
                <p:cNvPr id="51" name="Freihand 50">
                  <a:extLst>
                    <a:ext uri="{FF2B5EF4-FFF2-40B4-BE49-F238E27FC236}">
                      <a16:creationId xmlns:a16="http://schemas.microsoft.com/office/drawing/2014/main" id="{7FA99002-1C7E-455C-BF72-5F1E8197D843}"/>
                    </a:ext>
                  </a:extLst>
                </p:cNvPr>
                <p:cNvPicPr/>
                <p:nvPr/>
              </p:nvPicPr>
              <p:blipFill>
                <a:blip r:embed="rId78"/>
                <a:stretch>
                  <a:fillRect/>
                </a:stretch>
              </p:blipFill>
              <p:spPr>
                <a:xfrm>
                  <a:off x="375947" y="3674227"/>
                  <a:ext cx="56160" cy="136764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52" name="Freihand 51">
                  <a:extLst>
                    <a:ext uri="{FF2B5EF4-FFF2-40B4-BE49-F238E27FC236}">
                      <a16:creationId xmlns:a16="http://schemas.microsoft.com/office/drawing/2014/main" id="{E47121A8-7610-4522-84F9-30C1CB58BE51}"/>
                    </a:ext>
                  </a:extLst>
                </p14:cNvPr>
                <p14:cNvContentPartPr/>
                <p14:nvPr/>
              </p14:nvContentPartPr>
              <p14:xfrm>
                <a:off x="242387" y="4822267"/>
                <a:ext cx="242640" cy="436680"/>
              </p14:xfrm>
            </p:contentPart>
          </mc:Choice>
          <mc:Fallback xmlns="">
            <p:pic>
              <p:nvPicPr>
                <p:cNvPr id="52" name="Freihand 51">
                  <a:extLst>
                    <a:ext uri="{FF2B5EF4-FFF2-40B4-BE49-F238E27FC236}">
                      <a16:creationId xmlns:a16="http://schemas.microsoft.com/office/drawing/2014/main" id="{E47121A8-7610-4522-84F9-30C1CB58BE51}"/>
                    </a:ext>
                  </a:extLst>
                </p:cNvPr>
                <p:cNvPicPr/>
                <p:nvPr/>
              </p:nvPicPr>
              <p:blipFill>
                <a:blip r:embed="rId80"/>
                <a:stretch>
                  <a:fillRect/>
                </a:stretch>
              </p:blipFill>
              <p:spPr>
                <a:xfrm>
                  <a:off x="238067" y="4817947"/>
                  <a:ext cx="251280" cy="4453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1">
            <p14:nvContentPartPr>
              <p14:cNvPr id="54" name="Freihand 53">
                <a:extLst>
                  <a:ext uri="{FF2B5EF4-FFF2-40B4-BE49-F238E27FC236}">
                    <a16:creationId xmlns:a16="http://schemas.microsoft.com/office/drawing/2014/main" id="{C67A50A5-D905-43F1-84A0-2B4447A8173B}"/>
                  </a:ext>
                </a:extLst>
              </p14:cNvPr>
              <p14:cNvContentPartPr/>
              <p14:nvPr/>
            </p14:nvContentPartPr>
            <p14:xfrm>
              <a:off x="432107" y="5783467"/>
              <a:ext cx="3906000" cy="125280"/>
            </p14:xfrm>
          </p:contentPart>
        </mc:Choice>
        <mc:Fallback xmlns="">
          <p:pic>
            <p:nvPicPr>
              <p:cNvPr id="54" name="Freihand 53">
                <a:extLst>
                  <a:ext uri="{FF2B5EF4-FFF2-40B4-BE49-F238E27FC236}">
                    <a16:creationId xmlns:a16="http://schemas.microsoft.com/office/drawing/2014/main" id="{C67A50A5-D905-43F1-84A0-2B4447A8173B}"/>
                  </a:ext>
                </a:extLst>
              </p:cNvPr>
              <p:cNvPicPr/>
              <p:nvPr/>
            </p:nvPicPr>
            <p:blipFill>
              <a:blip r:embed="rId82"/>
              <a:stretch>
                <a:fillRect/>
              </a:stretch>
            </p:blipFill>
            <p:spPr>
              <a:xfrm>
                <a:off x="427787" y="5779147"/>
                <a:ext cx="391464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18" name="Freihand 17">
                <a:extLst>
                  <a:ext uri="{FF2B5EF4-FFF2-40B4-BE49-F238E27FC236}">
                    <a16:creationId xmlns:a16="http://schemas.microsoft.com/office/drawing/2014/main" id="{B2D22381-7B65-4D05-9B42-09022ACCA8F9}"/>
                  </a:ext>
                </a:extLst>
              </p14:cNvPr>
              <p14:cNvContentPartPr/>
              <p14:nvPr/>
            </p14:nvContentPartPr>
            <p14:xfrm>
              <a:off x="562067" y="930307"/>
              <a:ext cx="4316760" cy="181080"/>
            </p14:xfrm>
          </p:contentPart>
        </mc:Choice>
        <mc:Fallback>
          <p:pic>
            <p:nvPicPr>
              <p:cNvPr id="18" name="Freihand 17">
                <a:extLst>
                  <a:ext uri="{FF2B5EF4-FFF2-40B4-BE49-F238E27FC236}">
                    <a16:creationId xmlns:a16="http://schemas.microsoft.com/office/drawing/2014/main" id="{B2D22381-7B65-4D05-9B42-09022ACCA8F9}"/>
                  </a:ext>
                </a:extLst>
              </p:cNvPr>
              <p:cNvPicPr/>
              <p:nvPr/>
            </p:nvPicPr>
            <p:blipFill>
              <a:blip r:embed="rId84"/>
              <a:stretch>
                <a:fillRect/>
              </a:stretch>
            </p:blipFill>
            <p:spPr>
              <a:xfrm>
                <a:off x="557747" y="925987"/>
                <a:ext cx="432540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21" name="Freihand 20">
                <a:extLst>
                  <a:ext uri="{FF2B5EF4-FFF2-40B4-BE49-F238E27FC236}">
                    <a16:creationId xmlns:a16="http://schemas.microsoft.com/office/drawing/2014/main" id="{330FC211-A534-4626-90FF-747CCEEED630}"/>
                  </a:ext>
                </a:extLst>
              </p14:cNvPr>
              <p14:cNvContentPartPr/>
              <p14:nvPr/>
            </p14:nvContentPartPr>
            <p14:xfrm>
              <a:off x="473147" y="2348707"/>
              <a:ext cx="1302120" cy="487080"/>
            </p14:xfrm>
          </p:contentPart>
        </mc:Choice>
        <mc:Fallback>
          <p:pic>
            <p:nvPicPr>
              <p:cNvPr id="21" name="Freihand 20">
                <a:extLst>
                  <a:ext uri="{FF2B5EF4-FFF2-40B4-BE49-F238E27FC236}">
                    <a16:creationId xmlns:a16="http://schemas.microsoft.com/office/drawing/2014/main" id="{330FC211-A534-4626-90FF-747CCEEED630}"/>
                  </a:ext>
                </a:extLst>
              </p:cNvPr>
              <p:cNvPicPr/>
              <p:nvPr/>
            </p:nvPicPr>
            <p:blipFill>
              <a:blip r:embed="rId86"/>
              <a:stretch>
                <a:fillRect/>
              </a:stretch>
            </p:blipFill>
            <p:spPr>
              <a:xfrm>
                <a:off x="468827" y="2344387"/>
                <a:ext cx="1310760" cy="49572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38" name="Freihand 37">
                <a:extLst>
                  <a:ext uri="{FF2B5EF4-FFF2-40B4-BE49-F238E27FC236}">
                    <a16:creationId xmlns:a16="http://schemas.microsoft.com/office/drawing/2014/main" id="{92724F81-2F56-4F97-AD5D-25E8B27FA68E}"/>
                  </a:ext>
                </a:extLst>
              </p14:cNvPr>
              <p14:cNvContentPartPr/>
              <p14:nvPr/>
            </p14:nvContentPartPr>
            <p14:xfrm>
              <a:off x="13067" y="5033227"/>
              <a:ext cx="384840" cy="635760"/>
            </p14:xfrm>
          </p:contentPart>
        </mc:Choice>
        <mc:Fallback>
          <p:pic>
            <p:nvPicPr>
              <p:cNvPr id="38" name="Freihand 37">
                <a:extLst>
                  <a:ext uri="{FF2B5EF4-FFF2-40B4-BE49-F238E27FC236}">
                    <a16:creationId xmlns:a16="http://schemas.microsoft.com/office/drawing/2014/main" id="{92724F81-2F56-4F97-AD5D-25E8B27FA68E}"/>
                  </a:ext>
                </a:extLst>
              </p:cNvPr>
              <p:cNvPicPr/>
              <p:nvPr/>
            </p:nvPicPr>
            <p:blipFill>
              <a:blip r:embed="rId88"/>
              <a:stretch>
                <a:fillRect/>
              </a:stretch>
            </p:blipFill>
            <p:spPr>
              <a:xfrm>
                <a:off x="8747" y="5028907"/>
                <a:ext cx="393480" cy="64440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40" name="Freihand 39">
                <a:extLst>
                  <a:ext uri="{FF2B5EF4-FFF2-40B4-BE49-F238E27FC236}">
                    <a16:creationId xmlns:a16="http://schemas.microsoft.com/office/drawing/2014/main" id="{73D8696C-1E43-4ED8-B6B1-557D35A87BAB}"/>
                  </a:ext>
                </a:extLst>
              </p14:cNvPr>
              <p14:cNvContentPartPr/>
              <p14:nvPr/>
            </p14:nvContentPartPr>
            <p14:xfrm>
              <a:off x="64187" y="3296947"/>
              <a:ext cx="345240" cy="546120"/>
            </p14:xfrm>
          </p:contentPart>
        </mc:Choice>
        <mc:Fallback>
          <p:pic>
            <p:nvPicPr>
              <p:cNvPr id="40" name="Freihand 39">
                <a:extLst>
                  <a:ext uri="{FF2B5EF4-FFF2-40B4-BE49-F238E27FC236}">
                    <a16:creationId xmlns:a16="http://schemas.microsoft.com/office/drawing/2014/main" id="{73D8696C-1E43-4ED8-B6B1-557D35A87BAB}"/>
                  </a:ext>
                </a:extLst>
              </p:cNvPr>
              <p:cNvPicPr/>
              <p:nvPr/>
            </p:nvPicPr>
            <p:blipFill>
              <a:blip r:embed="rId90"/>
              <a:stretch>
                <a:fillRect/>
              </a:stretch>
            </p:blipFill>
            <p:spPr>
              <a:xfrm>
                <a:off x="59867" y="3292627"/>
                <a:ext cx="353880" cy="55476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42" name="Freihand 41">
                <a:extLst>
                  <a:ext uri="{FF2B5EF4-FFF2-40B4-BE49-F238E27FC236}">
                    <a16:creationId xmlns:a16="http://schemas.microsoft.com/office/drawing/2014/main" id="{79B0225D-80E3-4730-9335-61FD98C2A449}"/>
                  </a:ext>
                </a:extLst>
              </p14:cNvPr>
              <p14:cNvContentPartPr/>
              <p14:nvPr/>
            </p14:nvContentPartPr>
            <p14:xfrm>
              <a:off x="481067" y="3646867"/>
              <a:ext cx="989640" cy="118440"/>
            </p14:xfrm>
          </p:contentPart>
        </mc:Choice>
        <mc:Fallback>
          <p:pic>
            <p:nvPicPr>
              <p:cNvPr id="42" name="Freihand 41">
                <a:extLst>
                  <a:ext uri="{FF2B5EF4-FFF2-40B4-BE49-F238E27FC236}">
                    <a16:creationId xmlns:a16="http://schemas.microsoft.com/office/drawing/2014/main" id="{79B0225D-80E3-4730-9335-61FD98C2A449}"/>
                  </a:ext>
                </a:extLst>
              </p:cNvPr>
              <p:cNvPicPr/>
              <p:nvPr/>
            </p:nvPicPr>
            <p:blipFill>
              <a:blip r:embed="rId92"/>
              <a:stretch>
                <a:fillRect/>
              </a:stretch>
            </p:blipFill>
            <p:spPr>
              <a:xfrm>
                <a:off x="476747" y="3642547"/>
                <a:ext cx="99828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44" name="Freihand 43">
                <a:extLst>
                  <a:ext uri="{FF2B5EF4-FFF2-40B4-BE49-F238E27FC236}">
                    <a16:creationId xmlns:a16="http://schemas.microsoft.com/office/drawing/2014/main" id="{D2D771ED-C540-46AB-937A-A7A1905B60F0}"/>
                  </a:ext>
                </a:extLst>
              </p14:cNvPr>
              <p14:cNvContentPartPr/>
              <p14:nvPr/>
            </p14:nvContentPartPr>
            <p14:xfrm>
              <a:off x="653507" y="944347"/>
              <a:ext cx="3446640" cy="47160"/>
            </p14:xfrm>
          </p:contentPart>
        </mc:Choice>
        <mc:Fallback>
          <p:pic>
            <p:nvPicPr>
              <p:cNvPr id="44" name="Freihand 43">
                <a:extLst>
                  <a:ext uri="{FF2B5EF4-FFF2-40B4-BE49-F238E27FC236}">
                    <a16:creationId xmlns:a16="http://schemas.microsoft.com/office/drawing/2014/main" id="{D2D771ED-C540-46AB-937A-A7A1905B60F0}"/>
                  </a:ext>
                </a:extLst>
              </p:cNvPr>
              <p:cNvPicPr/>
              <p:nvPr/>
            </p:nvPicPr>
            <p:blipFill>
              <a:blip r:embed="rId94"/>
              <a:stretch>
                <a:fillRect/>
              </a:stretch>
            </p:blipFill>
            <p:spPr>
              <a:xfrm>
                <a:off x="649187" y="940027"/>
                <a:ext cx="3455280" cy="5580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50" name="Freihand 49">
                <a:extLst>
                  <a:ext uri="{FF2B5EF4-FFF2-40B4-BE49-F238E27FC236}">
                    <a16:creationId xmlns:a16="http://schemas.microsoft.com/office/drawing/2014/main" id="{D59E7028-2140-4F5E-88BD-9974C4C0F126}"/>
                  </a:ext>
                </a:extLst>
              </p14:cNvPr>
              <p14:cNvContentPartPr/>
              <p14:nvPr/>
            </p14:nvContentPartPr>
            <p14:xfrm>
              <a:off x="8899307" y="733747"/>
              <a:ext cx="225000" cy="297360"/>
            </p14:xfrm>
          </p:contentPart>
        </mc:Choice>
        <mc:Fallback>
          <p:pic>
            <p:nvPicPr>
              <p:cNvPr id="50" name="Freihand 49">
                <a:extLst>
                  <a:ext uri="{FF2B5EF4-FFF2-40B4-BE49-F238E27FC236}">
                    <a16:creationId xmlns:a16="http://schemas.microsoft.com/office/drawing/2014/main" id="{D59E7028-2140-4F5E-88BD-9974C4C0F126}"/>
                  </a:ext>
                </a:extLst>
              </p:cNvPr>
              <p:cNvPicPr/>
              <p:nvPr/>
            </p:nvPicPr>
            <p:blipFill>
              <a:blip r:embed="rId96"/>
              <a:stretch>
                <a:fillRect/>
              </a:stretch>
            </p:blipFill>
            <p:spPr>
              <a:xfrm>
                <a:off x="8894987" y="729427"/>
                <a:ext cx="233640" cy="30600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55" name="Freihand 54">
                <a:extLst>
                  <a:ext uri="{FF2B5EF4-FFF2-40B4-BE49-F238E27FC236}">
                    <a16:creationId xmlns:a16="http://schemas.microsoft.com/office/drawing/2014/main" id="{E318C07C-8ACC-437D-A5FC-7A668BB99217}"/>
                  </a:ext>
                </a:extLst>
              </p14:cNvPr>
              <p14:cNvContentPartPr/>
              <p14:nvPr/>
            </p14:nvContentPartPr>
            <p14:xfrm>
              <a:off x="8459027" y="1656067"/>
              <a:ext cx="371520" cy="325440"/>
            </p14:xfrm>
          </p:contentPart>
        </mc:Choice>
        <mc:Fallback>
          <p:pic>
            <p:nvPicPr>
              <p:cNvPr id="55" name="Freihand 54">
                <a:extLst>
                  <a:ext uri="{FF2B5EF4-FFF2-40B4-BE49-F238E27FC236}">
                    <a16:creationId xmlns:a16="http://schemas.microsoft.com/office/drawing/2014/main" id="{E318C07C-8ACC-437D-A5FC-7A668BB99217}"/>
                  </a:ext>
                </a:extLst>
              </p:cNvPr>
              <p:cNvPicPr/>
              <p:nvPr/>
            </p:nvPicPr>
            <p:blipFill>
              <a:blip r:embed="rId98"/>
              <a:stretch>
                <a:fillRect/>
              </a:stretch>
            </p:blipFill>
            <p:spPr>
              <a:xfrm>
                <a:off x="8454707" y="1651747"/>
                <a:ext cx="380160" cy="33408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56" name="Freihand 55">
                <a:extLst>
                  <a:ext uri="{FF2B5EF4-FFF2-40B4-BE49-F238E27FC236}">
                    <a16:creationId xmlns:a16="http://schemas.microsoft.com/office/drawing/2014/main" id="{540D9338-594B-40D9-95CE-CF8FB9E185BF}"/>
                  </a:ext>
                </a:extLst>
              </p14:cNvPr>
              <p14:cNvContentPartPr/>
              <p14:nvPr/>
            </p14:nvContentPartPr>
            <p14:xfrm>
              <a:off x="8012627" y="2539507"/>
              <a:ext cx="286200" cy="228600"/>
            </p14:xfrm>
          </p:contentPart>
        </mc:Choice>
        <mc:Fallback>
          <p:pic>
            <p:nvPicPr>
              <p:cNvPr id="56" name="Freihand 55">
                <a:extLst>
                  <a:ext uri="{FF2B5EF4-FFF2-40B4-BE49-F238E27FC236}">
                    <a16:creationId xmlns:a16="http://schemas.microsoft.com/office/drawing/2014/main" id="{540D9338-594B-40D9-95CE-CF8FB9E185BF}"/>
                  </a:ext>
                </a:extLst>
              </p:cNvPr>
              <p:cNvPicPr/>
              <p:nvPr/>
            </p:nvPicPr>
            <p:blipFill>
              <a:blip r:embed="rId100"/>
              <a:stretch>
                <a:fillRect/>
              </a:stretch>
            </p:blipFill>
            <p:spPr>
              <a:xfrm>
                <a:off x="8008307" y="2535187"/>
                <a:ext cx="294840" cy="23724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57" name="Freihand 56">
                <a:extLst>
                  <a:ext uri="{FF2B5EF4-FFF2-40B4-BE49-F238E27FC236}">
                    <a16:creationId xmlns:a16="http://schemas.microsoft.com/office/drawing/2014/main" id="{EBCFF07B-2BE2-41F7-96D1-91544EE752AA}"/>
                  </a:ext>
                </a:extLst>
              </p14:cNvPr>
              <p14:cNvContentPartPr/>
              <p14:nvPr/>
            </p14:nvContentPartPr>
            <p14:xfrm>
              <a:off x="8048987" y="5608147"/>
              <a:ext cx="287280" cy="199080"/>
            </p14:xfrm>
          </p:contentPart>
        </mc:Choice>
        <mc:Fallback>
          <p:pic>
            <p:nvPicPr>
              <p:cNvPr id="57" name="Freihand 56">
                <a:extLst>
                  <a:ext uri="{FF2B5EF4-FFF2-40B4-BE49-F238E27FC236}">
                    <a16:creationId xmlns:a16="http://schemas.microsoft.com/office/drawing/2014/main" id="{EBCFF07B-2BE2-41F7-96D1-91544EE752AA}"/>
                  </a:ext>
                </a:extLst>
              </p:cNvPr>
              <p:cNvPicPr/>
              <p:nvPr/>
            </p:nvPicPr>
            <p:blipFill>
              <a:blip r:embed="rId102"/>
              <a:stretch>
                <a:fillRect/>
              </a:stretch>
            </p:blipFill>
            <p:spPr>
              <a:xfrm>
                <a:off x="8044667" y="5603827"/>
                <a:ext cx="295920" cy="207720"/>
              </a:xfrm>
              <a:prstGeom prst="rect">
                <a:avLst/>
              </a:prstGeom>
            </p:spPr>
          </p:pic>
        </mc:Fallback>
      </mc:AlternateContent>
      <p:grpSp>
        <p:nvGrpSpPr>
          <p:cNvPr id="62" name="Gruppieren 61">
            <a:extLst>
              <a:ext uri="{FF2B5EF4-FFF2-40B4-BE49-F238E27FC236}">
                <a16:creationId xmlns:a16="http://schemas.microsoft.com/office/drawing/2014/main" id="{023F7DA3-B59F-4896-9595-C563590138D6}"/>
              </a:ext>
            </a:extLst>
          </p:cNvPr>
          <p:cNvGrpSpPr/>
          <p:nvPr/>
        </p:nvGrpSpPr>
        <p:grpSpPr>
          <a:xfrm>
            <a:off x="8605907" y="3316747"/>
            <a:ext cx="1402560" cy="1070640"/>
            <a:chOff x="8605907" y="3316747"/>
            <a:chExt cx="1402560" cy="1070640"/>
          </a:xfrm>
        </p:grpSpPr>
        <mc:AlternateContent xmlns:mc="http://schemas.openxmlformats.org/markup-compatibility/2006">
          <mc:Choice xmlns:p14="http://schemas.microsoft.com/office/powerpoint/2010/main" Requires="p14">
            <p:contentPart p14:bwMode="auto" r:id="rId103">
              <p14:nvContentPartPr>
                <p14:cNvPr id="58" name="Freihand 57">
                  <a:extLst>
                    <a:ext uri="{FF2B5EF4-FFF2-40B4-BE49-F238E27FC236}">
                      <a16:creationId xmlns:a16="http://schemas.microsoft.com/office/drawing/2014/main" id="{9F0C28B7-895F-448B-99E8-F8179D52C5A0}"/>
                    </a:ext>
                  </a:extLst>
                </p14:cNvPr>
                <p14:cNvContentPartPr/>
                <p14:nvPr/>
              </p14:nvContentPartPr>
              <p14:xfrm>
                <a:off x="9230867" y="3556147"/>
                <a:ext cx="318240" cy="486720"/>
              </p14:xfrm>
            </p:contentPart>
          </mc:Choice>
          <mc:Fallback>
            <p:pic>
              <p:nvPicPr>
                <p:cNvPr id="58" name="Freihand 57">
                  <a:extLst>
                    <a:ext uri="{FF2B5EF4-FFF2-40B4-BE49-F238E27FC236}">
                      <a16:creationId xmlns:a16="http://schemas.microsoft.com/office/drawing/2014/main" id="{9F0C28B7-895F-448B-99E8-F8179D52C5A0}"/>
                    </a:ext>
                  </a:extLst>
                </p:cNvPr>
                <p:cNvPicPr/>
                <p:nvPr/>
              </p:nvPicPr>
              <p:blipFill>
                <a:blip r:embed="rId104"/>
                <a:stretch>
                  <a:fillRect/>
                </a:stretch>
              </p:blipFill>
              <p:spPr>
                <a:xfrm>
                  <a:off x="9226547" y="3551827"/>
                  <a:ext cx="326880" cy="49536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59" name="Freihand 58">
                  <a:extLst>
                    <a:ext uri="{FF2B5EF4-FFF2-40B4-BE49-F238E27FC236}">
                      <a16:creationId xmlns:a16="http://schemas.microsoft.com/office/drawing/2014/main" id="{0416ADFF-25D1-4A5A-B65F-5802A706802D}"/>
                    </a:ext>
                  </a:extLst>
                </p14:cNvPr>
                <p14:cNvContentPartPr/>
                <p14:nvPr/>
              </p14:nvContentPartPr>
              <p14:xfrm>
                <a:off x="9188387" y="3819307"/>
                <a:ext cx="375120" cy="345600"/>
              </p14:xfrm>
            </p:contentPart>
          </mc:Choice>
          <mc:Fallback>
            <p:pic>
              <p:nvPicPr>
                <p:cNvPr id="59" name="Freihand 58">
                  <a:extLst>
                    <a:ext uri="{FF2B5EF4-FFF2-40B4-BE49-F238E27FC236}">
                      <a16:creationId xmlns:a16="http://schemas.microsoft.com/office/drawing/2014/main" id="{0416ADFF-25D1-4A5A-B65F-5802A706802D}"/>
                    </a:ext>
                  </a:extLst>
                </p:cNvPr>
                <p:cNvPicPr/>
                <p:nvPr/>
              </p:nvPicPr>
              <p:blipFill>
                <a:blip r:embed="rId106"/>
                <a:stretch>
                  <a:fillRect/>
                </a:stretch>
              </p:blipFill>
              <p:spPr>
                <a:xfrm>
                  <a:off x="9184067" y="3814987"/>
                  <a:ext cx="383760" cy="35424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61" name="Freihand 60">
                  <a:extLst>
                    <a:ext uri="{FF2B5EF4-FFF2-40B4-BE49-F238E27FC236}">
                      <a16:creationId xmlns:a16="http://schemas.microsoft.com/office/drawing/2014/main" id="{BC5BFB1E-528D-4647-BF7F-6A506FE0CF73}"/>
                    </a:ext>
                  </a:extLst>
                </p14:cNvPr>
                <p14:cNvContentPartPr/>
                <p14:nvPr/>
              </p14:nvContentPartPr>
              <p14:xfrm>
                <a:off x="8605907" y="3316747"/>
                <a:ext cx="1402560" cy="1070640"/>
              </p14:xfrm>
            </p:contentPart>
          </mc:Choice>
          <mc:Fallback>
            <p:pic>
              <p:nvPicPr>
                <p:cNvPr id="61" name="Freihand 60">
                  <a:extLst>
                    <a:ext uri="{FF2B5EF4-FFF2-40B4-BE49-F238E27FC236}">
                      <a16:creationId xmlns:a16="http://schemas.microsoft.com/office/drawing/2014/main" id="{BC5BFB1E-528D-4647-BF7F-6A506FE0CF73}"/>
                    </a:ext>
                  </a:extLst>
                </p:cNvPr>
                <p:cNvPicPr/>
                <p:nvPr/>
              </p:nvPicPr>
              <p:blipFill>
                <a:blip r:embed="rId108"/>
                <a:stretch>
                  <a:fillRect/>
                </a:stretch>
              </p:blipFill>
              <p:spPr>
                <a:xfrm>
                  <a:off x="8601587" y="3312427"/>
                  <a:ext cx="1411200" cy="1079280"/>
                </a:xfrm>
                <a:prstGeom prst="rect">
                  <a:avLst/>
                </a:prstGeom>
              </p:spPr>
            </p:pic>
          </mc:Fallback>
        </mc:AlternateContent>
      </p:grpSp>
    </p:spTree>
    <p:extLst>
      <p:ext uri="{BB962C8B-B14F-4D97-AF65-F5344CB8AC3E}">
        <p14:creationId xmlns:p14="http://schemas.microsoft.com/office/powerpoint/2010/main" val="398452648"/>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525" row="6">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9E174F76-88D6-45A3-B2B4-F8B50747D29E}">
  <we:reference id="wa200007063" version="1.2.0.0" store="de-DE" storeType="OMEX"/>
  <we:alternateReferences>
    <we:reference id="wa200007063" version="1.2.0.0" store="wa200007063"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0</TotalTime>
  <Words>990</Words>
  <Application>Microsoft Office PowerPoint</Application>
  <PresentationFormat>Breitbild</PresentationFormat>
  <Paragraphs>102</Paragraphs>
  <Slides>23</Slides>
  <Notes>18</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23</vt:i4>
      </vt:variant>
    </vt:vector>
  </HeadingPairs>
  <TitlesOfParts>
    <vt:vector size="30" baseType="lpstr">
      <vt:lpstr>Arial</vt:lpstr>
      <vt:lpstr>Calibri</vt:lpstr>
      <vt:lpstr>Calibri Light</vt:lpstr>
      <vt:lpstr>Cambria Math</vt:lpstr>
      <vt:lpstr>Sparkasse Rg</vt:lpstr>
      <vt:lpstr>Times New Roman</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Außenwirtschaft</dc:title>
  <dc:creator>BK</dc:creator>
  <cp:lastModifiedBy>Köster, Bernhard Johannes</cp:lastModifiedBy>
  <cp:revision>635</cp:revision>
  <dcterms:created xsi:type="dcterms:W3CDTF">2019-02-11T10:45:01Z</dcterms:created>
  <dcterms:modified xsi:type="dcterms:W3CDTF">2026-04-01T07:46:15Z</dcterms:modified>
</cp:coreProperties>
</file>