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2.xml" ContentType="application/vnd.openxmlformats-officedocument.presentationml.notesSlide+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notesSlides/notesSlide3.xml" ContentType="application/vnd.openxmlformats-officedocument.presentationml.notesSlide+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notesSlides/notesSlide4.xml" ContentType="application/vnd.openxmlformats-officedocument.presentationml.notesSlide+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notesSlides/notesSlide5.xml" ContentType="application/vnd.openxmlformats-officedocument.presentationml.notesSlide+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ppt/ink/ink260.xml" ContentType="application/inkml+xml"/>
  <Override PartName="/ppt/ink/ink261.xml" ContentType="application/inkml+xml"/>
  <Override PartName="/ppt/ink/ink262.xml" ContentType="application/inkml+xml"/>
  <Override PartName="/ppt/ink/ink263.xml" ContentType="application/inkml+xml"/>
  <Override PartName="/ppt/ink/ink264.xml" ContentType="application/inkml+xml"/>
  <Override PartName="/ppt/ink/ink265.xml" ContentType="application/inkml+xml"/>
  <Override PartName="/ppt/ink/ink266.xml" ContentType="application/inkml+xml"/>
  <Override PartName="/ppt/ink/ink267.xml" ContentType="application/inkml+xml"/>
  <Override PartName="/ppt/ink/ink268.xml" ContentType="application/inkml+xml"/>
  <Override PartName="/ppt/ink/ink269.xml" ContentType="application/inkml+xml"/>
  <Override PartName="/ppt/ink/ink270.xml" ContentType="application/inkml+xml"/>
  <Override PartName="/ppt/ink/ink271.xml" ContentType="application/inkml+xml"/>
  <Override PartName="/ppt/ink/ink272.xml" ContentType="application/inkml+xml"/>
  <Override PartName="/ppt/ink/ink273.xml" ContentType="application/inkml+xml"/>
  <Override PartName="/ppt/ink/ink274.xml" ContentType="application/inkml+xml"/>
  <Override PartName="/ppt/ink/ink275.xml" ContentType="application/inkml+xml"/>
  <Override PartName="/ppt/ink/ink276.xml" ContentType="application/inkml+xml"/>
  <Override PartName="/ppt/ink/ink277.xml" ContentType="application/inkml+xml"/>
  <Override PartName="/ppt/ink/ink278.xml" ContentType="application/inkml+xml"/>
  <Override PartName="/ppt/ink/ink279.xml" ContentType="application/inkml+xml"/>
  <Override PartName="/ppt/ink/ink280.xml" ContentType="application/inkml+xml"/>
  <Override PartName="/ppt/ink/ink281.xml" ContentType="application/inkml+xml"/>
  <Override PartName="/ppt/ink/ink282.xml" ContentType="application/inkml+xml"/>
  <Override PartName="/ppt/ink/ink283.xml" ContentType="application/inkml+xml"/>
  <Override PartName="/ppt/ink/ink284.xml" ContentType="application/inkml+xml"/>
  <Override PartName="/ppt/ink/ink285.xml" ContentType="application/inkml+xml"/>
  <Override PartName="/ppt/ink/ink286.xml" ContentType="application/inkml+xml"/>
  <Override PartName="/ppt/ink/ink287.xml" ContentType="application/inkml+xml"/>
  <Override PartName="/ppt/ink/ink288.xml" ContentType="application/inkml+xml"/>
  <Override PartName="/ppt/ink/ink289.xml" ContentType="application/inkml+xml"/>
  <Override PartName="/ppt/ink/ink290.xml" ContentType="application/inkml+xml"/>
  <Override PartName="/ppt/ink/ink291.xml" ContentType="application/inkml+xml"/>
  <Override PartName="/ppt/ink/ink292.xml" ContentType="application/inkml+xml"/>
  <Override PartName="/ppt/ink/ink293.xml" ContentType="application/inkml+xml"/>
  <Override PartName="/ppt/ink/ink294.xml" ContentType="application/inkml+xml"/>
  <Override PartName="/ppt/ink/ink295.xml" ContentType="application/inkml+xml"/>
  <Override PartName="/ppt/ink/ink296.xml" ContentType="application/inkml+xml"/>
  <Override PartName="/ppt/ink/ink297.xml" ContentType="application/inkml+xml"/>
  <Override PartName="/ppt/ink/ink298.xml" ContentType="application/inkml+xml"/>
  <Override PartName="/ppt/ink/ink299.xml" ContentType="application/inkml+xml"/>
  <Override PartName="/ppt/ink/ink300.xml" ContentType="application/inkml+xml"/>
  <Override PartName="/ppt/ink/ink301.xml" ContentType="application/inkml+xml"/>
  <Override PartName="/ppt/ink/ink302.xml" ContentType="application/inkml+xml"/>
  <Override PartName="/ppt/ink/ink303.xml" ContentType="application/inkml+xml"/>
  <Override PartName="/ppt/ink/ink304.xml" ContentType="application/inkml+xml"/>
  <Override PartName="/ppt/ink/ink305.xml" ContentType="application/inkml+xml"/>
  <Override PartName="/ppt/ink/ink306.xml" ContentType="application/inkml+xml"/>
  <Override PartName="/ppt/ink/ink307.xml" ContentType="application/inkml+xml"/>
  <Override PartName="/ppt/ink/ink308.xml" ContentType="application/inkml+xml"/>
  <Override PartName="/ppt/ink/ink309.xml" ContentType="application/inkml+xml"/>
  <Override PartName="/ppt/ink/ink310.xml" ContentType="application/inkml+xml"/>
  <Override PartName="/ppt/ink/ink311.xml" ContentType="application/inkml+xml"/>
  <Override PartName="/ppt/ink/ink312.xml" ContentType="application/inkml+xml"/>
  <Override PartName="/ppt/ink/ink313.xml" ContentType="application/inkml+xml"/>
  <Override PartName="/ppt/ink/ink314.xml" ContentType="application/inkml+xml"/>
  <Override PartName="/ppt/ink/ink315.xml" ContentType="application/inkml+xml"/>
  <Override PartName="/ppt/ink/ink316.xml" ContentType="application/inkml+xml"/>
  <Override PartName="/ppt/ink/ink317.xml" ContentType="application/inkml+xml"/>
  <Override PartName="/ppt/ink/ink318.xml" ContentType="application/inkml+xml"/>
  <Override PartName="/ppt/ink/ink319.xml" ContentType="application/inkml+xml"/>
  <Override PartName="/ppt/ink/ink320.xml" ContentType="application/inkml+xml"/>
  <Override PartName="/ppt/ink/ink321.xml" ContentType="application/inkml+xml"/>
  <Override PartName="/ppt/ink/ink322.xml" ContentType="application/inkml+xml"/>
  <Override PartName="/ppt/ink/ink323.xml" ContentType="application/inkml+xml"/>
  <Override PartName="/ppt/ink/ink324.xml" ContentType="application/inkml+xml"/>
  <Override PartName="/ppt/ink/ink325.xml" ContentType="application/inkml+xml"/>
  <Override PartName="/ppt/ink/ink326.xml" ContentType="application/inkml+xml"/>
  <Override PartName="/ppt/ink/ink327.xml" ContentType="application/inkml+xml"/>
  <Override PartName="/ppt/ink/ink328.xml" ContentType="application/inkml+xml"/>
  <Override PartName="/ppt/ink/ink329.xml" ContentType="application/inkml+xml"/>
  <Override PartName="/ppt/ink/ink330.xml" ContentType="application/inkml+xml"/>
  <Override PartName="/ppt/ink/ink331.xml" ContentType="application/inkml+xml"/>
  <Override PartName="/ppt/ink/ink332.xml" ContentType="application/inkml+xml"/>
  <Override PartName="/ppt/ink/ink333.xml" ContentType="application/inkml+xml"/>
  <Override PartName="/ppt/ink/ink334.xml" ContentType="application/inkml+xml"/>
  <Override PartName="/ppt/ink/ink335.xml" ContentType="application/inkml+xml"/>
  <Override PartName="/ppt/ink/ink336.xml" ContentType="application/inkml+xml"/>
  <Override PartName="/ppt/ink/ink337.xml" ContentType="application/inkml+xml"/>
  <Override PartName="/ppt/ink/ink338.xml" ContentType="application/inkml+xml"/>
  <Override PartName="/ppt/ink/ink339.xml" ContentType="application/inkml+xml"/>
  <Override PartName="/ppt/ink/ink340.xml" ContentType="application/inkml+xml"/>
  <Override PartName="/ppt/ink/ink341.xml" ContentType="application/inkml+xml"/>
  <Override PartName="/ppt/ink/ink342.xml" ContentType="application/inkml+xml"/>
  <Override PartName="/ppt/ink/ink343.xml" ContentType="application/inkml+xml"/>
  <Override PartName="/ppt/ink/ink344.xml" ContentType="application/inkml+xml"/>
  <Override PartName="/ppt/ink/ink345.xml" ContentType="application/inkml+xml"/>
  <Override PartName="/ppt/ink/ink346.xml" ContentType="application/inkml+xml"/>
  <Override PartName="/ppt/ink/ink347.xml" ContentType="application/inkml+xml"/>
  <Override PartName="/ppt/ink/ink348.xml" ContentType="application/inkml+xml"/>
  <Override PartName="/ppt/ink/ink349.xml" ContentType="application/inkml+xml"/>
  <Override PartName="/ppt/ink/ink350.xml" ContentType="application/inkml+xml"/>
  <Override PartName="/ppt/ink/ink351.xml" ContentType="application/inkml+xml"/>
  <Override PartName="/ppt/ink/ink352.xml" ContentType="application/inkml+xml"/>
  <Override PartName="/ppt/ink/ink353.xml" ContentType="application/inkml+xml"/>
  <Override PartName="/ppt/ink/ink354.xml" ContentType="application/inkml+xml"/>
  <Override PartName="/ppt/ink/ink355.xml" ContentType="application/inkml+xml"/>
  <Override PartName="/ppt/ink/ink356.xml" ContentType="application/inkml+xml"/>
  <Override PartName="/ppt/ink/ink357.xml" ContentType="application/inkml+xml"/>
  <Override PartName="/ppt/ink/ink358.xml" ContentType="application/inkml+xml"/>
  <Override PartName="/ppt/ink/ink359.xml" ContentType="application/inkml+xml"/>
  <Override PartName="/ppt/ink/ink360.xml" ContentType="application/inkml+xml"/>
  <Override PartName="/ppt/ink/ink361.xml" ContentType="application/inkml+xml"/>
  <Override PartName="/ppt/ink/ink362.xml" ContentType="application/inkml+xml"/>
  <Override PartName="/ppt/ink/ink363.xml" ContentType="application/inkml+xml"/>
  <Override PartName="/ppt/ink/ink364.xml" ContentType="application/inkml+xml"/>
  <Override PartName="/ppt/ink/ink365.xml" ContentType="application/inkml+xml"/>
  <Override PartName="/ppt/ink/ink366.xml" ContentType="application/inkml+xml"/>
  <Override PartName="/ppt/ink/ink367.xml" ContentType="application/inkml+xml"/>
  <Override PartName="/ppt/ink/ink368.xml" ContentType="application/inkml+xml"/>
  <Override PartName="/ppt/ink/ink369.xml" ContentType="application/inkml+xml"/>
  <Override PartName="/ppt/ink/ink370.xml" ContentType="application/inkml+xml"/>
  <Override PartName="/ppt/notesSlides/notesSlide9.xml" ContentType="application/vnd.openxmlformats-officedocument.presentationml.notesSlide+xml"/>
  <Override PartName="/ppt/ink/ink371.xml" ContentType="application/inkml+xml"/>
  <Override PartName="/ppt/ink/ink372.xml" ContentType="application/inkml+xml"/>
  <Override PartName="/ppt/ink/ink373.xml" ContentType="application/inkml+xml"/>
  <Override PartName="/ppt/ink/ink374.xml" ContentType="application/inkml+xml"/>
  <Override PartName="/ppt/ink/ink375.xml" ContentType="application/inkml+xml"/>
  <Override PartName="/ppt/ink/ink376.xml" ContentType="application/inkml+xml"/>
  <Override PartName="/ppt/ink/ink377.xml" ContentType="application/inkml+xml"/>
  <Override PartName="/ppt/ink/ink378.xml" ContentType="application/inkml+xml"/>
  <Override PartName="/ppt/ink/ink379.xml" ContentType="application/inkml+xml"/>
  <Override PartName="/ppt/ink/ink380.xml" ContentType="application/inkml+xml"/>
  <Override PartName="/ppt/ink/ink381.xml" ContentType="application/inkml+xml"/>
  <Override PartName="/ppt/ink/ink382.xml" ContentType="application/inkml+xml"/>
  <Override PartName="/ppt/ink/ink383.xml" ContentType="application/inkml+xml"/>
  <Override PartName="/ppt/ink/ink384.xml" ContentType="application/inkml+xml"/>
  <Override PartName="/ppt/ink/ink385.xml" ContentType="application/inkml+xml"/>
  <Override PartName="/ppt/ink/ink386.xml" ContentType="application/inkml+xml"/>
  <Override PartName="/ppt/ink/ink387.xml" ContentType="application/inkml+xml"/>
  <Override PartName="/ppt/ink/ink388.xml" ContentType="application/inkml+xml"/>
  <Override PartName="/ppt/ink/ink389.xml" ContentType="application/inkml+xml"/>
  <Override PartName="/ppt/ink/ink390.xml" ContentType="application/inkml+xml"/>
  <Override PartName="/ppt/ink/ink391.xml" ContentType="application/inkml+xml"/>
  <Override PartName="/ppt/ink/ink392.xml" ContentType="application/inkml+xml"/>
  <Override PartName="/ppt/ink/ink393.xml" ContentType="application/inkml+xml"/>
  <Override PartName="/ppt/ink/ink394.xml" ContentType="application/inkml+xml"/>
  <Override PartName="/ppt/ink/ink395.xml" ContentType="application/inkml+xml"/>
  <Override PartName="/ppt/ink/ink396.xml" ContentType="application/inkml+xml"/>
  <Override PartName="/ppt/ink/ink397.xml" ContentType="application/inkml+xml"/>
  <Override PartName="/ppt/ink/ink398.xml" ContentType="application/inkml+xml"/>
  <Override PartName="/ppt/ink/ink399.xml" ContentType="application/inkml+xml"/>
  <Override PartName="/ppt/ink/ink400.xml" ContentType="application/inkml+xml"/>
  <Override PartName="/ppt/ink/ink401.xml" ContentType="application/inkml+xml"/>
  <Override PartName="/ppt/ink/ink402.xml" ContentType="application/inkml+xml"/>
  <Override PartName="/ppt/ink/ink403.xml" ContentType="application/inkml+xml"/>
  <Override PartName="/ppt/ink/ink404.xml" ContentType="application/inkml+xml"/>
  <Override PartName="/ppt/ink/ink405.xml" ContentType="application/inkml+xml"/>
  <Override PartName="/ppt/ink/ink406.xml" ContentType="application/inkml+xml"/>
  <Override PartName="/ppt/ink/ink407.xml" ContentType="application/inkml+xml"/>
  <Override PartName="/ppt/ink/ink408.xml" ContentType="application/inkml+xml"/>
  <Override PartName="/ppt/ink/ink409.xml" ContentType="application/inkml+xml"/>
  <Override PartName="/ppt/ink/ink410.xml" ContentType="application/inkml+xml"/>
  <Override PartName="/ppt/notesSlides/notesSlide10.xml" ContentType="application/vnd.openxmlformats-officedocument.presentationml.notesSlide+xml"/>
  <Override PartName="/ppt/ink/ink411.xml" ContentType="application/inkml+xml"/>
  <Override PartName="/ppt/ink/ink412.xml" ContentType="application/inkml+xml"/>
  <Override PartName="/ppt/ink/ink413.xml" ContentType="application/inkml+xml"/>
  <Override PartName="/ppt/ink/ink414.xml" ContentType="application/inkml+xml"/>
  <Override PartName="/ppt/ink/ink415.xml" ContentType="application/inkml+xml"/>
  <Override PartName="/ppt/ink/ink416.xml" ContentType="application/inkml+xml"/>
  <Override PartName="/ppt/ink/ink417.xml" ContentType="application/inkml+xml"/>
  <Override PartName="/ppt/ink/ink418.xml" ContentType="application/inkml+xml"/>
  <Override PartName="/ppt/ink/ink419.xml" ContentType="application/inkml+xml"/>
  <Override PartName="/ppt/ink/ink420.xml" ContentType="application/inkml+xml"/>
  <Override PartName="/ppt/ink/ink421.xml" ContentType="application/inkml+xml"/>
  <Override PartName="/ppt/ink/ink422.xml" ContentType="application/inkml+xml"/>
  <Override PartName="/ppt/ink/ink423.xml" ContentType="application/inkml+xml"/>
  <Override PartName="/ppt/ink/ink424.xml" ContentType="application/inkml+xml"/>
  <Override PartName="/ppt/ink/ink425.xml" ContentType="application/inkml+xml"/>
  <Override PartName="/ppt/ink/ink426.xml" ContentType="application/inkml+xml"/>
  <Override PartName="/ppt/ink/ink427.xml" ContentType="application/inkml+xml"/>
  <Override PartName="/ppt/ink/ink428.xml" ContentType="application/inkml+xml"/>
  <Override PartName="/ppt/ink/ink429.xml" ContentType="application/inkml+xml"/>
  <Override PartName="/ppt/ink/ink430.xml" ContentType="application/inkml+xml"/>
  <Override PartName="/ppt/ink/ink431.xml" ContentType="application/inkml+xml"/>
  <Override PartName="/ppt/ink/ink432.xml" ContentType="application/inkml+xml"/>
  <Override PartName="/ppt/ink/ink433.xml" ContentType="application/inkml+xml"/>
  <Override PartName="/ppt/ink/ink434.xml" ContentType="application/inkml+xml"/>
  <Override PartName="/ppt/ink/ink435.xml" ContentType="application/inkml+xml"/>
  <Override PartName="/ppt/ink/ink436.xml" ContentType="application/inkml+xml"/>
  <Override PartName="/ppt/ink/ink437.xml" ContentType="application/inkml+xml"/>
  <Override PartName="/ppt/ink/ink438.xml" ContentType="application/inkml+xml"/>
  <Override PartName="/ppt/ink/ink439.xml" ContentType="application/inkml+xml"/>
  <Override PartName="/ppt/ink/ink440.xml" ContentType="application/inkml+xml"/>
  <Override PartName="/ppt/ink/ink441.xml" ContentType="application/inkml+xml"/>
  <Override PartName="/ppt/ink/ink442.xml" ContentType="application/inkml+xml"/>
  <Override PartName="/ppt/ink/ink443.xml" ContentType="application/inkml+xml"/>
  <Override PartName="/ppt/ink/ink444.xml" ContentType="application/inkml+xml"/>
  <Override PartName="/ppt/ink/ink445.xml" ContentType="application/inkml+xml"/>
  <Override PartName="/ppt/ink/ink446.xml" ContentType="application/inkml+xml"/>
  <Override PartName="/ppt/ink/ink447.xml" ContentType="application/inkml+xml"/>
  <Override PartName="/ppt/ink/ink448.xml" ContentType="application/inkml+xml"/>
  <Override PartName="/ppt/ink/ink449.xml" ContentType="application/inkml+xml"/>
  <Override PartName="/ppt/ink/ink450.xml" ContentType="application/inkml+xml"/>
  <Override PartName="/ppt/ink/ink451.xml" ContentType="application/inkml+xml"/>
  <Override PartName="/ppt/ink/ink452.xml" ContentType="application/inkml+xml"/>
  <Override PartName="/ppt/ink/ink453.xml" ContentType="application/inkml+xml"/>
  <Override PartName="/ppt/ink/ink454.xml" ContentType="application/inkml+xml"/>
  <Override PartName="/ppt/ink/ink455.xml" ContentType="application/inkml+xml"/>
  <Override PartName="/ppt/ink/ink456.xml" ContentType="application/inkml+xml"/>
  <Override PartName="/ppt/ink/ink457.xml" ContentType="application/inkml+xml"/>
  <Override PartName="/ppt/ink/ink458.xml" ContentType="application/inkml+xml"/>
  <Override PartName="/ppt/ink/ink459.xml" ContentType="application/inkml+xml"/>
  <Override PartName="/ppt/ink/ink460.xml" ContentType="application/inkml+xml"/>
  <Override PartName="/ppt/ink/ink461.xml" ContentType="application/inkml+xml"/>
  <Override PartName="/ppt/ink/ink462.xml" ContentType="application/inkml+xml"/>
  <Override PartName="/ppt/ink/ink463.xml" ContentType="application/inkml+xml"/>
  <Override PartName="/ppt/ink/ink464.xml" ContentType="application/inkml+xml"/>
  <Override PartName="/ppt/ink/ink465.xml" ContentType="application/inkml+xml"/>
  <Override PartName="/ppt/ink/ink466.xml" ContentType="application/inkml+xml"/>
  <Override PartName="/ppt/ink/ink467.xml" ContentType="application/inkml+xml"/>
  <Override PartName="/ppt/ink/ink468.xml" ContentType="application/inkml+xml"/>
  <Override PartName="/ppt/ink/ink469.xml" ContentType="application/inkml+xml"/>
  <Override PartName="/ppt/ink/ink470.xml" ContentType="application/inkml+xml"/>
  <Override PartName="/ppt/ink/ink471.xml" ContentType="application/inkml+xml"/>
  <Override PartName="/ppt/ink/ink472.xml" ContentType="application/inkml+xml"/>
  <Override PartName="/ppt/ink/ink473.xml" ContentType="application/inkml+xml"/>
  <Override PartName="/ppt/ink/ink474.xml" ContentType="application/inkml+xml"/>
  <Override PartName="/ppt/ink/ink475.xml" ContentType="application/inkml+xml"/>
  <Override PartName="/ppt/ink/ink476.xml" ContentType="application/inkml+xml"/>
  <Override PartName="/ppt/ink/ink477.xml" ContentType="application/inkml+xml"/>
  <Override PartName="/ppt/ink/ink478.xml" ContentType="application/inkml+xml"/>
  <Override PartName="/ppt/ink/ink479.xml" ContentType="application/inkml+xml"/>
  <Override PartName="/ppt/ink/ink480.xml" ContentType="application/inkml+xml"/>
  <Override PartName="/ppt/ink/ink481.xml" ContentType="application/inkml+xml"/>
  <Override PartName="/ppt/ink/ink482.xml" ContentType="application/inkml+xml"/>
  <Override PartName="/ppt/ink/ink483.xml" ContentType="application/inkml+xml"/>
  <Override PartName="/ppt/ink/ink484.xml" ContentType="application/inkml+xml"/>
  <Override PartName="/ppt/ink/ink485.xml" ContentType="application/inkml+xml"/>
  <Override PartName="/ppt/ink/ink486.xml" ContentType="application/inkml+xml"/>
  <Override PartName="/ppt/ink/ink487.xml" ContentType="application/inkml+xml"/>
  <Override PartName="/ppt/ink/ink488.xml" ContentType="application/inkml+xml"/>
  <Override PartName="/ppt/ink/ink489.xml" ContentType="application/inkml+xml"/>
  <Override PartName="/ppt/ink/ink490.xml" ContentType="application/inkml+xml"/>
  <Override PartName="/ppt/ink/ink491.xml" ContentType="application/inkml+xml"/>
  <Override PartName="/ppt/ink/ink492.xml" ContentType="application/inkml+xml"/>
  <Override PartName="/ppt/ink/ink493.xml" ContentType="application/inkml+xml"/>
  <Override PartName="/ppt/ink/ink494.xml" ContentType="application/inkml+xml"/>
  <Override PartName="/ppt/ink/ink495.xml" ContentType="application/inkml+xml"/>
  <Override PartName="/ppt/ink/ink496.xml" ContentType="application/inkml+xml"/>
  <Override PartName="/ppt/ink/ink497.xml" ContentType="application/inkml+xml"/>
  <Override PartName="/ppt/ink/ink498.xml" ContentType="application/inkml+xml"/>
  <Override PartName="/ppt/ink/ink499.xml" ContentType="application/inkml+xml"/>
  <Override PartName="/ppt/ink/ink500.xml" ContentType="application/inkml+xml"/>
  <Override PartName="/ppt/ink/ink501.xml" ContentType="application/inkml+xml"/>
  <Override PartName="/ppt/ink/ink502.xml" ContentType="application/inkml+xml"/>
  <Override PartName="/ppt/ink/ink503.xml" ContentType="application/inkml+xml"/>
  <Override PartName="/ppt/ink/ink504.xml" ContentType="application/inkml+xml"/>
  <Override PartName="/ppt/ink/ink505.xml" ContentType="application/inkml+xml"/>
  <Override PartName="/ppt/ink/ink506.xml" ContentType="application/inkml+xml"/>
  <Override PartName="/ppt/ink/ink507.xml" ContentType="application/inkml+xml"/>
  <Override PartName="/ppt/ink/ink508.xml" ContentType="application/inkml+xml"/>
  <Override PartName="/ppt/ink/ink509.xml" ContentType="application/inkml+xml"/>
  <Override PartName="/ppt/ink/ink510.xml" ContentType="application/inkml+xml"/>
  <Override PartName="/ppt/ink/ink511.xml" ContentType="application/inkml+xml"/>
  <Override PartName="/ppt/ink/ink512.xml" ContentType="application/inkml+xml"/>
  <Override PartName="/ppt/ink/ink513.xml" ContentType="application/inkml+xml"/>
  <Override PartName="/ppt/ink/ink514.xml" ContentType="application/inkml+xml"/>
  <Override PartName="/ppt/ink/ink515.xml" ContentType="application/inkml+xml"/>
  <Override PartName="/ppt/ink/ink516.xml" ContentType="application/inkml+xml"/>
  <Override PartName="/ppt/ink/ink517.xml" ContentType="application/inkml+xml"/>
  <Override PartName="/ppt/ink/ink518.xml" ContentType="application/inkml+xml"/>
  <Override PartName="/ppt/ink/ink519.xml" ContentType="application/inkml+xml"/>
  <Override PartName="/ppt/ink/ink520.xml" ContentType="application/inkml+xml"/>
  <Override PartName="/ppt/ink/ink521.xml" ContentType="application/inkml+xml"/>
  <Override PartName="/ppt/ink/ink522.xml" ContentType="application/inkml+xml"/>
  <Override PartName="/ppt/ink/ink523.xml" ContentType="application/inkml+xml"/>
  <Override PartName="/ppt/ink/ink524.xml" ContentType="application/inkml+xml"/>
  <Override PartName="/ppt/ink/ink525.xml" ContentType="application/inkml+xml"/>
  <Override PartName="/ppt/ink/ink526.xml" ContentType="application/inkml+xml"/>
  <Override PartName="/ppt/ink/ink527.xml" ContentType="application/inkml+xml"/>
  <Override PartName="/ppt/ink/ink528.xml" ContentType="application/inkml+xml"/>
  <Override PartName="/ppt/ink/ink529.xml" ContentType="application/inkml+xml"/>
  <Override PartName="/ppt/ink/ink530.xml" ContentType="application/inkml+xml"/>
  <Override PartName="/ppt/ink/ink531.xml" ContentType="application/inkml+xml"/>
  <Override PartName="/ppt/ink/ink532.xml" ContentType="application/inkml+xml"/>
  <Override PartName="/ppt/ink/ink533.xml" ContentType="application/inkml+xml"/>
  <Override PartName="/ppt/ink/ink534.xml" ContentType="application/inkml+xml"/>
  <Override PartName="/ppt/ink/ink535.xml" ContentType="application/inkml+xml"/>
  <Override PartName="/ppt/ink/ink536.xml" ContentType="application/inkml+xml"/>
  <Override PartName="/ppt/ink/ink537.xml" ContentType="application/inkml+xml"/>
  <Override PartName="/ppt/ink/ink538.xml" ContentType="application/inkml+xml"/>
  <Override PartName="/ppt/ink/ink539.xml" ContentType="application/inkml+xml"/>
  <Override PartName="/ppt/ink/ink540.xml" ContentType="application/inkml+xml"/>
  <Override PartName="/ppt/ink/ink541.xml" ContentType="application/inkml+xml"/>
  <Override PartName="/ppt/ink/ink542.xml" ContentType="application/inkml+xml"/>
  <Override PartName="/ppt/ink/ink543.xml" ContentType="application/inkml+xml"/>
  <Override PartName="/ppt/ink/ink544.xml" ContentType="application/inkml+xml"/>
  <Override PartName="/ppt/ink/ink545.xml" ContentType="application/inkml+xml"/>
  <Override PartName="/ppt/ink/ink546.xml" ContentType="application/inkml+xml"/>
  <Override PartName="/ppt/ink/ink547.xml" ContentType="application/inkml+xml"/>
  <Override PartName="/ppt/ink/ink548.xml" ContentType="application/inkml+xml"/>
  <Override PartName="/ppt/ink/ink549.xml" ContentType="application/inkml+xml"/>
  <Override PartName="/ppt/ink/ink550.xml" ContentType="application/inkml+xml"/>
  <Override PartName="/ppt/ink/ink551.xml" ContentType="application/inkml+xml"/>
  <Override PartName="/ppt/ink/ink552.xml" ContentType="application/inkml+xml"/>
  <Override PartName="/ppt/ink/ink553.xml" ContentType="application/inkml+xml"/>
  <Override PartName="/ppt/ink/ink554.xml" ContentType="application/inkml+xml"/>
  <Override PartName="/ppt/ink/ink555.xml" ContentType="application/inkml+xml"/>
  <Override PartName="/ppt/ink/ink556.xml" ContentType="application/inkml+xml"/>
  <Override PartName="/ppt/ink/ink557.xml" ContentType="application/inkml+xml"/>
  <Override PartName="/ppt/ink/ink558.xml" ContentType="application/inkml+xml"/>
  <Override PartName="/ppt/ink/ink559.xml" ContentType="application/inkml+xml"/>
  <Override PartName="/ppt/ink/ink560.xml" ContentType="application/inkml+xml"/>
  <Override PartName="/ppt/ink/ink561.xml" ContentType="application/inkml+xml"/>
  <Override PartName="/ppt/ink/ink562.xml" ContentType="application/inkml+xml"/>
  <Override PartName="/ppt/ink/ink563.xml" ContentType="application/inkml+xml"/>
  <Override PartName="/ppt/ink/ink564.xml" ContentType="application/inkml+xml"/>
  <Override PartName="/ppt/ink/ink565.xml" ContentType="application/inkml+xml"/>
  <Override PartName="/ppt/ink/ink566.xml" ContentType="application/inkml+xml"/>
  <Override PartName="/ppt/ink/ink567.xml" ContentType="application/inkml+xml"/>
  <Override PartName="/ppt/ink/ink568.xml" ContentType="application/inkml+xml"/>
  <Override PartName="/ppt/ink/ink569.xml" ContentType="application/inkml+xml"/>
  <Override PartName="/ppt/ink/ink570.xml" ContentType="application/inkml+xml"/>
  <Override PartName="/ppt/ink/ink571.xml" ContentType="application/inkml+xml"/>
  <Override PartName="/ppt/ink/ink572.xml" ContentType="application/inkml+xml"/>
  <Override PartName="/ppt/ink/ink573.xml" ContentType="application/inkml+xml"/>
  <Override PartName="/ppt/ink/ink574.xml" ContentType="application/inkml+xml"/>
  <Override PartName="/ppt/ink/ink575.xml" ContentType="application/inkml+xml"/>
  <Override PartName="/ppt/ink/ink576.xml" ContentType="application/inkml+xml"/>
  <Override PartName="/ppt/ink/ink577.xml" ContentType="application/inkml+xml"/>
  <Override PartName="/ppt/ink/ink578.xml" ContentType="application/inkml+xml"/>
  <Override PartName="/ppt/ink/ink579.xml" ContentType="application/inkml+xml"/>
  <Override PartName="/ppt/ink/ink580.xml" ContentType="application/inkml+xml"/>
  <Override PartName="/ppt/ink/ink581.xml" ContentType="application/inkml+xml"/>
  <Override PartName="/ppt/ink/ink582.xml" ContentType="application/inkml+xml"/>
  <Override PartName="/ppt/ink/ink583.xml" ContentType="application/inkml+xml"/>
  <Override PartName="/ppt/ink/ink584.xml" ContentType="application/inkml+xml"/>
  <Override PartName="/ppt/ink/ink585.xml" ContentType="application/inkml+xml"/>
  <Override PartName="/ppt/ink/ink586.xml" ContentType="application/inkml+xml"/>
  <Override PartName="/ppt/ink/ink587.xml" ContentType="application/inkml+xml"/>
  <Override PartName="/ppt/ink/ink588.xml" ContentType="application/inkml+xml"/>
  <Override PartName="/ppt/ink/ink589.xml" ContentType="application/inkml+xml"/>
  <Override PartName="/ppt/ink/ink590.xml" ContentType="application/inkml+xml"/>
  <Override PartName="/ppt/ink/ink591.xml" ContentType="application/inkml+xml"/>
  <Override PartName="/ppt/ink/ink592.xml" ContentType="application/inkml+xml"/>
  <Override PartName="/ppt/ink/ink593.xml" ContentType="application/inkml+xml"/>
  <Override PartName="/ppt/ink/ink594.xml" ContentType="application/inkml+xml"/>
  <Override PartName="/ppt/ink/ink595.xml" ContentType="application/inkml+xml"/>
  <Override PartName="/ppt/ink/ink596.xml" ContentType="application/inkml+xml"/>
  <Override PartName="/ppt/ink/ink597.xml" ContentType="application/inkml+xml"/>
  <Override PartName="/ppt/ink/ink598.xml" ContentType="application/inkml+xml"/>
  <Override PartName="/ppt/ink/ink599.xml" ContentType="application/inkml+xml"/>
  <Override PartName="/ppt/ink/ink600.xml" ContentType="application/inkml+xml"/>
  <Override PartName="/ppt/ink/ink601.xml" ContentType="application/inkml+xml"/>
  <Override PartName="/ppt/ink/ink602.xml" ContentType="application/inkml+xml"/>
  <Override PartName="/ppt/ink/ink603.xml" ContentType="application/inkml+xml"/>
  <Override PartName="/ppt/ink/ink604.xml" ContentType="application/inkml+xml"/>
  <Override PartName="/ppt/ink/ink605.xml" ContentType="application/inkml+xml"/>
  <Override PartName="/ppt/ink/ink606.xml" ContentType="application/inkml+xml"/>
  <Override PartName="/ppt/ink/ink607.xml" ContentType="application/inkml+xml"/>
  <Override PartName="/ppt/ink/ink608.xml" ContentType="application/inkml+xml"/>
  <Override PartName="/ppt/ink/ink609.xml" ContentType="application/inkml+xml"/>
  <Override PartName="/ppt/ink/ink610.xml" ContentType="application/inkml+xml"/>
  <Override PartName="/ppt/ink/ink611.xml" ContentType="application/inkml+xml"/>
  <Override PartName="/ppt/ink/ink612.xml" ContentType="application/inkml+xml"/>
  <Override PartName="/ppt/ink/ink613.xml" ContentType="application/inkml+xml"/>
  <Override PartName="/ppt/ink/ink614.xml" ContentType="application/inkml+xml"/>
  <Override PartName="/ppt/ink/ink615.xml" ContentType="application/inkml+xml"/>
  <Override PartName="/ppt/ink/ink616.xml" ContentType="application/inkml+xml"/>
  <Override PartName="/ppt/ink/ink617.xml" ContentType="application/inkml+xml"/>
  <Override PartName="/ppt/ink/ink618.xml" ContentType="application/inkml+xml"/>
  <Override PartName="/ppt/ink/ink619.xml" ContentType="application/inkml+xml"/>
  <Override PartName="/ppt/ink/ink620.xml" ContentType="application/inkml+xml"/>
  <Override PartName="/ppt/ink/ink621.xml" ContentType="application/inkml+xml"/>
  <Override PartName="/ppt/ink/ink622.xml" ContentType="application/inkml+xml"/>
  <Override PartName="/ppt/ink/ink623.xml" ContentType="application/inkml+xml"/>
  <Override PartName="/ppt/ink/ink624.xml" ContentType="application/inkml+xml"/>
  <Override PartName="/ppt/ink/ink625.xml" ContentType="application/inkml+xml"/>
  <Override PartName="/ppt/ink/ink626.xml" ContentType="application/inkml+xml"/>
  <Override PartName="/ppt/ink/ink627.xml" ContentType="application/inkml+xml"/>
  <Override PartName="/ppt/ink/ink628.xml" ContentType="application/inkml+xml"/>
  <Override PartName="/ppt/ink/ink629.xml" ContentType="application/inkml+xml"/>
  <Override PartName="/ppt/ink/ink630.xml" ContentType="application/inkml+xml"/>
  <Override PartName="/ppt/ink/ink631.xml" ContentType="application/inkml+xml"/>
  <Override PartName="/ppt/ink/ink632.xml" ContentType="application/inkml+xml"/>
  <Override PartName="/ppt/ink/ink633.xml" ContentType="application/inkml+xml"/>
  <Override PartName="/ppt/ink/ink634.xml" ContentType="application/inkml+xml"/>
  <Override PartName="/ppt/ink/ink635.xml" ContentType="application/inkml+xml"/>
  <Override PartName="/ppt/ink/ink636.xml" ContentType="application/inkml+xml"/>
  <Override PartName="/ppt/ink/ink637.xml" ContentType="application/inkml+xml"/>
  <Override PartName="/ppt/ink/ink638.xml" ContentType="application/inkml+xml"/>
  <Override PartName="/ppt/ink/ink639.xml" ContentType="application/inkml+xml"/>
  <Override PartName="/ppt/ink/ink640.xml" ContentType="application/inkml+xml"/>
  <Override PartName="/ppt/ink/ink641.xml" ContentType="application/inkml+xml"/>
  <Override PartName="/ppt/ink/ink642.xml" ContentType="application/inkml+xml"/>
  <Override PartName="/ppt/ink/ink643.xml" ContentType="application/inkml+xml"/>
  <Override PartName="/ppt/ink/ink644.xml" ContentType="application/inkml+xml"/>
  <Override PartName="/ppt/ink/ink645.xml" ContentType="application/inkml+xml"/>
  <Override PartName="/ppt/ink/ink646.xml" ContentType="application/inkml+xml"/>
  <Override PartName="/ppt/ink/ink647.xml" ContentType="application/inkml+xml"/>
  <Override PartName="/ppt/ink/ink648.xml" ContentType="application/inkml+xml"/>
  <Override PartName="/ppt/ink/ink649.xml" ContentType="application/inkml+xml"/>
  <Override PartName="/ppt/ink/ink650.xml" ContentType="application/inkml+xml"/>
  <Override PartName="/ppt/ink/ink651.xml" ContentType="application/inkml+xml"/>
  <Override PartName="/ppt/ink/ink652.xml" ContentType="application/inkml+xml"/>
  <Override PartName="/ppt/ink/ink653.xml" ContentType="application/inkml+xml"/>
  <Override PartName="/ppt/ink/ink654.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1409" r:id="rId2"/>
    <p:sldId id="1410" r:id="rId3"/>
    <p:sldId id="1562" r:id="rId4"/>
    <p:sldId id="1411" r:id="rId5"/>
    <p:sldId id="1412" r:id="rId6"/>
    <p:sldId id="1413" r:id="rId7"/>
    <p:sldId id="1414" r:id="rId8"/>
    <p:sldId id="1415" r:id="rId9"/>
    <p:sldId id="1418" r:id="rId10"/>
    <p:sldId id="1420" r:id="rId11"/>
    <p:sldId id="1421" r:id="rId12"/>
    <p:sldId id="1422" r:id="rId13"/>
    <p:sldId id="1423" r:id="rId14"/>
    <p:sldId id="1427" r:id="rId15"/>
    <p:sldId id="1424" r:id="rId16"/>
    <p:sldId id="1425" r:id="rId17"/>
    <p:sldId id="1426" r:id="rId18"/>
    <p:sldId id="487" r:id="rId19"/>
    <p:sldId id="1561" r:id="rId20"/>
    <p:sldId id="489" r:id="rId21"/>
    <p:sldId id="1000" r:id="rId22"/>
    <p:sldId id="1400" r:id="rId23"/>
    <p:sldId id="270" r:id="rId2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94660"/>
  </p:normalViewPr>
  <p:slideViewPr>
    <p:cSldViewPr snapToGrid="0">
      <p:cViewPr varScale="1">
        <p:scale>
          <a:sx n="113" d="100"/>
          <a:sy n="113" d="100"/>
        </p:scale>
        <p:origin x="228" y="10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6:44.664"/>
    </inkml:context>
    <inkml:brush xml:id="br0">
      <inkml:brushProperty name="width" value="0.025" units="cm"/>
      <inkml:brushProperty name="height" value="0.025" units="cm"/>
    </inkml:brush>
  </inkml:definitions>
  <inkml:trace contextRef="#ctx0" brushRef="#br0">0 26 5990,'0'0'10436,"12"1"-10115,5 0-83,0 0 0,0-1 0,0-1 0,29-5 0,18-4 128,0 3-1,0 3 1,75 5 0,-31 0-254,21-3 133,217 6 540,-259 8-103,89 24-1,63 9-234,387-24-298,-153-14-69,-46 17 7,289 20 274,-3 39-77,-525-58-65,298 1 1,189-45-52,-511 11-156,379-6 36,162-8-43,-231-10 185,233-14-286,-233 34 4006,-474 5-8004,0-9-1223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46.801"/>
    </inkml:context>
    <inkml:brush xml:id="br0">
      <inkml:brushProperty name="width" value="0.025" units="cm"/>
      <inkml:brushProperty name="height" value="0.025" units="cm"/>
    </inkml:brush>
  </inkml:definitions>
  <inkml:trace contextRef="#ctx0" brushRef="#br0">1 31 7015,'0'0'10943,"11"13"-9240,-6-11-1484,0 0 0,0-1 0,0 0 0,1 0-1,-1 0 1,0-1 0,1 0 0,-1 0 0,0 0-1,8-2 1,5 1 182,-14 1-356,2-1 53,0 1 0,1-1 1,-1 2-1,1-1 0,-1 1 1,1 0-1,-1 0 0,0 1 1,0-1-1,0 2 0,0-1 1,0 0-1,0 1 0,0 0 0,6 5 1,-5-2-48,1-1 1,-1 0 0,1 0-1,0-1 1,1 0-1,-1-1 1,1 0-1,13 4 1,-16-6-38,-1-1-1,0 1 1,0-1-1,1 0 1,-1-1-1,0 1 1,0-1-1,1 0 1,-1 0-1,0 0 1,0-1-1,0 0 1,0 0-1,0 0 1,-1-1-1,7-3 1,14-12 93,-5 4-62,-1 1 1,2 1-1,30-13 0,-44 22-23,1 0 0,0 1 0,0 0 0,0 1 0,0-1 0,0 2 0,0-1 1,0 1-1,1 0 0,-1 1 0,0 0 0,0 0 0,0 1 0,8 2 0,-3-1-4,1 0-1,0-1 0,0-1 1,0 0-1,0-1 1,0 0-1,-1-2 1,1 1-1,0-1 1,14-5-1,-6 5 536,-9 6-1271,-9 2-2496,-19-6-11408</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9.572"/>
    </inkml:context>
    <inkml:brush xml:id="br0">
      <inkml:brushProperty name="width" value="0.025" units="cm"/>
      <inkml:brushProperty name="height" value="0.025" units="cm"/>
    </inkml:brush>
  </inkml:definitions>
  <inkml:trace contextRef="#ctx0" brushRef="#br0">26 1 18033,'0'0'6657,"-3"14"-6721,-6 31 89,3-1 0,2 1 0,1 48 0,11 152 1402,-7-234-1352,1 29 280,1 1 1,14 58 0,-15-90-443,0 0 1,1 0 0,0-1 0,0 1-1,1-1 1,0 1 0,0-1-1,1-1 1,0 1 0,1-1 0,-1 0-1,1 0 1,1 0 0,-1-1 0,1 0-1,0 0 1,10 6 0,-12-10-292,0 0 1,0 0-1,0 0 1,1-1-1,-1 1 1,0-1-1,9 0 1,-12-1 42,0 0 1,0 0-1,0 0 1,0 0 0,-1 0-1,1-1 1,0 1-1,0-1 1,0 1 0,-1-1-1,1 0 1,0 1-1,-1-1 1,1 0 0,2-2-1,9-21-6402</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30.010"/>
    </inkml:context>
    <inkml:brush xml:id="br0">
      <inkml:brushProperty name="width" value="0.025" units="cm"/>
      <inkml:brushProperty name="height" value="0.025" units="cm"/>
    </inkml:brush>
  </inkml:definitions>
  <inkml:trace contextRef="#ctx0" brushRef="#br0">1 741 18289,'0'0'5424,"9"-7"-4239,8-4-924,1 1 0,-1 0 0,2 2 0,-1 0 0,1 1 0,0 1 0,40-7 0,231-47-53,351-83-3433,88-100-3929,-425 110 10043,-274 119-1974,-10 3 368,0 1 0,0 1 0,1 1 0,0 0 0,0 2 0,1 1 0,41-5 0,-60 10-1240,-1 0-1,1 1 1,0 0 0,0-1 0,0 1 0,0 0 0,0 1 0,-1-1 0,1 0 0,0 1 0,-1-1 0,1 1 0,-1 0 0,0 0 0,0 0 0,0 0 0,0 0 0,0 1 0,0-1 0,0 0 0,-1 1 0,1 0 0,1 3 0,4 9 154,-1 0 1,0 0-1,4 19 0,-4-13-133,12 43-965,-3 0 1,-3 0-1,5 95 1,-10 200-5933,-8-240 4888,1-90-5021</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30.353"/>
    </inkml:context>
    <inkml:brush xml:id="br0">
      <inkml:brushProperty name="width" value="0.025" units="cm"/>
      <inkml:brushProperty name="height" value="0.025" units="cm"/>
    </inkml:brush>
  </inkml:definitions>
  <inkml:trace contextRef="#ctx0" brushRef="#br0">65 668 18481,'0'0'1314,"-64"29"768,68-28-353,42-4-1536,31-20 928,34-11 736,29-11-383,33-7-193,24-6-96,21 0-512,10-1-417,-7 7-192,-12 1-32,-21 4-480,-25-1-1026,-29-2-1056,-27-5-2883,-26-8-1250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2.405"/>
    </inkml:context>
    <inkml:brush xml:id="br0">
      <inkml:brushProperty name="width" value="0.025" units="cm"/>
      <inkml:brushProperty name="height" value="0.025" units="cm"/>
    </inkml:brush>
  </inkml:definitions>
  <inkml:trace contextRef="#ctx0" brushRef="#br0">1 27 9737,'0'0'7485,"10"-2"-7384,117-11 127,0 4 1,0 6-1,0 6 0,224 34 0,-135 2 1244,417 136-1,-499-127-1164,-2 6 1,163 92-1,-201-91 8,-2 5 1,-2 4-1,128 119 0,48 82 417,168 152-129,-241-261-394,362 221-1,-378-276 552,4-8-1,292 106 1,-195-113-121,-223-73-1047,1-3 0,0-2 0,61 2 0,-117-10 369,17-2-2193,-17 2 2080,1-1 0,-1 1 0,0 0 0,0-1-1,1 1 1,-1 0 0,0 0 0,0-1 0,0 1 0,0 0-1,1-1 1,-1 1 0,0 0 0,0-1 0,0 1 0,0-1-1,0 1 1,0 0 0,0-1 0,0 1 0,0 0 0,0-1-1,0 1 1,0-1 0,0 1 0,0 0 0,-1-1 0,1 1-1,0 0 1,0-1 0,0 1 0,0 0 0,-1-1 0,1 1-1,0 0 1,0 0 0,-1-1 0,1 1 0,0 0 0,-1-1-1,-21-24-11303</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3.209"/>
    </inkml:context>
    <inkml:brush xml:id="br0">
      <inkml:brushProperty name="width" value="0.025" units="cm"/>
      <inkml:brushProperty name="height" value="0.025" units="cm"/>
    </inkml:brush>
  </inkml:definitions>
  <inkml:trace contextRef="#ctx0" brushRef="#br0">829 1 12556,'0'0'6118,"-8"3"-4896,-74 24 690,-2-4 0,-110 15 0,97-20-664,-146 44 0,232-58-1193,-1 1-1,1 0 1,0 0 0,0 1-1,0 1 1,-13 10 0,21-15-53,1 0 0,0 0 0,-1 0 0,1 1 0,0-1 0,0 0 0,1 1 0,-1 0 0,0-1 0,1 1 0,0 0 0,-1 0 0,1-1 0,0 1 0,1 0 0,-1 0 1,0 1-1,1-1 0,0 0 0,0 0 0,-1 0 0,2 0 0,-1 0 0,0 0 0,1 0 0,-1 0 0,1 0 0,0 0 0,0 0 0,0 0 0,3 4 0,1 0 7,0 0 0,0 0 0,0-1-1,1 0 1,0 0 0,1 0 0,-1-1 0,1 0-1,0 0 1,0-1 0,10 5 0,17 8 33,40 13-1,-65-27-37,171 49 182,-132-41-385,-2 2 0,1 1 1,71 35-1,-108-43-263,0 0 0,-1 0 0,0 1 0,16 15 0,8 17-3986,-15-14-1067</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5.386"/>
    </inkml:context>
    <inkml:brush xml:id="br0">
      <inkml:brushProperty name="width" value="0.025" units="cm"/>
      <inkml:brushProperty name="height" value="0.025" units="cm"/>
    </inkml:brush>
  </inkml:definitions>
  <inkml:trace contextRef="#ctx0" brushRef="#br0">125 0 17360,'0'0'7773,"-4"9"-6940,-78 223 2962,71-191-3474,2-1 1,2 2-1,2-1 1,-1 47-1,6-84-342,0 0 0,0 0 0,0 0 0,1 0 0,-1 0 0,1 0 0,0 0 0,0 0 0,1 0 0,-1 0 0,1-1 0,0 1 0,0-1 0,0 1 0,0-1 0,0 1 0,1-1 0,0 0 0,5 5 0,-4-6-247,0 1 0,1-1 0,-1 0 1,1 0-1,0-1 0,-1 1 0,1-1 0,0 0 0,0 0 0,0-1 0,0 1 0,0-1 0,0 0 0,0-1 0,0 1 0,5-2 0,-1 0-627,1 0 0,-1-1 0,0 0 0,0 0-1,0-1 1,0 0 0,8-6 0,31-24-6651,-10 2-3467</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5.730"/>
    </inkml:context>
    <inkml:brush xml:id="br0">
      <inkml:brushProperty name="width" value="0.025" units="cm"/>
      <inkml:brushProperty name="height" value="0.025" units="cm"/>
    </inkml:brush>
  </inkml:definitions>
  <inkml:trace contextRef="#ctx0" brushRef="#br0">103 30 11979,'0'0'13549,"-11"-1"-12129,8 1-1334,0 0-1,-1-1 0,1 1 1,0 1-1,-1-1 0,1 1 1,0-1-1,0 1 0,-1 0 1,1 0-1,0 0 0,-6 3 1,6-1-24,0-1-1,0 1 1,1 0 0,-1 0 0,0 0 0,1 1 0,0-1-1,0 1 1,0-1 0,0 1 0,0 0 0,1-1 0,-2 9-1,0-6-10,1 0 0,1 1-1,-1 0 1,1-1 0,0 1-1,1 0 1,0 0 0,0-1 0,0 1-1,2 12 1,-1-17-27,0 0-1,0 0 1,0 1-1,0-1 1,0 0 0,1 0-1,-1 0 1,1 0-1,-1 0 1,1-1 0,0 1-1,-1 0 1,1-1 0,0 1-1,0-1 1,0 0-1,1 0 1,-1 0 0,0 0-1,0 0 1,0 0-1,1 0 1,-1-1 0,1 1-1,-1-1 1,0 1 0,1-1-1,-1 0 1,1 0-1,-1 0 1,5-1 0,1-1 53,0 1 1,0-2 0,0 1-1,0-1 1,0 0 0,-1-1 0,1 1-1,-1-1 1,0-1 0,0 0 0,0 0-1,-1 0 1,0-1 0,0 0-1,0 0 1,5-8 0,-3 6 23,-1-1-1,-1 0 1,0-1 0,0 0 0,-1 0-1,0 0 1,-1 0 0,0-1 0,0 0-1,-1 0 1,2-17 0,-23 70-101,4-15 0,6-9 0,4-9 0,-1-1 0,2 1 0,-1 1 0,1-1 0,1 0 0,0 1 0,0-1 0,1 1 0,0 0 0,1 15 0,0-24-63,1 0 1,-1 0-1,1-1 1,0 1-1,0 0 1,0 0-1,-1 0 1,1-1-1,0 1 1,0 0-1,0-1 1,0 1-1,0-1 1,0 1-1,0-1 1,0 0-1,1 1 0,-1-1 1,0 0-1,0 0 1,0 0-1,0 0 1,0 0-1,0 0 1,1 0-1,-1 0 1,0 0-1,0 0 1,0-1-1,0 1 1,0 0-1,0-1 1,1 0-1,39-13-4649,-12 0-2778,0-3-5792</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6.198"/>
    </inkml:context>
    <inkml:brush xml:id="br0">
      <inkml:brushProperty name="width" value="0.025" units="cm"/>
      <inkml:brushProperty name="height" value="0.025" units="cm"/>
    </inkml:brush>
  </inkml:definitions>
  <inkml:trace contextRef="#ctx0" brushRef="#br0">26 0 17585,'0'0'9246,"-1"10"-8013,-9 84 737,-5 52-38,16-146-1914,-1 1 0,0-1 0,0 0 0,0 0 0,0 0 0,1 0 0,-1 0 0,0 0 0,0 1 0,1-1 0,-1 0 0,0 0 0,0 0 0,0 0 1,1 0-1,-1 0 0,0 0 0,0 0 0,1 0 0,-1 0 0,0 0 0,0 0 0,1 0 0,-1 0 0,0 0 0,0-1 0,0 1 0,1 0 0,-1 0 0,0 0 0,0 0 0,1 0 0,-1 0 0,0-1 0,0 1 0,0 0 0,0 0 0,1 0 0,-1-1 0,5-4-10,-1 0 1,1-1-1,-1 0 0,0 0 1,-1 0-1,1-1 0,-1 1 1,0-1-1,-1 1 0,0-1 1,3-11-1,11-80-28,-13 52 20,-4 56 0,1-8 0,-1 0 0,0 0 0,1 0 0,0 0 0,0 0 0,-1 0 0,1 0 0,0 0 0,0 0 0,1 0 0,-1 0 0,0 0 0,1 0 0,-1 0 0,1-1 0,0 1 0,0 0 0,0 0 0,-1 0 0,2 0 0,-1-1 0,0 1 0,0-1 0,0 1 0,1-1 0,-1 1 0,1-1 0,-1 0 0,1 1 0,0-1 0,-1 0 0,1 0 0,0 0 0,0 0 0,0-1 0,3 2 0,6 0-460,0-1 0,0 0 1,0 0-1,0-1 0,0-1 0,0 0 1,19-4-1,-22 4-295,0-1 0,0-1 0,0 0 0,-1 0 0,1 0 0,-1-1 0,0 0 0,0 0 0,0-1 0,0 0 1,7-7-1,-1-4-12677</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7.144"/>
    </inkml:context>
    <inkml:brush xml:id="br0">
      <inkml:brushProperty name="width" value="0.025" units="cm"/>
      <inkml:brushProperty name="height" value="0.025" units="cm"/>
    </inkml:brush>
  </inkml:definitions>
  <inkml:trace contextRef="#ctx0" brushRef="#br0">181 64 16688,'0'0'6139,"-9"-3"-3753,8 2-2322,-3-1 70,1 1-1,-1 0 1,1-1 0,-1 1-1,1 1 1,-1-1 0,0 0 0,1 1-1,-1 0 1,0 0 0,0 0-1,1 0 1,-1 0 0,0 1-1,0 0 1,1 0 0,-1 0 0,1 0-1,-1 0 1,1 1 0,-1-1-1,-3 4 1,-3 2-30,0 0-1,1 1 0,0 0 1,0 0-1,1 1 1,0 0-1,-7 11 1,75-41 205,-56 21-318,0 0 0,-1 0 0,1 0 0,0 1 0,0-1 0,0 1 0,-1 0 0,1 0 0,0 0 0,-1 1 0,1-1 0,-1 1 0,0 0 0,1 0 0,-1 0 0,0 0 0,0 1 0,0-1 0,0 1 0,-1 0 0,1-1 0,-1 1 0,0 1 0,1-1 0,-1 0 0,-1 0 0,1 1 0,0-1 0,-1 1 0,1 4 0,5 9 9,-2 1-1,0-1 0,-1 1 1,-1 0-1,1 21 0,-2-14 299,-2 0-1,0 1 0,-2-1 1,0 0-1,-8 30 1,8-45-180,-1 1 0,-1-1 1,1 0-1,-2 0 1,1 0-1,-2 0 1,1-1-1,-1 1 0,0-2 1,-1 1-1,0-1 1,-1 0-1,0 0 1,-12 9-1,18-15-118,1-1 0,-1 0 0,0 1 0,0-1 0,0 0 0,0 0 0,0 0 0,0 0 0,0 0 0,0-1 0,0 1 0,0-1 0,0 1 0,0-1 0,0 0 0,-1 0 0,1 0 0,0 0 0,0 0 0,0 0 0,-1 0 0,-1-2 0,2 1 0,0 0 0,0 0 0,0-1 0,1 1 0,-1-1 0,1 0 0,-1 1 0,1-1 0,-1 0 0,1 0 0,0 0 0,0 0 0,0 0 0,0 0 0,0 0 0,1 0 0,-2-4 0,0-3 0,0 0 0,1 0 0,0 0 0,1-1 0,0 1 0,0 0 0,1 0 0,0-1 0,4-11 0,-3 15 0,1-1 0,1 1 0,-1-1 0,1 1 0,0 0 0,0 1 0,1-1 0,-1 1 0,1-1 0,1 1 0,9-7 0,10-5 0,39-22 0,-34 22 0,5-4 0,6-2 0,-1-2 0,69-56 0,-101 74 0,0-1 0,0 1 0,0-1 0,-1-1 0,-1 1 0,1-1 0,-1 0 0,-1-1 0,0 0 0,0 1 0,-1-2 0,0 1 0,-1 0 0,0-1 0,0 1 0,-1-1 0,-1 0 0,1-12 0,-2 22 0,-1-1 0,1 1 0,0 0 0,-1 0 0,1 0 0,-1 0 0,1 0 0,-1 0 0,1 0 0,-1 0 0,0 0 0,0 0 0,1 0 0,-1 0 0,0 0 0,0 0 0,0 1 0,0-1 0,0 0 0,0 1 0,0-1 0,0 1 0,0-1 0,0 1 0,0 0 0,-1-1 0,1 1 0,0 0 0,0 0 0,0-1 0,-1 1 0,1 0 0,0 0 0,0 1 0,0-1 0,0 0 0,-2 1 0,-2-1 0,0 1 0,0-1 0,0 1 0,0 1 0,0-1 0,0 1 0,0 0 0,-4 2 0,-5 6 0,1 0 0,0 1 0,1 0 0,0 1 0,1 0 0,0 1 0,1 0 0,1 1 0,0 0 0,0 0 0,2 1 0,-10 25 0,16-38-5,1-1-1,-1 1 1,1-1 0,-1 1-1,1-1 1,0 1 0,0-1-1,0 1 1,0 0 0,0-1-1,1 1 1,-1-1 0,0 1-1,1-1 1,-1 1 0,1-1-1,-1 1 1,1-1 0,0 0-1,-1 1 1,1-1 0,0 0-1,0 1 1,0-1 0,2 2-1,0-2-34,-1 1-1,1-1 1,0 1-1,0-1 0,0 0 1,0 0-1,0 0 1,0-1-1,0 1 1,0-1-1,0 0 1,4 0-1,8 0-536,-1-1 0,1-1 1,-1-1-1,25-7 0,12-10-5333,-1-4-2791</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7.517"/>
    </inkml:context>
    <inkml:brush xml:id="br0">
      <inkml:brushProperty name="width" value="0.025" units="cm"/>
      <inkml:brushProperty name="height" value="0.025" units="cm"/>
    </inkml:brush>
  </inkml:definitions>
  <inkml:trace contextRef="#ctx0" brushRef="#br0">120 1 13613,'0'0'11264,"-9"1"-8622,-1 1-2187,1 0 0,0 0 0,0 1 0,1 0-1,-15 7 1,20-9-408,0 0-1,1 1 1,-1-1-1,1 1 1,0-1-1,-1 1 1,1 0-1,0 0 1,0-1-1,0 2 0,0-1 1,0 0-1,1 0 1,-1 1-1,1-1 1,-1 1-1,1-1 1,0 1-1,0-1 1,0 1-1,0 0 1,1 0-1,-1-1 1,1 1-1,0 0 1,-1 0-1,2 5 1,-1-8-47,1 1-1,-1 0 1,1 0 0,0 0 0,0-1 0,-1 1 0,1 0-1,0-1 1,0 1 0,0-1 0,0 1 0,0-1 0,0 1-1,0-1 1,0 0 0,0 1 0,0-1 0,0 0 0,0 0-1,0 0 1,0 0 0,1 0 0,31 3 70,-25-3-51,23 0-59,-22-1-71,-1 1 0,1 0 0,-1 0 0,1 1 0,0 0 0,-1 0 0,0 1 0,1 0 0,-1 0 0,0 1 0,12 6 0,-19-8 123,1 1 0,0 0 0,-1-1 0,0 1 0,1 0 0,-1 0 0,0 0 0,0 0 0,0 0 0,0 0 0,0 0 0,-1 0 0,1 0 0,-1 1 0,1-1 0,-1 0 0,0 0 0,0 0 0,0 1 0,0-1 0,0 0 0,-1 0-1,1 1 1,0-1 0,-1 0 0,0 0 0,1 0 0,-1 0 0,-2 3 0,-1 5 215,-1-1 0,0 0-1,-1 0 1,0-1 0,-7 9-1,-5 4 65,-39 35-1,52-51-276,0-1 1,-1 0 0,1 0-1,-1 0 1,0 0-1,0-1 1,-1 0-1,1 0 1,-1-1 0,1 0-1,-1 0 1,0-1-1,-9 2 1,15-3-12,1-1 0,-1 1 0,1 0 0,-1-1 0,1 1 0,0 0 0,-1-1 0,1 1 0,-1-1 0,1 1 1,0-1-1,-1 1 0,1-1 0,0 1 0,-1-1 0,1 1 0,0-1 0,0 1 0,0-1 0,-1 0 0,1 1 0,0-1 0,0 1 0,0-1 0,0 1 0,0-1 0,0 0 0,0 1 0,0-1 1,0 1-1,0-1 0,1 0 0,-1 1 0,0-2 0,6-24-537,8-4-2968,0 1 0,26-38 1,-2 2-4903,-3-1-4611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55.812"/>
    </inkml:context>
    <inkml:brush xml:id="br0">
      <inkml:brushProperty name="width" value="0.025" units="cm"/>
      <inkml:brushProperty name="height" value="0.025" units="cm"/>
    </inkml:brush>
  </inkml:definitions>
  <inkml:trace contextRef="#ctx0" brushRef="#br0">27 0 5381,'0'0'566,"-5"1"-2029,4 0 1544,0-1 0,0 0-1,0 0 1,0 1 0,0-1 0,0 0-1,0 1 1,0-1 0,0 1 0,0-1-1,0 1 1,0 0 0,0-1-1,1 1 1,-1 0 0,0 0 0,0 0-1,1-1 1,-1 1 0,1 0 0,-1 0-1,1 0 1,-1 0 0,1 0-1,-1 0 1,1 0 0,0 0 0,0 0-1,-1 2 1,11 40 4090,-10-42-4114,0 0 0,1 1-1,-1-1 1,0 1 0,1-1 0,-1 0 0,1 0-1,-1 1 1,1-1 0,-1 0 0,1 0-1,0 1 1,0-1 0,0 0 0,0 0-1,0 0 1,0 0 0,0 0 0,0-1-1,0 1 1,0 0 0,0 0 0,0-1 0,1 1-1,-1 0 1,0-1 0,1 0 0,-1 1-1,0-1 1,1 0 0,-1 1 0,0-1-1,3 0 1,-1-1 61,0-1 0,1 1 0,-1-1 0,0 0 0,0 0 0,0 0 0,0 0 1,0 0-1,0-1 0,-1 1 0,1-1 0,1-3 0,-2 4-45,0-1 0,1 1 0,-1 0 0,0-1 0,1 1 0,-1 0 0,1 0 0,0 0 0,0 1 0,0-1 0,0 1 0,0 0 0,0-1 0,0 1 0,0 0 0,0 1 0,0-1 0,1 1 0,-1-1 0,0 1 0,6 0 0,11-1 200,56-16 128,-66 14-382,-1 0 0,1 0 0,0 1 0,0 0 0,0 0 0,1 1 0,-1 1 0,0 0 1,0 0-1,0 1 0,15 3 0,0 1-13,1 0 1,0-1-1,0-2 1,0-1-1,0-1 1,0-1-1,0-1 1,48-10 0,-67 10 22,1 0 1,-1 1 0,1 1 0,-1-1 0,1 1 0,0 0 0,-1 1 0,1 0 0,-1 0-1,1 0 1,-1 1 0,1 0 0,-1 1 0,0 0 0,0 0 0,0 0 0,0 1 0,-1 0 0,11 8-1,-8-4 8,1-1-1,0 0 0,0-1 0,0 0 0,1 0 0,0-1 1,16 4-1,-21-7-24,0-1 0,1 0 0,-1 0 0,1 0 0,-1-1-1,1 0 1,-1-1 0,1 1 0,-1-1 0,0 0 0,1-1 0,-1 0 0,0 0 0,0 0 0,7-4 0,-3 1 24,0 0 1,0 1-1,0 0 0,1 1 1,-1 0-1,1 0 1,0 1-1,0 0 0,0 1 1,12 0-1,22 1-3041,-20-3-1303</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7.845"/>
    </inkml:context>
    <inkml:brush xml:id="br0">
      <inkml:brushProperty name="width" value="0.025" units="cm"/>
      <inkml:brushProperty name="height" value="0.025" units="cm"/>
    </inkml:brush>
  </inkml:definitions>
  <inkml:trace contextRef="#ctx0" brushRef="#br0">200 1 14414,'-1'9'3480,"-27"112"3710,18-86-5919,1 1 0,2 0 0,-3 48-1,9-71-1320,1 0-1,0 0 1,1 0 0,1 0-1,0 0 1,1 0-1,0 0 1,1-1-1,1 0 1,-1 0 0,2 0-1,0 0 1,0-1-1,1 0 1,1 0 0,-1-1-1,12 12 1,-6-14-2480,-15-19 1325,-16-17 616,-15-4 1175,-63-47 1,27 24 1416,68 55-1935,1 0 1,-1-1 0,0 1-1,0-1 1,1 0-1,-1 1 1,0-1-1,1 0 1,-1 1-1,0-1 1,1 0 0,-1 0-1,1 0 1,0 1-1,-1-1 1,1 0-1,-1 0 1,1 0-1,0 0 1,0 0 0,0 0-1,-1 0 1,1 0-1,0 0 1,0 0-1,1-1 1,-1 1-34,1 0 0,0-1 0,0 1 0,0 0 0,0 0 0,0 1 0,0-1 0,0 0 0,0 0 0,0 0 0,0 1 1,1-1-1,-1 0 0,0 1 0,0-1 0,3 1 0,66-13-277,-57 12 338,86-13-3721,-43 6-2247</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8.559"/>
    </inkml:context>
    <inkml:brush xml:id="br0">
      <inkml:brushProperty name="width" value="0.025" units="cm"/>
      <inkml:brushProperty name="height" value="0.025" units="cm"/>
    </inkml:brush>
  </inkml:definitions>
  <inkml:trace contextRef="#ctx0" brushRef="#br0">1 0 5477,'0'0'12433,"0"11"-10441,5 201 5495,0 105-2755,-10-262-4261,1-37-341,3-31-85,4-43-45,2 0 0,2 1 0,3-1 0,2 2 0,27-72 0,-35 113 0,1-1 0,1 1 0,0 0 0,1 1 0,0-1 0,1 1 0,1 1 0,19-22 0,-23 28 0,1 1 0,0-1 0,0 1 0,1 0 0,-1 0 0,1 1 0,0 0 0,0 0 0,0 1 0,0-1 0,0 2 0,1-1 0,-1 1 0,1 0 0,-1 0 0,1 1 0,-1 0 0,12 2 0,-17-2 0,-1 0 0,1 0 0,-1 1 0,1-1 0,-1 1 0,1-1 0,-1 1 0,1-1 0,-1 1 0,0-1 0,1 1 0,-1 0 0,0 0 0,0 0 0,0 0 0,1 0 0,-1 0 0,0 0 0,0 0 0,0 0 0,-1 1 0,1-1 0,0 0 0,0 1 0,-1-1 0,1 0 0,-1 1 0,1-1 0,-1 1 0,0-1 0,1 1 0,-1-1 0,0 1 0,0-1 0,0 1 0,0-1 0,0 1 0,0-1 0,-1 1 0,1-1 0,0 1 0,-1-1 0,1 1 0,-1-1 0,0 2 0,-2 4 0,1 0 0,-1 0 0,-1-1 0,1 1 0,-1-1 0,0 0 0,-1 0 0,-4 6 0,-12 7 0,0 0 0,-42 27 0,51-38 0,0-1 0,0 0 0,-1-1 0,0-1 0,0 0 0,0 0 0,-22 3 0,16-9-221,22-8-420,26-12-1775,77-22-10791,-60 24 6950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38.917"/>
    </inkml:context>
    <inkml:brush xml:id="br0">
      <inkml:brushProperty name="width" value="0.025" units="cm"/>
      <inkml:brushProperty name="height" value="0.025" units="cm"/>
    </inkml:brush>
  </inkml:definitions>
  <inkml:trace contextRef="#ctx0" brushRef="#br0">60 30 10346,'0'0'20296,"-4"12"-19287,-8 25-689,-20 71 245,28-94-526,1 0-1,1 1 1,0-1-1,1 0 1,2 27-1,-1-41-38,0 1 0,0 0 0,0-1 0,0 1 0,0 0 0,0 0 0,0-1 0,1 1 0,-1 0 0,0-1 0,0 1 0,1 0 0,-1-1 0,0 1 0,1-1 0,-1 1 0,1 0 0,-1-1 0,0 1 0,1-1 0,0 1 0,-1-1 0,1 0 0,-1 1 0,1-1 0,-1 1 0,1-1 0,0 0 0,-1 0 0,1 1 0,0-1 0,-1 0 0,1 0 0,0 0 0,0 0 0,-1 1 0,1-1 0,0 0 0,-1 0 0,1-1 0,0 1 0,0 0 0,-1 0 0,1 0 0,0 0 0,-1-1 0,1 1 0,0 0 0,-1-1 0,1 1 0,-1 0 0,1-1 0,0 1 0,-1-1 0,1 1 0,-1-1 0,1 1 0,-1-1 0,1 0 0,4-3 0,-1 0 0,0 0 0,0 0 0,0 0 0,0 0 0,4-7 0,-1-4 0,0 0 0,-1 0 0,-1 0 0,-1-1 0,0 0 0,0 0 0,-2 0 0,0 0 0,-1 0 0,0-1 0,-2 1 0,-3-30 0,3 43 0,0 1 0,1 0 0,-1 0 0,0 0 0,0 0 0,0 0 0,-1 0 0,1 1 0,0-1 0,-1 0 0,1 0 0,-1 1 0,1-1 0,-1 1 0,0 0 0,0-1 0,0 1 0,0 0 0,0 0 0,0 0 0,0 0 0,0 0 0,0 1 0,0-1 0,-2 0 0,2 1 0,1 0 0,0 0 0,0 0 0,-1 0 0,1 1 0,0-1 0,0 0 0,-1 1 0,1-1 0,0 0 0,0 1 0,0-1 0,0 1 0,0 0 0,0-1 0,0 1 0,0 0 0,0 0 0,0 0 0,0-1 0,0 1 0,0 0 0,1 0 0,-1 0 0,0 0 0,1 1 0,-1-1 0,1 0 0,-1 0 0,1 0 0,-1 0 0,1 1 0,0-1 0,0 0 0,-1 0 0,1 0 0,0 1 0,0-1 0,0 0 0,1 0 0,-1 1 0,0-1 0,1 2 0,-1-1 0,1-1 0,-1 1 0,1-1 0,-1 1 0,1-1 0,0 0 0,0 1 0,-1-1 0,1 0 0,0 0 0,0 1 0,0-1 0,0 0 0,0 0 0,1 0 0,-1 0 0,0 0 0,0-1 0,1 1 0,-1 0 0,1-1 0,-1 1 0,0-1 0,1 1 0,-1-1 0,1 1 0,-1-1 0,3 0 0,52 3 0,-44-3 0,65-6-2159,-64 4 21,0-1 1,0-1 0,22-8-1,11-10-14827</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0.225"/>
    </inkml:context>
    <inkml:brush xml:id="br0">
      <inkml:brushProperty name="width" value="0.025" units="cm"/>
      <inkml:brushProperty name="height" value="0.025" units="cm"/>
    </inkml:brush>
  </inkml:definitions>
  <inkml:trace contextRef="#ctx0" brushRef="#br0">108 120 12204,'0'0'4265,"2"-10"-507,7-32-475,-9 41-3215,1 1 0,-1 0 0,0-1 0,0 1 0,0 0-1,1-1 1,-1 1 0,0-1 0,0 1 0,0 0 0,0-1 0,0 1-1,0-1 1,0 1 0,0-1 0,0 1 0,0 0 0,0-1 0,0 1 0,0-1-1,0 1 1,0-1 0,0 1 0,0 0 0,0-1 0,0 1 0,-1-1-1,1 1 1,0 0 0,0-1 0,-1 1 0,1 0 0,0-1 0,0 1-1,-1 0 1,1 0 0,0-1 0,-1 1 0,1 0 0,0 0 0,-1-1-1,1 1 1,-1 0 0,1 0 0,0 0 0,-1 0 0,1-1 0,-1 1 0,1 0-1,-1 0 1,1 0 0,-1 0 0,-16 9 910,10-2-914,-1 2 0,1-1 0,0 1-1,0 0 1,1 0 0,1 0 0,-1 1 0,2 0-1,-6 14 1,4-8 66,1 1-1,1 0 1,0 0-1,1 0 0,-1 22 1,4-37-108,0 0 1,0 0-1,0 0 1,0 1-1,0-1 1,0 0 0,1 0-1,-1 0 1,1 0-1,0 0 1,1 3-1,-2-4 20,1 0 0,-1-1 0,1 1 0,-1-1 0,0 0 0,1 1 1,-1-1-1,1 1 0,-1-1 0,1 0 0,-1 1 0,1-1 0,0 0 0,-1 0 0,1 1 0,-1-1 0,1 0 0,0 0 0,-1 0 0,1 0 0,-1 0 0,1 0 0,0 0 1,-1 0-1,1 0 0,0 0 0,2-1 63,-1 0 0,1 0 0,-1 0 0,0 0 0,0-1 0,1 1 0,-1-1 0,0 0 1,0 1-1,0-1 0,-1 0 0,1 0 0,0 0 0,-1 0 0,1-1 0,1-4 0,9-19-86,-2 0 0,-2-2-1,10-43 1,-35 148-19,21-78 0,0 0 0,1-1 0,-1 1 0,0-1 0,0 0 0,0 0 0,0-1 0,7-4 0,-10 6 0,14-9 0,1 1 0,1 0 0,0 1 0,0 1 0,1 1 0,-1 0 0,1 1 0,1 1 0,-1 1 0,37-2 0,-52 5 0,-1 0 0,0 0 0,0 0 0,0 0 0,0 1 0,0-1 0,0 1 0,0-1 0,0 1 0,0 0 0,0-1 0,0 1 0,0 0 0,-1 0 0,1 0 0,0 1 0,0-1 0,-1 0 0,1 1 0,-1-1 0,1 1 0,-1-1 0,0 1 0,0 0 0,0 0 0,0-1 0,0 1 0,0 0 0,0 0 0,0 0 0,-1 0 0,1 4 0,1 6 0,-1 0 0,0 0 0,-1 0 0,-3 23 0,2 24 0,2-58 0,0-1 0,0 0 0,1 1 0,-1-1 0,0 0 0,0 0 0,1 0 0,-1 0 0,0 0 0,0 0 0,1 0 0,-1 0 0,0-1 0,0 1 0,0 0 0,1-1 0,-1 1 0,0-1 0,0 0 0,0 1 0,1-2 0,4-2 0,-1 0 0,1-1 0,-1 0 0,0 0 0,-1 0 0,0 0 0,1-1 0,-2 0 0,1 0 0,-1 0 0,0 0 0,0 0 0,0-1 0,-1 1 0,2-10 0,0-5 0,-1 0 0,-1 0 0,0-36 0,-2 57 0,0 1 0,0-1 0,0 0 0,-1 0 0,1 0 0,0 0 0,0 0 0,0 0 0,0 0 0,0 0 0,-1 0 0,1 0 0,0 0 0,0 0 0,0 0 0,0 0 0,0 0 0,0 0 0,-1 0 0,1 0 0,0 0 0,0 0 0,0 0 0,0 0 0,0 0 0,-1-1 0,1 1 0,0 0 0,0 0 0,0 0 0,0 0 0,0 0 0,0 0 0,0 0 0,0 0 0,-1 0 0,1-1 0,-4 20 0,4-18 0,0 0 0,0 0 0,0 0 0,0 0 0,0 0 0,1 0 0,-1 0 0,0 0 0,1 0 0,-1 0 0,1 0 0,-1 0 0,1 0 0,-1 0 0,1 0 0,0 0 0,-1-1 0,1 1 0,0 0 0,0 0 0,0-1 0,0 1 0,0-1 0,1 2 0,33 5 0,-27-8 0,0 1 0,0-1 0,0 0 0,0-1 0,0 1 0,13-6 0,-14 3 0,1 1 0,0-1 0,-1-1 0,1 1 0,-1-1 0,-1-1 0,1 1 0,-1-1 0,0 0 0,0-1 0,-1 1 0,1-1 0,-2 0 0,1-1 0,-1 1 0,0-1 0,4-10 0,-43 77 0,28-45 0,0 1 0,2 0 0,0 1 0,0-1 0,1 1 0,1 0 0,1 0 0,0 0 0,1 23 0,1-37 0,1 0 0,-1 0 0,1-1 0,-1 1 0,1 0 0,-1 0 0,1 0 0,0-1 0,0 1 0,0 0 0,0-1 0,1 1 0,-1-1 0,0 1 0,0-1 0,1 0 0,-1 0 0,1 1 0,-1-1 0,1 0 0,0 0 0,-1 0 0,1-1 0,0 1 0,0 0 0,0-1 0,-1 1 0,1-1 0,0 1 0,0-1 0,0 0 0,0 0 0,0 0 0,0 0 0,0 0 0,0 0 0,0-1 0,-1 1 0,1-1 0,4-1 0,0 1 0,0 0 0,0-1 0,0 0 0,0-1 0,-1 1 0,1-1 0,0 0 0,-1 0 0,0-1 0,0 0 0,8-7 0,-10 7-289,0 0-1,-1 0 1,0 0 0,1 0 0,-1 0-1,-1-1 1,1 1 0,1-8 0,-1-2-2173,0 0 0,-1 0 0,-1-20 0,0 19 216,0-39-9994</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0.585"/>
    </inkml:context>
    <inkml:brush xml:id="br0">
      <inkml:brushProperty name="width" value="0.025" units="cm"/>
      <inkml:brushProperty name="height" value="0.025" units="cm"/>
    </inkml:brush>
  </inkml:definitions>
  <inkml:trace contextRef="#ctx0" brushRef="#br0">1 0 17232,'0'0'12300,"50"33"-12204,-25-23-1505,0 1-2563,-4 0-3043</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1.085"/>
    </inkml:context>
    <inkml:brush xml:id="br0">
      <inkml:brushProperty name="width" value="0.025" units="cm"/>
      <inkml:brushProperty name="height" value="0.025" units="cm"/>
    </inkml:brush>
  </inkml:definitions>
  <inkml:trace contextRef="#ctx0" brushRef="#br0">89 322 17424,'0'0'2995,"-9"9"267,2-4-2801,-44 45 3017,49-48-3294,0 1 0,0-1 0,0 1 0,0-1 0,0 1 0,1 0 0,-1 0 0,1 0 0,0 0 0,0 0 0,0 0 0,0 0 0,0 1 0,1-1-1,-1 0 1,1 0 0,0 0 0,0 1 0,0-1 0,1 0 0,0 5 0,1-6-171,-1-1-1,0 1 0,0-1 0,1 0 1,-1 1-1,1-1 0,-1 0 1,1 0-1,0 0 0,-1 0 0,1-1 1,0 1-1,0 0 0,-1-1 0,1 1 1,0-1-1,0 1 0,0-1 1,0 0-1,0 0 0,0 0 0,-1 0 1,1 0-1,0-1 0,3 0 0,51-11 160,-42 5-155,-1 0 0,1-1 0,-1-1 0,-1 0 0,0-1 0,0 0-1,-1-1 1,0 0 0,-1-1 0,0 0 0,-1 0 0,-1-1 0,10-18-1,5-14 36,-2-1-1,26-82 0,-42 116-30,-3 7-14,0 0 1,0 1-1,0-1 0,-1 0 0,0 0 0,1 0 0,-2 0 0,1-1 1,-1 1-1,0 0 0,0-7 0,-5 18 84,-31 55-78,-36 85 0,59-113-14,1-1 0,1 1 0,2 1 0,-9 61 0,17-87 1,0 0 0,1 0 0,0 1 0,0-1 0,1 0 0,0 0 0,4 16 0,-4-21 0,0 0 0,1-1 0,-1 1 0,1-1 0,-1 1 0,1-1 0,0 0 0,0 0 0,0 0 0,0 0 0,0 0 0,1 0 0,-1 0 0,0-1 0,1 1 0,0-1 0,-1 0 0,1 0 0,0 0 0,-1 0 0,1 0 0,0 0 0,0-1 0,5 1 0,3 0 0,0-1 0,0 0 0,0 0 0,0-2 0,0 1 0,-1-1 0,1-1 0,0 0 0,-1 0 0,0-1 0,0 0 0,0-1 0,0 0 0,-1-1 0,0 0 0,0 0 0,12-11 0,0-3 0,-1 0 0,-1-1 0,-1 0 0,-1-2 0,23-40 0,-39 61 0,18-34 0,-18 35 0,0-1 0,-1 1 0,1-1 0,0 1 0,-1-1 0,1 1 0,-1-1 0,0 0 0,1 1 0,-1-1 0,0 0 0,0 0 0,0 1 0,0-1 0,0 0 0,-1 1 0,1-1 0,-1-2 0,0 3 0,0 1 0,0-1 0,0 1 0,0 0 0,0-1 0,0 1 0,-1 0 0,1 0 0,0-1 0,0 1 0,0 0 0,0 0 0,0 0 0,0 1 0,0-1 0,-1 0 0,1 0 0,0 1 0,0-1 0,0 0 0,0 1 0,0-1 0,0 1 0,0-1 0,0 1 0,0 0 0,1-1 0,-2 2 0,-28 19 0,30-20 0,-3 1 0,-62 57 0,60-55 0,0 2 0,1-1 0,0 0 0,0 1 0,0 0 0,1-1 0,0 2 0,0-1 0,0 0 0,-2 11 0,5-16 0,0 0 0,0 0 0,0 0 0,0 0 0,0 0 0,0 0 0,0 0 0,1 0 0,-1 0 0,0 0 0,1 0 0,-1 0 0,1 0 0,-1 0 0,1 0 0,-1 0 0,1 0 0,0-1 0,-1 1 0,1 0 0,0 0 0,0 0 0,-1-1 0,1 1 0,0-1 0,0 1 0,0-1 0,0 1 0,0-1 0,0 1 0,0-1 0,0 0 0,0 1 0,0-1 0,0 0 0,0 0 0,0 0 0,0 0 0,2 0 0,53 1 0,-39-2 0,77-4 0,-71 2 0,1 1 0,-1 0 0,1 3 0,0 0 0,0 1 0,42 9 0,-62-10 0,1 1 0,-1-1 0,1 1 0,-1 0 0,0 0 0,0 0 0,0 1 0,0-1 0,0 1 0,-1 0 0,1 0 0,-1 0 0,1 1 0,-1-1 0,0 1 0,-1 0 0,5 7 0,-16-41 0,0-1 0,-8-62 0,11-50 0,7 142-2,-1-1 0,0 1 1,0 0-1,1-1 0,-1 1 0,1 0 0,-1-1 1,1 1-1,-1 0 0,1 0 0,0 0 0,-1 0 0,1 0 1,0 0-1,0 0 0,0 0 0,0 0 0,0 0 1,0 0-1,0 0 0,0 1 0,1-1 0,-1 0 1,0 1-1,0-1 0,1 1 0,-1-1 0,0 1 1,1 0-1,-1 0 0,0-1 0,1 1 0,-1 0 1,0 0-1,1 0 0,-1 0 0,2 1 0,64 7-1282,-50-4 261,28 0-5858,3-3-4970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2.395"/>
    </inkml:context>
    <inkml:brush xml:id="br0">
      <inkml:brushProperty name="width" value="0.025" units="cm"/>
      <inkml:brushProperty name="height" value="0.025" units="cm"/>
    </inkml:brush>
  </inkml:definitions>
  <inkml:trace contextRef="#ctx0" brushRef="#br0">54 530 7719,'0'0'5979,"10"-9"-3422,-3 2-2114,47-48 2810,-50 51-2737,0-1-1,-1 0 0,0 0 0,0 1 0,0-2 1,-1 1-1,0 0 0,0 0 0,0-1 1,0 0-1,-1 1 0,1-12 0,-2 16-406,1 0 0,-1 0 0,0 0 0,0 0 0,0 1 0,-1-1 0,1 0 0,0 0 0,0 0 0,0 0 0,-1 0-1,1 1 1,0-1 0,-1 0 0,1 0 0,-1 0 0,1 1 0,-1-1 0,1 0 0,-1 1 0,1-1 0,-1 0 0,0 1 0,1-1 0,-1 1 0,0-1-1,1 1 1,-1-1 0,-2 0 0,1 1-11,0 0-1,0 0 0,0 0 1,0 0-1,0 0 0,-1 0 1,1 0-1,0 1 0,0-1 1,0 1-1,0-1 0,-2 2 1,-4 1-27,1 1 0,0 0 0,0 0 0,0 0 0,-12 11 0,13-10-44,1 1 1,0-1-1,0 1 1,0 0-1,0 0 1,1 1 0,0-1-1,1 1 1,0 0-1,0 0 1,0 0 0,1 0-1,0 0 1,0 1-1,1-1 1,0 1-1,-1 7 1,2-14-20,0 0 1,1 0-1,-1 0 1,0 0-1,0 0 0,0 0 1,1 0-1,-1-1 1,0 1-1,1 0 0,-1 0 1,0 0-1,1-1 1,-1 1-1,1 0 0,0 0 1,-1-1-1,1 1 1,0 0-1,-1-1 0,1 1 1,0-1-1,-1 1 1,1-1-1,0 1 0,0-1 1,1 1-1,28-1 151,-22-3-120,0 1-1,0-1 0,0 0 1,-1 0-1,12-8 1,4-6-33,-1-1 1,-1-1 0,0-1-1,-2-1 1,-1-1 0,22-32-1,-14 14-9,-2-2 0,37-85 0,-70 166 3,-10 68 0,19-104 0,-2 8 0,1 0 0,0 1 0,1-1 0,2 22 0,-2-32 0,1 1 0,-1-1 0,0 1 0,0-1 0,1 1 0,-1-1 0,1 1 0,0-1 0,-1 1 0,1-1 0,0 0 0,0 0 0,0 1 0,0-1 0,0 0 0,0 0 0,0 0 0,0 0 0,0 0 0,0 0 0,1 0 0,-1 0 0,0-1 0,1 1 0,-1 0 0,0-1 0,1 1 0,-1-1 0,1 1 0,-1-1 0,1 0 0,-1 0 0,1 0 0,-1 0 0,1 0 0,0 0 0,-1 0 0,1 0 0,-1-1 0,1 1 0,-1 0 0,0-1 0,1 1 0,-1-1 0,1 0 0,2-1 0,5-3 0,-1 0 0,1 0 0,-1-1 0,0 0 0,0 0 0,0-1 0,-1 0 0,12-15 0,48-72 0,-62 87 0,34-59 0,41-91 0,-90 234 0,-16 10 0,-49 191 0,63-222 0,3 1 0,2 1 0,0 58 0,9-62 0,2 0 0,17 88 0,-17-125 0,-3-11 0,-2-8 0,-9-47 0,-6-28 0,4-1 0,4 0 0,1-89 0,6 160 0,1-1 0,1 1 0,-1 0 0,1 0 0,1 0 0,-1-1 0,1 1 0,4-10 0,-4 13 0,1 1 0,-1 0 0,0-1 0,1 1 0,0 1 0,-1-1 0,1 0 0,0 1 0,1-1 0,-1 1 0,0 0 0,1 0 0,-1 0 0,1 0 0,-1 1 0,1 0 0,5-2 0,84-22-4303,-32 8-2861</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3.519"/>
    </inkml:context>
    <inkml:brush xml:id="br0">
      <inkml:brushProperty name="width" value="0.025" units="cm"/>
      <inkml:brushProperty name="height" value="0.025" units="cm"/>
    </inkml:brush>
  </inkml:definitions>
  <inkml:trace contextRef="#ctx0" brushRef="#br0">1 107 16496,'0'0'8167,"9"12"-7200,-6-8-871,3 3 67,0 0-1,-1 0 0,0 1 1,-1 0-1,1 0 0,-2 0 1,1 0-1,-1 1 0,0-1 1,-1 1-1,2 10 0,1 50 259,-5-52-411,0 0 0,1 0 0,1 0 0,1 0 1,1 0-1,0 0 0,8 20 0,-11-36-43,-1 0-1,0 0 1,1 0-1,-1-1 1,1 1-1,-1 0 1,1 0-1,0 0 1,-1-1-1,1 1 1,0 0 0,-1-1-1,1 1 1,0 0-1,0-1 1,0 1-1,-1-1 1,1 0-1,0 1 1,0-1 0,0 1-1,0-1 1,0 0-1,0 0 1,0 0-1,0 0 1,0 0-1,2 0 1,-1 0-24,0-1 0,0 0-1,0 0 1,0 0 0,0 0 0,0 0 0,0-1 0,0 1-1,-1 0 1,1-1 0,-1 1 0,3-3 0,34-53-1268,-17 13-369,-1 0 0,-2-1 0,14-55-1,-19 48 1886,7-57 0,-32 199 4054,-4 15-746,-5 208 0,26-294-3198,6-23 364,-9 1-504,0 0-1,0-1 0,1 1 0,-2 0 0,1-1 0,0 1 0,1-8 0,3-16-14,-1 0-1,-1-1 1,-1-48 0,-3 63-165,0 0 1,-1 0-1,-1 0 1,0 0-1,-1 0 1,0 1-1,-1-1 1,0 1-1,-1 0 1,-8-14-1,13 26 11,0-1-1,0 1 1,0 0-1,0-1 1,0 1-1,0-1 1,0 1-1,0 0 1,-1-1-1,1 1 1,0 0-1,0-1 1,0 1-1,-1 0 1,1-1-1,0 1 1,0 0-1,-1-1 1,1 1-1,0 0 1,-1 0-1,1-1 1,0 1 0,-1 0-1,1 0 1,0 0-1,-1 0 1,1-1-1,0 1 1,-1 0-1,1 0 1,-1 0-1,1 0 1,0 0-1,-1 0 1,1 0-1,0 0 1,-1 0-1,1 0 1,-1 0-1,1 0 1,0 0-1,-1 1 1,1-1-1,-1 0 1,-3 23-203,8 34 129,-2-49 78,0 0 0,1-1 1,0 1-1,0-1 0,0 0 0,1 0 1,0 0-1,0-1 0,1 1 1,0-1-1,0 0 0,1 0 0,-1-1 1,1 0-1,12 9 0,-14-12 9,1 1-1,-1-1 1,0 0 0,0-1-1,1 1 1,-1-1 0,1 0-1,0 0 1,-1 0 0,1-1-1,-1 1 1,1-1-1,0 0 1,0-1 0,-1 1-1,1-1 1,-1 0 0,1 0-1,-1 0 1,1-1 0,-1 0-1,1 1 1,-1-2-1,0 1 1,0 0 0,0-1-1,-1 0 1,5-3 0,4-5 18,-1-1 1,0 0-1,0-1 1,-1 0 0,-1 0-1,15-29 1,-4 7 19,-21 64-476,2-16 407,-7 207 976,6-220-948,0 1-1,0 0 1,0 0-1,0 0 1,0-1-1,0 1 1,0 0 0,0 0-1,0-1 1,0 1-1,0 0 1,0 0-1,1-1 1,-1 1-1,0 0 1,1-1 0,-1 1-1,1 0 1,-1-1-1,0 1 1,1 0-1,-1-1 1,1 1 0,0-1-1,-1 1 1,1-1-1,-1 1 1,1-1-1,0 0 1,-1 1 0,1-1-1,0 0 1,0 1-1,-1-1 1,1 0-1,0 0 1,0 0 0,-1 1-1,1-1 1,0 0-1,0 0 1,-1 0-1,1-1 1,0 1 0,0 0-1,0 0 1,-1 0-1,1 0 1,0-1-1,0 1 1,3-2-4,-1 1 1,1-1-1,-1 1 1,0-1-1,0 0 0,0-1 1,0 1-1,0 0 1,3-4-1,0-1-621,-1 0 0,0 0 0,0-1-1,5-11 1,-6 8-1042,1 0 0,-2 0 0,0-1 0,0 1 0,1-17 0,0-18-7362</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3.861"/>
    </inkml:context>
    <inkml:brush xml:id="br0">
      <inkml:brushProperty name="width" value="0.025" units="cm"/>
      <inkml:brushProperty name="height" value="0.025" units="cm"/>
    </inkml:brush>
  </inkml:definitions>
  <inkml:trace contextRef="#ctx0" brushRef="#br0">0 0 17681,'0'0'4548,"3"58"-4324,15-40-128,5-4-128,-1-2-1793,2-2-2852,-4-5-5444</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4.235"/>
    </inkml:context>
    <inkml:brush xml:id="br0">
      <inkml:brushProperty name="width" value="0.025" units="cm"/>
      <inkml:brushProperty name="height" value="0.025" units="cm"/>
    </inkml:brush>
  </inkml:definitions>
  <inkml:trace contextRef="#ctx0" brushRef="#br0">31 337 11915,'0'11'2344,"0"5"-1645,-1 15 712,1-1 1,2 0-1,1 0 0,1 0 0,14 49 0,-2-39-958,0-1 64,12 46 0,-25-73-353,0 1-1,-1 0 1,-1 0 0,0 0 0,0 0 0,-1 0-1,-4 25 1,3-33-69,-1-1-1,1 1 1,-1-1 0,0 0-1,-1 1 1,1-1 0,-1 0-1,0-1 1,0 1 0,0 0-1,0-1 1,-1 1 0,1-1-1,-1 0 1,0-1 0,-8 6-1,11-7-42,-1 0 0,0-1-1,1 1 1,-1 0 0,1-1-1,-1 1 1,0-1 0,0 1-1,1-1 1,-1 0 0,0 1-1,0-1 1,1 0 0,-1 0-1,0-1 1,0 1 0,1 0-1,-1-1 1,0 1 0,0-1-1,1 1 1,-1-1 0,1 0-1,-1 1 1,0-1 0,1 0-1,-1 0 1,1 0 0,0 0-1,-1-1 1,1 1 0,0 0-1,0-1 1,0 1 0,0 0-1,0-1 1,0 1 0,0-1-1,0 0 1,1 1 0,-1-1-1,1 0 1,-1 1 0,1-1-1,-1 0 1,1 0 0,0-2-1,-2-8-41,0 0-1,1-1 0,1 1 0,0 0 1,0-1-1,2 1 0,-1 0 0,2 0 1,-1 0-1,1 0 0,8-17 0,7-13 16,41-69-1,-43 84-7,43-73 0,55-104-41,-103 181-14,-1 0 0,-2-1 0,0 0 0,-1 0 0,-2 0 0,5-51 0,-10 72 40,0 1-1,0-1 0,0 0 0,0 1 1,0-1-1,-1 0 0,1 1 0,-1-1 1,0 1-1,0-1 0,0 1 0,0-1 1,0 1-1,0 0 0,-1 0 0,1-1 1,-1 1-1,1 0 0,-4-3 1,3 4-4,1 1 1,-1-1-1,1 0 1,-1 1-1,0-1 1,1 1 0,-1 0-1,0-1 1,1 1-1,-1 0 1,1 0 0,-1 0-1,0 0 1,1 1-1,-1-1 1,0 0 0,1 1-1,-1-1 1,1 1-1,-1-1 1,1 1-1,-1 0 1,1-1 0,-1 1-1,1 0 1,0 0-1,-1 0 1,1 0 0,0 0-1,0 1 1,0-1-1,-2 3 1,-7 8 53,1 0 0,1 1 0,0 0 0,0 0 0,1 1 0,1 0 0,1 0 0,0 1 0,0-1 0,1 1-1,1 0 1,1 0 0,0 1 0,1 24 0,1-38-50,0 0-1,1 0 1,-1 0-1,0-1 0,1 1 1,0 0-1,-1 0 1,1 0-1,0-1 0,0 1 1,0-1-1,0 1 1,0 0-1,0-1 0,0 0 1,1 1-1,-1-1 1,0 0-1,1 1 1,-1-1-1,1 0 0,0 0 1,-1 0-1,1-1 1,0 1-1,-1 0 0,1-1 1,0 1-1,0-1 1,0 1-1,2-1 0,11 3 32,0-1 0,0-1 0,19-1 0,11 1-66,-42 0 14,0-1-1,1 1 0,-1 0 0,0 0 1,0 1-1,0-1 0,0 1 0,0-1 0,0 1 1,0 0-1,0 0 0,-1 0 0,1 0 0,-1 1 1,1-1-1,-1 1 0,4 5 0,-3-3 79,0 1 1,-1 0-1,0 0 0,1 0 0,-2 0 1,1 0-1,-1 0 0,1 13 0,-1 5-215,-2 0 0,0 0 0,-2 0 0,-6 24 0,8-41-4435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57.275"/>
    </inkml:context>
    <inkml:brush xml:id="br0">
      <inkml:brushProperty name="width" value="0.025" units="cm"/>
      <inkml:brushProperty name="height" value="0.025" units="cm"/>
    </inkml:brush>
  </inkml:definitions>
  <inkml:trace contextRef="#ctx0" brushRef="#br0">0 1 7303,'0'0'4730,"2"4"-4554,-1-2-132,0 0 0,1 0 0,-1 0 1,1 0-1,-1-1 0,1 1 0,0 0 0,-1-1 0,1 1 1,0-1-1,0 0 0,0 1 0,0-1 0,0 0 0,1 0 1,-1 0-1,0-1 0,0 1 0,1-1 0,-1 1 1,3 0-1,65 1 1006,-59-3-881,1 1-1,-1 0 0,0 0 0,0 2 1,12 2-1,37 17 224,-33-10-223,0-2-1,47 9 0,125 7 184,-168-23-331,1-2 1,-1-1-1,0-1 1,43-10-1,-3 1 76,1 2 0,-1 4 0,80 4 0,-113 1 22,-25 1-75,0 0 1,0 1-1,0 0 0,0 1 0,0 1 0,16 7 1,8 10-4375,-32-15-3117</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4.997"/>
    </inkml:context>
    <inkml:brush xml:id="br0">
      <inkml:brushProperty name="width" value="0.025" units="cm"/>
      <inkml:brushProperty name="height" value="0.025" units="cm"/>
    </inkml:brush>
  </inkml:definitions>
  <inkml:trace contextRef="#ctx0" brushRef="#br0">39 6 19218,'1'12'1030,"-2"249"4734,-33 147-2287,30-380-3205,3-25 48,2-7 39,7-47 190,13-64-420,2-5-319,49-158 0,-66 260 174,0 1 0,1 0 0,1 1 0,15-24 0,-21 37 5,0 0 0,0 0-1,0 1 1,0-1-1,0 1 1,0-1-1,1 1 1,-1 0-1,1 0 1,0 0-1,-1 0 1,1 0-1,0 0 1,0 1-1,0 0 1,1-1-1,-1 1 1,0 0-1,0 1 1,1-1-1,-1 0 1,0 1-1,1 0 1,-1 0-1,0 0 1,1 0-1,-1 1 1,0-1-1,1 1 1,-1 0-1,0-1 1,5 4-1,-4-2 1,-1 0-1,0 1 0,1 0 0,-1 0 1,0 0-1,-1 0 0,1 1 1,0-1-1,-1 1 0,0-1 1,0 1-1,0 0 0,0 0 0,-1 0 1,1 0-1,-1 0 0,0 0 1,0 0-1,-1 0 0,1 1 1,-1-1-1,0 0 0,-1 6 0,2 0 19,-2 0-1,1 0 0,-2 0 0,1 0 0,-1-1 1,-1 1-1,0-1 0,0 1 0,-5 9 0,1-8 102,1-1 0,-2 0 0,1 0 0,-2 0 0,1-1 0,-1-1 0,-10 9 0,15-14-55,0 0 0,0 0 0,0-1 0,0 1 0,-1-1 0,1 0 0,-1 0 0,1 0 0,-1-1-1,0 0 1,1 0 0,-1 0 0,0 0 0,0-1 0,0 1 0,0-1 0,0-1 0,0 1 0,0-1 0,-8-1 0,10 0-108,1 1 0,-1-1 0,0 1 0,1-1 0,-1 0 0,1 0 0,-1 0 0,1 0 0,0 0 0,0-1 0,0 1 0,0-1 1,0 0-1,0 1 0,1-1 0,-1 0 0,1 0 0,0 0 0,0 0 0,0 0 0,0 0 0,0-4 0,1 4-298,-1 0 0,1 0 0,0 0 0,0 0 1,1-1-1,-1 1 0,0 0 0,1 0 0,0 0 0,1-4 0,-1 5-148,0 0 1,0 0 0,0 0-1,0 0 1,1 1-1,-1-1 1,1 0 0,-1 0-1,1 1 1,-1-1-1,1 1 1,0-1-1,0 1 1,4-2 0,19-8-5570,2 4-3625</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5.898"/>
    </inkml:context>
    <inkml:brush xml:id="br0">
      <inkml:brushProperty name="width" value="0.025" units="cm"/>
      <inkml:brushProperty name="height" value="0.025" units="cm"/>
    </inkml:brush>
  </inkml:definitions>
  <inkml:trace contextRef="#ctx0" brushRef="#br0">0 673 16752,'0'0'5424,"9"0"-2760,1-1-2360,0-1 0,0 0 0,-1-1 1,1 0-1,-1 0 0,0-1 1,0 0-1,0-1 0,-1 0 0,1-1 1,-1 1-1,0-1 0,-1-1 1,9-9-1,-8 10-260,0-2 1,-1 1-1,0-1 0,-1 0 1,0 0-1,0-1 1,0 0-1,-1 0 0,-1 0 1,1-1-1,-2 0 1,1 0-1,-1 0 0,-1 0 1,0 0-1,0 0 1,-1 0-1,0-13 0,-1 22-32,0 0 0,0 1 0,0-1 0,0 0 0,0 0 0,0 0 0,-1 0-1,1 0 1,0 1 0,0-1 0,-1 0 0,1 0 0,-1 0 0,1 1 0,0-1 0,-1 0-1,0 0 1,1 1 0,-1-1 0,1 0 0,-1 1 0,0-1 0,1 1 0,-1-1 0,0 1 0,0-1-1,1 1 1,-1 0 0,0-1 0,0 1 0,0 0 0,0-1 0,1 1 0,-1 0 0,0 0-1,0 0 1,0 0 0,0 0 0,0 0 0,0 0 0,1 0 0,-1 0 0,0 0 0,0 1 0,0-1-1,0 0 1,0 1 0,1-1 0,-1 0 0,0 1 0,0-1 0,1 1 0,-1-1 0,-1 2-1,-2 0-17,0 1-1,-1 0 0,1 0 0,0 1 0,0-1 0,1 1 1,-1 0-1,-3 4 0,-1 7 4,-1 1 1,2 0-1,0 1 0,1-1 1,0 1-1,2 0 0,0 1 0,1-1 1,1 1-1,0 0 0,1 20 1,1-36 5,0-1 0,0 1-1,1 0 1,-1 0 0,0 0 0,1-1 0,-1 1 0,1 0-1,-1 0 1,1-1 0,0 1 0,0 0 0,0-1 0,0 1 0,0-1-1,0 1 1,0-1 0,0 0 0,1 0 0,-1 1 0,1-1 0,-1 0-1,3 1 1,-1 0 5,0-1-1,1 0 1,-1 0 0,0-1-1,1 1 1,-1-1 0,1 0-1,-1 1 1,1-2-1,-1 1 1,6-1 0,4-2 19,0 0 1,0 0 0,0-2-1,-1 1 1,17-10-1,-12 5 9,72-43-39,-80 46-1,0-1 0,0 1 1,0-2-1,-1 1 0,0-1 0,12-16 0,-20 24 15,0-1 1,0 1 0,0-1 0,1 1-1,-1-1 1,0 1 0,0 0-1,0-1 1,0 1 0,0-1 0,0 1-1,0 0 1,0-1 0,0 1-1,0-1 1,0 1 0,-1-1-1,1 1 1,0 0 0,0-1 0,0 1-1,0-1 1,-1 1 0,1 0-1,0-1 1,0 1 0,-1 0-1,1-1 1,0 1 0,-1 0 0,1 0-1,0-1 1,-1 1 0,1 0-1,0 0 1,-1 0 0,1-1-1,-1 1 1,1 0 0,0 0 0,-1 0-1,1 0 1,-1 0 0,1 0-1,-1 0 1,1 0 0,0 0 0,-1 0-1,1 0 1,-1 0 0,1 0-1,-1 0 1,0 0 0,-36-1-31,25 2 68,-50-12-71,58 10 6,0 0 0,1-1-1,-1 1 1,0-1-1,1 1 1,-1-1 0,1 0-1,0 0 1,-1-1-1,1 1 1,0-1 0,1 1-1,-5-6 1,7 8 9,0 0 0,0-1 0,0 1 1,1-1-1,-1 1 0,0-1 0,0 1 0,0 0 1,0-1-1,1 1 0,-1 0 0,0-1 0,0 1 1,1 0-1,-1-1 0,0 1 0,0 0 0,1-1 0,-1 1 1,0 0-1,1 0 0,-1-1 0,1 1 0,-1 0 1,0 0-1,1 0 0,-1 0 0,1-1 0,-1 1 1,0 0-1,1 0 0,-1 0 0,1 0 0,-1 0 1,1 0-1,-1 0 0,0 0 0,1 0 0,-1 0 1,1 0-1,-1 1 0,1-1 0,-1 0 0,30 0-51,-25 0 37,25 0-375,0 0 0,-1-2 0,1-2 0,56-13 0,-77 14 52,1 0-1,-1-1 0,1 0 0,-1-1 0,0 0 1,-1 0-1,1-1 0,-1 0 0,0-1 0,-1 0 1,0 0-1,0 0 0,0-1 0,-1 0 0,0 0 1,0-1-1,-1 0 0,5-12 0,0-6-345,-2 0 1,0-1-1,-2-1 0,-2 1 0,0-1 1,-2 1-1,-1-1 0,-1 0 1,-5-33-1,3 57 2665,-2 14-1057,-2 16-192,-5 513 9655,12-370-9530,-2-146-735,1 0 0,1 0 0,1-1 0,1 1 0,1-1 0,8 24 0,-13-95 951,-11 10-1005,-20-47 0,22 64-111,1 0-1,0-1 0,2 0 0,1-1 1,1 0-1,-3-44 0,8 67 45,0 0 0,1-1-1,-1 1 1,1 0 0,-1 0-1,1 0 1,0 0 0,0-1-1,0 1 1,0 0 0,0 1-1,0-1 1,1 0 0,-1 0-1,1 0 1,-1 1 0,1-1-1,0 1 1,-1-1 0,1 1-1,0 0 1,0 0 0,0 0 0,0 0-1,0 0 1,0 0 0,0 0-1,1 1 1,-1-1 0,3 0-1,10-2-344,0 1 0,0 0-1,23 1 1,-20 1-732,59-7-6530,-41 2 1478</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6.802"/>
    </inkml:context>
    <inkml:brush xml:id="br0">
      <inkml:brushProperty name="width" value="0.025" units="cm"/>
      <inkml:brushProperty name="height" value="0.025" units="cm"/>
    </inkml:brush>
  </inkml:definitions>
  <inkml:trace contextRef="#ctx0" brushRef="#br0">150 50 13741,'0'0'8552,"-11"-4"-6059,4 2-2067,5 1-342,-1-1 1,1 1-1,-1 0 1,1 0-1,-1 0 1,1 1-1,-1-1 1,0 1-1,1-1 1,-1 1-1,0 0 1,1 0-1,-1 0 1,0 0-1,1 1 1,-1-1-1,0 1 1,1-1-1,-1 1 1,1 0 0,-1 0-1,1 0 1,-1 0-1,1 1 1,0-1-1,0 1 1,-3 1-1,-2 8 150,0 0 0,0 0 0,1 0 0,0 1 0,1 0-1,1 0 1,0 1 0,0-1 0,2 1 0,-1 0 0,1 0 0,1 0 0,1 0 0,-1 0-1,4 20 1,-3-31-214,0 0-1,1-1 0,-1 1 1,1 0-1,-1 0 0,1-1 0,-1 1 1,1 0-1,0-1 0,0 1 1,0-1-1,0 1 0,0-1 1,0 0-1,0 1 0,1-1 0,-1 0 1,0 0-1,1 0 0,-1 0 1,1 0-1,-1 0 0,1 0 1,0 0-1,-1-1 0,1 1 0,0 0 1,0-1-1,-1 0 0,1 1 1,0-1-1,0 0 0,-1 0 1,1 0-1,0 0 0,0 0 0,0 0 1,-1-1-1,1 1 0,3-2 1,1 1 39,-1-1 1,1 0-1,0-1 1,-1 1 0,1-1-1,-1 0 1,0-1-1,0 1 1,0-1-1,7-7 1,-3 0-60,0-1 0,0 0 0,-2 0 0,1-1 0,-2 0 0,1 0 0,-2 0 0,0-1 0,0 0 0,-2 0 0,0 0 0,0 0 0,1-26 0,-4 39 0,0 0 0,0 0 0,1 0 0,-1 0 0,0 0 0,0 0 0,0 0 0,0 0 0,0 0 0,0 0 0,-1 0 0,1 0 0,0 0 0,0 0 0,-1 0 0,1 0 0,-1 0 0,1 0 0,-1 0 0,1 0 0,-1 0 0,1 1 0,-1-1 0,0 0 0,1 0 0,-1 1 0,0-1 0,0 0 0,0 1 0,0-1 0,1 1 0,-1-1 0,0 1 0,0-1 0,0 1 0,0 0 0,0-1 0,0 1 0,0 0 0,0 0 0,0 0 0,0 0 0,0 0 0,0 0 0,0 0 0,0 0 0,0 0 0,0 0 0,0 1 0,-2 0 0,-2 0 0,1 1 0,0 0 0,0 1 0,0-1 0,0 1 0,0-1 0,0 1 0,1 0 0,-1 1 0,-2 3 0,5-6 0,-2 2 0,1-1 0,-1 1 0,1 0 0,0 0 0,0 1 0,0-1 0,0 0 0,1 1 0,-1-1 0,1 0 0,0 1 0,0 0 0,0-1 0,0 5 0,2-8 0,-1 1 0,1-1 0,-1 1 0,1-1 0,-1 1 0,1-1 0,-1 0 0,1 1 0,-1-1 0,1 0 0,0 0 0,-1 1 0,1-1 0,0 0 0,-1 0 0,1 0 0,0 0 0,-1 0 0,1 0 0,0 0 0,-1 0 0,1 0 0,0 0 0,-1 0 0,1 0 0,1-1 0,20-3 0,-3-4 0,0-1 0,-1-1 0,18-12 0,-26 14 0,1 1 0,1 0 0,-1 0 0,1 1 0,0 1 0,0 0 0,1 1 0,0 0 0,-1 1 0,25-3 0,-36 6 0,1 1 0,0 0 0,-1-1 0,1 1 0,-1 0 0,1 0 0,-1-1 0,1 1 0,-1 1 0,1-1 0,-1 0 0,0 0 0,0 0 0,1 1 0,-1-1 0,0 0 0,0 1 0,-1-1 0,1 1 0,0 0 0,0-1 0,-1 1 0,1-1 0,-1 1 0,1 0 0,-1 0 0,0-1 0,1 1 0,-1 0 0,0 0 0,0-1 0,-1 4 0,-2 62 0,-17 26 0,20-93 0,0 0 0,0 0 0,0 0 0,0-1 0,0 1 0,1 0 0,-1 0 0,0 0 0,0 0 0,0-1 0,0 1 0,1 0 0,-1 0 0,0 0 0,0 0 0,0 0 0,1 0 0,-1 0 0,0 0 0,0 0 0,1 0 0,-1 0 0,0 0 0,0 0 0,1 0 0,-1 0 0,0 0 0,0 0 0,0 0 0,1 0 0,-1 0 0,0 0 0,0 0 0,1 0 0,-1 0 0,0 0 0,0 0 0,0 1 0,0-1 0,1 0 0,-1 0 0,0 0 0,0 0 0,0 1 0,0-1 0,1 0 0,-1 0 0,0 0 0,0 1 0,0-1 0,0 0 0,0 0 0,0 0 0,0 1 0,0-1 0,0 0 0,0 0 0,0 0 0,0 1 0,0-1 0,0 0 0,0 0 0,0 1 0,0-1 0,0 0 0,12-11 0,27-36 0,-14 15 0,56-54 0,-79 84 0,0 0 0,0 0 0,0 1 0,0-1 0,0 1 0,1-1 0,-1 1 0,0 0 0,1 0 0,4-1 0,-6 2 0,0 0 0,-1 0 0,1 0 0,0 0 0,0 0 0,-1 0 0,1 0 0,0 0 0,0 0 0,-1 1 0,1-1 0,0 0 0,-1 1 0,1-1 0,0 0 0,-1 1 0,1-1 0,0 1 0,-1-1 0,1 1 0,-1-1 0,1 1 0,-1-1 0,1 2 0,2 3 0,-1 0 0,0 0 0,0 1 0,-1-1 0,1 1 0,-1 0 0,0 9 0,6 17 0,-7-31 0,1 0 0,0 0 0,-1 0 0,1 0 0,0-1 0,0 1 0,0 0 0,0 0 0,0-1 0,0 1 0,0 0 0,0-1 0,0 1 0,0-1 0,0 0 0,0 1 0,0-1 0,0 0 0,0 1 0,1-1 0,-1 0 0,0 0 0,0 0 0,0 0 0,0 0 0,1-1 0,-1 1 0,0 0 0,0 0 0,0-1 0,0 1 0,0 0 0,2-2 0,39-15 0,-42 17 0,19-10 0,2 0 0,-1 1 0,1 2 0,1 0 0,-1 1 0,1 1 0,0 1 0,27-2 0,-48 6 0,0 0 0,0 0 0,0 0 0,0 0 0,0 0 0,0 1 0,0-1 0,1 0 0,-1 0 0,0 1 0,0-1 0,0 1 0,0-1 0,0 1 0,0-1 0,0 1 0,-1 0 0,1-1 0,0 1 0,0 0 0,0 0 0,-1 0 0,1-1 0,0 1 0,-1 0 0,1 0 0,-1 0 0,1 0 0,-1 0 0,1 0 0,-1 0 0,0 0 0,1 2 0,-2 44 0,0-43 0,0 0 0,1 0 0,-1 0 0,1 0 0,0 0 0,0 0 0,1 0 0,-1 0 0,1 0 0,0 0 0,1 5 0,-1-8 0,0 0 0,0-1 0,0 1 0,0-1 0,0 1 0,0 0 0,0-1 0,0 0 0,0 1 0,0-1 0,0 0 0,0 1 0,0-1 0,0 0 0,1 0 0,-1 0 0,0 0 0,0 0 0,0 0 0,0 0 0,0 0 0,0-1 0,0 1 0,0 0 0,3-2 0,26-10 0,-26 9 9,41-20 142,-43 21-196,0 1 0,0 0 0,0 1 0,0-1 0,1 0 0,-1 1 0,0-1 0,1 1-1,-1-1 1,0 1 0,1 0 0,-1 0 0,0 0 0,1 0 0,-1 1 0,0-1 0,4 2 0,-5 3-3879,-1 5-3320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7.599"/>
    </inkml:context>
    <inkml:brush xml:id="br0">
      <inkml:brushProperty name="width" value="0.025" units="cm"/>
      <inkml:brushProperty name="height" value="0.025" units="cm"/>
    </inkml:brush>
  </inkml:definitions>
  <inkml:trace contextRef="#ctx0" brushRef="#br0">164 55 15887,'-5'-2'664,"0"1"-1,-1 0 1,1 0-1,-1 0 1,1 1-1,-1 0 1,1 0-1,-1 0 1,1 0-1,-1 1 1,1 0-1,-1 0 0,1 1 1,0-1-1,-1 1 1,-7 5-1,8-5-527,1 1-1,0 0 0,-1 0 1,1 0-1,1 0 0,-1 1 1,0 0-1,1-1 0,0 1 1,0 1-1,0-1 0,0 0 1,1 1-1,0-1 0,0 1 1,0 0-1,0-1 0,1 1 1,0 0-1,0 0 0,0 0 1,0 0-1,1 0 0,0 0 0,0 1 1,0-1-1,1 0 0,1 7 1,-1-10-125,0-1 0,-1 0 1,1 0-1,0 1 0,0-1 0,0 0 1,0 0-1,0 0 0,0 0 0,0 0 1,0 0-1,0 0 0,0 0 0,0-1 1,1 1-1,-1 0 0,0-1 0,1 1 1,-1-1-1,0 1 0,1-1 1,-1 0-1,1 0 0,-1 1 0,0-1 1,1 0-1,-1 0 0,1 0 0,1-1 1,3 1 46,0 0 1,0-1-1,0 0 1,0 0-1,0-1 1,6-2-1,6-5 12,1-1 0,-2-1 0,1-1 0,-2-1 0,0 0 0,0-1-1,21-25 1,-14 16-37,48-39 0,-70 62-42,-1 1 1,1-1-1,-1 1 1,1-1-1,-1 1 0,0-1 1,1 1-1,-1-1 1,0 1-1,1-1 1,-1 1-1,0-1 1,0 1-1,1 0 0,-1-1 1,0 1-1,0-1 1,0 1-1,0 0 1,0-1-1,0 1 1,0-1-1,0 1 1,0 0-1,0-1 0,0 1 1,0 0-1,0-1 1,-1 1-1,1-1 1,0 1-1,-1 0 1,-3 29 55,-9 12 75,8-27-52,0 1-1,1 0 1,0 0-1,1 1 1,0 17-1,3-33-69,0 0 0,0 0 0,0 0 0,0-1 0,0 1 0,0 0 0,0 0 0,0 0 0,0 0 0,1-1 0,-1 1 0,0 0 0,1 0 0,-1-1 0,0 1 0,1 0 0,-1-1 0,1 1 0,-1 0 0,1-1 0,-1 1 0,1 0 0,0-1 0,-1 1 0,1-1 0,0 0 0,-1 1 0,2 0 0,24-3 0,27-24 0,-5-9 0,-37 25 0,0 1 0,1 0 0,0 1 0,0 0 0,1 1 0,0 1 0,26-9 0,-39 15 0,1 0 0,-1 0 0,1 0 0,0 0 0,-1 0 0,1 1 0,-1-1 0,1 0 0,-1 1 0,1-1 0,-1 0 0,1 1 0,-1-1 0,1 0 0,-1 1 0,1-1 0,-1 1 0,1-1 0,-1 1 0,0-1 0,0 1 0,1-1 0,-1 1 0,0 0 0,0-1 0,1 1 0,-1-1 0,0 1 0,0 0 0,0-1 0,0 1 0,0 0 0,0-1 0,0 1 0,0-1 0,0 1 0,0 1 0,-1 30 0,1-27 0,-6 31 0,5-30 0,-1 1 0,1 0 0,0 0 0,1 0 0,0-1 0,1 15 0,0-21 0,-1 0 0,0 1 0,1-1 0,-1 0 0,1 0 0,-1 1 0,1-1 0,-1 0 0,1 0 0,-1 0 0,1 0 0,-1 0 0,1 0 0,-1 0 0,1 0 0,-1 0 0,1 0 0,-1 0 0,1 0 0,0 0 0,-1 0 0,1 0 0,-1-1 0,0 1 0,1 0 0,-1 0 0,1-1 0,-1 1 0,1 0 0,-1 0 0,1-1 0,-1 0 0,18-9 0,24-23-50,41-27-361,-74 54 287,0 1 0,0 0 0,0 1 0,1 0 1,0 0-1,-1 1 0,15-2 0,-22 4 62,6 1-2863,-4 5-5122,-4 3 66</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7.942"/>
    </inkml:context>
    <inkml:brush xml:id="br0">
      <inkml:brushProperty name="width" value="0.025" units="cm"/>
      <inkml:brushProperty name="height" value="0.025" units="cm"/>
    </inkml:brush>
  </inkml:definitions>
  <inkml:trace contextRef="#ctx0" brushRef="#br0">251 2 10666,'0'0'14061,"-13"-1"-11119,4 0-2771,0 1 0,1 0 0,-1 1 0,1 0 1,-1 0-1,0 1 0,1 0 0,0 1 0,0 0 0,0 0 1,0 0-1,0 1 0,0 1 0,1-1 0,-8 7 0,3-2 25,1 1 0,0 1 0,0 0 0,-10 15 0,17-21-162,0 1 1,0 0-1,1-1 1,0 1-1,0 1 1,1-1-1,0 0 1,0 1-1,0-1 1,1 1-1,-2 12 1,3-17-55,0-1 0,0 1 1,0 0-1,1-1 0,-1 1 1,0 0-1,1 0 0,-1-1 1,1 1-1,0-1 0,-1 1 1,1-1-1,0 1 0,0-1 0,0 1 1,0-1-1,0 0 0,0 1 1,1-1-1,-1 0 0,2 2 1,1-1-119,0 0 0,0 0 0,-1-1 0,1 1 0,0-1 0,0 0 0,1 0 0,6 1 0,5-1-1337,0 0 0,0-1 0,29-4 0,0-7-3837,1-8-2263</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8.301"/>
    </inkml:context>
    <inkml:brush xml:id="br0">
      <inkml:brushProperty name="width" value="0.025" units="cm"/>
      <inkml:brushProperty name="height" value="0.025" units="cm"/>
    </inkml:brush>
  </inkml:definitions>
  <inkml:trace contextRef="#ctx0" brushRef="#br0">37 178 17585,'0'0'6577,"-7"8"-3935,-20 26-1078,27-34-1543,0 1-1,0-1 1,-1 0-1,1 0 1,0 0-1,0 1 1,0-1-1,0 0 1,-1 0-1,1 1 1,0-1-1,0 0 1,0 1-1,0-1 1,0 0-1,0 1 1,0-1 0,0 0-1,0 0 1,0 1-1,0-1 1,0 0-1,0 1 1,0-1-1,0 0 1,0 1-1,0-1 1,0 0-1,0 0 1,0 1-1,0-1 1,0 0-1,1 1 1,-1-1-1,0 0 1,0 0-1,0 1 1,1-1-1,-1 0 1,0 0-1,0 0 1,0 1-1,1-1 1,-1 0 0,0 0-1,1 0 1,-1 0-1,0 0 1,0 1-1,1-1 1,-1 0-1,1 0 1,16 0 222,-14 0-116,9 0-17,0-1 1,1-1 0,-1 0 0,0-1 0,0 0 0,0-1 0,-1 0 0,1-1 0,-1 0 0,0-1 0,0 0 0,-1 0 0,0-2 0,0 1 0,0-1 0,-1 0 0,0-1 0,-1 0 0,0-1-1,0 0 1,-1 0 0,7-13 0,-13 20-91,1 0-1,-1 0 0,1 0 0,-1 0 0,0 0 1,0 0-1,0 0 0,-1 0 0,1 0 1,-1-1-1,0 1 0,0 0 0,0-1 1,0 1-1,0 0 0,-1-4 0,0 6-16,0-1-1,0 0 0,0 1 0,0-1 0,0 1 1,0-1-1,-1 1 0,1-1 0,0 1 1,-1 0-1,1 0 0,-1-1 0,1 1 1,-1 0-1,0 1 0,0-1 0,1 0 1,-1 0-1,0 1 0,0-1 0,0 1 1,1-1-1,-1 1 0,0 0 0,0 0 1,0 0-1,-3 0 0,-3 1-2,-1 0 0,0 1 0,1 0 0,-1 0 0,1 0 0,0 1 0,0 1 0,0-1 0,0 2 0,0-1 0,1 1 0,0 0 0,0 0 0,0 1 0,1-1 0,-11 13 0,8-8 0,0 0 0,1 1 0,0 0 0,1 0 0,0 1 0,0 0 0,2 0 0,-1 0 0,2 1 0,-5 18 0,8-28-1,1 0 0,-1 0 1,1 0-1,0 0 0,0 0 0,0 0 1,0 1-1,1-1 0,-1 0 0,1 0 0,0 0 1,0-1-1,0 1 0,0 0 0,0 0 1,1 0-1,-1-1 0,1 1 0,0-1 1,-1 1-1,1-1 0,1 1 0,-1-1 0,0 0 1,0 0-1,1 0 0,-1-1 0,1 1 1,0 0-1,-1-1 0,1 0 0,0 0 0,0 0 1,0 0-1,0 0 0,0 0 0,6 0 1,6 1-245,-1 0 1,1-1-1,0-1 1,0 0 0,0-1-1,24-5 1,20-14-5949,3-9-5637</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8.673"/>
    </inkml:context>
    <inkml:brush xml:id="br0">
      <inkml:brushProperty name="width" value="0.025" units="cm"/>
      <inkml:brushProperty name="height" value="0.025" units="cm"/>
    </inkml:brush>
  </inkml:definitions>
  <inkml:trace contextRef="#ctx0" brushRef="#br0">227 31 20115,'0'0'2440,"-13"-2"-246,7 1-1971,-1 0-48,1-1-1,-1 2 1,1-1 0,-1 1 0,1-1-1,-1 2 1,0-1 0,1 1 0,-1 0-1,1 0 1,-1 1 0,1 0 0,0 0-1,0 1 1,0-1 0,0 1 0,-8 6-1,5-1-60,0 0-1,1 1 0,1 0 1,-1 0-1,1 1 0,1 0 1,-7 13-1,10-18-76,1 1 0,-1-1 0,1 1 0,0-1 0,1 1 1,-1 0-1,1-1 0,1 1 0,-1 0 0,1 0 0,-1 0 0,2 0 0,-1 0 0,1-1 1,0 1-1,2 10 0,-2-14-30,0-1 0,0 1 0,0 0 0,0 0 0,1-1 0,-1 1 0,0 0-1,1-1 1,-1 1 0,1-1 0,-1 0 0,1 1 0,0-1 0,-1 0 0,1 0 0,0 0 0,0 0 0,0-1 0,2 2 0,2-1-50,-1 0 0,1 0 1,-1 0-1,1-1 0,-1 0 0,1 0 0,6-1 0,1-1-433,0 0-1,-1-1 0,1-1 0,-1 0 0,20-9 0,-11 1-1201,-1-1 0,-1-1-1,0 0 1,-1-1 0,-1-1-1,0-1 1,-1-1-1,-1 0 1,17-25 0,7-23-5438</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9.154"/>
    </inkml:context>
    <inkml:brush xml:id="br0">
      <inkml:brushProperty name="width" value="0.025" units="cm"/>
      <inkml:brushProperty name="height" value="0.025" units="cm"/>
    </inkml:brush>
  </inkml:definitions>
  <inkml:trace contextRef="#ctx0" brushRef="#br0">156 1 15439,'0'0'2455,"-11"10"311,-2 2-2186,1 2 0,0 0 0,1 0 0,0 1 0,1 1 0,1 0 0,0 0 0,-10 28 0,10-18-89,2 1-1,0 0 1,1 0-1,2 0 1,1 0-1,1 1 1,2 28-1,0-52-472,0 0 0,0-1 0,1 1 0,-1 0 0,1-1 0,0 1 0,0 0 0,0-1 0,1 1 0,-1-1 0,1 1 0,0-1 0,0 0 0,0 0 0,0 0 0,1 0 0,3 4 0,-3-5-1,0 0 0,0-1 0,0 1 1,0-1-1,0 1 0,0-1 0,0 0 1,1-1-1,-1 1 0,0 0 0,1-1 1,-1 0-1,0 0 0,1 0 0,-1 0 1,4-1-1,5-1-23,-1-1 1,1 0-1,-1-1 0,0 0 1,0-1-1,0 0 1,0-1-1,-1 0 0,16-13 1,102-98-545,-128 118 617,0 1 1,1-1 0,-1 0-1,0 1 1,0-1 0,0 1-1,0-1 1,0 1-1,0-1 1,0 0 0,0 1-1,0-1 1,-1 1 0,0 2-1,-15 35 356,11-29-285,0 1 0,0 0-1,1 0 1,1 0 0,0 0 0,1 1-1,0 0 1,0-1 0,1 1-1,1 13 1,0-24-138,0-1 0,1 1 0,-1 0 0,1 0 0,-1 0 0,0 0 0,1-1 0,0 1 0,-1 0 0,1-1 0,-1 1 0,1 0 0,0-1 0,-1 1 0,1-1 0,0 1 0,0-1 0,0 1 0,-1-1 0,1 1 0,0-1 0,0 0 0,0 0 0,0 1 0,0-1 0,0 0 0,-1 0 0,1 0 0,0 0 0,0 0 0,0 0 0,0 0 0,0 0 0,0 0 0,0-1 0,0 1 0,-1 0 0,1-1 0,1 1 0,36-16 0,-15-1 0,-1 0 0,-1-2 0,0 0 0,28-36 0,29-28 0,-78 83 0,0 0 0,0 0 0,0-1 0,0 1 0,0 0 0,0-1 0,0 1 0,1 0 0,-1-1 0,0 1 0,0 0 0,0 0 0,1-1 0,-1 1 0,0 0 0,0 0 0,1 0 0,-1-1 0,0 1 0,1 0 0,-1 0 0,0 0 0,0 0 0,1 0 0,-1 0 0,0-1 0,1 1 0,-1 0 0,0 0 0,1 0 0,-1 0 0,0 0 0,1 0 0,-1 0 0,0 0 0,1 0 0,-1 1 0,0-1 0,1 0 0,-1 0 0,0 0 0,0 0 0,1 0 0,-1 0 0,0 1 0,1-1 0,-1 0 0,0 0 0,0 1 0,1-1 0,-1 0 0,0 0 0,0 1 0,-2 24 0,-19 41 0,20-62 0,-5 13 0,0 0 0,1 0 0,1 1 0,1 0 0,1 0 0,0-1 0,2 26 0,0-43-10,0 1 0,0-1 1,0 1-1,0-1 0,0 1 0,0 0 1,0-1-1,0 1 0,0-1 0,1 1 1,-1-1-1,0 1 0,1-1 0,-1 1 0,0-1 1,0 1-1,1-1 0,-1 1 0,1-1 1,-1 0-1,1 1 0,-1-1 0,0 0 1,1 1-1,-1-1 0,1 0 0,-1 0 1,1 1-1,-1-1 0,1 0 0,0 0 0,-1 0 1,1 0-1,-1 0 0,1 1 0,-1-1 1,1 0-1,0 0 0,-1-1 0,1 1 1,-1 0-1,1 0 0,0 0 0,1-1-138,0 1-1,-1-1 1,1 0-1,0 1 1,-1-1-1,1 0 1,-1 0-1,1 0 1,-1 0-1,1-1 1,-1 1-1,0 0 0,2-3 1,2-4-2048,-1 1 0,-1-1 0,1 0 1,-1 0-1,3-14 0,4-23-12869</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9.480"/>
    </inkml:context>
    <inkml:brush xml:id="br0">
      <inkml:brushProperty name="width" value="0.025" units="cm"/>
      <inkml:brushProperty name="height" value="0.025" units="cm"/>
    </inkml:brush>
  </inkml:definitions>
  <inkml:trace contextRef="#ctx0" brushRef="#br0">1 1 14990,'0'0'9385,"2"55"-9129,11-32-192,4 4-608,1-1-2307,0-3-2082,0-5-4515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49.853"/>
    </inkml:context>
    <inkml:brush xml:id="br0">
      <inkml:brushProperty name="width" value="0.025" units="cm"/>
      <inkml:brushProperty name="height" value="0.025" units="cm"/>
    </inkml:brush>
  </inkml:definitions>
  <inkml:trace contextRef="#ctx0" brushRef="#br0">150 0 9769,'0'0'12257,"-10"15"-10116,-11 18-817,2 0 0,2 1 0,-22 58 0,28-53-852,1 1 0,1 0 0,3 0 0,1 0 0,2 1 0,4 76 0,1-104-472,0 0 0,1 1 0,0-2 0,1 1 0,1 0 0,8 17 0,-9-90 0,-3 12-258,2 0-1,17-88 1,-14 109 130,1 1 0,1 0 0,2 0 0,0 1 0,1 0 0,24-36 0,-30 54 125,1 0 0,-1 1-1,1-1 1,1 1 0,-1 0 0,1 1-1,0 0 1,1 0 0,-1 0 0,1 1-1,13-5 1,-15 7 17,-1 0 0,1 0 0,1 0 0,-1 1 0,0 0 0,0 0 0,0 1-1,1-1 1,-1 2 0,0-1 0,1 0 0,-1 1 0,0 1 0,0-1 0,0 1 0,10 4 0,-14-6-10,-1 1 0,0-1 1,1 1-1,-1 0 0,0-1 0,0 1 1,0 0-1,1 0 0,-1 0 1,0 0-1,0 0 0,0 0 1,-1 0-1,1 1 0,0-1 0,0 0 1,0 0-1,-1 1 0,1-1 1,-1 1-1,1-1 0,-1 0 1,0 1-1,1-1 0,-1 1 0,0-1 1,0 1-1,0-1 0,0 0 1,0 1-1,0-1 0,-1 1 1,1-1-1,0 1 0,-1-1 0,1 0 1,-2 3-1,0 0 59,0 0 1,-1 0-1,1 0 0,-1 0 0,0 0 1,0-1-1,-1 1 0,1-1 1,-1 0-1,-4 4 0,-23 12 109,-1-2 1,-59 24-1,-4 2-75,94-40-162,12-2-241,15-2-1683,56-29-8938,-33 10 2850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40.053"/>
    </inkml:context>
    <inkml:brush xml:id="br0">
      <inkml:brushProperty name="width" value="0.025" units="cm"/>
      <inkml:brushProperty name="height" value="0.025" units="cm"/>
    </inkml:brush>
  </inkml:definitions>
  <inkml:trace contextRef="#ctx0" brushRef="#br0">882 78 7911,'0'0'3737,"-10"-4"-1772,-39-12-753,-2 2 0,0 1 0,-76-7 0,45 12-823,-132 5 1,198 4-367,0 1 1,0 0 0,1 1 0,-1 0 0,1 1 0,-1 1 0,1 1 0,1 0 0,-1 1 0,-17 11 0,23-12 26,1 0 1,0 1 0,0 0 0,0 0 0,1 0-1,1 1 1,-1 0 0,1 0 0,0 1-1,1 0 1,0 0 0,0 0 0,1 0 0,1 1-1,-1 0 1,-3 19 0,5-21-44,1 0 0,0 0-1,0 0 1,0 1 0,1-1 0,0 0 0,1 1-1,0-1 1,0 0 0,1 0 0,0 0 0,0 0-1,1 0 1,0 0 0,1-1 0,-1 1 0,1-1 0,1 0-1,0 0 1,0 0 0,0-1 0,0 0 0,1 0-1,0 0 1,0-1 0,1 1 0,0-1 0,12 6-1,9 5 280,0-2-1,0-1 1,1-1-1,1-2 0,0-1 1,53 10-1,-38-13-15,0-1 0,1-3 0,-1-1 0,49-6 0,-61 0-223,0-1 1,0-1-1,-1-3 1,0 0-1,-1-2 1,0-1 0,-1-2-1,0-1 1,-1-1-1,29-23 1,-50 34-23,0-1 0,0 0 0,-1 0 0,1-1 0,-2 0 0,1 0-1,-1-1 1,-1 0 0,1 0 0,6-18 0,-10 23-25,-1 1 0,0-1 0,0 0-1,-1 1 1,1-1 0,-1 0 0,0 0-1,0 1 1,0-1 0,0 0 0,-1 0 0,1 1-1,-1-1 1,0 0 0,0 1 0,-1-1-1,1 1 1,-1-1 0,1 1 0,-1 0-1,0 0 1,-1-1 0,1 2 0,0-1 0,-1 0-1,1 0 1,-1 1 0,0-1 0,0 1-1,0 0 1,0 0 0,-6-3 0,-14-6-1176,-2 0 0,1 1 1,-45-11-1,22 8-3901,-2-3-6673</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0.194"/>
    </inkml:context>
    <inkml:brush xml:id="br0">
      <inkml:brushProperty name="width" value="0.025" units="cm"/>
      <inkml:brushProperty name="height" value="0.025" units="cm"/>
    </inkml:brush>
  </inkml:definitions>
  <inkml:trace contextRef="#ctx0" brushRef="#br0">203 0 15182,'0'0'13704,"-12"2"-11542,0 0-1979,0 1 1,0 0-1,1 0 1,0 2-1,-1-1 1,-17 12-1,23-13-159,1 0 0,-1 0 0,1 1 1,0 0-1,0 0 0,1 0 0,-1 1 0,1-1 0,0 1 1,0 0-1,1 0 0,-1 1 0,1-1 0,0 1 0,1-1 1,-1 1-1,-1 10 0,4-15-24,0 0 0,0 0 0,0 0 0,0 0 0,0 0 0,0 0 0,1 0 0,-1 0 0,1 0 0,-1 0 0,0-1 0,1 1 0,-1 0 0,1 0 0,0 0 0,-1 0 0,1-1 0,0 1 0,0 0 0,-1-1 0,1 1 0,0 0 0,0-1 0,0 1 0,0-1 0,0 1 0,-1-1 0,1 0 0,0 1 0,0-1 0,0 0 0,0 0 0,0 1 0,0-1 0,1 0 0,-1 0 0,0 0 0,0 0 0,1-1 0,49 0 0,-45 0 0,30-2-105,22-3-529,60 2 1,-117 4 653,1 0-1,-1 0 1,0-1 0,1 1 0,-1 0-1,1 1 1,-1-1 0,1 0-1,-1 0 1,0 0 0,1 1 0,-1-1-1,1 1 1,-1-1 0,0 1-1,0 0 1,1-1 0,-1 1 0,0 0-1,0 0 1,0 0 0,0 0-1,0 0 1,0 0 0,0 0 0,0 0-1,0 0 1,0 0 0,-1 1-1,1-1 1,0 0 0,-1 1 0,1-1-1,0 3 1,-2-2 16,1 1 0,-1 0 0,1-1 0,-1 1-1,0-1 1,0 1 0,0-1 0,-1 0 0,1 1 0,0-1 0,-1 0 0,1 0 0,-1 0 0,0 0-1,0 0 1,0 0 0,0 0 0,-3 1 0,-30 22-36,-2-2 0,0-1 0,-2-2 0,0-1 0,-54 16 0,88-33-8,-22 4-1292,27-6 1130,-1 0 0,1 0 0,-1 0 1,0 0-1,1 0 0,-1-1 0,1 1 0,-1 0 0,1 0 1,-1 0-1,1-1 0,-1 1 0,1 0 0,-1-1 0,1 1 0,-1 0 1,1-1-1,-1 1 0,1-1 0,0 1 0,-1-1 0,1 1 1,0-1-1,-1 1 0,1-1 0,0 1 0,0-1 0,-1 1 1,1-1-1,0 1 0,0-1 0,0 0 0,0 1 0,0-1 0,0 1 1,0-1-1,0-1 0,0-19-14681</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1.425"/>
    </inkml:context>
    <inkml:brush xml:id="br0">
      <inkml:brushProperty name="width" value="0.025" units="cm"/>
      <inkml:brushProperty name="height" value="0.025" units="cm"/>
    </inkml:brush>
  </inkml:definitions>
  <inkml:trace contextRef="#ctx0" brushRef="#br0">9 1 14382,'0'0'9219,"-1"12"-8402,-1 10-355,-1-2-153,2 0-1,0 0 1,0-1-1,2 1 0,1 0 1,6 30-1,-7-48-279,-1 0 1,1-1-1,0 1 1,0 0-1,0-1 1,0 1-1,0-1 1,0 1-1,0-1 1,0 0-1,0 1 1,1-1-1,-1 0 1,1 0-1,-1 0 1,1 0-1,-1 0 1,1 0-1,0-1 1,-1 1-1,1 0 1,3 0-1,-2-1 44,1 0 0,-1 0 0,1 0 0,0 0-1,-1-1 1,1 1 0,-1-1 0,1 0 0,-1 0 0,7-3 0,4-3 184,1-1 1,-1-1-1,23-17 1,-35 25-254,25-22 70,-21 17-68,1-1-1,0 1 0,0 0 1,0 1-1,1 0 1,0 0-1,0 1 0,0 0 1,1 0-1,-1 0 1,19-3-1,-26 7 4,0 0-1,0 0 1,-1 0 0,1 1-1,0-1 1,0 0-1,0 1 1,0-1 0,-1 1-1,1-1 1,0 1-1,0-1 1,-1 1 0,1-1-1,0 1 1,-1 0 0,1-1-1,0 1 1,-1 0-1,1-1 1,-1 1 0,1 0-1,-1 0 1,0 0 0,1 0-1,-1-1 1,0 1-1,0 0 1,1 0 0,-1 0-1,0 0 1,0 1-1,2 38 641,-3-31-493,1 116 581,5-123 71,5-8-551,7-10-126,34-38-76,-4 3-56,53-45 0,-98 94-1,0 0 0,0 1 1,0-1-1,0 1 0,0-1 0,0 1 1,1 0-1,-1-1 0,0 1 0,1 0 0,-1 1 1,0-1-1,1 0 0,-1 1 0,1-1 1,-1 1-1,4 0 0,-5 1 1,1-1 0,-1 1 0,0 0 0,0 0-1,0 0 1,0 0 0,1 0 0,-1 0 0,0 0 0,-1 0 0,1 1 0,0-1 0,0 0 0,0 0-1,-1 1 1,1-1 0,-1 1 0,1-1 0,-1 0 0,0 1 0,1-1 0,-1 1 0,0-1-1,0 1 1,0-1 0,0 1 0,0-1 0,-1 3 0,2 14 7,-1-1 1,0 1-1,-2 0 1,0 0-1,-1-1 0,-1 0 1,0 1-1,-1-1 1,-9 18-1,14-35-40,0 1 1,0-1-1,0 1 1,0-1-1,0 0 1,0 1-1,0-1 1,0 1-1,-1-1 1,1 0-1,0 1 1,0-1-1,0 1 1,-1-1-1,1 0 1,0 1-1,-1-1 1,1 0-1,0 0 1,-1 1-1,1-1 1,0 0-1,-1 0 1,1 1-1,0-1 1,-1 0-1,1 0 1,-1 0-1,1 0 1,0 1-1,-1-1 1,1 0-1,-1 0 1,1 0-1,-1 0 1,-4-16-3119,3-33-6184,2 46 8029,0-46-11558</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1.770"/>
    </inkml:context>
    <inkml:brush xml:id="br0">
      <inkml:brushProperty name="width" value="0.025" units="cm"/>
      <inkml:brushProperty name="height" value="0.025" units="cm"/>
    </inkml:brush>
  </inkml:definitions>
  <inkml:trace contextRef="#ctx0" brushRef="#br0">0 0 19859,'0'0'2722,"5"50"-1697,7-28-800,5 1-161,4-2-897,1-6-3171,-1-2-7815</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2.211"/>
    </inkml:context>
    <inkml:brush xml:id="br0">
      <inkml:brushProperty name="width" value="0.025" units="cm"/>
      <inkml:brushProperty name="height" value="0.025" units="cm"/>
    </inkml:brush>
  </inkml:definitions>
  <inkml:trace contextRef="#ctx0" brushRef="#br0">71 61 18834,'-5'11'2092,"-8"19"-628,2-1 0,1 2-1,2-1 1,1 1 0,-7 62-1,12-59-878,1 0-1,2 0 1,5 40-1,-6-71-567,0-1 0,1 0 0,-1 1 0,1-1-1,-1 0 1,1 0 0,0 1 0,0-1 0,0 0-1,0 0 1,0 0 0,0 0 0,1 0 0,-1 0-1,1 0 1,-1-1 0,3 3 0,-3-4-9,-1 1 1,1-1-1,-1 0 1,0 0-1,1 0 1,-1 0-1,1 0 1,-1 0-1,0 0 1,1 0-1,-1 0 1,1 0-1,-1 0 1,1 0-1,-1 0 1,0 0 0,1 0-1,-1-1 1,1 1-1,-1 0 1,0 0-1,1 0 1,-1-1-1,0 1 1,1 0-1,-1 0 1,0-1-1,1 1 1,-1 0-1,1-1 1,8-24 129,-5 3-136,0 1 0,-2-1-1,0 0 1,-2 1 0,0-1 0,-2 0-1,0 0 1,-6-22 0,-2 26-77,4 29-92,5 32-98,2-40 262,0 0 0,0 0 0,0 0 0,0 0 0,0 0 0,1 0 0,-1 0 0,1 0 1,0-1-1,-1 1 0,1-1 0,1 1 0,-1-1 0,0 0 0,0 0 0,1 0 0,0 0 0,-1 0 0,1 0 0,0-1 0,0 1 0,0-1 1,-1 0-1,2 0 0,-1 0 0,0 0 0,0 0 0,0-1 0,0 0 0,0 1 0,5-1 0,1 0 11,-1-1 0,1 1 0,-1-1 0,0 0 0,1-1 0,-1 0 0,0-1 0,0 1 0,0-2 0,14-6 1,-5-2 25,0 0 0,-1-1 0,0 0 0,-1-1 0,-1-1 0,0-1 0,20-29 0,-26 33-16,-1 0 1,0 0-1,-1 0 1,0-1-1,-1 0 1,-1 0-1,0-1 1,0 1-1,-2-1 1,0 1-1,0-1 1,-1-20-1,-1 33-18,1 0 0,-1 0 0,0 0 0,0 0 0,0 0 0,0 0 0,0 0 0,-1 0 0,1 0 0,0 0 0,0 0 0,-1 0 0,1 1 0,0-1 0,-1 0 0,1 0 0,-1 0 0,1 0 0,-1 0 0,1 1 0,-1-1 0,0 0 0,1 1 0,-1-1 0,0 0 0,0 1 0,0-1 0,1 1 0,-1-1 0,0 1 0,0-1 0,0 1 0,0 0 0,0-1 0,0 1 0,0 0 0,0 0 0,0 0 0,0 0 0,0 0 0,1 0 0,-1 0 0,0 0 0,0 0 0,0 0 0,-1 1 0,-2 0 0,0 0 0,1 1 0,-1-1 0,1 1 0,0 0 0,0 0 0,-1 1 0,1-1 0,1 0 0,-1 1 0,-3 3 0,-7 10 0,1 1 0,0 0 0,1 1 0,1 0 0,1 1 0,0 0 0,2 1 0,0 0 0,1 0 0,1 0 0,1 0 0,-3 28 0,7-46 0,0 1 0,0 0 0,0-1 0,0 1 0,0 0 0,0 0 0,1-1 0,-1 1 0,1 0 0,0-1 0,0 1 0,0-1 0,0 1 0,0-1 0,0 1 0,1-1 0,-1 0 0,1 1 0,0-1 0,-1 0 0,1 0 0,3 2 0,-2-3 0,0 1 0,1 0 0,0-1 0,-1 1 0,1-1 0,0 0 0,0 0 0,-1-1 0,1 1 0,0-1 0,0 0 0,0 0 0,7-1 0,7-2 0,1-1 0,0 0 0,-1-2 0,0 0 0,19-10 0,-34 14 0,0 1 0,1-1 0,-1 1 0,0-1 0,1 1 0,0 0 0,-1 0 0,1 1 0,-1-1 0,1 1 0,6 0 0,-8 1 0,-1 0 0,0 0 0,1 0 0,-1 0 0,0 0 0,0 0 0,0 1 0,0-1 0,0 1 0,0-1 0,-1 0 0,1 1 0,0-1 0,-1 1 0,1 0 0,-1-1 0,1 1 0,-1-1 0,0 1 0,0 0 0,1-1 0,-1 1 0,-1 0 0,1-1 0,0 1 0,0 0 0,-1 1 0,-12 160-1602,13-162 1386,0-1 0,0 1-1,0-1 1,0 1-1,1-1 1,-1 1-1,0-1 1,0 1-1,0-1 1,1 1 0,-1-1-1,0 1 1,1-1-1,-1 1 1,0-1-1,1 1 1,-1-1-1,1 0 1,-1 1 0,1-1-1,-1 0 1,1 0-1,-1 1 1,1-1-1,-1 0 1,1 0-1,-1 0 1,1 1 0,-1-1-1,1 0 1,-1 0-1,1 0 1,-1 0-1,1 0 1,0 0-1,-1 0 1,1 0 0,-1 0-1,1 0 1,-1-1-1,1 1 1,-1 0-1,1 0 1,-1 0-1,1-1 1,-1 1-1,1 0 1,-1-1 0,1 1-1,-1 0 1,0-1-1,1 1 1,-1-1-1,1 1 1,14-18-6841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2.567"/>
    </inkml:context>
    <inkml:brush xml:id="br0">
      <inkml:brushProperty name="width" value="0.025" units="cm"/>
      <inkml:brushProperty name="height" value="0.025" units="cm"/>
    </inkml:brush>
  </inkml:definitions>
  <inkml:trace contextRef="#ctx0" brushRef="#br0">76 10 17457,'0'0'6961,"10"7"-5082,-3-3-1539,-2 0-15,0 0-1,0-1 0,0 1 0,0-1 0,0 0 1,1-1-1,0 0 0,-1 1 0,1-2 0,0 1 1,0-1-1,0 0 0,12 1 0,-18-2-303,1 0-1,-1 0 0,1 0 1,0 0-1,-1-1 1,1 1-1,-1 0 0,1 0 1,0 0-1,-1-1 0,1 1 1,-1 0-1,1-1 1,-1 1-1,1 0 0,-1-1 1,1 1-1,-1-1 1,0 1-1,1-1 0,-1 1 1,1-1-1,-1 1 1,0-1-1,0 1 0,1-1 1,-1 0-1,0 1 1,0-1-1,0 1 0,0-1 1,1 0-1,-1 1 0,0-1 1,0 1-1,0-1 1,0 0-1,0 1 0,-1-1 1,1 1-1,0-1 1,0 0-1,0 1 0,0-1 1,-1 1-1,1-1 1,0 1-1,-1-1 0,0 0 1,0-1 20,0 0-1,0 0 1,0 0 0,0 0 0,0 0 0,-1 0-1,1 1 1,-1-1 0,1 0 0,-1 1 0,0 0-1,0-1 1,-2 0 0,-1 0-41,0 0 0,0 1 0,-1 0 0,1 0 0,-1 0 0,1 1 0,-1 0 0,1 0 0,-1 1 0,0-1 0,1 1 0,0 0 0,-1 0 0,1 1 0,0 0 0,-1 0 0,1 0 0,0 0 0,1 1 0,-1 0 0,0 0 0,1 0 0,-1 1 0,1 0 0,0-1 0,0 1 0,1 1 0,-1-1 0,1 0 0,0 1 0,0 0 0,0 0 0,1 0 0,0 0 0,0 0 0,0 0 0,0 0 0,1 1 0,0-1 0,0 1 0,1-1 0,-1 1 0,1-1 0,1 10 0,0-12-33,0 0 1,1 0-1,-1 0 0,1 0 1,-1 0-1,1 0 0,0 0 1,0 0-1,1-1 1,-1 1-1,0-1 0,1 0 1,0 1-1,-1-1 0,1 0 1,0-1-1,0 1 0,0 0 1,0-1-1,0 0 0,1 0 1,-1 0-1,0 0 1,0 0-1,6 0 0,11 3-1179,-1-2 1,39 1-1,1-5-7308,7-11-7303</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3.279"/>
    </inkml:context>
    <inkml:brush xml:id="br0">
      <inkml:brushProperty name="width" value="0.025" units="cm"/>
      <inkml:brushProperty name="height" value="0.025" units="cm"/>
    </inkml:brush>
  </inkml:definitions>
  <inkml:trace contextRef="#ctx0" brushRef="#br0">30 58 14638,'0'0'8429,"-2"12"-7345,-9 41 133,-5 105 0,15-157-1193,1 1 0,0 0-1,0-1 1,0 1 0,0-1-1,1 1 1,-1-1 0,0 1 0,1-1-1,-1 1 1,0 0 0,1-1-1,0 0 1,-1 1 0,1-1 0,0 1-1,0-1 1,0 0 0,0 0 0,0 1-1,0-1 1,0 0 0,0 0-1,1 0 1,-1 0 0,0 0 0,1-1-1,-1 1 1,0 0 0,1-1-1,-1 1 1,1-1 0,-1 1 0,1-1-1,-1 1 1,1-1 0,0 0-1,-1 0 1,1 0 0,-1 0 0,1 0-1,0 0 1,1-1 0,3 0 89,1 0 1,-1-1-1,1 0 1,-1 0-1,0-1 0,0 1 1,0-2-1,0 1 1,7-5-1,5-6 51,-1-1 1,0-1-1,-1 0 0,0-1 1,23-34-1,-30 37-133,0 0 0,-2 0 0,1-1 0,-2 0 0,0 0 0,-1 0 0,0-1 0,4-31 0,-10 51-80,-3 33-166,2 0-1,2 40 1,0-66 237,1 0-1,1 0 1,0 0-1,0 0 1,1 0-1,0-1 0,1 1 1,0-1-1,1 0 1,0 0-1,0 0 1,12 14-1,-14-20 8,0-1 0,-1 0 0,1 0 0,1 0 0,-1-1 0,0 1 0,1-1 0,-1 0 0,1 0 0,0 0 0,0 0 0,0-1 0,0 1 0,0-1 0,0 0 0,0 0 0,0-1 1,7 1-1,-5-1 53,-1-1 1,1 0 0,0 0 0,-1-1 0,1 0 0,-1 1 0,1-2 0,-1 1 0,0-1 0,0 0 0,0 0 0,5-4 0,2-3 69,-1 0 1,0-1-1,0 0 1,-1-1-1,0 0 1,-1-1-1,-1 0 1,0 0-1,7-17 1,-11 21-153,0-1 0,-1 0 0,0 0 0,-1-1 0,2-17 0,-3 26 0,-1 0 0,0 0 0,0 0 0,0-1 0,0 1 0,0 0 0,0 0 0,-1 0 0,1 0 0,-1 0 0,1 0 0,-1 0 0,0 1 0,0-1 0,0 0 0,0 0 0,0 0 0,0 1 0,0-1 0,-1 0 0,1 1 0,0 0 0,-1-1 0,0 1 0,1 0 0,-1-1 0,0 1 0,1 0 0,-1 0 0,0 0 0,0 1 0,0-1 0,0 0 0,0 1 0,-2-1 0,-58-5 4,58 6-6,-1 0 1,1 0-1,-1 0 0,1 1 1,-1 0-1,1-1 0,0 2 1,-1-1-1,1 0 0,0 1 1,-5 2-1,8-3-155,1-1-1,0 1 1,0-1 0,0 1-1,0 0 1,0-1 0,0 1-1,0-1 1,0 1-1,0-1 1,0 1 0,0 0-1,1-1 1,-1 1 0,0-1-1,0 1 1,0-1 0,1 1-1,-1-1 1,0 1 0,1-1-1,-1 1 1,0-1 0,1 0-1,-1 1 1,0-1-1,1 1 1,-1-1 0,1 0-1,-1 1 1,1-1 0,-1 0-1,1 0 1,-1 1 0,1-1-1,-1 0 1,1 0 0,0 0-1,-1 0 1,2 0 0,23 12-4373,-3-6 254,4-1-2424</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3.766"/>
    </inkml:context>
    <inkml:brush xml:id="br0">
      <inkml:brushProperty name="width" value="0.025" units="cm"/>
      <inkml:brushProperty name="height" value="0.025" units="cm"/>
    </inkml:brush>
  </inkml:definitions>
  <inkml:trace contextRef="#ctx0" brushRef="#br0">179 74 11659,'0'0'12348,"-8"-2"-10368,-1-1-1759,6 1-109,-1 0 0,1 1 0,0-1 1,-1 1-1,1 0 0,-1 0 0,0 1 1,1-1-1,-1 0 0,0 1 0,1 0 1,-1 0-1,0 0 0,1 1 0,-1-1 1,0 1-1,1 0 0,-1 0 0,1 0 1,-1 0-1,1 1 0,-1-1 0,1 1 0,0 0 1,0 0-1,0 0 0,-3 3 0,-4 7 336,0 1 0,-15 24-1,23-33-366,-1 1 0,1-1-1,0 1 1,1 0 0,-1 0-1,1 0 1,-1-1 0,2 2-1,-1-1 1,0 0 0,1 0-1,1 9 1,-1-12-75,1-1 0,0 1 1,0-1-1,0 0 0,0 1 0,0-1 0,1 0 0,-1 0 0,0 0 1,1 0-1,-1 0 0,0 0 0,1 0 0,-1 0 0,1-1 1,-1 1-1,1 0 0,0-1 0,-1 1 0,1-1 0,0 0 1,-1 1-1,1-1 0,0 0 0,-1 0 0,1 0 0,3-1 0,49-2 121,-53 3-127,18-4 35,1 0-1,-1-2 1,22-8-1,-26 8 17,0 0-1,1 1 1,-1 1-1,1 1 0,0 0 1,18 0-1,-34 3 148,0 0-198,0 1 1,0-1 0,0 0 0,0 0 0,0 0 0,0 0-1,-1 1 1,1-1 0,0 0 0,0 0 0,0 0 0,0 0-1,0 0 1,0 1 0,0-1 0,-1 0 0,1 0 0,0 0-1,0 0 1,0 0 0,0 0 0,-1 0 0,1 0 0,0 1-1,0-1 1,0 0 0,0 0 0,-1 0 0,1 0 0,0 0-1,0 0 1,0 0 0,-1 0 0,1 0 0,0 0 0,0 0-1,0 0 1,-1 0 0,1-1 0,0 1 0,0 0 0,0 0-1,0 0 1,-1 0 0,1 0 0,0 0 0,0 0 0,0 0 0,0 0-1,0-1 1,-1 1 0,1 0 0,0 0 0,0 0 0,0-1-1,-9-6-9,2-7 9,1 0 0,1 0 0,0-1 0,1 0 0,0 0 0,1 0 0,1 0 0,-1-26 0,4 41-12,-1-1-1,1 0 1,0 1 0,-1-1-1,1 1 1,0-1 0,-1 0-1,1 1 1,0-1 0,0 1-1,0 0 1,-1-1 0,1 1-1,0 0 1,0-1 0,0 1-1,0 0 1,0 0 0,0 0-1,-1 0 1,1 0 0,0 0-1,0 0 1,0 0 0,1 0-1,32 2-1102,-30-2 853,123 18-12859,-94-18 6095</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4.129"/>
    </inkml:context>
    <inkml:brush xml:id="br0">
      <inkml:brushProperty name="width" value="0.025" units="cm"/>
      <inkml:brushProperty name="height" value="0.025" units="cm"/>
    </inkml:brush>
  </inkml:definitions>
  <inkml:trace contextRef="#ctx0" brushRef="#br0">1 1 18866,'0'0'5061,"15"67"-2179,-11-22-864,-1 8-512,-2 6-321,-1 3-416,0-3-385,0-5-288,0-7-96,0-6 0,0-10 0,2-8 0,6-9-128,3-6-1602,-2-8-1537,4 0-2050,-2-14-2434</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9:54.520"/>
    </inkml:context>
    <inkml:brush xml:id="br0">
      <inkml:brushProperty name="width" value="0.025" units="cm"/>
      <inkml:brushProperty name="height" value="0.025" units="cm"/>
    </inkml:brush>
  </inkml:definitions>
  <inkml:trace contextRef="#ctx0" brushRef="#br0">213 277 12844,'0'0'7442,"-8"0"-3289,-1 1-3733,-1 0 0,2 0-1,-1 1 1,0 1 0,0 0-1,0 0 1,1 0 0,0 1 0,0 0-1,0 1 1,0 0 0,1 0-1,-1 1 1,-12 12 0,14-12-308,0 0-1,0 0 1,1 0 0,0 1-1,0 0 1,0 0 0,1 1 0,0-1-1,0 1 1,1 0 0,0 0-1,0 0 1,1 0 0,0 0 0,1 1-1,0-1 1,-1 11 0,3-17-111,-1-1-1,0 1 1,0-1 0,0 1 0,1 0 0,-1-1 0,1 1 0,-1-1 0,1 1 0,0-1-1,0 0 1,-1 1 0,1-1 0,0 0 0,0 0 0,0 1 0,1-1 0,-1 0 0,0 0-1,0 0 1,0 0 0,1 0 0,2 1 0,0 0 0,0-1-1,0 0 1,1 0-1,-1 0 1,0 0 0,0-1-1,1 1 1,8-2-1,-2 1 0,1-2-1,0 0 0,0 0 0,-1-1 1,0 0-1,12-6 0,0-3 1,-2-1 0,0 0 0,0-2 0,-1-1 0,-1 0 0,-1-1 0,0-2 0,27-36 0,-27 31 0,-2-1 0,0 0 0,-2-2 0,-1 1 0,-1-2 0,-1 0 0,8-30 0,-17 49 0,0-1 0,0 1 0,-1 0 0,0-1 0,-1-15 0,0 25 0,0-1 0,0 0 0,0 1 0,0-1 0,0 1 0,0-1 0,0 1 0,0-1 0,-1 1 0,1-1 0,0 0 0,0 1 0,0-1 0,-1 1 0,1-1 0,0 1 0,-1-1 0,1 1 0,0 0 0,-1-1 0,1 1 0,-1-1 0,1 1 0,-1 0 0,1-1 0,-1 1 0,1 0 0,-1 0 0,1-1 0,-1 1 0,1 0 0,-1 0 0,1 0 0,-1 0 0,1-1 0,-1 1 0,0 0 0,1 0 0,-1 0 0,1 0 0,-1 0 0,1 1 0,-1-1 0,0 0 0,1 0 0,-1 0 0,1 0 0,-1 1 0,1-1 0,-1 0 0,-25 20 0,17-7 0,0 0 0,1 1 0,0-1 0,1 2 0,1-1 0,0 1 0,1 0 0,-5 29 0,5-22 0,2 1 0,1-1 0,0 1 0,2 0 0,4 37 0,-3-53 19,1 0-1,-1 0 1,1 0-1,1 0 1,0 0 0,0 0-1,0 0 1,0-1-1,1 0 1,0 1 0,1-1-1,-1-1 1,1 1 0,1-1-1,-1 0 1,0 0-1,13 8 1,-8-7-171,0-1-1,1 0 1,-1 0 0,1-1 0,0 0-1,0-1 1,0 0 0,0-1 0,1-1-1,21 2 1,15-4-6548</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3:17.402"/>
    </inkml:context>
    <inkml:brush xml:id="br0">
      <inkml:brushProperty name="width" value="0.025" units="cm"/>
      <inkml:brushProperty name="height" value="0.025" units="cm"/>
    </inkml:brush>
  </inkml:definitions>
  <inkml:trace contextRef="#ctx0" brushRef="#br0">3064 225 8296,'1'0'13,"-1"0"0,0 0 0,0 0 0,0 0 0,0 0 0,0 0 0,1 0 0,-1 0 0,0 0 0,0 0 0,0 0 0,0 0 0,1 0 0,-1 0 0,0 0 0,0 0 0,0 0 0,0 0 0,0-1 0,1 1 1,-1 0-1,0 0 0,0 0 0,0 0 0,0 0 0,0 0 0,0 0 0,0-1 0,0 1 0,1 0 0,-1 0 0,0 0 0,0 0 0,0 0 0,0-1 0,0 1 0,0 0 0,0 0 0,0 0 0,0 0 0,0-1 0,0 1 0,0 0 0,0 0 0,0 0 0,0 0 0,0 0 0,0-1 0,0 1 0,0 0 0,0 0 0,-8-12 1532,-11-7 1214,2 12-2001,1 1 0,-2 1 0,1 0 0,0 1 0,-28-2 0,-11-3 294,-40-5 791,0 4 0,-144 3 1,152 6-1529,54-2 240,0-1-1,1-2 0,-1-2 1,-51-18-1,42 12-237,-77-14 0,41 16-216,0 4 1,0 3-1,-1 4 1,-109 12-1,11 8-37,-266-7 0,366-14-63,17-1-3,0 3 1,1 2-1,-75 13 1,114-9-16,-1 0 1,2 1 0,-1 2-1,1 0 1,0 1-1,-21 14 1,-106 84-6,137-99 31,-2 3-30,1 1 1,0 0 0,1 1-1,1 0 1,0 1-1,1 0 1,0 0 0,1 1-1,1 0 1,-5 20 0,10-32 7,0 0 1,0 1-1,0-1 1,0 0 0,1 1-1,0-1 1,0 0 0,0 1-1,0-1 1,1 1-1,0-1 1,0 0 0,0 0-1,0 0 1,1 1 0,-1-1-1,5 7 1,-2-6 5,0 0-1,0 0 1,0-1 0,1 1 0,0-1 0,0 0 0,0 0-1,0-1 1,0 0 0,1 0 0,7 3 0,5 1 6,0-1 0,1 0 0,0-2 1,0 0-1,1-1 0,-1-1 0,21-1 1,26 2 48,78 12 0,53-2 19,-46-5-65,-94-5 16,-1-3 0,68-9 0,-66 4-13,103 0 9,34-4 4,-105 3-18,128 9 0,-139 1 0,0-4 0,116-14 0,-40-5-144,251 2 0,-381 16 126,1-1 1,-1-1 0,1-2 0,-1 0 0,-1-1-1,40-16 1,-24 5 41,0-3-1,-1-1 0,36-26 1,-74 46-8,1 0 0,-1 0 0,1 0 0,-1-1 0,0 1-1,1-1 1,-1 1 0,0-1 0,0 1 0,0-1 0,0 0 0,0 1 0,-1-1 0,1 0 0,0 0 0,-1 1 0,1-1 0,-1 0 0,0 0 0,1 0 0,-1 0-1,0 0 1,0 0 0,0 0 0,-1 0 0,1 1 0,0-1 0,-1-2 0,-3-7 12,0 1 1,0-1-1,-1 1 0,-6-10 1,-13-33-25,23 48-3,0 0-1,-1 0 0,1 0 1,-1 0-1,0 1 0,0-1 1,-1 0-1,0 1 0,1 0 1,-1-1-1,-1 1 0,-4-5 0,0 3 5,1 0 0,-2 1-1,1-1 1,0 2 0,-18-8-1,16 8-196,-1 0-1,0 1 1,0 1-1,0 0 0,0 0 1,-18 0-1,-71 5-6733,72-1 3638,-57 5-10651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43.221"/>
    </inkml:context>
    <inkml:brush xml:id="br0">
      <inkml:brushProperty name="width" value="0.025" units="cm"/>
      <inkml:brushProperty name="height" value="0.025" units="cm"/>
    </inkml:brush>
  </inkml:definitions>
  <inkml:trace contextRef="#ctx0" brushRef="#br0">1815 172 6598,'0'0'3716,"1"-9"-1122,-1 6-2448,0 0 0,0 0 1,0 0-1,0 0 0,0 0 0,-1 0 0,1 0 0,-1 0 0,0 1 1,0-1-1,0 0 0,0 0 0,-3-3 0,2 3-76,-1 0 0,0 0 1,0 0-1,0 1 0,0-1 0,-1 1 0,1 0 0,0 0 0,-1 0 0,0 1 0,1-1 1,-7-1-1,-46-12 126,0 2 0,-1 3 1,-62-4-1,47 6-138,-86-9 656,0 6-1,-163 11 1,287 2-564,-1 2 0,1 2 1,0 0-1,1 3 0,-1 1 0,2 1 1,-41 19-1,49-17-87,0 1 0,1 0 0,1 2-1,0 1 1,1 0 0,1 2 0,1 0 0,0 1 0,-26 38 0,12-8-52,1 2 1,4 0 0,1 2-1,3 1 1,-29 98-1,49-139-15,0 0-1,2 0 0,0 0 1,0 0-1,1 0 0,1 1 1,0-1-1,4 23 0,-3-31-4,1 0-1,0-1 0,0 1 0,1 0 0,0-1 1,0 1-1,0-1 0,0 0 0,1 0 1,0 0-1,0-1 0,0 1 0,1-1 0,-1 0 1,1 0-1,0-1 0,0 1 0,0-1 1,1 0-1,-1 0 0,1-1 0,6 2 0,13 5 35,0-2-1,0-1 1,1-2-1,36 3 0,110-3 72,-123-4-52,154-4 29,202-30 0,-271 14-15,-2-5 0,197-65 0,-272 70 114,-2-2-1,57-32 1,-91 42-60,0-1 1,-1 0-1,-1-1 1,0-2-1,-1 0 1,0 0-1,28-38 1,-41 48-50,0 0-1,-1-1 1,0 1 0,-1-1-1,1 0 1,-1 0-1,-1 0 1,1-1 0,-1 1-1,-1-1 1,1 1 0,-1-1-1,0 0 1,-1 0 0,0 1-1,0-1 1,-1 0 0,0 1-1,0-1 1,-4-12 0,0 9 5,0 0 1,0 1 0,-1-1 0,-1 1 0,0 1-1,0-1 1,-1 1 0,0 1 0,0-1 0,-1 1-1,0 1 1,-19-13 0,-7-1-112,-1 1 0,0 2 0,-74-26 0,-127-23-3883,165 48 758,-12-3-4134</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3:25.678"/>
    </inkml:context>
    <inkml:brush xml:id="br0">
      <inkml:brushProperty name="width" value="0.025" units="cm"/>
      <inkml:brushProperty name="height" value="0.025" units="cm"/>
    </inkml:brush>
  </inkml:definitions>
  <inkml:trace contextRef="#ctx0" brushRef="#br0">1233 1 6534,'0'0'2338,"-8"3"-3528,2-1 1299,2-1-8,1 1 0,-1-1-1,0 0 1,1 1 0,-1-2-1,0 1 1,0 0 0,0-1-1,0 0 1,0 0 0,0 0 0,0 0-1,0-1 1,1 1 0,-1-1-1,0 0 1,-5-2 0,7 2-13,0 0 1,0 0 0,0 0 0,0 1-1,-1-1 1,1 1 0,0 0 0,0-1-1,-1 1 1,1 0 0,0 0-1,0 1 1,-1-1 0,1 0 0,0 1-1,0-1 1,-4 2 0,-40 21 656,-3-1 329,33-20-764,-1-1 0,1 0 0,-1-1-1,1-1 1,-31-6 0,33 4-15,1 1 0,-1 0 0,0 1 0,1 1 0,-1 0 1,0 1-1,1 0 0,-1 1 0,-23 7 0,-40 23 103,58-22-331,0-2-1,0 0 1,-1-1 0,0-1 0,0-1-1,0 0 1,-1-2 0,-21 1-1,25-4 7,0 1-1,0 0 0,0 1 0,0 1 0,-25 7 0,31-6-13,1 0 0,0 1-1,0 0 1,0 1 0,1 0-1,-1 1 1,1 0 0,1 0-1,-11 12 1,-55 69 336,52-60-254,0-2-1,-2 0 0,-34 29 0,57-55-134,1 0 1,-1 1-1,1-1 1,-1 0-1,1 1 1,0-1-1,-1 0 1,1 1 0,-1-1-1,1 1 1,0-1-1,0 1 1,-1-1-1,1 1 1,0-1-1,0 1 1,-1-1-1,1 1 1,0-1 0,0 1-1,0-1 1,0 1-1,0-1 1,0 1-1,0-1 1,0 1-1,0 0 1,0-1-1,0 1 1,0-1 0,0 1-1,1 0 1,15 13 43,33 7-110,-43-19 67,39 12 17,1-2 0,1-2 0,0-2 0,0-2 0,0-2 0,1-2 0,-1-2 0,1-2 0,-1-2 0,0-3 0,71-18 0,-38 7 68,110-12 0,-150 26-78,0 3 1,0 1 0,0 2-1,75 13 1,-59-4 19,1-1 0,98 2 0,-131-12-29,1-1 0,-1-1 0,0-1 1,0-1-1,-1-1 0,1-2 1,-1 0-1,0-1 0,25-13 1,83-57 48,30-15 20,-158 91-52,-1 1 1,1-1 0,-1 0 0,0 1 0,1-1-1,-1 0 1,0-1 0,0 1 0,0 0-1,0 0 1,-1-1 0,1 1 0,0-1 0,-1 0-1,0 1 1,0-1 0,0 0 0,0 0-1,0 0 1,0 0 0,-1 0 0,0 1 0,1-1-1,-1 0 1,0 0 0,0 0 0,-1 0-1,1 0 1,-1-4 0,0 2 22,-1 0-1,1 0 1,-1-1 0,1 1 0,-2 0-1,1 1 1,0-1 0,-1 0-1,0 1 1,0-1 0,0 1 0,-1 0-1,1 0 1,-1 0 0,-7-4-1,-5-2-24,0 2-1,0 0 1,-1 1-1,-1 0 0,1 2 1,-1 0-1,0 1 0,-32-3 1,-18 2 80,-69 4 0,86 2 0,18 0-105,1 2 0,0 1-1,0 1 1,-32 11-1,-120 46-25,23-7-231,136-48-513,-1-1 0,0-1 0,0-2 0,0 0 0,-41-2 0,-35-8-6666</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4.951"/>
    </inkml:context>
    <inkml:brush xml:id="br0">
      <inkml:brushProperty name="width" value="0.025" units="cm"/>
      <inkml:brushProperty name="height" value="0.025" units="cm"/>
    </inkml:brush>
  </inkml:definitions>
  <inkml:trace contextRef="#ctx0" brushRef="#br0">2 1 6598,'0'0'10383,"0"6"-9902,-1-5-450,1 0 0,0 0 0,0 0 0,0 1 0,0-1 0,0 0 1,0 0-1,0 0 0,0 0 0,0 0 0,1 0 0,-1 0 0,0 0 0,1 0 0,-1 0 0,1 0 1,-1 0-1,1 0 0,-1 0 0,1 0 0,0-1 0,-1 1 0,1 0 0,0 0 0,0-1 1,-1 1-1,1 0 0,0-1 0,0 1 0,0-1 0,1 1 0,42 3 1136,-31-4-1087,36-2 708,85-16 1,-86 10-312,86-3-1,107 11 96,-239 0-718,0 0 0,0 0 0,-1 0 0,1 0 0,0 1 0,0-1 0,0 1 0,0 0 1,0 0-1,-1-1 0,1 1 0,0 0 0,-1 0 0,1 0 0,-1 1 0,3 1 0,-2 0-447,0-1 0,0 0-1,0 1 1,0 0 0,-1 0 0,1-1-1,-1 1 1,0 0 0,1 4-1,2 15-6527</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5.652"/>
    </inkml:context>
    <inkml:brush xml:id="br0">
      <inkml:brushProperty name="width" value="0.025" units="cm"/>
      <inkml:brushProperty name="height" value="0.025" units="cm"/>
    </inkml:brush>
  </inkml:definitions>
  <inkml:trace contextRef="#ctx0" brushRef="#br0">0 82 6662,'0'0'9070,"13"8"-8429,-6-4-538,0 1-1,0-1 1,1-1 0,0 1 0,0-1 0,0 0 0,0-1 0,0 0-1,0-1 1,1 1 0,-1-1 0,0-1 0,1 0 0,-1 0-1,1 0 1,-1-1 0,0-1 0,15-3 0,70-36 1077,-62 25-692,54-18 0,-76 31-351,1 1 0,0-1 0,1 2 1,-1-1-1,0 1 0,0 1 1,1 0-1,-1 0 0,19 4 0,10 12 333,-31-11-551,1-1 1,-1-1-1,1 1 0,0-1 1,-1-1-1,13 3 1,-19-5-103,-1 0 0,1 0 1,-1 0-1,0 0 1,1 0-1,-1-1 0,0 1 1,1 0-1,-1-1 0,0 1 1,0-1-1,1 1 0,-1-1 1,0 0-1,0 1 0,0-1 1,0 0-1,0 0 0,2-1 1,-2 0-327,1 0 1,-1-1-1,0 1 1,0 0-1,0-1 0,0 1 1,-1-1-1,1 1 1,0-1-1,-1 1 1,0-1-1,0 1 0,0-1 1,0-2-1,0-4-6799</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6.214"/>
    </inkml:context>
    <inkml:brush xml:id="br0">
      <inkml:brushProperty name="width" value="0.025" units="cm"/>
      <inkml:brushProperty name="height" value="0.025" units="cm"/>
    </inkml:brush>
  </inkml:definitions>
  <inkml:trace contextRef="#ctx0" brushRef="#br0">1 31 10410,'0'0'2466,"11"0"-1083,68 2-168,-35 0-307,0-1 0,-1-2 0,1-3 0,65-12 0,-91 11-774,-1 2 1,31-4-1,-5 10-1383,-39-2 669,-1-1 0,1 2 1,-1-1-1,1 0 0,-1 1 0,0-1 0,1 1 0,4 3 0,9 12-9141</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38.937"/>
    </inkml:context>
    <inkml:brush xml:id="br0">
      <inkml:brushProperty name="width" value="0.025" units="cm"/>
      <inkml:brushProperty name="height" value="0.025" units="cm"/>
    </inkml:brush>
  </inkml:definitions>
  <inkml:trace contextRef="#ctx0" brushRef="#br0">808 240 4516,'-13'-1'2397,"-567"-30"9257,572 31-11529,0 1 0,-1-1-1,1 1 1,0 1 0,0 0 0,0 0 0,0 0-1,0 1 1,0 0 0,1 1 0,0-1 0,-1 2-1,1-1 1,1 1 0,-1 0 0,1 0 0,-1 1-1,2-1 1,-1 2 0,1-1 0,0 0 0,0 1 0,0 0-1,1 0 1,0 1 0,1-1 0,0 1 0,-4 11-1,1 1-95,0 1-1,1-1 1,2 1-1,0 1 1,1-1-1,1 0 1,1 0-1,0 1 1,8 38-1,-7-50-35,1-1 0,1 1 0,-1-1 0,2 0 0,-1 0 0,1 0 0,0 0 0,1-1 0,0 1 0,1-1 0,-1-1 0,1 1 0,1-1 1,-1 0-1,2 0 0,-1-1 0,0 0 0,1 0 0,0-1 0,1 0 0,-1 0 0,1-1 0,17 6 0,3-3 53,1-1 1,0-1 0,0-2 0,0-1-1,0-2 1,0-1 0,0-1 0,37-7-1,-8-3 0,-1-3 0,-1-2-1,66-29 1,-42 11 30,81-49-1,-125 63-47,-2-2-1,-1-2 1,-1-1-1,41-41 0,-66 59 14,-1 0-1,0-1 1,-1 0-1,1-1 1,-2 1-1,1-1 1,-2 0-1,1-1 1,-1 1-1,-1-1 1,0 1-1,3-20 1,-5 23 37,-1 0 1,1 0-1,-2 0 0,1 0 1,-1 0-1,0 0 1,-1 0-1,1 0 0,-1 0 1,-1 0-1,1 1 1,-1-1-1,0 1 0,-1 0 1,1 0-1,-1 0 0,0 0 1,-1 1-1,0 0 1,-10-10-1,-4 1 109,0 1 0,-1 0 0,-1 2 0,0 0-1,0 1 1,-1 1 0,0 2 0,-1 0 0,0 1 0,-38-5 0,-21 2-59,-134 2 0,176 8-837,0 3 1,-43 9 0,15-2-5880,47-10-1809</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7:41.870"/>
    </inkml:context>
    <inkml:brush xml:id="br0">
      <inkml:brushProperty name="width" value="0.025" units="cm"/>
      <inkml:brushProperty name="height" value="0.025" units="cm"/>
    </inkml:brush>
  </inkml:definitions>
  <inkml:trace contextRef="#ctx0" brushRef="#br0">2230 155 7911,'0'0'1789,"-2"-9"-983,0 4-562,0-1-1,-1 1 1,0-1-1,0 1 1,0 0 0,0 0-1,-1 0 1,0 0 0,0 1-1,0 0 1,-1 0-1,1 0 1,-1 0 0,0 1-1,0-1 1,0 1 0,-1 0-1,1 1 1,-1 0-1,1-1 1,-7 0 0,-35-9 83,-1 3 1,1 1 0,-1 3 0,-62 1-1,23 0-214,-420-10 1841,423 18-1789,0 4 1,0 3-1,1 4 1,-81 26-1,88-16-170,1 3-1,-121 64 1,151-67 12,1 3 0,1 1 0,2 2 1,1 2-1,-45 49 0,75-72 5,1 1 0,0 0 1,1 1-1,0 0 0,1 0 1,0 1-1,1 0 0,1 0 1,0 0-1,1 0 0,0 1 1,1 0-1,0 0 0,1 0 1,1 0-1,0 0 0,1 1 1,1-1-1,0 0 0,1 0 1,0 0-1,1 0 0,1 0 1,0-1-1,1 1 0,0-1 1,1 0-1,9 14 0,-3-7-43,1 0 1,1 0-1,1-1 0,1-1 0,0-1 0,1 0 1,1-1-1,0-1 0,1-1 0,1-1 0,24 13 0,-16-13-40,1 0-1,0-3 1,0 0-1,1-2 0,1-1 1,-1-1-1,1-2 1,36 0-1,17-3 140,1-4-1,-1-4 1,117-24 0,242-87 35,-330 80 350,189-89 0,-255 103-230,-2-2 0,-1-2-1,-1-1 1,-1-3 0,-2-1 0,55-59 0,-82 77-158,-1 0 1,-1-1-1,0 0 0,-1 0 1,-1-1-1,-1-1 1,0 1-1,-1-1 0,6-24 1,-11 34-58,-1 1 0,0-1 0,0 0 0,0 0 0,-1 0 0,0 0 0,0 0 0,-1 0 0,0 1 0,-1-1 0,1 0 0,-1 0 0,-1 1 0,0-1 0,0 1 0,0 0 0,-1 0 0,0 0 0,0 1 0,-1-1 0,0 1 0,0 0 0,0 0 0,-11-8 0,3 5-78,0 0-1,0 1 1,-1 0-1,0 2 1,0-1-1,-1 2 1,0 0-1,0 1 1,-17-3-1,-13 0-2005,-85-2-1,32 8-2690</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0:02.938"/>
    </inkml:context>
    <inkml:brush xml:id="br0">
      <inkml:brushProperty name="width" value="0.025" units="cm"/>
      <inkml:brushProperty name="height" value="0.025" units="cm"/>
    </inkml:brush>
  </inkml:definitions>
  <inkml:trace contextRef="#ctx0" brushRef="#br0">95 24 2018,'0'0'3107,"-95"-23"-5734</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0:03.573"/>
    </inkml:context>
    <inkml:brush xml:id="br0">
      <inkml:brushProperty name="width" value="0.025" units="cm"/>
      <inkml:brushProperty name="height" value="0.025" units="cm"/>
    </inkml:brush>
  </inkml:definitions>
  <inkml:trace contextRef="#ctx0" brushRef="#br0">2562 219 4837,'-177'-34'8209,"2"-9"-3452,43 10-3203,-178-22-1,-32 22-803,-364 13 1,648 23-480,0 2 1,0 3-1,-106 30 1,130-28-166,1 2-1,0 1 1,1 1 0,0 2 0,2 2 0,0 0-1,-46 38 1,68-49-113,0 1-1,1-1 0,0 1 1,0 1-1,1-1 1,0 1-1,0 0 1,1 1-1,0-1 1,-5 17-1,8-21 5,1 1 0,0-1 0,0 1 0,0 0-1,1 0 1,0-1 0,0 1 0,0 0 0,1 0 0,-1-1-1,1 1 1,1 0 0,-1-1 0,1 1 0,0-1-1,0 1 1,1-1 0,0 0 0,0 0 0,6 8 0,4 2 20,2 0 1,-1-1 0,2-1 0,0 0 0,0-1 0,1-1 0,32 16 0,136 51 84,-103-51-76,1-4 0,1-4-1,1-3 1,117 7 0,351-13 205,-487-11-217,592-48 107,-4-52 128,-145 19 219,-6 41-425,-494 40-38,-7 1 10,-1 1-1,0-1 1,0 0 0,0-1-1,0 1 1,0 0-1,0 0 1,0 0 0,0-1-1,0 1 1,0 0 0,0-1-1,0 1 1,0-1 0,0 1-1,0-1 1,0 0 0,2-1-1,-3 2 29,0-1-1,0 1 1,0-1-1,0 1 0,0-1 1,0 0-1,0 1 1,0-1-1,0 1 1,0-1-1,0 1 1,0-1-1,-1 1 0,1-1 1,0 1-1,0-1 1,-1 1-1,1-1 1,0 1-1,0-1 1,-1 1-1,1-1 0,-1 1 1,1 0-1,-1-1 1,-37-26 1538,-32-5-940,-2 4 1,-107-28 0,-156-18-160,-465-33-192,259 78-4498,327 21-853,4-4-3192</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3.197"/>
    </inkml:context>
    <inkml:brush xml:id="br0">
      <inkml:brushProperty name="width" value="0.025" units="cm"/>
      <inkml:brushProperty name="height" value="0.025" units="cm"/>
    </inkml:brush>
  </inkml:definitions>
  <inkml:trace contextRef="#ctx0" brushRef="#br0">2542 291 1089,'0'0'15972,"-4"-8"-15224,1 3-533,0 0 0,0 0 0,0 1 0,0-1 1,-1 1-1,0 0 0,0 0 0,0 0 0,-1 0 0,1 1 0,-1-1 0,0 1 1,0 0-1,0 1 0,0-1 0,-1 1 0,1 0 0,-1 1 0,-5-2 1,-393-66 1102,124 27-613,-387-53 1283,577 90-1841,-1 3-1,1 5 0,0 3 1,0 4-1,-126 32 1,189-35-51,1 1-1,0 1 1,0 2 0,1 1 0,-35 21 0,45-22-38,1 0 0,-1 0-1,2 2 1,0-1 0,0 2 0,1 0-1,1 0 1,0 1 0,-10 20 0,6-9-24,-46 93 262,57-109-242,0 0 1,1 0-1,0 1 1,0-1 0,1 1-1,1-1 1,0 1-1,0-1 1,2 21-1,-1-28-45,1-1-1,0 1 0,0 0 1,1-1-1,-1 1 1,0-1-1,1 1 1,0-1-1,-1 0 0,1 0 1,0 1-1,0-1 1,1-1-1,-1 1 1,0 0-1,0 0 1,1-1-1,-1 0 0,1 1 1,-1-1-1,5 1 1,64 19 215,-63-20-201,86 14 106,1-5 0,187-4 0,-167-6-95,198 4 38,484-4 98,-4-59 197,-766 55-325,113-20 108,-126 21-134,0-1 0,-1 0 0,1-1 0,-1-1 0,0 0 0,0-1 0,16-11 0,-25 15-10,0 0-1,-1 0 1,0-1 0,0 1-1,0-1 1,0 1 0,0-1 0,-1 0-1,1 0 1,-1 0 0,0-1-1,0 1 1,-1 0 0,1-1-1,-1 1 1,0-1 0,0 1-1,-1-1 1,1 0 0,-1 1-1,0-1 1,0 0 0,-1 1-1,1-1 1,-1 0 0,0 1-1,0-1 1,-4-6 0,0-3-18,-1 1 0,-1 0 0,0 0 0,-1 1 0,0 0 0,-1 0 0,-20-20 1,7 11-12,-1 1 0,-1 1 1,0 2-1,-1 0 1,-1 1-1,-42-18 1,23 15-117,0 3 1,-1 2-1,-70-13 1,-17 9-2037,-258-1 1,134 19-4126,0 8-5695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5.622"/>
    </inkml:context>
    <inkml:brush xml:id="br0">
      <inkml:brushProperty name="width" value="0.025" units="cm"/>
      <inkml:brushProperty name="height" value="0.025" units="cm"/>
    </inkml:brush>
  </inkml:definitions>
  <inkml:trace contextRef="#ctx0" brushRef="#br0">134 0 9417,'-103'5'5676,"73"-5"-339,438-1-4638,1223 28 2707,-1482-14-5704,80 2-4420,-216-15 1673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0:47.897"/>
    </inkml:context>
    <inkml:brush xml:id="br0">
      <inkml:brushProperty name="width" value="0.025" units="cm"/>
      <inkml:brushProperty name="height" value="0.025" units="cm"/>
    </inkml:brush>
  </inkml:definitions>
  <inkml:trace contextRef="#ctx0" brushRef="#br0">2229 168 5029,'0'0'8306,"-9"-6"-7115,8 5-1195,-12-8 566,-1 0 0,0 0 0,0 2 0,0 0 0,-1 0 0,0 2 0,-1 0 0,1 0 0,-17-2 0,-204 12 1134,170 0-1037,0-3 0,-102-10 0,114-2 160,-65-21 0,72 18-760,-2 1 0,-51-6 0,-60 8-33,-258 15 1,169 22 89,223-23-62,-1 2-1,1 2 1,0 0-1,1 1 1,0 2-1,0 0 1,-26 18-1,43-23-46,0 0-1,0 0 0,1 1 0,0 0 0,1 0 0,-1 1 0,1 0 0,1 0 0,-7 12 0,9-14 11,0 0 1,1 0 0,-1 1-1,1-1 1,0 0 0,1 1 0,0-1-1,0 1 1,0-1 0,1 1-1,0 0 1,0-1 0,1 1-1,2 12 1,-1-14-4,1 1 0,-1-1-1,1 0 1,0 0 0,1 0 0,-1-1 0,1 1-1,0-1 1,0 0 0,1 0 0,-1 0-1,1 0 1,0-1 0,6 4 0,12 6 136,41 18 0,-62-30-144,77 30 128,1-3 0,1-4 1,92 15-1,258 17 220,-298-50-38,1-5 0,-1-6 0,1-6 0,142-30 0,-125 20 66,-90 14-285,-1-2 0,88-25 0,-129 28-47,-1-1 0,0-1-1,0-1 1,0 0 0,-1-1 0,-1-1 0,0-1 0,0 0-1,-2-1 1,1-1 0,15-18 0,-29 30-14,1 0-1,-1 0 1,0-1 0,0 1 0,0 0-1,0 0 1,0-1 0,0 1 0,-1 0 0,1-1-1,-1 1 1,1-1 0,-1 1 0,0 0-1,0-1 1,0 1 0,0-1 0,-1 1 0,1-1-1,-1 1 1,1 0 0,-1-1 0,0 1-1,0 0 1,0-1 0,0 1 0,0 0 0,0 0-1,-1 0 1,1 0 0,-1 0 0,0 0-1,1 1 1,-1-1 0,0 0 0,0 1 0,-3-2-1,-9-7-34,0 1 0,-1 0 0,0 2 0,-21-9-1,22 10 25,-285-108 91,261 103-374,-1 1-1,-1 3 0,1 0 0,-1 3 1,-78 1-1,96 5-880,1 1 0,0 1-1,-37 12 1,-20 12-6705,21-6-3116</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5.965"/>
    </inkml:context>
    <inkml:brush xml:id="br0">
      <inkml:brushProperty name="width" value="0.025" units="cm"/>
      <inkml:brushProperty name="height" value="0.025" units="cm"/>
    </inkml:brush>
  </inkml:definitions>
  <inkml:trace contextRef="#ctx0" brushRef="#br0">0 26 17489,'0'0'3048,"15"-4"-2562,20-4-158,0 2 0,0 2 0,0 1 1,1 2-1,62 6 0,-67-1-287,-1 1-1,0 1 1,0 2-1,0 1 1,-1 1-1,28 15 0,-54-24-31,0 0 0,-1 1 0,1-1-1,0 1 1,-1 0 0,0 0 0,1 0-1,-1 0 1,0 1 0,0-1 0,0 0-1,0 1 1,-1-1 0,3 4-1,-4-4 25,1 0 0,-1-1 0,0 1 0,1 0-1,-1 0 1,0-1 0,0 1 0,0 0-1,0 0 1,0-1 0,-1 1 0,1 0-1,-1 0 1,1-1 0,-1 1 0,1 0-1,-1-1 1,-1 3 0,-2 2 119,-1 0-1,0 0 1,0-1-1,0 0 1,0 0-1,-1 0 1,0 0-1,0-1 1,-12 6-1,-36 18 1002,-101 34-1,99-42-2419,-96 49 0,135-58-6095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7.099"/>
    </inkml:context>
    <inkml:brush xml:id="br0">
      <inkml:brushProperty name="width" value="0.025" units="cm"/>
      <inkml:brushProperty name="height" value="0.025" units="cm"/>
    </inkml:brush>
  </inkml:definitions>
  <inkml:trace contextRef="#ctx0" brushRef="#br0">201 1 14061,'0'0'6679,"-12"2"-6076,5-1-563,2-1-21,0 1 0,0 0 1,0 0-1,0 0 0,1 0 0,-1 1 0,0 0 0,1 0 1,-1 0-1,1 1 0,-1 0 0,1-1 0,0 2 1,0-1-1,-4 4 0,-7 11 136,0 0-1,0 1 1,-14 26 0,25-37-39,0 0 1,0 1-1,0-1 1,1 1 0,0-1-1,1 1 1,0 0-1,0 0 1,1 0 0,0 0-1,1 15 1,0-23-100,1 1 0,-1-1 0,0 0 0,1 0 0,-1 1 0,1-1 0,0 0 0,-1 0 0,1 0 0,0 0 0,0 0 0,0 0 0,0 0 0,0 0 0,0 0 0,0 0 0,0 0 0,0-1-1,0 1 1,0 0 0,0-1 0,1 1 0,-1-1 0,0 1 0,0-1 0,1 1 0,-1-1 0,0 0 0,1 0 0,-1 0 0,0 0 0,1 0 0,-1 0 0,0 0 0,2-1 0,4 1 198,1-1 0,-1 0 0,0-1 0,0 1-1,11-5 1,1-3 95,0-1-1,-1 0 1,0-2 0,0 0-1,-2 0 1,1-2-1,17-20 1,11-13 472,37-56 0,-82 103-776,0 0-1,0 1 0,0-1 1,0 0-1,0 0 1,0 0-1,0 0 0,0 0 1,0 0-1,0 0 0,0 0 1,0 1-1,1-1 1,-1 0-1,0 0 0,0 0 1,0 0-1,0 0 0,0 0 1,0 0-1,0 0 0,0 0 1,0 0-1,0 0 1,0 1-1,0-1 0,0 0 1,0 0-1,0 0 0,1 0 1,-1 0-1,0 0 0,0 0 1,0 0-1,0 0 1,0 0-1,0 0 0,0 0 1,0 0-1,0 0 0,1 0 1,-1 0-1,-6 21-122,-11 27-18,7-24 156,3-10 30,0 0-1,1 1 0,1-1 1,1 2-1,0-1 1,0 0-1,2 1 1,-2 23-1,5-38-32,-1 1-1,1-1 0,-1 0 1,1 0-1,-1 0 1,1 0-1,0 0 1,0 0-1,-1 0 0,1 0 1,0 0-1,0 0 1,0 0-1,0 0 1,0 0-1,0-1 0,1 1 1,-1-1-1,0 1 1,0-1-1,0 1 1,0-1-1,1 1 0,-1-1 1,0 0-1,1 0 1,-1 0-1,0 1 0,0-1 1,1-1-1,-1 1 1,0 0-1,1 0 1,-1 0-1,0-1 0,0 1 1,2-1-1,5 0 204,0-1 0,-1 0 0,1 0 0,14-7 0,-1-4-131,0-1 0,0-1-1,-1-1 1,-1-1 0,-1 0-1,0-1 1,-2-1 0,0-1-1,21-34 1,-35 53-178,-3 9-110,-4 12-135,-27 39 357,24-46-362,0 0 0,1 1 0,0 0 0,1 0 0,1 0 0,0 1 0,-4 25 0,8-39 143,1 0 0,0 0 1,-1 0-1,1 0 0,0 0 0,0-1 1,0 1-1,0 0 0,0 0 0,0 0 1,0 0-1,0 0 0,0 0 0,0 0 1,1 0-1,-1 0 0,0-1 0,1 1 1,-1 0-1,0 0 0,1 0 0,-1 0 1,1-1-1,0 1 0,-1 0 0,1-1 1,-1 1-1,1 0 0,0-1 0,0 1 1,-1-1-1,1 1 0,0-1 0,0 1 1,0-1-1,-1 0 0,1 1 0,0-1 1,0 0-1,0 1 0,0-1 0,0 0 1,0 0-1,0 0 0,0 0 0,0 0 1,-1 0-1,1 0 0,0-1 0,0 1 1,1 0-1,24 0-5885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7.473"/>
    </inkml:context>
    <inkml:brush xml:id="br0">
      <inkml:brushProperty name="width" value="0.025" units="cm"/>
      <inkml:brushProperty name="height" value="0.025" units="cm"/>
    </inkml:brush>
  </inkml:definitions>
  <inkml:trace contextRef="#ctx0" brushRef="#br0">232 0 15310,'0'0'5221,"-6"13"-4286,-57 123 1861,-75 185 2490,138-321-5285,-6 16 90,1 1-1,1 0 1,-4 26 0,7-39-88,1 0 0,0 0-1,0 0 1,0 0 0,1 0 0,-1 0 0,1 0 0,0 0 0,2 6 0,-2-9-11,0 1 0,0 0 0,0-1 1,0 1-1,1-1 0,-1 1 0,0-1 0,0 0 1,1 1-1,-1-1 0,1 0 0,-1 0 1,1 0-1,0 0 0,-1 0 0,1 0 1,0-1-1,0 1 0,0 0 0,3 0 1,2 0-377,-1 0 0,1-1 0,0 0 1,0 0-1,-1 0 0,1-1 0,0 0 1,-1 0-1,8-3 0,-5 1-1178,0 0-1,0-1 1,-1 0-1,1-1 1,14-10-1,12-14-10678</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29.097"/>
    </inkml:context>
    <inkml:brush xml:id="br0">
      <inkml:brushProperty name="width" value="0.025" units="cm"/>
      <inkml:brushProperty name="height" value="0.025" units="cm"/>
    </inkml:brush>
  </inkml:definitions>
  <inkml:trace contextRef="#ctx0" brushRef="#br0">202 36 14958,'0'0'10874,"-2"9"-10361,-12 50 420,-3 0 0,-3-1 0,-40 83 0,-24 69 284,79-177-949,11-25 43,10-13 177,-8-2-446,0 1-1,-1-1 0,0 0 1,-1 0-1,1-1 0,9-14 1,31-59 69,-36 61-106,-11 20-5,0 0 0,0 0 0,0 1 0,0-1 0,0 0 0,0 0 0,0 0 0,0 0 0,0 0 0,0 0 0,0 0 0,0 1 0,0-1 0,0 0 0,1 0 0,-1 0 0,0 0 0,0 0 0,0 0 0,0 0 0,0 0 0,0 0 0,0 0 0,0 1 0,1-1 0,-1 0 0,0 0 0,0 0 0,0 0 0,0 0 0,0 0 0,0 0 0,1 0 0,-1 0 0,0 0 0,0 0 0,0 0 0,0 0 0,0 0 0,0 0 0,0 0 0,1 0 0,-1 0 0,0 0 0,0-1 0,0 1 0,0 0 0,0 0 0,0 0 0,0 0 0,1 0 0,-1 0 0,0 0 0,0 0 0,0 0 0,0 0 0,0-1 0,0 1 0,0 0 0,0 0 0,0 0 0,0 0 0,0 0 0,0 0 0,0-1 0,5 21 0,-5-15 0,1-1 0,0 1 0,0 0 0,0-1 0,0 1 0,1-1 0,-1 1 0,1-1 0,0 0 0,1 0 0,-1 0 0,1 0 0,5 7 0,-6-10 0,0 0 0,0 1 0,1-1 0,-1 0 0,0 0 0,0 0 0,1-1 0,-1 1 0,0 0 0,1-1 0,-1 0 0,1 1 0,-1-1 0,1 0 0,-1 0 0,0 0 0,1-1 0,-1 1 0,1-1 0,-1 1 0,0-1 0,1 0 0,2-1 0,-1-1 0,0 0 0,-1 1 0,0-1 0,1-1 0,-1 1 0,0 0 0,-1-1 0,1 1 0,-1-1 0,1 0 0,-1 0 0,2-5 0,0 0 0,0-1 0,-1 0 0,0 0 0,-1-1 0,0 1 0,-1 0 0,0-1 0,0 1 0,-1-1 0,-1-14 0,-23 54 0,18-18 0,0-1 0,1 1 0,0 0 0,0 0 0,2 0 0,-1 1 0,1-1 0,1 1 0,0 0 0,1 0 0,0 0 0,1 13 0,0-24 0,1 0 0,0 1 0,-1-1 0,1 1 0,0-1 0,-1 0 0,1 0 0,0 1 0,0-1 0,0 0 0,0 0 0,0 0 0,1 0 0,-1 0 0,0 0 0,0-1 0,1 1 0,-1 0 0,0-1 0,1 1 0,-1 0 0,1-1 0,-1 0 0,0 1 0,1-1 0,-1 0 0,1 0 0,-1 0 0,1 0 0,-1 0 0,1 0 0,-1 0 0,1 0 0,-1-1 0,1 1 0,-1-1 0,3 0 0,2 0 0,0-1 0,0 0 0,0 0 0,-1 0 0,1-1 0,-1 0 0,11-6 0,31-45 0,-11 11 0,-36 43 0,0-1 0,0 1 0,0 0 0,0 0 0,1-1 0,-1 1 0,0 0 0,0 0 0,0 0 0,1-1 0,-1 1 0,0 0 0,0 0 0,0 0 0,1 0 0,-1-1 0,0 1 0,0 0 0,1 0 0,-1 0 0,0 0 0,0 0 0,1 0 0,-1 0 0,0 0 0,0 0 0,1 0 0,-1 0 0,0 0 0,0 0 0,1 0 0,-1 0 0,0 0 0,1 0 0,-1 0 0,0 0 0,0 0 0,1 1 0,-1-1 0,0 0 0,0 0 0,0 0 0,1 0 0,-1 1 0,0-1 0,0 0 0,0 0 0,1 0 0,-1 1 0,0-1 0,0 0 0,0 0 0,0 1 0,0-1 0,0 0 0,4 25 0,-8 28 0,3-46 0,0-1 0,0 1 0,1-1 0,0 1 0,0-1 0,0 1 0,1-1 0,2 10 0,-2-14 0,0 0 0,0 0 0,0 0 0,1-1 0,-1 1 0,1 0 0,-1 0 0,1-1 0,-1 1 0,1-1 0,0 0 0,0 1 0,0-1 0,0 0 0,0 0 0,0 0 0,0 0 0,0 0 0,0-1 0,1 1 0,-1-1 0,0 1 0,0-1 0,1 0 0,-1 0 0,4 0 0,-1 1 0,1-1 0,0 0 0,0 0 0,-1 0 0,1-1 0,0 1 0,0-1 0,-1-1 0,1 1 0,-1-1 0,1 0 0,-1 0 0,8-5 0,-10 4 0,1 0 0,-1 0 0,-1 0 0,1-1 0,0 1 0,-1 0 0,0-1 0,0 0 0,0 0 0,0 1 0,0-1 0,-1 0 0,0 0 0,0-1 0,0 1 0,0 0 0,-1 0 0,1 0 0,-1-6 0,0-1 0,1 5 0,0 0 0,-1 0 0,0 0 0,0 0 0,-1 0 0,1 1 0,-1-1 0,-3-10 0,38 15 0,-3 4-1020,73 2-9096,-94-5 9141,0 0-1,0-1 1,0 0-1,-1-1 0,1 0 1,0-1-1,17-6 0,-8-5 214,-18 13 1032,-1 1-1,1-1 1,-1 1-1,1-1 1,-1 0-1,1 1 1,-1-1-1,0 0 1,1 1-1,-1-1 1,0 0-1,0 0 1,0 1-1,1-1 1,-1 0-1,0 0 1,0 1 0,0-1-1,0 0 1,0 0-1,0 1 1,0-1-1,0 0 1,-1 0-1,1 1 1,0-2-1,-1 1 244,0 0 0,0 0 0,1 0 0,-1 0 0,0 0 0,0 0 0,0 1 0,0-1 0,0 0 0,0 0 0,0 1 0,0-1 0,0 1 0,0-1 0,0 1 0,-3-1 0,-17-1 1292,15 3-1692,1 0 0,-1 0 0,1 1 0,0 0 1,-1 0-1,1 1 0,0-1 0,0 1 1,1 0-1,-1 0 0,-7 8 0,9-9-89,1-1-1,-1 2 1,1-1-1,0 0 1,-1 0 0,1 1-1,1-1 1,-1 1-1,0 0 1,0 0-1,1-1 1,0 1-1,0 0 1,-1 0 0,2 0-1,-1 0 1,0 0-1,1 1 1,-1-1-1,1 0 1,0 0-1,0 4 1,1-5-24,0-1 0,0 0 0,1 0 0,-1 0 0,0 0 0,1 0 0,-1 0 0,0 0 0,1-1 0,-1 1 0,1 0 0,-1-1 0,1 1 0,-1-1 0,1 0 0,-1 1 0,1-1 0,0 0 0,-1 0 0,1 0 0,-1 0 0,4-1 0,38-3 0,-29 0-49,-1-2-1,0 0 1,-1 0 0,1-1-1,-1-1 1,-1 0 0,0 0-1,0-1 1,16-17 0,23-17-440,-50 43 447,0 0 0,1-1-1,-1 1 1,0-1 0,1 1 0,-1 0 0,0-1 0,1 1 0,-1 0 0,0 0 0,1-1 0,-1 1 0,1 0 0,-1 0 0,1 0-1,-1-1 1,0 1 0,1 0 0,-1 0 0,1 0 0,-1 0 0,1 0 0,-1 0 0,1 0 0,-1 0 0,1 0 0,-1 0-1,1 0 1,-1 0 0,1 0 0,-1 1 0,0-1 0,1 0 0,-1 0 0,1 0 0,0 1 0,-1 18-449,-14 26 574,-15 36 559,27-73-517,0 0 0,1-1 0,0 1-1,0 0 1,1 0 0,-1 0 0,2-1-1,-1 1 1,3 8 0,-3-14-109,1-1 0,0 1 1,-1 0-1,1-1 0,0 1 0,0-1 1,0 1-1,0-1 0,0 1 0,1-1 1,-1 0-1,0 1 0,1-1 0,-1 0 0,1 0 1,-1 0-1,1 0 0,-1-1 0,1 1 1,0 0-1,0-1 0,-1 1 0,1-1 1,0 1-1,0-1 0,-1 0 0,1 1 0,0-1 1,0 0-1,0-1 0,-1 1 0,1 0 1,0 0-1,0-1 0,0 1 0,2-2 1,4 0 40,-1 0 0,1 0 0,0-1 0,-1 0 0,0-1 0,0 0 0,8-5 0,8-10-57,-1-1 0,-1 0 0,-1-2 0,-1-1 0,-1 0 0,0-1 0,-2-1 0,17-37 0,-4 1 0,-2-1 0,28-101 0,-42 94 0,-13 69 0,0-1 0,-1 1 0,1 0 0,0 0 0,0-1 0,0 1 0,0 0 0,0 0 0,0 0 0,-1 0 0,1-1 0,0 1 0,0 0 0,0 0 0,-1 0 0,1 0 0,0 0 0,0-1 0,0 1 0,-1 0 0,1 0 0,0 0 0,0 0 0,0 0 0,-1 0 0,1 0 0,0 0 0,0 0 0,-1 0 0,1 0 0,0 0 0,0 0 0,-1 0 0,1 0 0,0 0 0,0 0 0,0 0 0,-1 0 0,1 1 0,0-1 0,0 0 0,-1 0 0,1 0 0,0 0 0,0 0 0,0 1 0,-1-1 0,-11 6 0,-2 6 0,0 1 0,1 0 0,0 0 0,1 1 0,1 1 0,-13 21 0,5-3 0,1 0 0,-16 42 0,25-51 0,1 1 0,-7 32 0,13-48 0,1 1 0,-1 0 0,2 0 0,-1-1 0,1 1 0,1 0 0,0 0 0,0-1 0,4 12 0,-3-17 3,0 0 0,0 0 0,0-1 0,0 1 0,1-1 0,0 0 0,-1 1 0,1-1 0,1 0 0,-1-1 0,0 1 0,1-1 0,-1 1 0,1-1-1,0 0 1,0 0 0,0-1 0,-1 1 0,2-1 0,-1 0 0,8 1 0,9 2-96,0-1 0,42 0 0,-58-3 45,13 0-398,17 0-1834,-2-4-3615,4-10-6586</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0.796"/>
    </inkml:context>
    <inkml:brush xml:id="br0">
      <inkml:brushProperty name="width" value="0.025" units="cm"/>
      <inkml:brushProperty name="height" value="0.025" units="cm"/>
    </inkml:brush>
  </inkml:definitions>
  <inkml:trace contextRef="#ctx0" brushRef="#br0">186 360 6919,'0'0'16639,"-8"-6"-14338,4 2-2127,0 1-1,-1 0 1,1 0-1,-1 0 1,1 0-1,-1 1 1,0 0-1,0 0 1,-8-2-1,10 3-130,-1 1-1,1 0 0,0 0 0,0 0 1,0 0-1,0 1 0,0-1 0,0 1 0,0 0 1,0 0-1,0 0 0,0 0 0,0 0 1,1 1-1,-1-1 0,0 1 0,1 0 1,-1-1-1,1 1 0,0 1 0,-1-1 0,-2 4 1,-1 2-39,-1 1 0,1 1 0,1-1 0,0 1 0,0 0 0,1 0 0,0 1 0,1-1 0,0 1 0,1-1 0,0 1 0,0 0 0,1 0 0,1 0 0,0 15 0,0-24-1,0-1 0,0 1 0,0 0 1,1 0-1,-1-1 0,0 1 0,1 0 0,-1-1 1,1 1-1,-1 0 0,1-1 0,0 1 0,0-1 1,0 1-1,0-1 0,0 1 0,0-1 1,0 0-1,0 1 0,0-1 0,1 0 0,-1 0 1,1 0-1,-1 0 0,1 0 0,-1 0 0,1-1 1,-1 1-1,1 0 0,0-1 0,-1 1 0,1-1 1,0 0-1,-1 1 0,1-1 0,0 0 1,0 0-1,-1 0 0,1 0 0,2-1 0,2 1 75,1-1 1,-1-1-1,1 1 0,-1-1 0,0 0 0,1 0 0,-1-1 0,0 0 0,9-6 1,2-3 140,-1-1 1,-1 0 0,0-1-1,-1-1 1,-1-1-1,0 0 1,-1 0 0,-1-1-1,0 0 1,-1-1 0,-1-1-1,-1 1 1,7-26 0,-29 91-744,2-12 512,2 1 1,1 0-1,2 1 0,-4 53 1,11-90 6,-1 1 0,1 0 1,0 0-1,0 0 1,0-1-1,0 1 1,0 0-1,0 0 0,0 0 1,1 0-1,-1-1 1,0 1-1,0 0 0,1 0 1,-1-1-1,0 1 1,1 0-1,-1 0 1,1-1-1,-1 1 0,1 0 1,-1-1-1,1 1 1,-1-1-1,1 1 1,0-1-1,-1 1 0,1-1 1,0 1-1,-1-1 1,1 0-1,0 1 0,0-1 1,-1 0-1,1 1 1,0-1-1,0 0 1,0 0-1,-1 0 0,1 0 1,0 0-1,0 0 1,0 0-1,-1 0 0,1 0 1,0 0-1,0 0 1,0-1-1,-1 1 1,2-1-1,3 0-106,-1-1 0,1 0 0,-1-1 0,0 1 0,1-1 0,-1 0 1,6-5-1,5-6-550,-2-1 1,24-32-1,-22 24-1510,0-2 0,-2 0-1,13-33 1,20-87-7014,-22 47 6315,9-28 7302,-73 275 2620,7 9-3591,24-105-2851,3 1-1,2 1 1,5 103-1,0-145-579,0 0 0,0 0 0,2-1 0,-1 1 0,2-1 0,-1 0 0,9 19 0,-8-69 857,-6-17-69,0 34-695,1 0 0,5-42 0,-3 56-142,0 1 0,1-1 1,-1 1-1,1 0 0,1 0 0,-1 0 0,1 0 0,1 0 0,-1 0 1,1 1-1,-1 0 0,2 0 0,8-10 0,62-49-17,36-34 78,-98 84 44,-1-1 1,0 0-1,-1 0 0,0-1 0,15-33 0,-19 35 68,-1 0 0,-1 0 0,0-1-1,-1 1 1,-1-1 0,0 0 0,-1 0-1,0 0 1,-1-24 0,-2 39-155,1 0 1,-1 0-1,1 0 1,-1 0-1,1 0 1,-1 0-1,1 0 1,-1 0-1,1 0 1,-1 0-1,1 0 1,-1 1-1,1-1 1,-1 0-1,1 0 0,-1 0 1,1 1-1,-1-1 1,1 0-1,0 0 1,-1 1-1,1-1 1,-1 0-1,1 1 1,0-1-1,-1 1 1,1-1-1,0 0 1,0 1-1,-1 0 1,-10 20-36,1 1 1,1 0-1,1 0 0,1 0 1,-8 42-1,9-37 42,-13 70 258,4 1 0,5 0 0,2 138 1,11-214-291,4-18 61,-6-5-15,1-1-1,-1 0 1,1 1 0,-1-1-1,0 0 1,0 0 0,0 0-1,0 0 1,0 0 0,0-1-1,-1 1 1,1 0 0,-1 0-1,1-3 1,30-215 312,-10 56-664,-21 165 329,0-1-1,0 0 1,1 1 0,-1-1 0,0 0 0,0 0-1,0 1 1,0-1 0,0 0 0,1 1 0,-1-1-1,0 0 1,0 0 0,1 0 0,-1 1 0,0-1-1,0 0 1,1 0 0,-1 0 0,0 1 0,0-1-1,1 0 1,-1 0 0,0 0 0,1 0 0,-1 0-1,0 0 1,1 0 0,-1 0 0,0 0 0,1 0-1,-1 0 1,0 0 0,1 0 0,-1 0 0,0 0-1,1 0 1,-1 0 0,0 0 0,0 0 0,1-1-1,-1 1 1,0 0 0,1 0 0,-1 0 0,0 0-1,0-1 1,1 1 0,-1 0 0,0 0 0,0-1-1,0 1 1,1 0 0,-1 0 0,0-1 0,0 1-1,0 0 1,0 0 0,0-1 0,1 1 0,-1 0-1,0-1 1,0 1 0,0 0 0,0-1 0,0 1-1,0 0 1,0-1 0,0 1 0,23 33-348,-7-10 210,-15-21 153,1-1 0,-1 1 0,1 0 0,0 0 0,0-1 0,0 1 0,0-1 0,0 1 0,0-1 0,0 0 0,1 0 0,-1 0 0,0 0 0,1 0 0,-1 0-1,1-1 1,-1 1 0,0-1 0,1 0 0,-1 0 0,1 0 0,-1 0 0,1 0 0,-1 0 0,1-1 0,-1 1 0,1-1 0,-1 0 0,3-1 0,3-2 69,-1-1 0,0 0 0,0-1 0,0 1 0,-1-2 0,10-11 0,12-10 45,-27 28-133,-1 0 0,0 0 0,0-1 0,1 1 0,-1 0 0,0 0 0,1 0 0,-1 0 0,0 0 0,1 0 1,-1 0-1,1 0 0,-1 0 0,0 0 0,1 0 0,-1 0 0,0 1 0,1-1 0,-1 0 0,0 0 0,0 0 0,1 0 0,-1 0 0,0 1 0,1-1 0,-1 0 0,0 0 0,0 1 0,1-1 0,-1 0 0,0 0 0,0 1 0,0-1 0,1 0 0,-1 0 0,0 1 0,0-1 0,0 0 0,0 1 0,0-1 1,0 0-1,0 1 0,0-1 0,0 0 0,1 1 0,-1-1 0,-1 0 0,1 1 0,0-1 0,0 0 0,0 1 0,0-1 0,0 0 0,0 1 0,0-1 0,0 0 0,-1 1 0,2 29 96,-1-26-62,0 3 43,0 1-1,0-1 1,1 0 0,0 0 0,0 1 0,1-1-1,0 0 1,5 13 0,-6-19-46,-1 0 0,1 1 0,0-1 0,0 0 0,0 0 0,0 0-1,0 0 1,0 0 0,0 0 0,1 0 0,-1 0 0,0 0 0,1 0 0,-1-1 0,0 1 0,1-1 0,-1 1-1,1-1 1,1 1 0,0-1 30,0 0 0,0 0-1,0 0 1,0-1 0,0 1-1,0-1 1,0 1 0,0-1-1,-1 0 1,1-1 0,0 1-1,0 0 1,3-3 0,13-9-39,1 0 0,22-22 1,-30 23-18,1 1 1,1 0 0,0 1 0,0 1-1,1 0 1,20-8 0,-34 17 1,0-1 0,0 1 0,0-1 0,0 1 0,0 0 0,0 0 0,0-1 0,0 1 0,0 0 0,0 0 0,0 0 0,0 0 0,1 0 0,-1 0 0,0 1 0,0-1 0,0 0 0,0 0 0,0 1 0,0-1 0,0 1 0,0-1 0,0 1 0,0-1 0,0 1 0,0 0 0,0-1 0,-1 1 0,1 0 0,0 0 0,0-1 0,-1 1 0,1 0 0,0 0 0,-1 0 0,1 0 0,-1 0 0,1 0 0,-1 0 0,0 0 0,1 0 0,-1 0 0,0 0 0,0 0 0,0 2 0,2 7 0,-2 1 0,1-1 0,-1 1 0,-2 11 0,1-1 0,0-6 0,4 29 0,-2-43 0,-1 1 0,1-1 0,-1 0 0,1 0 0,0 1 0,0-1 0,-1 0 0,1 0 0,0 0 0,0 0 0,0 0 0,0 0 0,0 0 0,0-1 0,0 1 0,1 0 0,-1-1 0,0 1 0,0 0 0,1-1 0,-1 1 0,0-1 0,0 0 0,1 0 0,-1 1 0,0-1 0,1 0 0,-1 0 0,3 0 0,19 0-237,-11 1-244,0-1 0,0 0 0,0-1 0,0-1 0,17-3 0,-29 4 190,0 1 1,1 0-1,-1-1 0,0 1 0,0-1 1,1 1-1,-1-1 0,0 1 0,0-1 1,0 1-1,0-1 0,0 0 0,0 1 1,1-1-1,-1 1 0,0-1 0,-1 1 1,1-1-1,0 1 0,0-1 0,0 1 1,0-1-1,0 1 0,0-1 1,-1 1-1,1-1 0,0 1 0,0-1 1,-1 1-1,1-1 0,0 1 0,-1-1 1,1 1-1,0 0 0,-1-1 0,1 1 1,-1 0-1,1-1 0,-1 1 0,1 0 1,-1-1-1,1 1 0,-1 0 0,-1-2-1447,-10-12-11902</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1.141"/>
    </inkml:context>
    <inkml:brush xml:id="br0">
      <inkml:brushProperty name="width" value="0.025" units="cm"/>
      <inkml:brushProperty name="height" value="0.025" units="cm"/>
    </inkml:brush>
  </inkml:definitions>
  <inkml:trace contextRef="#ctx0" brushRef="#br0">1 1 12940,'3'0'4645,"-3"1"-4421,0 1-352,0-1 128,0 4 224,0 0-224,0 0-192,0 2 32,-1-2 224,1 4 64,-3-4-1666</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1.965"/>
    </inkml:context>
    <inkml:brush xml:id="br0">
      <inkml:brushProperty name="width" value="0.025" units="cm"/>
      <inkml:brushProperty name="height" value="0.025" units="cm"/>
    </inkml:brush>
  </inkml:definitions>
  <inkml:trace contextRef="#ctx0" brushRef="#br0">21 45 17008,'0'0'7170,"3"-9"-4154,6-27-1014,-7 117-209,-8 18-1592,-11 304 1376,6-683-1577,11 282 0,1 0 0,0 1 0,0-1 0,0 0 0,0 0 0,1 0 0,-1 0 0,1 0 0,-1 0 0,1 0 0,-1 0 0,1 0 0,0-1 0,3 3 0,30 21 0,-30-23 0,-1 1 0,1-1 0,0 0 0,0 0 0,0 0 0,-1-1 0,2 0 0,-1 0 0,0 0 0,0-1 0,0 1 0,0-1 0,0-1 0,1 1 0,-1-1 0,0 0 0,0 0 0,0 0 0,0 0 0,0-1 0,-1 0 0,9-5 0,-6 3 0,-1 0 0,0-1 0,0 0 0,0 0 0,-1 0 0,0-1 0,0 0 0,0 0 0,-1 0 0,0 0 0,0-1 0,-1 0 0,1 0 0,3-14 0,-15 46 0,-14 52 0,20-69 0,1-1 0,0 0 0,0 0 0,1 1 0,0-1 0,0 0 0,1 0 0,2 14 0,-2-20-5,0 1-1,0-1 1,0 1 0,-1-1 0,1 0-1,1 1 1,-1-1 0,0 0 0,0 0-1,0 0 1,1 0 0,-1 0 0,0 0-1,1 0 1,-1 0 0,1 0-1,-1-1 1,1 1 0,0-1 0,-1 1-1,1-1 1,2 1 0,43 4-323,-32-5 136,-4 1-64,-1 0-1,1 1 1,-1 0-1,0 0 1,0 1 0,0 0-1,17 9 1,-24-10 232,1 1 0,0-1 1,-1 1-1,0 0 0,0 0 0,0 0 1,0 0-1,0 1 0,-1-1 1,1 1-1,-1 0 0,0-1 1,0 1-1,0 0 0,-1 0 0,1 0 1,-1 1-1,0-1 0,0 0 1,-1 0-1,1 7 0,1 6 239,-1-1-1,0 1 0,-2 0 0,0-1 1,0 1-1,-2-1 0,0 1 0,-1-1 1,0 0-1,-1 0 0,-1 0 0,-1-1 1,0 0-1,-17 25 0,23-38-214,-1 1 0,1-1 0,-1 0 0,0 0 0,0 0 0,0 0 0,0 0 0,0 0 0,0 0 0,-1-1 0,1 1 0,0-1 0,-1 0 0,1 0 0,-1 0 0,0 0 0,1 0 0,-1 0 0,0-1 0,1 1 0,-1-1 0,0 1 0,0-1 0,0 0 0,1-1 0,-1 1 0,0 0 0,0-1 0,1 1 0,-1-1 0,-3-1 0,2-1 0,-1 1 0,1-1 0,0-1 0,0 1 0,0 0 0,0-1 0,1 0 0,-1 0 0,1 0 0,0 0 0,0-1 0,1 1 0,-1-1 0,1 0 0,-3-7 0,-3-12 0,1-1 0,1 1 0,1-1 0,2 0 0,0-1 0,1 1 0,2 0 0,0-1 0,2 1 0,6-31 0,-6 50-508,1-1 1,-1 0-1,1 1 0,1-1 1,5-8-1,-5 10-249,-1 1 0,0-1 0,-1 0-1,1 0 1,-1-1 0,0 1 0,0 0-1,0-1 1,0-8 0,-1-4-6658</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3:32.307"/>
    </inkml:context>
    <inkml:brush xml:id="br0">
      <inkml:brushProperty name="width" value="0.025" units="cm"/>
      <inkml:brushProperty name="height" value="0.025" units="cm"/>
    </inkml:brush>
  </inkml:definitions>
  <inkml:trace contextRef="#ctx0" brushRef="#br0">414 28 20115,'0'0'10474</inkml:trace>
  <inkml:trace contextRef="#ctx0" brushRef="#br0" timeOffset="1">0 45 24215,'0'0'2883,"50"-37"-4036,-28 33-2179,-5 1-4131</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1.242"/>
    </inkml:context>
    <inkml:brush xml:id="br0">
      <inkml:brushProperty name="width" value="0.025" units="cm"/>
      <inkml:brushProperty name="height" value="0.025" units="cm"/>
    </inkml:brush>
  </inkml:definitions>
  <inkml:trace contextRef="#ctx0" brushRef="#br0">312 85 6502,'0'0'6967,"7"-10"-3230,1 0-2839,-5 7-589,0 0 0,0-1 0,-1 1 0,1-1 0,-1 0 0,0 1 1,0-1-1,0 0 0,-1 0 0,1 0 0,-1-1 0,1-4 0,-2 8-233,0 1 0,0 0 1,0-1-1,0 1 0,0 0 0,0-1 0,0 1 0,0-1 0,0 1 0,0 0 0,0-1 0,0 1 1,0 0-1,0-1 0,0 1 0,-1 0 0,1-1 0,0 1 0,0 0 0,0-1 0,-1 1 0,1 0 0,0 0 1,0-1-1,-1 1 0,1 0 0,0 0 0,-1 0 0,1-1 0,0 1 0,-1 0 0,1 0 0,0 0 1,-1 0-1,1 0 0,0-1 0,-1 1 0,1 0 0,0 0 0,-1 0 0,1 0 0,0 0 0,-1 0 0,1 0 1,0 0-1,-1 0 0,1 1 0,-1-1 0,1 0 0,0 0 0,-1 0 0,1 0 0,0 0 0,-1 1 1,1-1-1,0 0 0,0 0 0,-1 0 0,1 1 0,-23 12 109,-1 7 39,2 1-1,0 0 1,1 2-1,2 1 1,-30 45-1,18-19 181,3 1-1,-24 60 1,43-90-450,0-1-1,2 1 1,1 0-1,0 1 1,1 0 0,2 0-1,0 0 1,1 0-1,3 43 1,-1-62-77,1-1 1,0 1-1,-1-1 1,1 1 0,0-1-1,0 1 1,0-1-1,0 1 1,1-1-1,-1 0 1,0 0 0,1 0-1,0 0 1,0 0-1,-1 0 1,1 0 0,0 0-1,0-1 1,1 1-1,-1-1 1,0 0-1,5 3 1,-2-3-467,1 1 1,-1-1-1,1 0 1,-1 0-1,1 0 0,-1-1 1,1 0-1,-1 0 1,11-2-1,21-6-6121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1.987"/>
    </inkml:context>
    <inkml:brush xml:id="br0">
      <inkml:brushProperty name="width" value="0.025" units="cm"/>
      <inkml:brushProperty name="height" value="0.025" units="cm"/>
    </inkml:brush>
  </inkml:definitions>
  <inkml:trace contextRef="#ctx0" brushRef="#br0">253 66 7399,'0'0'7810,"7"-8"-5061,0 0-1904,-4 6-523,-1-1-1,1 1 1,-1-1-1,0 0 1,1 0-1,-1 0 1,-1 0-1,1 0 1,0-1-1,-1 1 1,3-7-1,-5 10-193,1-1-1,0 1 0,0-1 0,0 1 1,0 0-1,-1-1 0,1 1 0,0 0 1,0-1-1,-1 1 0,1 0 1,0-1-1,0 1 0,-1 0 0,1-1 1,0 1-1,-1 0 0,1 0 0,0 0 1,-1-1-1,1 1 0,-1 0 0,1 0 1,0 0-1,-1 0 0,1 0 0,-1 0 1,1 0-1,0 0 0,-1 0 0,1 0 1,-1 0-1,1 0 0,0 0 0,-1 0 1,1 0-1,-1 0 0,1 0 0,0 0 1,-1 1-1,0-1 0,-20 5 379,0 8-272,1 0-1,0 2 1,1 0 0,1 1-1,1 1 1,0 0-1,-17 24 1,30-36-216,0-1-20,0 0-1,1 0 0,-1 1 1,1-1-1,0 1 0,0-1 1,1 1-1,-1 0 0,1 0 1,0 0-1,1 0 0,-2 6 1,3-10-4,1 0 0,-1 0 1,1 1-1,0-1 0,-1-1 1,1 1-1,0 0 0,0 0 1,0 0-1,-1 0 1,1 0-1,0-1 0,0 1 1,0 0-1,0-1 0,0 1 1,0-1-1,1 1 0,-1-1 1,0 0-1,0 1 0,0-1 1,0 0-1,1 0 0,-1 0 1,0 0-1,2 0 0,43 3 1,-39-3 3,58-1-333,-33 0-111,47 4-1,-79-3 446,1 0 0,0 0 0,0 0 0,-1 0-1,1 0 1,0 0 0,-1 0 0,1 0 0,0 0-1,-1 0 1,1 0 0,0 0 0,-1 1 0,1-1-1,0 0 1,-1 1 0,1-1 0,0 0 0,-1 1-1,1-1 1,-1 1 0,1-1 0,-1 1 0,1-1-1,-1 1 1,1-1 0,-1 1 0,0-1 0,1 1-1,-1 0 1,0-1 0,1 1 0,-1 0 0,0 0-1,0 1 46,-1-1-1,0 1 0,1 0 0,-1-1 0,0 0 0,0 1 1,0-1-1,0 1 0,0-1 0,0 0 0,-1 0 0,1 0 1,-2 2-1,-48 29 1604,2-13-1014,-63 17 0,12-5-313,140-45-1207,136-53-12357,-118 38 5178</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4:53.148"/>
    </inkml:context>
    <inkml:brush xml:id="br0">
      <inkml:brushProperty name="width" value="0.025" units="cm"/>
      <inkml:brushProperty name="height" value="0.025" units="cm"/>
    </inkml:brush>
  </inkml:definitions>
  <inkml:trace contextRef="#ctx0" brushRef="#br0">2386 253 5189,'-4'-10'651,"-3"-4"-499,0 1 0,-1 0-1,0 0 1,-2 1 0,1 0-1,-1 0 1,-1 1 0,0 0-1,-1 1 1,0 1 0,-14-10 0,-1 4 19,0 2 0,-1 1 0,-1 1 1,1 1-1,-2 1 0,1 2 0,-1 1 1,0 1-1,0 2 0,-1 1 0,1 1 1,-1 2-1,-58 9 0,-15 10 640,1 4 0,-163 62-1,218-70-979,-132 45 206,-352 137 924,482-176-901,1 2 0,2 3 0,1 2 0,1 1 0,1 3-1,-39 38 1,65-54-82,1 1 1,1 0-1,0 2 0,2 0 0,0 0 0,1 1 0,1 1 1,1 0-1,1 1 0,1 0 0,1 0 0,1 1 0,1 0 0,1 1 1,-2 35-1,5-32-4,2-1-1,1 0 1,2 0 0,9 47 0,-7-57 13,0 1 0,2-1 1,0 0-1,1-1 0,0 0 0,1 0 1,1 0-1,13 14 0,1-3 35,1-1 0,1-1 0,1-1 0,1-1-1,1-2 1,1 0 0,1-3 0,1 0 0,0-2 0,1-2 0,1-1-1,68 18 1,-15-13 40,1-4 0,0-3-1,1-5 1,98-5 0,-62-8-77,-1-6 1,-1-5 0,-1-6 0,-1-5-1,164-61 1,-210 62 248,-3-3 0,0-2 0,-2-4-1,-2-3 1,69-54 0,-96 62-96,-2-2 1,-1-1-1,-2-2 0,-1-2 1,-2-1-1,-2-2 0,-2-1 1,42-82-1,-48 75-102,-2 0 1,26-101-1,-40 123 144,-2 0 0,-1-1 0,-1 1 0,-1-1 0,-2 0-1,-1 0 1,-6-36 0,5 55-48,0-1 1,-1 1-1,0 0 0,-1 0 0,0 0 0,-1 1 0,0-1 0,0 1 1,-1 0-1,0 1 0,-1-1 0,0 1 0,0 1 0,-1-1 0,-15-11 1,11 11-86,0 0 0,-1 1 0,0 1 0,0 0 0,-1 1 0,0 0 0,0 1 1,0 0-1,0 1 0,0 1 0,-17-1 0,-23 4-128,-1 1 0,1 3 0,0 3 0,-72 19 1,-28 4-1240,-35-10-2225,-25-15-3224</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2.594"/>
    </inkml:context>
    <inkml:brush xml:id="br0">
      <inkml:brushProperty name="width" value="0.025" units="cm"/>
      <inkml:brushProperty name="height" value="0.025" units="cm"/>
    </inkml:brush>
  </inkml:definitions>
  <inkml:trace contextRef="#ctx0" brushRef="#br0">184 1 18257,'-9'2'3315,"-3"2"-2431,1 0-1,0 1 0,0 0 0,0 1 0,0 0 0,1 0 0,-17 15 0,21-16-674,0 1 0,0-1 0,0 1 0,0 0-1,1 0 1,0 1 0,1-1 0,-1 1 0,1 0-1,1 1 1,-1-1 0,1 0 0,-4 16 0,7-21-210,0-1 1,0 0 0,0 1 0,0-1 0,1 0 0,-1 0 0,0 1 0,1-1 0,-1 0 0,1 0 0,-1 0 0,1 1 0,-1-1 0,1 0 0,0 0 0,0 0 0,-1 0 0,1 0 0,0 0 0,0 0 0,0-1 0,0 1 0,0 0-1,0 0 1,1-1 0,-1 1 0,0-1 0,0 1 0,0-1 0,1 1 0,-1-1 0,0 0 0,0 0 0,1 1 0,-1-1 0,0 0 0,0 0 0,1 0 0,-1-1 0,0 1 0,2 0 0,60-8 167,-37 0-466,1-1 0,-1-2 0,-1 0 0,0-2 0,36-24 0,10-5 219,-71 42 96,0 0 0,0 0 0,0 0 0,1 0 0,-1-1-1,0 1 1,0 0 0,0 0 0,0 0 0,0 0 0,0 0 0,1 0-1,-1 0 1,0 0 0,0 0 0,0-1 0,0 1 0,0 0 0,1 0-1,-1 0 1,0 0 0,0 0 0,0 0 0,0 0 0,1 0 0,-1 0-1,0 0 1,0 0 0,0 0 0,0 0 0,1 0 0,-1 0 0,0 1 0,0-1-1,0 0 1,0 0 0,0 0 0,1 0 0,-1 0 0,0 0 0,0 0-1,0 0 1,0 0 0,0 1 0,0-1 0,0 0 0,1 0 0,-1 0-1,0 0 1,0 0 0,0 1 0,0-1 0,0 0 0,-3 13 528,-12 14 280,15-26-743,-6 9 125,-15 27 105,20-36-305,0 1-1,0-1 1,1 1-1,-1-1 0,0 1 1,1 0-1,-1 0 1,1-1-1,0 1 0,-1 0 1,1 0-1,0-1 0,0 1 1,0 0-1,0 0 1,1 3-1,2-5-5,0 1 0,1 0 0,-1-1 0,0 0 0,0 1 0,0-1 0,0-1 0,1 1 0,-1 0 0,0-1 0,4-1 0,6-2-74,0-2 0,-1 0 0,0 0 1,0-1-1,14-11 0,21-12-97,-47 30 173,0-1 0,0 1-1,1 0 1,-1 0 0,0-1 0,1 1 0,-1 0-1,0 0 1,1 0 0,-1 0 0,1-1 0,-1 1-1,0 0 1,1 0 0,-1 0 0,0 0 0,1 0-1,-1 0 1,1 0 0,-1 0 0,0 0 0,1 0-1,-1 0 1,1 0 0,-1 0 0,0 1 0,1-1-1,-1 0 1,0 0 0,1 0 0,-1 0-1,1 1 1,-1-1 0,1 16 137,-16 33 182,8-27-228,7-21-93,0-1 0,0 0 0,0 1 0,-1-1 0,1 0 0,0 1 0,1-1 0,-1 0 0,0 1 0,0-1 0,0 0 0,0 1 0,0-1 0,0 0 0,0 1 0,0-1 0,1 0 0,-1 1 0,0-1 0,0 0 0,0 1 0,1-1 0,-1 0 0,0 0 0,0 1 0,1-1 0,-1 0 0,0 0 0,1 0 0,-1 1 0,0-1 0,1 0 0,-1 0 0,0 0 0,1 0 0,-1 0 0,19 0 0,18-11 0,11-17 0,-39 22 0,1-1 0,-1 1 0,1 1 0,1 0 0,-1 0 0,1 1 0,-1 1 0,1 0 0,13-3 0,-23 10 0,0-1 0,-1 1 0,1-1 0,-1 1 0,0 0 0,0-1 0,0 1 0,-1-1 0,1 1 0,-1-1 0,-1 4 0,-14 25 0,13-28 0,1-1 0,0 1 0,-1 0 0,2 0 0,-1 0 0,0 0 0,1 0 0,0 0 0,0 0 0,0 0 0,0 5 0,1-8-188,1 0-1,-1 0 1,1 0 0,0 0-1,-1-1 1,1 1 0,0 0-1,0 0 1,-1-1-1,1 1 1,0-1 0,0 1-1,0-1 1,0 1 0,0-1-1,0 1 1,0-1 0,0 0-1,0 1 1,0-1 0,0 0-1,0 0 1,0 0-1,0 0 1,0 0 0,0 0-1,0 0 1,0 0 0,1-1-1,36-3-10987,-18-8-3547</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2.952"/>
    </inkml:context>
    <inkml:brush xml:id="br0">
      <inkml:brushProperty name="width" value="0.025" units="cm"/>
      <inkml:brushProperty name="height" value="0.025" units="cm"/>
    </inkml:brush>
  </inkml:definitions>
  <inkml:trace contextRef="#ctx0" brushRef="#br0">30 132 8712,'0'0'20836,"10"-3"-20590,5-2-219,3 0-11,0 0 1,-1-2-1,20-10 1,-34 16-45,1-1 0,-1 0 0,1 0 1,-1 0-1,0 0 0,0-1 1,0 1-1,0-1 0,0 0 0,-1 0 1,1 0-1,-1 0 0,0 0 1,0-1-1,0 1 0,0-1 0,0 1 1,-1-1-1,0 0 0,0 1 0,0-1 1,1-7-1,-2 10 54,-1 0 1,1 0-1,0 0 0,-1 1 0,1-1 1,-1 0-1,1 0 0,-1 0 1,0 1-1,1-1 0,-1 0 1,0 1-1,0-1 0,1 1 0,-1-1 1,0 1-1,0-1 0,0 1 1,1-1-1,-1 1 0,0 0 0,0-1 1,0 1-1,0 0 0,0 0 1,0 0-1,0 0 0,0 0 1,0 0-1,0 0 0,-2 0 0,-34 4 1065,29-1-1024,-1 1-1,1 0 0,0 0 0,0 1 0,0 0 0,1 1 0,0 0 0,0 0 0,0 0 0,1 1 0,0 0 0,0 0 0,1 0 0,0 1 0,0 0 0,0 0 1,1 0-1,1 1 0,-1 0 0,1-1 0,1 1 0,0 0 0,-2 11 0,5-18-64,-1 0 1,0 0-1,1 0 1,0 0-1,-1 0 1,1 0-1,0 0 1,0 0-1,0 0 0,0 0 1,0 0-1,1-1 1,-1 1-1,0 0 1,1-1-1,0 1 1,-1-1-1,1 1 0,0-1 1,-1 0-1,1 0 1,0 0-1,0 0 1,0 0-1,0 0 1,0-1-1,0 1 0,0-1 1,1 1-1,3-1 1,9 3-65,1-1 1,0-1-1,18-1 1,-23 0-79,46-5-2391,-3-10-4611,5-12-7090</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3.561"/>
    </inkml:context>
    <inkml:brush xml:id="br0">
      <inkml:brushProperty name="width" value="0.025" units="cm"/>
      <inkml:brushProperty name="height" value="0.025" units="cm"/>
    </inkml:brush>
  </inkml:definitions>
  <inkml:trace contextRef="#ctx0" brushRef="#br0">75 52 13549,'0'0'7073,"4"-9"-4195,13-24-594,-17 32-2235,0 1-1,0 0 1,0-1 0,0 1-1,0-1 1,0 1-1,0 0 1,0-1-1,0 1 1,0 0-1,1-1 1,-1 1 0,0 0-1,0-1 1,0 1-1,1 0 1,-1-1-1,0 1 1,0 0-1,1 0 1,-1-1-1,0 1 1,1 0 0,-1 0-1,0 0 1,1-1-1,-1 1 1,0 0-1,1 0 1,-1 0-1,0 0 1,1 0 0,-1 0-1,1 0 1,-1 0-1,0 0 1,1 0-1,-1 0 1,0 0-1,1 0 1,-1 0-1,0 0 1,1 0 0,-1 0-1,1 0 1,-1 0-1,0 1 1,1-1-1,-1 0 1,0 0-1,1 0 1,-1 1 0,0-1-1,0 0 1,1 0-1,-1 1 1,0-1-1,0 0 1,1 1-1,-1-1 1,0 0-1,0 1 1,0-1 0,0 0-1,0 1 1,1-1-1,4 21 837,-4 3-699,0-1 0,-1 1 1,-2-1-1,0 1 0,-9 34 1,-40 110 1069,6-26-785,44-138-476,-1 2-110,1 0 0,-1 0 0,1-1-1,1 2 1,-1-1 0,1 10 0,0-15 71,0 0 0,1 0 0,-1 1 0,1-1 0,-1 0 0,1 0 0,0 0 0,-1 0-1,1 0 1,0-1 0,-1 1 0,1 0 0,0 0 0,0 0 0,0-1 0,0 1 0,0 0 0,0-1 0,0 1 0,0-1 0,0 1 0,0-1 0,0 1 0,0-1 0,1 0 0,-1 0 0,0 0-1,0 1 1,0-1 0,0 0 0,1 0 0,-1-1 0,0 1 0,0 0 0,0 0 0,0 0 0,0-1 0,1 1 0,0-1 0,7-2-1202,1 0 0,-1-1 0,0 0 0,0 0 0,0-1 0,-1 0 0,1-1 0,-1 1 0,14-15 0,14-11-5534</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4.216"/>
    </inkml:context>
    <inkml:brush xml:id="br0">
      <inkml:brushProperty name="width" value="0.025" units="cm"/>
      <inkml:brushProperty name="height" value="0.025" units="cm"/>
    </inkml:brush>
  </inkml:definitions>
  <inkml:trace contextRef="#ctx0" brushRef="#br0">139 0 13965,'0'0'9059,"-10"6"-6448,-2 3-1956,0 0 0,0 0 1,1 1-1,0 0 0,-10 14 0,15-18-448,1 1 1,0 0-1,1 0 0,-1 0 0,1 1 0,0-1 1,1 1-1,0 0 0,0 0 0,1 0 0,0 0 1,-1 12-1,3-18-203,0-1 1,1 0 0,-1 0-1,0 0 1,1 1-1,-1-1 1,1 0-1,-1 0 1,1 0 0,-1 0-1,1 0 1,0 0-1,0 0 1,-1 0-1,1 0 1,0 0 0,0 0-1,0-1 1,0 1-1,0 0 1,0-1-1,0 1 1,0-1-1,0 1 1,1-1 0,-1 1-1,0-1 1,0 0-1,0 1 1,1-1-1,-1 0 1,0 0 0,0 0-1,1 0 1,-1 0-1,1 0 1,51-4 157,-37-1-148,-1 0 0,0 0-1,0-2 1,0 1 0,-1-2 0,0 0 0,-1-1 0,0 0-1,0-1 1,12-13 0,25-16-123,-50 38 101,0 1 0,1 0 1,-1 0-1,0 0 0,0 0 1,0 0-1,0 0 0,0-1 1,1 1-1,-1 0 0,0 0 1,0 0-1,0 0 0,1 0 1,-1 0-1,0 0 1,0 0-1,0 0 0,1 0 1,-1 0-1,0 0 0,0 0 1,0 0-1,1 0 0,-1 0 1,0 0-1,0 0 0,0 0 1,0 0-1,1 0 1,-1 0-1,0 1 0,0-1 1,0 0-1,1 0 0,-1 0 1,0 0-1,0 0 0,0 0 1,0 1-1,0-1 0,0 0 1,1 0-1,-1 0 0,0 0 1,0 1-1,0-1 1,0 0-1,0 0 0,0 0 1,0 1-1,0-1 0,0 0 1,0 0-1,0 0 0,0 1 1,0 20-125,-8 21 139,3-27 0,-1 3 48,0 1 1,1 0-1,-3 22 1,7-34-53,1 0 0,0 0 0,0 0 0,1 0 0,0 0 0,0 0-1,1 0 1,-1 0 0,1-1 0,1 1 0,0 0 0,4 7 0,0-1 23,-1 0-1,0 1 1,-1-1 0,0 1-1,-2 0 1,1 0 0,1 19-1,-4-30-19,-1 1 0,0-1 0,0 0 0,0 1 0,0-1-1,0 0 1,-1 1 0,1-1 0,-1 0 0,0 1 0,0-1-1,0 0 1,0 0 0,-1 0 0,1 0 0,-1 0 0,0 0-1,0-1 1,0 1 0,0 0 0,0-1 0,-1 1 0,1-1-1,-1 0 1,1 0 0,-1 0 0,0 0 0,0-1 0,0 1-1,0-1 1,0 1 0,0-1 0,0 0 0,-1-1 0,1 1-1,0 0 1,-5-1 0,6 1-6,-1-1 0,0 0 0,0 1 0,1-1 0,-1-1 0,0 1 0,0 0 0,1-1 0,-1 1 0,0-1 0,1 0 0,-1 0 0,1 0 0,-1 0 0,1-1 0,-1 1 0,1-1 0,0 1 0,-1-1 0,-1-2 0,1 1 0,0-1 0,0 0 0,1 0 0,-1 0 0,1 0 0,0-1 0,0 1 0,0-1 0,1 1 0,-1-1 0,0-4 0,1 0 0,-1-1 0,2 1 0,-1 0 0,1 0 0,0-1 0,1 1 0,0 0 0,1 0 0,0 0 0,0 0 0,7-17 0,1 12 0,0-1 0,1 1 0,1 1 0,0 0 0,1 1 0,0 0 0,1 1 0,0 1 0,24-14 0,-14 8 0,-1-1 0,29-26 0,-47 38 0,-1 1 0,0-1 0,0 0 0,0 0 0,-1 0 0,0-1 0,0 1 0,0-1 0,0 0 0,1-6 0,-12 22-2565,-26 11-10501,23-21 5923</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4.589"/>
    </inkml:context>
    <inkml:brush xml:id="br0">
      <inkml:brushProperty name="width" value="0.025" units="cm"/>
      <inkml:brushProperty name="height" value="0.025" units="cm"/>
    </inkml:brush>
  </inkml:definitions>
  <inkml:trace contextRef="#ctx0" brushRef="#br0">1 0 3235,'0'0'705</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5.582"/>
    </inkml:context>
    <inkml:brush xml:id="br0">
      <inkml:brushProperty name="width" value="0.025" units="cm"/>
      <inkml:brushProperty name="height" value="0.025" units="cm"/>
    </inkml:brush>
  </inkml:definitions>
  <inkml:trace contextRef="#ctx0" brushRef="#br0">225 115 12075,'0'0'7239,"-3"-10"-4591,2 8-2481,-13-41 2675,14 41-2560,-1 0 0,1 0 0,-1 0 0,0 0 0,0 0 0,0 0 0,0 0-1,-1 0 1,1 0 0,-1 0 0,1 1 0,-1-1 0,1 0 0,-1 1 0,0 0 0,1-1 0,-1 1-1,-3-2 1,0 4-242,1-1 0,-1 1 0,1 0 0,0 0-1,0 1 1,-1-1 0,1 1 0,0 0 0,0 0-1,1 0 1,-1 0 0,0 1 0,1 0 0,-1 0 0,1 0-1,0 0 1,0 0 0,0 1 0,-4 6 0,-8 10 344,-24 45 0,32-54-297,1 1 1,0 0-1,1 0 1,0 0-1,1 1 1,0 0-1,1 0 1,1 0-1,-1 15 1,3-27-88,0 0 0,0 0 0,0 1 0,1-1 0,-1 0 0,1 0 0,-1 0 0,1 0 0,-1 1 0,1-1 0,0 0 0,-1 0 0,1 0 0,0 0 0,0 0 0,0-1 0,0 1 0,0 0 0,0 0 0,0 0 0,0-1 0,0 1 0,0-1 0,0 1 0,0-1 0,0 1 0,1-1 0,-1 1 0,0-1 0,0 0 0,0 0 0,1 0 0,-1 0 0,0 0 0,1 0 0,-1 0 0,1 0 0,7-1 0,-1 1 0,0-1 0,0 0 0,15-5 0,-6-1 0,-1 0 0,0 0 0,-1-2 0,0 0 0,0 0 0,-1-2 0,0 0 0,0 0 0,13-16 0,-11 10 0,-1-2 0,0 1 0,-1-2 0,-1 0 0,-1 0 0,13-29 0,-26 50 0,-12 35 0,1 1 0,2-1 0,-9 62 0,19-97 0,0 0 0,0-1 0,1 1 0,-1 0 0,0 0 0,0-1 0,1 1 0,-1 0 0,1 0 0,-1-1 0,1 1 0,-1 0 0,1-1 0,-1 1 0,1-1 0,0 1 0,-1-1 0,1 1 0,0-1 0,-1 1 0,1-1 0,0 0 0,-1 1 0,1-1 0,0 0 0,0 0 0,0 1 0,-1-1 0,1 0 0,0 0 0,0 0 0,0 0 0,-1 0 0,1 0 0,0 0 0,0 0 0,0 0 0,-1-1 0,3 1 0,34-10 0,-20 0 0,-1 0 0,0-1 0,0-1 0,-1 0 0,22-24 0,34-27 0,-71 63 0,0 0 0,1 0 0,-1 0 0,0 0 0,0-1 0,0 1 0,1 0 0,-1 0 0,0 0 0,0 0 0,0 0 0,1 0 0,-1 0 0,0 0 0,0 0 0,1-1 0,-1 1 0,0 0 0,0 0 0,0 0 0,1 0 0,-1 1 0,0-1 0,0 0 0,1 0 0,-1 0 0,0 0 0,0 0 0,1 0 0,-1 0 0,0 0 0,0 0 0,0 0 0,1 1 0,-1-1 0,0 0 0,0 0 0,0 0 0,0 0 0,1 1 0,3 13 0,-4 23 0,0-30 0,-1-4 1,1-1 0,0 1 0,0-1-1,0 1 1,1-1 0,-1 1 0,0 0 0,1-1 0,0 1 0,-1-1-1,1 0 1,0 1 0,2 2 0,-2-4-17,1-1 0,-1 1 0,0-1 1,1 1-1,-1-1 0,1 0 0,-1 1 0,0-1 0,1 0 0,-1 0 0,1 0 1,-1 0-1,1 0 0,-1-1 0,0 1 0,1 0 0,-1-1 0,1 1 0,-1-1 1,0 1-1,0-1 0,1 1 0,-1-1 0,0 0 0,0 0 0,0 0 0,2-1 1,11-7-968,0-1 1,-1-1-1,0 0 0,-1-1 1,0 0-1,-1-1 1,15-22-1,12-21 179,-55 115 3724,3-24-1721,1 0 0,1 1-1,-11 63 1,19-70-1053,1 1 0,2-1-1,1 1 1,1-1 0,6 39 0,-5-57-115,0 0 0,-1 0 0,0 0 1,-1 0-1,-1 0 0,0-1 0,-2 12 0,3-20-20,-1 0-1,1 0 1,-1 0-1,0 0 0,0 0 1,0 0-1,0 0 1,0 0-1,-1 0 0,1-1 1,0 1-1,-1-1 1,1 1-1,-1-1 0,0 1 1,-3 1-1,2-2-5,0 0 0,0 0 0,0 0 0,1 0 0,-1-1 1,0 0-1,0 1 0,0-1 0,0 0 0,0-1 0,0 1 0,0 0 0,0-1 0,0 0 0,-5-1 0,4 0-5,0 0 0,0 0 0,1 0 0,-1-1 0,1 1 0,-1-1 0,1 0 0,0 0 0,0 0 0,0 0 0,1 0 0,-1-1 0,1 0 0,0 1 0,0-1 0,0 0 0,0 0 0,0 0 0,1 0 0,0 0 0,0 0 0,-1-7 0,0-1 0,0 0 0,1 0 0,0 0 0,1 0 0,1 0 0,3-23 0,-1 22 0,1 0 0,1 0 0,0 1 0,1-1 0,0 1 0,1 1 0,15-21 0,69-73 0,-54 64 0,75-96 0,-109 138 0,-4 9 0,-3 10 0,-10 19 0,6-17 0,1-1 0,1 1 0,-6 42 0,12-63 0,-1-1 0,1 0 0,0 1 0,0-1 0,0 0 0,0 1 0,0-1 0,0 0 0,0 1 0,0-1 0,0 0 0,1 1 0,-1-1 0,0 0 0,0 0 0,0 1 0,0-1 0,0 0 0,0 1 0,1-1 0,-1 0 0,0 0 0,0 1 0,1-1 0,-1 0 0,0 0 0,0 1 0,1-1 0,-1 0 0,0 0 0,0 0 0,1 1 0,-1-1 0,0 0 0,1 0 0,-1 0 0,0 0 0,1 0 0,-1 0 0,0 0 0,1 0 0,-1 0 0,0 0 0,1 0 0,-1 0 0,0 0 0,1 0 0,-1 0 0,0 0 0,1 0 0,-1 0 0,0 0 0,1-1 0,-1 1 0,0 0 0,0 0 0,1 0 0,-1 0 0,0-1 0,0 1 0,1 0 0,-1 0 0,0-1 0,20-14 0,-1-7 0,-2-1 0,-1-1 0,22-41 0,-20 32 0,26-35 0,-44 68 0,0 0 0,0 0 0,0 0 0,0 1 0,0-1 0,0 0 0,0 0 0,0 0 0,0 0 0,0 0 0,0 0 0,0 1 0,0-1 0,0 0 0,0 0 0,0 0 0,0 0 0,0 0 0,0 0 0,0 1 0,0-1 0,0 0 0,0 0 0,0 0 0,0 0 0,0 0 0,0 0 0,0 1 0,1-1 0,-1 0 0,0 0 0,0 0 0,0 0 0,0 0 0,0 0 0,0 0 0,0 0 0,0 0 0,1 0 0,-1 1 0,0-1 0,0 0 0,0 0 0,0 0 0,0 0 0,0 0 0,1 0 0,-1 0 0,0 0 0,0 0 0,0 0 0,0 0 0,0 0 0,1 0 0,-1 0 0,0 0 0,0 0 0,0 0 0,0 0 0,0-1 0,0 1 0,1 0 0,-1 0 0,0 0 0,0 0 0,0 0 0,0 0 0,0 0 0,1 10 0,-5 9 0,0-1 0,-2 0 0,-11 27 0,11-31 0,0 1 0,1-1 0,1 1 0,0 0 0,1 0 0,-1 24 0,3-39-32,1 0 0,0 1-1,0-1 1,0 0 0,0 0 0,0 1-1,0-1 1,0 0 0,0 0 0,0 1-1,0-1 1,0 0 0,0 1 0,0-1-1,1 0 1,-1 0 0,0 1 0,0-1 0,0 0-1,0 0 1,0 1 0,0-1 0,1 0-1,-1 0 1,0 0 0,0 1 0,0-1-1,1 0 1,-1 0 0,0 0 0,0 0-1,1 0 1,-1 1 0,0-1 0,0 0 0,1 0-1,-1 0 1,0 0 0,0 0 0,1 0-1,-1 0 1,0 0 0,1 0 0,14-8-3671,10-16-7239,-9 0-3744</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6.439"/>
    </inkml:context>
    <inkml:brush xml:id="br0">
      <inkml:brushProperty name="width" value="0.025" units="cm"/>
      <inkml:brushProperty name="height" value="0.025" units="cm"/>
    </inkml:brush>
  </inkml:definitions>
  <inkml:trace contextRef="#ctx0" brushRef="#br0">138 40 16367,'-1'-1'243,"1"0"-1,0 1 0,0-1 0,-1 1 1,1-1-1,-1 1 0,1-1 0,0 1 1,-1-1-1,1 1 0,-1 0 0,1-1 0,-1 1 1,1-1-1,-1 1 0,0 0 0,1 0 1,-1-1-1,1 1 0,-1 0 0,0 0 1,1 0-1,-1 0 0,1 0 0,-1-1 0,0 1 1,1 0-1,-1 0 0,0 1 0,1-1 1,-1 0-1,0 0 0,1 0 0,-1 0 0,1 1 1,-1-1-1,0 0 0,1 0 0,-1 1 1,-28 11 6467,22-8-6710,0 1 0,1 0 0,0 0 0,0 1 0,0 0 0,1 0 0,0 0 0,0 0 0,1 1 0,-1 0 0,1 0 0,1 0 0,-1 1 0,1-1 0,1 1 0,0 0 0,0-1 0,0 1 0,-1 16 0,3-24 0,1 1 0,-1 0 0,1-1 0,-1 1 0,1 0 0,-1-1 0,1 1 0,-1-1 0,1 1 0,-1 0 0,1-1 0,0 0 0,-1 1 0,1-1 0,0 1 0,0-1 0,-1 0 0,1 1 0,0-1 0,0 0 0,-1 0 0,1 0 0,0 0 0,0 0 0,0 0 0,-1 0 0,1 0 0,0 0 0,0 0 0,0 0 0,-1 0 0,1 0 0,0-1 0,0 1 0,-1 0 0,1-1 0,0 1 0,-1 0 0,2-1 0,33-13 0,-16-2-321,-1-1 1,-1 0-1,-1-1 1,0-1-1,-1-1 1,-1 0-1,17-34 1,-28 50 295,-12 20-235,1 1 1,0 0 0,1 0-1,1 0 1,-6 34-1,6 8-2833,5-58 2961,1 0 0,0-1 0,0 1 0,0 0 0,0 0 0,0-1-1,0 1 1,0 0 0,0-1 0,1 1 0,-1 0 0,0-1 0,0 1 0,0 0 0,1-1 0,-1 1 0,0 0-1,1-1 1,-1 1 0,1-1 0,-1 1 0,0-1 0,1 1 0,0-1 0,-1 1 0,1-1 0,-1 1-1,1-1 1,-1 1 0,2-1 0,18-6-2399,-14 2 2127,-1 0-1,0 0 0,0 0 1,0-1-1,6-8 0,32-63 621,-37 64 720,-1-1 0,0 0 0,-1-1 0,3-14 0,-35 158 3759,15-81-3358,3 2 0,-8 96 0,17 76-1208,1-222-119,0 0 1,0 0-1,0 0 1,0 0-1,-1 0 1,1 0 0,0 0-1,-1-1 1,1 1-1,0 0 1,-1 0-1,1 0 1,-1-1 0,1 1-1,-1 0 1,0 0-1,1-1 1,-1 1 0,0-1-1,1 1 1,-1 0-1,0-1 1,0 0-1,0 1 1,1-1 0,-1 1-1,0-1 1,0 0-1,0 0 1,0 1-1,0-1 1,0 0 0,1 0-1,-1 0 1,0 0-1,0 0 1,0 0-1,0 0 1,-2-1 0,1 1 91,-1-1 1,1 1 0,-1-1 0,1 0 0,-1 1 0,1-1 0,-1-1 0,1 1-1,0 0 1,-1-1 0,1 1 0,0-1 0,-2-1 0,0-2-78,0 0 0,0-1 0,1 1 0,0-1 1,0 1-1,0-1 0,1 0 0,0 0 0,0 0 0,0-1 1,1 1-1,0 0 0,0 0 0,1-1 0,-1 1 0,1-1 1,1 1-1,-1 0 0,1-1 0,0 1 0,4-9 1,-1 0-8,2 1 0,0-1 0,0 2 0,1-1 0,1 1 1,1 0-1,17-21 0,41-38-18,24-28 0,-83 88 0,1 0 0,-1 0 0,-1-1 0,0 0 0,-1 0 0,9-28 0,-14 17 0,-1 24 0,0-1 0,-1 1 0,1 0 0,0-1 0,0 1 0,-1-1 0,1 1 0,0-1 0,-1 1 0,1 0 0,0-1 0,-1 1 0,1 0 0,-1-1 0,1 1 0,-1 0 0,1-1 0,-1 1 0,1 0 0,-1 0 0,1 0 0,-1 0 0,1-1 0,-1 1 0,0 0 0,-1 0 0,0 1 0,0-1 0,0 1 0,0-1 0,0 1 0,-1 0 0,1-1 0,1 1 0,-1 0 0,0 0 0,0 1 0,0-1 0,0 0 0,1 1 0,-1-1 0,-2 4 0,-6 6 0,1 0 0,1 1 0,0 1 0,0-1 0,-8 21 0,13-26 0,0 0 0,0 0 0,1 1 0,0-1 0,0 0 0,1 1 0,0-1 0,0 1 0,1 0 0,0-1 0,1 1 0,1 11 0,-1-17 1,0 0 1,0-1-1,0 1 1,0 0-1,1-1 1,-1 1-1,1-1 0,-1 0 1,1 1-1,-1-1 1,1 0-1,0 0 1,-1 0-1,1 0 1,0 0-1,0 0 0,0-1 1,0 1-1,0-1 1,0 1-1,0-1 1,0 0-1,0 1 0,0-1 1,0 0-1,2-1 1,56-3-196,-1-17-3111,-2-9-6698,-19 7-2639</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7.173"/>
    </inkml:context>
    <inkml:brush xml:id="br0">
      <inkml:brushProperty name="width" value="0.025" units="cm"/>
      <inkml:brushProperty name="height" value="0.025" units="cm"/>
    </inkml:brush>
  </inkml:definitions>
  <inkml:trace contextRef="#ctx0" brushRef="#br0">73 0 5349,'31'6'10235,"-2"9"-4203,-22-9-5266,1 1-1,-1-1 1,0 1-1,-1 0 1,8 12-1,-3-4-504,-2 1 0,0 0 0,-1 1 0,-1-1 1,9 29-1,-11-22-157,-1 1 0,-1-1 0,-1 0 0,-1 1 0,-1-1 0,-1 1 0,-2-1 0,0 1 1,-1-1-1,-1 0 0,-1 0 0,-1-1 0,-2 0 0,0 0 0,-1-1 0,-1 0 0,-1 0 0,0-2 0,-2 1 1,0-2-1,-27 27 0,36-41-565,1 0 0,-1 0 0,0 0 0,0-1 0,0 0 0,-7 4 0,-22-1-6364,14-5-473</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7.499"/>
    </inkml:context>
    <inkml:brush xml:id="br0">
      <inkml:brushProperty name="width" value="0.025" units="cm"/>
      <inkml:brushProperty name="height" value="0.025" units="cm"/>
    </inkml:brush>
  </inkml:definitions>
  <inkml:trace contextRef="#ctx0" brushRef="#br0">0 1 19635,'0'0'8968,"16"53"-7623,-8-25 33,-2 3-770,3 2-480,1-1-160,5 2-1089,2-1-1729,-4-1-3172,4-1-5637</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5:07.841"/>
    </inkml:context>
    <inkml:brush xml:id="br0">
      <inkml:brushProperty name="width" value="0.025" units="cm"/>
      <inkml:brushProperty name="height" value="0.025" units="cm"/>
    </inkml:brush>
  </inkml:definitions>
  <inkml:trace contextRef="#ctx0" brushRef="#br0">0 0 20916,'0'0'11659</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2:50.604"/>
    </inkml:context>
    <inkml:brush xml:id="br0">
      <inkml:brushProperty name="width" value="0.025" units="cm"/>
      <inkml:brushProperty name="height" value="0.025" units="cm"/>
    </inkml:brush>
  </inkml:definitions>
  <inkml:trace contextRef="#ctx0" brushRef="#br0">1883 118 8008,'0'0'3389,"-9"-2"-2727,-3-1-474,-10-3 1082,0 1 0,0 1 1,-29-2-1,11 6-1061,0-1-1,0-2 0,-76-16 0,56 4 366,-1 3 0,0 2 0,-112-2 0,67 16-475,65-1 24,0-2 1,0-2-1,-62-8 0,79 4-59,0 1 0,-1 1 0,1 2 0,-1 0 1,0 1-1,1 2 0,-1 0 0,1 2 0,-1 1 0,1 0 0,1 2 0,-36 15 0,-206 82 125,207-83-26,46-16-122,1-1-1,0 2 1,0-1-1,0 1 1,0 1-1,1 0 1,-16 15 0,21-18-50,1 1 1,0 0 0,0 0 0,0 1 0,1-1 0,0 1 0,0-1 0,0 1 0,1 0 0,0 0 0,0 0 0,0 0 0,1 1-1,0-1 1,0 0 0,0 11 0,1-10 8,1 0 0,0 0-1,0 0 1,0 0 0,1 0-1,0 0 1,0-1 0,1 1 0,0 0-1,0-1 1,0 0 0,1 0 0,5 7-1,-1-4 0,0 0 0,0 0-1,1-1 1,1 0 0,-1-1 0,1 0-1,14 7 1,-2-3-13,0-1-1,1-1 1,0-1 0,0 0 0,1-2 0,0-2-1,32 4 1,50-5 39,139-12-1,-4-2 23,-156 9-41,1-4-1,-1-4 0,0-3 1,-1-4-1,85-30 0,-139 38 18,371-97 499,-382 103-392,-5 1-72,1-1 1,-1 0-1,0-1 0,19-8 0,-32 12-41,-1 0-1,1-1 0,-1 1 1,1-1-1,-1 1 0,0-1 1,1 1-1,-1-1 0,0 1 1,1-1-1,-1 0 0,0 1 1,0-1-1,1 1 0,-1-1 1,0 0-1,0 1 0,0-1 1,0 0-1,0 1 0,0-1 0,0 1 1,0-1-1,0 0 0,0 1 1,0-1-1,-1 0 0,1 1 1,0-1-1,0 1 0,-1-1 1,1 0-1,0 1 0,-1-1 1,1 1-1,0-1 0,-1 1 1,1-1-1,-1 1 0,1-1 1,-1 1-1,0-1 0,-23-23 305,22 22-335,-30-25 122,-2 2 0,-1 1 0,-1 2-1,-1 1 1,-1 2 0,0 2 0,-2 1-1,0 2 1,0 2 0,-52-9 0,-6 4-647,-116-5 1,6 11-4258,152 9 2672,-81-4-7870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33.546"/>
    </inkml:context>
    <inkml:brush xml:id="br0">
      <inkml:brushProperty name="width" value="0.025" units="cm"/>
      <inkml:brushProperty name="height" value="0.025" units="cm"/>
    </inkml:brush>
  </inkml:definitions>
  <inkml:trace contextRef="#ctx0" brushRef="#br0">1 261 11275,'0'0'10516,"13"-5"-9880,89-25 981,193-30 1,-193 42-1367,603-90 156,-401 83-2923,-288 23-139,-13 0-553,-12-2-843,-12-2-2824</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33.902"/>
    </inkml:context>
    <inkml:brush xml:id="br0">
      <inkml:brushProperty name="width" value="0.025" units="cm"/>
      <inkml:brushProperty name="height" value="0.025" units="cm"/>
    </inkml:brush>
  </inkml:definitions>
  <inkml:trace contextRef="#ctx0" brushRef="#br0">1 9 11563,'0'0'6838,"14"-1"-6261,21-1-153,141-4 1024,-149 7-1375,0 0 0,0 2 0,0 1 0,41 11 0,-64-14-17,-1 0 0,0 1 0,1-1 0,-1 1 1,0 0-1,0 0 0,0 0 0,0 0 0,0 0 0,0 1 1,-1-1-1,5 6 0,-7-7 17,1 1-1,0-1 1,0 1 0,-1-1-1,1 1 1,-1-1 0,0 1-1,1-1 1,-1 1 0,0-1-1,0 1 1,0-1 0,0 1-1,0-1 1,0 1 0,0 0-1,-1-1 1,1 1 0,0-1-1,-1 1 1,1-1 0,-1 0-1,0 1 1,0-1 0,1 1-1,-1-1 1,0 0 0,0 0-1,0 0 1,0 1 0,0-1-1,-3 1 1,-20 18 432,-1-1 0,0-1 0,-50 25 0,-16 12-502,58-34-1002,13-10-4461,10-7-6407</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3.515"/>
    </inkml:context>
    <inkml:brush xml:id="br0">
      <inkml:brushProperty name="width" value="0.025" units="cm"/>
      <inkml:brushProperty name="height" value="0.025" units="cm"/>
    </inkml:brush>
  </inkml:definitions>
  <inkml:trace contextRef="#ctx0" brushRef="#br0">252 23 10698,'0'0'8445,"-13"-5"-6213,8 3-2053,0 0-11,0-1 0,0 1 1,0 0-1,0 1 0,-1-1 1,1 1-1,0 0 0,-1 0 0,1 1 1,-1-1-1,1 1 0,-1 0 0,1 1 1,-1 0-1,1 0 0,0 0 1,-1 0-1,1 1 0,0-1 0,0 2 1,-6 2-1,-1 3 180,2 1-1,-1 0 1,1 0-1,1 1 1,-13 17 0,17-21-242,1-1 0,0 2 0,1-1 0,-1 0 0,1 1 0,0 0 0,1-1 0,0 1 0,0 0 0,0 0 0,1 0 0,-1 8 1,2-15-104,0 0 1,0 0 0,0 1 0,0-1 0,0 0 0,0 0 0,0 0 0,0 0 0,0 0 0,0 0 0,0 1 0,0-1 0,0 0 0,0 0 0,0 0 0,0 0 0,0 0 0,0 0 0,1 0 0,-1 1 0,0-1 0,0 0 0,0 0 0,0 0 0,0 0 0,0 0 0,0 0 0,0 0 0,0 0 0,1 0 0,-1 0 0,0 0 0,0 1 0,0-1 0,0 0 0,0 0 0,0 0 0,1 0 0,-1 0 0,0 0 0,0 0 0,0 0 0,0 0 0,0 0 0,1 0 0,-1 0-1,0 0 1,0 0 0,0-1 0,0 1 0,0 0 0,0 0 0,1 0 0,-1 0 0,11-7 148,7-10 81,-12 11-214,0 0 1,0 0-1,1 1 1,0 0-1,0 0 1,0 1-1,0 0 1,15-6-1,-18 9-33,-1 0-1,1 0 1,0 0 0,0 1 0,0-1-1,-1 1 1,1 0 0,0 0 0,0 0-1,0 0 1,0 1 0,0 0-1,-1-1 1,1 1 0,0 1 0,0-1-1,-1 1 1,1-1 0,-1 1-1,0 0 1,6 4 0,2 4 4,0 1 0,0 0 1,-1 1-1,-1 0 0,0 1 0,-1 0 1,0 0-1,-1 1 0,10 26 0,-3-1 50,-1 0 0,10 60-1,-18-66 347,4 55 0,-9-79-143,0 0 0,0 1 1,-1-1-1,0 0 1,0 0-1,-1 0 0,0 0 1,-1 0-1,0-1 0,-8 18 1,10-24-240,-1 1 0,0-1 0,1 1-1,-1-1 1,0 0 0,0 0 0,-1 0 0,1 0 0,0 0 0,-1 0 0,1-1 0,-1 1-1,0-1 1,1 0 0,-1 1 0,0-1 0,0-1 0,0 1 0,0 0 0,1-1 0,-1 1 0,0-1-1,0 0 1,0 0 0,0 0 0,0 0 0,0-1 0,0 1 0,0-1 0,0 0 0,0 1-1,0-1 1,0-1 0,1 1 0,-5-2 0,-2-3-7,0 0 0,0 0 0,0-1 0,1 0-1,0 0 1,0-1 0,0 0 0,-7-11 0,-10-16 3,-27-49 0,47 74 0,0 0 0,0 0 0,1-1 0,0 1 0,1-1 0,0 0 0,0 0 0,2 0 0,-1-1 0,1-13 0,1 22-4,1 0 0,0 1 0,0-1 1,0 1-1,0 0 0,0-1 0,1 1 0,-1 0 0,1-1 0,-1 1 1,1 0-1,0 0 0,0 0 0,0 1 0,0-1 0,0 0 0,0 1 0,1-1 1,2 0-1,55-27-608,-34 18-103,-22 9 468,19-9-3834,-1-1-1,36-26 0,-29 14-2970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3.857"/>
    </inkml:context>
    <inkml:brush xml:id="br0">
      <inkml:brushProperty name="width" value="0.025" units="cm"/>
      <inkml:brushProperty name="height" value="0.025" units="cm"/>
    </inkml:brush>
  </inkml:definitions>
  <inkml:trace contextRef="#ctx0" brushRef="#br0">49 119 15503,'0'0'12641,"8"-3"-11333,0-1-1032,5-1 194,0 0 1,-1-1-1,19-13 1,-29 18-436,0 0 0,0 0 0,0 0 0,0 0 0,0-1 0,0 1 0,-1-1 0,1 0 0,-1 1 0,1-1 0,-1 0 1,0 0-1,0 0 0,1 0 0,-1 0 0,-1 0 0,1 0 0,0 0 0,0 0 0,-1-1 0,1 1 0,-1 0 0,0 0 0,0-1 0,0 1 1,0 0-1,0 0 0,0-1 0,-1 1 0,1 0 0,-1 0 0,0-3 0,0 4-35,1 0 0,-1 0 0,0 0 0,0 1 0,0-1 0,0 0 0,0 0 0,0 1 0,0-1 0,0 1 0,0-1 0,0 1 0,0-1 0,0 1 0,0 0 0,0-1 0,0 1 0,-1 0 0,1 0 0,0 0 0,0 0 0,0 0 0,0 0 0,-1 0 0,1 0 0,0 1 0,0-1 0,0 0 0,0 1 0,0-1 0,0 0 0,-2 2 0,-2 0 0,1 0 0,0 0 0,0 0 0,0 0 0,0 1 0,0 0 0,-4 3 0,-2 6 0,0 0 0,2 1 0,-1 0 0,2 0 0,0 1 0,0 0 0,1 0 0,1 1 0,0 0 0,2-1 0,-1 1 0,2 1 0,0-1 0,0 0 0,2 1 0,1 22 0,-1-36-13,0 0 0,1 0 0,-1 0 0,0 0 0,1 0-1,-1-1 1,1 1 0,0 0 0,0 0 0,-1-1 0,1 1 0,0 0 0,1-1 0,-1 1 0,0-1-1,0 1 1,1-1 0,-1 0 0,0 0 0,1 1 0,-1-1 0,3 1 0,-1-1-62,1 1 1,-1-1-1,1 0 1,0 0-1,-1-1 1,1 1-1,0-1 1,0 1-1,-1-1 0,7-1 1,1 0-262,0-1-1,0 0 1,-1-1 0,0 0-1,1 0 1,-1-1 0,10-6-1,-5 0-2065,0 0 0,0-1 0,19-20-1,4-6-5156</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4.185"/>
    </inkml:context>
    <inkml:brush xml:id="br0">
      <inkml:brushProperty name="width" value="0.025" units="cm"/>
      <inkml:brushProperty name="height" value="0.025" units="cm"/>
    </inkml:brush>
  </inkml:definitions>
  <inkml:trace contextRef="#ctx0" brushRef="#br0">93 3 17489,'0'0'3646,"-11"13"-577,4-4-2700,-39 48 2266,42-52-2292,1 1 0,0 0 0,-1-1-1,2 1 1,-1 0 0,1 1 0,0-1-1,0 0 1,1 1 0,-2 10 0,4-16-330,-1 0 0,1 0 1,-1 0-1,1-1 0,-1 1 1,1 0-1,0-1 1,-1 1-1,1 0 0,0-1 1,-1 1-1,1-1 0,0 1 1,0-1-1,0 1 1,0-1-1,-1 1 0,1-1 1,0 0-1,0 0 0,0 1 1,0-1-1,0 0 0,0 0 1,0 0-1,0 0 1,0 0-1,0 0 0,0 0 1,-1-1-1,1 1 0,2 0 1,34-7 703,-23 2-633,0-1 0,-1-1 0,0 0-1,13-10 1,-21 14-68,0-1 1,0 1-1,0-1 0,0 0 0,-1-1 0,1 1 1,-1-1-1,0 0 0,-1 0 0,1 0 1,-1-1-1,4-7 0,-7 11-16,0 1 0,1 0 0,-1-1 0,0 1 0,0 0 0,0 0 0,0-1 0,0 1 0,0 0 0,0-1 0,0 1 0,0 0 0,0-1 0,-1 1 0,1 0 0,-1 0 0,1-1 0,-1 1 0,1 0 0,-1 0 0,0 0 0,0 0 0,1 0 0,-3-2 0,1 2 0,0-1 0,-1 0 0,0 1 0,1-1 0,-1 1 0,0 0 0,0 0 0,1 0 0,-1 0 0,-5-1 0,-11 0 0,1 1 0,-1 0 0,-19 3 0,16-1 0,-9 1 0,27 0 0,19-1 0,20 0-1250,-13 0-2111,1-1 0,28-4 0,-14-6-5261</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4.948"/>
    </inkml:context>
    <inkml:brush xml:id="br0">
      <inkml:brushProperty name="width" value="0.025" units="cm"/>
      <inkml:brushProperty name="height" value="0.025" units="cm"/>
    </inkml:brush>
  </inkml:definitions>
  <inkml:trace contextRef="#ctx0" brushRef="#br0">143 9 14542,'0'0'16276,"-10"3"-15437,7-2-797,-1 0-1,1 0 1,-1 0 0,1 1 0,0-1 0,0 1 0,-1 0 0,1 0 0,0 0-1,1 1 1,-1-1 0,0 1 0,1-1 0,-1 1 0,1 0 0,0 0 0,0 0 0,0 0-1,0 0 1,1 0 0,-1 1 0,1-1 0,0 1 0,0-1 0,-1 5 0,-4 17-37,0 0 0,2 0 1,1 1-1,0 33 0,4-48-5,-1 1 0,1-1-1,1 0 1,0 0-1,1 0 1,0 0-1,0 0 1,1 0 0,1-1-1,0 1 1,0-1-1,7 9 1,-9-17 0,-1 1 0,0 0 0,0-1 0,0 1 0,0 0 0,0 0 0,-1 0 0,1 0 0,-1 0 0,0 0 0,0 0 0,0 1 0,0-1 0,-1 0 0,1 1 0,-1-1 0,0 0 0,0 1 0,0-1 0,0 1 0,-1-1 0,1 0 0,-1 1 0,0-1 0,0 0 0,0 0 0,0 0 0,-1 0 0,1 0 0,-1 0 0,0 0 0,0 0 0,0 0 0,-3 2 0,-3 7 0,4-4 0,-1-1 0,0 1 0,-1-1 0,1-1 0,-1 1 0,0-1 0,-1 0 0,0 0 0,0 0 0,-9 4 0,16-9 0,-1-1 0,1 0 0,-1 0 0,1 0 0,-1 0 0,1-1 0,-1 1 0,1 0 0,-1 0 0,1 0 0,0 0 0,-1 0 0,1-1 0,-1 1 0,1 0 0,0 0 0,-1-1 0,1 1 0,-1 0 0,1 0 0,0-1 0,-1 1 0,1-1 0,0 1 0,0 0 0,-1-1 0,1 1 0,0 0 0,0-1 0,-1 1 0,1-1 0,0 1 0,0-1 0,0 1 0,0-1 0,0 1 0,0-1 0,0 1 0,0 0 0,0-1 0,0 0 0,-1-27 0,1 23 0,2-18 0,0 0 0,1 0 0,2 1 0,0-1 0,1 1 0,1 0 0,1 1 0,15-27 0,-11 24 0,1 1 0,1 0 0,2 1 0,0 1 0,1 0 0,37-34 0,-52 53 0,1 0 0,-1 0 0,1 0 0,0 0 0,-1 0 0,1 1 0,0-1 0,0 1 0,1 0 0,-1 0 0,6-2 0,-8 3 0,0 1 0,0-1 0,0 0 0,0 0 0,0 0 0,0 1 0,0-1 0,0 1 0,0-1 0,0 0 0,0 1 0,0 0 0,0-1 0,0 1 0,0 0 0,0-1 0,-1 1 0,1 0 0,0 0 0,-1 0 0,1-1 0,0 1 0,-1 0 0,1 0 0,-1 0 0,1 0 0,-1 0 0,0 0 0,0 0 0,1 0 0,-1 0 0,0 0 0,0 1 0,0-1 0,0 0 0,0 2 0,2 96 0,-3-55 0,4-40 0,3-11 0,4-14 0,-5 1 0,-1 0 0,-2 0 0,0-1 0,0 1 0,-2-1 0,-1 1 0,0-1 0,-2 1 0,-8-34 0,11 51 0,0 2 0,0 1 0,0-1 0,0 0 0,0 1 0,0-1 0,0 1 0,0-1 0,-1 0 0,1 1 0,0-1 0,0 1 0,-1-1 0,1 0 0,0 1 0,-1-1 0,1 1 0,0-1 0,-1 1 0,1-1 0,-1 1 0,1 0 0,-1-1 0,1 1 0,-1-1 0,0 1 0,3 30 0,1-26-446,0 0-1,0 0 1,1-1 0,0 1-1,-1-1 1,1 0 0,0 0 0,1-1-1,-1 1 1,0-1 0,1 0-1,-1 0 1,1 0 0,0-1-1,-1 1 1,9 0 0,-2 0-1209,-1-1 0,1 0 1,0 0-1,0-1 0,0 0 1,18-4-1,1-6-7394</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5.289"/>
    </inkml:context>
    <inkml:brush xml:id="br0">
      <inkml:brushProperty name="width" value="0.025" units="cm"/>
      <inkml:brushProperty name="height" value="0.025" units="cm"/>
    </inkml:brush>
  </inkml:definitions>
  <inkml:trace contextRef="#ctx0" brushRef="#br0">94 75 10410,'0'0'18551,"-9"-5"-16507,4 3-1814,2 0-119,0 0 0,0 1 0,0-1 0,-1 1 0,1 0 1,0 0-1,-1 0 0,1 0 0,-4 0 0,5 1-97,1 0 1,-1 1 0,0-1-1,1 1 1,-1-1-1,1 1 1,-1-1-1,1 1 1,-1 0-1,1 0 1,0 0-1,-1 0 1,1 0-1,0 0 1,0 0-1,-1 0 1,1 0-1,0 0 1,0 1-1,0-1 1,1 1-1,-1-1 1,0 0-1,0 1 1,1-1-1,-1 1 1,1 0-1,-1 1 1,-1 5-15,0-1 0,0 1 0,1-1 0,0 1 0,0-1 0,0 1 0,1 0 0,2 13 0,-2-20 0,0 1 0,0 0 0,1-1 0,-1 1 0,0-1 0,1 1 0,0-1 0,-1 0 0,1 1 0,0-1 0,-1 1 0,1-1 0,0 0 0,0 0 0,0 0 0,0 1 0,0-1 0,0 0 0,1 0 0,-1 0 0,0 0 0,1-1 0,-1 1 0,0 0 0,1-1 0,-1 1 0,1 0 0,-1-1 0,1 0 0,-1 1 0,1-1 0,-1 0 0,1 0 0,-1 0 0,1 0 0,-1 0 0,1 0 0,0 0 0,-1-1 0,1 1 0,-1 0 0,1-1 0,-1 1 0,0-1 0,1 0 0,-1 1 0,1-1 0,-1 0 0,2-1 0,2-2 0,1 1 0,-1-1 0,0 0 0,0 0 0,-1-1 0,1 0 0,-1 1 0,0-2 0,0 1 0,-1 0 0,1-1 0,-1 1 0,0-1 0,-1 0 0,3-7 0,3-11 0,-1 0 0,6-37 0,-9 169 0,-4-98-553,1-1 1,1 0-1,-1 0 1,1 0-1,1 0 1,5 14-1,-7-21 409,-1-1-1,1 1 0,-1-1 1,1 1-1,0-1 1,0 1-1,0-1 0,-1 0 1,1 0-1,0 1 0,1-1 1,-1 0-1,0 0 1,0 0-1,0 0 0,1 0 1,-1 0-1,0-1 0,1 1 1,-1 0-1,1-1 1,-1 1-1,1-1 0,-1 1 1,1-1-1,-1 0 0,1 0 1,-1 1-1,1-1 1,0 0-1,-1 0 0,1-1 1,-1 1-1,1 0 0,-1 0 1,1-1-1,-1 1 1,1-1-1,-1 0 0,1 1 1,-1-1-1,1 0 0,-1 0 1,0 0-1,0 0 1,1 0-1,-1 0 0,1-1 1,15-17-7383</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5.862"/>
    </inkml:context>
    <inkml:brush xml:id="br0">
      <inkml:brushProperty name="width" value="0.025" units="cm"/>
      <inkml:brushProperty name="height" value="0.025" units="cm"/>
    </inkml:brush>
  </inkml:definitions>
  <inkml:trace contextRef="#ctx0" brushRef="#br0">0 135 11787,'0'0'5605,"3"12"1079,18 179 2007,11 178-8691,-38-446 0,-8-293 0,15 360 0,0 0 0,0 0 0,1 0 0,1 0 0,-1 0 0,2 0 0,-1 1 0,1 0 0,1-1 0,8-13 0,-9 19 0,-1-1 0,0 1 0,1 0 0,0 0 0,0 0 0,0 1 0,1-1 0,-1 1 0,1 0 0,0 0 0,-1 0 0,1 1 0,1 0 0,-1 0 0,0 0 0,0 1 0,1-1 0,-1 1 0,1 1 0,8-1 0,-13 1 0,0 0 0,0 0 0,1 0 0,-1 0 0,0 0 0,0 0 0,0 0 0,0 0 0,0 1 0,0-1 0,0 0 0,0 1 0,0-1 0,0 1 0,-1-1 0,1 1 0,0-1 0,0 1 0,0 0 0,0 0 0,-1-1 0,1 1 0,0 0 0,-1 0 0,1 0 0,-1 0 0,1-1 0,0 3 0,0 0 0,-1-1 0,1 1 0,-1 0 0,0 0 0,0-1 0,0 1 0,0 0 0,-1 0 0,1-1 0,-2 6 0,-2 4 0,0-1 0,0 0 0,-1 0 0,-8 11 0,3-4 0,-1-1 0,-1 0 0,0-1 0,-1 0 0,-1-1 0,-22 19 0,36-34 0,0 0 0,0-1 0,0 1 0,0 0 0,0 0 0,0-1 0,1 1 0,-1 0 0,0 0 0,0-1 0,0 1 0,0 0 0,0 0 0,0-1 0,0 1 0,0 0 0,0 0 0,0-1 0,-1 1 0,1 0 0,0 0 0,0 0 0,0-1 0,0 1 0,0 0 0,0 0 0,0-1 0,-1 1 0,1 0 0,0 0 0,0 0 0,0 0 0,0-1 0,-1 1 0,1 0 0,0 0 0,0 0 0,0 0 0,-1 0 0,1 0 0,0-1 0,0 1 0,-1 0 0,1 0 0,0 0 0,0 0 0,-1 0 0,1 0 0,0 0 0,0 0 0,-1 0 0,1 0 0,0 0 0,0 0 0,-1 0 0,1 0 0,0 1 0,0-1 0,0 0 0,-1 0 0,1 0 0,0 0 0,0 0 0,0 0 0,-1 1 0,7-22 0,45-102-7899,3-5-4200,-34 75 4070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6.467"/>
    </inkml:context>
    <inkml:brush xml:id="br0">
      <inkml:brushProperty name="width" value="0.025" units="cm"/>
      <inkml:brushProperty name="height" value="0.025" units="cm"/>
    </inkml:brush>
  </inkml:definitions>
  <inkml:trace contextRef="#ctx0" brushRef="#br0">1 60 4228,'3'-8'8018,"4"-9"-4803,0 0-188,0 0 1910,-10 34 2187,4 17-5511,1-3-1131,-5 1-389,1-3-64,1 45 1,1-69-32,0 1 0,1-1 0,0 1 0,0-1 0,0 0 0,0 1 0,1-1 0,0 0 0,0 0 1,0 0-1,1 0 0,0-1 0,0 1 0,6 7 0,-7-11-3,0 1 0,0-1 0,1 1 0,-1-1 0,0 0 0,1 0 1,-1 0-1,1 0 0,-1 0 0,1-1 0,-1 1 0,1-1 0,0 1 0,-1-1 0,1 0 0,0 0 0,-1 0 0,1-1 0,0 1 1,-1-1-1,1 1 0,-1-1 0,1 0 0,-1 0 0,1 0 0,-1 0 0,0 0 0,1-1 0,-1 1 0,0-1 0,3-2 1,4-3-25,0-1 0,0 0 0,0 0 0,-1-1 0,10-13 0,-18 22 30,0 0-1,0 0 1,0 0 0,0-1-1,1 1 1,-1 0 0,0 0-1,0 0 1,0 0 0,0 0-1,1 0 1,-1 0 0,0 0-1,0 0 1,0 0-1,0 0 1,1 0 0,-1 0-1,0 0 1,0 1 0,0-1-1,0 0 1,1 0 0,-1 0-1,0 0 1,0 0 0,0 0-1,0 0 1,0 0 0,0 0-1,1 1 1,-1-1 0,0 0-1,0 0 1,0 0 0,0 0-1,0 0 1,0 1 0,0-1-1,0 0 1,0 0-1,0 0 1,0 0 0,0 0-1,1 1 1,-1-1 0,0 0-1,0 0 1,0 0 0,0 0-1,-1 1 1,1-1 0,0 0-1,0 0 1,0 0 0,0 0-1,0 1 1,0-1 0,0 0-1,0 0 1,0 0 0,0 1-1,2 24 112,-1 31 66,-1-55-178,0-1 0,0 1 0,0 0 0,0 0 0,0-1 0,0 1 0,0 0 0,0 0 0,0-1 0,0 1 0,0 0 0,1-1 0,-1 1 0,0 0 0,0-1 0,1 1 0,-1 0 0,0-1 0,1 1 0,-1 0 0,1-1 0,-1 1 0,1-1 0,-1 1 0,1-1 0,-1 1 0,1-1 0,-1 1 0,1-1 0,0 0 0,-1 1 0,1-1 0,0 0 0,-1 1 0,1-1 0,0 0 0,0 0 0,-1 0 0,1 0 0,0 0 0,0 0 0,-1 0 0,1 0 0,0 0 0,0 0 0,-1 0 0,1 0 0,0 0 0,-1-1 0,1 1 0,0 0 0,-1 0 0,1-1 0,0 1 0,0-1 0,3-1 0,0 0 0,-1 0 0,1 0 0,-1 0 0,0-1 0,1 0 0,-1 1 0,5-7 0,2-8 0,-9 13 0,1 0 0,1 0 0,-1 0 0,1 0 0,-1 0 0,1 0 0,0 0 0,0 1 0,1 0 0,-1-1 0,1 1 0,0 1 0,4-4 0,-7 6 0,0 0 0,0 0 0,0 1 0,0-1 0,0 0 0,0 0 0,-1 1 0,1-1 0,0 1 0,0-1 0,0 1 0,-1-1 0,1 1 0,0-1 0,-1 1 0,1 0 0,0-1 0,-1 1 0,1 0 0,-1 0 0,1-1 0,-1 1 0,1 0 0,-1 0 0,1 0 0,-1 0 0,0 0 0,0-1 0,1 1 0,-1 0 0,0 0 0,0 2 0,6 37 0,-5-33 0,12 170 0,13 92 0,-25-267 0,2 16 0,0-1 0,0 1 0,-2 0 0,0 0 0,-4 35 0,3-51 0,-1 0 0,1-1 0,0 1 0,-1 0 0,0-1 0,1 1 0,-1-1 0,0 1 0,0-1 0,0 1 0,0-1 0,0 0 0,0 1 0,0-1 0,0 0 0,-1 0 0,1 0 0,-1 0 0,1 0 0,0 0 0,-1 0 0,0 0 0,1 0 0,-1-1 0,1 1 0,-1-1 0,0 1 0,1-1 0,-1 0 0,0 0 0,1 0 0,-1 0 0,0 0 0,0 0 0,1 0 0,-1 0 0,0-1 0,1 1 0,-4-1 0,-1-1 0,1 0 0,0 0 0,-1 0 0,1-1 0,0 1 0,0-1 0,0-1 0,0 1 0,1 0 0,-7-8 0,1-1 0,0-1 0,1-1 0,1 0 0,0 0 0,1 0 0,0-1 0,1 0 0,1 0 0,0-1 0,1 0 0,-2-24 0,4 26 0,1 1 0,1-1 0,0 0 0,0 1 0,2-1 0,0 1 0,0-1 0,1 1 0,1 0 0,0 0 0,1 0 0,0 1 0,1 0 0,7-12 0,24-28-2509,3 3-5894,-14 19-6565</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6.831"/>
    </inkml:context>
    <inkml:brush xml:id="br0">
      <inkml:brushProperty name="width" value="0.025" units="cm"/>
      <inkml:brushProperty name="height" value="0.025" units="cm"/>
    </inkml:brush>
  </inkml:definitions>
  <inkml:trace contextRef="#ctx0" brushRef="#br0">0 1 21524,'0'0'6823,"5"65"-4293,-2-31-640,2 4-1890,4 3 0,2-3 0,5-4 0,1-5-2178,-1-7-4164,-2-4-5830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8:08.265"/>
    </inkml:context>
    <inkml:brush xml:id="br0">
      <inkml:brushProperty name="width" value="0.025" units="cm"/>
      <inkml:brushProperty name="height" value="0.025" units="cm"/>
    </inkml:brush>
  </inkml:definitions>
  <inkml:trace contextRef="#ctx0" brushRef="#br0">1912 300 7015,'0'0'6817,"-2"-9"-5536,1 0-1275,1 5 234,0-1 0,-1 1 0,1-1-1,-1 1 1,0 0 0,0 0 0,0-1 0,-1 1-1,1 0 1,-1 0 0,0 0 0,0 1 0,-1-1-1,1 0 1,-1 1 0,0-1 0,1 1 0,-2 0-1,1 0 1,0 0 0,-1 1 0,1-1 0,-1 1-1,0-1 1,1 1 0,-8-2 0,-46-15 457,0 3 0,-1 2 0,-1 3 1,-98-6-1,-62 2-353,-102-3 801,189 15-897,37 0 207,-96 10 1,158-2-447,1 1 0,0 2 0,-58 22 0,-86 50 3,164-74 11,1 0 0,0 1 0,0 1 0,1-1 1,0 2-1,0-1 0,-11 14 0,18-19-14,1 0-1,0 0 0,0 0 1,0 0-1,0 1 1,0-1-1,1 1 1,0-1-1,0 1 0,0-1 1,0 1-1,0 0 1,0-1-1,1 1 0,0 0 1,0-1-1,0 1 1,0 0-1,1 0 0,-1-1 1,1 1-1,0 0 1,0-1-1,0 1 0,1-1 1,-1 1-1,1-1 1,0 0-1,3 6 0,8 7 5,1 0 0,0-1-1,1 0 1,1-1 0,0 0 0,1-2-1,0 0 1,1-1 0,28 14-1,-7-7 22,1-2 0,0-2-1,70 16 1,-55-20 4,0-3 0,80 0 0,111-14 59,-230 7-89,-10-1-9,279-18 37,-219 11 20,-1-3 0,84-26 0,-74 14 82,357-121 642,-421 140-755,0-1 0,0 0 1,-1-1-1,14-8 0,-21 12 22,-1 0-1,1-1 1,-1 1-1,0 0 1,1-1-1,-1 0 1,0 1-1,-1-1 1,1 0 0,0 0-1,-1 0 1,1 0-1,-1 0 1,0 0-1,0 0 1,0-1-1,-1 1 1,1 0-1,-1-7 1,0 2-1,-1-1 0,0 1 1,-1 0-1,1-1 0,-2 1 0,1 0 1,-1 0-1,0 0 0,-1 1 0,0-1 1,0 1-1,-1 0 0,0 0 1,0 0-1,0 1 0,-1 0 0,0 0 1,0 0-1,-1 1 0,0 0 0,-8-6 1,-5 0-56,0 0 1,0 1 0,-1 1 0,0 1 0,0 0 0,-41-7 0,-116-11 31,-2 7 0,-258 6 0,370 15-31,0 3-1,1 3 0,0 3 0,0 3 1,1 3-1,1 3 0,-64 28 1,13 6-78,-69 28 140,174-78-67,-1 1 0,1 0 0,0 0 0,0 1 0,0 1 0,1 0 0,0 0 1,-16 17-1,21-19-6,0 1 0,1 1 0,0-1 1,0 1-1,0-1 0,1 1 0,0 0 0,0 0 1,1 1-1,0-1 0,0 0 0,1 1 1,0 0-1,0-1 0,1 13 0,0-15 9,0 1-1,0-1 1,1 1-1,0-1 1,0 0-1,0 1 1,1-1-1,0 0 1,0 0-1,0 0 1,1 0-1,-1 0 1,1-1-1,0 1 1,7 6-1,-4-5 2,0-1-1,1 1 1,-1-1 0,1-1-1,0 1 1,1-1 0,-1 0-1,1-1 1,11 3 0,13 3 3,2-2 0,-1-2 1,1-1-1,36 0 0,-47-3 13,494 58-1069,-440-46 991,1-3-1,94-1 0,-129-10 83,-1-2 0,0-2 0,0-2 0,0-1 0,68-23 0,359-171 304,-456 195-238,0 0 0,-1 0 1,0-1-1,0-1 1,-1 0-1,0-1 0,10-11 1,-19 18-47,1 0 0,0 0 1,-1 0-1,0-1 0,0 1 1,0-1-1,0 1 0,0-1 1,-1 0-1,0 0 0,0 1 1,0-1-1,0 0 0,0 0 1,-1 0-1,0 0 0,0 0 1,0 0-1,0 0 0,-1 0 1,1 0-1,-1 0 0,0 0 0,0 0 1,-1 0-1,1 0 0,-1 1 1,1-1-1,-6-6 0,-2-3-11,-2 1 0,1 0-1,-1 1 1,-1 1 0,0-1-1,-1 2 1,-21-14 0,-1 4 19,-68-29-1,73 36-470,-2 1-1,1 2 1,-1 1 0,-45-4-1,60 10-39,-1 1-1,1 1 1,0 0-1,0 2 1,-1 0 0,1 0-1,0 2 1,1 0-1,-33 13 1,5 4-7018,8-1-5424</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6:47.202"/>
    </inkml:context>
    <inkml:brush xml:id="br0">
      <inkml:brushProperty name="width" value="0.025" units="cm"/>
      <inkml:brushProperty name="height" value="0.025" units="cm"/>
    </inkml:brush>
  </inkml:definitions>
  <inkml:trace contextRef="#ctx0" brushRef="#br0">0 1 20852,'0'0'10474</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26:59.107"/>
    </inkml:context>
    <inkml:brush xml:id="br0">
      <inkml:brushProperty name="width" value="0.025" units="cm"/>
      <inkml:brushProperty name="height" value="0.025" units="cm"/>
    </inkml:brush>
  </inkml:definitions>
  <inkml:trace contextRef="#ctx0" brushRef="#br0">1728 151 4869,'-125'1'1991,"0"6"0,-132 24 0,39 22-492,-35 5 744,-258 11-337,435-63-1675,49-5 218,1 1 1,-1 2-1,-29 7 1,55-10-445,-1-1-1,1 0 1,-1 1 0,1-1-1,0 1 1,-1 0 0,1 0-1,0-1 1,0 1 0,0 0-1,0 0 1,0 0 0,0 0-1,0 0 1,0 0 0,0 1-1,0-1 1,0 0 0,0 0-1,1 1 1,-1-1 0,1 0-1,-1 1 1,1-1 0,-1 1-1,1-1 1,0 0 0,0 1-1,0-1 1,0 1 0,0-1-1,0 1 1,0-1 0,0 1-1,0-1 1,1 0 0,-1 1-1,1 2 1,1 0-10,0 0 1,-1 0-1,1 0 1,1 0-1,-1 0 1,0 0-1,1 0 1,0-1-1,0 1 1,0-1-1,6 5 1,11 4 23,1-1 1,0-1-1,1 0 1,0-2-1,0-1 1,1 0-1,25 3 1,45 14 118,62 33 87,26 9-202,-149-57-25,0-1 0,1-2 0,60 4 0,-56-9 10,0-2 1,0-2 0,-1-1 0,1-2-1,-1-2 1,0-1 0,37-15-1,-7-1 18,2 3-1,0 4 1,1 2 0,96-10-1,-17 18 27,191-23-8,-299 24-43,0-2 0,-1-1 0,-1-3 0,0-1-1,-1-1 1,52-30 0,10-20 25,-50 32 81,56-28 0,-105 61-51,0-1-1,0 0 1,-1 1-1,1-1 1,0 0-1,0 1 1,0-1 0,-1 1-1,1-1 1,0 1-1,-1-1 1,1 0-1,0 1 1,-1-1 0,1 1-1,-1 0 1,1-1-1,0 1 1,-1-1-1,1 1 1,-1 0 0,0-1-1,1 1 1,-1 0-1,1-1 1,-1 1 0,1 0-1,-1 0 1,-1-1-1,-19-11 141,-55-18-153,-1 2-1,-1 5 1,-95-17-1,15 3 12,40 8 240,-225-24-1,268 47-311,-1 5 0,1 2 0,0 4 0,-90 17 0,111-12-1336,1-1-1,-67 0 1,46-9-3466</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27:44.622"/>
    </inkml:context>
    <inkml:brush xml:id="br0">
      <inkml:brushProperty name="width" value="0.025" units="cm"/>
      <inkml:brushProperty name="height" value="0.025" units="cm"/>
    </inkml:brush>
  </inkml:definitions>
  <inkml:trace contextRef="#ctx0" brushRef="#br0">1911 193 2018,'0'0'272,"-12"-11"278,6 6-483,-2-3 106,-1 0 0,0 1 0,0 0 1,-1 1-1,0 0 0,0 0 0,0 1 1,-1 1-1,-19-7 0,-10 3 356,4 2-221,1-2 0,0-1 1,-47-20-1,60 20-204,-1 0 0,-1 2 0,0 0 0,0 2 1,0 0-1,0 2 0,-1 1 0,0 1 0,-28 2 0,10 3 144,1 2 0,0 3-1,1 1 1,-59 21-1,-201 59-17,131-43 437,121-32-498,1 3-1,0 1 1,1 3 0,-45 28-1,70-37-177,1 1-1,1 1 0,0 1 1,1 0-1,1 2 0,0 0 0,2 1 1,0 1-1,1 0 0,-15 27 1,22-31 8,1 1 1,1-1-1,1 1 1,0 0-1,1 1 1,1-1-1,1 1 1,0-1-1,1 1 1,3 33-1,0-44 13,0 0-1,0 0 1,1 1-1,0-2 1,0 1-1,0 0 1,1 0-1,0-1 1,0 0-1,1 0 0,0 0 1,0-1-1,0 1 1,1-1-1,-1 0 1,8 4-1,6 5 101,0-2-1,1 0 1,42 18-1,-24-16-24,0-1 0,1-3 0,1-1-1,41 4 1,164 5 79,-30-3-99,-205-14-59,412 37-76,-332-35 60,1-5-1,150-20 1,355-41 93,-571 61-61,-1 0-1,-1-1 0,1-2 0,0 0 1,-1-1-1,0-2 0,-1 0 0,1-1 0,-2-2 1,1 0-1,-1-1 0,-1-1 0,-1-1 1,1-1-1,-2-1 0,24-25 0,-40 38-27,11-10 178,-2-1 0,0 0 0,13-23-1,-22 33-69,0 1-1,0-1 1,-1 0-1,0 0 1,1 0-1,-1 0 1,-1 0-1,1 0 1,0-6-1,-1 8-30,0 0 0,-1 1 0,1-1 0,0 0 0,-1 0 0,1 0 0,-1 0 0,0 1 0,1-1 0,-1 0 0,0 1 0,0-1 0,0 1 0,0-1 0,-1 1 0,1-1 0,0 1 0,-1 0 0,1-1 0,-1 1 0,-1-1 0,-10-6 19,-1 1 1,0 0 0,0 1 0,-1 1 0,0 0 0,0 1 0,-27-4 0,-119-4 181,102 9-149,-292-24-675,-656-138 0,875 135-2300,-209-22-1,207 44-3534</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28:33.775"/>
    </inkml:context>
    <inkml:brush xml:id="br0">
      <inkml:brushProperty name="width" value="0.025" units="cm"/>
      <inkml:brushProperty name="height" value="0.025" units="cm"/>
    </inkml:brush>
  </inkml:definitions>
  <inkml:trace contextRef="#ctx0" brushRef="#br0">2179 166 3203,'0'0'1052,"-8"-3"-844,2 1-138,0 0 0,0-1 0,0 0 0,1 0 0,-1 0-1,1-1 1,0 0 0,0 0 0,-5-5 0,1 1 134,0 1 0,-1 0-1,0 0 1,0 1 0,-1 1 0,0-1-1,0 2 1,0-1 0,-1 2 0,1-1-1,-14-1 1,-21-2-22,-71-3 0,82 8 148,-22 1-16,0 2 0,1 3 0,-1 2 0,-102 24 0,83-17-165,0-3 0,-1-3 1,-110-5-1,-2 0-58,125 4-31,-117 26-1,116-18-17,-112 10 0,168-23-42,-22 0 3,1 1-1,0 2 1,-42 10-1,65-12-1,0 0 0,1 0-1,-1 0 1,0 1 0,1 0 0,0 1 0,0-1-1,0 1 1,0 0 0,1 1 0,-1-1 0,1 1-1,0 0 1,0 0 0,1 1 0,0-1 0,0 1-1,0 0 1,0 0 0,-4 12 0,7-13-3,0-1 1,0 1-1,0 0 0,1 0 1,-1 0-1,1 0 1,0-1-1,1 1 0,-1 0 1,1 0-1,0 0 1,0-1-1,1 1 0,-1 0 1,1-1-1,0 0 1,0 1-1,1-1 0,-1 0 1,1 0-1,0 0 1,0 0-1,0-1 0,0 1 1,8 5-1,8 7-33,1-1 0,1-1 0,41 22-1,-31-20 5,30 17 36,1-4 0,2-2 0,1-3-1,1-3 1,91 17 0,-47-19-4,1-5 0,174 0 0,-200-17-26,150-24 0,83-37 71,-317 63-47,75-16 5,-1-3 0,-1-4 0,0-3 0,-3-3 0,0-3 0,-2-3 0,89-62 0,-150 92 19,0 0 0,-1-1 0,1 0 0,-1 0 0,-1 0 0,0-1 0,0 0 0,0 0 1,-1-1-1,7-16 0,-10 20-7,0 0 1,-1 0-1,1 0 1,-1-1 0,-1 1-1,1 0 1,-1-1 0,0 1-1,0 0 1,0-1-1,-1 1 1,0 0 0,0-1-1,0 1 1,-1 0 0,1 0-1,-1 0 1,-1 0-1,1 0 1,-1 1 0,-4-7-1,-3-1 34,0 0 0,-1 0 0,-1 1 0,0 1 0,0 0 0,-1 1-1,-1 0 1,1 1 0,-2 0 0,1 1 0,-1 1 0,1 0 0,-2 1 0,1 0 0,-27-3-1,3 2 66,-1 2-1,1 1 0,-1 2 1,0 2-1,-47 7 0,44 0-391,0 2-1,-72 27 1,4-1-759,77-29-1057</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28:45.971"/>
    </inkml:context>
    <inkml:brush xml:id="br0">
      <inkml:brushProperty name="width" value="0.025" units="cm"/>
      <inkml:brushProperty name="height" value="0.025" units="cm"/>
    </inkml:brush>
  </inkml:definitions>
  <inkml:trace contextRef="#ctx0" brushRef="#br0">1071 47 8936,'-50'-13'1256,"0"2"0,-1 2-1,1 2 1,-75 1-1,-130 17-816,210-5-440,1 1-1,0 3 0,-72 25 1,97-28 34,-20 7 214,0 2 0,-66 38 0,101-51-253,1 0 0,0 1 1,0 0-1,0 0 0,0 0 0,0 0 1,1 0-1,0 0 0,0 1 0,0-1 1,0 1-1,1-1 0,0 1 0,0 0 1,0 0-1,0-1 0,1 10 0,-1 4 3,1 1-1,0 0 1,5 23-1,-3-35 5,0 0-1,0 0 1,1 0 0,0 0-1,0 0 1,1-1-1,0 0 1,0 1-1,1-2 1,-1 1-1,1 0 1,0-1-1,1 0 1,-1 0-1,1 0 1,0-1 0,0 0-1,11 5 1,5 3-27,0-2 1,1-1-1,0 0 1,32 6-1,299 45 279,-313-54-255,49 3 10,1-5 1,-1-3 0,1-4-1,156-27 1,-79 11 24,177 3 0,-271 14-25,30-2 10,150-25 1,-212 22-14,-1-3 1,0-1-1,0-2 1,-1-1-1,-1-3 1,53-30-1,-86 44 48,-1-1-1,0 1 1,0-1 0,0 0 0,-1 0-1,1 0 1,-1-1 0,0 1-1,0-1 1,4-7 0,-7 10 3,-1 0 0,1 0 1,0-1-1,-1 1 0,1 0 0,-1 0 1,0-1-1,0 1 0,0 0 1,0 0-1,0-1 0,0 1 1,0 0-1,-1-1 0,1 1 1,-1 0-1,0 0 0,0 0 0,0 0 1,0-1-1,0 1 0,0 1 1,0-1-1,-1 0 0,1 0 1,-1 0-1,1 1 0,-1-1 1,-3-2-1,-11-9 69,0 1 1,0 1-1,-1 0 1,0 1-1,-1 1 1,0 1-1,-1 1 1,1 0-1,-37-7 1,-7 1 373,-113-6 0,-472 10 586,450 11-1119,139-1-24,1 2-1,0 2 0,-71 17 1,93-13-720,-1 2-1,1 1 1,-47 25 0,19-6-3455,4-1-3567</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0.018"/>
    </inkml:context>
    <inkml:brush xml:id="br0">
      <inkml:brushProperty name="width" value="0.025" units="cm"/>
      <inkml:brushProperty name="height" value="0.025" units="cm"/>
    </inkml:brush>
  </inkml:definitions>
  <inkml:trace contextRef="#ctx0" brushRef="#br0">474 167 3011,'5'-9'9145,"-2"5"-8345,26-56 5399,-27 55-5487,0 0 1,-1 0 0,1 0 0,-1 0 0,0 0 0,0 0 0,-1-1-1,0 1 1,0 0 0,0 0 0,0-1 0,-2-6 0,1 11-572,0 0 1,0-1 0,0 1 0,0-1-1,0 1 1,-1 0 0,1 0 0,0 0 0,-1 0-1,1 0 1,0 0 0,-1 0 0,1 0-1,-1 0 1,0 1 0,1-1 0,-1 1 0,0-1-1,1 1 1,-1 0 0,0-1 0,1 1-1,-1 0 1,-2 0 0,-45 3 387,34 0-510,0 1-1,0 0 1,1 1 0,0 1 0,0 0 0,0 1-1,1 1 1,0 0 0,-19 16 0,-4 6 23,-57 63 0,75-73-42,0 1 0,2 0 0,0 2 0,-17 33 0,26-42 0,0 1 0,2 0 0,-1 0 0,2 1 0,0-1 0,1 1 0,0 0 0,0 28 0,3-40 0,0 0 0,1 0 0,-1 0 0,1 0 0,0-1 0,0 1 0,0 0 0,0 0 0,1-1 0,-1 1 0,1-1 0,0 1 0,0-1 0,0 0 0,1 0 0,-1 0 0,1 0 0,0 0 0,5 4 0,-1-3 0,-1 0 0,1 0 0,0-1 0,0 1 0,0-2 0,1 1 0,-1-1 0,0 0 0,16 2 0,-13-3 0,1 0 0,-1 0 0,1-1 0,-1-1 0,1 1 0,0-2 0,-1 0 0,0 0 0,1 0 0,-1-1 0,0-1 0,0 0 0,-1 0 0,1-1 0,11-8 0,-19 12 0,-1 0 0,1 0 0,-1 0 0,0 0 0,1-1 0,-1 1 0,0 0 0,0-1 0,0 1 0,0 0 0,0-1 0,0 0 0,0 1 0,-1-1 0,1 1 0,0-1 0,-1 0 0,0 1 0,1-1 0,-1 0 0,0 0 0,0 1 0,0-1 0,0-3 0,-1 3 0,0 1 0,0-1 0,0 0 0,0 0 0,-1 1 0,1-1 0,0 1 0,-1-1 0,1 1 0,-1 0 0,0 0 0,1-1 0,-1 1 0,0 0 0,0 1 0,0-1 0,-2-1 0,-8-2 0,1 1 0,-1 0 0,0 1 0,0 0 0,-19-1 0,23 5 0,17 0 0,19 3 0,-9-7 0,0 0 0,-1-2 0,1 0 0,-1 0 0,0-2 0,0 0 0,-1-2 0,0 1 0,20-14 0,-10 7 0,1 1 0,37-12 0,-64 25 0,-1 0 0,1-1 0,-1 1 0,1 0 0,-1 0 0,1 0 0,-1-1 0,1 1 0,-1 0 0,1 0 0,-1 0 0,1 0 0,-1 0 0,1 0 0,-1 0 0,1 0 0,-1 0 0,1 0 0,-1 1 0,1-1 0,-1 0 0,1 0 0,-1 0 0,1 0 0,-1 1 0,0-1 0,1 0 0,-1 1 0,1-1 0,-1 0 0,0 1 0,1-1 0,-1 0 0,0 1 0,1-1 0,-1 1 0,0-1 0,0 1 0,1 0 0,-4 24 0,-20 27 0,11-32 0,7-14 0,1 1 0,0 0 0,0 0 0,1 0 0,0 0 0,0 1 0,1-1 0,0 1 0,-2 12 0,4-20-65,0 0 1,0 1-1,0-1 0,0 0 1,0 0-1,0 1 0,0-1 1,0 0-1,0 0 0,1 1 1,-1-1-1,0 0 0,0 0 1,0 1-1,0-1 1,1 0-1,-1 0 0,0 0 1,0 1-1,0-1 0,1 0 1,-1 0-1,0 0 0,0 0 1,1 0-1,-1 0 0,0 1 1,0-1-1,1 0 0,-1 0 1,0 0-1,0 0 0,1 0 1,-1 0-1,0 0 0,1 0 1,-1 0-1,0 0 0,0 0 1,1 0-1,-1 0 0,0-1 1,0 1-1,1 0 0,-1 0 1,0 0-1,15-7-6681,4-10-1918</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0.362"/>
    </inkml:context>
    <inkml:brush xml:id="br0">
      <inkml:brushProperty name="width" value="0.025" units="cm"/>
      <inkml:brushProperty name="height" value="0.025" units="cm"/>
    </inkml:brush>
  </inkml:definitions>
  <inkml:trace contextRef="#ctx0" brushRef="#br0">18 0 14926,'0'0'11179,"-5"50"-8553,0-19-640,0 6-577,2 4-960,3 0-417,0 3-449,0-3-1536,0-2-1090,0-4-1089,3-7-256,-3-9-1122,0-12-2369</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0.752"/>
    </inkml:context>
    <inkml:brush xml:id="br0">
      <inkml:brushProperty name="width" value="0.025" units="cm"/>
      <inkml:brushProperty name="height" value="0.025" units="cm"/>
    </inkml:brush>
  </inkml:definitions>
  <inkml:trace contextRef="#ctx0" brushRef="#br0">17 144 17809,'0'0'5797,"-4"-11"-3304,1 5-2107,2 4-328,0 1 1,0-1 0,0 1-1,0-1 1,0 1 0,0-1-1,1 0 1,-1 1 0,1-1 0,-1 0-1,1 0 1,-1 1 0,1-1-1,0 0 1,0 0 0,0 0-1,0 1 1,0-1 0,1 0 0,-1 0-1,0 0 1,1 1 0,-1-1-1,1 0 1,0 1 0,0-1-1,-1 0 1,1 1 0,0-1 0,0 1-1,0-1 1,1 1 0,-1 0-1,0-1 1,1 1 0,1-2-1,22-8 99,1 0 1,0 2-1,1 0 0,0 2 0,0 1 0,0 1 0,1 2 0,0 1 0,0 0 0,-1 2 0,45 6 0,-65-4-137,0-1 0,0 1 0,0 0 0,-1 1 0,1 0 0,-1 0 0,0 0 0,0 1 0,0 0 0,0 0 0,-1 0 0,1 1 0,-1 0 0,0 0 0,-1 0 0,1 0 0,-1 1 0,0 0 0,0 0 0,-1 0 0,0 0 0,0 1 0,0-1 0,-1 1 0,0 0 0,2 8 0,-2-4 82,0 1 0,0-1-1,-1 1 1,0-1 0,-1 1 0,-1 0-1,0-1 1,0 1 0,-1-1-1,0 1 1,-1-1 0,-1 0-1,0 0 1,0 0 0,-8 13-1,0-6-92,-1 0 1,-1-1-1,-1-1 0,0 0 0,-1-1 0,0-1 1,-22 15-1,23-19-11,-1 0 1,1-1-1,-1-1 1,-1 0-1,1-1 1,-1-1-1,-1-1 1,1 0-1,-20 2 1,34-6-33,0-1 0,1 1-1,-1-1 1,0 0 0,0 0-1,1 0 1,-1 0 0,0-1 0,1 1-1,-1-1 1,0 1 0,1-1 0,-1 0-1,0 0 1,1-1 0,-1 1 0,1 0-1,0-1 1,0 1 0,-1-1 0,1 0-1,0 0 1,0 0 0,0 0 0,1 0-1,-1 0 1,0 0 0,1 0 0,0-1-1,-1 1 1,1-1 0,0 1 0,0-1-1,0 0 1,1 1 0,-1-1 0,1 0-1,-1 1 1,1-1 0,0 0 0,0-3-1,0-2-412,0-1 0,1 1 0,0-1 0,1 1 0,0-1 0,0 1 0,0 0 0,1 0 0,0 0 0,1 0 0,0 1 0,7-11 0,13-11-9920</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1.098"/>
    </inkml:context>
    <inkml:brush xml:id="br0">
      <inkml:brushProperty name="width" value="0.025" units="cm"/>
      <inkml:brushProperty name="height" value="0.025" units="cm"/>
    </inkml:brush>
  </inkml:definitions>
  <inkml:trace contextRef="#ctx0" brushRef="#br0">23 1 16944,'0'0'10826,"6"10"-9230,-2-5-1385,0 0-59,-1 1 0,1-1 0,-1 1 0,0-1-1,-1 1 1,0 0 0,0 0 0,0 1 0,0-1 0,-1 0 0,1 13 0,-2 42 375,-12 95 0,5-110-3624,-14 50 0,21-95 2879,0-1 1,0 1 0,-1-1 0,1 1 0,0-1 0,0 1 0,0-1-1,0 1 1,0-1 0,-1 0 0,1 1 0,0-1 0,0 1 0,-1-1-1,1 0 1,0 1 0,-1-1 0,1 0 0,0 1 0,-1-1 0,1 0-1,-1 1 1,1-1 0,0 0 0,-1 0 0,1 0 0,-1 1 0,1-1-1,-1 0 1,1 0 0,-1 0 0,1 0 0,-1 0 0,1 0 0,-1 0-1,0 0 1,-9 0-6765</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1.450"/>
    </inkml:context>
    <inkml:brush xml:id="br0">
      <inkml:brushProperty name="width" value="0.025" units="cm"/>
      <inkml:brushProperty name="height" value="0.025" units="cm"/>
    </inkml:brush>
  </inkml:definitions>
  <inkml:trace contextRef="#ctx0" brushRef="#br0">0 125 7399,'0'0'9695,"2"-11"-5371,-2 4-3805,0 4-352,0 0 0,0 0 0,0 0 0,1 0 0,-1 0 1,1 0-1,0 0 0,0 0 0,0 0 0,0 1 0,0-1 0,0 0 1,1 0-1,0 1 0,-1-1 0,1 1 0,0 0 0,0-1 0,0 1 1,0 0-1,1 0 0,-1 0 0,1 0 0,3-1 0,15-6 548,1 2 0,0 0 0,1 2 0,-1 0 0,1 2 0,27-2-1,139 7 683,-176-1-1381,-1 0 0,0 1 1,0 0-1,-1 1 0,1 0 0,0 1 0,-1 0 0,0 1 0,12 7 1,-19-10-15,-1 0 1,0 0-1,0 0 1,0 1 0,0-1-1,-1 1 1,1 0 0,-1 0-1,1 0 1,-1 0 0,0 0-1,0 0 1,0 0-1,-1 1 1,1-1 0,-1 1-1,0-1 1,0 1 0,0-1-1,0 1 1,-1 0-1,1 0 1,-1-1 0,0 1-1,0 0 1,-1 0 0,1-1-1,-1 1 1,1 0-1,-1-1 1,-1 1 0,1-1-1,-3 6 1,0-1-3,-1 0 0,0-1 0,0 0 0,-1 0 0,0 0 0,0 0 0,-1-1 0,1 0 0,-1-1 0,-1 0 0,1 0 0,-1 0 0,-9 4 0,-6 2 0,0-1 0,0-1 0,-36 8 0,53-15-5,-24 4-707,29-6 595,0 0 0,0 0 0,1 0 0,-1 1 0,0-1 0,0 0 0,0-1 0,0 1 0,1 0 0,-1 0 0,0 0-1,0 0 1,0-1 0,1 1 0,-1 0 0,0-1 0,0 1 0,1 0 0,-1-1 0,0 1 0,1-1 0,-1 1 0,1-1 0,-1 0 0,0 1 0,1-1 0,-1 0 0,1 1 0,-1-2 0,-1-19-8595</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8:41.433"/>
    </inkml:context>
    <inkml:brush xml:id="br0">
      <inkml:brushProperty name="width" value="0.025" units="cm"/>
      <inkml:brushProperty name="height" value="0.025" units="cm"/>
    </inkml:brush>
  </inkml:definitions>
  <inkml:trace contextRef="#ctx0" brushRef="#br0">324 62 3716,'0'0'544,"-51"-22"289,29 9-609,-1 1-32,0 3-128,-6 3-32,-4 6-32,-1 0-640,-1 15-866,-3 6-127,2 6 95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2.957"/>
    </inkml:context>
    <inkml:brush xml:id="br0">
      <inkml:brushProperty name="width" value="0.025" units="cm"/>
      <inkml:brushProperty name="height" value="0.025" units="cm"/>
    </inkml:brush>
  </inkml:definitions>
  <inkml:trace contextRef="#ctx0" brushRef="#br0">9 0 18706,'0'0'7158,"0"12"-6464,-8 206 3268,8-217-3949,-1-1 0,1 1 1,0 0-1,0 0 0,0 0 1,0-1-1,0 1 0,0 0 1,1 0-1,-1 0 0,0-1 1,0 1-1,0 0 0,1 0 1,-1 0-1,0-1 0,1 1 1,-1 0-1,1-1 0,-1 1 1,1 0-1,-1-1 0,1 1 1,-1-1-1,1 1 0,0-1 1,-1 1-1,1-1 0,0 1 1,-1-1-1,1 0 0,0 1 1,0-1-1,-1 0 0,1 1 1,1-1-1,1 0 55,0-1 0,0 1 0,0-1 0,0 1 0,0-1 0,0 0 0,0 0 0,0-1 0,-1 1 0,4-3 0,59-43 938,-65 47-1006,32-32 0,-26 25 0,0 0 0,0 1 0,0 0 0,1 0 0,0 0 0,0 1 0,0 0 0,1 0 0,0 1 0,-1 0 0,11-3 0,-17 7 0,0 0 0,0 1 0,1-1 0,-1 0 0,0 1 0,0-1 0,0 1 0,0-1 0,0 1 0,0-1 0,0 1 0,0 0 0,0 0 0,0 0 0,0-1 0,0 1 0,-1 0 0,1 0 0,0 0 0,-1 0 0,1 0 0,0 0 0,-1 0 0,0 0 0,1 1 0,-1-1 0,1 0 0,-1 0 0,0 0 0,0 0 0,0 1 0,0-1 0,0 0 0,0 0 0,0 2 0,2 55 0,-2-48 0,-1-8 0,1 0 0,0 0 0,0 0 0,0-1 0,0 1 0,0 0 0,1 0 0,-1 0 0,0 0 0,1 0 0,0-1 0,-1 1 0,1 0 0,0 0 0,0-1 0,0 1 0,0-1 0,0 1 0,0-1 0,1 1 0,-1-1 0,0 0 0,1 1 0,1 0 0,-1-1 0,0-1 0,1 0 0,-1 1 0,0-1 0,0 0 0,0 0 0,0-1 0,0 1 0,0 0 0,0-1 0,0 1 0,0-1 0,0 0 0,0 1 0,0-1 0,0 0 0,0 0 0,0 0 0,-1-1 0,1 1 0,0 0 0,1-3 0,29-24 0,32-25 0,-59 50 0,0 0 0,-1 0 0,1 0 0,0 1 0,0-1 0,1 1 0,-1 0 0,0 1 0,1-1 0,-1 1 0,8 0 0,-12 1 0,0 0 0,-1 0 0,1 1 0,0-1 0,-1 0 0,1 1 0,-1-1 0,1 1 0,-1-1 0,1 1 0,-1-1 0,1 1 0,-1-1 0,1 1 0,-1-1 0,0 1 0,1 0 0,-1-1 0,0 1 0,1-1 0,-1 1 0,0 0 0,0-1 0,0 1 0,0 0 0,0 0 0,1-1 0,-1 1 0,0 0 0,-1 1 0,1 30 0,0-21 0,0-1 0,0 3 0,0 0 0,-1-1 0,0 1 0,-5 19 0,3-45-3557,-2-10-7374,-3-7-5843</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3.311"/>
    </inkml:context>
    <inkml:brush xml:id="br0">
      <inkml:brushProperty name="width" value="0.025" units="cm"/>
      <inkml:brushProperty name="height" value="0.025" units="cm"/>
    </inkml:brush>
  </inkml:definitions>
  <inkml:trace contextRef="#ctx0" brushRef="#br0">1 1 18738,'0'0'14029</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4.635"/>
    </inkml:context>
    <inkml:brush xml:id="br0">
      <inkml:brushProperty name="width" value="0.025" units="cm"/>
      <inkml:brushProperty name="height" value="0.025" units="cm"/>
    </inkml:brush>
  </inkml:definitions>
  <inkml:trace contextRef="#ctx0" brushRef="#br0">28 0 17296,'0'0'9241,"1"13"-8461,-1 47 419,-13 101 0,-2 41-469,15-202-712,-1 1 0,1-1 0,0 1 0,0-1 0,0 1 0,0 0 0,0-1 0,0 1 0,0-1 0,0 1 0,0-1 0,1 1-1,-1-1 1,0 1 0,0-1 0,0 1 0,1-1 0,-1 1 0,0-1 0,0 1 0,1-1 0,-1 1 0,0-1 0,1 1 0,-1-1 0,1 0 0,-1 1 0,0-1 0,1 0 0,-1 1 0,1-1 0,-1 0 0,1 0 0,-1 1 0,1-1 0,-1 0 0,1 0 0,-1 0 0,1 0 0,0 0 0,-1 0 0,2 0 0,-1 0 53,1-1 0,-1 1 0,0-1 0,1 1 0,-1-1 0,0 0 0,1 0 0,-1 0 0,0 0 0,0 0 0,0 0 0,0 0 0,0 0 0,0 0 0,0 0 0,1-2 0,5-10-35,-1 0 0,0-1 0,-1 1-1,0-1 1,-1 0 0,-1 0-1,-1-1 1,3-24 0,-5-122-15,-1 134-22,0 21 1,2 4 0,-1-1 0,0 1 0,0-1 0,0 0 0,0 1 0,0-1 0,0 1 0,-1-1 0,0 1 0,1-1 0,-1 1 0,0 0 0,0-1 0,0 1 0,0 0 0,-1 0 0,1-1 0,-3-2 0,3 5 0,0 1 0,1-1 0,-1 0 0,0 0 0,1 1 0,-1-1 0,0 1 0,1-1 0,-1 1 0,1-1 0,-1 1 0,0-1 0,1 1 0,0-1 0,-1 1 0,1 0 0,-1-1 0,1 1 0,0 0 0,-1-1 0,1 1 0,0 0 0,0-1 0,-1 1 0,1 0 0,0 0 0,0-1 0,0 1 0,0 0 0,0 0 0,0-1 0,0 1 0,0 1 0,-1 31 0,1-32 0,-1 1 0,1 0 0,0-1 0,0 1 0,0 0 0,0-1 0,0 1 0,0 0 0,0-1 0,1 1 0,-1 0 0,1-1 0,-1 1 0,1 0 0,0-1 0,-1 1 0,1-1 0,0 1 0,0-1 0,0 0 0,0 1 0,0-1 0,0 0 0,1 0 0,-1 1 0,0-1 0,1 0 0,-1 0 0,0-1 0,1 1 0,-1 0 0,1 0 0,0-1 0,-1 1 0,1-1 0,-1 1 0,1-1 0,0 0 0,0 1 0,-1-1 0,1 0 0,0 0 0,-1 0 0,1-1 0,0 1 0,-1 0 0,4-1 0,2-1 0,1-1 0,-1 1 0,0-1 0,1-1 0,-1 1 0,-1-1 0,1 0 0,0-1 0,6-6 0,72-79 0,-85 89 0,1 1-1,-1-1 1,0 1 0,1 0-1,-1-1 1,0 1-1,1 0 1,-1-1 0,1 1-1,-1 0 1,1 0 0,-1-1-1,1 1 1,-1 0-1,0 0 1,1 0 0,-1 0-1,1 0 1,-1-1 0,1 1-1,-1 0 1,1 0 0,-1 0-1,1 0 1,0 0-1,-1 1 1,1-1 0,-1 0-1,0 0 1,1 0 0,-1 0-1,1 0 1,-1 1-1,1-1 1,0 1 0,8 20-34,-6 41-54,-3-53 68,-1 126 49,-1-67 34,7 76 0,-5-141-63,0-1 0,0 0 0,0 0 0,1 0 0,-1 1 0,0-1 0,1 0 0,0 0 0,-1 0 0,1 0 0,0 0 0,0 0 0,0 0 0,0 0 0,0 0 0,1 0 0,-1-1 0,1 1 0,-1 0 0,1-1 0,-1 1 0,1-1 0,0 0 0,0 0 0,0 1 0,0-1 0,0 0 0,0 0 0,0-1 0,0 1 0,0 0 0,0-1 0,0 1 0,1-1 0,-1 0 0,0 0 0,0 0 0,0 0 0,4 0 0,1-2 0,-1 1 0,0-1 0,0 0 0,0 0 0,0-1 0,0 0 0,-1 0 0,1 0 0,-1-1 0,0 0 0,0 0 0,7-7 0,-3 1 0,-1-1 0,0 0 0,0 0 0,-2 0 0,1-1 0,-1 0 0,-1-1 0,0 1 0,-1-1 0,0 0 0,-1 0 0,-1 0 0,0 0 0,-1-1 0,0-14 0,-1 29-1,0-1-1,0 0 1,0 0-1,0 0 1,0 0 0,0 0-1,-1 0 1,1 0 0,0 0-1,0 0 1,0 0-1,0 0 1,0 0 0,-1 0-1,1 0 1,0 0-1,0 0 1,0 0 0,0 0-1,0 0 1,-1 0 0,1 0-1,0 0 1,0-1-1,0 1 1,0 0 0,0 0-1,0 0 1,0 0 0,-1 0-1,1 0 1,0 0-1,0 0 1,0 0 0,0-1-1,0 1 1,0 0-1,0 0 1,0 0 0,0 0-1,0 0 1,0 0 0,0-1-1,0 1 1,0 0-1,0 0 1,-1 0 0,1 0-1,0 0 1,1-1-1,-1 1 1,0 0 0,0 0-1,0 0 1,0 0 0,0 0-1,0-1 1,0 1-1,0 0 1,0 0 0,0 0-1,0 0 1,-9 16-192,-8 25-104,12-28 311,1 1-1,0-1 0,1 1 1,1 0-1,0 0 1,1 0-1,0 28 0,2-41-97,-1 0 0,0 0-1,1 0 1,-1 0 0,1 0-1,-1 0 1,1 0 0,-1 0 0,1 0-1,0 0 1,-1 0 0,1 0-1,0-1 1,0 1 0,0 0-1,-1 0 1,1-1 0,0 1 0,0-1-1,0 1 1,0-1 0,0 1-1,0-1 1,0 0 0,0 1 0,1-1-1,-1 0 1,0 0 0,2 0-1,35-1-6696,-13-6-543</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5.166"/>
    </inkml:context>
    <inkml:brush xml:id="br0">
      <inkml:brushProperty name="width" value="0.025" units="cm"/>
      <inkml:brushProperty name="height" value="0.025" units="cm"/>
    </inkml:brush>
  </inkml:definitions>
  <inkml:trace contextRef="#ctx0" brushRef="#br0">30 93 22325,'0'0'4500,"0"11"-3069,-1 54 522,-12 71 1,5-67-1794,1 92 1,7-159-180,0-1 0,0 0-1,0 1 1,0-1 0,0 0 0,0 1-1,0-1 1,1 0 0,-1 1 0,1-1 0,-1 0-1,1 1 1,-1-1 0,1 0 0,0 0-1,-1 0 1,1 0 0,0 0 0,0 0 0,0 0-1,0 0 1,0 0 0,0 0 0,0 0-1,0-1 1,0 1 0,0 0 0,1-1-1,-1 1 1,0-1 0,2 1 0,-1-1-10,0 0 0,0 0 0,-1 0 0,1 0 0,0-1 0,0 1 0,0 0 0,0-1 0,-1 0 0,1 1 0,0-1 0,0 0 0,-1 0 0,1 0 0,-1 0 1,1 0-1,-1 0 0,1-1 0,-1 1 0,0 0 0,1-1 0,0-1 0,9-13-404,0 0 0,-2-1 1,0 0-1,0 0 0,6-22 0,26-98-2308,-15 41 675,47-99 1462,-94 276 3743,7-36-2267,2 1 0,3 1-1,1 0 1,2 0 0,2 0-1,6 93 1,-1-131-824,1-1 0,0 0 0,1 0 1,0 0-1,0 0 0,7 10 0,-10-16-154,1 0 0,0-1 0,0 1 0,0 0 0,0-1 0,0 1 0,0 0 0,0-1 0,0 0 0,1 1 0,-1-1 0,1 0 0,-1 1 0,1-1 0,-1 0 0,1 0 0,0 0 0,-1-1 0,1 1-1,0 0 1,0 0 0,0-1 0,-1 0 0,1 1 0,0-1 0,0 0 0,0 0 0,0 0 0,0 0 0,0 0 0,0 0 0,0 0 0,-1-1 0,4 0 0,-4 0-295,0 0 1,-1 0-1,1 0 0,0 0 1,0 0-1,0 0 0,-1 0 1,1 0-1,0 0 0,-1-1 0,1 1 1,-1 0-1,0-1 0,1 1 1,-1 0-1,0-1 0,0 1 1,0 0-1,0-1 0,0 1 1,0-2-1,0 2 360,0-24-8890</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5.510"/>
    </inkml:context>
    <inkml:brush xml:id="br0">
      <inkml:brushProperty name="width" value="0.025" units="cm"/>
      <inkml:brushProperty name="height" value="0.025" units="cm"/>
    </inkml:brush>
  </inkml:definitions>
  <inkml:trace contextRef="#ctx0" brushRef="#br0">1 23 18962,'0'0'11627,"53"-23"-16336,-38 23-4195</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6.129"/>
    </inkml:context>
    <inkml:brush xml:id="br0">
      <inkml:brushProperty name="width" value="0.025" units="cm"/>
      <inkml:brushProperty name="height" value="0.025" units="cm"/>
    </inkml:brush>
  </inkml:definitions>
  <inkml:trace contextRef="#ctx0" brushRef="#br0">64 40 18674,'0'0'8776,"-10"5"-8402,7-3-354,0-1 1,-1 1-1,1 0 0,0 0 1,0 0-1,0 1 1,0-1-1,0 1 1,0-1-1,1 1 0,-1 0 1,1 0-1,0 0 1,0 1-1,0-1 1,1 0-1,-1 1 0,1-1 1,-1 1-1,1-1 1,0 1-1,0 0 1,1 0-1,-1-1 0,1 1 1,0 0-1,0 0 1,1 3-1,-1-6-1,0 0 0,1-1 0,-1 1 0,1-1 0,-1 1-1,1-1 1,-1 1 0,1-1 0,-1 1 0,1-1 0,-1 1 0,1-1-1,0 0 1,-1 1 0,1-1 0,-1 0 0,1 0 0,0 1 0,-1-1-1,1 0 1,0 0 0,0 0 0,-1 0 0,1 0 0,0 0 0,-1 0-1,1 0 1,0 0 0,1 0 0,23-4 696,-9-1-489,0-1-1,0-1 0,0-1 0,-1 0 0,-1-1 0,24-18 0,-25 17-218,1 0 0,0 1-1,1 0 1,0 1 0,0 1 0,29-10-1,-43 17-5,-1 0-1,1 0 1,0 0-1,0-1 0,0 1 1,-1 0-1,1 0 1,0 0-1,0 1 1,-1-1-1,1 0 0,0 0 1,0 0-1,-1 0 1,1 1-1,0-1 0,0 0 1,-1 1-1,1-1 1,0 1-1,-1-1 1,1 1-1,-1-1 0,1 1 1,0-1-1,-1 1 1,1-1-1,-1 1 1,0 0-1,1-1 0,-1 1 1,1 0-1,-1 1 1,5 36 461,-16 41 375,5-45-704,6-34-133,0 0 0,0 1 0,0-1 0,0 0 0,0 1 0,1-1 0,-1 0 0,0 0 0,0 1 0,0-1 0,0 0 0,0 1 0,0-1 0,0 0 0,1 0 0,-1 0 0,0 1 0,0-1 0,0 0 0,0 0 0,1 0 0,-1 1 0,0-1 0,0 0 0,1 0 0,-1 0 0,0 0 0,0 1 0,1-1 0,-1 0 0,0 0 0,1 0 0,-1 0 0,0 0 0,0 0 0,1 0 0,-1 0 0,0 0 0,0 0 0,1 0 0,-1 0 0,0 0 0,1 0 0,-1 0 0,0 0 0,0-1 0,1 1 0,-1 0 0,0 0 0,1 0 0,11-5 0,-12 5 0,16-10-206,-1 0 0,22-19 0,24-16-2310,-36 31-3874,-9 6-1067,3-1-7784</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6.517"/>
    </inkml:context>
    <inkml:brush xml:id="br0">
      <inkml:brushProperty name="width" value="0.025" units="cm"/>
      <inkml:brushProperty name="height" value="0.025" units="cm"/>
    </inkml:brush>
  </inkml:definitions>
  <inkml:trace contextRef="#ctx0" brushRef="#br0">97 1 21588,'0'0'9967,"-10"5"-9593,7-4-345,-46 28 149,47-27-176,-1 0 1,0 0 0,1 0-1,-1 0 1,1 0-1,0 1 1,0-1 0,0 1-1,0 0 1,0-1-1,1 1 1,-1 0 0,1 0-1,-1 0 1,1 0-1,0 0 1,1 0 0,-2 5-1,4-7 0,-1-1 1,1 1-1,-1 0 0,1-1 0,-1 1 1,1-1-1,0 0 0,-1 0 0,1 1 1,-1-1-1,1 0 0,0 0 0,-1-1 1,4 1-1,-1-1 28,51 1 29,68 1-1666,-121-1 1621,0 0 0,-1 0 0,1 0 0,0 1 0,0-1 0,-1 1 0,1-1 0,0 1 0,-1-1 0,1 1 0,0 0-1,-1 0 1,1 0 0,-1 0 0,1 0 0,1 1 0,-3-1 19,1 0 0,-1 0-1,1 0 1,-1 0 0,0-1 0,1 1-1,-1 0 1,0 0 0,0 0-1,1 0 1,-1 0 0,0 0 0,0 0-1,0 0 1,0 0 0,-1 0-1,1 0 1,0 0 0,0-1 0,0 1-1,-1 2 1,-1 1 68,-1 0 0,1 0-1,-1 0 1,1 0 0,-1 0 0,0-1 0,-1 1 0,1-1-1,0 0 1,-5 4 0,1-2-261,0 0 0,0-1 0,0 1-1,0-1 1,-1-1 0,1 1 0,-1-1 0,0 0 0,0-1-1,0 0 1,-1 0 0,-13 0 0</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7.232"/>
    </inkml:context>
    <inkml:brush xml:id="br0">
      <inkml:brushProperty name="width" value="0.025" units="cm"/>
      <inkml:brushProperty name="height" value="0.025" units="cm"/>
    </inkml:brush>
  </inkml:definitions>
  <inkml:trace contextRef="#ctx0" brushRef="#br0">33 24 10410,'0'0'17814,"-4"10"-17328,-3 13-386,1 0 0,0 1 0,2 0-1,1-1 1,1 2 0,2 46 0,0-69-91,1 0-1,-1 0 1,0 0-1,1-1 1,0 1-1,-1 0 0,1 0 1,0 0-1,0 0 1,0-1-1,0 1 1,1-1-1,-1 1 1,0-1-1,1 1 1,-1-1-1,1 1 1,-1-1-1,1 0 1,-1 0-1,1 0 1,0 0-1,0 0 1,0 0-1,-1-1 1,1 1-1,0-1 0,0 1 1,0-1-1,0 0 1,0 1-1,0-1 1,0 0-1,0 0 1,0 0-1,0-1 1,3 0-1,2 0 124,0 0 0,1 0 0,-1-1 1,0-1-1,0 1 0,-1-1 0,1 0 0,12-8 0,0-3 91,-1-2 0,0-1 0,-1 0 0,29-38 1,46-85 507,-90 155-731,-5 14 0,-12 28 0,4-20 0,2 0 0,2 1 0,1-1 0,-1 41 0,7-76-25,0-1 1,0 1-1,0 0 0,0-1 0,0 1 1,0-1-1,0 1 0,1 0 1,-1-1-1,0 1 0,1-1 0,0 1 1,-1-1-1,1 1 0,0-1 1,0 0-1,0 1 0,-1-1 0,2 0 1,-1 0-1,0 0 0,0 1 1,0-1-1,2 1 0,-1-1-78,0-1 0,1 1 0,-1-1-1,0 0 1,0 1 0,0-1 0,0 0 0,1 0-1,-1 0 1,0-1 0,0 1 0,0 0 0,0-1 0,0 0-1,4-1 1,2-1-473,-1 0 0,1-1 0,-1-1 0,0 1 0,0-1 0,0 0 1,0-1-1,7-8 0,14-23-6258</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7.653"/>
    </inkml:context>
    <inkml:brush xml:id="br0">
      <inkml:brushProperty name="width" value="0.025" units="cm"/>
      <inkml:brushProperty name="height" value="0.025" units="cm"/>
    </inkml:brush>
  </inkml:definitions>
  <inkml:trace contextRef="#ctx0" brushRef="#br0">230 12 19763,'0'0'12572,"-9"-4"-12199,6 3-368,-1 0-1,1-1 1,0 1-1,-1 1 0,1-1 1,-1 0-1,1 1 1,-1 0-1,1-1 0,-1 1 1,0 1-1,-6 0 1,4 1-9,-1 0 0,1 1 0,0-1 0,0 1 0,0 1 1,0-1-1,-9 8 0,6-4 5,-53 43 16,58-46-16,0 0 0,0 0 0,1 0 1,-1 1-1,1-1 0,0 1 0,0 0 0,0 0 0,1 0 1,0 0-1,-2 8 0,4-13-1,0 1 0,0 0 0,0 0 0,0 0 0,1 0 0,-1 0 0,1 0 0,-1 0 0,0 0 0,1 0 0,-1-1 0,1 1 0,0 0 0,-1 0 0,1-1 0,0 1 0,-1 0 0,1-1 0,0 1 0,0-1 0,-1 1 0,1-1 0,0 1 0,0-1 0,0 1 0,0-1 0,0 0 0,0 0 0,0 1 0,0-1 0,0 0 0,0 0 0,0 0 0,-1 0 0,1 0 0,2-1 0,47 3 0,-39-3 0,50 0-59,-26-1-155,0 2 1,64 9 0,-95-9 111,-1 1 0,1 0 0,0 1 0,0-1 0,0 1 1,-1-1-1,1 1 0,-1 0 0,0 1 0,1-1 0,-1 0 1,0 1-1,0 0 0,3 3 0,-6-5 136,1 1-1,0-1 1,0 1-1,-1-1 1,1 0-1,-1 1 1,1-1 0,-1 1-1,1-1 1,-1 1-1,0-1 1,0 1-1,0 0 1,0-1-1,0 1 1,0-1 0,0 1-1,-1-1 1,1 1-1,0-1 1,-1 1-1,1-1 1,-1 1-1,0-1 1,1 0 0,-1 1-1,0-1 1,0 0-1,0 0 1,0 1-1,0-1 1,0 0-1,0 0 1,0 0 0,-1 0-1,1 0 1,0 0-1,-3 0 1,-13 10 49,0-2 1,-1 0-1,0-1 1,-1-1-1,0 0 1,0-2-1,0 0 1,0-1-1,-1-1 1,-35 1-1,54-4-93,1 0 0,0 0 1,0 1-1,0-1 0,0 0 0,0 0 0,-1 0 1,1 0-1,0 0 0,0 0 0,0 0 0,0 0 1,-1 0-1,1 0 0,0 0 0,0 0 0,0 0 1,0 0-1,-1-1 0,1 1 0,0 0 0,0 0 1,0 0-1,0 0 0,0 0 0,-1 0 0,1 0 1,0 0-1,0 0 0,0-1 0,0 1 0,0 0 1,0 0-1,0 0 0,0 0 0,-1 0 0,1 0 1,0-1-1,0 1 0,0 0 0,0 0 0,0 0 1,0 0-1,0-1 0,0 1 0,0 0 0,0 0 1,0 0-1,0 0 0,0-1 0,0 1 0,0 0 1,0 0-1,0 0 0,0 0 0,0 0 0,0-1 1,1 1-1,-1 0 0,0 0 0,0 0 0,0 0 1,0-1-1,8-7-3384,7-11-8120</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8.103"/>
    </inkml:context>
    <inkml:brush xml:id="br0">
      <inkml:brushProperty name="width" value="0.025" units="cm"/>
      <inkml:brushProperty name="height" value="0.025" units="cm"/>
    </inkml:brush>
  </inkml:definitions>
  <inkml:trace contextRef="#ctx0" brushRef="#br0">69 0 19090,'0'0'8872,"-1"68"-8103,-12-26-192,-2 5-417,2 3-96,1-3-64,1-5-448,8-6-1410,3-9-1121,0-9-288,0-12-705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6:47.312"/>
    </inkml:context>
    <inkml:brush xml:id="br0">
      <inkml:brushProperty name="width" value="0.025" units="cm"/>
      <inkml:brushProperty name="height" value="0.025" units="cm"/>
    </inkml:brush>
  </inkml:definitions>
  <inkml:trace contextRef="#ctx0" brushRef="#br0">6079 241 4644,'-190'-36'8016,"1"-8"-5988,31 6-2435,-185-20 0,-457 9 1911,-4 34-736,732 14-936,-887 11 174,3 80 559,866-76-623,-373 64 284,9 37 1752,412-101-1589,0 2 1,1 2-1,1 2 1,1 1-1,0 2 1,-47 38-1,62-41-402,1 2-1,1 0 0,0 1 0,2 2 1,1 0-1,1 1 0,1 0 1,1 2-1,-22 52 0,27-54-182,2 1 0,1 0 0,1 0 0,1 1 0,1 0 0,2 0 0,0 40 0,3-55 209,1 0 0,1 0 0,0 0 0,0-1-1,2 1 1,-1 0 0,2-1 0,0 0 0,0 0 0,1 0-1,0-1 1,1 0 0,0 0 0,1-1 0,1 1 0,-1-2 0,1 1-1,12 8 1,9 4 31,0-2 1,1-1-1,1-1 0,1-2 0,0-1 0,52 15 1,219 44 259,-277-69-261,886 128-306,9-64-287,-36-4 263,-772-54 292,1274 85 289,-443-95-223,-4-75 24,-787 50 56,238-69 1,-318 69-110,0-2 0,-2-5 0,-1-2 0,-2-3 0,72-50 0,-121 72-35,0-2-1,0 0 1,-2-1 0,0 0 0,-1-2 0,0 0-1,19-32 1,-30 41 0,0 0-1,-1-1 1,0 0-1,0 0 0,-2 0 1,1-1-1,-1 1 1,-1-1-1,0 0 1,-1 0-1,0 1 1,-1-1-1,0 0 1,-1 0-1,0 0 1,-1 0-1,-6-22 1,1 17 1,0 1 1,-1 0 0,-1 1 0,0 0-1,-1 0 1,-1 1 0,0 0-1,-1 1 1,0 0 0,-1 1 0,-15-12-1,-15-8-37,-2 1-1,-64-33 1,-2 8 119,-1 6 0,-226-67 0,-251-22 237,357 98-563,-2 9-1,-277-1 1,-98 32-6357,276 6-3678</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18:58.532"/>
    </inkml:context>
    <inkml:brush xml:id="br0">
      <inkml:brushProperty name="width" value="0.025" units="cm"/>
      <inkml:brushProperty name="height" value="0.025" units="cm"/>
    </inkml:brush>
  </inkml:definitions>
  <inkml:trace contextRef="#ctx0" brushRef="#br0">360 675 3940,'0'0'1377,"9"5"-726,21 10-764,1-2-1,0-1 1,50 12 0,-23-10 304,1-2 1,1-3-1,-1-2 1,1-3-1,0-3 1,0-2 0,0-3-1,75-15 1,-55 2-94,202-40 330,-205 46 83,134-4 0,-170 16-427,1-3 0,-1-1 0,57-13 0,-80 12-53,-1-1 0,1-1 0,-1-1 0,-1 0 0,1-2 0,-1 1 0,0-2 1,-1 0-1,0-1 0,14-14 0,-22 18 126,0 0-1,0 0 1,-1 0-1,0-1 1,-1 0 0,1-1-1,-2 1 1,1-1 0,6-18-1,-9 22-9,-1-1 0,0 0 0,0 0 0,0 0 0,-1 0 0,0 0 0,0 0 0,0 0 0,-1 0 0,0 0 0,0 0 0,-1 1 0,1-1 0,-1 0 0,0 1 0,-1-1 0,-4-8 0,-8-8 46,-1 0-1,0 1 1,-2 1-1,0 1 1,-2 0 0,0 2-1,-23-17 1,12 12-173,-1 2-1,-1 1 1,-1 2-1,-49-19 1,44 24 138,0 2-1,-1 2 1,-1 1 0,1 2-1,-1 2 1,0 1 0,0 2-1,-45 7 1,-23 8-53,-187 50-1,203-39-27,1 5-1,1 4 1,-122 65-1,149-64-69,1 3 0,2 2 0,2 4-1,1 1 1,-56 61 0,90-80-391,1 1-1,2 1 1,0 1 0,2 1-1,-25 56 1,28-55-4191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4:58.430"/>
    </inkml:context>
    <inkml:brush xml:id="br0">
      <inkml:brushProperty name="width" value="0.025" units="cm"/>
      <inkml:brushProperty name="height" value="0.025" units="cm"/>
    </inkml:brush>
  </inkml:definitions>
  <inkml:trace contextRef="#ctx0" brushRef="#br0">21 72 18001,'0'0'1826,"-5"-8"693,-11-27 65,16 35-2543,0-1 0,0 1 0,0-1 0,0 0 0,0 1 0,0-1 1,0 1-1,0-1 0,1 0 0,-1 1 0,0-1 0,0 1 0,0-1 0,1 1 0,-1-1 0,0 1 0,0-1 0,1 1 0,-1-1 0,1 1 0,-1-1 0,0 1 0,1-1 0,-1 1 0,1 0 0,-1-1 0,1 1 0,-1 0 0,1-1 0,-1 1 0,1 0 0,0 0 1,-1-1-1,1 1 0,-1 0 0,1 0 0,0 0 0,26-4 234,-21 4-60,78-6 789,1 4-1,126 12 1,-174-6-981,0 2 1,43 12-1,-70-16-39,0 1 0,-1 0 0,0 0 0,0 1 0,0 1 0,0 0 0,0 0 0,-1 0 0,0 1 0,0 0-1,-1 1 1,0 0 0,10 11 0,-15-14 39,0 0 1,0 0-1,0-1 0,0 1 0,0 1 0,-1-1 1,0 0-1,0 0 0,0 0 0,0 1 0,-1-1 1,0 0-1,0 1 0,0-1 0,0 0 0,-1 1 0,0 3 1,-2 0 88,1 0 0,-1 0 1,0-1-1,-1 1 1,0-1-1,0 0 1,-1 0-1,-7 9 1,-7 5 262,-2 0 0,0-1 1,-47 33-1,32-28-375,0-2 0,-75 35 0,93-50 0,0-1 0,-1 0 0,0-2 0,0 0 0,0-1 0,-1-1 0,1-1 0,-34 0 0,50-2-21,0 0-1,0-1 1,1 1 0,-1-1-1,0 1 1,0-1 0,1 0 0,-1 0-1,0 0 1,1-1 0,-1 1-1,1 0 1,-1-1 0,1 0-1,0 1 1,0-1 0,0 0-1,0 0 1,0 0 0,0-1 0,0 1-1,1 0 1,-1-1 0,1 1-1,0-1 1,-1 1 0,0-6-1,0 1-335,1 0-1,0 1 0,0-1 0,1 0 0,0 0 1,0 0-1,1 1 0,-1-1 0,2 0 1,3-12-1,14-26-8467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5:04.714"/>
    </inkml:context>
    <inkml:brush xml:id="br0">
      <inkml:brushProperty name="width" value="0.025" units="cm"/>
      <inkml:brushProperty name="height" value="0.025" units="cm"/>
    </inkml:brush>
  </inkml:definitions>
  <inkml:trace contextRef="#ctx0" brushRef="#br0">1725 161 5221,'-21'-15'7225,"-8"5"-4269,-35 2-2634,33 5 679,-21-7 1043,-83-26 0,82 19-1013,-80-13 0,-66 10 497,-286 9 1,378 11-689,88 0-798,0 1 0,0 1 0,0 1 0,0 0 0,0 2 0,1 0 0,-1 1 0,1 0 0,1 2 0,-1 0 0,1 1 0,-29 21 0,34-20-42,-1 0 1,2 2-1,-1-1 0,2 1 0,-1 1 1,2 0-1,0 0 0,0 1 0,1 0 0,1 1 1,0 0-1,1 0 0,1 0 0,0 1 1,-4 25-1,7-31 1,1 1 1,0 0-1,0 0 0,1 0 1,0 0-1,1 0 1,0 0-1,1-1 1,4 16-1,-3-18 11,1 0 0,0 0 0,0 0 0,0-1 0,1 0 0,0 0 0,1 0 0,0-1 0,0 1 1,0-1-1,1-1 0,10 8 0,15 8 116,2-1 1,0-2-1,1-1 1,0-2-1,1-1 0,1-2 1,0-2-1,59 10 1,2-8 155,0-4-1,116-4 1,-115-8-107,-1-3 0,0-5 0,0-4 0,-2-4 0,111-39 0,-164 44-49,-1-2 1,47-28-1,-73 37-5,0-2 0,-2 0 1,1-1-1,-1-1 1,-1 0-1,0-1 0,0 0 1,13-20-1,-22 28-87,0-1-1,-1 1 1,0-1 0,-1 0 0,1 0-1,-1 0 1,0 0 0,0 0-1,-1 0 1,0 0 0,0-1-1,0 1 1,-1 0 0,0-1 0,0 1-1,-1 0 1,-1-7 0,0 4-25,-1 1 1,0-1 0,-1 1-1,1 0 1,-2 0-1,1 1 1,-1-1 0,0 1-1,-1 0 1,0 0 0,-6-6-1,-6-2-40,0 0 1,0 1-1,-2 1 0,0 0 0,0 2 1,-1 0-1,0 2 0,-33-11 0,28 13-687,1 1-1,-1 2 1,0 0-1,-1 2 1,1 0-1,0 2 1,-45 5-1,45-1-1586,1 1 0,0 2 0,0 0-1,-37 16 1,-9 12-10178</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5:11.089"/>
    </inkml:context>
    <inkml:brush xml:id="br0">
      <inkml:brushProperty name="width" value="0.025" units="cm"/>
      <inkml:brushProperty name="height" value="0.025" units="cm"/>
    </inkml:brush>
  </inkml:definitions>
  <inkml:trace contextRef="#ctx0" brushRef="#br0">2240 154 5733,'-9'-16'8157,"-12"4"-4859,-28-4-1993,41 14-526,-45-11 554,0 2 0,-109-7 0,-110 15-410,7 1-614,207-4-230,-79-18-1,89 13 113,0 3 1,-83-4 0,89 14-178,1 2 0,-1 2 0,1 1 0,1 2 0,-1 2 0,2 2 1,0 1-1,0 2 0,-43 26 0,-8 10-2,2 5-1,-119 100 1,195-147 32,1 0-1,0 0 1,0 1 0,1 1 0,-14 20 0,22-29-40,1-1 1,-1 1-1,0 0 1,1-1-1,0 1 1,-1 0-1,1 0 1,0 0-1,1 0 1,-1 0 0,0 0-1,1 1 1,0-1-1,0 0 1,0 0-1,0 0 1,0 0-1,1 0 1,-1 0-1,1 1 1,0-1-1,0 0 1,0 0-1,0-1 1,0 1-1,1 0 1,-1 0-1,1 0 1,0-1-1,0 1 1,0-1-1,0 0 1,5 5-1,8 4 39,0-1 0,1-1 0,0 0 0,1-1 0,0 0 0,0-1 0,34 8 0,134 18 290,-168-30-316,102 10 239,0-5 0,222-13 0,236-70 70,-284 26-136,185-33 389,-465 80-330,1-1 0,-1 0-1,1-1 1,-1 0 0,0-2 0,15-7-1,-26 12-184,1-1 0,0 0 0,-1 0 0,1 0 1,-1 0-1,0-1 0,0 1 0,0-1 0,0 1 0,0-1 0,0 0 0,-1 0 0,1 0 0,-1 0 0,0 0 0,0 0 0,0 0 0,0 0 0,-1 0 0,1 0 0,-1-1 0,0 1 0,0 0 0,0 0 0,0 0 0,0-1 0,-1 1 0,1 0 0,-1 0 0,0 0 0,0 0 0,-2-5 1,-2-1-32,1 0 0,-1-1 0,-1 2 0,0-1 0,0 0 0,0 1 0,-1 1 0,-1-1 0,-10-8 0,-11-8-43,-39-25-1,40 32-246,0 1 1,-2 1-1,1 1 0,-2 2 0,1 1 0,-2 1 1,1 1-1,-35-3 0,-42 3-3596,-4 14-3366,60 2-319</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39.349"/>
    </inkml:context>
    <inkml:brush xml:id="br0">
      <inkml:brushProperty name="width" value="0.025" units="cm"/>
      <inkml:brushProperty name="height" value="0.025" units="cm"/>
    </inkml:brush>
  </inkml:definitions>
  <inkml:trace contextRef="#ctx0" brushRef="#br0">1 172 16335,'0'0'1116,"8"4"-1175,8 4 69,0-2 0,1 1 0,0-2-1,0 0 1,0-2 0,1 1-1,29 0 1,141-3 1062,-92-4-54,991-42 2018,-580 16-2287,623-49 66,-820 53-466,515-4 896,0 43-927,-285-3-280,1450-7 1587,-1049-6-100,-939 2-3279,0-5-5793,-1 0 5674,4-22-10864</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46.285"/>
    </inkml:context>
    <inkml:brush xml:id="br0">
      <inkml:brushProperty name="width" value="0.025" units="cm"/>
      <inkml:brushProperty name="height" value="0.025" units="cm"/>
    </inkml:brush>
  </inkml:definitions>
  <inkml:trace contextRef="#ctx0" brushRef="#br0">0 111 5573,'0'0'9145,"11"-6"-8366,11-2-200,0 0 0,0 1 0,0 2 0,0 0-1,1 1 1,43-1 0,65 7 808,148 23 0,57 2-1198,382-35 733,-179-1 1028,1557-11-386,-2048 19-1421,18 1 255,1-3-1,-1-2 0,0-4 1,70-19-1,-132 27-330,28-10 251,-31 11-303,-1 0-1,1-1 0,0 1 0,0 0 0,-1 0 0,1-1 0,0 1 0,-1 0 0,1-1 1,0 1-1,-1-1 0,1 1 0,-1-1 0,1 1 0,-1-1 0,1 1 0,-1-1 0,1 1 0,-1-1 1,1 0-1,-1 1 0,0-1 0,0 0 0,1 1 0,-1-1 0,0 0 0,0 0 0,1 1 0,-1-1 1,0 0-1,0 0 0,0 1 0,0-3 0,-20 1-2991,5 4-1925,13-1 2451,-6-1-5087</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51.749"/>
    </inkml:context>
    <inkml:brush xml:id="br0">
      <inkml:brushProperty name="width" value="0.025" units="cm"/>
      <inkml:brushProperty name="height" value="0.025" units="cm"/>
    </inkml:brush>
  </inkml:definitions>
  <inkml:trace contextRef="#ctx0" brushRef="#br0">1 167 5349,'0'0'5488,"10"0"-5104,342 13 4219,193-18-4342,196-29 1530,21-2 197,647 41-14,-488 3-1871,-63-16 1079,-5-42 764,-750 38-1820,139-36-1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55.736"/>
    </inkml:context>
    <inkml:brush xml:id="br0">
      <inkml:brushProperty name="width" value="0.025" units="cm"/>
      <inkml:brushProperty name="height" value="0.025" units="cm"/>
    </inkml:brush>
  </inkml:definitions>
  <inkml:trace contextRef="#ctx0" brushRef="#br0">54 0 1057,'-54'3'-1057</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0:56.107"/>
    </inkml:context>
    <inkml:brush xml:id="br0">
      <inkml:brushProperty name="width" value="0.025" units="cm"/>
      <inkml:brushProperty name="height" value="0.025" units="cm"/>
    </inkml:brush>
  </inkml:definitions>
  <inkml:trace contextRef="#ctx0" brushRef="#br0">1 201 4548,'0'0'10330,"13"0"-10111,773 24 1561,-758-23-1521,1424-36 4023,-925 6-3737,1741-70 1029,-1460 96-338,-540 3-1223,-248 1-212,44-4-347,-61 2 264,0 1-1,0-1 0,0 0 0,0 0 0,-1 0 1,1 0-1,0 0 0,0-1 0,-1 1 1,1-1-1,-1 0 0,1 0 0,-1 0 0,0 0 1,0 0-1,0 0 0,3-4 0,6-22-6977</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28.967"/>
    </inkml:context>
    <inkml:brush xml:id="br0">
      <inkml:brushProperty name="width" value="0.025" units="cm"/>
      <inkml:brushProperty name="height" value="0.025" units="cm"/>
    </inkml:brush>
  </inkml:definitions>
  <inkml:trace contextRef="#ctx0" brushRef="#br0">415 48 13293,'0'0'8445,"-8"-8"-6812,2 3-1312,3 2-168,0 0 1,-1 0-1,1 0 0,-1 0 0,0 1 0,0-1 0,0 1 0,0 0 0,0 0 0,0 0 1,-1 1-1,1 0 0,-1 0 0,1 0 0,-9-1 0,-4 2 61,0 0 0,0 1 1,0 0-1,0 2 0,0 0 0,0 1 0,1 1 1,0 0-1,0 1 0,0 1 0,0 0 0,1 1 1,0 1-1,1 0 0,-24 21 0,36-29-198,0 0 1,1 1-1,-1-1 0,1 0 0,-1 1 0,1-1 0,0 1 0,0 0 0,0-1 0,-1 1 0,1 0 1,1 0-1,-1 0 0,0 0 0,0 0 0,1 0 0,-1 0 0,1 0 0,0 0 0,-1 2 0,2-2-8,-1-1-1,1 0 0,0 1 0,0-1 0,-1 1 1,1-1-1,0 0 0,0 0 0,0 1 0,0-1 1,0 0-1,0 0 0,1 0 0,-1 0 0,0 0 1,1-1-1,-1 1 0,0 0 0,1 0 0,1 0 1,13 4 8,-1-1 0,1 0 1,0-1-1,18 1 1,-11-1 36,-18-2-41,19 3-59,0 1-1,0 0 1,-1 2-1,30 13 1,-48-18 41,0 1 0,0 0 0,0 0 0,0 0 0,0 1 0,-1 0 0,0 0 0,0 0 0,0 0 0,6 8 0,-9-9 23,1 1 0,0-1 0,-1 0 0,0 1 0,0-1 0,0 1 0,0 0 0,0-1 0,-1 1 0,0 0 0,1-1 0,-1 1 0,-1 0 0,1 0 0,-1-1 0,1 1 0,-1-1 0,-2 6 0,1-4 69,-1 0 1,1 0-1,-2 0 1,1-1-1,0 1 0,-1-1 1,0 0-1,0 0 1,0 0-1,0 0 0,-1-1 1,0 0-1,1 0 1,-1 0-1,-10 4 1,-8 4 299,-1-2 0,-27 7 0,19-7-386,0-1 0,-1-2 0,0-1 0,-46 1 0,79-6 0,0 0 0,-1 0 0,1 0 0,0 0 0,0 0 0,0 0 0,-1 0 0,1 0 0,0 0 0,0 0 0,0 0 0,-1 0 0,1 0 0,0 0 0,0 0 0,0 0 0,0 0 0,-1 0 0,1 0 0,0 0 0,0 0 0,0 0 0,0 0 0,-1-1 0,1 1 0,0 0 0,0 0 0,0 0 0,0 0 0,0 0 0,-1-1 0,1 1 0,0 0 0,0 0 0,0 0 0,0 0 0,0-1 0,0 1 0,0 0 0,0 0 0,0 0 0,0-1 0,0 1 0,0 0 0,0 0 0,0 0 0,0-1 0,0 1 0,0 0 0,0 0 0,0 0 0,0-1 0,0 1 0,0 0 0,0 0 0,0 0 0,0 0 0,1-1 0,9-8 0,6 3-2019,0 0 1,1 2-1,25-4 0,-3 0-2665,4-2-3473</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29.325"/>
    </inkml:context>
    <inkml:brush xml:id="br0">
      <inkml:brushProperty name="width" value="0.025" units="cm"/>
      <inkml:brushProperty name="height" value="0.025" units="cm"/>
    </inkml:brush>
  </inkml:definitions>
  <inkml:trace contextRef="#ctx0" brushRef="#br0">62 1 20307,'0'0'7709,"-8"3"-6593,5-1-1052,-1-1 0,1 0 1,0 1-1,0-1 0,1 1 1,-1 0-1,0 0 0,1 0 1,-1 0-1,1 0 1,-1 1-1,1-1 0,0 1 1,0 0-1,0 0 0,1-1 1,-1 1-1,0 0 1,1 0-1,0 1 0,0-1 1,0 0-1,0 0 0,1 0 1,-1 1-1,1-1 0,-1 0 1,1 1-1,0-1 1,1 0-1,-1 1 0,1-1 1,-1 0-1,2 5 0,0-6-51,-1 0-1,1 0 0,-1 0 0,1 0 1,-1 0-1,1-1 0,0 1 0,0 0 1,0-1-1,0 0 0,0 1 0,0-1 1,1 0-1,-1 0 0,0 0 0,1 0 0,-1-1 1,0 1-1,1-1 0,-1 1 0,1-1 1,-1 0-1,1 0 0,-1 0 0,1 0 1,4-1-1,1 0 39,0 1 1,-1-2-1,1 1 1,0-1-1,0 0 1,-1 0-1,9-5 0,-3-1 42,-1 0 0,0-1-1,21-20 1,0-1 150,-33 30-242,1 0-1,-1 0 1,0-1-1,0 1 1,0 0-1,0 0 1,1 0-1,-1-1 1,0 1-1,0 0 1,1 0-1,-1 0 1,0 0 0,0 0-1,1 0 1,-1 0-1,0 0 1,0 0-1,1 0 1,-1-1-1,0 1 1,0 0-1,1 0 1,-1 1-1,0-1 1,1 0-1,-1 0 1,0 0-1,0 0 1,1 0-1,-1 0 1,0 0-1,0 0 1,1 0-1,-1 1 1,0-1-1,0 0 1,0 0-1,1 0 1,-1 0-1,0 1 1,0-1-1,0 0 1,0 0-1,1 0 1,-1 1-1,0-1 1,0 0-1,0 0 1,0 1 0,0-1-1,3 24 7,-7 26-14,2-41 7,0 0 0,1-1 0,-1 1 0,2 0 0,-1 0 0,2 15 0,-1-22 0,0 0 0,1 0 0,-1 0 0,1 0 0,0 0 0,0-1 0,-1 1 0,1 0 0,0 0 0,0-1 0,1 1 0,-1-1 0,0 1 0,1-1 0,-1 1 0,0-1 0,1 0 0,0 0 0,-1 0 0,1 1 0,0-2 0,-1 1 0,1 0 0,0 0 0,0 0 0,0-1 0,0 1 0,0-1 0,0 0 0,0 1 0,2-1 0,4 1-380,0-1-1,0 0 1,0 0 0,1 0-1,13-4 1,-17 3-208,0 0 1,0-1-1,0 0 1,0 0 0,-1-1-1,1 1 1,-1-1-1,1 0 1,-1 0-1,5-4 1,16-21-9695</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7.348"/>
    </inkml:context>
    <inkml:brush xml:id="br0">
      <inkml:brushProperty name="width" value="0.025" units="cm"/>
      <inkml:brushProperty name="height" value="0.025" units="cm"/>
    </inkml:brush>
  </inkml:definitions>
  <inkml:trace contextRef="#ctx0" brushRef="#br0">88 117 9385,'0'0'17061,"0"15"-16666,-2 30-210,-1-1 1,-16 69-1,-3-22-108,-19 95-197,55-252 1460,24-64 1,14-55-1235,-51 179-79,7-31 227,-2 1 0,3-60 1,-10 105-211,0-1 0,0 1 0,-1-1 0,-5 13 0,-4 24-110,7-12 72,2 0-1,2 39 0,-1-70 3,1-1 0,0 1 0,0-1 0,0 1 1,0 0-1,0-1 0,1 1 0,-1-1 0,0 1 0,1-1 0,-1 1 0,1-1 0,0 1 0,-1-1 0,1 0 0,0 1 0,0-1 0,0 0 0,0 1 0,0-1 0,0 0 0,0 0 0,0 0 0,1 0 0,-1 0 0,0 0 0,1-1 0,-1 1 0,0 0 0,1-1 0,-1 1 0,1-1 0,-1 1 0,1-1 0,-1 0 0,1 1 0,0-1 0,-1 0 0,1 0 0,-1 0 0,1 0 0,-1 0 0,1-1 0,0 1 0,-1 0 0,1-1 0,-1 1 0,1-1 0,2-1 0,4-2 134,1 1 0,-1-2 0,0 1 1,0-1-1,-1 0 0,1-1 0,8-8 0,7-12-126,0 0 0,-2-2 0,-1 0 0,-1-1 0,-2-1 0,-1-1 0,20-54 0,-34 84-16,-3 14 0,-5 21 0,-20 57 0,10-44 0,2 1 0,3 0 0,1 1 0,-5 92 0,15-139-132,0 1 0,1-1-1,-1 0 1,0 0 0,1 0 0,-1 1 0,1-1 0,0 0-1,-1 0 1,1 0 0,0 0 0,0 0 0,0 0 0,1 0-1,-1-1 1,0 1 0,1 0 0,-1-1 0,1 1 0,0-1-1,-1 1 1,1-1 0,0 0 0,0 0 0,0 0 0,0 0-1,3 1 1,-1 0-438,0-1-1,1 0 1,-1-1 0,0 1-1,1-1 1,-1 0 0,1 0-1,-1 0 1,1 0 0,-1-1-1,0 0 1,1 0 0,5-2-1,17-13-9716</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0.152"/>
    </inkml:context>
    <inkml:brush xml:id="br0">
      <inkml:brushProperty name="width" value="0.025" units="cm"/>
      <inkml:brushProperty name="height" value="0.025" units="cm"/>
    </inkml:brush>
  </inkml:definitions>
  <inkml:trace contextRef="#ctx0" brushRef="#br0">73 1 20083,'0'0'1511,"-4"10"-113,-12 40 63,3 0 0,3 1 0,-9 96 0,9 169 2144,13-330-3540,0-1 0,1 1 0,0 0-1,14-27 1,-3 3-63,17-48-2,3 1 0,80-136 0,-79 176 0,-34 43 0,-1 1 0,1 0 0,-1-1 0,1 1 0,0 0 0,0 0 0,0 0 0,0 0 0,0 0 0,0 0 0,0 1 0,0-1 0,0 1 0,0-1 0,0 1 0,0 0 0,0-1 0,0 1 0,0 1 0,1-1 0,-1 0 0,0 0 0,3 1 0,-4 0 0,0 0 0,0 0 0,0 0 0,0 0 0,0 0 0,-1 0 0,1 0 0,0 0 0,0 0 0,-1 0 0,1 1 0,0-1 0,-1 0 0,1 0 0,-1 1 0,0-1 0,1 0 0,-1 1 0,0-1 0,0 0 0,0 1 0,0-1 0,0 0 0,0 1 0,0-1 0,-1 0 0,0 3 0,-11 37 0,3-28 0,-1-1 0,0 0 0,0 0 0,-1-1 0,-1 0 0,-20 14 0,6-7 0,-1-1 0,-36 17 0,33-24-116,30-10 107,-1 0 1,1 0-1,0 0 1,0 0-1,-1 0 0,1 0 1,0 0-1,0 0 1,-1 0-1,1-1 1,0 1-1,0 0 1,0 0-1,-1 0 0,1 0 1,0-1-1,0 1 1,0 0-1,-1 0 1,1 0-1,0 0 0,0-1 1,0 1-1,0 0 1,0 0-1,0-1 1,0 1-1,0 0 0,-1 0 1,1-1-1,0 1 1,0 0-1,0 0 1,0-1-1,0 1 0,0 0 1,0 0-1,0-1 1,1 1-1,-1 0 1,0 0-1,0-1 0,0 1 1,0 0-1,0 0 1,0 0-1,0-1 1,0 1-1,1 0 0,2-6-315,1 0-1,0 0 0,0 1 0,0-1 0,1 1 0,5-4 0,61-57-9673,-30 29 2412</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0.496"/>
    </inkml:context>
    <inkml:brush xml:id="br0">
      <inkml:brushProperty name="width" value="0.025" units="cm"/>
      <inkml:brushProperty name="height" value="0.025" units="cm"/>
    </inkml:brush>
  </inkml:definitions>
  <inkml:trace contextRef="#ctx0" brushRef="#br0">40 2 14542,'0'0'3875,"-13"-2"-2657,8 6-1122,-2 5-289,0 1-2337,0 3-3235</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1.011"/>
    </inkml:context>
    <inkml:brush xml:id="br0">
      <inkml:brushProperty name="width" value="0.025" units="cm"/>
      <inkml:brushProperty name="height" value="0.025" units="cm"/>
    </inkml:brush>
  </inkml:definitions>
  <inkml:trace contextRef="#ctx0" brushRef="#br0">72 112 8584,'4'-12'7367,"0"-5"-5362,-2 7-959,1 0 1,0 1 0,1-1 0,4-9 0,-8 19-984,0 0-1,0 0 1,0 0-1,1 0 1,-1 0 0,0 1-1,0-1 1,0 0-1,0 0 1,0 0-1,0 0 1,0 0 0,0 0-1,0 0 1,0 0-1,0 0 1,0 0 0,0 0-1,0 0 1,0 1-1,0-1 1,0 0 0,1 0-1,-1 0 1,0 0-1,0 0 1,0 0 0,0 0-1,0 0 1,0 0-1,0 0 1,0 0 0,0 0-1,1 0 1,-1 0-1,0 0 1,0 0 0,0 0-1,0 0 1,0 0-1,0 0 1,0 0 0,0 0-1,0 0 1,0 0-1,1 0 1,-1 0 0,0 0-1,0 0 1,0-1-1,0 1 1,0 0 0,0 0-1,0 0 1,0 0-1,2 17 981,-5 26-295,-41 133 715,29-128-945,2 2 0,3 0-1,1 1 1,-2 64-1,12-120-490,0 1 0,1 0 0,-1 0 0,1 0 0,0 0 0,0 0 0,5-6 0,3-7-13,87-230-14,-7 16 0,-88 227 0,0 0 0,0 0 0,0 0 0,1 1 0,0-1 0,0 1 0,0-1 0,6-5 0,-8 9 0,-1 0 0,1-1 0,-1 1 0,0 0 0,1 0 0,-1-1 0,1 1 0,-1 0 0,1 0 0,-1 0 0,0 0 0,1 0 0,-1-1 0,1 1 0,-1 0 0,1 0 0,-1 0 0,1 0 0,-1 0 0,1 0 0,-1 1 0,1-1 0,-1 0 0,1 0 0,-1 0 0,0 0 0,1 0 0,-1 1 0,1-1 0,0 1 0,0 0 0,-1 0 0,1 1 0,0-1 0,-1 1 0,1-1 0,-1 1 0,1-1 0,-1 1 0,1-1 0,-1 1 0,0-1 0,0 1 0,0 0 0,0 2 0,-1 7 0,-1 0 0,0-1 0,0 1 0,-1-1 0,0 1 0,-1-1 0,0 0 0,0 0 0,-1 0 0,-1-1 0,0 0 0,0 0 0,-9 10 0,-2 0 0,0 0 0,-2-1 0,0-1 0,-33 23 0,69-58-1826,73-76-7943,-49 50 2792,0-7-4367</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1.723"/>
    </inkml:context>
    <inkml:brush xml:id="br0">
      <inkml:brushProperty name="width" value="0.025" units="cm"/>
      <inkml:brushProperty name="height" value="0.025" units="cm"/>
    </inkml:brush>
  </inkml:definitions>
  <inkml:trace contextRef="#ctx0" brushRef="#br0">127 1 18674,'0'0'6464,"-6"9"-4638,-15 29-583,1 0-1,2 2 0,-14 43 0,25-63-1200,1 0 0,1 0-1,1 1 1,1 0-1,1-1 1,0 1 0,2 0-1,4 40 1,-4-59-63,0-1 0,1 0 0,0 1 0,-1-1 0,1 1-1,0-1 1,0 0 0,0 1 0,0-1 0,0 0 0,0 0 0,0 0 0,0 0 0,0 0 0,1 0 0,-1 0 0,0 0-1,1 0 1,-1-1 0,0 1 0,1 0 0,-1-1 0,1 1 0,-1-1 0,1 0 0,-1 1 0,1-1 0,0 0 0,-1 0 0,1 0-1,-1 0 1,1 0 0,-1-1 0,1 1 0,-1 0 0,1-1 0,-1 1 0,3-1 0,2-1-168,0 0 0,1 0 0,-1 0 0,0 0 1,0-1-1,-1 0 0,11-7 0,-5 0-348,0-1 1,0 0-1,-1 0 1,9-15-1,-15 20 644,0 0-1,0 0 1,-1 0-1,0 0 1,0-1 0,-1 1-1,0-1 1,0 0-1,0 0 1,-1 0-1,1-8 1,-9 21 1003,0 3-863,1 0 1,0 1-1,1 0 0,-5 12 0,8-18-212,0 0 1,1 0-1,-1 0 1,1 0-1,0 1 0,0-1 1,1 0-1,-1 0 1,1 1-1,0-1 1,0 0-1,0 1 1,1-1-1,1 7 0,-1-10-26,0 0 0,0 0 0,0 0 0,0 0 0,1 0 0,-1-1 0,0 1 0,0 0 0,0-1 0,1 1 0,-1-1 0,0 1 0,1-1 0,-1 0-1,0 0 1,1 1 0,-1-1 0,1 0 0,-1 0 0,0 0 0,1-1 0,-1 1 0,0 0 0,1 0 0,-1-1 0,0 1 0,1-1 0,-1 1 0,2-2 0,39-17 176,-17 0-114,-2-2-1,0 0 1,26-30-1,-1-1-53,-48 52-22,0 0 1,0 1-1,0-1 0,0 0 0,0 0 0,1 0 1,-1 0-1,0 0 0,0 0 0,0 0 0,0 0 0,0 0 1,0 1-1,0-1 0,0 0 0,0 0 0,0 0 1,0 0-1,0 0 0,0 0 0,0 0 0,0 0 1,0 0-1,0 0 0,1 0 0,-1 0 0,0 0 1,0 0-1,0 0 0,0 0 0,0 0 0,0 0 1,0 0-1,0 0 0,0 0 0,0 0 0,1 0 1,-1 0-1,0 0 0,0 0 0,0 0 0,0 0 1,0 0-1,0 0 0,0 0 0,0 0 0,0 0 1,0 0-1,1 0 0,-1 0 0,0 0 0,0 0 1,0 0-1,0 0 0,0 0 0,0 0 0,0 0 1,0 0-1,0 0 0,0-1 0,-3 15 70,-9 18 403,2-10-402,0 0 0,1 1 0,-8 34-1,15-49-60,0 1-1,1-1 1,0 1-1,1 0 1,0-1-1,0 1 1,1 0-1,0-1 1,0 1-1,1-1 1,0 1-1,1-1 1,4 11-1,41 73-4,-25-53 0,-3 2 0,17 46 0,-32-73 0,-1 0 0,0 0 0,-2 1 0,1-1 0,-2 1 0,0 0 0,0 0 0,-2-1 0,0 1 0,-4 23 0,2-29 0,1 0 0,-1-1 0,-1 0 0,1 1 0,-2-1 0,1-1 0,-1 1 0,-6 8 0,8-12 0,0 0 0,-1-1 0,1 1 0,-1-1 0,0 1 0,0-1 0,0 0 0,0 0 0,-1-1 0,1 1 0,-1-1 0,1 0 0,-1 0 0,0-1 0,-8 3 0,11-4 0,1 0 0,-1-1 0,1 1 0,-1 0 0,1 0 0,-1-1 0,1 1 0,0-1 0,-1 1 0,1-1 0,-1 1 0,1-1 0,0 0 0,0 0 0,-1 0 0,1 1 0,0-1 0,0-1 0,0 1 0,0 0 0,0 0 0,0 0 0,1 0 0,-1-1 0,0 1 0,0 0 0,1-1 0,-1 1 0,1 0 0,-1-1 0,1-2 0,-9-53 0,9 51 0,-2-21 0,1 1 0,2 0 0,0-1 0,2 1 0,1 0 0,14-50 0,-11 58 0,-1 1 0,2 0 0,1 0 0,0 0 0,1 1 0,0 0 0,1 1 0,1 1 0,1-1 0,22-19 0,47-32-3385,-38 34-3416</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2.985"/>
    </inkml:context>
    <inkml:brush xml:id="br0">
      <inkml:brushProperty name="width" value="0.025" units="cm"/>
      <inkml:brushProperty name="height" value="0.025" units="cm"/>
    </inkml:brush>
  </inkml:definitions>
  <inkml:trace contextRef="#ctx0" brushRef="#br0">217 519 15022,'0'0'4095,"-8"-8"-2270,4 4-1524,2 1-227,0 1 0,1 0 0,-1-1 1,0 1-1,0 0 0,0 0 0,0 0 1,-1 1-1,1-1 0,0 0 1,-1 1-1,1-1 0,-1 1 0,0 0 1,1 0-1,-1 0 0,0 0 0,0 1 1,1-1-1,-1 1 0,0 0 0,0-1 1,0 1-1,-5 1 0,-1 3 68,1 1 0,0 0-1,1 0 1,-1 0 0,1 1-1,0 0 1,0 1 0,1-1-1,0 1 1,0 0 0,-6 11-1,6-9 107,0 1 0,0 0 0,1 0 0,0 0 0,1 0 0,0 1 0,1-1 0,0 1 0,-2 12 0,5-22-223,0-1 0,0 1 0,0 0 0,0-1 0,0 1 0,0 0 0,0-1 0,0 1 0,0 0 0,0 0 0,0-1 1,0 1-1,1 0 0,-1-1 0,0 1 0,0 0 0,1-1 0,-1 1 0,1 0 0,-1-1 0,0 1 0,1-1 0,-1 1 0,1-1 0,-1 1 0,1-1 0,-1 1 0,1-1 0,0 0 0,-1 1 0,1-1 0,0 0 0,-1 1 0,1-1 0,1 0 0,0 1 22,1-1 1,0 0-1,0-1 0,-1 1 0,1 0 0,0-1 1,-1 1-1,1-1 0,0 0 0,2-1 0,6-3 151,-1 0-1,1-1 1,18-13-1,-2-4 64,-2-1 0,0-1 0,-2-1 0,30-43 0,-39 48-139,-1 0-1,-1-1 0,0-1 0,-2 0 0,-1 0 0,-1-1 0,6-25 0,-60 184-494,43-124 368,1 0 1,0 0-1,0 0 0,1 1 1,1-1-1,1 14 1,-1-25 3,0 1 1,0 0 0,0-1-1,1 1 1,-1 0 0,0-1-1,1 1 1,-1-1-1,1 1 1,-1-1 0,1 1-1,-1-1 1,1 1 0,-1-1-1,1 1 1,-1-1 0,1 1-1,0-1 1,-1 0-1,1 1 1,0-1 0,-1 0-1,1 0 1,0 0 0,-1 1-1,1-1 1,0 0 0,-1 0-1,1 0 1,0 0 0,-1 0-1,1 0 1,0 0-1,0 0 1,-1-1 0,1 1-1,0 0 1,-1 0 0,1-1-1,0 1 1,-1 0 0,1-1-1,-1 1 1,2-1-1,29-17 92,-5-5-35,-1-2 0,-2 0-1,0-1 1,-2-2-1,-1 0 1,24-45-1,80-192 32,-159 397-434,22-90 372,-21 62 305,-28 142 1,56-213-274,1 0 1,2 0 0,2 0 0,1 1 0,1-1 0,2 0-1,1 0 1,16 60 0,5-18-58,-14-49 0,-2 0 0,-1 1 0,-1 0 0,-2 0 0,5 52 0,-10-78 0,0 0 0,1 0 0,-1 0 0,0 0 0,0 0 0,0 0 0,0 0 0,0 0 0,-1 0 0,1 0 0,0 0 0,0 0 0,-1 0 0,1 0 0,0 0 0,-1 0 0,1 0 0,-1 0 0,1 0 0,-1 0 0,0-1 0,1 1 0,-1 0 0,-1 0 0,1-1 0,0 0 0,0 0 0,0 0 0,1 0 0,-1 0 0,0-1 0,0 1 0,0 0 0,0-1 0,0 1 0,0-1 0,1 1 0,-1-1 0,0 1 0,0-1 0,1 0 0,-1 1 0,0-1 0,1 0 0,-1 0 0,-5-6 0,1 0 0,0 0 0,0 0 0,-6-15 0,-5-25 0,2-1 0,3-1 0,1 0 0,3 0 0,2-1 0,2-81 0,2 124-56,2 0 0,-1 1 0,1-1 1,0 0-1,0 1 0,0-1 0,1 1 0,0 0 0,1-1 0,-1 1 1,1 0-1,1 1 0,6-12 0,-3 10-289,0 0 0,1 0 0,0 1 0,0 0 0,0 0 0,1 1 0,-1 0 1,18-6-1,18-9-7156,10-2-7089</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3.626"/>
    </inkml:context>
    <inkml:brush xml:id="br0">
      <inkml:brushProperty name="width" value="0.025" units="cm"/>
      <inkml:brushProperty name="height" value="0.025" units="cm"/>
    </inkml:brush>
  </inkml:definitions>
  <inkml:trace contextRef="#ctx0" brushRef="#br0">285 107 17777,'0'0'3230,"-2"-9"-337,1 1-2388,-1 1 0,0 0 0,0 0 0,-1 0-1,0 0 1,0 1 0,-1-1 0,-4-6 0,7 11-431,-1 0-1,1 0 1,-1 0 0,1 0 0,-1 0-1,0 0 1,0 1 0,0-1 0,0 1-1,0-1 1,-1 1 0,1 0 0,0 0-1,-1 0 1,1 0 0,0 0-1,-1 1 1,1-1 0,-1 1 0,1-1-1,-1 1 1,1 0 0,-1 0 0,0 0-1,1 0 1,-1 1 0,1-1 0,-1 1-1,1-1 1,-1 1 0,1 0 0,-4 2-1,1 0-73,1 0 0,-1 0-1,1 0 1,0 1 0,1 0 0,-1 0-1,1 0 1,-1 0 0,1 0-1,0 1 1,1 0 0,-1-1 0,1 1-1,0 0 1,0 0 0,0 0 0,1 0-1,0 1 1,-1 5 0,-1 7-12,1 0 0,0 1 1,2-1-1,1 24 0,0-32 11,1 1 0,0-1 0,1 0 0,0 0 0,1 0 0,0 0 1,0 0-1,1-1 0,9 14 0,8 7 2,36 40 1,-41-52-1,0 2 0,-1 0 1,-1 1-1,17 30 0,-30-47 13,-1-1 0,1 0 0,-1 1 0,1-1 0,-1 1-1,0 0 1,0-1 0,-1 1 0,1 0 0,-1-1 0,0 1 0,0 0 0,0 0-1,0-1 1,0 1 0,-1 0 0,0-1 0,0 1 0,0 0 0,0-1 0,-3 7-1,1-7 32,-1 1 0,1 0 0,0-1 0,-1 1-1,0-1 1,0 0 0,0-1 0,0 1-1,0 0 1,0-1 0,-1 0 0,1 0 0,-1-1-1,-7 3 1,-2-1 36,1 0 1,-1-1-1,0-1 1,1 0-1,-1-1 1,0 0-1,0-1 0,0-1 1,1 0-1,-1-1 1,-13-4-1,21 5-81,1-1 0,0 1 0,-1-1 0,1 0 0,0-1 0,1 1 0,-1-1 0,1 0 0,-1 0 0,1 0 0,0 0 0,1-1 0,-1 0 0,1 0 0,0 0 0,0 0 0,0 0 0,1-1 0,0 1 0,0-1 0,0 1 0,1-1 0,-1 0 0,1-7 0,0 5 0,1-1 0,1 1 0,-1 0 0,1-1 0,1 1 0,0 0 0,0 0 0,0 0 0,1 0 0,0 1 0,1-1 0,-1 1 0,2 0 0,-1 0 0,1 0 0,10-11 0,0 2-843,1 0-1,21-14 1,79-46-8909,-77 52 6056,21-15-9890</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4.248"/>
    </inkml:context>
    <inkml:brush xml:id="br0">
      <inkml:brushProperty name="width" value="0.025" units="cm"/>
      <inkml:brushProperty name="height" value="0.025" units="cm"/>
    </inkml:brush>
  </inkml:definitions>
  <inkml:trace contextRef="#ctx0" brushRef="#br0">160 36 18353,'-11'0'3865,"5"1"-3555,0-1 0,-1 1 1,1 0-1,0 0 0,0 1 0,0 0 0,0 0 0,0 0 0,0 1 0,1 0 0,-1 0 0,1 0 0,0 1 0,0-1 0,0 1 0,0 1 0,1-1 0,-1 1 0,1-1 0,0 1 0,1 0 1,-1 1-1,1-1 0,-3 7 0,3-5-165,0 0 1,0 0 0,1 1 0,0-1 0,0 1-1,1-1 1,0 1 0,0 0 0,1 0 0,0 13-1,0-18-135,1-1-1,-1 1 1,1 0-1,0 0 0,-1 0 1,1 0-1,0 0 1,1-1-1,-1 1 0,0-1 1,1 1-1,0-1 1,-1 1-1,1-1 0,0 0 1,0 0-1,0 0 1,1 0-1,-1 0 0,0 0 1,1 0-1,-1-1 1,1 1-1,0-1 0,-1 0 1,1 0-1,0 0 1,0 0-1,-1 0 0,6 0 1,0-1 13,1 0 0,0 0 0,-1-1 0,1 0 1,-1-1-1,1 0 0,-1 0 0,0-1 0,0 0 0,0 0 1,0-1-1,0 0 0,-1 0 0,0-1 0,0 1 0,0-2 0,0 1 1,-1-1-1,7-8 0,-7 8-1,0-1 0,0 1 0,-1-1 0,0 0 0,0 0 0,-1-1 0,0 0 0,0 1 0,-1-1-1,0-1 1,0 1 0,-1 0 0,0-1 0,0 1 0,-1-1 0,0 0 0,-1 1 0,0-1 0,-1-11 0,0 19-57,1-1-1,0 1 1,-1 0 0,1-1-1,-1 1 1,1 0-1,-1 0 1,1-1 0,-1 1-1,0 0 1,0 0 0,0 0-1,0 0 1,0 0 0,0 0-1,0 0 1,0 0-1,0 0 1,0 1 0,0-1-1,0 0 1,-1 1 0,1-1-1,0 1 1,-1-1-1,1 1 1,0 0 0,-1-1-1,1 1 1,0 0 0,-1 0-1,1 0 1,-3 0 0,2 0-47,0 0 1,0 1-1,-1-1 1,1 1-1,0-1 1,0 1 0,0 0-1,0 0 1,0 0-1,0 0 1,0 0 0,0 0-1,0 1 1,0-1-1,1 0 1,-1 1 0,0 0-1,-1 2 1,0 0-142,1 0 1,0 0 0,0 0 0,0 1-1,1-1 1,0 0 0,0 1-1,0-1 1,0 1 0,0-1-1,1 1 1,0 0 0,0-1 0,1 7-1,-1-9 9,1 0-1,0 0 0,-1 1 0,1-1 1,0 0-1,0 0 0,0 0 1,0 0-1,1 0 0,-1 0 0,1 0 1,-1 0-1,1-1 0,-1 1 1,1 0-1,0-1 0,0 1 0,0-1 1,0 0-1,0 0 0,0 0 1,0 0-1,0 0 0,0 0 1,1 0-1,-1-1 0,0 1 0,4-1 1,8 2-620,1-1 0,-1-1 0,0 0 1,0-1-1,0-1 0,0 0 0,22-7 1,-25 6 757,0-1 0,-1 0 1,1-1-1,-1 0 1,0 0-1,-1-1 1,1-1-1,-1 1 1,16-17-1,-10-1 3579,-15 24-3386,0-1 1,0 1-1,0 0 0,0-1 1,0 1-1,0 0 0,0-1 0,0 1 1,0-1-1,0 1 0,0 0 0,-1-1 1,1 1-1,0 0 0,0 0 0,0-1 1,0 1-1,-1 0 0,1-1 0,0 1 1,0 0-1,-1 0 0,1-1 0,0 1 1,-1 0-1,1 0 0,0 0 0,0-1 1,-1 1-1,1 0 0,0 0 0,-1 0 1,1 0-1,0 0 0,-1 0 0,1 0 1,-1 0-1,-2 0 110,0 0 0,1 0 1,-1 1-1,0-1 0,1 1 0,-1 0 1,0-1-1,1 1 0,-1 0 0,1 1 1,-1-1-1,1 0 0,0 1 0,-1 0 1,-2 2-1,-7 7 289,2 1 0,-1-1 0,1 1-1,1 1 1,-13 22 0,18-28-280,0 1 0,0 0 0,1 0 0,0 0-1,1 0 1,0 1 0,0-1 0,0 1 0,1-1 0,1 1 0,0 15 0,0-22-220,0-1 1,0 0 0,0 0-1,0 0 1,1 0 0,-1 0 0,0 0-1,1 0 1,-1 0 0,1 0-1,-1 0 1,1 0 0,-1 0-1,1 0 1,0 0 0,0 0 0,-1 0-1,1 0 1,0-1 0,0 1-1,0 0 1,0-1 0,0 1 0,0 0-1,0-1 1,0 1 0,1-1-1,1 1 47,-1-1-1,1 0 0,0 0 1,-1 0-1,1 0 0,0 0 1,-1 0-1,1-1 0,0 0 1,-1 1-1,4-2 0,3-2 105,-1 1 0,0-1-1,1-1 1,-1 0-1,13-11 1,-11 7-167,0 0 0,-1-1 0,0 0 0,0-1 0,-1 0 0,-1 0 0,0-1 0,0 0 0,-1 0 0,-1-1 0,0 1 0,-1-1 0,0 0 0,-1 0 0,0-1 0,1-19 0,-4 31-13,0 1-1,0 0 1,0 0-1,0-1 1,0 1 0,0 0-1,0 0 1,0-1-1,-1 1 1,1 0 0,0 0-1,-1 0 1,1-1-1,-1 1 1,1 0 0,-1 0-1,0 0 1,0 0-1,1 0 1,-1 0 0,0 0-1,0 0 1,0 0-1,0 1 1,0-1 0,0 0-1,0 0 1,0 1-1,0-1 1,0 1 0,-1-1-1,1 1 1,0-1-1,0 1 1,0 0 0,-1 0-1,1 0 1,0-1-1,0 1 1,-1 0 0,1 0-1,0 1 1,0-1-1,-1 0 1,1 0 0,0 1-1,-2 0 1,0 0-35,1 0-1,-1 0 1,0 0 0,1 0 0,-1 0 0,1 1 0,-1 0-1,1-1 1,0 1 0,0 0 0,0 0 0,0 0 0,0 0-1,0 1 1,0-1 0,1 0 0,-1 1 0,1-1 0,0 1 0,0 0-1,0-1 1,-1 4 0,1-3-215,0 0 0,0-1 0,1 1 0,-1 0 0,1 0 0,0 0 0,0 0 0,0 0 0,0 0 0,0 0 0,1 0 0,-1 0 0,1 0-1,0 0 1,0-1 0,0 1 0,0 0 0,0 0 0,0-1 0,1 1 0,0-1 0,-1 1 0,1-1 0,0 0 0,0 0 0,0 0 0,0 0 0,1 0 0,-1 0 0,1 0 0,-1-1 0,1 1 0,-1-1 0,1 0 0,0 0 0,0 0 0,-1 0 0,1 0 0,0-1 0,0 1-1,0-1 1,0 0 0,4 0 0,37 3-3367,9-3-3598</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4.651"/>
    </inkml:context>
    <inkml:brush xml:id="br0">
      <inkml:brushProperty name="width" value="0.025" units="cm"/>
      <inkml:brushProperty name="height" value="0.025" units="cm"/>
    </inkml:brush>
  </inkml:definitions>
  <inkml:trace contextRef="#ctx0" brushRef="#br0">287 338 18674,'-13'0'3544,"12"0"-3435,-14-1 698,0 1 0,0 1 0,0 0 0,0 1 0,0 1 0,0 0 0,1 1 1,-19 7-1,21-5-425,0 2 1,0-1-1,1 1 1,-21 19-1,28-23-298,0 0 1,0 1-1,1-1 0,-1 0 0,1 1 1,0 0-1,1 0 0,-1 0 0,1 0 1,0 0-1,0 1 0,1-1 0,-1 1 1,0 10-1,2-15-84,0 1 0,1-1 0,-1 0 0,0 1 0,1-1 0,-1 0 0,1 0 0,0 1 0,-1-1 0,1 0 0,0 0 0,0 0 0,0 0 0,0 0 0,0 0 0,0 0 0,0 0 0,0 0 0,0 0 0,0 0 0,1-1 0,-1 1 0,0 0 0,0-1 0,1 1 0,-1-1 0,0 0 0,1 1 0,-1-1 0,1 0 0,-1 0 0,0 0 0,1 0 0,-1 0 0,2 0 0,7 0 0,-1 0 0,1 0 0,-1-1 0,13-3 0,-7 0 0,-1-1 0,-1 0 0,1-1 0,-1-1 0,0 0 0,-1-1 0,1 0 0,-1-1 0,-1 0 0,0-1 0,0 0 0,-1-1 0,-1 0 0,1 0 0,9-18 0,0 0 0,-2-1 0,-1-1 0,-2 0 0,-1-1 0,13-49 0,-23 70 0,3-8 0,-1 0 0,-1-1 0,-1 1 0,1-24 0,-4 43 0,1 0 0,-1 0 0,0-1 0,0 1 0,0 0 0,0 0 0,0-1 0,0 1 0,0 0 0,0-1 0,0 1 0,0 0 0,0 0 0,0-1 0,0 1 0,0 0 0,0-1 0,0 1 0,0 0 0,0 0 0,0-1 0,0 1 0,-1 0 0,1-1 0,0 1 0,0 0 0,0 0 0,0-1 0,-1 1 0,1 0 0,0 0 0,0 0 0,0-1 0,-1 1 0,1 0 0,0 0 0,0 0 0,-1 0 0,1 0 0,0 0 0,0-1 0,-1 1 0,1 0 0,0 0 0,-1 0 0,1 0 0,-1 0 0,-12 13 0,-12 26 0,10-9 0,1 1 0,2 0 0,1 1 0,1 0 0,2 1 0,1 0 0,2 0 0,1 0 0,1 58 0,4-84-139,0 0 1,0-1-1,1 1 0,0-1 1,0 0-1,0 0 0,1 1 1,0-2-1,0 1 0,1 0 1,0-1-1,0 1 0,0-1 1,0 0-1,1 0 0,0-1 1,0 1-1,0-1 1,1 0-1,-1-1 0,1 1 1,0-1-1,0 0 0,0-1 1,0 1-1,1-1 0,-1 0 1,1-1-1,-1 0 0,1 0 1,-1 0-1,1-1 0,0 0 1,-1 0-1,1 0 0,0-1 1,6-2-1,10-10-4895,0-9-1543</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1:34.996"/>
    </inkml:context>
    <inkml:brush xml:id="br0">
      <inkml:brushProperty name="width" value="0.025" units="cm"/>
      <inkml:brushProperty name="height" value="0.025" units="cm"/>
    </inkml:brush>
  </inkml:definitions>
  <inkml:trace contextRef="#ctx0" brushRef="#br0">225 7 19186,'0'0'11392,"-12"-3"-9945,6 2-1406,0 0 0,-1 0 1,1 0-1,0 1 0,-1 0 0,1 0 1,-1 1-1,1 0 0,0 0 0,0 0 0,-1 1 1,1 0-1,0 0 0,0 0 0,0 1 1,1 0-1,-10 6 0,3-1-41,-38 27 0,47-33 0,0 0 0,1 0 0,-1 1 0,1-1 0,0 1 0,0 0 0,0-1 0,0 1 0,0 0 0,0 0 0,1 0 0,0 1 0,-1-1 0,0 4 0,3-7 0,-1 1 0,0 0 0,0-1 0,1 1 0,-1-1 0,0 1 0,1 0 0,-1-1 0,1 1 0,-1-1 0,0 1 0,1-1 0,-1 1 0,1-1 0,0 0 0,-1 1 0,1-1 0,-1 0 0,1 1 0,-1-1 0,1 0 0,0 0 0,-1 1 0,1-1 0,0 0 0,-1 0 0,1 0 0,0 0 0,-1 0 0,1 0 0,1 0 0,29 1 0,-24 0 0,135-2-551,54 3-345,-182-1 885,0 1 0,-1 0 0,1 1 0,19 7 0,-31-10 17,1 1 0,-1 0 0,1 1-1,-1-1 1,0 0 0,0 1-1,1-1 1,-1 1 0,0 0-1,0-1 1,0 1 0,-1 0-1,4 4 1,-5-4 9,1-1 1,-1 1-1,0-1 0,1 1 0,-1-1 1,0 1-1,0-1 0,0 1 1,0-1-1,0 1 0,0-1 1,-1 1-1,1-1 0,0 1 0,-1-1 1,1 0-1,-1 1 0,0-1 1,1 1-1,-1-1 0,0 0 1,0 0-1,0 1 0,0-1 0,0 0 1,-1 2-1,-8 6 71,0 0 1,0 0-1,0-1 0,-1 0 0,0-1 1,-19 9-1,-81 33 292,80-36-351,15-6-27,-31 13 0,-1-1 0,-89 21 0,137-40-22,0 0 0,0 0 0,0 0 0,-1 0 0,1 0 0,0 0 0,0 0 0,0 0 0,-1 0 0,1 0 1,0 0-1,0 0 0,0 0 0,0 0 0,-1 0 0,1 0 0,0 0 0,0 0 0,0 0 0,0 0 0,-1-1 0,1 1 0,0 0 0,0 0 0,0 0 0,0 0 0,0 0 0,-1 0 0,1-1 0,0 1 1,0 0-1,0 0 0,0 0 0,0 0 0,0-1 0,0 1 0,0 0 0,0 0 0,0 0 0,0 0 0,-1-1 0,1 1 0,0 0 0,0 0 0,0 0 0,1-1 0,-1 1 0,0 0 0,0 0 0,0-1 1,1-6-4136,0 6 2931,7-21-11939</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4.017"/>
    </inkml:context>
    <inkml:brush xml:id="br0">
      <inkml:brushProperty name="width" value="0.025" units="cm"/>
      <inkml:brushProperty name="height" value="0.025" units="cm"/>
    </inkml:brush>
  </inkml:definitions>
  <inkml:trace contextRef="#ctx0" brushRef="#br0">1 1 17360,'0'0'1250,"0"56"-834,0-12 321,0 6-417,5 4-288,3-2 0,2-6-1794,3-6-2145,-3-10-353,-2-6 1793,-5-8 674,-3-5-4165</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7.690"/>
    </inkml:context>
    <inkml:brush xml:id="br0">
      <inkml:brushProperty name="width" value="0.025" units="cm"/>
      <inkml:brushProperty name="height" value="0.025" units="cm"/>
    </inkml:brush>
  </inkml:definitions>
  <inkml:trace contextRef="#ctx0" brushRef="#br0">1 84 21813,'0'0'4970,"10"6"-4244,-5-2-681,1 0 1,0-1 0,0 0 0,0 0 0,0 0-1,1-1 1,-1 0 0,1 0 0,-1-1 0,1 1-1,0-2 1,0 1 0,-1-1 0,1 0 0,0 0-1,0-1 1,-1 1 0,1-2 0,0 1-1,-1-1 1,1 0 0,-1 0 0,0-1 0,1 0-1,7-5 1,-11 6 40,-1 0 0,1 0 0,-1 0 0,1 0 1,-1-1-1,0 1 0,0-1 0,0 0 0,0 1 0,-1-1 0,1 0 0,-1 0 0,0 0 0,0 0 0,0 0 0,0-1 1,0 1-1,-1 0 0,1 0 0,-1 0 0,0-1 0,0 1 0,0-5 0,-1 7-26,1 0 0,0-1 0,-1 1 0,1 0 0,-1 0 0,1 0 0,-1 0 0,0 0-1,1-1 1,-1 1 0,0 0 0,0 0 0,0 1 0,0-1 0,1 0 0,-1 0 0,-1 0 0,1 1 0,0-1 0,0 0 0,0 1-1,-2-2 1,0 2-21,1 0 0,-1-1 0,0 1 0,1 0 0,-1 0 0,0 1 0,1-1 0,-1 0 0,0 1 0,1 0 0,-1-1 0,1 1 0,-1 0 0,1 0 0,-4 3 0,-3 2-39,1 1 0,-1 0 0,1 0 0,0 1 0,1 1 0,0-1 0,0 1 0,1 0 0,0 0 0,0 1 0,1 0 0,0 0 0,1 0 0,1 1 0,-1-1 0,1 1 0,1 0 0,0 0 0,1 0 0,0 0 0,1 0 0,0 11 0,1-20-20,0 1 1,0-1-1,0 0 0,0 0 0,0 0 1,0 0-1,1 0 0,-1 0 0,1-1 1,-1 1-1,1 0 0,0-1 0,0 1 1,-1-1-1,1 0 0,0 1 1,0-1-1,1 0 0,-1 0 0,0 0 1,0-1-1,0 1 0,1 0 0,-1-1 1,0 0-1,4 1 0,8 0-541,0 0-1,-1 0 1,17-3-1,-26 2 362,46-7-4951,0-9-2734</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4.358"/>
    </inkml:context>
    <inkml:brush xml:id="br0">
      <inkml:brushProperty name="width" value="0.025" units="cm"/>
      <inkml:brushProperty name="height" value="0.025" units="cm"/>
    </inkml:brush>
  </inkml:definitions>
  <inkml:trace contextRef="#ctx0" brushRef="#br0">13 230 9225,'-3'-8'3897,"2"2"-3437,-1 3-149,1 0 0,0 0 1,0 0-1,0-1 0,0 1 1,0 0-1,1-1 0,0 1 0,0 0 1,0-1-1,0 1 0,0-1 1,0 1-1,1 0 0,0-1 1,0 1-1,0 0 0,0 0 0,0-1 1,0 1-1,1 0 0,0 0 1,-1 1-1,4-5 0,9-6 7,0 1 0,1 1 0,1 0 0,-1 1 0,1 1 0,1 0 0,0 1 0,0 1 0,24-7 0,-14 7-261,0 0-1,1 2 0,0 1 1,0 1-1,43 1 0,-61 3-51,-1 1-1,0 0 1,0 0-1,0 0 0,0 1 1,0 1-1,0-1 1,-1 1-1,0 1 1,0 0-1,0 0 0,0 0 1,-1 1-1,0 0 1,0 1-1,-1 0 1,1 0-1,-1 0 1,-1 0-1,0 1 0,0 0 1,0 0-1,5 15 1,-3-9 255,-2 1 1,0 0-1,0 0 1,-1 0-1,-1 0 0,-1 1 1,0-1-1,-1 1 1,-1-1-1,0 1 1,-1-1-1,-1 1 1,-6 28-1,2-31-88,0 1 0,-1-1 1,0 0-1,-1-1 0,0 1 0,-1-2 0,0 1 0,-1-1 1,-1-1-1,0 1 0,0-2 0,-1 0 0,0 0 0,0-1 1,-1-1-1,0 0 0,0 0 0,-1-1 0,0-1 0,0-1 1,0 0-1,-1 0 0,-22 1 0,32-5-278,0 0 0,0 0 0,0 0 0,0-1 0,0 0 0,0 0 1,0 0-1,0-1 0,0 1 0,0-1 0,1-1 0,-1 1 0,1 0 0,0-1 0,-1 0 0,1 0 0,0 0 0,1-1 0,-1 0 0,1 1 1,-1-1-1,1 0 0,0 0 0,1-1 0,-1 1 0,-2-6 0,-1-5-897,0 1 0,1-1 0,1 0-1,0 0 1,1-1 0,1 1 0,-1-22 0,3-9-11750</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5.353"/>
    </inkml:context>
    <inkml:brush xml:id="br0">
      <inkml:brushProperty name="width" value="0.025" units="cm"/>
      <inkml:brushProperty name="height" value="0.025" units="cm"/>
    </inkml:brush>
  </inkml:definitions>
  <inkml:trace contextRef="#ctx0" brushRef="#br0">8 198 256,'0'0'18263,"-2"10"-15957,-4 32-245,6-42-1995,0 1 0,0 0 0,1-1 0,-1 1 0,0 0 0,0 0 1,0-1-1,0 1 0,1 0 0,-1-1 0,0 1 0,1-1 0,-1 1 0,0 0 1,1-1-1,-1 1 0,1-1 0,-1 1 0,1-1 0,-1 1 0,1-1 0,-1 0 1,1 1-1,-1-1 0,1 1 0,0-1 0,-1 0 0,1 0 0,0 1 0,-1-1 1,1 0-1,0 0 0,-1 0 0,1 0 0,0 0 0,0 0 0,-1 0 0,1 0 1,0 0-1,0 0 0,26-6 1557,-20 2-1390,0 0 0,0-1-1,0 0 1,0-1-1,-1 1 1,0-1 0,0-1-1,0 1 1,-1-1-1,0 0 1,-1 0 0,1 0-1,4-12 1,-4 10-68,-1 0 0,-1 0 0,1-1 0,-1 1 0,-1-1 0,0 0 0,0 1 0,-1-1 0,0 0 0,-1 0 0,-1-14 0,1 22-158,-1 0 0,1 1 0,0-1-1,-1 0 1,1 1 0,-1-1 0,0 1-1,1-1 1,-1 1 0,0-1 0,0 1-1,0 0 1,0-1 0,0 1 0,0 0-1,0 0 1,0 0 0,-1 0 0,1 0-1,0 0 1,-1 0 0,1 0 0,-1 0-1,1 1 1,-1-1 0,1 0 0,-1 1-1,0 0 1,1-1 0,-1 1 0,1 0-1,-1 0 1,0 0 0,1 0 0,-3 0-1,1 0-2,0 1 0,0-1-1,0 1 1,0 0 0,0 0 0,0 0-1,0 1 1,0-1 0,0 1-1,1-1 1,-1 1 0,1 0-1,-1 0 1,1 0 0,-1 0 0,1 0-1,-3 5 1,-1 5-4,0 0 0,1 0 0,0 1 0,1 0 0,0 0 0,1 0 0,1 0 0,0 0 0,0 0 0,2 1 0,-1-1 0,2 0 0,0 1 0,3 14 0,-3-25 0,-1 0 0,1 0 0,0 0 0,0 0 0,0 0 0,0 0 0,1-1 0,-1 1 0,1 0 0,0-1 0,0 1 0,0-1 0,0 1 0,0-1 0,0 0 0,0 0 0,1 0 0,-1 0 0,1-1 0,0 1 0,0 0 0,-1-1 0,1 0 0,0 0 0,0 0 0,0 0 0,0 0 0,0-1 0,0 1 0,1-1 0,-1 0 0,0 0 0,4 0 0,2-1 0,-1 0 0,1-1 0,-1 1 0,0-2 0,0 1 0,0-1 0,0 0 0,-1-1 0,1 0 0,-1 0 0,10-8 0,6-8 0,-1-1 0,23-28 0,6-5 0,-51 53 0,1 0 0,0 0 0,0 0 0,-1 0 0,1 1 0,0-1 0,0 0 0,0 0 0,0 1 0,0-1 0,0 1 0,0-1 0,0 1 0,0 0 0,0-1 0,0 1 0,1 0 0,-1 0 0,0-1 0,2 1 0,-2 1 0,0-1 0,-1 1 0,1-1 0,0 1 0,-1-1 0,1 1 0,0-1 0,-1 1 0,1-1 0,-1 1 0,1 0 0,-1 0 0,1-1 0,-1 1 0,1 0 0,-1 0 0,0-1 0,1 1 0,-1 0 0,0 0 0,0 1 0,4 55 0,-4-45 0,1 0 0,-1-3 0,0 0 0,0-1 0,1 1 0,1-1 0,-1 1 0,5 9 0,-6-17 0,0 0 0,1 0 0,-1-1 0,0 1 0,1 0 0,-1 0 0,1-1 0,-1 1 0,1 0 0,0-1 0,-1 1 0,1-1 0,0 1 0,-1-1 0,1 1 0,0-1 0,0 1 0,-1-1 0,1 0 0,0 0 0,0 1 0,0-1 0,0 0 0,-1 0 0,1 0 0,1 0 0,1 0 0,-1-1 0,1 1 0,0-1 0,-1 0 0,1 0 0,-1-1 0,0 1 0,1 0 0,-1-1 0,0 0 0,0 1 0,0-1 0,2-2 0,52-53 0,-42 41 0,1 0 0,1 1 0,0 0 0,1 2 0,19-13 0,-35 25 0,0 1 0,-1-1 0,1 0 0,0 1 0,0-1 0,0 0 0,0 1 0,0 0 0,0-1 0,0 1 0,0-1 0,0 1 0,0 0 0,0 0 0,0 0 0,0-1 0,1 1 0,-1 0 0,0 0 0,0 1 0,0-1 0,0 0 0,0 0 0,0 0 0,0 1 0,0-1 0,0 0 0,0 1 0,0-1 0,0 1 0,0 0 0,0-1 0,0 1 0,0 0 0,0-1 0,1 3 0,0 1 0,-1 1 0,1-1 0,0 1 0,-1 0 0,0 0 0,0 0 0,-1 6 0,8 28 0,-8-37 0,1-1 0,-1 0 0,1 0 0,-1 1 0,1-1 0,0 0 0,-1 0 0,1 0 0,0 0 0,0 0 0,0 0 0,-1 0 0,1 0 0,0 0 0,1 0 0,-1 0 0,0-1 0,0 1 0,0 0 0,0-1 0,1 1 0,0 0 0,2-1 0,0 0 0,0 0 0,0 0 0,0-1 0,0 0 0,0 1 0,0-1 0,-1 0 0,1-1 0,0 1 0,-1-1 0,1 0 0,0 0 0,-1 0 0,0 0 0,0 0 0,0-1 0,0 1 0,0-1 0,3-3 0,-3 2 0,1 1 0,0-1 0,-1 1 0,1 0 0,0 1 0,1-1 0,-1 1 0,0-1 0,1 1 0,0 1 0,-1-1 0,1 1 0,0-1 0,5 1 0,-9 1-5,0 0 1,0 0-1,-1 0 1,1 0-1,0 0 0,0 0 1,0 0-1,-1 1 1,1-1-1,0 0 0,0 1 1,-1-1-1,1 1 1,0-1-1,-1 1 0,1-1 1,0 1-1,-1-1 1,1 1-1,-1-1 0,1 1 1,-1 0-1,1-1 1,-1 1-1,0 0 1,1 0-1,-1-1 0,0 1 1,1 1-1,3 31-716,-4-31 552,-1 0 0,1 0 0,0 0 0,0 0 0,0 0-1,0 0 1,0 1 0,0-1 0,1 0 0,-1 0 0,1 0-1,0-1 1,-1 1 0,1 0 0,0 0 0,0 0 0,0 0 0,0-1-1,0 1 1,1 0 0,-1-1 0,0 1 0,1-1 0,1 2 0,9-2-9126</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6.195"/>
    </inkml:context>
    <inkml:brush xml:id="br0">
      <inkml:brushProperty name="width" value="0.025" units="cm"/>
      <inkml:brushProperty name="height" value="0.025" units="cm"/>
    </inkml:brush>
  </inkml:definitions>
  <inkml:trace contextRef="#ctx0" brushRef="#br0">206 24 15951,'0'0'3342,"-10"-5"37,3 2-2932,0 0 0,0 0 0,0 1-1,-1 0 1,1 0 0,-1 1 0,-8-1 0,11 2-324,1 0 0,0 0-1,0 1 1,0 0 0,-1 0 0,1 0 0,0 0 0,0 0 0,1 1 0,-1 0 0,0 0-1,0 0 1,1 0 0,-1 1 0,1-1 0,0 1 0,0 0 0,-3 3 0,-1 1-43,1 1 0,0 0 0,1 0 0,-1 0 1,-7 18-1,12-22-68,-1 0 0,0 0 0,1 0 1,0 0-1,0 0 0,0 0 0,0 1 0,1-1 1,0 0-1,0 0 0,0 1 0,0-1 0,1 0 1,-1 0-1,1 0 0,2 6 0,-2-9-6,0 1-1,0-1 0,1 0 0,-1 1 0,0-1 1,1 0-1,-1 0 0,1 0 0,-1 0 0,1 0 1,0 0-1,-1 0 0,1-1 0,0 1 0,-1-1 1,1 1-1,0-1 0,0 0 0,0 1 0,0-1 1,-1 0-1,1 0 0,0 0 0,0-1 0,2 1 1,3-1 32,-1 0 1,1 0 0,-1-1-1,1 1 1,-1-1-1,7-3 1,2-5 138,0 1 0,-1-2-1,0 0 1,-1-1 0,0 0 0,14-17-1,6-6 253,-33 34-430,0 1 1,1 0 0,-1-1 0,0 1 0,0 0-1,1-1 1,-1 1 0,0 0 0,0 0 0,1-1 0,-1 1-1,0 0 1,1 0 0,-1 0 0,0 0 0,1-1-1,-1 1 1,0 0 0,1 0 0,-1 0 0,0 0-1,1 0 1,-1 0 0,1 0 0,-1 0 0,0 0-1,1 0 1,-1 0 0,0 0 0,1 0 0,-1 0 0,1 0-1,-1 1 1,0-1 0,1 0 0,-1 0 0,0 0-1,1 0 1,-1 1 0,0-1 0,1 1 0,6 19 12,-3 40 119,-4-49-53,0-8-66,0 5 81,1-1 1,-1 0 0,1 0 0,1 1 0,-1-1 0,4 9 0,-4-14-81,-1-1 0,1 0 0,0 0 1,0 0-1,0 1 0,0-1 0,0 0 1,0 0-1,0 0 0,0 0 0,0-1 1,0 1-1,0 0 0,1 0 0,-1-1 1,0 1-1,1 0 0,-1-1 0,0 0 1,1 1-1,-1-1 0,1 0 0,-1 1 1,0-1-1,1 0 0,-1 0 0,1 0 1,-1-1-1,1 1 0,-1 0 0,0 0 1,1-1-1,-1 1 0,0-1 0,1 1 1,-1-1-1,0 0 0,1 1 0,-1-1 1,2-1-1,11-7-13,0 0 0,0-1 0,0-1 0,-1 0 0,18-21 0,-16 17 0,0 0 0,2 1 0,18-14 0,-34 27 0,0 0 0,0 1 0,0-1 0,1 0 0,-1 0 0,0 0 0,0 1 0,1-1 0,-1 0 0,0 1 0,1 0 0,-1-1 0,0 1 0,1 0 0,-1-1 0,1 1 0,-1 0 0,0 0 0,1 0 0,-1 0 0,1 0 0,-1 1 0,0-1 0,1 0 0,-1 1 0,1-1 0,-1 1 0,0-1 0,1 1 0,-1 0 0,0-1 0,0 1 0,0 0 0,0 0 0,0 0 0,0 0 0,0 0 0,0 0 0,0 0 0,0 0 0,0 0 0,0 1 0,-1-1 0,1 0 0,0 1 0,-1-1 0,1 2 0,2 8 0,0 1 0,-1-1 0,0 1 0,1 21 0,-1-11 0,-3-21 0,1 0 0,0 1 0,0-1 0,1 0 0,-1 0 0,0 1 0,0-1 0,1 0 0,-1 0 0,1 0 0,-1 1 0,1-1 0,-1 0 0,1 0 0,0 0 0,-1 0 0,1 0 0,0 0 0,0 0 0,0 0 0,0 0 0,0-1 0,0 1 0,0 0 0,0-1 0,0 1 0,0 0 0,0-1 0,0 1 0,0-1 0,1 0 0,-1 1 0,0-1 0,0 0 0,1 0 0,-1 0 0,0 0 0,0 0 0,1 0 0,-1 0 0,0 0 0,0 0 0,1-1 0,-1 1 0,0 0 0,0-1 0,0 1 0,0-1 0,1 1 0,-1-1 0,1-1 0,12-5 0,0-1 0,-1-1 0,20-16 0,-6 5 0,28-10-5114,-17 9-2008,-9 4-3704</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6.569"/>
    </inkml:context>
    <inkml:brush xml:id="br0">
      <inkml:brushProperty name="width" value="0.025" units="cm"/>
      <inkml:brushProperty name="height" value="0.025" units="cm"/>
    </inkml:brush>
  </inkml:definitions>
  <inkml:trace contextRef="#ctx0" brushRef="#br0">135 286 6086,'0'0'12689,"-10"-2"-6582,5 0-5737,0 1 227,-1-1 1,0 1 0,0 0 0,1 0 0,-1 0 0,-11 1 0,15 0-481,-1 1 0,0 0 1,1-1-1,-1 1 1,1 0-1,-1 0 0,1 0 1,0 1-1,-1-1 1,1 0-1,0 1 1,0 0-1,0-1 0,0 1 1,0 0-1,0 0 1,1 0-1,-1 0 0,1 0 1,-1 1-1,-1 2 1,0 2-65,0 0 0,0 1 1,0-1-1,1 0 1,0 1-1,0 0 0,1-1 1,0 1-1,0 0 0,1-1 1,0 1-1,1 0 1,1 9-1,-1-15-53,-1-1 0,1 1 0,1-1 0,-1 1 0,0-1 0,0 1 0,0-1 0,1 0 0,-1 0 0,1 0 0,-1 1 0,1-1 0,-1-1 0,1 1 0,-1 0 0,1 0 0,0-1 0,0 1 0,-1-1 0,1 1 0,0-1 0,0 0 0,0 1 0,-1-1 0,1 0 0,0 0 0,0 0 0,0-1 0,1 1 0,6-1 0,-1 0 0,0 0 0,0-1 0,0 0 0,11-4 0,-7-1 0,1 1 0,-1-2 0,-1 0 0,1 0 0,-2-1 0,1-1 0,-1 0 0,0 0 0,-1-1 0,0 0 0,-1-1 0,7-13 0,1-2 0,-2-1 0,-1 0 0,-1-1 0,11-43 0,-15 41 0,6-53 0,-51 222 0,37-137 0,-6 29 80,-2 48 1,8-72-156,-1 1 1,1-1 0,1 0-1,-1 0 1,1 0-1,0 0 1,0 0-1,1 0 1,0 0-1,0 0 1,0 0-1,1-1 1,-1 1 0,1-1-1,5 6 1,14 4-5590,6-9-5963</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7.362"/>
    </inkml:context>
    <inkml:brush xml:id="br0">
      <inkml:brushProperty name="width" value="0.025" units="cm"/>
      <inkml:brushProperty name="height" value="0.025" units="cm"/>
    </inkml:brush>
  </inkml:definitions>
  <inkml:trace contextRef="#ctx0" brushRef="#br0">63 154 13805,'3'-14'2456,"10"-60"85,-9 8 2872,-27 87-2055,14-11-4768,-12 7 7539,13-16-9616,-5 0-7648,4-1 2145</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8.795"/>
    </inkml:context>
    <inkml:brush xml:id="br0">
      <inkml:brushProperty name="width" value="0.025" units="cm"/>
      <inkml:brushProperty name="height" value="0.025" units="cm"/>
    </inkml:brush>
  </inkml:definitions>
  <inkml:trace contextRef="#ctx0" brushRef="#br0">180 333 11115,'2'-2'352,"-1"0"1,0 0 0,-1 0 0,1 0-1,0 0 1,-1 0 0,1-1 0,-1 1-1,1 0 1,-1 0 0,0-1 0,0 1-1,0 0 1,-1 0 0,1 0 0,0-1-1,-1 1 1,1 0 0,-1 0 0,0 0-1,0 0 1,0 0 0,0 0 0,0 0-1,0 0 1,0 0 0,-1 0 0,1 1-1,-1-1 1,1 0 0,-1 1 0,-2-2-1,1 1-198,0 1 0,0 0 0,-1-1 0,1 1 0,0 1 0,-1-1 0,1 0 0,0 1 0,-1 0 0,1 0 0,-1 0 0,1 0 0,-1 0 0,1 1-1,0 0 1,-1-1 0,1 1 0,0 1 0,-1-1 0,1 0 0,-5 4 0,1-1-97,1 1 0,0-1-1,0 1 1,0 1 0,0-1 0,1 1-1,0 0 1,0 0 0,1 1 0,0-1 0,-6 14-1,7-15 19,0 1 0,1 0 0,0 0 0,0 0 0,0 1 0,1-1-1,0 0 1,0 1 0,1-1 0,-1 0 0,1 1 0,1-1 0,-1 1 0,4 11-1,-3-16-47,0-1-1,0 1 1,0 0-1,0-1 1,0 1-1,1-1 1,-1 0-1,1 1 1,-1-1-1,1 0 1,-1 0-1,1 0 1,0 0-1,-1 0 0,1 0 1,0 0-1,0-1 1,0 1-1,0-1 1,0 1-1,0-1 1,0 0-1,0 1 1,0-1-1,0 0 1,-1-1-1,1 1 1,0 0-1,0 0 1,0-1-1,2 0 0,4 0 95,0-1 0,0 0 0,0-1-1,0 0 1,-1 0 0,12-6 0,0-4 17,0 0 0,-1-2 0,-1 0 0,0-1 0,-1 0 0,-1-2 0,0 0 0,-2 0 0,0-1 0,-1-1 0,-1 0 0,0-1 0,-2 0 0,-1 0 0,0-1 0,-2 0 0,0-1 0,-1 1 0,-2-1 0,2-38 0,-8 56-194,-2 11 12,-4 11 6,6-6 40,1 0 1,0 0-1,0-1 1,1 1 0,0 0-1,1 0 1,2 17-1,-2-26 2,1 1 0,-1-1-1,1 0 1,-1 0-1,1 1 1,0-1-1,0 0 1,0 0 0,0 0-1,0 0 1,0 0-1,1 0 1,-1 0-1,1-1 1,-1 1 0,1 0-1,0-1 1,0 1-1,0-1 1,-1 0-1,1 0 1,0 1 0,1-1-1,-1 0 1,0-1-1,0 1 1,0 0-1,1-1 1,-1 1 0,0-1-1,0 0 1,1 0-1,-1 1 1,0-2-1,1 1 1,-1 0 0,0 0-1,1-1 1,-1 1-1,0-1 1,4-1-1,1-1 6,0 1-1,0-1 1,0-1-1,-1 1 1,1-1-1,-1-1 1,0 1-1,0-1 1,0 0-1,-1 0 1,1-1-1,-1 1 1,8-13-1,-5 6 4,0-1-1,-1 0 0,0 0 0,-1-1 1,0 0-1,4-16 0,-81 388-128,63-300 137,3 0 1,2 0 0,5 60-1,1-91-16,0-1 0,2 1 0,0-1 0,2 0 0,2 0-1,0 0 1,1-2 0,24 43 0,-9-28-4,-230-405 0,204 365 0,-5-11 0,1 0 0,0 0 0,0-1 0,2 1 0,-4-14 0,7 23 0,0 0 0,-1 0 0,1 1 0,0-1 0,0 0 0,0 0 0,1 0 0,-1 1 0,1-1 0,0 0 0,-1 1 0,1-1 0,0 0 0,0 1 0,1-1 0,-1 1 0,1 0 0,-1-1 0,1 1 0,0 0 0,-1 0 0,1 0 0,0 0 0,1 0 0,-1 1 0,0-1 0,0 0 0,1 1 0,-1 0 0,4-2 0,108-38-2623,2-2-5351,-45 9-5163</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29.792"/>
    </inkml:context>
    <inkml:brush xml:id="br0">
      <inkml:brushProperty name="width" value="0.025" units="cm"/>
      <inkml:brushProperty name="height" value="0.025" units="cm"/>
    </inkml:brush>
  </inkml:definitions>
  <inkml:trace contextRef="#ctx0" brushRef="#br0">184 95 18225,'-14'0'889,"0"1"-1,0 0 1,0 0 0,1 1-1,-1 1 1,-18 6-1,28-7-721,0-1 0,0 1 0,0 0 0,0 0 0,1 1 0,-1-1 0,0 1 0,1 0 0,0 0 0,0 0 0,0 0 0,0 0 0,0 1 0,1-1 0,-1 1-1,1 0 1,0 0 0,0 0 0,0 0 0,1 0 0,0 0 0,-1 0 0,1 1 0,0 4 0,1-8-161,0 0 0,0 0 0,-1-1 0,1 1 0,0 0 0,0 0 0,0-1 0,1 1 0,-1 0 0,0 0 0,0-1 0,0 1 0,0 0 0,1 0 0,-1-1 0,0 1 0,1 0-1,-1-1 1,1 1 0,-1 0 0,0-1 0,1 1 0,0-1 0,-1 1 0,1-1 0,-1 1 0,1-1 0,-1 1 0,2 0 0,25 0 75,-19-2-63,0-1 0,0-1 0,0 1 0,-1-2 0,9-3 0,3-4 3,-1-1-1,-1-1 1,0-1-1,0 0 0,-2-1 1,1 0-1,-2-2 0,-1 1 1,0-2-1,21-37 1,-48 124 702,-9 100 0,8 70 440,15-207-1006,2 1 1,1-1 0,2 0 0,1-1-1,13 43 1,-15-64-158,-2-5 0,0 1 0,1 0 0,-2-1 0,1 1 0,-1 0 0,0 0 0,0 0 0,0 0 0,-1 0 0,0 0 0,0 0 0,-2 9 0,1-14 0,0 0 0,0 0 0,0 0 0,0 0 0,0 0 0,0-1 0,-1 1 0,1 0 0,0 0 0,-1-1 0,1 1 0,0-1 0,-1 1 0,1-1 0,-1 0 0,1 0 0,-1 0 0,1 1 0,-1-1 0,1 0 0,0-1 0,-1 1 0,1 0 0,-1 0 0,1-1 0,-3 0 0,-40-12 0,31 5 0,0 0 0,0-1 0,1 0 0,1-1 0,-1-1 0,1 1 0,1-2 0,0 1 0,1-2 0,-10-14 0,14 19 0,0 0 0,1-1 0,0 1 0,0 0 0,1-1 0,0 0 0,0 0 0,1 0 0,0 0 0,1-1 0,0 1 0,0 0 0,1 0 0,0-1 0,1 1 0,0 0 0,1-1 0,2-8 0,-1 11-389,1-1 1,0 1-1,0 0 1,1 0-1,0 1 1,0 0-1,0 0 1,1 0-1,0 0 1,0 1-1,9-6 1,16-10-4473,39-20 1,-26 16 228,16-12-8864</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0.149"/>
    </inkml:context>
    <inkml:brush xml:id="br0">
      <inkml:brushProperty name="width" value="0.025" units="cm"/>
      <inkml:brushProperty name="height" value="0.025" units="cm"/>
    </inkml:brush>
  </inkml:definitions>
  <inkml:trace contextRef="#ctx0" brushRef="#br0">184 64 16047,'0'0'7244,"-13"-8"-4852,6 4-2004,-31-16 661,36 20-1006,0-1 1,0 1-1,0 0 0,0-1 1,0 1-1,1 0 0,-1 0 0,0 1 1,0-1-1,0 0 0,0 1 1,0-1-1,0 1 0,1-1 1,-1 1-1,0 0 0,0 0 1,1 0-1,-1 0 0,1 0 0,-1 0 1,1 0-1,-1 0 0,-1 3 1,-7 8 92,1 1 0,1 0 0,0 0-1,1 1 1,0 0 0,1 0 0,1 1 0,0-1 0,1 1 0,1 0 0,0 1 0,1-1 0,0 0 0,2 25 0,0-36-109,0-1 0,0 0 0,1 0 0,-1 0-1,1 1 1,0-1 0,0 0 0,0 0 0,0 0 0,1 0 0,-1-1 0,1 1 0,-1 0 0,1 0-1,0-1 1,0 1 0,0-1 0,1 0 0,-1 0 0,1 1 0,-1-2 0,1 1 0,0 0 0,-1 0-1,1-1 1,0 0 0,0 1 0,0-1 0,0 0 0,0 0 0,0-1 0,1 1 0,-1-1 0,0 1 0,0-1-1,4-1 1,3 2 45,-1-2-1,1 0 1,-1 0-1,1-1 0,-1 0 1,0 0-1,1-1 1,-1 0-1,-1-1 1,1 0-1,11-7 0,-7 2-23,-1 0 0,0-1 0,-1-1 1,0 0-1,-1 0 0,0-1 0,0-1 0,13-23 0,-18 27-33,-1 1 0,0-1 0,0 0 0,-1 0 0,0 0 0,0 0 0,-1-1 0,-1 1 0,1-1 0,-2 0 0,1 1 0,-1-1 0,-1 0 0,0 1 0,-2-13 0,2 19-15,1 1 0,-1 0 0,0 0 0,0 0 0,0 0 0,0 0 0,0 0 0,0 0 0,0 0 0,-1 0 0,1 0 0,-1 1 0,1-1 0,-1 1 0,0-1 0,0 1 0,1-1 0,-1 1 0,0 0 0,0 0 0,0 0 0,-1 0 0,1 0 0,0 1 0,0-1 0,0 1 0,-1-1 0,1 1 0,0 0 0,0 0 0,-1 0 0,1 0 0,0 0 0,0 0 0,-1 1 0,-3 0 0,0 1 0,1-1 0,-1 1 0,1 0 0,-1 1 0,1-1 0,0 1 0,0 0 0,0 0 0,0 1 0,0-1 0,1 1 0,-9 9 0,10-9-101,0 0 0,0 0 0,0 1-1,0-1 1,1 1 0,-1 0 0,1-1 0,0 1 0,1 0 0,-1 0-1,1 1 1,0-1 0,0 0 0,1 0 0,0 1 0,0-1-1,0 0 1,1 6 0,-1-10-128,1 0 1,-1 0-1,1 0 0,0 0 0,-1 0 0,1-1 1,0 1-1,0 0 0,-1 0 0,1 0 0,0-1 1,0 1-1,0 0 0,0-1 0,0 1 0,0-1 1,0 1-1,0-1 0,0 0 0,0 1 1,1-1-1,-1 0 0,0 0 0,0 0 0,0 1 1,2-2-1,32-1-8125,-1-5-2995</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0.475"/>
    </inkml:context>
    <inkml:brush xml:id="br0">
      <inkml:brushProperty name="width" value="0.025" units="cm"/>
      <inkml:brushProperty name="height" value="0.025" units="cm"/>
    </inkml:brush>
  </inkml:definitions>
  <inkml:trace contextRef="#ctx0" brushRef="#br0">174 55 18770,'-9'6'2552,"-10"6"-967,0 2 0,1 0 0,1 1 0,-20 22 0,31-31-1444,1 0-1,0 0 1,0 1-1,0 0 1,1 0-1,0 0 1,0 1-1,1-1 0,0 1 1,1 0-1,-1 0 1,1 0-1,1 0 1,0 0-1,0 0 1,0 14-1,2-20-137,-1 0 0,1-1 0,-1 1 0,1 0 0,0 0 0,-1-1 0,1 1 0,0-1 0,0 1 0,0 0 0,0-1 0,1 0 0,-1 1 0,0-1 0,1 0 0,-1 0 0,0 1 0,1-1 0,0 0 0,-1-1 0,1 1 0,-1 0 0,1 0 0,0-1 0,0 1 0,0-1 0,-1 1 0,1-1 0,0 0 0,0 0 0,0 0 0,0 0 0,-1 0 0,1 0 0,3-1 0,2 1 12,-1-1 1,0 0-1,1 0 0,-1-1 1,0 1-1,0-1 1,0-1-1,0 1 0,8-6 1,-4 0 29,1-1 1,-1-1-1,-1 1 1,1-2-1,-2 1 1,0-1-1,0-1 1,-1 0-1,11-22 1,-13 24-11,-1-1-1,0-1 1,0 1-1,-1-1 1,-1 1-1,0-1 1,0 0 0,-1 1-1,0-1 1,-1 0-1,-3-19 1,3 30-35,0 0 0,0 0 0,0 0 0,0 0 0,-1 0 0,1 0 0,0 1 0,-1-1 0,1 0 0,0 0 0,-1 0 0,1 0 0,-1 0 0,1 0 0,-1 1 0,0-1 0,1 0 0,-1 1 0,0-1 0,0 0 0,1 1 0,-1-1 0,0 1 0,0-1 0,0 1 0,0-1 0,-1 1 0,0 0 0,1 0 0,-1 0 0,0 0 0,1 0 0,-1 0 0,0 1 0,1-1 0,-1 1 0,0 0 0,1-1 0,-1 1 0,1 0 0,-1 0 0,-1 1 0,-4 3 0,0 1 0,0 0 0,1 0 0,-10 12 0,12-13 0,0 1 0,0 0 0,0-1 0,1 1 0,0 1 0,0-1 0,1 0 0,-1 1 0,1-1 0,1 1 0,-1 0 0,1 0 0,1-1 0,-1 10 0,2-15 2,-1 0 0,1 0 0,0 0 0,0 0-1,0 1 1,0-1 0,0 0 0,0-1 0,0 1 0,0 0 0,0 0 0,0 0 0,1-1 0,-1 1-1,0 0 1,1-1 0,-1 1 0,0-1 0,1 0 0,-1 1 0,0-1 0,1 0 0,-1 0-1,1 0 1,-1 0 0,1 0 0,-1 0 0,0-1 0,1 1 0,1-1 0,46-9-1001,-32 2-1630,0 0 0,-1-1 0,17-13 0,12-10-6222</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0.852"/>
    </inkml:context>
    <inkml:brush xml:id="br0">
      <inkml:brushProperty name="width" value="0.025" units="cm"/>
      <inkml:brushProperty name="height" value="0.025" units="cm"/>
    </inkml:brush>
  </inkml:definitions>
  <inkml:trace contextRef="#ctx0" brushRef="#br0">214 376 19506,'-12'9'3721,"-17"12"-1237,-59 47 2439,77-59-4722,1 1 0,0 0-1,1 0 1,0 1-1,-15 22 1,23-31-200,-1 1 1,1-1-1,0 0 0,0 1 0,0-1 0,0 1 0,0-1 1,0 1-1,1-1 0,-1 1 0,1-1 0,0 1 1,0 0-1,0-1 0,0 1 0,0 0 0,0-1 1,1 1-1,-1 0 0,1-1 0,0 1 0,0-1 1,1 3-1,0-3 5,0 0 1,0 0-1,0 0 1,0 0-1,1-1 1,-1 1-1,1-1 1,-1 1-1,1-1 1,0 0-1,-1 0 1,1 0-1,0 0 1,0 0 0,-1-1-1,1 0 1,0 1-1,0-1 1,0 0-1,5-1 1,1 0 19,1 0 0,0-1 0,0 0 1,-1-1-1,1 0 0,-1-1 0,0 1 1,0-2-1,0 1 0,-1-2 0,1 1 0,12-12 1,3-3 7,-1-2 0,35-41 0,-23 19 6,-2-1 0,-2-1 0,-1-2 0,-4-1 0,-1-1 0,-2-1 0,23-78 0,-44 113-40,-4 14 0,-6 12 0,8-10 0,-30 48 0,3 2 0,2 1 0,1 1 0,4 0 0,-24 89 0,40-125 0,1-1 0,0 1 0,1 0 0,1 0 0,1 26 0,0-39 0,0-1 0,1 1 0,-1 0 0,0-1 0,1 1 0,0 0 0,0-1 0,-1 1 0,1-1 0,1 1 0,-1-1 0,0 0 0,1 1 0,-1-1 0,1 0 0,0 0 0,-1 0 0,1 0 0,0 0 0,0-1 0,1 1 0,-1 0 0,0-1 0,0 0 0,1 1 0,-1-1 0,1 0 0,-1 0 0,1-1 0,-1 1 0,1 0 0,0-1 0,-1 0 0,1 1 0,0-1 0,-1 0 0,1 0 0,0-1 0,-1 1 0,5-1 0,-1 0-203,-1 0 0,1-1 0,-1 0 0,1 1-1,-1-2 1,10-4 0,14-13-3495,12-17-4346</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8.048"/>
    </inkml:context>
    <inkml:brush xml:id="br0">
      <inkml:brushProperty name="width" value="0.025" units="cm"/>
      <inkml:brushProperty name="height" value="0.025" units="cm"/>
    </inkml:brush>
  </inkml:definitions>
  <inkml:trace contextRef="#ctx0" brushRef="#br0">234 1 14958,'0'0'16368,"-57"86"-15632,25-35-319,-1 6-257,-2-3-32,7-2-128,5-8-545,8-10-608,6-10-160,7-15 128,2-17-8616,11-20-193</inkml:trace>
  <inkml:trace contextRef="#ctx0" brushRef="#br0" timeOffset="1">46 89 12268,'0'0'16655,"-22"58"-15309,22-36-33,3 5-416,12-3-609,5 0-288,7-1 0,3-3-1217,0-4-1762,1-6-2947,-5-7-3811</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22:31.177"/>
    </inkml:context>
    <inkml:brush xml:id="br0">
      <inkml:brushProperty name="width" value="0.025" units="cm"/>
      <inkml:brushProperty name="height" value="0.025" units="cm"/>
    </inkml:brush>
  </inkml:definitions>
  <inkml:trace contextRef="#ctx0" brushRef="#br0">350 1 19218,'0'0'6646,"-14"3"-2546,-18 4-3005,-54 22 0,73-24-1027,1 0 1,-1 1-1,1 1 0,0 0 0,1 1 0,0 0 0,0 0 0,-12 13 0,22-20-68,0 0 0,0 0 0,0 0 0,0 0 0,0 0 0,0 1 0,0-1 0,0 0 0,1 0 0,-1 1 0,1-1 0,-1 0 0,1 1 0,-1-1 0,1 1 0,0-1 0,-1 1 0,1-1 0,0 0 0,0 1 0,0-1 0,0 1 0,1 1 0,0-1 0,0-1 0,0 0 0,0 0 0,0 0 0,0 0 0,0 0 0,0 0 0,1 0 0,-1 0 0,0 0 0,0-1 0,1 1 0,-1 0 0,1-1 0,-1 1 0,1-1 0,-1 0 0,3 1 0,12 1 0,1-1 0,0 0 0,22-3 0,-20 2 0,94-3 0,78 3 0,-186 0 0,0 1 0,1 0 0,-1 0 0,0 0 0,0 1 0,0-1 0,-1 1 0,9 5 0,-12-7 0,0 1 0,1 0 0,-1 0 0,0-1 0,0 1 0,0 0 0,0 0 0,0 0 0,-1 0 0,1 0 0,0 1 0,0-1 0,-1 0 0,1 0 0,-1 0 0,1 1 0,-1-1 0,1 0 0,-1 1 0,0-1 0,1 0 0,-1 1 0,0-1 0,0 0 0,0 1 0,0-1 0,0 0 0,-1 1 0,1-1 0,0 0 0,-1 1 0,1-1 0,0 0 0,-1 0 0,0 1 0,1-1 0,-1 0 0,-1 2 0,-2 2 0,0 0 0,0-1 0,0 1 0,-1-1 0,1 0 0,-1 0 0,0-1 0,0 1 0,-10 4 0,-56 23 0,57-26 0,-33 14 0,-1-3 0,-1-2 0,0-2 0,-1-2 0,0-2 0,-78 2 0,126-10 2,-15-2-716,10-7-2850,6-7-6926</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11.994"/>
    </inkml:context>
    <inkml:brush xml:id="br0">
      <inkml:brushProperty name="width" value="0.025" units="cm"/>
      <inkml:brushProperty name="height" value="0.025" units="cm"/>
    </inkml:brush>
  </inkml:definitions>
  <inkml:trace contextRef="#ctx0" brushRef="#br0">2713 113 10090,'0'0'197,"-9"4"-117,-25 8-812,23-9 1926,0 0 0,0 0 0,0-1 0,0 0 0,0-1-1,-1-1 1,-18-1 0,-20-6-1039,-230-24 1356,-132 15-433,-12-4-651,275 18-380,-294 5 541,434-3-575,-267 23 440,210-13-245,1 2-1,-75 24 1,112-28-189,1 2 0,0 0-1,1 2 1,-28 16 0,48-24 6,0 0 0,0 0 0,0 1 0,1-1 0,-1 1 0,1 1 1,0-1-1,1 1 0,-1 0 0,1 0 0,0 0 0,1 0 0,-1 1 0,1 0 1,1 0-1,-1 0 0,1 0 0,0 0 0,1 0 0,-1 0 0,1 10 0,0-5-28,1 0-1,1 0 0,0 0 0,0-1 0,1 1 0,1 0 0,0-1 0,5 13 0,-6-18 1,1-1 0,0 0-1,1 0 1,-1 0-1,1 0 1,0 0 0,0-1-1,0 0 1,1 0-1,0 0 1,0 0 0,0-1-1,0 0 1,0 0-1,1 0 1,-1 0 0,11 2-1,17 4 15,1-1 0,60 5-1,22 5 118,-74-11-78,0-3-1,0-1 1,61-3-1,-54-1-10,1 2 0,53 8 0,434 30 39,-481-38-81,36 2 29,281 18 167,-220-10-93,161-10 1,-140-3-51,-142 0-47,-1-1 0,49-11 0,-49 7 26,0 2 0,51-3 0,-50 6-32,0-2 0,0-2-1,-1-1 1,0-1 0,-1-1 0,0-2 0,0-1-1,-1-2 1,35-21 0,-58 31 12,0 0 1,0 0-1,-1 0 1,0-1-1,1 0 1,-2 0-1,1-1 0,-1 1 1,1-1-1,-1 0 1,-1 0-1,1-1 1,-1 1-1,-1-1 1,1 1-1,2-13 0,0-4 59,-2 0-1,-1 0 0,-1-41 1,-1 55-71,0 5 43,-1-1 0,1 1 0,-1 0 0,0 0 0,0 0 0,-1 0 0,1 0 0,-1 0 0,0 1 0,0-1 0,0 1 0,0-1 0,-1 1 0,1-1 0,-1 1 0,0 0 0,0 0 0,0 1 0,0-1 0,-1 1 0,1-1 0,-1 1 0,1 0 0,-1 0 0,0 0 0,0 1 0,0 0 0,-6-2 0,-13-3 117,1 1 0,-1 1 0,-43-2 0,59 6-210,-70-4-182,31 3 469,0-2-1,-54-11 1,84 10-655,1 0 1,0-1-1,0-1 1,0 0 0,1-1-1,0 0 1,0-1 0,1-1-1,0 0 1,-16-15-1,-14-16-4880,-2-1-3859</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27.089"/>
    </inkml:context>
    <inkml:brush xml:id="br0">
      <inkml:brushProperty name="width" value="0.025" units="cm"/>
      <inkml:brushProperty name="height" value="0.025" units="cm"/>
    </inkml:brush>
  </inkml:definitions>
  <inkml:trace contextRef="#ctx0" brushRef="#br0">953 220 1281,'0'0'10495,"-6"-9"-9838,-58-114 4441,62 121-4919,1-1 0,-1 1 0,0 0-1,0-1 1,0 1 0,-1 0 0,1 0-1,0 0 1,-1 1 0,1-1 0,-1 1 0,0-1-1,0 1 1,1 0 0,-1 0 0,0 0-1,0 0 1,0 0 0,0 1 0,-4-1 0,-9 0 567,-1 0 1,-28 4 0,-10-2 534,-158-12 1810,85-8-2861,112 20-130,-1 1 0,1 0 0,0 1 0,1 1 0,-1 0 0,0 2 0,1-1 0,-22 13 0,14-5 2,0 0-1,1 2 1,0 1 0,-28 26 0,45-37-101,0 1 0,1 0 0,0 0-1,0 0 1,0 0 0,1 1 0,0 0-1,0-1 1,1 1 0,0 0 0,0 0-1,0 0 1,0 12 0,-1 10-6,2 0 0,3 30 0,-2-37 4,2-8-8,0 0 0,0 0 1,2 0-1,-1 0 0,2-1 0,0 1 0,0-1 0,2 0 1,9 16-1,-10-19 0,1 0 1,0 0-1,1 0 0,0-1 0,0 0 1,1-1-1,0 0 0,0 0 1,1-1-1,0 0 0,14 7 1,-5-7-4,0 0 0,0-1 1,1-1-1,0-1 1,0-1-1,0-1 0,0 0 1,35-3-1,8-5 13,90-20 0,-8 1 32,-99 20-23,-16 3-12,-1-2 0,0 0 0,54-18 0,-76 20 6,1-1-1,-1-1 1,0 1 0,0-1-1,-1 0 1,1-1 0,-1 1-1,0-1 1,0-1 0,0 1-1,-1-1 1,1 0 0,-2 0-1,1-1 1,-1 1 0,0-1-1,0 0 1,-1 0-1,4-11 1,1-6 81,-1 0 0,-1-1-1,-1 0 1,-2 0 0,0 0 0,-2 0-1,-2-38 1,-1 57-54,1 0 0,-1 0-1,0 1 1,-1-1 0,1 1-1,-1-1 1,0 1 0,0 0 0,-1 0-1,0 0 1,0 1 0,-6-7 0,-61-49 563,59 51-456,-9-7-37,-1 2-1,0 1 1,-1 1 0,-1 0 0,1 2-1,-2 1 1,1 1 0,-2 1 0,1 1-1,0 1 1,-1 1 0,0 2 0,0 0-1,0 2 1,-37 4 0,59-4-274,1 1 1,-1-1-1,0 1 1,0 0-1,1 0 0,-1 1 1,1-1-1,-1 1 0,1-1 1,-1 1-1,1 0 1,0 0-1,0 1 0,0-1 1,0 1-1,1-1 1,-1 1-1,0 0 0,1 0 1,-3 5-1,0 2-1049,1 0 0,1 0 1,-1 0-1,2 0 0,-4 19 0,4-17 273,-2 8-8126</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4.171"/>
    </inkml:context>
    <inkml:brush xml:id="br0">
      <inkml:brushProperty name="width" value="0.025" units="cm"/>
      <inkml:brushProperty name="height" value="0.025" units="cm"/>
    </inkml:brush>
  </inkml:definitions>
  <inkml:trace contextRef="#ctx0" brushRef="#br0">192 391 13325,'-13'5'2359,"3"-1"-2123,0 0-1,0 1 1,0 0-1,1 1 1,-1 0-1,2 0 1,-1 1-1,1 0 1,0 1-1,0-1 0,1 2 1,0-1-1,0 1 1,1 0-1,0 0 1,1 1-1,-7 15 1,4 2 74,2 0 0,1 0 0,0 0 0,3 1 1,0 0-1,1-1 0,2 1 0,8 53 0,3-15 50,3-2-1,38 101 1,-20-77-169,5-1 0,3-3-1,4-1 1,4-2 0,3-2-1,64 73 1,-69-98-179,1-3 0,3-1 0,2-3-1,2-3 1,1-2 0,3-2 0,1-3 0,111 50 0,-102-59-250,1-3 0,92 20 1,-115-35-34,0-3 1,1-1-1,-1-3 0,77-3 1,-115-1 262,0 0 0,0 0 0,-1-1 1,1 0-1,0-1 0,-1 0 0,1 0 1,-1-1-1,0 0 0,0 0 0,-1-1 1,1 0-1,8-8 0,-7 4 104,-1 0 0,0 0-1,-1 0 1,0-1-1,0 0 1,-1 0 0,-1-1-1,9-22 1,-1-10 552,-3-1 0,-1-1 0,-2 1 0,1-60 0,-4 60-28,36-906 3603,-40 891-4057,-2-1-1,-20-117 1,17 154-141,-2 0-1,0 0 0,-1 0 0,-1 1 0,-2 0 0,0 1 0,-1 0 1,-1 1-1,-1 1 0,-21-25 0,-3 6-59,-2 2 0,-1 2 0,-2 1 0,-1 3 0,-1 1 0,-2 3-1,0 1 1,-2 2 0,-1 3 0,0 2 0,-1 2 0,-1 2 0,-89-11 0,115 22 20,0 1 0,0 1 0,-1 1 0,1 2 1,0 1-1,0 0 0,0 2 0,0 1 0,1 1 0,0 2 0,0 0 0,1 1 1,-43 26-1,31-10-25,0 2 0,2 1 0,1 1 0,2 3 0,1 0 1,-31 45-1,-131 234-6050,174-284 1467,11-23-3417</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4.888"/>
    </inkml:context>
    <inkml:brush xml:id="br0">
      <inkml:brushProperty name="width" value="0.025" units="cm"/>
      <inkml:brushProperty name="height" value="0.025" units="cm"/>
    </inkml:brush>
  </inkml:definitions>
  <inkml:trace contextRef="#ctx0" brushRef="#br0">0 523 8168,'0'0'18129,"71"-50"-15439,-18 6-864,15-10-705,14-9-448,3 1-513,0 1-160,0 7 0,-11 10-512,-12 9-1570,-13 6-2659,-14 3-4836</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6.054"/>
    </inkml:context>
    <inkml:brush xml:id="br0">
      <inkml:brushProperty name="width" value="0.025" units="cm"/>
      <inkml:brushProperty name="height" value="0.025" units="cm"/>
    </inkml:brush>
  </inkml:definitions>
  <inkml:trace contextRef="#ctx0" brushRef="#br0">1 336 20852,'0'0'4110,"10"4"-1990,10 5-1613,-1 2 1,0 0 0,0 0-1,-1 2 1,-1 1 0,0 0-1,-1 1 1,19 21 0,14 25-466,44 68 1,-22-29 161,-71-99-201,0-1 0,0 1 0,1-1 0,-1 1 0,0 0 0,0-1 0,1 1 0,-1-1-1,0 1 1,1-1 0,-1 0 0,1 1 0,-1-1 0,1 1 0,-1-1 0,1 0 0,-1 1 0,1-1 0,-1 0 0,1 1 0,-1-1 0,1 0 0,-1 0 0,1 0 0,0 0 0,-1 1 0,1-1 0,-1 0 0,2 0 0,0-18 90,-13-31 18,-4 9-166,-2 1 0,-2 0 0,-2 1 0,-1 2 0,-2 0 0,-1 1 0,-2 2 0,-1 1 0,-56-50 0,67 70-28,23 24 6,22 24 152,-6-14 51,1-1-1,1-1 1,0-2 0,48 29-1,-59-40-79,1 0-1,0-1 0,0-1 0,1 0 0,-1-1 0,1 0 0,0-2 0,0 1 0,0-2 0,0 0 0,27-2 0,-39 1-45,0-1 0,1 1 0,-1-1 0,0 0 0,0 0 0,0 0 0,0 0 0,0-1 0,0 1 0,0-1 0,0 0 0,-1 0 0,1 0 0,-1 0 0,1 0 0,-1-1 0,0 1 0,3-5 0,-2 2 0,1 0 0,-2-1 0,1 0 0,-1 0 0,0 0 0,0 0 0,0 0 0,-1 0 0,1-8 0,-1 0 0,-1 0 0,0-1 0,-1 1 0,0 0 0,-1 0 0,-1 0 0,0 0 0,-6-16 0,0 12 0,0 1 0,-1 0 0,-1 0 0,-1 1 0,0 0 0,-1 1 0,-1 0 0,0 1 0,-1 1 0,0 0 0,-1 1 0,-1 1 0,1 0 0,-2 1 0,0 1 0,-27-10 0,77 17-3092,8-7-4445,-14 0-3198</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6.854"/>
    </inkml:context>
    <inkml:brush xml:id="br0">
      <inkml:brushProperty name="width" value="0.025" units="cm"/>
      <inkml:brushProperty name="height" value="0.025" units="cm"/>
    </inkml:brush>
  </inkml:definitions>
  <inkml:trace contextRef="#ctx0" brushRef="#br0">18 330 12268,'0'0'15187,"8"0"-14028,-5 0-1088,-1 0 0,1 0 0,-1 0 1,1 0-1,-1-1 0,0 1 0,1 0 1,-1-1-1,0 0 0,1 0 0,-1 1 1,0-1-1,0 0 0,0-1 0,0 1 0,0 0 1,0-1-1,0 1 0,0-1 0,0 0 1,0 1-1,-1-1 0,1 0 0,-1 0 0,0 0 1,1 0-1,-1 0 0,0 0 0,0-1 1,0 1-1,-1 0 0,1-1 0,0 1 1,0-4-1,1-6 81,0-1 0,-1-1 1,0 1-1,-1 0 0,0 0 1,-4-22-1,4 32-134,0-1-1,0 1 1,-1 0-1,0 0 0,0 0 1,1 0-1,-2 0 1,1 0-1,0 0 1,-1 1-1,1-1 1,-1 0-1,0 1 1,0-1-1,0 1 1,0-1-1,0 1 1,0 0-1,-1 0 0,1 0 1,-1 0-1,1 1 1,-1-1-1,0 1 1,0-1-1,0 1 1,0 0-1,0 0 1,0 0-1,0 1 1,0-1-1,0 1 1,-4-1-1,6 2-17,-1 0 0,1 0 0,0 0 0,-1 0 0,1 0 0,0 0 0,0 0 0,0 1 0,0-1 0,0 0 0,0 1 0,0-1 0,1 0 0,-1 1 0,0-1 0,1 1 0,-1 0 0,1-1 0,-1 1 0,1-1 0,0 1 0,0 0 0,0-1 0,0 1 0,0-1 0,0 1 0,0 0 0,1 2 0,4 54 0,-3-49 0,1 0 0,0 0 0,1-1 0,-1 1 0,2-1 0,-1 0 0,1 0 0,0 0 0,1 0 0,0-1 0,0 0 0,1-1 0,-1 1 0,2-1 0,13 10 0,-16-14 0,-1 1 0,0-1 0,1 0 0,0 0 0,-1 0 0,1 0 0,0-1 0,0 0 0,0 0 0,0 0 0,0-1 0,0 0 0,0 0 0,0 0 0,0 0 0,0-1 0,0 0 0,0 0 0,0 0 0,0-1 0,-1 1 0,1-1 0,0 0 0,-1-1 0,0 1 0,1-1 0,-1 0 0,0 0 0,0 0 0,6-8 0,0 1 0,-1 0 0,-1-1 0,0 0 0,-1-1 0,0 0 0,0 0 0,-1-1 0,-1 1 0,0-1 0,3-16 0,-2 2 0,-1-1 0,-1 0 0,-1-54 0,0 97 0,1 0 0,1-1 0,0 0 0,0 0 0,15 24 0,-19-35-135,1 0-1,-1 0 1,1-1-1,0 1 1,0 0 0,0-1-1,0 0 1,0 1-1,0-1 1,0 0 0,1 0-1,0 0 1,-1-1-1,1 1 1,0-1 0,-1 1-1,1-1 1,0 0-1,0 0 1,0 0 0,0 0-1,1-1 1,-1 1-1,0-1 1,0 0 0,0 0-1,0 0 1,0 0-1,0 0 1,1-1 0,-1 0-1,3-1 1,-2 1-267,-1-1 1,1 1-1,-1-1 1,0 0-1,1-1 0,-1 1 1,0 0-1,-1-1 1,1 0-1,0 0 1,-1 1-1,1-2 0,-1 1 1,0 0-1,0 0 1,0-1-1,-1 1 1,1-1-1,-1 1 0,0-1 1,0 0-1,0 1 1,0-1-1,-1 0 1,1 0-1,-1-5 1,0-21-15487</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7.212"/>
    </inkml:context>
    <inkml:brush xml:id="br0">
      <inkml:brushProperty name="width" value="0.025" units="cm"/>
      <inkml:brushProperty name="height" value="0.025" units="cm"/>
    </inkml:brush>
  </inkml:definitions>
  <inkml:trace contextRef="#ctx0" brushRef="#br0">0 56 25528,'0'0'7239,"53"-45"-16015,-40 35-2883</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7.773"/>
    </inkml:context>
    <inkml:brush xml:id="br0">
      <inkml:brushProperty name="width" value="0.025" units="cm"/>
      <inkml:brushProperty name="height" value="0.025" units="cm"/>
    </inkml:brush>
  </inkml:definitions>
  <inkml:trace contextRef="#ctx0" brushRef="#br0">47 0 15663,'0'0'8952,"-6"9"-7468,0-1-1306,2 0 0,-1 0 0,1 0 0,0 0-1,1 1 1,0-1 0,0 1 0,1 0 0,0 0-1,1 0 1,0 0 0,0 10 0,0-7-54,0 39 58,1-50-180,0 1 0,0 0 0,0 0 0,1-1-1,-1 1 1,0 0 0,1-1 0,-1 1 0,1 0 0,-1-1-1,1 1 1,0-1 0,0 1 0,0-1 0,0 1 0,0-1 0,0 0-1,0 0 1,0 1 0,0-1 0,3 2 0,-2-3 4,-1 0-1,0 1 1,0-1 0,1 0-1,-1 0 1,0 0 0,0 0 0,0-1-1,1 1 1,-1 0 0,0 0 0,0-1-1,0 1 1,1-1 0,-1 1-1,0-1 1,0 1 0,0-1 0,0 0-1,0 1 1,0-1 0,0 0-1,0 0 1,0 0 0,-1 0 0,1 0-1,0 0 1,-1 0 0,1 0 0,0 0-1,-1 0 1,1-2 0,17-40 462,-18 41-442,6-18 133,-2-1 0,-1-1 0,1-23-1,0 39-207,1 15-125,5 15-24,20 72 419,40 144 1491,-59-195-1417,-3 1 0,-2-1-1,2 64 1,-8-108-295,0 0 0,0-1 0,0 1 0,0 0 0,1 0 0,-1-1 0,-1 1 0,1 0 0,0-1 0,0 1 0,0 0 0,0-1 0,0 1 0,0 0 0,-1 0 0,1-1 0,0 1 0,-1-1 0,1 1 0,0 0 0,-1-1 0,1 1 0,-1-1 0,1 1 0,-1-1 0,1 1 0,-1-1 0,1 1 0,-1-1 0,-1 1 0,-17-10 0,-17-32 0,15 11-187,3-1 0,0 0 0,2-1 0,-21-60-1,32 77-52,1 0 0,0 0 0,1-1 0,1 1 0,0-1 0,1 0 0,1 0-1,1 1 1,0-1 0,0 0 0,2 1 0,0-1 0,8-21 0,6-7-5985,1-2-2535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49.784"/>
    </inkml:context>
    <inkml:brush xml:id="br0">
      <inkml:brushProperty name="width" value="0.025" units="cm"/>
      <inkml:brushProperty name="height" value="0.025" units="cm"/>
    </inkml:brush>
  </inkml:definitions>
  <inkml:trace contextRef="#ctx0" brushRef="#br0">40 113 4901,'-4'-4'1889,"1"0"-1536,0-1 287,1-4-351,-1 0-257,0-2 64,2 0 256,1 1 32,-3 1 193,-2 0-289,2 0-224,0-1-704,-3-2-2820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8.378"/>
    </inkml:context>
    <inkml:brush xml:id="br0">
      <inkml:brushProperty name="width" value="0.025" units="cm"/>
      <inkml:brushProperty name="height" value="0.025" units="cm"/>
    </inkml:brush>
  </inkml:definitions>
  <inkml:trace contextRef="#ctx0" brushRef="#br0">0 0 15631,'0'0'14349,"15"85"-13996,-13-48-257,-1 2-64,0-6-993,-1-2-1377,3-9-801,0-9-289,0-12 418,1-1-4261</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0.963"/>
    </inkml:context>
    <inkml:brush xml:id="br0">
      <inkml:brushProperty name="width" value="0.025" units="cm"/>
      <inkml:brushProperty name="height" value="0.025" units="cm"/>
    </inkml:brush>
  </inkml:definitions>
  <inkml:trace contextRef="#ctx0" brushRef="#br0">1 0 10025,'0'0'15781,"2"11"-15338,11 44 0,3 0 0,1-1 0,35 71 0,-51-123-444,0 0 0,-1-1 0,1 1 0,0-1 0,0 1 0,0-1-1,0 1 1,0-1 0,0 0 0,0 1 0,1-1 0,-1 0 0,0 0 0,1 0 0,-1 0 0,1 0 0,-1 0-1,1 0 1,-1-1 0,4 2 0,-4-2 40,0-1-1,0 1 1,0 0-1,0-1 1,0 1 0,0-1-1,0 1 1,0-1-1,0 0 1,0 1-1,0-1 1,0 0 0,-1 0-1,1 0 1,0 0-1,0 1 1,-1-1-1,1 0 1,-1 0 0,1 0-1,-1 0 1,1-2-1,4-10 447,-1 1 0,0-1-1,4-22 1,-7 25-288,6-30 352,-7 38-547,0 1 0,0 0 0,1 0 0,-1-1 0,0 1 0,1 0 0,-1 0 0,0 0 0,1 0 0,-1-1 0,1 1 0,0 0 0,-1 0 0,1 0 0,0 0 0,0 0 0,0 1 0,0-1 0,0 0 0,0 0 0,1-1 0,0 2-27,-1 1 0,0-1-1,1 1 1,-1-1 0,0 1 0,0 0 0,0-1 0,1 1 0,-1 0 0,0 0-1,0-1 1,0 1 0,0 0 0,0 0 0,-1 0 0,1 0 0,0 1-1,0-1 1,0 2 0,15 29 1,-11-22 12,7 21-120,-9-23-341,-1 0 0,1-1-1,1 1 1,0-1-1,0 1 1,0-1 0,10 11-1,-14-17 291,0-1 0,1 0 0,-1 0 0,0 1 0,0-1-1,1 0 1,-1 0 0,0 0 0,0 0 0,0 1 0,1-1 0,-1 0-1,0 0 1,1 0 0,-1 0 0,0 0 0,0 0 0,1 0-1,-1 0 1,0 0 0,1 0 0,-1 0 0,0 0 0,0 0-1,1 0 1,-1 0 0,0 0 0,1 0 0,-1 0 0,0 0 0,0 0-1,1 0 1,-1 0 0,0-1 0,0 1 0,1 0 0,-1 0-1,0 0 1,0 0 0,0-1 0,1 1 0,-1 0 0,0 0 0,0-1-1,0 1 1,0 0 0,1 0 0,-1-1 0,0 1 0,0 0-1,0 0 1,0-1 0,0 1 0,0 0 0,0-1 0,0 1 0,0 0-1,0 0 1,0-1 0,0 1 0,0 0 0,0-1 0,0 1-1,0 0 1,0 0 0,0-1 0,-1 1 0,3-14-8754</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1.382"/>
    </inkml:context>
    <inkml:brush xml:id="br0">
      <inkml:brushProperty name="width" value="0.025" units="cm"/>
      <inkml:brushProperty name="height" value="0.025" units="cm"/>
    </inkml:brush>
  </inkml:definitions>
  <inkml:trace contextRef="#ctx0" brushRef="#br0">1 0 19731,'0'0'7260,"0"9"-7159,5 19 22,1 0 0,1 0 0,2-1-1,0-1 1,2 1 0,25 45 0,-34-70-115,-1 1 1,0-1-1,1 0 1,-1 1-1,1-1 1,0 0-1,-1 0 1,1 0-1,0 0 1,0 0-1,0-1 1,1 1-1,-1-1 1,0 1-1,1-1 1,-1 0-1,1 0 0,-1 0 1,1 0-1,3 1 1,-3-3 16,-1 1-1,0-1 1,0 1-1,0-1 1,1 0 0,-1 1-1,0-1 1,0 0-1,0 0 1,0-1 0,-1 1-1,1 0 1,0-1-1,0 1 1,-1-1 0,1 1-1,-1-1 1,1 0-1,-1 0 1,0 0 0,0 0-1,0 0 1,2-4-1,-2 4-32,0 0 0,0 0 0,0 0-1,0 0 1,1 0 0,-1 1 0,1-1-1,-1 0 1,1 0 0,0 1-1,0-1 1,3-1 0,-4 3-3,0 0 0,0 0 0,-1 0 0,1 0 0,0 0 0,0 0 0,-1 0 0,1 1 1,0-1-1,0 0 0,-1 0 0,1 1 0,0-1 0,-1 1 0,1-1 0,0 0 0,-1 1 0,1-1 0,-1 1 0,1 0 0,-1-1 1,1 1-1,-1-1 0,1 1 0,-1 0 0,1-1 0,-1 1 0,0 0 0,1 0 0,-1-1 0,0 1 0,0 0 0,0 0 1,0-1-1,1 1 0,-1 0 0,0 0 0,0 0 0,-1 0 0,6 18 585,-2 0 0,0 1 0,-1-1 0,-1 1-1,-2 29 1,1-47-543,0-1 0,0 0 0,1 0 0,-2 0 0,1 1 0,0-1 0,0 0 0,0 0 0,-1 0 0,1 1 0,0-1 0,-1 0 0,1 0 0,-1 0 0,1 0 0,-1 0 0,0 0 0,1 0 0,-1 0 0,0 0 0,0 0 0,0-1 0,0 1-1,0 0 1,0 0 0,0-1 0,0 1 0,0 0 0,0-1 0,0 1 0,0-1 0,0 0 0,0 1 0,0-1 0,-1 0 0,1 0 0,0 0 0,0 0 0,0 0 0,-3 0 0,2 0-49,0-1 1,0 0-1,-1 0 0,1 0 1,0 0-1,0 0 0,0 0 1,0 0-1,1-1 0,-1 1 0,0-1 1,0 1-1,1-1 0,-1 0 1,1 0-1,-1 1 0,1-1 1,0 0-1,0 0 0,0 0 1,-1-3-1,1 1-494,-1-1 0,1 1 1,0-1-1,1 1 0,-1-1 0,1 0 0,0-8 1,0 11-83,1-1 0,-1 0 0,1 1 0,-1-1 0,1 0 0,0 1 0,0-1 0,0 1 0,0-1 0,1 1 0,-1-1 0,1 1 0,-1 0 0,3-3 0,16-11-6026</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1.908"/>
    </inkml:context>
    <inkml:brush xml:id="br0">
      <inkml:brushProperty name="width" value="0.025" units="cm"/>
      <inkml:brushProperty name="height" value="0.025" units="cm"/>
    </inkml:brush>
  </inkml:definitions>
  <inkml:trace contextRef="#ctx0" brushRef="#br0">57 200 14286,'0'0'14520,"-8"-4"-13799,4 3-677,2-1-26,0 1 0,0 1 1,0-1-1,0 0 0,-1 0 1,1 1-1,0-1 0,0 1 1,0 0-1,-1 0 0,-2 0 1,3 0-17,1 1 0,0 0 0,0 0 1,0-1-1,0 1 0,1 0 1,-1 0-1,0 0 0,0 0 1,0 0-1,1 0 0,-1 0 1,0 1-1,1-1 0,-1 0 1,1 0-1,0 0 0,-1 1 0,1-1 1,0 0-1,0 0 0,0 1 1,0-1-1,0 0 0,0 1 1,0-1-1,0 0 0,1 3 1,-1 0 16,0-1 1,0 1 0,0 0 0,1 0 0,0 0 0,0 0 0,0-1 0,0 1 0,0 0 0,1-1 0,0 1-1,-1-1 1,2 0 0,2 5 0,-3-6 8,-1-1-1,0 0 1,1 0-1,0 0 1,-1 0-1,1-1 0,-1 1 1,1 0-1,0-1 1,0 1-1,-1-1 1,1 1-1,0-1 1,0 0-1,0 0 1,-1 0-1,1 0 1,0 0-1,0 0 0,0 0 1,-1-1-1,1 1 1,0-1-1,0 1 1,-1-1-1,1 0 1,-1 0-1,1 1 1,0-1-1,-1 0 1,1 0-1,-1-1 1,0 1-1,3-2 0,1-2 46,0 0-1,0-1 1,0 1-1,-1-1 0,0 0 1,0 0-1,0-1 0,-1 1 1,0-1-1,0 1 1,-1-1-1,4-13 0,-3 5 106,0 0-1,-1 0 0,1-20 0,-3 38-177,4 49 0,-3-51 0,-1 0 0,0 0 0,0 0 0,1-1 0,-1 1 0,0 0 0,1 0 0,-1 0 0,1-1 0,-1 1 0,1 0 0,-1-1 0,1 1 0,0 0 0,-1-1 0,1 1 0,0-1 0,-1 1 0,1-1 0,1 2 0,-1-2 0,0 0 0,0-1 0,1 1 0,-1 0 0,0 0 0,0 0 0,0-1 0,0 1 0,0 0 0,0-1 0,0 1 0,0-1 0,0 1 0,0-1 0,0 0 0,0 1 0,0-1 0,0 0 0,-1 0 0,1 0 0,1-1 0,5-6 0,-1 0 0,0-1 0,0 0 0,8-17 0,10-16 0,-24 42 0,0-1 0,1 1 0,-1-1 0,0 1 0,1 0 0,-1-1 0,0 1 0,1 0 0,-1-1 0,1 1 0,-1 0 0,0-1 0,1 1 0,-1 0 0,1 0 0,-1-1 0,1 1 0,-1 0 0,1 0 0,-1 0 0,1 0 0,-1 0 0,1 0 0,-1 0 0,1 0 0,-1 0 0,1 0 0,-1 0 0,1 0 0,-1 0 0,1 0 0,-1 0 0,1 0 0,-1 0 0,1 1 0,-1-1 0,0 0 0,1 0 0,-1 1 0,1-1 0,-1 0 0,1 1 0,-1-1 0,0 0 0,1 1 0,19 27 0,-3-4 0,-15-23-10,0 0 0,-1 0 0,1 0 0,0 0 0,-1-1 0,1 1 0,0 0 0,0-1 0,0 1 0,0-1 0,0 0 0,-1 0 0,1 1 0,0-1 0,0 0 1,0-1-1,0 1 0,0 0 0,0-1 0,0 1 0,-1-1 0,1 1 0,0-1 0,0 0 0,-1 0 0,1 0 0,0 0 0,1-1 0,4-4-112,-1-1-1,0 1 1,0-1-1,-1 0 1,6-11 0,19-22-602,-28 38 675,-1 1 1,1-1-1,0 0 0,0 1 1,0-1-1,0 1 0,0 0 1,0 0-1,0 0 1,0 0-1,0 0 0,0 0 1,1 0-1,-1 1 1,4-1-1,-3 0-650,4 1-2664,-1 1-5216</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2.498"/>
    </inkml:context>
    <inkml:brush xml:id="br0">
      <inkml:brushProperty name="width" value="0.025" units="cm"/>
      <inkml:brushProperty name="height" value="0.025" units="cm"/>
    </inkml:brush>
  </inkml:definitions>
  <inkml:trace contextRef="#ctx0" brushRef="#br0">126 46 22005,'0'0'9406,"-9"-7"-8199,-31-20-1058,39 26-149,0 0 0,-1 0 0,1 0 0,-1 0 0,1 0 0,-1 0 0,1 0 0,-1 1 0,1-1 0,-1 1 0,0-1 0,1 1 0,-1-1 0,0 1 0,1 0 0,-1 0 0,0 0 0,0 0 0,1 0 0,-1 0 0,0 0 0,0 0 0,1 1 0,-1-1 0,0 1 0,1 0 0,-1-1 0,1 1 0,-1 0 0,1 0 0,-1 0 0,1 0 0,-1 0 0,1 0 0,0 0 0,0 0 0,0 1 0,-1-1 0,1 0 0,0 2 0,-2 2 0,1 1 0,0-1 0,0 1 0,1-1 0,-1 1 0,1 0 0,1-1 0,-1 1 0,1 6 0,0-11 0,1 1 0,-1-1 0,1 0 0,0 0 0,-1 0 0,1 0 0,0 0 0,0 0 0,-1 0 0,1 0 0,0 0 0,0-1 0,0 1 0,0 0 0,0-1 0,0 1 0,0 0 0,1-1 0,-1 1 0,0-1 0,0 0 0,0 1 0,0-1 0,1 0 0,-1 0 0,0 0 0,0 0 0,1 0 0,-1 0 0,0 0 0,0 0 0,2 0 0,45-5 0,17-17 0,-56 17 0,1 1 0,0 0 0,0 1 0,0 0 0,0 1 0,1 0 0,13-1 0,-23 4 0,0-1 0,0 0 0,0 1 0,0-1 0,0 1 0,0-1 0,0 1 0,0 0 0,0-1 0,0 1 0,0 0 0,0 0 0,-1-1 0,1 1 0,0 0 0,-1 0 0,1 0 0,-1 0 0,1 0 0,-1 0 0,1 0 0,-1 0 0,0 0 0,1 0 0,-1 0 0,0 1 0,0-1 0,0 0 0,0 0 0,0 0 0,0 0 0,0 0 0,0 0 0,0 0 0,-1 0 0,1 1 0,-1 0 0,-10 46 0,1-26 0,-1-1 0,-2 0 0,-21 29 0,25-39 0,1-1 0,-1 0 0,-1 0 0,0-1 0,0 0 0,-1-1 0,-22 13 0,30-19-1377</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2.983"/>
    </inkml:context>
    <inkml:brush xml:id="br0">
      <inkml:brushProperty name="width" value="0.025" units="cm"/>
      <inkml:brushProperty name="height" value="0.025" units="cm"/>
    </inkml:brush>
  </inkml:definitions>
  <inkml:trace contextRef="#ctx0" brushRef="#br0">1 0 26681,'0'0'5958,"15"70"-6086,16-28 256,2 3-96,6-1 64,1-2-320,1-1-865,1-6-769,-10-3-1793,-8-5-3332</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4:53.310"/>
    </inkml:context>
    <inkml:brush xml:id="br0">
      <inkml:brushProperty name="width" value="0.025" units="cm"/>
      <inkml:brushProperty name="height" value="0.025" units="cm"/>
    </inkml:brush>
  </inkml:definitions>
  <inkml:trace contextRef="#ctx0" brushRef="#br0">1 38 24856,'0'0'7911,"63"-19"-15246,-47 0-9193</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30.380"/>
    </inkml:context>
    <inkml:brush xml:id="br0">
      <inkml:brushProperty name="width" value="0.025" units="cm"/>
      <inkml:brushProperty name="height" value="0.025" units="cm"/>
    </inkml:brush>
  </inkml:definitions>
  <inkml:trace contextRef="#ctx0" brushRef="#br0">193 224 9961,'-25'35'395,"2"1"0,1 2 0,2 0-1,2 1 1,1 1 0,3 0-1,0 1 1,3 1 0,2 0-1,1 0 1,-2 52 0,8-45-354,2-1 1,2 1-1,3-1 1,1 0-1,3 0 1,1-1-1,3 0 1,2-1-1,35 77 1,-20-65-33,3-2 0,2-1 0,3-1 0,55 60 0,-6-22 54,120 100 0,-143-138 17,3-3 0,1-3 0,136 71 0,-161-99-59,0-1-1,2-2 1,0-2 0,1-2 0,1-2 0,-1-2-1,2-2 1,55 1 0,-84-8-24,-1-1-1,0-1 1,1-1-1,-1 0 1,0-1 0,-1-1-1,1-1 1,-1 0-1,23-13 1,-18 6 78,-1 0 1,0-1-1,-1-1 1,-1-1-1,0-1 1,20-24-1,-4-3 214,-1-3 0,-3 0-1,-2-2 1,-1-1-1,29-77 1,-24 42-115,-4-2 1,-4-2-1,26-168 0,-37 134 339,-6-1 1,-9-167-1,-1 251-210,-2 1 0,-1-1 0,-3 1 0,-1 0-1,-1 0 1,-3 1 0,-1 0 0,-25-47 0,27 64-167,-1 0-1,-1 1 0,-1 0 1,0 2-1,-1-1 0,-2 2 1,1 0-1,-2 1 0,0 1 1,-1 1-1,-1 0 0,0 2 1,0 1-1,-43-17 0,17 13-120,-1 3-1,0 1 1,-1 3 0,-90-4-1,-198 20-23,228 0-8,-160 34-1,224-32-230,0 2 1,1 2 0,1 2-1,0 1 1,1 3 0,-47 30-1,67-34 61,0 0 0,2 1 0,0 1 0,1 1 0,1 1 0,1 0 0,0 2-1,2 0 1,1 0 0,0 2 0,2-1 0,-16 42 0,12-14-1033,1 0 0,3 0 0,3 1-1,1 1 1,-1 74 0,7 29-8779</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44.849"/>
    </inkml:context>
    <inkml:brush xml:id="br0">
      <inkml:brushProperty name="width" value="0.025" units="cm"/>
      <inkml:brushProperty name="height" value="0.025" units="cm"/>
    </inkml:brush>
  </inkml:definitions>
  <inkml:trace contextRef="#ctx0" brushRef="#br0">389 85 5573,'0'0'4517,"-8"-2"-3103,-36-11 229,25 6-395,0 1 1,0 1-1,0 1 1,-31-3-1,43 7-1117,1 0-1,0 0 1,0 1-1,-1 0 1,1 0-1,0 1 1,0 0 0,0 0-1,0 0 1,1 1-1,-1-1 1,1 2-1,-1-1 1,1 0 0,0 1-1,0 0 1,1 0-1,-1 1 1,1-1-1,0 1 1,0 0 0,0 0-1,-5 10 1,-2 1-99,1 0 1,1 1 0,0 0-1,1 0 1,1 1 0,1 0-1,-7 29 1,11-38-21,1 1 0,0-1 1,1 1-1,0 0 0,0-1 1,1 1-1,0-1 0,0 0 0,1 1 1,1-1-1,-1 0 0,1 0 0,1 0 1,0 0-1,0-1 0,11 16 0,-6-12-6,1 0 0,1 0 1,0-1-1,0 0 0,1-1 0,0-1 0,1 0 0,0 0 0,0-2 0,1 1 0,0-2 0,0 0 0,1 0 0,-1-1 0,1-1 0,0-1 0,1 0 0,26 1 0,15-3 95,1-3 0,-2-2 0,103-21 0,-3 1 795,-146 24-859,-1-1-1,1-1 1,0 1-1,-1-1 1,0-1-1,1 0 1,-1 0-1,0-1 1,-1 0 0,1 0-1,-1-1 1,0 0-1,0-1 1,0 0-1,-1 0 1,1 0-1,-2-1 1,1 0-1,-1-1 1,0 1 0,0-1-1,-1 0 1,0-1-1,-1 1 1,6-16-1,-3 8 301,-1 0 0,0-1 0,-1 1 0,-1-1 0,-1 0 0,-1 0 0,0 0 0,-1-29 0,-2 41-259,0 0 0,0 1 0,-1-1 0,1 1 0,-1 0 0,0-1 0,-1 1 0,1 0 0,-1 0 0,0 0 0,-5-5 0,-42-40 303,40 40-278,-5-4-3,-1 2 1,0 0 0,0 0-1,-1 2 1,-1 0 0,0 1 0,0 1-1,0 0 1,-1 2 0,1 0-1,-1 1 1,-1 1 0,1 1 0,-34 0-1,17 2 81,0 3 0,0 0 0,1 3 0,0 1-1,0 1 1,0 2 0,-36 16 0,62-22-213,0-1-265,1 0 1,-1 1 0,1 0-1,0 1 1,0 0 0,-9 7-1,16-11 177,-1 1 0,1-1 0,0 1 0,0 0 0,0-1 0,0 1 0,0 0 0,0-1 0,0 1-1,1 0 1,-1 0 0,0 0 0,1 0 0,0 0 0,-1 0 0,1 0 0,0 0 0,0 0 0,0 0-1,0 0 1,1 0 0,-1 0 0,0-1 0,1 1 0,0 0 0,-1 0 0,1 0 0,0 0 0,0-1 0,0 1-1,0 0 1,0-1 0,0 1 0,2 1 0,9 15-7407,1-1-7175</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56.985"/>
    </inkml:context>
    <inkml:brush xml:id="br0">
      <inkml:brushProperty name="width" value="0.025" units="cm"/>
      <inkml:brushProperty name="height" value="0.025" units="cm"/>
    </inkml:brush>
  </inkml:definitions>
  <inkml:trace contextRef="#ctx0" brushRef="#br0">133 107 7559,'0'0'15844,"-7"-8"-13687,6 6-2072,-3-2 202,1 0 1,-1 0 0,1 0-1,-1 0 1,-1 0-1,-7-5 1,10 9-255,1-1-1,-1 0 1,1 1-1,-1-1 1,1 1 0,-1-1-1,1 1 1,-1 0 0,1-1-1,-1 1 1,0 0-1,1 0 1,-1 0 0,1 1-1,-1-1 1,0 0-1,1 0 1,-1 1 0,1-1-1,-1 1 1,1-1-1,-1 1 1,1 0 0,0 0-1,-1 0 1,1 0 0,0 0-1,0 0 1,-1 0-1,1 0 1,0 0 0,0 0-1,0 1 1,0-1-1,0 0 1,0 2 0,-5 6 23,1 0 0,1 1 0,0-1 0,0 1 0,1 0 0,0 0 0,0 0 0,1 1 0,1-1 0,0 0 0,0 1 0,1-1 0,1 18 0,0-26-27,-1 1-1,0-1 0,1 0 0,-1 0 0,1 0 1,0 0-1,0 0 0,-1 0 0,1 0 0,1 0 1,-1 0-1,0-1 0,0 1 0,1 0 0,-1-1 1,1 1-1,-1-1 0,1 1 0,0-1 1,-1 0-1,1 0 0,0 0 0,0 0 0,0 0 1,0 0-1,0 0 0,0 0 0,0-1 0,0 1 1,0-1-1,1 0 0,-1 1 0,0-1 0,0 0 1,0 0-1,5-1 0,-1 0 134,1 0-1,-1 0 1,1 0 0,-1-1 0,0 0-1,1-1 1,-1 1 0,0-1-1,-1 0 1,1 0 0,6-6 0,-6 4-156,0-1 0,0 1 0,0-1 0,-1-1 0,0 1 0,-1-1 0,0 0 0,0 0 0,0 0 0,0-1 0,-1 1 0,-1-1 0,1 0 0,-1 0 1,-1 0-1,1 0 0,-1 0 0,-1 0 0,0 0 0,0 0 0,-1-13 0,1 21-6,0-1 0,0 1 0,0 0 0,0 0 0,0-1 0,0 1 0,0 0 0,0 0 0,-1-1 0,1 1 0,0 0 0,0-1 0,0 1 0,0 0 0,0 0 0,0-1 0,0 1 0,-1 0 0,1 0 0,0 0 0,0-1 0,0 1 0,-1 0 0,1 0 0,0 0 0,0-1 0,0 1 0,-1 0 0,1 0 0,0 0 0,0 0 0,-1 0 0,1 0 0,0 0 0,-1 0 0,1-1 0,0 1 0,0 0 0,-1 0 0,1 0 0,0 0 0,0 0 0,-1 0 0,1 1 0,0-1 0,-1 0 0,1 0 0,0 0 0,0 0 0,-1 0 0,1 0 0,0 0 0,0 0 0,-1 1 0,1-1 0,0 0 0,0 0 0,0 0 0,-1 1 0,1-1 0,0 3 0,13-8 0,24-18 0,-23 13 0,1 1 0,27-14 0,-38 22 0,0-1 0,0 1 0,0-1 0,0 1 0,0 1 0,0-1 0,0 1 0,1-1 0,-1 1 0,0 0 0,0 0 0,0 1 0,0 0 0,0-1 0,0 1 0,7 3 0,-8-3 0,-1 1 0,1-1 0,-1 1 0,0 0 0,0 0 0,0 0 0,0 0 0,0 0 0,0 0 0,0 1 0,0-1 0,-1 1 0,0-1 0,1 1 0,-1 0 0,0-1 0,0 1 0,0 0 0,0 4 0,7 64 0,-6-33 0,-2-37 0,0 0 0,0 0 0,1-1 0,-1 1 0,0 0 0,0 0 0,1 0 0,-1 0 0,0-1 0,1 1 0,-1 0 0,1 0 0,-1 0 0,1-1 0,-1 1 0,1 0 0,-1-1 0,1 1 0,0-1 0,-1 1 0,1-1 0,0 1 0,0-1 0,-1 1 0,1-1 0,0 0 0,1 1 0,0-1 0,1 1 0,-1-1 0,0 0 0,0-1 0,0 1 0,0 0 0,0 0 0,0-1 0,0 0 0,0 1 0,3-2 0,45-28 0,-34 18 0,38-26 0,-51 36 0,0 0 0,0 1 0,0-1 0,0 1 0,0 0 0,1 0 0,-1 0 0,0 0 0,1 0 0,-1 1 0,1-1 0,-1 1 0,0 0 0,1 0 0,3 1 0,-6 0 0,0 0 0,0 0 0,0 0 0,-1 0 0,1 0 0,0 0 0,-1 0 0,1 0 0,-1 0 0,1 0 0,-1 0 0,1 1 0,-1-1 0,0 0 0,0 0 0,0 0 0,0 1 0,0-1 0,0 0 0,0 2 0,-1 36 0,1-30 0,0-2-35,0 16-1003,0-22 968,1-1-1,-1 0 1,0 1-1,0-1 1,0 0 0,0 1-1,0-1 1,1 0 0,-1 1-1,0-1 1,0 0-1,0 0 1,1 1 0,-1-1-1,0 0 1,1 0 0,-1 1-1,0-1 1,0 0 0,1 0-1,-1 0 1,0 0-1,1 1 1,-1-1 0,0 0-1,1 0 1,-1 0 0,1 0-1,-1 0 1,0 0-1,1 0 1,-1 0 0,0 0-1,1 0 1,-1 0 0,0 0-1,1 0 1,-1 0 0,0 0-1,1-1 1,-1 1-1,0 0 1,1 0 0,-1 0-1,0 0 1,1-1 0,-1 1-1,0 0 1,1 0-1,-1-1 1,0 1 0,0 0-1,0-1 1,1 1 0,11-12-8888</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57.904"/>
    </inkml:context>
    <inkml:brush xml:id="br0">
      <inkml:brushProperty name="width" value="0.025" units="cm"/>
      <inkml:brushProperty name="height" value="0.025" units="cm"/>
    </inkml:brush>
  </inkml:definitions>
  <inkml:trace contextRef="#ctx0" brushRef="#br0">7 0 18610,'0'0'7190,"-2"15"-5823,-2 150 2071,4-138-3205,2 0 0,2 0-1,0 0 1,14 47 0,-16-70-213,-1 1 0,1-1 1,0 1-1,0-1 0,1 0 0,-1 0 1,1 0-1,0 0 0,0-1 0,0 1 1,1-1-1,-1 1 0,1-1 1,0 0-1,0-1 0,0 1 0,0-1 1,0 1-1,0-1 0,1-1 1,-1 1-1,1 0 0,-1-1 0,1 0 1,8 1-1,-6-2 6,0-1 0,0 1 0,-1-1 1,1 0-1,0 0 0,-1-1 0,1 0 0,-1 0 0,0-1 1,1 0-1,-1 0 0,0 0 0,-1-1 0,1 0 0,-1 0 1,0 0-1,8-8 0,34-54-26,-45 100 0,-2-29 0,0 0 0,0 1 0,0-1 0,1 0 0,0 0 0,0 1 0,0-1 0,1 0 0,2 5 0,-4-9 0,1 0 0,0 0 0,-1 0 0,1 0 0,0 0 0,0-1 0,-1 1 0,1 0 0,0-1 0,0 1 0,0 0 0,0-1 0,0 1 0,0-1 0,0 1 0,0-1 0,0 0 0,0 1 0,2-1 0,-1 0 0,1 0 0,-1 0 0,1 0 0,-1-1 0,1 1 0,-1-1 0,1 1 0,-1-1 0,0 0 0,1 0 0,-1 0 0,3-2 0,3-2 0,0-1 0,0 0 0,-1-1 0,0 0 0,0 0 0,10-13 0,-11 12 0,1 0 0,0 0 0,1 1 0,0 0 0,13-10 0,-20 17 0,-1-1 0,1 1 0,0-1 0,0 1 0,-1 0 0,1-1 0,0 1 0,0 0 0,0 0 0,0-1 0,0 1 0,-1 0 0,1 0 0,0 0 0,0 0 0,0 0 0,0 0 0,0 1 0,0-1 0,-1 0 0,1 0 0,0 1 0,0-1 0,0 0 0,-1 1 0,1-1 0,0 1 0,0-1 0,-1 1 0,1-1 0,0 1 0,-1-1 0,1 1 0,-1 0 0,1-1 0,-1 1 0,1 0 0,-1 0 0,1-1 0,-1 1 0,0 0 0,1 0 0,-1 0 0,0 0 0,0-1 0,0 1 0,1 0 0,-1 0 0,0 1 0,6 52 0,-6-48 0,1 84 0,-3 0 0,-24 144 0,11-103 0,15-131 0,0 0 0,0 1 0,0-1 0,0 0 0,0 1 0,0-1 0,0 0 0,0 1 0,0-1 0,0 0 0,0 1 0,0-1 0,0 0 0,0 1 0,0-1 0,-1 0 0,1 1 0,0-1 0,0 0 0,0 0 0,-1 1 0,1-1 0,0 0 0,0 0 0,-1 1 0,1-1 0,0 0 0,0 0 0,-1 0 0,1 1 0,0-1 0,-1 0 0,1 0 0,0 0 0,-1 0 0,-7-10 0,-4-22 0,5 3 0,0-1 0,-4-57 0,10 72 0,1 0 0,0 0 0,1 0 0,1 0 0,0 0 0,1 0 0,8-26 0,-6 32-90,-1 0 0,2 0 0,-1 1 0,1 0-1,0 0 1,1 0 0,0 1 0,10-9 0,69-48-4770,-52 41 890,22-18-14127</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8.815"/>
    </inkml:context>
    <inkml:brush xml:id="br0">
      <inkml:brushProperty name="width" value="0.025" units="cm"/>
      <inkml:brushProperty name="height" value="0.025" units="cm"/>
    </inkml:brush>
  </inkml:definitions>
  <inkml:trace contextRef="#ctx0" brushRef="#br0">0 0 23831,'0'0'7719,"29"60"-11787,-14-41-1729,-1-1-3749</inkml:trace>
  <inkml:trace contextRef="#ctx0" brushRef="#br0" timeOffset="1">342 137 5509,'0'0'22715,"-8"9"-21370,5-5-1224,-21 26 567,-36 58 0,54-79-695,1 0 0,1 0 0,-1 0 0,2 0 0,-1 1 0,1 0 0,1-1 0,-1 1 0,2 0 0,0 0 0,0 1 0,0-1 0,2 12 0,0-20-87,0 0 1,0 1-1,0-1 0,0 0 1,0 0-1,1 0 1,-1 0-1,1 0 0,0 0 1,-1 0-1,1-1 0,0 1 1,0-1-1,0 1 0,0-1 1,0 1-1,0-1 1,0 0-1,1 0 0,-1 0 1,0-1-1,1 1 0,-1 0 1,1-1-1,-1 0 1,0 1-1,1-1 0,-1 0 1,4-1-1,7 2-1548,0-1 0,0-1 0,0 0 0,15-4 1,15-8-7963</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5:59.739"/>
    </inkml:context>
    <inkml:brush xml:id="br0">
      <inkml:brushProperty name="width" value="0.025" units="cm"/>
      <inkml:brushProperty name="height" value="0.025" units="cm"/>
    </inkml:brush>
  </inkml:definitions>
  <inkml:trace contextRef="#ctx0" brushRef="#br0">0 94 21652,'0'0'988,"12"-11"555,-5 5-1265,50-42 2069,-51 44-2138,-1 0 0,1 1 0,0 0 1,0 0-1,0 1 0,0 0 0,1 0 1,-1 0-1,0 1 0,1 0 0,11-1 0,-17 2-200,0 0 0,0 0 0,0 1 0,1-1-1,-1 0 1,0 0 0,0 1 0,0-1 0,0 1-1,0-1 1,0 1 0,0 0 0,0-1 0,0 1 0,0 0-1,0 0 1,0-1 0,0 1 0,-1 0 0,1 0-1,0 0 1,-1 0 0,1 0 0,0 2 0,1 1 4,-1 1 0,1-1 0,-1 0 0,0 0 1,-1 1-1,1-1 0,-1 6 0,0 3 157,-1 0-1,0 1 1,-6 24-1,-21 32 993,21-56-906,1 0 1,0 1 0,1-1-1,-3 17 1,7-31-257,1 1 0,0-1 0,0 1 0,0-1 0,0 1 0,0-1 0,0 1 0,0-1 0,0 1 0,0-1 0,0 1 0,0-1 0,0 1 0,0-1 0,0 1 0,0-1 0,1 1 0,-1-1 0,0 1 0,0-1 0,0 0 0,1 1 0,-1-1 0,0 1 0,1-1 0,-1 0 0,0 1 0,1-1 0,-1 0 0,1 1 0,-1-1 0,0 0 0,1 0 0,-1 1 0,1-1 0,-1 0 0,1 0 0,-1 0 0,1 1 0,0-1 0,27-5 0,28-20 0,5-16-1906,-4-8-3459,-24 13-2707</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0.080"/>
    </inkml:context>
    <inkml:brush xml:id="br0">
      <inkml:brushProperty name="width" value="0.025" units="cm"/>
      <inkml:brushProperty name="height" value="0.025" units="cm"/>
    </inkml:brush>
  </inkml:definitions>
  <inkml:trace contextRef="#ctx0" brushRef="#br0">38 0 13004,'0'0'9919,"-5"11"-5616,1-6-3541,-17 38 2359,20-40-3003,0 0 1,-1 1-1,1-1 0,1 1 1,-1-1-1,0 0 1,1 1-1,0 0 1,0-1-1,0 1 1,0-1-1,1 1 1,0 4-1,0-7-123,0-1 1,0 1-1,0 0 1,0 0-1,-1-1 0,1 1 1,0 0-1,1-1 1,-1 1-1,0-1 0,0 0 1,0 1-1,0-1 1,0 0-1,0 1 0,0-1 1,1 0-1,-1 0 1,0 0-1,2 0 0,33-1-266,-26 0 110,18 0-166,-21 0 260,0 0 1,1 1-1,-1 0 0,1 0 0,-1 1 0,1 0 0,11 3 0,-17-2 98,0-1 1,0 0-1,0 1 0,1-1 1,-1 1-1,-1 0 1,1-1-1,0 1 0,0 0 1,-1 0-1,1 0 0,-1 0 1,1 1-1,-1-1 1,0 0-1,0 1 0,0-1 1,0 0-1,-1 1 0,1-1 1,-1 1-1,1-1 1,-1 1-1,0 0 0,0-1 1,0 1-1,0 2 1,0 3 19,-1-1 0,1 1 0,-1 0 1,-1-1-1,1 1 0,-1-1 0,0 1 1,-1-1-1,0 0 0,-4 8 1,5-11-58,-1-1 0,1 1 0,0-1 1,-1 0-1,0 0 0,0 0 0,0 0 1,0 0-1,0-1 0,0 1 0,-1-1 1,1 0-1,-1 0 0,1 0 0,-1-1 1,0 1-1,0-1 0,0 0 0,0 0 1,0 0-1,-4 0 0,6-1-191,1 0 0,-1 0 0,0 0 0,0 0 0,1-1 0,-1 1 0,0 0 0,1-1 0,-1 1 0,0-1 0,1 0 0,-1 1 0,1-1 0,-2-1 0,0-1-942,0 1 0,0-1 0,0 0 0,1 0-1,0 0 1,-1 0 0,1 0 0,-3-7 0,-10-25-9313</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0.453"/>
    </inkml:context>
    <inkml:brush xml:id="br0">
      <inkml:brushProperty name="width" value="0.025" units="cm"/>
      <inkml:brushProperty name="height" value="0.025" units="cm"/>
    </inkml:brush>
  </inkml:definitions>
  <inkml:trace contextRef="#ctx0" brushRef="#br0">1 203 15246,'0'0'13357,"35"-51"-11691,-17 43-673,8 0-481,2 2-384,6-1-96,4-2-1089,6 3-1858,4-4-2209,-1-1-1218,3 2 768</inkml:trace>
  <inkml:trace contextRef="#ctx0" brushRef="#br0" timeOffset="1">698 0 14606,'0'0'13453,"-4"59"-10859,-16-21-832,-1 6-1410,-1 4-352,2 1 0,4-3 0,3-9 0,6-2 0,2-12-1313,4-5-833,1-9-1249</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0.797"/>
    </inkml:context>
    <inkml:brush xml:id="br0">
      <inkml:brushProperty name="width" value="0.025" units="cm"/>
      <inkml:brushProperty name="height" value="0.025" units="cm"/>
    </inkml:brush>
  </inkml:definitions>
  <inkml:trace contextRef="#ctx0" brushRef="#br0">103 106 17905,'0'0'3886,"-11"4"-661,6-3-2999,0 1-1,1-1 1,-1 1 0,0 0 0,1 0 0,-1 1 0,1 0 0,0-1-1,0 1 1,0 1 0,0-1 0,0 1 0,1-1 0,-1 1-1,1 0 1,0 0 0,0 0 0,1 1 0,-1-1 0,1 1 0,0-1-1,0 1 1,1 0 0,-1 0 0,-1 9 0,3-11-201,-1 0 0,1-1 0,0 1 0,0 0 0,0 0-1,0-1 1,0 1 0,1 0 0,-1-1 0,1 1 0,-1 0 0,1-1 0,0 1 0,0-1 0,1 1 0,-1-1 0,0 1 0,1-1-1,-1 0 1,1 0 0,0 0 0,3 3 0,-3-3-26,1-1 0,0 0 0,-1 0-1,1-1 1,0 1 0,0 0 0,-1-1 0,1 0-1,0 0 1,0 0 0,0 0 0,0 0 0,-1 0-1,1-1 1,0 1 0,0-1 0,-1 0 0,1 0-1,0 0 1,-1 0 0,1 0 0,-1-1 0,3-1-1,2-1 22,-1 0 0,1-1-1,-1 1 1,0-1 0,-1-1-1,1 1 1,-1-1-1,0 0 1,0 0 0,-1-1-1,0 1 1,0-1 0,-1 0-1,5-11 1,-3 4 79,-1-1 0,0 0 0,-1 0 0,0 0 0,-2 0 0,1-22 0,-2 35-90,0-1 1,0 1-1,0 0 0,0 0 1,-1 0-1,1 0 0,-1 0 0,1 0 1,-1 0-1,0 0 0,1 0 1,-1 1-1,0-1 0,0 0 1,-2-2-1,2 3-4,0 0 0,0 1 0,0-1 0,0 0 0,0 1-1,0-1 1,0 1 0,0-1 0,0 1 0,0 0 0,0-1 0,0 1 0,0 0 0,0 0 0,0 0 0,0 0 0,0 0 0,0 0 0,0 0 0,-1 0 0,0 0 0,-1 1 1,-1 1 0,0-1-1,1 0 1,0 1 0,-1 0 0,1 0 0,0 0 0,0 0 0,0 1 0,0-1 0,0 1 0,0-1 0,1 1 0,-5 6 0,1 1-534,0 0 1,1 0-1,0 1 0,1 0 1,0 0-1,1 0 0,-3 15 1,4-20 50,2 0 0,-1 0 0,1 0 1,0 0-1,0 0 0,0-1 0,1 1 1,0 0-1,0 0 0,1 0 0,-1-1 0,1 1 1,0-1-1,1 1 0,-1-1 0,6 7 1,14 13-8562</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1.169"/>
    </inkml:context>
    <inkml:brush xml:id="br0">
      <inkml:brushProperty name="width" value="0.025" units="cm"/>
      <inkml:brushProperty name="height" value="0.025" units="cm"/>
    </inkml:brush>
  </inkml:definitions>
  <inkml:trace contextRef="#ctx0" brushRef="#br0">57 135 16592,'0'0'4943,"-3"8"-1078,-1-1-2999,2-5-668,1 1 0,0-1 0,-1 1 1,1-1-1,0 1 0,0 0 0,0 0 0,1-1 1,-1 1-1,1 0 0,-1 0 0,1 0 1,0 2-1,1-4-149,0-1 1,1 0-1,-1 1 1,0-1-1,0 0 1,1 0-1,-1 0 1,0 0-1,1 0 1,-1 0-1,0 0 1,0 0-1,1-1 1,-1 1-1,0 0 1,0-1-1,0 1 1,1-1-1,-1 0 1,0 1-1,2-2 1,2-3 70,1 1 0,-1-1-1,0 0 1,0 0 0,0 0 0,-1-1 0,1 0 0,-1 0 0,-1 0 0,1 0-1,-1 0 1,0-1 0,-1 0 0,0 1 0,0-1 0,0 0 0,-1 0 0,0 0-1,0 0 1,0 0 0,-2-15 0,1 21-120,-1-1 0,1 0 0,-1 0 0,0 0 0,1 0 0,-1 1 0,0-1 0,0 0 0,0 1 0,0-1 0,0 1 0,-1-1 0,1 1 0,0 0 0,-1-1 0,1 1 0,-1 0 0,1 0 0,-1 0 0,0 0 0,1 0 0,-1 0 0,0 0 0,0 1 0,0-1 0,0 1 0,1-1 0,-1 1 0,0 0 0,0 0 0,0 0 0,0 0 0,0 0 0,0 0 0,-2 1 0,1-1 0,-1 0 0,0 1 0,1 0 0,-1-1 0,0 2 0,1-1 0,-1 0 0,1 1 0,0-1 0,-1 1 0,1 0 0,0 0 0,0 0 0,0 0 0,0 1 0,1 0 0,-4 3 0,3 0-125,0-1-1,0 1 1,1 0-1,0 0 1,1 0-1,-2 8 1,2-13-17,1 0-1,-1 0 1,1 1 0,0-1 0,0 0 0,-1 1 0,1-1-1,0 0 1,0 0 0,0 1 0,1-1 0,-1 0 0,0 1-1,0-1 1,1 0 0,-1 0 0,1 1 0,-1-1 0,1 0-1,-1 0 1,1 0 0,0 0 0,-1 0 0,1 0 0,0 0-1,0 0 1,0 0 0,0 0 0,0 0 0,0 0-1,0 0 1,0-1 0,2 2 0,15-1-9969</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1.684"/>
    </inkml:context>
    <inkml:brush xml:id="br0">
      <inkml:brushProperty name="width" value="0.025" units="cm"/>
      <inkml:brushProperty name="height" value="0.025" units="cm"/>
    </inkml:brush>
  </inkml:definitions>
  <inkml:trace contextRef="#ctx0" brushRef="#br0">1 0 19410,'0'0'7271,"0"67"-6118,2-28 32,6-3-1024,2 2-129,5-9-64,1-7-1378,5-8-1665,-6-9-1537,-1-5-577,-5-6-7879</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2.013"/>
    </inkml:context>
    <inkml:brush xml:id="br0">
      <inkml:brushProperty name="width" value="0.025" units="cm"/>
      <inkml:brushProperty name="height" value="0.025" units="cm"/>
    </inkml:brush>
  </inkml:definitions>
  <inkml:trace contextRef="#ctx0" brushRef="#br0">0 0 20788,'0'0'6694,"68"27"-14541,-37-27 287</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2.370"/>
    </inkml:context>
    <inkml:brush xml:id="br0">
      <inkml:brushProperty name="width" value="0.025" units="cm"/>
      <inkml:brushProperty name="height" value="0.025" units="cm"/>
    </inkml:brush>
  </inkml:definitions>
  <inkml:trace contextRef="#ctx0" brushRef="#br0">57 1 14382,'0'0'4409,"-3"10"-1099,-6 14-1255,0-2 0,-2 1 1,-13 21-1,61-58-1922,-23 10-270,-1 1 0,1 0 0,0 1 0,0 0 0,0 1 0,0 1-1,21 2 1,-31-2 130,0 0 0,0 1 0,0 0 1,-1 0-1,1 0 0,0 1 0,0-1 0,-1 1 0,1 0 0,-1 0 0,1 0 0,-1 0 0,5 5 0,-6-5 57,-1 0 0,0 0 0,1 0 0,-1 1 0,0-1 0,0 0 0,0 1 0,-1-1 0,1 1 0,-1-1 0,1 1 0,-1-1 0,0 1 0,0-1 0,0 1 0,0-1 0,0 1 0,0-1 0,-1 1 0,1-1 0,-1 1 0,0-1 0,-1 4 0,-1-1 33,1 0 1,-1-1-1,1 0 0,-1 0 1,0 0-1,-1 0 0,1 0 1,-1 0-1,1-1 1,-1 0-1,0 0 0,-1 0 1,1 0-1,0 0 0,-1-1 1,-7 3-1,3-1 28,0-1 0,0 0 0,0-1 1,-1 1-1,1-2 0,-1 1 0,-16-1 0,25-1-180,1 0 1,-1-1-1,1 1 1,-1 0-1,1 0 1,-1 0-1,1-1 1,-1 1-1,1 0 1,-1-1-1,1 1 1,-1 0-1,1-1 0,0 1 1,-1-1-1,1 1 1,0 0-1,-1-1 1,1 1-1,0-1 1,0 1-1,-1-1 1,1 1-1,0-1 1,0 1-1,0-1 1,0 1-1,0-1 0,-1 0 1,1 1-1,0-1 1,0 1-1,1-2 1,0-20-8672,0 19 6838,4-21-17893</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2.748"/>
    </inkml:context>
    <inkml:brush xml:id="br0">
      <inkml:brushProperty name="width" value="0.025" units="cm"/>
      <inkml:brushProperty name="height" value="0.025" units="cm"/>
    </inkml:brush>
  </inkml:definitions>
  <inkml:trace contextRef="#ctx0" brushRef="#br0">21 182 11243,'0'0'10046,"10"3"-7483,1 0-1934,0 0 0,-1 0 0,1-1 0,1-1-1,-1 0 1,12-1 0,-19 0-449,1 0 0,0-1 0,-1 0 0,1 0 0,0 0 0,-1 0 0,0-1 0,1 0 0,-1 0 0,0 0 0,0 0 0,0-1 0,0 0 0,0 1 0,-1-2 0,1 1 0,-1 0 0,0-1 0,6-7 0,-6 6-126,0 0 0,0-1-1,0 0 1,0 1 0,-1-1-1,0 0 1,-1 0 0,1-1 0,-1 1-1,0 0 1,0-13 0,-1 16-45,0 1 0,-1-1 0,1 0 0,0 1-1,-1-1 1,0 1 0,0-1 0,0 1 0,0-1 0,0 1 0,0-1 0,-1 1 0,1 0 0,-1 0 0,1-1 0,-1 1 0,0 0 0,0 1 0,0-1 0,0 0 0,0 1-1,0-1 1,-1 1 0,1-1 0,0 1 0,-1 0 0,1 0 0,-1 0 0,-4-1 0,1 1-9,0-1 0,0 1 0,0 0 0,-1 1 0,1-1 0,0 1 0,0 0 0,0 1 0,0 0 0,-1 0 0,1 0 0,0 0 0,0 1 0,1 0 0,-1 1 0,0-1 0,1 1 0,-1 0 0,-5 4 0,6-2 0,0-1 0,1 1 0,-1 1 0,1-1 0,0 0 0,0 1 0,1 0 0,-1 0 0,1 0 0,1 0 0,-1 1 0,1-1 0,0 1 0,1-1 0,-1 1 0,1 0 0,0 9 0,0-2 0,0-1 0,1 1 0,1 0 0,0 0 0,0-1 0,7 23 0,-7-32 0,0 0 0,1 0 0,0-1 0,0 1 0,0 0 0,0-1 0,0 1 0,1-1 0,0 0 0,-1 0 0,1 0 0,0 0 0,1 0 0,-1 0 0,0-1 0,1 0 0,-1 0 0,1 0 0,0 0 0,0 0 0,0-1 0,0 0 0,0 1 0,0-1 0,8 0 0,-3 0-440,1 0 1,0-1-1,0 0 0,0-1 1,-1 0-1,1-1 0,12-3 1,-6 0-1657,0-2 1,0 0-1,0 0 1,-1-2 0,26-18-1,-4-2-11858</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3.074"/>
    </inkml:context>
    <inkml:brush xml:id="br0">
      <inkml:brushProperty name="width" value="0.025" units="cm"/>
      <inkml:brushProperty name="height" value="0.025" units="cm"/>
    </inkml:brush>
  </inkml:definitions>
  <inkml:trace contextRef="#ctx0" brushRef="#br0">165 0 5061,'0'0'27178,"-5"9"-26709,-20 45-432,-20 62 0,-23 52-52,60-152-566,-2 4-2331,7-22 960,2-13-66,1-17-4159,0-9-1835</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9.175"/>
    </inkml:context>
    <inkml:brush xml:id="br0">
      <inkml:brushProperty name="width" value="0.025" units="cm"/>
      <inkml:brushProperty name="height" value="0.025" units="cm"/>
    </inkml:brush>
  </inkml:definitions>
  <inkml:trace contextRef="#ctx0" brushRef="#br0">152 26 18546,'-9'3'4281,"-6"2"-3069,1 1 0,0 1-1,0 0 1,-23 17 0,32-21-1000,0 1 0,1 0 0,-1 0 0,1 1 0,0-1 0,1 1 0,-1 0 0,-3 6 0,6-8-190,0-1-1,0 1 1,0-1-1,0 1 1,0 0-1,1-1 1,-1 1-1,1 0 1,0 0-1,0-1 1,0 1-1,0 0 1,0 0-1,0-1 1,1 1-1,0 0 1,-1 0-1,3 4 1,-1-4-20,0-1 1,0 1-1,1-1 0,-1 1 1,1-1-1,-1 0 0,1 0 1,0 0-1,0-1 0,0 1 1,0 0-1,0-1 0,0 0 1,0 0-1,0 0 0,1 0 1,-1-1-1,0 1 0,1-1 1,5 1-1,4 0 59,1-1-1,0 0 1,-1-1 0,15-2-1,-18 0 6,1 0 0,-1-1 0,0 0-1,0 0 1,0-1 0,0-1 0,-1 0 0,0 0-1,10-9 1,-12 10-26,-1 0-1,0-1 1,-1 0-1,1 0 1,-1 0 0,0 0-1,-1-1 1,0 0-1,0 0 1,0 0-1,-1 0 1,0-1-1,3-10 1,-6 16-40,1 1 0,-1-1 0,0 0 0,0 1 0,0-1 0,0 1 0,0-1 0,-1 1 0,1-1 0,0 1 0,-1-1 0,1 1 0,-1 0 0,1-1 0,-1 1 0,0-1 0,1 1 0,-1 0 0,0 0 0,0-1 0,0 1 0,0 0 0,0 0 0,0 0 0,-2-1 0,-1 0 0,1 0 0,-1 0 0,0 1 0,1-1 0,-1 1 0,0 0 0,0 0 0,0 0 0,-8 0 0,4 1 0,0 0 0,-1 0 0,1 0 0,0 1 0,-1 1 0,1-1 0,0 1 0,0 1 0,-11 4 0,-7 12-1701,11-5-2823,13-11 3323</inkml:trace>
</inkml:ink>
</file>

<file path=ppt/ink/ink2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3.415"/>
    </inkml:context>
    <inkml:brush xml:id="br0">
      <inkml:brushProperty name="width" value="0.025" units="cm"/>
      <inkml:brushProperty name="height" value="0.025" units="cm"/>
    </inkml:brush>
  </inkml:definitions>
  <inkml:trace contextRef="#ctx0" brushRef="#br0">1 1 17457,'0'0'9288,"64"42"-7494,-35-25-673,3-4-544,5-3-385,1 1-192,-7-5-2114,2-6-4965,0 0-12427</inkml:trace>
</inkml:ink>
</file>

<file path=ppt/ink/ink2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3.778"/>
    </inkml:context>
    <inkml:brush xml:id="br0">
      <inkml:brushProperty name="width" value="0.025" units="cm"/>
      <inkml:brushProperty name="height" value="0.025" units="cm"/>
    </inkml:brush>
  </inkml:definitions>
  <inkml:trace contextRef="#ctx0" brushRef="#br0">1 80 17264,'0'0'5029,"0"10"-3347,2 38-265,2 0 1,2-1 0,14 57 0,-1-6 214,-11-48-1161,-5-22-216,2 0-1,0-1 1,17 46-1,-22-118-254,2 17 0,-10-122 0,3 102 0,2 0 0,2 0 0,9-73 0,-6 112 0,0 0 0,1 0 0,0 0 0,1 0 0,0 1 0,0-1 0,1 1 0,0 0 0,0 1 0,1-1 0,0 1 0,7-7 0,-10 11 0,1-1 0,0 1 0,0-1 0,0 1 0,0 0 0,0 1 0,1-1 0,-1 1 0,1 0 0,0 0 0,0 0 0,0 1 0,0 0 0,0-1 0,0 2 0,0-1 0,0 1 0,0 0 0,0 0 0,0 0 0,0 1 0,1-1 0,5 3 0,-9-2 0,-1 0 0,1 0 0,-1 0 0,1 1 0,-1-1 0,0 0 0,0 1 0,0-1 0,0 1 0,0-1 0,0 1 0,0 0 0,0-1 0,-1 1 0,1 0 0,0-1 0,-1 1 0,0 0 0,1 0 0,-1 0 0,0-1 0,0 1 0,0 0 0,0 0 0,0 0 0,-1 3 0,-10 51 0,3-40 0,0 1 0,-1-1 0,0-1 0,-1 0 0,-1 0 0,0-1 0,-1 0 0,-1-1 0,0-1 0,-15 11 0,27-22-28,1 0 0,-1-1 0,1 1 0,-1-1-1,0 1 1,1-1 0,-1 1 0,0-1 0,1 1 0,-1-1 0,0 0 0,1 1 0,-1-1 0,0 0-1,0 1 1,1-1 0,-1 0 0,0 0 0,0 0 0,0 0 0,1 0 0,-1 0 0,0 0 0,0 0-1,0 0 1,1 0 0,-1-1 0,0 1 0,0 0 0,0 0 0,1-1 0,-1 1 0,0-1 0,1 1-1,-2-1 1,1-1-168,0 0 0,1 0-1,-1 0 1,1 0-1,0-1 1,-1 1 0,1 0-1,0 0 1,0 0-1,0 0 1,0 0 0,2-5-1,17-66-6643,-2 28-468</inkml:trace>
</inkml:ink>
</file>

<file path=ppt/ink/ink2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4.108"/>
    </inkml:context>
    <inkml:brush xml:id="br0">
      <inkml:brushProperty name="width" value="0.025" units="cm"/>
      <inkml:brushProperty name="height" value="0.025" units="cm"/>
    </inkml:brush>
  </inkml:definitions>
  <inkml:trace contextRef="#ctx0" brushRef="#br0">3 1 21332,'0'0'7949,"0"10"-7164,-1 76-324,-1-4 286,4 0-1,19 134 1,-21-214-923,0 0-1,0 0 1,1 0-1,-1 0 1,1 0 0,0 0-1,-1-1 1,1 1 0,0 0-1,0 0 1,0 0-1,1-1 1,-1 1 0,0 0-1,1-1 1,-1 1 0,0-1-1,1 0 1,0 1-1,-1-1 1,1 0 0,0 0-1,0 0 1,3 1-1,-3-2-186,0 0-1,0 0 0,0 0 0,0 0 0,0 0 0,0-1 0,0 1 0,0-1 0,0 1 1,0-1-1,0 0 0,0 0 0,0 0 0,0 0 0,0 0 0,-1 0 0,1 0 0,0-1 0,-1 1 1,1-1-1,-1 1 0,0-1 0,2-2 0,8-9-9523</inkml:trace>
</inkml:ink>
</file>

<file path=ppt/ink/ink2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4.796"/>
    </inkml:context>
    <inkml:brush xml:id="br0">
      <inkml:brushProperty name="width" value="0.025" units="cm"/>
      <inkml:brushProperty name="height" value="0.025" units="cm"/>
    </inkml:brush>
  </inkml:definitions>
  <inkml:trace contextRef="#ctx0" brushRef="#br0">49 178 20179,'0'0'6433,"-6"13"-6140,-2 3-73,2 0 0,-1 0-1,2 1 1,0 0-1,1 0 1,1 0-1,-2 27 1,5-44-216,0 0 1,0 1 0,0-1-1,0 0 1,0 1 0,0-1-1,0 0 1,1 1-1,-1-1 1,0 0 0,0 1-1,0-1 1,0 0 0,0 1-1,1-1 1,-1 0 0,0 0-1,0 1 1,1-1-1,-1 0 1,0 0 0,0 1-1,1-1 1,-1 0 0,0 0-1,0 0 1,1 0 0,-1 1-1,0-1 1,1 0-1,-1 0 1,0 0 0,1 0-1,-1 0 1,0 0 0,1 0-1,-1 0 1,0 0 0,1 0-1,-1 0 1,0 0-1,1 0 1,-1 0 0,0 0-1,1 0 1,-1 0 0,0-1-1,1 1 1,-1 0 0,1 0-1,17-10 155,-8-1-122,1 1 0,-2-2 0,1 0 0,-1 0 0,-1 0 0,0-1 0,-1-1 0,-1 1 0,0-1 0,0 0 0,-2 0 0,1-1 1,-2 1-1,0-1 0,-1 0 0,1-19 0,-20 82 235,14-35-140,-2 3 189,1-1-1,1 1 1,0 0-1,2 0 1,-1 25-1,2-41-315,1 1 0,-1-1 1,0 1-1,0-1 0,0 1 0,1-1 0,-1 0 0,0 1 0,1-1 0,-1 0 0,0 1 0,1-1 0,-1 0 0,0 1 0,1-1 0,-1 0 1,1 0-1,-1 1 0,1-1 0,-1 0 0,0 0 0,1 0 0,-1 0 0,1 0 0,-1 0 0,1 0 0,-1 1 0,1-1 0,-1 0 1,1-1-1,-1 1 0,1 0 0,-1 0 0,1 0 0,-1 0 0,1 0 0,-1 0 0,1-1 0,19-7 134,-8-2-108,-1 0 1,1-2 0,-2 1-1,0-1 1,0-1 0,-1 0-1,-1 0 1,12-26 0,1 2-446,-16 107-370,-5-17 1787,1-53-997,-1 0 0,0 1 0,0-1-1,0 0 1,1 1 0,-1-1-1,0 0 1,0 1 0,1-1 0,-1 0-1,0 0 1,1 0 0,-1 1-1,0-1 1,1 0 0,-1 0 0,0 0-1,1 0 1,-1 1 0,0-1-1,1 0 1,-1 0 0,1 0 0,-1 0-1,0 0 1,1 0 0,-1 0-1,0 0 1,1 0 0,-1 0 0,1 0-1,-1-1 1,0 1 0,1 0-1,-1 0 1,0 0 0,1 0 0,-1 0-1,0-1 1,1 1 0,-1 0-1,0 0 1,1-1 0,-1 1 0,0-1-1,16-10 58,29-46-63,-37 45 0,0 0 0,1 1 0,0 0 0,17-15 0,-25 25 0,-1 1 0,1-1 0,-1 0 0,1 1 0,-1-1 0,1 1 0,-1-1 0,1 1 0,0 0 0,-1-1 0,1 1 0,-1 0 0,1-1 0,0 1 0,0 0 0,-1 0 0,1-1 0,0 1 0,-1 0 0,1 0 0,0 0 0,0 0 0,-1 0 0,1 0 0,0 0 0,-1 0 0,1 1 0,0-1 0,0 0 0,-1 0 0,1 0 0,0 1 0,-1-1 0,1 0 0,0 1 0,-1-1 0,2 1 0,9 28 0,-10-27 0,-1 1 0,1-1 0,0 1 0,0-1 0,0 1 0,0-1 0,0 0 0,0 1 0,0-1 0,1 0 0,2 3 0,10-5 0,8-18 0,9-20 0,-25 28 0,1 0 0,0 1 0,1 0 0,0 1 0,0-1 0,1 1 0,0 1 0,0 0 0,20-12 0,-28 19 0,-1 0 0,1 0 0,-1 0 0,1 0 0,-1 0 0,0 0 0,1 0 0,-1 0 0,1 0 0,-1 0 0,1 0 0,-1 0 0,1 0 0,-1 0 0,0 1 0,1-1 0,-1 0 0,1 0 0,-1 0 0,1 1 0,-1-1 0,0 0 0,1 0 0,-1 1 0,0-1 0,1 0 0,-1 1 0,0-1 0,0 0 0,1 1 0,-1-1 0,0 1 0,0-1 0,1 1 0,-1-1 0,0 1 0,5 25 0,-10 27 0,-2-39-2324,7-14 2056,0 1 0,-1-1 0,1 0 0,-1 1 0,1-1 0,-1 0 0,1 1 0,-1-1 0,1 0 0,-1 1 0,0-1-1,1 0 1,-1 0 0,1 0 0,-1 1 0,0-1 0,1 0 0,-1 0 0,0 0 0,1 0 0,-1 0 0,1 0 0,-1 0 0,0 0 0,1-1 0,-1 1 0,1 0-1,-1 0 1,0 0 0,1-1 0,-1 1 0,1 0 0,-1-1 0,1 1 0,-1-1 0,-10-10-11621</inkml:trace>
</inkml:ink>
</file>

<file path=ppt/ink/ink2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5.170"/>
    </inkml:context>
    <inkml:brush xml:id="br0">
      <inkml:brushProperty name="width" value="0.025" units="cm"/>
      <inkml:brushProperty name="height" value="0.025" units="cm"/>
    </inkml:brush>
  </inkml:definitions>
  <inkml:trace contextRef="#ctx0" brushRef="#br0">0 0 17713,'0'0'12460,"51"22"-26362</inkml:trace>
</inkml:ink>
</file>

<file path=ppt/ink/ink2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5.495"/>
    </inkml:context>
    <inkml:brush xml:id="br0">
      <inkml:brushProperty name="width" value="0.025" units="cm"/>
      <inkml:brushProperty name="height" value="0.025" units="cm"/>
    </inkml:brush>
  </inkml:definitions>
  <inkml:trace contextRef="#ctx0" brushRef="#br0">156 133 18578,'0'0'3865,"1"-8"-620,-1 0-2751,1-3 189,0 0-1,-1-1 0,0 1 1,-1 0-1,-3-14 0,4 23-630,0 1 0,-1-1 0,1 0 0,-1 0 0,1 1-1,-1-1 1,0 1 0,0-1 0,0 1 0,1-1 0,-1 1 0,-1-1 0,1 1 0,0 0 0,0 0-1,0-1 1,-1 1 0,1 0 0,-1 0 0,1 0 0,-1 1 0,1-1 0,-1 0 0,1 0-1,-1 1 1,0-1 0,1 1 0,-1-1 0,0 1 0,1 0 0,-1 0 0,0 0 0,0 0-1,1 0 1,-1 0 0,0 0 0,0 1 0,1-1 0,-1 1 0,0-1 0,1 1 0,-1-1 0,1 1-1,-1 0 1,1 0 0,-1 0 0,-1 1 0,-3 2-52,0 0 0,0 1 0,1 0 0,-1 0 0,1 0 0,0 0 0,1 1 0,-1 0 0,1 0 0,0 0 0,1 0 0,0 1 0,-3 7 0,2-6 0,1 0 0,0 0 0,0 0 0,1 0 0,0 0 0,1 1 0,0-1 0,0 1 0,1-1 0,0 1 0,1 9 0,-1-17 2,1 1-1,-1-1 1,1 0-1,-1 0 1,0 0-1,1 0 1,0 0-1,-1 0 1,1 0 0,0 0-1,-1 0 1,1 0-1,0 0 1,0 0-1,0-1 1,0 1-1,0 0 1,0-1 0,0 1-1,0 0 1,0-1-1,0 1 1,2 0-1,1-1 4,-1 1-1,1 0 0,-1-1 0,1 0 0,-1 0 0,1 0 0,0 0 1,3-1-1,3-1-67,-1 0 1,0-1 0,0 0 0,0 0-1,13-8 1,17-13-4191,-1-2-1,-2-1 1,55-53 0,-56 44-2938</inkml:trace>
</inkml:ink>
</file>

<file path=ppt/ink/ink2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5.868"/>
    </inkml:context>
    <inkml:brush xml:id="br0">
      <inkml:brushProperty name="width" value="0.025" units="cm"/>
      <inkml:brushProperty name="height" value="0.025" units="cm"/>
    </inkml:brush>
  </inkml:definitions>
  <inkml:trace contextRef="#ctx0" brushRef="#br0">84 317 2594,'0'0'21188,"-9"7"-19399,1-1-1452,0 1 0,1 1 0,-1-1 0,1 1-1,-8 13 1,12-17-295,1 0-1,-1 0 0,1 1 1,0-1-1,0 1 0,0-1 1,1 1-1,0-1 0,0 1 1,0 0-1,0 0 0,1 0 1,0 0-1,0-1 0,0 1 0,0 0 1,2 6-1,-1-11-65,-1 1 0,1 0 0,0 0 0,0-1-1,-1 1 1,1-1 0,0 1 0,0-1 0,0 1 0,0-1 0,0 1-1,0-1 1,0 0 0,0 1 0,0-1 0,0 0 0,0 0 0,0 0-1,0 0 1,0 0 0,0 0 0,0 0 0,0 0 0,0 0 0,-1-1-1,1 1 1,2-1 0,28-8 198,-21 2-97,-1-1-1,0 0 1,0-1-1,0 0 1,-1 0-1,12-19 1,37-69 555,-52 88-524,65-128 1957,-61 116-1747,-1 1 1,-1-1-1,-1-1 1,7-40-1,-59 164-318,38-79-395,2 1 0,0-1 1,2 1-1,1 0 0,-1 31 0,4-46 18,0 1 0,1 0-1,0 0 1,1-1 0,0 1-1,1-1 1,4 11 0,-5-16 91,0 1 0,0-1 0,1 1 0,0-1-1,0 0 1,0 0 0,0-1 0,0 1 0,1 0 0,0-1 0,0 0 0,0 0 0,0 0 0,8 3 0,2-1-11849</inkml:trace>
</inkml:ink>
</file>

<file path=ppt/ink/ink2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6.382"/>
    </inkml:context>
    <inkml:brush xml:id="br0">
      <inkml:brushProperty name="width" value="0.025" units="cm"/>
      <inkml:brushProperty name="height" value="0.025" units="cm"/>
    </inkml:brush>
  </inkml:definitions>
  <inkml:trace contextRef="#ctx0" brushRef="#br0">4 391 20820,'0'0'7740,"-2"-9"-5017,1 4-2634,1 0 0,-1 0 0,1 0 0,0 1 0,1-1 0,-1 0 0,1 0 0,0 0 0,0 1 0,0-1 0,1 0 0,0 1 0,3-6 0,0 1-55,0 0 0,1 1 0,0 0 0,0 0 0,1 1 0,14-13 0,-18 17-34,1 0 0,0 0 0,0 0 0,0 1 0,0-1 0,0 1 0,0 0 0,0 0 0,1 1 0,-1-1 0,1 1 0,5-1 0,-9 2 0,1 0 0,0 0 0,0 1 0,-1-1 0,1 0 0,0 1 0,0-1 0,-1 1 0,1-1 0,0 1 0,-1 0 0,1 0 0,-1 0 0,1 0 0,-1 0 0,0 0 0,1 0 0,-1 0 0,0 0 0,0 1 0,0-1 0,1 1 0,-1-1 0,-1 1 0,1-1 0,0 1 0,0-1 0,-1 1 0,1 0 0,-1-1 0,1 1 0,-1 0 0,0 0 0,1 1 0,3 23 0,-2 0 0,0-1 0,-3 40 0,0-33 0,4 47 0,-3-79 0,0 1 0,-1 0 0,1 0 0,0 0 0,0-1 0,0 1 0,0 0 0,0 0 0,1 0 0,-1-1 0,0 1 0,0 0 0,0 0 0,1 0 0,-1-1 0,0 1 0,1 0 0,-1-1 0,0 1 0,1 0 0,-1-1 0,1 1 0,-1 0 0,1-1 0,0 1 0,-1-1 0,1 1 0,0-1 0,-1 1 0,1-1 0,0 0 0,-1 1 0,1-1 0,0 0 0,0 1 0,-1-1 0,1 0 0,0 0 0,0 0 0,0 0 0,-1 0 0,1 0 0,0 0 0,0 0 0,0 0 0,-1 0 0,1 0 0,0-1 0,0 1 0,1-1 0,2-1 0,-1 0 0,1 0 0,-1-1 0,0 1 0,0-1 0,0 0 0,0 0 0,4-6 0,18-28 0,-2-1 0,-2-1 0,-2-1 0,-1-1 0,18-62 0,-32 104 0,2 12 0,10 32 0,-4-12 0,-10-26 0,1-1 0,1 0 0,-1 0 0,1 0 0,0-1 0,1 1 0,-1-1 0,1 0 0,10 8 0,-13-12 0,-1 1 0,1-1 0,0 0 0,0 0 0,0 0 0,0 0 0,0 0 0,0 0 0,0-1 0,1 1 0,-1-1 0,0 1 0,0-1 0,1 0 0,-1 0 0,0 0 0,0 0 0,1 0 0,-1 0 0,0-1 0,0 1 0,0-1 0,0 0 0,0 0 0,1 1 0,-1-1 0,0-1 0,-1 1 0,1 0 0,0 0 0,0-1 0,0 1 0,-1-1 0,2-1 0,3-4 0,-1 0 0,0-1 0,0 1 0,0-1 0,-1 0 0,-1 0 0,1-1 0,-1 1 0,-1-1 0,0 1 0,0-1 0,1-10 0,-1 0 0,-1 1 0,0-1 0,-2 1 0,-4-36 0,-5 20 0,10 33 0,0 0 0,-1 0 0,1-1 0,-1 1 0,1 0 0,-1 0 0,1 0 0,-1 0 0,0 0 0,0 0 0,1 0 0,-1 0 0,0 0 0,0 0 0,0 1 0,0-1 0,0 0 0,0 1 0,0-1 0,0 0 0,-1 1 0,1-1 0,-2 0 0,2 5 0,-1 0 0,1 0 0,0 0 0,0 0 0,0 0 0,1 1 0,0-1 0,-1 0 0,1 0 0,1 5 0,-1-6 0,0-2 0,0 0 0,-1 0 0,1 0 0,0 0 0,0 1 0,0-1 0,0 0 0,0 0 0,0 0 0,0 0 0,1 0 0,-1 1 0,0-1 0,1 0 0,-1 0 0,0 0 0,1 0 0,0 0 0,-1 0 0,1 0 0,0 0 0,-1 0 0,1 0 0,0 0 0,0-1 0,0 1 0,-1 0 0,1 0 0,0-1 0,0 1 0,0-1 0,0 1 0,0-1 0,3 1 0,-3-1 0,1-1 0,0 1 0,-1-1 0,1 0 0,0 1 0,-1-1 0,1 0 0,-1 0 0,0 0 0,1 0 0,-1-1 0,0 1 0,0 0 0,1-1 0,-1 1 0,0 0 0,0-1 0,-1 1 0,1-1 0,0 0 0,0 1 0,-1-1 0,1-2 0,10-41 0,-10 37 0,1 0 0,0 0 0,0 0 0,1 0 0,5-13 0,-1 56 0,-4 13 0,-3-34 0,1 1 0,0-1 0,1 0 0,1 0 0,4 17 0,-6-30-156,0 0 0,0 0 0,0 0 0,0 0 1,-1-1-1,1 1 0,0 0 0,1 0 0,-1-1 0,0 1 0,0-1 0,0 1 1,0-1-1,0 1 0,1-1 0,-1 0 0,0 1 0,0-1 0,1 0 0,-1 0 1,0 0-1,0 0 0,1 0 0,-1 0 0,0 0 0,0-1 0,1 1 0,-1 0 0,0-1 1,0 1-1,0-1 0,0 1 0,1-1 0,-1 0 0,0 1 0,0-1 0,0 0 1,0 0-1,1-1 0,12-13-7126</inkml:trace>
</inkml:ink>
</file>

<file path=ppt/ink/ink2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7.052"/>
    </inkml:context>
    <inkml:brush xml:id="br0">
      <inkml:brushProperty name="width" value="0.025" units="cm"/>
      <inkml:brushProperty name="height" value="0.025" units="cm"/>
    </inkml:brush>
  </inkml:definitions>
  <inkml:trace contextRef="#ctx0" brushRef="#br0">3 176 12492,'0'0'12038,"0"11"-10090,-2 122 1197,17 148-1,-14-272-3144,-1 7 0,1 0 0,1 1 0,0-2 0,1 1 0,1 0 0,1-1 0,10 25 0,-15-40 0,0 1 0,0-1 0,0 1 0,0-1 0,0 1 0,0 0 0,1-1 0,-1 1 0,0-1 0,0 1 0,1-1 0,-1 1 0,0-1 0,1 1 0,-1-1 0,1 0 0,-1 1 0,0-1 0,1 1 0,-1-1 0,1 0 0,-1 1 0,1-1 0,-1 0 0,1 0 0,0 1 0,-1-1 0,1 0 0,-1 0 0,1 0 0,-1 0 0,1 0 0,0 0 0,-1 0 0,1 0 0,-1 0 0,1 0 0,0 0 0,-1 0 0,1 0 0,-1 0 0,1-1 0,-1 1 0,1 0 0,-1 0 0,1-1 0,-1 1 0,1 0 0,-1-1 0,1 1 0,-1 0 0,1-1 0,-1 1 0,0-1 0,1 1 0,-1-1 0,1 1 0,-1-1 0,0 1 0,0-1 0,1 1 0,-1-1 0,0 1 0,0-1 0,0 1 0,0-1 0,0 0 0,1 1 0,-1-2 0,9-42 0,-9 43 0,2-13 0,26-153 0,-22 144 0,1 0 0,1 1 0,1-1 0,0 2 0,15-24 0,-11 22 0,-1 0 0,-1-1 0,-2-1 0,0 0 0,-1 0 0,-2-1 0,0 0 0,-2 0 0,-1 0 0,-1 0 0,-3-44 0,2 69 0,-1 0 0,0 0 0,0 0 0,1 0 0,-1 0 0,0 0 0,0 0 0,0-1 0,-1 1 0,1 0 0,0 0 0,0 0 0,0 0 0,-1 0 0,1 0 0,-1 0 0,1 0 0,-1 1 0,1-1 0,-1 0 0,1 0 0,-1 0 0,0 0 0,1 1 0,-1-1 0,0 0 0,0 0 0,1 1 0,-1-1 0,0 1 0,0-1 0,0 1 0,0-1 0,0 1 0,-1-1 0,0 2 0,0-1 0,1 1 0,-1 0 0,1-1 0,-1 1 0,1 0 0,-1 0 0,1 0 0,0 0 0,-1 1 0,1-1 0,0 0 0,0 0 0,0 1 0,0-1 0,0 1 0,0-1 0,0 1 0,1-1 0,-1 1 0,-1 2 0,-9 28 0,0 1 0,2-1 0,2 2 0,1-1 0,1 1 0,0 64 0,5-96 0,0-1 0,0 0 0,0 0 0,0 0 0,1 1 0,-1-1 0,0 0 0,1 0 0,-1 0 0,0 0 0,1 0 0,0 0 0,-1 1 0,1-1 0,0 0 0,-1-1 0,1 1 0,0 0 0,0 0 0,0 0 0,0 0 0,0-1 0,0 1 0,0 0 0,0-1 0,0 1 0,0-1 0,0 1 0,0-1 0,1 0 0,-1 1 0,0-1 0,0 0 0,0 0 0,1 0 0,-1 0 0,0 0 0,0 0 0,0 0 0,1 0 0,-1 0 0,0-1 0,0 1 0,0 0 0,0-1 0,1 1 0,0-2 0,10-2 0,-1 0 0,0-1 0,15-9 0,-24 13 0,0 0-23,1-1 0,0 0 0,-1 1 1,1-1-1,0 1 0,0 0 0,0 0 0,-1 0 0,1 1 1,0-1-1,0 0 0,1 1 0,-1 0 0,0 0 0,0 0 1,0 0-1,0 0 0,0 1 0,0-1 0,0 1 0,0 0 0,0 0 1,0 0-1,-1 0 0,5 3 0,-4-1-9,0 0-1,0 1 0,0-1 1,0 1-1,-1-1 1,0 1-1,0 0 1,0 0-1,0 0 1,0 0-1,-1 1 1,0-1-1,0 0 0,0 1 1,0-1-1,-1 0 1,0 5-1,1 0-356,1 9 701,-1 0 0,-3 28 0,-9-8-1750,11-37 1151,-1 0-1,0 1 1,0-1-1,0 0 1,0 0-1,0 0 0,0 0 1,0 0-1,0 0 1,0 0-1,0-1 1,0 1-1,-1 0 1,1-1-1,0 1 1,-1 0-1,1-1 1,0 0-1,-1 1 1,-2-1-1,-14 1-7330</inkml:trace>
</inkml:ink>
</file>

<file path=ppt/ink/ink2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7.392"/>
    </inkml:context>
    <inkml:brush xml:id="br0">
      <inkml:brushProperty name="width" value="0.025" units="cm"/>
      <inkml:brushProperty name="height" value="0.025" units="cm"/>
    </inkml:brush>
  </inkml:definitions>
  <inkml:trace contextRef="#ctx0" brushRef="#br0">0 0 23254,'0'0'2242</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3.588"/>
    </inkml:context>
    <inkml:brush xml:id="br0">
      <inkml:brushProperty name="width" value="0.025" units="cm"/>
      <inkml:brushProperty name="height" value="0.025" units="cm"/>
    </inkml:brush>
  </inkml:definitions>
  <inkml:trace contextRef="#ctx0" brushRef="#br0">188 62 6983,'0'0'12908,"-3"-9"-11163,-11-28-116,14 36-1555,-1 0-1,0 0 1,0 0 0,0 0 0,0 0 0,0 0 0,0 0 0,0 0-1,0 0 1,0 0 0,0 1 0,0-1 0,-1 0 0,1 1 0,0-1-1,0 1 1,-1 0 0,1-1 0,0 1 0,-1 0 0,1 0 0,0 0-1,-1 0 1,1 0 0,0 0 0,-1 0 0,1 0 0,0 0 0,-1 1-1,1-1 1,0 1 0,-1-1 0,0 1 0,-3 1 56,1 0 0,0 0-1,0 1 1,0-1 0,0 1 0,0-1 0,-4 6 0,-4 5 210,1 1 0,0 0-1,1 1 1,-11 22 0,16-29-183,1 0-1,1 1 1,0-1 0,0 1-1,0 0 1,1 0-1,1 0 1,-1 0-1,1 0 1,1 12 0,0-20-156,1 0 1,-1 0 0,0 0 0,1 0 0,-1 0 0,1 0-1,-1-1 1,1 1 0,0 0 0,-1 0 0,1 0 0,0-1-1,0 1 1,-1 0 0,1-1 0,0 1 0,0-1 0,0 1-1,0-1 1,0 1 0,0-1 0,0 0 0,0 1 0,0-1-1,0 0 1,0 0 0,0 0 0,0 0 0,0 0 0,0 0-1,0 0 1,0 0 0,1 0 0,38-7 192,-27 2-144,1-1 0,-1 0 1,-1-1-1,1-1 0,-1 0 1,-1 0-1,21-19 0,-17 13 134,-1-1 0,-1-1 0,0 0 0,0-1-1,9-17 1,-13 15 393,-22 40-385,-1 11-492,-15 41 1,26-62 133,-1 1 0,2 0 0,0-1 0,0 1 0,1 0 0,0 0 0,2 17 0,-1-28 25,0 0 0,1 1 1,-1-1-1,0 0 0,1 0 0,-1 0 0,1 0 1,-1 0-1,1 0 0,0 0 0,-1 0 1,1 0-1,0-1 0,0 1 0,-1 0 0,1 0 1,0 0-1,0-1 0,0 1 0,0-1 1,0 1-1,0-1 0,0 1 0,0-1 1,0 1-1,1-1 0,-1 0 0,0 0 0,0 1 1,0-1-1,2 0 0,1 0-526,-1 0-1,1 0 1,-1-1 0,1 1-1,-1-1 1,1 1-1,-1-1 1,1 0 0,5-3-1,14-12-5989</inkml:trace>
</inkml:ink>
</file>

<file path=ppt/ink/ink2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8.189"/>
    </inkml:context>
    <inkml:brush xml:id="br0">
      <inkml:brushProperty name="width" value="0.025" units="cm"/>
      <inkml:brushProperty name="height" value="0.025" units="cm"/>
    </inkml:brush>
  </inkml:definitions>
  <inkml:trace contextRef="#ctx0" brushRef="#br0">1 214 21172,'0'0'8419,"5"11"-7683,7 16-441,-2-1 0,-1 2 0,6 34 1,15 103 849,-21-110-1031,-14-90-114,2 13 0,0 1 0,-9-27 0,4 19 0,8 28 0,-1 1 0,1 0 0,0-1 0,0 1 0,0 0 0,0 0 0,1-1 0,-1 1 0,0 0 0,0 0 0,0-1 0,0 1 0,0 0 0,0 0 0,0-1 0,0 1 0,1 0 0,-1 0 0,0-1 0,0 1 0,0 0 0,0 0 0,1 0 0,-1-1 0,0 1 0,0 0 0,0 0 0,1 0 0,-1 0 0,0 0 0,0-1 0,1 1 0,-1 0 0,0 0 0,1 0 0,-1 0 0,0 0 0,0 0 0,1 0 0,-1 0 0,0 0 0,0 0 0,1 0 0,-1 0 0,0 0 0,1 0 0,-1 0 0,0 0 0,0 1 0,1-1 0,-1 0 0,0 0 0,0 0 0,0 0 0,1 0 0,-1 1 0,19 6 0,-17-7 0,4 2 0,0 0 0,1-1 0,-1 0 0,0 0 0,1 0 0,-1-1 0,1 0 0,-1 0 0,1-1 0,-1 0 0,1 0 0,-1 0 0,0-1 0,1 0 0,-1 0 0,0-1 0,0 1 0,0-1 0,-1-1 0,1 1 0,-1-1 0,0 0 0,0 0 0,0 0 0,0-1 0,-1 0 0,0 0 0,6-9 0,0 1 0,-2-1 0,0 0 0,0 0 0,-1-1 0,-1 0 0,-1 0 0,0 0 0,0-1 0,-2 1 0,3-29 0,-5 27 0,0-1 0,-2 0 0,-2-18 0,2 29 0,0 1 0,-1-1 0,0 1 0,0-1 0,0 1 0,-1 0 0,0 0 0,0 0 0,0 1 0,-1-1 0,-5-6 0,8 11 0,0 0 0,1 0 0,-1 0 0,0 1 0,0-1 0,1 0 0,-1 0 0,0 0 0,0 1 0,0-1 0,0 1 0,0-1 0,0 1 0,0-1 0,0 1 0,0-1 0,0 1 0,0 0 0,0 0 0,-1-1 0,1 1 0,0 0 0,0 0 0,0 0 0,0 0 0,0 0 0,-1 1 0,0-1 0,0 1 0,1 0 0,-1 1 0,0-1 0,1 0 0,-1 1 0,1 0 0,-1-1 0,1 1 0,0 0 0,0-1 0,0 1 0,0 0 0,0 0 0,-1 2 0,-4 12 0,1 1 0,1-1 0,-3 18 0,5-24 0,-5 25 0,1 1 0,2-1 0,1 1 0,2 53 0,2-87 0,-1 0 0,0 0 0,0-1 0,1 1 0,-1 0 0,0 0 0,1-1 0,0 1 0,-1 0 0,1-1 0,0 1 0,0-1 0,0 1 0,0-1 0,0 0 0,0 1 0,1-1 0,-1 0 0,0 0 0,1 0 0,-1 0 0,1 0 0,-1 0 0,1 0 0,-1 0 0,1 0 0,0-1 0,-1 1 0,1-1 0,0 1 0,0-1 0,-1 0 0,1 0 0,0 0 0,0 0 0,-1 0 0,1 0 0,0 0 0,0 0 0,-1-1 0,1 1 0,3-2 0,10-2 0,0 0 0,-1-2 0,28-13 0,-23 10 0,-16 7 0,-1 1 0,1-1 0,0 1 0,0 0 0,0 0 0,-1 0 0,1 1 0,0-1 0,0 1 0,0-1 0,0 1 0,0 0 0,0 0 0,0 0 0,0 1 0,0-1 0,0 1 0,0 0 0,0-1 0,3 3 0,-4-1 0,1 0 0,-1 1 0,0-1 0,0 1 0,0 0 0,0 0 0,0 0 0,-1 0 0,1 0 0,-1 0 0,0 0 0,0 0 0,0 0 0,0 1 0,-1-1 0,1 0 0,-1 5 0,5 69-214,-5-77 148,0 0-1,0 0 0,1-1 0,-1 1 0,0 0 0,0 0 0,0 0 0,0 0 1,0 0-1,0 0 0,0 0 0,0 0 0,0 0 0,1 0 0,-1 0 0,0 0 1,0 0-1,0 0 0,0 0 0,0 0 0,0 0 0,1 0 0,-1 0 0,0 0 1,0 0-1,0 0 0,0 0 0,0 0 0,0 0 0,0 0 0,0 0 0,1 0 1,-1 0-1,0 0 0,0 0 0,0 0 0,0 0 0,0 0 0,0 1 0,0-1 1,0 0-1,0 0 0,1 0 0,-1 0 0,0 0 0,0 0 0,0 0 0,0 0 1,0 1-1,0-1 0,0 0 0,0 0 0,0 0 0,0 0 0,0 0 0,0 0 0,0 0 1,0 1-1,0-1 0,0 0 0,0 0 0,0 0 0,0 0 0,0 0 0,0 0 1,0 0-1,0 1 0,0-1 0,3-10-5045,-3-9-1796</inkml:trace>
</inkml:ink>
</file>

<file path=ppt/ink/ink2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08.640"/>
    </inkml:context>
    <inkml:brush xml:id="br0">
      <inkml:brushProperty name="width" value="0.025" units="cm"/>
      <inkml:brushProperty name="height" value="0.025" units="cm"/>
    </inkml:brush>
  </inkml:definitions>
  <inkml:trace contextRef="#ctx0" brushRef="#br0">59 235 13613,'0'0'5707,"9"-3"-4239,22-13 564,-27 13-1373,-1 0 1,0 1-1,0-1 1,0-1-1,0 1 0,0 0 1,-1-1-1,0 1 1,1-1-1,-1 0 0,-1 1 1,1-1-1,2-8 1,2-6-396,-1 1-189,0 0 0,0 0 1,-2 0-1,0-1 0,1-20 0,-5 37-75,1 0 0,0 0 0,-1 0 0,1 0 0,-1 0 0,0 0 0,1 0 0,-1 0 0,0 0 0,0 1 0,1-1 0,-1 0 0,0 0 0,0 1 0,0-1 0,0 0 0,0 1 0,0-1 0,0 1 0,0-1 0,0 1 0,0 0 0,0-1 0,0 1 0,0 0 0,0 0 0,-1 0 0,1 0 0,0 0 0,0 0 0,0 0 0,0 0 0,0 0 0,-1 0 0,0 1 0,-2-1 0,-1 1 0,1-1 0,-1 1 0,1 0 0,0 0 0,-1 0 0,1 1 0,-6 3 0,3 0 0,1 1 0,-1 0 0,1 0 0,1 1 0,-1 0 0,1 0 0,0 0 0,1 0 0,-1 1 0,-5 16 0,5-12 0,1 1 0,0 0 0,1 0 0,1 0 0,0 0 0,0 20 0,2-31 0,0 0 0,0-1 0,0 1 0,0 0 0,0-1 0,1 1 0,-1-1 0,1 1 0,-1-1 0,1 1 0,-1-1 0,1 1 0,0-1 0,0 1 0,0-1 0,0 0 0,0 0 0,0 1 0,0-1 0,0 0 0,0 0 0,1 0 0,-1 0 0,0 0 0,2 0 0,1 1 0,0-1 0,0 0 0,0 0 0,0 0 0,0 0 0,0-1 0,0 1 0,0-1 0,8-1 0,4-1 0,0-1 0,-1 0 0,1-1 0,20-9 0,-28 10 14,60-26-299,-24 8-2871,-13 2-7574</inkml:trace>
</inkml:ink>
</file>

<file path=ppt/ink/ink2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0.388"/>
    </inkml:context>
    <inkml:brush xml:id="br0">
      <inkml:brushProperty name="width" value="0.025" units="cm"/>
      <inkml:brushProperty name="height" value="0.025" units="cm"/>
    </inkml:brush>
  </inkml:definitions>
  <inkml:trace contextRef="#ctx0" brushRef="#br0">20 67 13389,'-2'-11'4110,"-4"-33"-266,0 32-398,3 22-1223,1 57-1745,2 0 0,4 1 0,2-1-1,4-1 1,30 113 0,-38-172-477,0 0-1,1 0 1,0-1 0,0 1 0,7 10-1,-9-16 4,-1 1-1,1-1 0,0 0 0,0 0 0,0 0 1,0 0-1,0 0 0,0 0 0,0-1 0,0 1 1,1 0-1,-1 0 0,0-1 0,0 1 0,1-1 1,-1 1-1,0-1 0,1 1 0,-1-1 0,0 0 1,1 0-1,-1 0 0,1 0 0,-1 0 0,0 0 1,1 0-1,-1 0 0,1 0 0,-1-1 0,0 1 1,1-1-1,-1 1 0,0-1 0,1 1 0,-1-1 0,2-1 1,2-2 40,0-1 0,0 1 0,0-1 0,-1 0 0,0-1 1,0 1-1,0-1 0,0 1 0,5-13 0,23-64 283,-28 70-295,11-35 74,-12 32 2,2 0 0,0 0 0,1 1 0,11-23 0,-17 37-106,0 0 0,1-1 0,-1 1 0,0-1 0,0 1 0,0-1 0,1 1 0,-1 0 0,0-1 0,0 1 0,1 0 0,-1-1 0,0 1 0,1 0 0,-1-1 0,0 1 0,1 0 0,-1 0 0,0-1 0,1 1 0,-1 0 0,1 0 0,-1 0 0,1 0 0,-1 0 0,0-1 0,1 1 0,-1 0 0,1 0 0,-1 0 0,1 0 0,-1 0 0,1 0 0,-1 0 0,0 1 0,1-1 0,-1 0 0,1 0 0,-1 0 0,0 0 0,1 0 0,-1 1 0,1-1 0,-1 0 0,0 0 0,1 1 0,-1-1 0,0 0 0,1 1 0,-1-1 0,0 0 0,1 1 0,-1-1 0,0 0 0,0 1 0,0-1 0,1 1 0,-1-1 0,0 0 0,0 1 0,0-1 0,0 1 0,0-1 0,0 1 0,0 0 0,9 32 151,-8-31-117,3 42 176,-3-34-189,-1 0 1,1 1-1,1-1 1,0-1-1,0 1 1,1 0 0,8 18-1,-11-27-16,1-1-1,-1 1 1,1 0 0,-1-1 0,1 1-1,-1-1 1,1 1 0,0-1-1,-1 1 1,1-1 0,0 1-1,-1-1 1,1 0 0,0 1-1,-1-1 1,1 0 0,0 0 0,0 1-1,0-1 1,-1 0 0,1 0-1,0 0 1,0 0 0,-1 0-1,1 0 1,0 0 0,0 0 0,0 0-1,-1-1 1,1 1 0,0 0-1,0 0 1,-1-1 0,1 1-1,0 0 1,-1-1 0,1 1-1,0-1 1,-1 1 0,1-1 0,-1 1-1,1-1 1,-1 0 0,2 0-1,25-33 279,-24 29-273,19-28-12,-4 5 0,2 1 0,0 1 0,36-36 0,-54 60 0,0 1 0,0-1 0,0 0 0,0 1 0,0-1 0,0 1 0,0 0 0,1 0 0,-1 0 0,0 0 0,1 0 0,-1 0 0,1 0 0,-1 1 0,4-1 0,-5 1 0,0 1 0,1-1 0,-1 0 0,0 1 0,0-1 0,1 0 0,-1 1 0,0 0 0,0-1 0,0 1 0,1 0 0,-1-1 0,0 1 0,0 0 0,0 0 0,-1 0 0,1 0 0,0 0 0,0 0 0,0 0 0,0 2 0,4 7 0,-1 0 0,0 1 0,-1 0 0,0-1 0,2 21 0,4 11 0,-9-41 0,0 0 0,0-1 0,1 1 0,-1 0 0,0-1 0,0 1 0,1-1 0,-1 1 0,0-1 0,1 1 0,-1 0 0,0-1 0,1 1 0,-1-1 0,1 1 0,-1-1 0,1 0 0,-1 1 0,1-1 0,-1 1 0,1-1 0,-1 0 0,1 0 0,0 1 0,-1-1 0,1 0 0,0 0 0,-1 0 0,2 1 0,14-13 0,12-38 0,-24 41 0,1 0 0,20-33 0,-24 40 0,-1 1 0,1-1 0,1 1 0,-1 0 0,0-1 0,0 1 0,0 0 0,1-1 0,-1 1 0,0 0 0,1 0 0,-1 0 0,1 1 0,0-1 0,-1 0 0,1 0 0,0 1 0,-1-1 0,1 1 0,0 0 0,2-1 0,-3 5-192,1 0 1,-1 0-1,0 0 1,0 0-1,-1 0 1,1 1-1,-1-1 0,0 0 1,0 0-1,0 0 1,-2 6-1,2-3-781,0-4 435,-1 13-3662,-4-9-1889,-2-4-4315</inkml:trace>
</inkml:ink>
</file>

<file path=ppt/ink/ink2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0.735"/>
    </inkml:context>
    <inkml:brush xml:id="br0">
      <inkml:brushProperty name="width" value="0.025" units="cm"/>
      <inkml:brushProperty name="height" value="0.025" units="cm"/>
    </inkml:brush>
  </inkml:definitions>
  <inkml:trace contextRef="#ctx0" brushRef="#br0">0 1 25464,'0'0'5509,"58"31"-23670</inkml:trace>
</inkml:ink>
</file>

<file path=ppt/ink/ink2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1.094"/>
    </inkml:context>
    <inkml:brush xml:id="br0">
      <inkml:brushProperty name="width" value="0.025" units="cm"/>
      <inkml:brushProperty name="height" value="0.025" units="cm"/>
    </inkml:brush>
  </inkml:definitions>
  <inkml:trace contextRef="#ctx0" brushRef="#br0">26 269 3075,'0'0'19848,"11"-2"-15663,-5 1-3918,-1 0 0,1 0-1,-1-1 1,1 0 0,-1 0-1,0 0 1,1-1 0,-1 1-1,0-1 1,-1 0-1,1-1 1,-1 1 0,1-1-1,-1 0 1,0 0 0,0 0-1,-1 0 1,1-1 0,4-8-1,0-2-192,0-1 0,-1-1 0,6-19-1,-11 30-70,0-1-1,-1 1 1,1 0 0,-2-1-1,1 1 1,-1-1-1,0 1 1,0-1-1,0 0 1,-1 1-1,-3-13 1,3 18-3,1-1 0,-1 1 0,1-1 0,-1 1 0,0-1 0,0 1 0,0 0 0,0 0 0,0-1 0,0 1 0,0 0 0,0 0 0,0 0 0,-1 0 0,1 0 0,0 1 0,-1-1 0,1 0 0,-1 0 0,1 1 0,-1-1 0,1 1 0,-1-1 0,1 1 0,-1 0 0,1 0 0,-1 0 0,0 0 0,1 0 0,-1 0 0,1 0 0,-1 0 0,1 0 0,-1 1 0,1-1 0,-1 1 0,1-1 0,-1 1 0,1 0 0,-1-1 0,0 2 0,-4 1 0,0 0 0,1 0 0,-1 1 0,1 0 0,0 0 0,0 0 0,0 1 0,-7 8 0,3 3 0,0 0 0,1 0 0,1 1 0,0-1 0,1 2 0,1-1 0,1 1 0,0-1 0,2 1 0,0 0 0,1 34 0,0-50-130,1 1 0,0-1 0,0 0 0,1 1 0,-1-1 0,0 0 0,1 1 0,-1-1 0,1 0 0,0 0 0,0 1-1,0-1 1,0 0 0,0 0 0,0 0 0,1 0 0,-1 0 0,1-1 0,-1 1 0,1 0 0,0-1 0,0 1 0,0-1 0,-1 1 0,1-1 0,0 0 0,1 0 0,-1 0 0,0 0 0,0 0 0,0 0 0,1-1 0,-1 1-1,0-1 1,1 0 0,-1 1 0,0-1 0,1 0 0,-1 0 0,0-1 0,1 1 0,2-1 0,4 0-785,0-1 1,0 0-1,0-1 1,0 1-1,-1-2 1,1 1-1,-1-1 1,0 0-1,0-1 0,8-6 1,23-23-9539</inkml:trace>
</inkml:ink>
</file>

<file path=ppt/ink/ink2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1.445"/>
    </inkml:context>
    <inkml:brush xml:id="br0">
      <inkml:brushProperty name="width" value="0.025" units="cm"/>
      <inkml:brushProperty name="height" value="0.025" units="cm"/>
    </inkml:brush>
  </inkml:definitions>
  <inkml:trace contextRef="#ctx0" brushRef="#br0">102 118 13036,'0'0'9818,"-8"3"-6295,1 0-3257,1 1 0,0 0 1,0 0-1,0 1 0,0-1 0,1 1 1,0 0-1,0 1 0,0-1 0,1 1 1,0 0-1,0 0 0,0 0 0,1 1 1,0-1-1,0 1 0,0 0 0,1 0 1,0 0-1,1 0 0,-1 0 0,1 1 1,0 6-1,2-13-266,-1 0 0,0-1 0,0 1 0,1-1 0,-1 1 0,0-1 0,0 1 0,1-1 0,-1 1 0,1-1 0,-1 0 0,0 1 0,1-1 0,-1 1 0,1-1 0,-1 0 0,1 1 0,-1-1 0,1 0 0,-1 0 0,1 1 0,-1-1 0,1 0 0,0 0 0,-1 0 0,1 0 0,-1 0 0,1 0 0,0 1 0,-1-2 0,1 1 0,-1 0 0,1 0 0,0 0 0,-1 0 0,1 0 0,-1 0 0,1-1 0,-1 1 0,1 0 0,-1 0 0,1-1 0,-1 1 0,1 0 0,-1-1 0,1 1 0,0-1 0,27-14 0,-6 0 0,-3 1 0,0 2 0,24-12 0,-37 22 0,0-1 0,1 0 0,0 1 0,-1 0 0,1 1 0,0 0 0,0 0 0,0 0 0,0 1 0,0 0 0,9 1 0,-13-1 0,0 1 0,-1 0 0,1 0 0,-1 0 0,0 0 0,1 0 0,-1 0 0,0 0 0,1 1 0,-1-1 0,0 1 0,0 0 0,0 0 0,-1 0 0,1-1 0,0 2 0,-1-1 0,1 0 0,0 2 0,2 3 0,-1-1 0,0 0 0,-1 1 0,0 0 0,3 12 0,-7-79 0,3 46 0,-1 1 0,0-1 0,-1 1 0,-4-18 0,3 22 0,0-1 0,0 0 0,-1 1 0,0-1 0,0 1 0,-1 0 0,0 0 0,-1 0 0,0 0 0,-10-14 0,14 23 0,1 0 1,0 0-1,0 0 0,0 0 0,0 0 1,-1 0-1,1 0 0,0 0 0,0 0 1,0 0-1,0 0 0,-1 0 0,1 0 1,0 0-1,0 0 0,0 0 1,0 0-1,-1 0 0,1 1 0,0-1 1,0 0-1,0 0 0,0 0 0,-1 0 1,1 0-1,0 0 0,0 0 0,0 1 1,0-1-1,0 0 0,0 0 1,0 0-1,0 0 0,-1 1 0,1-1 1,0 0-1,0 0 0,0 0 0,0 0 1,0 1-1,0-1 0,0 0 0,0 0 1,0 0-1,0 0 0,0 1 0,0-1 1,0 0-1,0 0 0,0 0 1,0 0-1,1 1 0,-1-1 0,0 0 1,0 0-1,0 0 0,0 0 0,0 1 1,0-1-1,1 12-80,0-11-124,-1 0 0,1 1 0,0-1 0,0 0 0,0 0-1,0 1 1,0-1 0,0 0 0,0 0 0,0 0 0,0 0 0,1 0 0,-1 0 0,0-1 0,2 2 0,24 4-11756,-5-5-4301</inkml:trace>
</inkml:ink>
</file>

<file path=ppt/ink/ink2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2.222"/>
    </inkml:context>
    <inkml:brush xml:id="br0">
      <inkml:brushProperty name="width" value="0.025" units="cm"/>
      <inkml:brushProperty name="height" value="0.025" units="cm"/>
    </inkml:brush>
  </inkml:definitions>
  <inkml:trace contextRef="#ctx0" brushRef="#br0">33 0 16912,'0'0'11184,"-3"11"-11029,-8 51 212,2 0 0,3 0 1,3 1-1,7 97 0,-4-154-319,0 0 1,1 0-1,0-1 1,0 1-1,1 0 0,-1 0 1,1-1-1,0 1 0,1-1 1,0 0-1,-1 0 0,2 0 1,-1 0-1,6 6 1,-7-8-15,1-1 0,0 0 0,-1 0 0,1-1 1,0 1-1,0-1 0,0 1 0,1-1 1,-1 0-1,0 0 0,0 0 0,1-1 1,-1 1-1,0-1 0,1 0 0,-1 0 0,1 0 1,-1 0-1,0 0 0,1-1 0,-1 0 1,0 1-1,1-1 0,-1 0 0,0-1 0,4-1 1,4-3 23,-2 0 0,1 0 0,-1-1 0,1 0 0,-2 0 0,1-1 1,-1 0-1,-1-1 0,1 1 0,9-17 0,0-2 72,0-1 1,18-45-1,-28 53-130,1-5 0,-5 23 0,-2 14 0,-2 20 0,-1-22 0,1-1 0,1 1 0,0-1 0,0 1 0,1-1 0,0 1 0,1-1 0,0 0 0,6 18 0,-7-26 0,0 0 0,-1 1 0,1-1 0,0 0 0,0 0 0,0 0 0,0 0 0,0 0 0,0 0 0,0 0 0,0-1 0,0 1 0,0 0 0,1-1 0,-1 1 0,0 0 0,0-1 0,1 1 0,-1-1 0,0 0 0,1 0 0,-1 1 0,1-1 0,1 0 0,0-1 0,0 1 0,0-1 0,0 0 0,0 0 0,-1 0 0,1 0 0,0 0 0,0-1 0,-1 1 0,5-4 0,4-5 0,0 1 0,-1-2 0,14-16 0,-22 25 0,16-21 0,27-34 0,-42 54 0,0 0 0,0 0 0,0 1 0,0-1 0,0 1 0,1 0 0,-1-1 0,1 1 0,-1 1 0,1-1 0,0 1 0,0-1 0,6 0 0,-9 2 0,0 0 0,1 0 0,-1 1 0,0-1 0,0 1 0,0-1 0,0 1 0,0-1 0,0 1 0,0 0 0,0-1 0,0 1 0,0 0 0,0 0 0,-1 0 0,1 0 0,0 0 0,0 0 0,-1 0 0,1 0 0,-1 0 0,1 0 0,-1 0 0,1 2 0,14 39 0,-8-20 0,-7-21-62,1 0 0,-1 1 0,1-1 0,-1 0 0,1 0 0,0 0 0,-1 0 0,1 0-1,0 0 1,0 0 0,0 0 0,0 0 0,0 0 0,0 0 0,0 0 0,0-1 0,0 1 0,0 0 0,0-1 0,0 1 0,0-1 0,1 1 0,-1-1 0,0 0 0,0 1-1,1-1 1,-1 0 0,0 0 0,0 0 0,1 0 0,-1 0 0,0 0 0,1 0 0,-1-1 0,0 1 0,0 0 0,1-1 0,-1 1 0,1-1 0,1-1-318,-1 1 0,1-1 1,-1 0-1,0 0 0,1 1 1,-1-2-1,0 1 0,0 0 1,0 0-1,-1-1 0,1 1 1,-1-1-1,1 1 1,-1-1-1,0 0 0,2-5 1,-1-10-8910</inkml:trace>
</inkml:ink>
</file>

<file path=ppt/ink/ink2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2.610"/>
    </inkml:context>
    <inkml:brush xml:id="br0">
      <inkml:brushProperty name="width" value="0.025" units="cm"/>
      <inkml:brushProperty name="height" value="0.025" units="cm"/>
    </inkml:brush>
  </inkml:definitions>
  <inkml:trace contextRef="#ctx0" brushRef="#br0">1 1 22453,'0'0'7463</inkml:trace>
</inkml:ink>
</file>

<file path=ppt/ink/ink2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2.984"/>
    </inkml:context>
    <inkml:brush xml:id="br0">
      <inkml:brushProperty name="width" value="0.025" units="cm"/>
      <inkml:brushProperty name="height" value="0.025" units="cm"/>
    </inkml:brush>
  </inkml:definitions>
  <inkml:trace contextRef="#ctx0" brushRef="#br0">3 310 545,'0'0'22816,"-1"8"-19469,0-6-3143,1 1-1,0-1 1,-1 1-1,1-1 1,0 0 0,1 1-1,-1-1 1,0 0 0,1 1-1,-1-1 1,1 0-1,1 4 1,-1-5-120,0 0 0,0 0 1,0-1-1,0 1 0,1 0 0,-1 0 1,0 0-1,1-1 0,-1 1 0,0-1 1,1 1-1,-1-1 0,1 0 0,-1 1 0,1-1 1,-1 0-1,1 0 0,-1 0 0,1 0 1,-1 0-1,1 0 0,-1-1 0,0 1 1,1 0-1,-1-1 0,1 1 0,-1-1 1,0 0-1,1 1 0,1-2 0,9-4-1,0 0 0,0 0 0,0-2 1,-1 1-1,0-1 0,0-1 0,17-18 0,-3 1-15,38-54 0,-53 67-68,-2-1 0,0-1 0,8-17 0,-14 28 0,0-1 0,-1 1 0,1-1 0,-1 1 0,0-1 0,0 0 0,0 0 0,-1 1 0,1-1 0,-1 0 0,-1 0 0,1 0 0,-1 1 0,1-1 0,-3-7 0,2 11 0,0 0 0,1 0 0,-1 0 0,0 0 0,0 0 0,0 0 0,0 0 0,0 0 0,0 0 0,0 0 0,0 1 0,0-1 0,0 0 0,0 1 0,0-1 0,-1 1 0,1-1 0,0 1 0,0 0 0,-1-1 0,1 1 0,0 0 0,-1 0 0,1 0 0,0 0 0,0 0 0,-1 0 0,1 0 0,0 1 0,-1-1 0,1 0 0,0 1 0,0-1 0,-3 2 0,0 0 0,-1 0 0,0 0 0,1 0 0,-1 1 0,1 0 0,0 0 0,0 0 0,-4 4 0,-7 10 0,1 0 0,1 2 0,1-1 0,0 2 0,1 0 0,1 0 0,1 1 0,1 0 0,1 0 0,1 1 0,0 0 0,2 0 0,-2 25 0,6-43 0,-1 0 0,1 0 0,0-1 0,0 1 0,1 0 0,-1 0 0,1 0 0,0 0 0,0-1 0,0 1 0,1 0 0,-1-1 0,1 1 0,0-1 0,0 1 0,0-1 0,0 0 0,0 0 0,1 0 0,0 0 0,5 5 0,-2-5 0,0 0 0,1 0 0,-1 0 0,0-1 0,1 1 0,0-2 0,-1 1 0,1-1 0,0 0 0,0 0 0,11-1 0,-4 1-332,-1-2 0,0 0 0,22-3 0,-29 2-415,0 0 0,1 0 1,-1 0-1,0-1 0,10-5 1,16-16-10358</inkml:trace>
</inkml:ink>
</file>

<file path=ppt/ink/ink2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4.576"/>
    </inkml:context>
    <inkml:brush xml:id="br0">
      <inkml:brushProperty name="width" value="0.025" units="cm"/>
      <inkml:brushProperty name="height" value="0.025" units="cm"/>
    </inkml:brush>
  </inkml:definitions>
  <inkml:trace contextRef="#ctx0" brushRef="#br0">532 113 5445,'-11'0'3636,"-39"-1"-1064,14-1-285,0 2 0,-42 6 0,67-4-1995,0 0-1,0 0 1,0 1 0,0 1 0,0 0 0,1 0-1,0 1 1,0 1 0,0-1 0,0 2 0,-12 10-1,6-1-229,0 1 0,2 1-1,0 0 1,1 1 0,1 0-1,1 1 1,0 0 0,2 1-1,-9 26 1,6-11-58,2 0-1,2 1 1,1 1 0,-4 67 0,10-86 71,2-1 1,0 1 0,1-1-1,0 1 1,2-1-1,0 0 1,1 0 0,1 0-1,1-1 1,13 26-1,-15-35 4,0 1 0,1-1 0,0 0 0,0 0 0,1 0 0,0-1-1,0 0 1,1-1 0,0 1 0,0-2 0,1 1 0,-1-1 0,1 0-1,0-1 1,1 0 0,-1 0 0,1-1 0,-1 0 0,1-1 0,20 2-1,-12-4 78,0 0-1,0-1 0,-1-1 1,1-1-1,0 0 0,-1-2 0,1 0 1,-1-1-1,-1 0 0,1-1 1,-1-1-1,0-1 0,-1 0 0,0-1 1,19-17-1,-4 1 57,-1-1-1,-1-2 1,-2 0 0,-1-2-1,-1-1 1,20-35 0,-28 39 1,-1-1 0,-2 0 0,-1-1 0,-1-1-1,-2 1 1,0-2 0,-3 1 0,4-38 0,-8 50-89,-2 1 1,0 0-1,-1 0 1,-1 0-1,-1 0 0,-9-35 1,8 42-109,0 0 0,-1 0 0,0 0 0,-1 1 0,0 0 0,-1 0 0,0 0 0,0 1 0,-1 0 0,0 0 0,-14-10 0,15 14-86,1-1 0,-2 2 0,1-1 1,-1 1-1,1 0 0,-1 1 0,0 0 1,0 0-1,-1 1 0,1-1 0,-1 2 1,1 0-1,-1 0 0,1 0 0,-1 1 1,1 0-1,-11 2 0,-2 2-1315,0 1 0,0 0 0,1 2 0,0 1-1,-32 16 1,7-3-5822</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4.166"/>
    </inkml:context>
    <inkml:brush xml:id="br0">
      <inkml:brushProperty name="width" value="0.025" units="cm"/>
      <inkml:brushProperty name="height" value="0.025" units="cm"/>
    </inkml:brush>
  </inkml:definitions>
  <inkml:trace contextRef="#ctx0" brushRef="#br0">43 38 20980,'0'0'8087,"-2"11"-6656,-38 265 838,43-290-2269,0 1 0,1 0 0,7-16 0,10-34 0,-12-10 0,-7 50 0,-1 19 0,-1 8 0,0-1 0,0 0 0,0 0 0,0 1 0,1-1 0,-1 0 0,1 0 0,0 0 0,0 0 0,0 0 0,0 0 0,0 0 0,1-1 0,-1 1 0,1 0 0,0-1 0,0 1 0,0-1 0,0 1 0,0-1 0,0 0 0,1 0 0,-1 0 0,1 0 0,0-1 0,-1 1 0,1-1 0,0 1 0,0-1 0,0 0 0,0 0 0,0 0 0,0-1 0,0 1 0,0-1 0,0 1 0,0-1 0,0 0 0,1 0 0,5-1 0,-2 0 0,0 0 0,1 0 0,-1 0 0,0-1 0,0 0 0,0-1 0,0 1 0,0-1 0,0-1 0,-1 1 0,1-1 0,-1 0 0,0-1 0,0 1 0,-1-1 0,8-8 0,-3-1 0,0 0 0,-1-1 0,-1 0 0,0-1 0,8-23 0,-17 38 0,0 1 0,0 0 0,0 0 0,-1-1 0,1 1 0,0 0 0,0 0 0,-1 0 0,1 0 0,0 0 0,0 1 0,0-1 0,-1 0 0,1 1 0,0-1 0,0 0 0,0 1 0,-2 1 0,-9 5 0,1 0 0,0 2 0,1-1 0,-1 1 0,2 1 0,-15 16 0,20-21 0,0 0 0,1-1 0,-1 1 0,1 0 0,0 1 0,0-1 0,1 0 0,-1 1 0,1 0 0,1 0 0,-1-1 0,1 1 0,0 0 0,0 0 0,0 0 0,1 12 0,1-16 0,0 0 0,0 0 0,0-1 0,0 1 0,0 0 0,0-1 0,0 1 0,0-1 0,1 1 0,-1-1 0,1 0 0,-1 1 0,1-1 0,-1 0 0,1 0 0,0 0 0,-1 0 0,1 0 0,0-1 0,0 1 0,0-1 0,0 1 0,0-1 0,0 1 0,2-1 0,56 3 0,-50-3 0,9 0-71,58-1-2114,-61 0-38,-1-1-1,31-8 1,12-10-11336</inkml:trace>
</inkml:ink>
</file>

<file path=ppt/ink/ink2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5.321"/>
    </inkml:context>
    <inkml:brush xml:id="br0">
      <inkml:brushProperty name="width" value="0.025" units="cm"/>
      <inkml:brushProperty name="height" value="0.025" units="cm"/>
    </inkml:brush>
  </inkml:definitions>
  <inkml:trace contextRef="#ctx0" brushRef="#br0">720 86 2498,'-17'-3'7939,"-1"0"-7308,-1 0 0,1 2 1,-1 0-1,1 1 0,-1 0 1,0 2-1,1 0 1,-1 1-1,1 1 0,-26 9 1,16 1-275,2 1-1,0 0 1,1 2 0,0 1 0,2 2 0,0 0 0,1 1-1,1 1 1,1 1 0,2 0 0,0 2 0,-15 27-1,7-7-7,2 1 0,2 1-1,2 1 1,3 0-1,1 2 1,-11 62-1,22-87-198,1 1-1,2 0 0,0 0 0,2 0 0,0-1 0,5 29 0,-3-45-125,-1 1 0,1-1 0,1-1 0,0 1 0,0 0 0,1-1 0,0 1 0,0-1 0,1 0 0,0 0 0,1-1 0,0 0 0,0 0 0,0 0 0,1 0 0,0-1 0,0 0 0,0-1 1,1 0-1,11 6 0,-4-5 57,0 0 1,0-1 0,0-1-1,1 0 1,-1-2 0,1 1-1,0-2 1,0 0 0,0-1-1,0-1 1,-1 0 0,28-6-1,-9-1 297,0-1 0,-1-1 1,-1-2-1,56-29 0,-38 14-30,-1-3 1,-1-2-1,-2-3 1,-2-1 0,41-42-1,-56 48-134,-2-1 1,0-1-1,-3-1 1,0-2-1,-3 0 0,0-1 1,24-65-1,-38 82-214,0 0 0,-2-1 0,0 0 0,-2 0 0,0-1 0,-1 1 0,-1 0 0,-1-1 0,-1 1 0,-5-34 0,3 40 0,-1 0 0,0 0 0,-1 1 0,-1 0 0,0 0 0,0 0 0,-2 0 0,1 1 0,-2 0 0,1 1 0,-1 0 0,-1 0 0,0 1 0,-1 0 0,-20-14 0,20 16-421,-1 1 1,0 1-1,0 0 1,-1 0-1,-18-5 1,12 6-1002,-1 1 0,1 1-1,-1 0 1,0 2 0,-31 1 0,5 3-7060</inkml:trace>
</inkml:ink>
</file>

<file path=ppt/ink/ink2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5.852"/>
    </inkml:context>
    <inkml:brush xml:id="br0">
      <inkml:brushProperty name="width" value="0.025" units="cm"/>
      <inkml:brushProperty name="height" value="0.025" units="cm"/>
    </inkml:brush>
  </inkml:definitions>
  <inkml:trace contextRef="#ctx0" brushRef="#br0">90 568 10122,'0'0'6304,"-9"3"-4083,-1-1-1511,-27 8 658,9-7 2997,28-3-4251,-1 0-1,1-1 0,0 1 0,-1 0 0,1-1 0,0 1 0,-1 0 0,1-1 1,0 1-1,0 0 0,-1-1 0,1 1 0,0-1 0,0 1 0,0 0 0,-1-1 0,1 1 1,0-1-1,0 1 0,0-1 0,0 1 0,0-1 0,0 1 0,0 0 0,0-1 1,0 1-1,0-1 0,0 0 0,4-28 680,6 3-434,2 0 0,1 0 0,1 2 0,1-1 1,26-31-1,-24 32-267,84-97 286,-17 22-2433,-37 29-4473,-24 22-3417</inkml:trace>
</inkml:ink>
</file>

<file path=ppt/ink/ink2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6.799"/>
    </inkml:context>
    <inkml:brush xml:id="br0">
      <inkml:brushProperty name="width" value="0.025" units="cm"/>
      <inkml:brushProperty name="height" value="0.025" units="cm"/>
    </inkml:brush>
  </inkml:definitions>
  <inkml:trace contextRef="#ctx0" brushRef="#br0">0 276 13837,'0'0'13170,"7"13"-12871,3 11-305,3 6-314,2-1 0,28 44 0,-43-72 241,0 0 0,1-1-1,-1 1 1,0 0 0,1-1 0,-1 1 0,1 0 0,-1-1 0,1 1 0,-1-1 0,1 1 0,0-1 0,-1 1 0,1-1 0,0 1 0,-1-1 0,1 0 0,0 1 0,-1-1 0,1 0 0,0 0 0,0 1 0,-1-1 0,1 0 0,0 0 0,0 0 0,-1 0 0,1 0 0,0 0 0,0 0 0,-1 0 0,1-1 0,0 1 0,0 0-1,-1 0 1,1 0 0,1-1 0,-1-1-59,1 0 0,0 0 0,0 0 0,-1 0 0,1-1 0,-1 1 0,0 0 0,1-1 0,-1 1 0,0-1 0,0-2 0,15-71-3157,-1-109-5770,-15 158 9165,-2 0 0,-6-39 0,-1 33 1359,3 23 96,4 18 1634,4 30-2645,2 0 1,2-1 0,1 0-1,2 0 1,2 0-1,18 44 1,-26-74-498,12 25 553,-14-30-665,0-1 0,-1 0 0,1 0-1,0 0 1,0 0 0,0 0 0,-1 0 0,1 0 0,0 0 0,1 0-1,-1 0 1,0 0 0,0-1 0,0 1 0,0 0 0,1-1 0,-1 1-1,0-1 1,0 0 0,3 1 0,-1-15-5299,-4 12 4407,-1-18-6960</inkml:trace>
</inkml:ink>
</file>

<file path=ppt/ink/ink2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7.128"/>
    </inkml:context>
    <inkml:brush xml:id="br0">
      <inkml:brushProperty name="width" value="0.025" units="cm"/>
      <inkml:brushProperty name="height" value="0.025" units="cm"/>
    </inkml:brush>
  </inkml:definitions>
  <inkml:trace contextRef="#ctx0" brushRef="#br0">1 81 10922,'0'0'9161,"12"49"-8104,0-49 0,6 0-512,4-18-289,4-5-256,-1-4-1954,0-4-2050,-1 0-2754</inkml:trace>
</inkml:ink>
</file>

<file path=ppt/ink/ink2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7.504"/>
    </inkml:context>
    <inkml:brush xml:id="br0">
      <inkml:brushProperty name="width" value="0.025" units="cm"/>
      <inkml:brushProperty name="height" value="0.025" units="cm"/>
    </inkml:brush>
  </inkml:definitions>
  <inkml:trace contextRef="#ctx0" brushRef="#br0">77 152 13100,'0'0'2696,"-6"11"-363,-10 19-1203,3-9-301,2 1 1,0 0-1,-9 29 0,22-47-748,6-7 23,7-10 111,-2-1-104,1 1-1,0 0 0,25-16 0,-34 26-101,-1 0 0,1 0 0,-1 0-1,1 1 1,0 0 0,0 0-1,1 0 1,-1 1 0,0 0 0,0 0-1,1 0 1,-1 1 0,1-1-1,-1 1 1,0 0 0,1 1 0,7 1-1,-11-1 84,0 0 0,1 0 0,-1 0 0,0 0 0,0 1 0,0-1 0,-1 0 0,1 1 0,0 0 0,0 0 0,-1-1 0,1 1 0,-1 0-1,0 0 1,1 0 0,-1 0 0,1 4 0,14 17 1766,-12-62 2893,-5 24-4679,-1-1-1,-1 1 0,0-1 1,-1 1-1,-1 0 1,0 0-1,-1 1 1,0-1-1,-1 1 1,-1 1-1,0-1 1,-16-18-1,20 27-247,54 3-14382,-32-3 7640</inkml:trace>
</inkml:ink>
</file>

<file path=ppt/ink/ink2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7.861"/>
    </inkml:context>
    <inkml:brush xml:id="br0">
      <inkml:brushProperty name="width" value="0.025" units="cm"/>
      <inkml:brushProperty name="height" value="0.025" units="cm"/>
    </inkml:brush>
  </inkml:definitions>
  <inkml:trace contextRef="#ctx0" brushRef="#br0">5 0 7591,'0'0'10800,"-1"13"-9039,-1 6-1127,1 0 0,1 0 0,0 1-1,2-1 1,7 34 0,-8-48-517,0-1 0,0 1 0,1 0 0,-1 0 0,1-1 0,0 1 0,1-1 0,-1 0 0,1 0 0,0 0 0,0 0 0,0 0 0,1 0 0,-1-1 1,1 0-1,0 1 0,0-1 0,0-1 0,0 1 0,0-1 0,1 1 0,-1-1 0,1 0 0,-1-1 0,1 1 0,0-1 0,0 0 0,0 0 0,0-1 0,9 1 0,38-8 599,-45 5-832,1 0-1,0 1 1,0 0 0,0 0 0,0 1-1,0 0 1,0 0 0,11 2-1,-19-1 126,1-1 0,0 0 0,-1 0-1,1 1 1,0-1 0,-1 0-1,1 1 1,0-1 0,-1 1 0,1-1-1,-1 1 1,1-1 0,-1 1 0,1-1-1,-1 1 1,1-1 0,-1 1-1,1 0 1,-1-1 0,0 1 0,1 0-1,-1-1 1,0 1 0,0 0-1,0-1 1,1 1 0,-1 0 0,0 0-1,0-1 1,0 1 0,0 0 0,0 0-1,0-1 1,-1 1 0,1 0-1,0 0 1,0-1 0,0 1 0,-1 0-1,1-1 1,0 1 0,-1 0-1,1-1 1,0 1 0,-1 0 0,1-1-1,-1 1 1,1-1 0,-2 1 0,0 3 238,-1-1 0,1 0 0,-1 0 0,0 0 0,0 0 0,0-1 0,-7 5 0,-1-2 98,-1 0 0,0-1-1,0-1 1,0 0 0,-1 0-1,1-1 1,-1-1-1,-17 0 1,30-1-381,0 0-1,-1 0 1,1 0 0,0 0-1,0 0 1,-1 0 0,1-1-1,0 1 1,-1 0 0,1 0 0,0 0-1,0 0 1,0 0 0,-1 0-1,1 0 1,0-1 0,0 1-1,-1 0 1,1 0 0,0 0-1,0-1 1,0 1 0,0 0-1,-1 0 1,1-1 0,0 1 0,0 0-1,0 0 1,0-1 0,0 1-1,0 0 1,0 0 0,0-1-1,0 1 1,0 0 0,0 0-1,0-1 1,0 1 0,0 0-1,0-1 1,0 1 0,0 0 0,0 0-1,0-1 1,0 1 0,0 0-1,0 0 1,0-1 0,0 1-1,1 0 1,-1 0 0,0 0-1,0-1 1,0 1 0,1 0-1,-1 0 1,0 0 0,0-1 0,0 1-1,1 0 1,-1 0 0,0 0-1,0 0 1,1 0 0,-1 0-1,0-1 1,16-13-4391,4 0-68,3-2-1318</inkml:trace>
</inkml:ink>
</file>

<file path=ppt/ink/ink2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8.202"/>
    </inkml:context>
    <inkml:brush xml:id="br0">
      <inkml:brushProperty name="width" value="0.025" units="cm"/>
      <inkml:brushProperty name="height" value="0.025" units="cm"/>
    </inkml:brush>
  </inkml:definitions>
  <inkml:trace contextRef="#ctx0" brushRef="#br0">0 0 0,'0'0'5477</inkml:trace>
</inkml:ink>
</file>

<file path=ppt/ink/ink2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9.118"/>
    </inkml:context>
    <inkml:brush xml:id="br0">
      <inkml:brushProperty name="width" value="0.025" units="cm"/>
      <inkml:brushProperty name="height" value="0.025" units="cm"/>
    </inkml:brush>
  </inkml:definitions>
  <inkml:trace contextRef="#ctx0" brushRef="#br0">51 181 32,'0'0'9556,"0"-9"-5040,3-43 1159,-3 51-5590,0 1 1,0 0-1,0-1 1,0 1-1,0 0 1,0 0-1,-1-1 1,1 1-1,0 0 1,0 0-1,0-1 1,0 1-1,0 0 1,0 0-1,0-1 1,-1 1-1,1 0 1,0 0 0,0 0-1,0-1 1,-1 1-1,1 0 1,0 0-1,0 0 1,0 0-1,-1-1 1,1 1-1,0 0 1,-1 0-1,1 0 1,0 0-1,0 0 1,-1 0-1,1 0 1,0 0-1,0 0 1,-1 0-1,1 0 1,0 0-1,-1 0 1,1 0-1,0 0 1,0 0-1,-1 0 1,1 0-1,0 0 1,0 0-1,-1 0 1,1 1-1,0-1 1,0 0-1,-1 0 1,1 0 0,0 0-1,-1 1 1,-13 12 869,8 3-644,1-1-1,0 1 1,1 1 0,1-1-1,1 0 1,0 1 0,1-1-1,1 1 1,2 16 0,-2-32-297,0-1 1,0 0-1,0 1 1,0-1-1,0 0 1,0 0 0,0 1-1,0-1 1,0 0-1,0 1 1,0-1-1,0 0 1,0 1-1,0-1 1,1 0-1,-1 0 1,0 1-1,0-1 1,0 0 0,0 0-1,1 1 1,-1-1-1,0 0 1,0 0-1,0 1 1,1-1-1,-1 0 1,0 0-1,0 0 1,1 0-1,-1 1 1,0-1 0,1 0-1,-1 0 1,0 0-1,0 0 1,1 0-1,-1 0 1,0 0-1,1 0 1,14-7 416,11-16 218,4-16-260,-8 11-284,32-33-1,-54 60-108,1 0 0,-1 0 0,1 1-1,-1-1 1,1 0 0,-1 1 0,1-1 0,-1 1 0,1-1 0,0 0 0,-1 1 0,1-1 0,0 1-1,0 0 1,-1-1 0,1 1 0,0 0 0,0-1 0,-1 1 0,1 0 0,0 0 0,0-1-1,0 1 1,0 0 0,-1 0 0,1 0 0,0 0 0,0 0 0,0 1 0,0-1 0,-1 0 0,1 0-1,0 0 1,0 1 0,0-1 0,-1 0 0,1 1 0,0-1 0,0 1 0,-1-1 0,1 1-1,0-1 1,-1 1 0,1-1 0,0 2 0,0 1 134,1 0 0,-1 0-1,0 0 1,0 0 0,0 1 0,0-1-1,-1 0 1,1 0 0,-1 1 0,0 3-1,-3-184 496,39 175-3817,3-2-5350,-18-5 2115</inkml:trace>
</inkml:ink>
</file>

<file path=ppt/ink/ink2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09.461"/>
    </inkml:context>
    <inkml:brush xml:id="br0">
      <inkml:brushProperty name="width" value="0.025" units="cm"/>
      <inkml:brushProperty name="height" value="0.025" units="cm"/>
    </inkml:brush>
  </inkml:definitions>
  <inkml:trace contextRef="#ctx0" brushRef="#br0">83 0 12524,'0'0'14755,"-8"9"-13543,2-3-1136,-1 0 266,0 1 0,1 0 0,0 0 0,0 0 0,0 1 0,1 0 0,0 0 1,1 0-1,-7 17 0,15-24-455,-1 0 1,1-1 0,0 1 0,0 0 0,-1-1 0,1 0 0,0 0 0,0 0 0,-1-1 0,1 1-1,4-2 1,38-12-576,-36 10 690,1 0 1,-1 1 0,1 1-1,0 0 1,18-2 0,-29 5 45,1-1 0,0 0 1,-1 1-1,1-1 1,-1 1-1,1-1 0,-1 0 1,1 1-1,-1 0 1,0-1-1,1 1 0,-1-1 1,0 1-1,1-1 1,-1 1-1,0 0 0,1-1 1,-1 1-1,0 0 0,0-1 1,0 1-1,0 0 1,0-1-1,0 1 0,0 0 1,0-1-1,0 1 1,0 0-1,0-1 0,0 1 1,0 0-1,-1-1 1,1 1-1,-1 0 0,-6 27 901,1-18-879,0 1-1,-1-2 1,0 1 0,0-1-1,-1 0 1,-17 15-1,22-22-216,1 1 1,-1-1-1,0 0 0,0 1 0,0-1 0,0 0 0,0-1 0,0 1 0,-1-1 0,1 1 0,-1-1 0,1 0 0,-1 0 0,1 0 0,-1-1 0,1 1 0,-1-1 0,0 0 0,1 0 0,-1 0 0,1-1 0,-1 1 0,0-1 0,1 0 0,-1 0 1,-5-2-1,-11-14-8037</inkml:trace>
</inkml:ink>
</file>

<file path=ppt/ink/ink2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0.132"/>
    </inkml:context>
    <inkml:brush xml:id="br0">
      <inkml:brushProperty name="width" value="0.025" units="cm"/>
      <inkml:brushProperty name="height" value="0.025" units="cm"/>
    </inkml:brush>
  </inkml:definitions>
  <inkml:trace contextRef="#ctx0" brushRef="#br0">645 96 5189,'-17'-4'9935,"-4"0"-8769,0 0 0,-33-1 1,44 5-972,0 0 0,0 1 0,0 0 0,0 0 0,0 1 1,0 1-1,1 0 0,-1 0 0,-16 8 0,4 3-75,2 0 0,0 1 0,0 1-1,2 0 1,0 2 0,1 0 0,1 1-1,0 1 1,-18 31 0,3 2 182,2 1 0,-36 97-1,43-90 68,3 1 0,-16 91 0,29-114-53,1 0 1,2 0-1,2 0 1,2 1-1,6 48 1,-5-76-280,0 0-1,1 0 1,0-1 0,1 1-1,0-1 1,1 0 0,0 0-1,1-1 1,0 1-1,1-1 1,0 0 0,0-1-1,1 0 1,0 0 0,1-1-1,0 0 1,0 0 0,12 6-1,-10-8-32,0 0 0,0-1 0,1 0 0,-1-1 0,1-1 0,0 0 0,1 0 1,-1-2-1,0 1 0,1-1 0,-1-1 0,0 0 0,1-1 0,-1 0 0,0-1 0,1 0 0,18-7 0,-6 0 45,1-2 0,-1 0 0,-1-2 0,0 0 0,-1-2 0,23-18 0,123-118 1022,-87 69 37,109-143-1,-155 177-736,-2-3-1,-3 0 1,-1-2 0,38-99-1,-61 132-290,-1 1 0,-1-1 0,0-1 1,-2 1-1,0 0 0,-1-38 0,-2 49-66,0 0 0,-1 1 1,-1-1-1,0 0 0,0 1 1,0 0-1,-1-1 0,0 1 1,-1 0-1,0 0 0,0 1 1,-1-1-1,0 1 0,0 0 1,0 0-1,-1 1 0,0-1 1,-9-6-1,-2 2-13,-1 0 1,0 1-1,0 0 0,-1 2 1,0 0-1,-1 1 0,0 1 1,0 1-1,0 1 0,-24-2 1,-9 1-27,-1 2 1,-92 8-1,117-3-82,0 2 1,0 1-1,-44 14 0,58-13-393,0-1 0,1 2 0,-17 10 0,23-12-626,0 1 0,0 0 1,0 1-1,1-1 0,-13 16 0,11-6-6000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09.936"/>
    </inkml:context>
    <inkml:brush xml:id="br0">
      <inkml:brushProperty name="width" value="0.025" units="cm"/>
      <inkml:brushProperty name="height" value="0.025" units="cm"/>
    </inkml:brush>
  </inkml:definitions>
  <inkml:trace contextRef="#ctx0" brushRef="#br0">163 83 6822,'0'0'11515,"2"-10"-8792,4-34 186,-5 43-2800,-1 0 0,0 0 0,0-1 0,-1 1 0,1 0 0,0 0 0,0 0 0,-1 0 0,1 0 0,0 0 0,-1 0 0,1 0 0,-1 0 0,1 0 0,-1 0 0,0 0 0,1 0 0,-1 0 0,0 0-1,0 1 1,1-1 0,-1 0 0,0 0 0,0 1 0,0-1 0,0 1 0,0-1 0,0 1 0,0-1 0,0 1 0,0 0 0,0-1 0,0 1 0,-1 0 0,1 0 0,0 0 0,-1 0 0,-2-1-31,0 1 1,0 0-1,0 0 1,1 1-1,-1-1 1,0 1-1,0 0 1,-6 2 0,4 1-59,0 0 0,0 0 1,0 0-1,0 1 0,1 0 1,0 0-1,0 1 0,0-1 1,0 1-1,1 0 0,0 0 1,1 1-1,-5 8 1,3-4-18,0 0 1,1 0 0,0 1 0,1-1-1,1 1 1,-1 0 0,0 17 0,3-27 1,0 0 1,0 0 0,0-1-1,0 1 1,0 0 0,1 0-1,-1-1 1,0 1-1,1 0 1,0-1 0,-1 1-1,1-1 1,0 1 0,0-1-1,-1 1 1,1-1 0,0 1-1,1-1 1,-1 0 0,0 1-1,0-1 1,1 0 0,-1 0-1,0 0 1,1 0 0,-1 0-1,1 0 1,-1-1 0,1 1-1,0 0 1,-1-1 0,1 1-1,0-1 1,-1 0 0,1 1-1,0-1 1,0 0-1,-1 0 1,1 0 0,0 0-1,2-1 1,4 0 100,0 0 0,0-1 0,0 0 0,-1 0-1,1 0 1,-1-1 0,1-1 0,8-4 0,6-5 200,0-2-1,-1 0 1,0-1 0,-1-1-1,-1-1 1,-1-1-1,25-33 1,-40 73-306,-5 13 0,-5 28 0,7-61 0,0-1 0,0 0 0,0 1 0,0-1 0,0 1 0,1-1 0,-1 1 0,0-1 0,0 0 0,0 1 0,0-1 0,0 1 0,1-1 0,-1 0 0,0 1 0,0-1 0,1 0 0,-1 1 0,0-1 0,1 0 0,-1 1 0,0-1 0,1 0 0,-1 0 0,0 1 0,1-1 0,-1 0 0,0 0 0,1 0 0,-1 0 0,1 0 0,-1 1 0,1-1 0,20-2 0,16-14 0,14-20 0,-31 21 0,0 1 0,35-18 0,-54 32 0,-1-1 0,1 1 0,0-1 0,0 1 0,0 0 0,0-1 0,0 1 0,0 0 0,0 0 0,0 0 0,-1 0 0,1 0 0,0 0 0,0 0 0,0 0 0,0 0 0,0 0 0,0 0 0,0 0 0,0 1 0,0-1 0,0 0 0,0 1 0,-1-1 0,1 1 0,0-1 0,1 2 0,-1-1 0,0 1 0,0 0 0,1-1 0,-1 1 0,0 0 0,-1 0 0,1 0 0,0 0 0,-1 0 0,1 0 0,-1 0 0,1 3 0,0 11 0,-1 0 0,-2 30 0,1-30 0,-3 42 0,4-57 0,1-1 0,0 1 0,0-1 0,-1 0 0,1 0 0,0 1 0,0-1 0,0 0 0,-1 0 0,1 0 0,0 0 0,0 0 0,0 0 0,0 0 0,-1 0 0,1 0 0,0 0 0,0 0 0,0 0 0,0-1 0,-1 1 0,2-1 0,14-6 0,-1 0 0,-1-1 0,1-1 0,-2 0 0,1-1 0,15-15 0,18-12 0,-33 27 0,-9 6 0,-1 0 0,1 0 0,1 1 0,-1 0 0,0 0 0,1 0 0,7-2 0,-12 5 0,-1 1 0,0-1 0,1 0 0,-1 0 0,1 0 0,-1 0 0,0 1 0,1-1 0,-1 0 0,1 0 0,-1 1 0,0-1 0,1 0 0,-1 0 0,0 1 0,0-1 0,1 1 0,-1-1 0,0 0 0,0 1 0,1-1 0,-1 0 0,0 1 0,0-1 0,0 1 0,0-1 0,0 1 0,0-1 0,0 0 0,1 1 0,-1-1 0,0 1 0,0-1 0,-1 1 0,1-1 0,0 1 0,0 19 0,0-19 0,-1 10-1372,0-7-278,0 1-1,1-1 1,0 0 0,0 1 0,0-1 0,0 0-1,2 9 1</inkml:trace>
</inkml:ink>
</file>

<file path=ppt/ink/ink2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0.848"/>
    </inkml:context>
    <inkml:brush xml:id="br0">
      <inkml:brushProperty name="width" value="0.025" units="cm"/>
      <inkml:brushProperty name="height" value="0.025" units="cm"/>
    </inkml:brush>
  </inkml:definitions>
  <inkml:trace contextRef="#ctx0" brushRef="#br0">186 0 17104,'0'0'2803,"-10"3"-353,4-2-2281,-1 1 0,1 0 0,0 1 0,0-1-1,1 1 1,-1 0 0,0 0 0,1 1 0,0 0 0,0 0 0,0 0-1,0 1 1,1-1 0,0 1 0,0 0 0,0 0 0,0 1 0,-4 9 0,-3 4 37,1 2 1,0-1-1,1 2 1,2-1-1,0 1 1,1 0-1,1 0 1,1 1 0,2-1-1,0 1 1,1 0-1,3 35 1,-2-55-198,1 1 1,-1-1 0,1 0-1,-1 0 1,1 1 0,0-1-1,0 0 1,1 0 0,-1 0-1,1 0 1,-1 0-1,1-1 1,0 1 0,0 0-1,0-1 1,0 1 0,1-1-1,-1 0 1,1 0 0,-1 0-1,1 0 1,0 0 0,0 0-1,-1-1 1,1 0-1,0 1 1,1-1 0,-1 0-1,0 0 1,0-1 0,0 1-1,1-1 1,-1 1 0,4-1-1,1-1-146,0 1 0,-1-1 0,1-1 0,0 1 0,-1-1 0,1-1 0,-1 1 0,0-1 0,0 0 0,0-1 1,0 0-1,0 0 0,10-9 0,0-3-834,0-1 1,-1 0-1,-1-2 1,0 1 0,-2-2-1,18-32 1,-21 31-1273,0-1 0,-1-1 0,10-36 0,-9 2-4339</inkml:trace>
</inkml:ink>
</file>

<file path=ppt/ink/ink2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1.252"/>
    </inkml:context>
    <inkml:brush xml:id="br0">
      <inkml:brushProperty name="width" value="0.025" units="cm"/>
      <inkml:brushProperty name="height" value="0.025" units="cm"/>
    </inkml:brush>
  </inkml:definitions>
  <inkml:trace contextRef="#ctx0" brushRef="#br0">12 123 5029,'-1'10'4719,"-1"5"-3751,-1-3 10,1 0 0,0 0 0,1 0 0,0 1 0,1-1 0,1 1 0,2 19 0,-2-31-946,0 1-1,0-1 1,0 0-1,-1 0 1,1 0 0,0 0-1,0 0 1,1 0-1,-1 0 1,0-1-1,0 1 1,0 0-1,1-1 1,-1 1 0,0-1-1,0 1 1,1-1-1,-1 1 1,0-1-1,1 0 1,-1 0-1,1 0 1,-1 0-1,0 0 1,1 0 0,-1 0-1,1 0 1,-1 0-1,0-1 1,3 0-1,-1 1 182,-1-1-1,0 0 1,1 1-1,-1-1 1,0 0 0,0 0-1,0 0 1,0-1-1,1 1 1,-1 0-1,-1-1 1,1 1-1,0-1 1,0 0-1,-1 0 1,4-3-1,1-14 663,-1-1-1,-1 1 0,-1-1 1,0 0-1,-1-26 0,-2-63 1498,0 107-1619,-2 51-796,3 53 173,-1-93-7,1 0 1,1-1 0,-1 1 0,2 0 0,-1-1 0,1 1-1,0-1 1,8 14 0,-10-20-122,0 0 0,0-1 0,1 1 0,-1 0 0,0-1 1,1 1-1,-1-1 0,1 0 0,-1 0 0,1 1 0,0-1 0,0 0 0,-1 0 0,1 0 0,0-1 1,0 1-1,0 0 0,0-1 0,0 1 0,0-1 0,0 0 0,0 0 0,0 0 0,0 0 0,0 0 1,0 0-1,0 0 0,0 0 0,0-1 0,0 1 0,0-1 0,0 0 0,0 1 0,0-1 0,-1 0 1,1 0-1,0 0 0,0-1 0,-1 1 0,1 0 0,-1 0 0,2-3 0,3-1-28,0 0 0,0 0 0,-1-1 0,0 0 0,0 0 0,-1-1-1,0 1 1,0-1 0,6-13 0,-3-15-2683,-4-1-3374,-3 7-1193</inkml:trace>
</inkml:ink>
</file>

<file path=ppt/ink/ink2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1.598"/>
    </inkml:context>
    <inkml:brush xml:id="br0">
      <inkml:brushProperty name="width" value="0.025" units="cm"/>
      <inkml:brushProperty name="height" value="0.025" units="cm"/>
    </inkml:brush>
  </inkml:definitions>
  <inkml:trace contextRef="#ctx0" brushRef="#br0">1 0 13357,'0'0'14851,"0"10"-14771,8 59 523,3-1 1,37 125-1,-45-182-721,1 4 150,1 1 0,1-1 0,14 27 0,-19-40-207,0 1 1,1 0-1,-1-1 0,1 0 1,0 1-1,0-1 0,0 0 1,0 0-1,0 0 0,0 0 1,0 0-1,1 0 0,-1-1 1,1 1-1,-1-1 0,1 0 1,0 0-1,0 0 0,-1 0 0,1 0 1,0 0-1,0-1 0,0 1 1,0-1-1,0 0 0,0 0 1,0 0-1,3-1 0,-4 0-230,1 1-1,-1-1 0,0 0 0,0 0 1,0 0-1,0 0 0,0-1 1,-1 1-1,1 0 0,0-1 0,0 1 1,-1-1-1,1 0 0,-1 0 1,0 1-1,1-1 0,-1 0 0,0 0 1,0 0-1,1-4 0,11-28-9390</inkml:trace>
</inkml:ink>
</file>

<file path=ppt/ink/ink2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2.452"/>
    </inkml:context>
    <inkml:brush xml:id="br0">
      <inkml:brushProperty name="width" value="0.025" units="cm"/>
      <inkml:brushProperty name="height" value="0.025" units="cm"/>
    </inkml:brush>
  </inkml:definitions>
  <inkml:trace contextRef="#ctx0" brushRef="#br0">15 28 15118,'0'0'10800,"-3"14"-10085,-2 20-45,1 0-1,2 1 1,2 0 0,1-1-1,2 1 1,8 45-1,21 42 5,-27-106-658,0 0 0,1-1 0,1 0-1,1 0 1,14 20 0,-22-34-15,1 0 1,-1-1-1,0 1 0,1 0 1,-1-1-1,1 1 0,-1 0 0,1-1 1,-1 1-1,1-1 0,-1 1 1,1-1-1,0 1 0,-1-1 1,1 0-1,0 1 0,0-1 1,-1 0-1,1 1 0,0-1 1,-1 0-1,1 0 0,0 0 0,0 1 1,0-1-1,-1 0 0,2 0 1,-1-1 9,0 0 0,0 1 1,-1-1-1,1 0 0,0 0 1,-1 0-1,1 1 0,-1-1 1,1 0-1,-1 0 0,1 0 1,-1 0-1,1 0 0,-1 0 1,0 0-1,0 0 0,1-1 1,3-49 375,-4 50-385,0-16-83,0 0-1,-1 0 1,0 0 0,-2 1-1,0-1 1,0 0 0,-2 1-1,0-1 1,-1 1 0,0 1 0,-2-1-1,-8-14 1,16 30 64,0 0 1,-1-1-1,1 1 0,0 0 1,0-1-1,0 1 1,0 0-1,0-1 0,0 1 1,0 0-1,0 0 1,-1-1-1,1 1 0,0 0 1,0 0-1,0-1 0,-1 1 1,1 0-1,0 0 1,0 0-1,-1-1 0,1 1 1,0 0-1,0 0 0,-1 0 1,1 0-1,0 0 1,0 0-1,-1-1 0,1 1 1,0 0-1,-1 0 1,1 0-1,0 0 0,-1 0 1,1 0-1,0 0 0,0 0 1,-1 0-1,1 0 1,0 0-1,-1 1 0,1-1 1,0 0-1,-1 0 1,-1 18-342,9 27 220,-7-42 147,1-1 1,0 1-1,0-1 0,0 0 1,0 1-1,0-1 0,0 0 1,1 0-1,-1 0 1,1 0-1,0 0 0,-1 0 1,1 0-1,0-1 0,0 1 1,0 0-1,1-1 0,-1 0 1,0 1-1,0-1 0,1 0 1,-1 0-1,0-1 0,1 1 1,-1 0-1,1-1 0,0 1 1,-1-1-1,1 0 0,-1 0 1,1 0-1,-1 0 0,1 0 1,-1-1-1,1 1 0,-1-1 1,1 0-1,-1 1 0,1-1 1,-1 0-1,0-1 0,1 1 1,-1 0-1,0-1 0,0 1 1,0-1-1,0 1 0,0-1 1,0 0-1,-1 0 1,1 0-1,-1 0 0,1 0 1,-1 0-1,2-4 0,2-3 90,0 0-1,0 0 0,-1-1 1,0 0-1,-1 0 1,0 0-1,0 0 0,-1 0 1,0 0-1,-1-1 0,-1 1 1,1-1-1,-3-16 1,2 27-100,0 0 0,0 0 0,0 0 1,-1 0-1,1 0 0,0 0 1,0 0-1,0 0 0,0 0 0,-1 0 1,1 0-1,0 1 0,0-1 1,0 0-1,0 0 0,0 0 1,-1 0-1,1-1 0,0 1 0,0 0 1,0 0-1,0 0 0,-1 0 1,1 0-1,0 0 0,0 0 0,0 0 1,0 0-1,0 0 0,-1 0 1,1 0-1,0 0 0,0-1 0,0 1 1,0 0-1,0 0 0,0 0 1,0 0-1,0 0 0,-1 0 0,1-1 1,0 1-1,0 0 0,0 0 1,0 0-1,0 0 0,0 0 1,0-1-1,0 1 0,0 0 0,0 0 1,0 0-1,0 0 0,0-1 1,0 1-1,0 0 0,0 0 0,0 0 1,-4 13-172,2 2 234,2 1 0,0-1 1,1 0-1,3 19 0,-4-32-46,1 0-1,-1 1 1,1-1 0,0 0-1,-1 0 1,1 0 0,0 1-1,1-1 1,-1 0 0,0 0-1,1 0 1,-1 0 0,1-1-1,-1 1 1,4 2 0,-3-3-12,0 0 1,-1-1 0,1 1-1,0-1 1,0 0 0,0 1-1,-1-1 1,1 0-1,0 0 1,0 0 0,0 0-1,-1-1 1,1 1 0,0 0-1,0-1 1,0 1 0,-1-1-1,1 0 1,0 0 0,-1 1-1,1-1 1,-1 0 0,1 0-1,1-2 1,2-2-5,1-1 0,-1 0 0,-1 0 0,1 0 0,-1 0 0,0-1 0,-1 0 0,6-13 0,-3 10 0,-7 11 0,1 0 0,0 1 0,0-1 0,-1 0 0,1 1 0,0-1 0,0 0 0,0 1 0,0-1 0,1 1 0,-1-1 0,0 0 0,1 1 0,-1-1 0,1 0 0,-1 0 0,1 1 0,-1-1 0,1 0 0,0 0 0,0 0 0,-1 0 0,1 0 0,0 0 0,1 1 0,0-2 0,-1-1 0,1 1 0,-1-1 0,0 1 0,1-1 0,-1 0 0,0 0 0,0 1 0,0-1 0,1 0 0,-1 0 0,0 0 0,0 0 0,0 0 0,-1-1 0,1 1 0,0 0 0,1-2 0,6-10 0,0-1 0,0 1 0,6-20 0,1-33 0,-14 62 0,-1-1 0,1 1 0,-1 0 0,0 0 0,0-1 0,0 1 0,-1 0 0,1-1 0,-1 1 0,0 0 0,-1 0 0,1 0 0,-3-5 0,7 10-182,-1 0-1,1 0 1,-1 0-1,1-1 1,-1 1-1,1-1 1,0 1 0,-1-1-1,1 0 1,-1 0-1,1 0 1,5-1-1,39-6-3942,-36 4 2321,0-1-1,-1 0 1,1-1 0,15-10-1,10-7-6859</inkml:trace>
</inkml:ink>
</file>

<file path=ppt/ink/ink2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2.948"/>
    </inkml:context>
    <inkml:brush xml:id="br0">
      <inkml:brushProperty name="width" value="0.025" units="cm"/>
      <inkml:brushProperty name="height" value="0.025" units="cm"/>
    </inkml:brush>
  </inkml:definitions>
  <inkml:trace contextRef="#ctx0" brushRef="#br0">91 510 17104,'0'0'2402,"-10"4"-85,6-3-2131,-1 1 0,1 0 0,-1 0 0,1 0 0,0 0 0,0 0 0,0 1 0,0 0 0,1 0 0,-1 0-1,1 0 1,0 0 0,-1 1 0,2-1 0,-1 1 0,0 0 0,1 0 0,-1 0 0,1 0 0,0 1 0,1-1 0,-1 1 0,1-1-1,0 1 1,0-1 0,0 1 0,1-1 0,-1 7 0,1-9-177,0-1-1,0 1 1,0-1-1,0 1 1,0 0 0,0-1-1,0 1 1,0-1-1,1 1 1,-1 0-1,0-1 1,1 1 0,0-1-1,-1 1 1,1-1-1,0 1 1,0-1 0,0 0-1,0 1 1,0-1-1,0 0 1,0 0-1,0 0 1,0 0 0,1 0-1,-1 0 1,0 0-1,1 0 1,-1 0-1,1-1 1,-1 1 0,1-1-1,-1 1 1,1-1-1,-1 1 1,1-1 0,-1 0-1,1 0 1,0 0-1,-1 0 1,1 0-1,0 0 1,-1 0 0,1 0-1,-1-1 1,1 1-1,-1 0 1,1-1-1,2-1 1,2 0 32,0 0 0,0-1 1,0 0-1,0 0 0,0 0 0,-1-1 1,0 0-1,0 0 0,0 0 0,0-1 0,8-9 1,-2-6 15,0 0 1,-2-2 0,0 1 0,-1-1 0,8-36 0,-14 57-1026,0 13 543,2 31 553,-1-10 213,-3-31-286,0 0 1,0 0-1,1 0 1,-1 0-1,0 0 1,1 0-1,-1 0 0,1 0 1,0 0-1,-1-1 1,1 1-1,0 0 0,0 0 1,1-1-1,-1 1 1,0 0-1,0-1 0,1 1 1,-1-1-1,1 0 1,-1 1-1,1-1 1,0 0-1,-1 0 0,1 0 1,0 0-1,2 0 1,-2-1 57,1 0 0,-1 0 1,1 0-1,-1-1 0,0 1 1,1-1-1,-1 1 0,0-1 1,1 0-1,-1 0 0,0 0 1,0-1-1,0 1 1,0 0-1,0-1 0,0 1 1,0-1-1,-1 0 0,1 1 1,0-1-1,-1 0 0,2-2 1,12-17-22,-1 0 0,-1-1-1,0-1 1,-2 0 0,-1 0 0,-1-1 0,-1 0 0,6-28 0,-4 4-37,-2 0 0,-3 0-1,0-64 1,-5 106-55,-1 0 0,0 0 0,0 0 0,0 0 0,0 0 0,-3-6 0,4 11 0,-1 0 0,1 0 0,0 1 0,-1-1 0,1 0 0,-1 1 0,1-1 0,-1 0 0,1 1 0,-1-1 0,1 0 0,-1 1 0,1-1 0,-1 1 0,0-1 0,1 1 0,-1-1 0,0 1 0,0 0 0,1-1 0,-3 1 0,2 0 0,0 0 0,0 0 0,0 1 0,-1-1 0,1 1 0,0-1 0,0 1 0,0-1 0,0 1 0,0-1 0,0 1 0,0 0 0,0 0 0,0 0 0,0-1 0,1 1 0,-1 0 0,0 0 0,0 0 0,0 2 0,-6 8 0,0 1 0,1 1 0,0-1 0,1 1 0,0 0 0,1 0 0,1 1 0,-2 13 0,-2 17 0,-1 53 0,7-83 0,1 1 0,0 0 0,1 0 0,1 0 0,0-1 0,1 1 0,5 16 0,-6-27 0,0 0 0,0 0 0,0 0 0,0 0 0,0 0 0,1 0 0,0-1 0,0 1 0,0-1 0,0 0 0,0 0 0,1 0 0,-1 0 0,1 0 0,0-1 0,0 0 0,0 1 0,0-2 0,0 1 0,0 0 0,1-1 0,-1 0 0,1 0 0,-1 0 0,1 0 0,-1-1 0,7 0 0,-4 0-197,1 0 0,-1-1-1,1 0 1,-1 0 0,1 0 0,-1-1 0,0-1 0,0 1-1,0-1 1,11-6 0,-12 6-597,0-1 1,0-1-1,0 1 0,-1-1 1,1 0-1,7-10 0,9-20-11948</inkml:trace>
</inkml:ink>
</file>

<file path=ppt/ink/ink2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3.586"/>
    </inkml:context>
    <inkml:brush xml:id="br0">
      <inkml:brushProperty name="width" value="0.025" units="cm"/>
      <inkml:brushProperty name="height" value="0.025" units="cm"/>
    </inkml:brush>
  </inkml:definitions>
  <inkml:trace contextRef="#ctx0" brushRef="#br0">89 172 9993,'0'0'14670,"-9"4"-11878,5-1-2693,-1-1 0,0 1 0,1 0 0,-1 0 0,1 1 0,0-1 0,0 1 1,0 0-1,1 0 0,-1 0 0,1 1 0,0-1 0,0 1 0,0 0 0,1 0 0,0 0 0,0 0 0,0 0 0,-1 6 0,0 5-88,0 1-1,1-1 1,0 1 0,1 21-1,2-34-8,-1 1-1,1-1 1,-1 1 0,1 0-1,1-1 1,-1 1-1,1-1 1,-1 0-1,4 5 1,-4-7-2,0-1 0,0 1 1,0-1-1,0 1 0,1-1 0,-1 0 1,1 0-1,-1 1 0,1-1 0,-1 0 1,1 0-1,0 0 0,-1-1 0,1 1 1,0 0-1,0-1 0,-1 1 0,1-1 1,0 1-1,0-1 0,0 0 0,3 0 1,-2 0 6,1-1 1,-1 0 0,1 0-1,-1 0 1,0-1 0,1 1-1,-1-1 1,0 1 0,0-1-1,0 0 1,0 0 0,0 0 0,-1-1-1,1 1 1,-1-1 0,1 0-1,-1 1 1,0-1 0,0 0-1,3-6 1,3-6 129,0-1-1,11-32 1,-8 10 310,-2-1 1,-2-1-1,-2 0 1,-1 0-1,-3-74 1,-1 150-458,-2-12-99,2 0 1,0 1 0,2-1 0,1 0 0,1 0 0,0-1 0,13 37 0,-15-57-139,-1-1 0,0 1 1,1-1-1,-1 0 1,1 1-1,-1-1 0,1 0 1,0 0-1,0 0 1,0 0-1,1 0 0,-1 0 1,3 1-1,-4-3 9,0 1-1,0-1 0,0 1 1,0-1-1,1 0 0,-1 0 1,0 0-1,0 1 0,0-1 1,1 0-1,-1 0 0,0-1 1,0 1-1,0 0 0,1 0 1,-1-1-1,0 1 0,0 0 1,0-1-1,0 1 0,0-1 1,0 0-1,0 1 0,0-1 1,0 0-1,0 0 0,0 1 1,0-1-1,0 0 0,0 0 1,-1 0-1,2-1 0,13-23-5974</inkml:trace>
</inkml:ink>
</file>

<file path=ppt/ink/ink2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4.814"/>
    </inkml:context>
    <inkml:brush xml:id="br0">
      <inkml:brushProperty name="width" value="0.025" units="cm"/>
      <inkml:brushProperty name="height" value="0.025" units="cm"/>
    </inkml:brush>
  </inkml:definitions>
  <inkml:trace contextRef="#ctx0" brushRef="#br0">30 131 16400,'0'0'9801,"-3"15"-9678,-3 16-41,2 0 1,1 0 0,2 0 0,1 0-1,4 34 1,0-32 332,24 176 2426,-21-171-2505,2 0 1,2 0-1,20 48 1,-23-71-380,-6-17-244,-13-27-83,-23-17-681,23 31 153,-1-1 1,2 1-1,-15-32 1,22 40 805,1 0 0,0 0 1,0 0-1,0 0 0,1 0 0,0-1 1,1 1-1,-1 0 0,2-1 1,-1 1-1,1 0 0,0-1 1,3-11-1,7-13 361,1 1 0,22-43 0,12-27 798,-32 63-501,15-69 0,-26 90-462,0-1 1,-1 0-1,-1-1 0,-1 1 1,0 0-1,-4-22 1,4 40-108,0-1 1,0 1 0,0 0 0,0 0 0,0-1-1,0 1 1,0 0 0,0 0 0,0-1-1,0 1 1,0 0 0,0 0 0,0-1-1,0 1 1,0 0 0,0 0 0,0 0 0,0-1-1,-1 1 1,1 0 0,0 0 0,0-1-1,0 1 1,0 0 0,0 0 0,-1 0 0,1-1-1,0 1 1,0 0 0,0 0 0,-1 0-1,1 0 1,0 0 0,0 0 0,0-1 0,-1 1-1,1 0 1,0 0 0,0 0 0,-1 0-1,1 0 1,0 0 0,0 0 0,-1 0-1,1 0 1,0 0 0,-1 0 0,-4 14-601,1 65 449,12 140 0,-3-170 736,2 0 1,3-1 0,1 0-1,20 50 1,-27-88-479,17 41 166,-20-49-264,0 0 0,0 0 0,0 0 0,0 0 0,0-1 1,0 1-1,0 0 0,0-1 0,1 1 0,-1-1 0,1 1 0,-1-1 0,1 0 0,0 0 0,-1 0 0,1 0 0,0 0 0,0 0 0,0 0 1,2 1-1,-3-7-59,0 0 1,0 1 0,-1-1 0,1 0 0,-1 1-1,0-1 1,0 0 0,-2-7 0,-4-23-51,-1 0 1,-14-38-1,12 46-113,2 0 0,0-1 0,2 1 0,-3-49 0,8 75 207,0 1 0,0 0 0,0 0 0,0-1 0,0 1 0,-1 0 0,1 0 0,0 0 0,1-1-1,-1 1 1,0 0 0,0 0 0,0 0 0,0-1 0,0 1 0,0 0 0,0 0 0,0 0 0,0-1 0,0 1 0,0 0 0,0 0 0,1 0 0,-1 0 0,0-1 0,0 1 0,0 0 0,0 0 0,1 0 0,-1 0 0,0 0 0,0-1 0,0 1 0,1 0 0,-1 0 0,0 0-1,0 0 1,0 0 0,1 0 0,-1 0 0,0 0 0,0 0 0,0 0 0,1 0 0,11 6-71,12 18 271,-22-22-183,0 0 8,-1 0 0,1 0 0,0-1 0,-1 1 0,1 0 0,0-1 0,0 0 1,0 1-1,1-1 0,-1 0 0,0 0 0,0 0 0,1 0 0,-1 0 0,0-1 0,1 1 1,-1-1-1,1 1 0,-1-1 0,0 0 0,1 0 0,-1 0 0,1 0 0,-1-1 1,1 1-1,-1-1 0,0 1 0,1-1 0,-1 0 0,0 0 0,1 0 0,-1 0 0,0 0 1,0-1-1,0 1 0,0 0 0,0-1 0,0 0 0,-1 1 0,1-1 0,0 0 1,-1 0-1,1 0 0,-1 0 0,0 0 0,0-1 0,0 1 0,0 0 0,0 0 0,0-1 1,0-3-1,3-10 129,0 0 0,-2 0 0,0-1 1,0-29-1,19 124-321,-7-41 533,-14-36-343,0 0 0,1-1 0,-1 1 0,0 0 0,1 0 0,-1-1 1,1 1-1,-1 0 0,1-1 0,-1 1 0,1-1 0,-1 1 0,1 0 0,-1-1 0,1 1 0,0-1 0,-1 0 0,1 1 0,0-1 0,0 0 0,-1 1 0,1-1 0,0 0 0,0 0 0,0 1 0,-1-1 0,1 0 0,0 0 0,0 0 0,0 0 1,-1 0-1,1 0 0,0 0 0,0-1 0,0 1 0,-1 0 0,1 0 0,0-1 0,0 1 0,-1 0 0,1-1 0,0 1 0,-1-1 0,1 1 0,1-2 0,9-10 178,-1-1 1,0 0-1,-1-1 0,0 0 0,-1-1 1,9-21-1,7-12 53,-18 38-246,-4 4-11,1 1-1,-1-1 0,1 1 1,0 0-1,1 0 0,-1 1 1,1-1-1,0 1 0,0-1 1,1 1-1,-1 0 0,10-5 1,-14 9-7,1 0 1,-1 0-1,1 0 0,-1 0 1,1 0-1,-1 0 1,0 0-1,1 0 1,-1 1-1,1-1 1,-1 0-1,1 0 1,-1 1-1,0-1 1,1 0-1,-1 0 1,0 1-1,1-1 1,-1 0-1,0 1 1,1-1-1,-1 1 1,0-1-1,0 0 1,1 1-1,-1-1 1,0 1-1,0-1 1,0 1-1,0-1 1,0 1-1,1-1 1,-1 1-1,0-1 1,0 1-1,2 22-47,-1-20 72,0 23 53,-1-16 6,0 0 1,1 0-1,0-1 0,0 1 0,1-1 1,0 1-1,1-1 0,4 10 0,-7-18-62,0-1-1,0 0 0,1 0 0,-1 1 1,0-1-1,0 0 0,0 1 0,1-1 0,-1 0 1,0 0-1,0 1 0,1-1 0,-1 0 0,0 0 1,0 0-1,1 0 0,-1 1 0,0-1 1,1 0-1,-1 0 0,0 0 0,1 0 0,-1 0 1,0 0-1,1 0 0,-1 0 0,0 0 0,1 0 1,-1 0-1,0 0 0,1 0 0,-1 0 1,0 0-1,1 0 0,-1 0 0,0 0 0,1 0 1,-1-1-1,12-12 73,4-25 7,-15 36-80,43-110-461,-43 123-3011,0 0 0,-1 0 0,-3 21 0,-4-14-3779</inkml:trace>
</inkml:ink>
</file>

<file path=ppt/ink/ink2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5.157"/>
    </inkml:context>
    <inkml:brush xml:id="br0">
      <inkml:brushProperty name="width" value="0.025" units="cm"/>
      <inkml:brushProperty name="height" value="0.025" units="cm"/>
    </inkml:brush>
  </inkml:definitions>
  <inkml:trace contextRef="#ctx0" brushRef="#br0">10 6 20724,'-5'-3'5285,"3"2"-1826,0 0-1890,5 1-1793,8 0 64,1 0-2018,2 0-4612</inkml:trace>
</inkml:ink>
</file>

<file path=ppt/ink/ink2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5.532"/>
    </inkml:context>
    <inkml:brush xml:id="br0">
      <inkml:brushProperty name="width" value="0.025" units="cm"/>
      <inkml:brushProperty name="height" value="0.025" units="cm"/>
    </inkml:brush>
  </inkml:definitions>
  <inkml:trace contextRef="#ctx0" brushRef="#br0">0 1 16912,'0'0'10570,"18"48"-10634,-7-12 32,2 2 192,2 1-352,0-10-1378,1-9-800,0-13-865,-1-7-1762,-2-24-4003</inkml:trace>
</inkml:ink>
</file>

<file path=ppt/ink/ink2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6.154"/>
    </inkml:context>
    <inkml:brush xml:id="br0">
      <inkml:brushProperty name="width" value="0.025" units="cm"/>
      <inkml:brushProperty name="height" value="0.025" units="cm"/>
    </inkml:brush>
  </inkml:definitions>
  <inkml:trace contextRef="#ctx0" brushRef="#br0">0 1 8392,'0'0'8584,"0"13"-7879,0 19 110,2 0 1,1 0 0,1 0 0,13 47-1,-16-77-715,2 10 133,1-1 0,0 1 0,1-1 0,0 1 0,1-1 1,1-1-1,11 17 0,-17-26-259,-1-1 1,0 0-1,0 1 1,1-1 0,-1 1-1,0-1 1,1 0-1,-1 0 1,0 1-1,1-1 1,-1 0-1,1 1 1,-1-1-1,0 0 1,1 0 0,-1 0-1,1 0 1,-1 1-1,1-1 1,-1 0-1,0 0 1,1 0-1,-1 0 1,1 0-1,-1 0 1,1 0 0,-1 0-1,1 0 1,-1 0-1,1 0 1,-1-1-1,0 1 1,1 0-1,-1 0 1,1 0-1,-1 0 1,1-1 0,-1 1-1,9-21-108,-6-29 469,-3 48-360,1-4-463,2 8 160,9 22 57,17 31 454,-28-53-159,1 1-1,-1 0 1,1 0 0,0-1 0,0 0-1,0 1 1,1-1 0,-1 0 0,0 0 0,1 0-1,-1 0 1,1 0 0,5 2 0,-5-3 67,0-1 1,0 0-1,0 0 1,0-1-1,-1 1 0,1 0 1,0-1-1,0 0 1,0 0-1,-1 0 1,1 0-1,0 0 0,-1 0 1,1-1-1,-1 1 1,0-1-1,1 1 1,-1-1-1,0 0 0,0 0 1,0 0-1,0 0 1,0-1-1,-1 1 1,1 0-1,-1-1 0,1 1 1,-1-1-1,1-4 1,6-10 430,0-1 0,-2 1 0,5-22 0,-10 35-474,18-89-123,-15 122 119,2-1-1,1 1 1,2-2 0,0 1-1,2-1 1,18 34-1,101 145 1397,-116-184-1466,-8-13 125,0 0 0,-1 1 0,0 0 0,0 0 0,3 13 0,-7-21-25,0-1 0,-1 1-1,1 0 1,-1-1 0,1 1 0,-1-1 0,0 1 0,1 0 0,-1-1-1,0 1 1,0 0 0,-1-1 0,1 1 0,0 0 0,0-1 0,-1 1 0,1-1-1,-1 1 1,1 0 0,-1-1 0,0 1 0,0-1 0,1 0 0,-1 1-1,0-1 1,0 0 0,-1 1 0,1-1 0,0 0 0,0 0 0,0 0 0,-1 0-1,1 0 1,-1 0 0,1 0 0,-1-1 0,1 1 0,-1 0 0,1-1-1,-1 1 1,1-1 0,-1 0 0,-2 1 0,-3-1-71,1 0 1,-1 0-1,0-1 0,1 0 1,-1 0-1,0-1 0,1 1 1,0-1-1,-1-1 0,1 1 1,0-1-1,0 0 0,1-1 1,-1 1-1,0-1 0,1 0 1,0-1-1,0 1 0,1-1 1,-1 0-1,1 0 0,0 0 1,-6-10-1,-1-2-5,1 0-1,1-1 1,0 0 0,1 0 0,1-1-1,-8-36 1,12 42-31,0 1 0,2-1 0,-1 1-1,2-1 1,-1 0 0,2 1 0,0-1 0,0 0 0,1 1-1,1-1 1,0 1 0,1 0 0,0 0 0,0 0 0,2 0 0,-1 1-1,2 0 1,14-21 0,28-29-4211,5-6-5007</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8:25.644"/>
    </inkml:context>
    <inkml:brush xml:id="br0">
      <inkml:brushProperty name="width" value="0.025" units="cm"/>
      <inkml:brushProperty name="height" value="0.025" units="cm"/>
    </inkml:brush>
  </inkml:definitions>
  <inkml:trace contextRef="#ctx0" brushRef="#br0">1 0 3683,'0'0'17724,"9"7"-16384,-8-7-1297,4 4 107,-1-1 1,1 1-1,1-1 0,-1-1 0,0 1 0,1-1 1,-1 0-1,1 0 0,0 0 0,-1-1 0,1 0 0,0 0 1,8 0-1,424-1 3513,0 1-2831,-415-1-514,0 2 0,0 1 0,-1 1 0,1 1 0,-1 0 0,22 10 0,-29-11-127,0-1 1,0-1-1,0 0 1,0-1-1,28-2 1,-15 1-588</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0.278"/>
    </inkml:context>
    <inkml:brush xml:id="br0">
      <inkml:brushProperty name="width" value="0.025" units="cm"/>
      <inkml:brushProperty name="height" value="0.025" units="cm"/>
    </inkml:brush>
  </inkml:definitions>
  <inkml:trace contextRef="#ctx0" brushRef="#br0">210 130 19442,'0'0'11435,"-12"1"-10303,7 0-1040,-1-1-49,0 0-1,0 0 1,0 1 0,0 0-1,0 0 1,0 1-1,1 0 1,-1 0 0,0 0-1,1 0 1,0 1-1,0 0 1,0 0 0,-6 5-1,-5 7-31,1 0 1,-20 24-1,31-33-12,0-1 1,0 1-1,0 0 0,1 1 1,0-1-1,0 0 1,0 1-1,1-1 1,0 1-1,0 0 1,0 11-1,2-17 1,0-1 0,0 1 0,0 0 0,0-1 0,0 1 0,0 0 0,0 0 0,0-1 0,0 1 0,1 0 0,-1-1 0,0 1 0,1 0 0,-1-1 0,0 1 0,1-1 0,-1 1 0,1 0 0,-1-1 0,1 1 0,-1-1 0,1 1 0,-1-1 0,1 0 0,0 1 0,-1-1 0,1 0 0,1 1 0,25 2 0,-19-4 0,1 0 0,0-1 0,-1 0 0,14-6 0,-3-2 0,0-1 0,-1-1 0,0 0 0,-1-2 0,0 1 0,-2-2 0,1-1 0,21-28 0,-15 15 0,-1-1 0,-1-1 0,25-56 0,-77 148 0,25-50 0,0 1 0,0 0 0,1 0 0,1 0 0,0 1 0,1 0 0,0 0 0,1 0 0,0 1 0,1-1 0,-1 21 0,4-32-7,-1 0 0,1 0 0,-1 0-1,1 0 1,0 0 0,0 0 0,0 0 0,0 0 0,0 0 0,0-1-1,0 1 1,1 0 0,-1-1 0,1 1 0,-1-1 0,1 1 0,0-1-1,-1 0 1,1 0 0,0 0 0,0 0 0,0 0 0,0 0-1,0 0 1,0 0 0,0-1 0,0 1 0,0-1 0,0 0 0,3 1-1,5 0-603,1 0 0,0-1 0,-1 0-1,21-3 1,19-8-7450</inkml:trace>
</inkml:ink>
</file>

<file path=ppt/ink/ink3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8.443"/>
    </inkml:context>
    <inkml:brush xml:id="br0">
      <inkml:brushProperty name="width" value="0.025" units="cm"/>
      <inkml:brushProperty name="height" value="0.025" units="cm"/>
    </inkml:brush>
  </inkml:definitions>
  <inkml:trace contextRef="#ctx0" brushRef="#br0">2140 105 12236,'-37'-16'93,"-1"1"0,-1 2 0,-1 2 0,0 1 1,-62-6-1,-211-2-1813,199 15 2037,-309 0 2701,359 8-2220,1 2 1,0 2-1,0 4 0,-97 32 0,111-26-549,0 1 0,1 3 0,2 1-1,0 3 1,2 1 0,-44 38 0,69-50-179,1 0 0,1 0 0,1 2 0,0 0 0,1 1 0,1 0 0,1 1 0,1 1 0,0 0 0,2 1 0,0 0 0,2 0 0,0 1 0,2 0 0,-6 40 0,8-20-67,3 1 1,2 1-1,1-2 1,3 1-1,1 0 1,23 79-1,-18-85-20,3-2 0,0 1 1,3-2-1,1 0 0,1-1 0,2-1 0,1-1 0,27 29 0,-35-45-73,2-1 1,0 0-1,1-1 1,1-1-1,-1-1 1,2 0-1,0-2 1,0 0-1,31 11 1,-21-12 79,0-1 0,0-1 0,1-2 1,0-1-1,-1-1 0,38-2 0,-1-5 255,1-3-1,-2-4 0,1-2 0,-2-3 0,96-36 0,-56 11 740,-2-4-1,175-104 0,-208 104-410,-1-4-1,-2-2 1,-3-3 0,82-90 0,-112 107-375,-2-3 0,-2 0 0,-2-2 0,28-56 0,-44 77-137,-2 0 1,0-1-1,-2 0 0,0 0 0,-1 0 0,-2-1 0,0 0 1,-1 0-1,-2 0 0,0-1 0,-3-30 0,0 43-28,0 0-1,0 0 0,-1 0 0,-1 0 1,0 0-1,0 1 0,-1 0 1,0 0-1,-1 0 0,0 1 0,-1-1 1,0 1-1,-11-11 0,6 10-21,0 0 0,0 1 1,-1 0-1,0 1 0,0 1 0,-1 0 0,0 1 0,-27-9 0,-11 3-974,0 3-1,0 1 1,0 3-1,-87 3 1,22 2-4626,0 0-4923</inkml:trace>
</inkml:ink>
</file>

<file path=ppt/ink/ink3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19.266"/>
    </inkml:context>
    <inkml:brush xml:id="br0">
      <inkml:brushProperty name="width" value="0.025" units="cm"/>
      <inkml:brushProperty name="height" value="0.025" units="cm"/>
    </inkml:brush>
  </inkml:definitions>
  <inkml:trace contextRef="#ctx0" brushRef="#br0">1929 0 9417,'-6'17'4399,"-304"963"-3711,-323 820 480,415-1212-894,18-53 324,-63 175-196,102-233 2804,66-146-1022,81-268-2089,3 1 0,2 1-1,1 76 1,9-124-276,1-12-611,2-33-8138</inkml:trace>
</inkml:ink>
</file>

<file path=ppt/ink/ink3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0.073"/>
    </inkml:context>
    <inkml:brush xml:id="br0">
      <inkml:brushProperty name="width" value="0.025" units="cm"/>
      <inkml:brushProperty name="height" value="0.025" units="cm"/>
    </inkml:brush>
  </inkml:definitions>
  <inkml:trace contextRef="#ctx0" brushRef="#br0">0 0 10762,'0'0'18514,"10"61"-17425,-4-23-769,0 3-224,1 4-32,1 0-64,1-4-192,0-5-865,0 0-865,0-12-1249,-2-12-1890,3-9-3939</inkml:trace>
</inkml:ink>
</file>

<file path=ppt/ink/ink3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0.415"/>
    </inkml:context>
    <inkml:brush xml:id="br0">
      <inkml:brushProperty name="width" value="0.025" units="cm"/>
      <inkml:brushProperty name="height" value="0.025" units="cm"/>
    </inkml:brush>
  </inkml:definitions>
  <inkml:trace contextRef="#ctx0" brushRef="#br0">1 1 21140,'0'0'6582,"9"6"-6256,2 3-260,0-1-42,1 1 1,-1-2-1,1 0 1,19 8-1,-28-13 29,1-1-1,0 1 0,0-1 0,0 0 0,0 0 0,0-1 0,0 1 0,0-1 0,0 0 0,0 0 0,0 0 1,0-1-1,0 0 0,0 1 0,0-1 0,0 0 0,0-1 0,0 1 0,0-1 0,-1 0 0,7-4 0,-9 5-39,3-2-2,0 0 0,0 0 0,0 1 0,0-1 0,1 1 0,-1 0 0,1 0 1,5-2-1,-9 5 1,0-1 0,1 0 0,-1 0 1,0 0-1,1 1 0,-1-1 0,0 1 1,0-1-1,0 1 0,1-1 0,-1 1 1,0 0-1,0 0 0,0 0 0,0-1 1,0 1-1,0 0 0,0 0 0,-1 0 1,1 0-1,0 0 0,0 1 0,-1-1 1,1 0-1,-1 0 0,1 0 0,-1 1 1,1-1-1,-1 0 0,0 0 0,0 1 0,1-1 1,-1 3-1,3 13 339,6 26 150,-9-42-543,0 1-1,1-1 0,-1 0 1,0 0-1,1 0 0,-1 0 1,1 0-1,-1 0 1,1 1-1,-1-1 0,1 0 1,0-1-1,0 1 0,-1 0 1,1 0-1,0 0 0,0 0 1,0 0-1,0-1 1,0 1-1,0-1 0,0 1 1,0 0-1,2 0 0,-2-2-264,0-1 0,0 1-1,0 0 1,0-1-1,0 1 1,0-1-1,-1 1 1,1-1-1,-1 1 1,1-1 0,-1 0-1,0 1 1,1-1-1,-1 1 1,0-1-1,0 0 1,0 1 0,0-1-1,0 0 1,-1 1-1,0-3 1,1-1-1135,0-25-6181</inkml:trace>
</inkml:ink>
</file>

<file path=ppt/ink/ink3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0.773"/>
    </inkml:context>
    <inkml:brush xml:id="br0">
      <inkml:brushProperty name="width" value="0.025" units="cm"/>
      <inkml:brushProperty name="height" value="0.025" units="cm"/>
    </inkml:brush>
  </inkml:definitions>
  <inkml:trace contextRef="#ctx0" brushRef="#br0">1 1 20628,'0'0'9320</inkml:trace>
</inkml:ink>
</file>

<file path=ppt/ink/ink3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2.082"/>
    </inkml:context>
    <inkml:brush xml:id="br0">
      <inkml:brushProperty name="width" value="0.025" units="cm"/>
      <inkml:brushProperty name="height" value="0.025" units="cm"/>
    </inkml:brush>
  </inkml:definitions>
  <inkml:trace contextRef="#ctx0" brushRef="#br0">136 165 7079,'0'0'3790,"1"-10"203,0-33 91,0 41-3760,-1 1 0,0-1 0,0 0 1,-1 1-1,1-1 0,0 0 0,0 1 0,-1-1 0,1 0 1,-1 1-1,0-1 0,1 1 0,-1-1 0,0 1 1,0-1-1,0 1 0,0-1 0,0 1 0,0 0 0,-2-2 1,1 2-163,1 1 1,0-1 0,-1 1 0,1-1-1,-1 1 1,1-1 0,-1 1 0,1 0-1,-1 0 1,1 0 0,-1 0 0,1 0-1,-1 0 1,1 0 0,-1 1 0,1-1 0,0 0-1,-2 2 1,-2-1-98,1 1-1,-1 0 1,1 0 0,0 1 0,0-1-1,0 1 1,0 0 0,1 0 0,-1 0-1,1 1 1,-6 6 0,2 3-78,1 1 0,0 0 1,1 0-1,0 0 0,1 0 0,1 1 1,0 0-1,1 0 0,1 0 0,0 0 1,1 0-1,2 17 0,-2-30-25,0 1 1,1-1-1,-1 1 0,1-1 0,0 1 0,0-1 1,-1 1-1,1-1 0,1 1 0,-1-1 1,0 0-1,1 0 0,-1 0 0,1 0 0,-1 0 1,1 0-1,0 0 0,0 0 0,0 0 0,0-1 1,3 2-1,3 1-108,1 0 1,0 0-1,0-1 1,15 3-1,-18-5 117,0 0 0,0 0 0,0 1 0,0 0 0,0 0 0,-1 0 0,1 0 0,-1 1 0,0 0 0,0 0 0,0 1 0,0 0 0,0-1 0,-1 2 0,7 6 0,-7-2 70,0-1 0,0 1 0,-1 0-1,-1 0 1,1 1 0,-1-1 0,-1 0 0,0 1 0,0-1 0,-1 1 0,-1 17-1,0-21 98,1 0 0,-1 0 0,0 0-1,0 0 1,-1 0 0,1 0 0,-1 0 0,-1-1-1,1 1 1,-1-1 0,0 1 0,0-1-1,-1 0 1,1 0 0,-1-1 0,0 1-1,0-1 1,-1 0 0,-7 6 0,11-9-111,0 0 0,0 0 0,0-1 1,-1 1-1,1 0 0,0-1 0,-1 1 1,1-1-1,0 1 0,-1-1 0,1 0 1,-1 1-1,1-1 0,0 0 0,-1 0 1,1 0-1,-1 0 0,1 0 0,-1-1 1,1 1-1,0 0 0,-1 0 0,1-1 1,-1 1-1,1-1 0,0 0 0,0 1 1,-1-1-1,1 0 0,0 0 0,0 0 1,0 0-1,0 1 0,0-2 0,0 1 1,0 0-1,0 0 0,0 0 0,0 0 1,1-1-1,-1 1 0,0 0 0,1 0 1,-1-1-1,1 1 0,0-1 0,-1 1 1,1 0-1,0-1 0,0-1 0,-3-10-105,2-1 0,-1 1-1,2-1 1,0-14-1,1 23 32,0-13-65,1 1 0,0 0 0,2 1-1,0-1 1,1 0 0,10-22 0,53-94-269,1-3 315,-63 120 89,0 0 1,-1 0-1,-1 0 1,0 0-1,-1 0 1,1-34-1,-4 50-20,0 0 0,0-1 1,0 1-1,0 0 0,0-1 0,0 1 0,0 0 0,0-1 0,0 1 0,0-1 0,0 1 1,0 0-1,0-1 0,0 1 0,0 0 0,0-1 0,0 1 0,-1 0 0,1-1 0,0 1 1,0 0-1,0-1 0,0 1 0,-1 0 0,1 0 0,0-1 0,0 1 0,-1 0 0,1 0 1,0 0-1,-1-1 0,1 1 0,0 0 0,-1 0 0,-10 7-51,-7 18-87,10-5 177,0 0 0,2 1 0,0 0 0,1 0 0,1 1 0,1-1 0,1 1 0,2 37 1,0-58-35,0 0 1,0 1 0,0-1 0,0 0 0,0 0 0,0 0 0,1 0 0,-1 0 0,1 1 0,-1-1 0,0 0 0,1 0 0,0 0 0,-1 0 0,1 0 0,0 0 0,-1 0 0,1-1 0,0 1 0,0 0 0,0 0 0,0 0 0,0-1 0,-1 1 0,2-1 0,-1 1-1,0 0 1,0-1 0,0 0 0,0 1 0,0-1 0,0 0 0,0 1 0,0-1 0,1 0 0,-1 0 0,0 0 0,0 0 0,0 0 0,0 0 0,1-1 0,-1 1 0,0 0 0,0 0 0,0-1 0,0 1 0,0-1 0,0 1 0,2-2 0,5-1 57,0-1 1,0 0 0,0 0 0,-1-1 0,9-6-1,41-45 93,-48 44-160,1 2 1,0-1-1,1 1 1,0 1-1,1 0 1,24-14-1,-35 22-7,0 1 0,0-1 1,0 1-1,0 0 0,0 0 0,0 0 0,0-1 0,0 1 1,0 0-1,0 0 0,0 0 0,0 0 0,0 1 0,0-1 0,0 0 1,0 0-1,0 1 0,0-1 0,-1 0 0,1 1 0,0-1 1,0 1-1,0-1 0,0 1 0,0 0 0,-1-1 0,1 1 0,0 0 1,0-1-1,-1 1 0,1 0 0,-1 0 0,1 0 0,-1 0 0,1 0 1,-1-1-1,1 1 0,-1 0 0,0 0 0,1 0 0,-1 0 1,0 0-1,0 0 0,0 2 0,8 62 72,-6-35-36,-2-29-24,0-1 0,0 1 0,0-1 0,0 1 0,0-1 0,0 1 0,0-1 0,0 1 0,1-1 0,-1 1 0,0-1 0,0 1 0,0-1 0,1 1 0,-1-1 0,0 1 0,0-1 0,1 0 0,-1 1 1,0-1-1,1 1 0,-1-1 0,1 0 0,-1 1 0,0-1 0,1 0 0,-1 0 0,1 1 0,-1-1 0,1 0 0,-1 0 0,1 0 0,-1 0 0,1 1 0,0-1 0,15-14 324,16-37 306,-28 43-583,4-7-83,24-37-242,-30 49 260,-1 1 0,1 0 0,-1 0 0,1 0-1,0 0 1,-1 0 0,1 0 0,0 1 0,1-1 0,-1 1-1,0-1 1,0 1 0,1 0 0,-1-1 0,0 1 0,1 1 0,3-2-1,-5 2 6,-1 0 0,1 1 0,0-1-1,-1 0 1,1 1 0,0-1 0,-1 0-1,1 1 1,-1-1 0,1 1-1,-1-1 1,1 1 0,-1-1 0,1 1-1,-1 0 1,1-1 0,-1 1-1,0-1 1,1 1 0,-1 0 0,0 0-1,0-1 1,1 1 0,-1 0 0,0-1-1,0 1 1,0 0 0,0 0-1,0 0 1,2 30 44,-2-22-37,0-2-204,0 4 286,1 0 0,0-1 0,1 1 0,4 12-1,-6-22-145,0 0 0,0 0 0,1-1 0,-1 1 0,0 0-1,1 0 1,-1-1 0,0 1 0,1 0 0,-1-1-1,1 1 1,-1 0 0,1-1 0,0 1 0,-1-1-1,1 1 1,0-1 0,-1 1 0,1-1 0,0 1-1,-1-1 1,1 0 0,0 0 0,0 1 0,1-1-1,0 0-241,-1-1-1,1 1 0,0-1 1,-1 0-1,1 0 0,0 0 0,-1 0 1,1 0-1,-1 0 0,1 0 1,-1 0-1,0 0 0,0-1 1,1 1-1,-1 0 0,0-1 1,1-1-1,17-25-6476,2-6-6214</inkml:trace>
</inkml:ink>
</file>

<file path=ppt/ink/ink3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2.504"/>
    </inkml:context>
    <inkml:brush xml:id="br0">
      <inkml:brushProperty name="width" value="0.025" units="cm"/>
      <inkml:brushProperty name="height" value="0.025" units="cm"/>
    </inkml:brush>
  </inkml:definitions>
  <inkml:trace contextRef="#ctx0" brushRef="#br0">1 112 19506,'0'0'11670,"8"-1"-11259,-6 1-404,1 0 0,-1 0 0,0 0 0,0-1 0,0 1 0,1-1 0,-1 1 0,0-1 0,0 0 0,0 0 0,0 0 0,0 0 0,0 0 0,-1 0 0,1 0-1,0-1 1,-1 1 0,1-1 0,0 1 0,-1-1 0,0 0 0,1 1 0,-1-1 0,0 0 0,0 0 0,0 0 0,0 0 0,0 0 0,-1 0 0,1 0 0,-1 0 0,1-1 0,-1 1 0,0 0 0,1 0 0,-1 0-1,0-1 1,-1 1 0,1 0 0,0 0 0,-1 0 0,0-3 0,1 5-29,0 0 0,0-1 1,0 1-1,0-1 0,0 1 0,0 0 0,0-1 0,0 1 0,0-1 1,-1 1-1,1 0 0,0-1 0,0 1 0,0 0 0,-1-1 0,1 1 1,0 0-1,0-1 0,-1 1 0,1 0 0,0-1 0,-1 1 0,1 0 1,0 0-1,-1 0 0,1-1 0,-1 1 0,1 0 0,0 0 0,-1 0 0,1 0 1,-1 0-1,1 0 0,0 0 0,-1 0 0,1-1 0,-1 1 0,1 1 1,0-1-1,-1 0 0,1 0 0,-1 0 0,1 0 0,0 0 0,-1 0 1,1 0-1,-1 1 0,1-1 0,0 0 0,-1 0 0,1 0 0,0 1 1,-1-1-1,1 0 0,0 1 0,0-1 0,-1 0 0,1 0 0,0 1 1,0-1-1,-1 1 0,1-1 0,-19 22-693,15-12 697,0 0 0,1 1 0,0-1 0,0 1 0,1 0 0,1 0 0,0 0 0,0 0 0,1 0 0,2 13 0,-2-23 16,1 0 0,-1-1-1,0 1 1,1 0 0,-1-1 0,1 1 0,-1 0-1,1-1 1,-1 1 0,1-1 0,-1 1-1,1-1 1,0 1 0,-1-1 0,1 0 0,0 1-1,-1-1 1,1 0 0,0 1 0,0-1 0,-1 0-1,1 0 1,0 0 0,0 0 0,-1 0-1,1 0 1,0 0 0,0 0 0,0 0 0,-1 0-1,1 0 1,0 0 0,0 0 0,-1-1 0,1 1-1,0 0 1,0-1 0,29-12-282,49-50-2288,-31 23 3654,-35 24 1997,-4-4-3900,9-13-8179,-2 16-369</inkml:trace>
</inkml:ink>
</file>

<file path=ppt/ink/ink3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3.094"/>
    </inkml:context>
    <inkml:brush xml:id="br0">
      <inkml:brushProperty name="width" value="0.025" units="cm"/>
      <inkml:brushProperty name="height" value="0.025" units="cm"/>
    </inkml:brush>
  </inkml:definitions>
  <inkml:trace contextRef="#ctx0" brushRef="#br0">74 349 14830,'0'0'5749,"-8"4"-4441,4-3-1240,0 1 1,0 0-1,1 0 0,-1 1 0,0-1 0,1 1 0,0 0 0,-1-1 0,1 1 1,1 1-1,-1-1 0,0 0 0,1 1 0,-1 0 0,1-1 0,0 1 0,0 0 0,1 0 1,-1 0-1,1 0 0,0 0 0,0 1 0,0-1 0,0 8 0,0-7 81,1 0-1,-1 0 1,1 0 0,0 0-1,0 0 1,0 0-1,1-1 1,0 1-1,0 0 1,2 6 0,-2-10-114,0 1 0,0-1 0,1 0 0,-1 1 1,0-1-1,1 0 0,-1 0 0,1 1 0,-1-1 1,1-1-1,-1 1 0,1 0 0,0 0 1,-1 0-1,1-1 0,0 1 0,0-1 0,0 0 1,-1 1-1,1-1 0,0 0 0,0 0 0,0 0 1,0 0-1,0 0 0,-1-1 0,1 1 0,0 0 1,2-2-1,2 0 51,0 1-1,0-2 1,-1 1 0,1-1 0,-1 0 0,0 0-1,0 0 1,0-1 0,0 0 0,0 0 0,-1 0-1,0 0 1,0-1 0,7-9 0,5-10 55,24-45 1,-36 62-79,31-62 576,-3-2 0,43-136 0,-74 197-715,-4 9 26,-13 17 11,-17 31 44,21-27 141,1-1 1,1 2-1,1-1 1,1 1 0,1 1-1,0 0 1,2 0-1,1 0 1,0 0-1,0 37 1,4-56-128,0 0 0,0 0 0,0 0 0,0-1-1,1 1 1,-1 0 0,1 0 0,0-1 0,0 1 0,0 0 0,0-1 0,1 1 0,-1-1 0,0 1 0,1-1-1,0 0 1,0 1 0,-1-1 0,1 0 0,1 0 0,-1-1 0,0 1 0,0 0 0,1-1 0,-1 1 0,1-1-1,-1 0 1,1 0 0,0 0 0,-1 0 0,1 0 0,0 0 0,0-1 0,-1 1 0,4-1 0,0 0 9,-1 1 1,1-2-1,-1 1 1,1-1 0,-1 1-1,1-2 1,-1 1 0,0 0-1,0-1 1,0 0-1,0 0 1,0-1 0,0 1-1,0-1 1,-1 0-1,1-1 1,6-5 0,2-6 11,-1 0 0,0 0 0,-1-1 0,12-24 0,-19 32-33,0 1-1,0-1 1,-1 0 0,-1-1 0,1 1 0,-1 0-1,-1-1 1,1 0 0,-1 1 0,-1-1-1,0 0 1,-1-9 0,1 18-7,0-1 0,0 1 0,0-1 0,0 1 0,-1 0 0,1-1 0,0 1 0,-1-1 0,1 1 0,0 0 0,-1-1 0,1 1 0,0 0 0,-1 0 0,1-1 0,-1 1 0,1 0 0,0 0 0,-1-1 0,1 1 0,-1 0 0,1 0 0,-1 0 0,1 0 0,-1 0 0,1 0 0,-1 0 0,1 0 0,-1 0 0,1 0 0,0 0 0,-1 0 0,1 0 0,-1 0 0,1 0 0,-1 0 0,1 1 0,-1-1 0,1 0 0,-1 0 0,1 0 0,0 1 0,-1-1 0,1 0 0,0 1 0,-1-1 0,1 0 0,0 1 0,-1-1 0,1 0 0,0 1 0,-1-1 0,1 1 0,0 0 0,-20 19 0,-8 35-3689,26-47 1964,0-1 0,0 0 0,0 1-1,1 0 1,-1 14 0</inkml:trace>
</inkml:ink>
</file>

<file path=ppt/ink/ink3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4.882"/>
    </inkml:context>
    <inkml:brush xml:id="br0">
      <inkml:brushProperty name="width" value="0.025" units="cm"/>
      <inkml:brushProperty name="height" value="0.025" units="cm"/>
    </inkml:brush>
  </inkml:definitions>
  <inkml:trace contextRef="#ctx0" brushRef="#br0">1 71 18417,'3'29'7309,"10"45"-4375,6 40-2089,-10-26-56,-6-44-404,2 0 0,3 0-1,14 49 1,-9-68-208,-13-25-168,1 0 0,-1 0 0,1 0 0,-1 0-1,0 0 1,1-1 0,-1 1 0,0 0 0,1 0 0,-1 0-1,0 0 1,1-1 0,-1 1 0,0 0 0,1 0-1,-1 0 1,0-1 0,0 1 0,1 0 0,-1-1 0,0 1-1,0 0 1,1 0 0,-1-1 0,0 1 0,0 0 0,0-1-1,0 1 1,0-1 0,0 1 0,1 0 0,-1-1-1,0 1 1,0 0 0,0-1 0,6-51 430,-8 18-484,-1-1 0,-1 1 0,-2 1 1,-15-50-1,20 82 19,1 1 1,0-1-1,0 0 0,0 0 1,0 1-1,0-1 0,0 0 1,0 1-1,0-1 1,1 0-1,-1 0 0,0 1 1,0-1-1,1 0 1,-1 1-1,0-1 0,1 0 1,-1 1-1,0-1 0,1 1 1,-1-1-1,1 0 1,-1 1-1,1-1 0,-1 1 1,1-1-1,-1 1 1,1 0-1,0-1 0,-1 1 1,1 0-1,0-1 0,-1 1 1,1 0-1,0 0 1,0 0-1,-1-1 0,1 1 1,1 0-1,44-5-60,1-1 113,-36 1 15,-1-1 1,1 0-1,-1-1 0,0 0 1,-1-1-1,1 0 0,-2 0 1,1-1-1,-1 0 0,-1-1 1,1 0-1,-2 0 0,1 0 0,-1-1 1,-1 0-1,0 0 0,-1 0 1,0-1-1,0 1 0,-1-1 1,-1 0-1,0 0 0,-1 0 1,0 0-1,-1-1 0,-1-13 1,1 25-38,1 0 0,-1-1 0,0 1 0,0 0 0,0-1 0,-1 1 0,1 0 0,0 0 0,0-1 0,-1 1 0,1 0 0,-1 0 0,1 0 0,-1-1 0,1 1 0,-1 0 0,0 0 0,1 0 0,-1 0 0,0 0 0,0 0 0,0 0 0,0 0 1,0 1-1,0-1 0,0 0 0,0 0 0,0 1 0,0-1 0,0 1 0,0-1 0,-1 1 0,-1-1 0,1 1-13,0 0-1,0 1 1,1-1 0,-1 1 0,0 0-1,0-1 1,1 1 0,-1 0 0,0 0-1,1 0 1,-1 0 0,1 0 0,0 0-1,-1 1 1,1-1 0,0 0 0,0 1-1,-1-1 1,1 1 0,0-1 0,1 1-1,-1-1 1,-1 3 0,-10 21 27,2-1 0,0 2 0,1-1 1,2 1-1,1 0 0,1 1 0,1 0 1,1 0-1,1 45 0,2-70-19,0-1 0,1 1 0,-1 0 0,0-1 0,1 1 0,-1-1 0,0 1 0,1-1 0,0 1 0,-1-1 0,1 1 0,0-1 0,0 0 0,0 1 0,0-1 0,0 0 0,0 0 0,0 0 0,0 1 0,1-1 0,-1 0 0,0-1 0,2 2 0,0-1 0,-1 0 0,1-1 0,0 1 0,-1-1 0,1 0 0,-1 1 0,1-1 0,0-1 0,-1 1 0,1 0 0,0-1 0,4-1 0,8-3 0,-1 0 0,0-1 0,24-16 0,-29 17 0,-4 2 1,0 0-1,1 1 1,0-1 0,-1 1-1,1 0 1,0 0 0,8-1-1,-12 3 0,-1 0-1,0 0 0,1 0 0,-1 0 1,1 0-1,-1 0 0,1 1 0,-1-1 0,1 0 1,-1 1-1,0-1 0,1 1 0,-1-1 1,0 1-1,1 0 0,-1 0 0,0 0 1,0-1-1,0 1 0,0 0 0,0 0 1,0 0-1,0 1 0,0-1 0,0 0 1,0 0-1,0 0 0,-1 1 0,1-1 0,-1 0 1,1 1-1,-1-1 0,1 1 0,-1 2 1,2 8-286,7 29-1163,-1-27-3847,-7-15 4933,0 1 0,0-1 0,-1 1 0,1-1 0,0 1 0,-1-1-1,1 1 1,0-1 0,-1 0 0,1 1 0,-1-1 0,1 0 0,-1 1 0,1-1 0,-1 0 0,0 0 0,1 0 0,-1 1 0,0-1 0,0 0-1,1 0 1,-1 0 0,0 0 0,0 0 0,0 1 0,0-1 0,0 0 0,0 0 0,0 0 0,-1-1 0,1 0-612,1-22-8346</inkml:trace>
</inkml:ink>
</file>

<file path=ppt/ink/ink3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5.207"/>
    </inkml:context>
    <inkml:brush xml:id="br0">
      <inkml:brushProperty name="width" value="0.025" units="cm"/>
      <inkml:brushProperty name="height" value="0.025" units="cm"/>
    </inkml:brush>
  </inkml:definitions>
  <inkml:trace contextRef="#ctx0" brushRef="#br0">56 111 12332,'0'0'7447,"9"2"-4404,-7 0-2791,1-1 0,0 0 0,0-1 1,0 1-1,0-1 0,0 1 1,0-1-1,0 0 0,0 0 0,0 0 1,0 0-1,0-1 0,0 1 0,0-1 1,0 0-1,0 0 0,0 0 1,-1 0-1,1 0 0,0 0 0,0-1 1,-1 0-1,1 1 0,-1-1 0,0 0 1,0 0-1,1 0 0,-1-1 1,0 1-1,-1 0 0,1-1 0,0 1 1,-1-1-1,1 0 0,-1 1 0,0-1 1,0 0-1,1-5 0,-1 6-247,0 0 1,0 0-1,-1-1 0,1 1 0,-1 0 0,1 0 0,-1 0 0,0 0 0,0 0 1,0 0-1,0-1 0,0 1 0,-1 0 0,1 0 0,-1 0 0,1 0 0,-1 0 1,0 0-1,0 0 0,0 0 0,0 0 0,0 0 0,0 0 0,0 1 1,-2-3-1,1 3-6,-1-1-1,1 1 1,0 1 0,0-1 0,0 0 0,-1 0 0,1 1 0,0-1 0,-1 1 0,1 0-1,0 0 1,-1 0 0,1 0 0,-1 0 0,1 0 0,0 1 0,-1-1 0,1 1 0,0 0-1,0-1 1,0 1 0,-1 0 0,-2 3 0,-1-1 1,0 1 0,0 1 0,0-1 0,1 1 0,-1 0 0,1 0 0,0 1 0,1-1 0,0 1 0,0 0 0,0 0 0,0 1 0,1-1 0,0 1 0,-2 7 0,1-5 0,1 1 0,0 0 0,1 0 0,0 1 0,1-1 0,0 0 0,0 1 0,1-1 0,2 21 0,-1-28 3,0 0 1,1 0-1,-1-1 1,0 1-1,1 0 0,0-1 1,-1 1-1,1-1 1,0 0-1,1 1 1,-1-1-1,0 0 0,0 0 1,1 0-1,-1-1 1,1 1-1,0-1 0,-1 1 1,1-1-1,0 0 1,0 0-1,0 0 0,0 0 1,0-1-1,0 1 1,6-1-1,9 2-114,-1-1 1,1 0-1,21-3 0,-38 2 94,47-8-2962,-1-8-4917</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0.778"/>
    </inkml:context>
    <inkml:brush xml:id="br0">
      <inkml:brushProperty name="width" value="0.025" units="cm"/>
      <inkml:brushProperty name="height" value="0.025" units="cm"/>
    </inkml:brush>
  </inkml:definitions>
  <inkml:trace contextRef="#ctx0" brushRef="#br0">348 19 13293,'0'0'16789,"-9"-5"-15652,6 4-1071,1-1-46,0 1 0,0-1 0,0 1 0,0 0 0,0 0 0,0 0 0,-1 0 0,1 0-1,0 1 1,-1-1 0,1 1 0,0-1 0,-1 1 0,1 0 0,-1 0 0,1 0 0,0 0 0,-1 1-1,1-1 1,-1 1 0,1-1 0,0 1 0,-1 0 0,1 0 0,0 0 0,0 0 0,0 0-1,0 0 1,0 1 0,-4 2 0,-25 21 104,0 2-1,2 1 1,1 1-1,1 2 1,2 0-1,-40 67 1,60-90-115,1 1-1,0 0 1,1 0 0,0 1-1,-3 14 1,6-22-17,-1 0 0,1 0 0,0 0 0,0 0-1,0 0 1,0 0 0,0 0 0,0 0 0,0 0 0,1 0 0,-1 0-1,1 0 1,0 0 0,-1 0 0,1 0 0,0 0 0,0-1 0,0 1 0,0 0-1,0 0 1,1-1 0,-1 1 0,1-1 0,-1 0 0,1 1 0,-1-1-1,1 0 1,0 0 0,-1 0 0,1 0 0,3 1 0,10 2-1011,0 0 1,0-2 0,0 0 0,1-1-1,-1 0 1,1-1 0,26-4-1,16-5-5936</inkml:trace>
</inkml:ink>
</file>

<file path=ppt/ink/ink3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5.890"/>
    </inkml:context>
    <inkml:brush xml:id="br0">
      <inkml:brushProperty name="width" value="0.025" units="cm"/>
      <inkml:brushProperty name="height" value="0.025" units="cm"/>
    </inkml:brush>
  </inkml:definitions>
  <inkml:trace contextRef="#ctx0" brushRef="#br0">1 1 18834,'0'0'4185,"5"14"-3165,22 64 850,38 98 990,-64-172-2808,0-1 1,1 1-1,-1-1 1,1 1-1,0-1 1,1 0-1,-1 0 1,0 0-1,1 0 1,-1 0-1,1 0 1,0-1-1,0 1 1,0-1 0,1 0-1,-1 0 1,0 0-1,1 0 1,-1-1-1,6 2 1,-6-3-27,0 0 1,1 0-1,-1 0 1,1-1-1,-1 0 1,0 1 0,0-1-1,1 0 1,-1-1-1,0 1 1,0-1-1,0 1 1,0-1-1,-1 0 1,1 0 0,0 0-1,-1 0 1,1 0-1,-1-1 1,0 1-1,0-1 1,0 0-1,3-3 1,7-13 48,-1 1 0,-1-1 0,13-33 1,0 1 18,-23 51-100,0-1 0,0 1 0,0-1 0,0 1 1,0-1-1,0 1 0,1-1 0,-1 1 0,0-1 0,0 1 0,1-1 0,-1 1 0,0 0 1,0-1-1,1 1 0,-1 0 0,1-1 0,-1 1 0,0 0 0,1-1 0,-1 1 1,1 0-1,-1-1 0,1 1 0,-1 0 0,1 0 0,-1 0 0,1 0 0,-1 0 1,1-1-1,-1 1 0,1 0 0,-1 0 0,1 0 0,-1 0 0,1 0 0,-1 0 1,1 1-1,-1-1 0,1 0 0,-1 0 0,1 0 0,-1 0 0,1 1 0,-1-1 0,0 0 1,1 0-1,-1 1 0,1-1 0,-1 0 0,0 1 0,1-1 0,-1 0 0,1 1 1,-1-1-1,0 1 0,0-1 0,1 0 0,-1 1 0,0-1 0,0 1 0,0-1 1,1 2-1,16 37-154,-14-31 221,9 26 0,-9-24-62,0 0-1,0-1 0,1 1 0,0-1 0,1 0 0,0 0 0,0 0 0,1-1 0,7 8 0,-12-15-56,0 0-1,0 0 0,0 0 0,0 0 0,1-1 0,-1 1 0,0 0 0,0-1 0,1 1 0,-1-1 0,1 1 0,-1-1 0,0 0 0,1 1 0,-1-1 0,1 0 0,-1 0 0,1 0 0,-1 0 0,1 0 0,-1 0 0,0-1 0,1 1 0,-1-1 0,1 1 0,-1-1 0,0 1 0,1-1 0,-1 1 0,0-1 0,0 0 0,0 0 0,1 0 0,-1 0 0,0 0 0,0 0 0,0 0 0,0 0 0,-1 0 1,1 0-1,0-1 0,0 1 0,-1 0 0,2-3 0,3-6-1172,0 0 0,0 0 0,-1-1 0,3-14 0,2-15-3429,-3-4-1100</inkml:trace>
</inkml:ink>
</file>

<file path=ppt/ink/ink3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6.310"/>
    </inkml:context>
    <inkml:brush xml:id="br0">
      <inkml:brushProperty name="width" value="0.025" units="cm"/>
      <inkml:brushProperty name="height" value="0.025" units="cm"/>
    </inkml:brush>
  </inkml:definitions>
  <inkml:trace contextRef="#ctx0" brushRef="#br0">0 11 8840,'1'9'2109,"0"-5"-1738,6 44 1638,-7-47-1798,0 1 0,1-1 0,-1 1 0,0-1 0,1 1 0,-1-1 0,1 1 0,-1-1 0,1 0 0,0 1 1,0-1-1,-1 0 0,1 0 0,0 0 0,0 0 0,0 1 0,0-1 0,1 0 0,-1-1 0,0 1 0,0 0 0,1 0 0,-1 0 0,0-1 1,1 1-1,-1-1 0,0 1 0,1-1 0,-1 1 0,1-1 0,1 0 0,-1 0 12,-1-1 0,1 0 0,-1 1 0,1-1 0,-1 0 0,1 0 0,-1 0 0,0 0 0,0 0 0,1 0 0,-1 0 0,0 0 0,0-1 0,0 1 0,0 0 0,0-1 0,-1 1 0,1-1 0,1-2 0,13-39 707,-6 18-837,-9 24-164,0 1-1,0-1 1,0 1 0,0-1 0,0 1 0,0-1 0,1 1 0,-1-1 0,0 1 0,0-1 0,1 1 0,-1-1 0,0 1 0,1 0 0,-1-1 0,0 1 0,1-1 0,-1 1 0,1 0 0,-1 0 0,0-1 0,1 1 0,-1 0 0,1 0 0,-1-1 0,1 1 0,-1 0 0,1 0 0,-1 0 0,1 0 0,-1 0 0,1 0 0,-1 0 0,1 0 0,-1 0 0,2 0 0,11 18-767,7 48 1215,-16-53-529,152 435 5053,-156-446-4883,20 54 603,-19-53-417,0 1 0,0-1-1,-1 1 1,1 0 0,-1-1-1,0 1 1,0-1 0,0 1 0,0 0-1,0-1 1,-1 1 0,0-1-1,-1 6 1,1-7-154,0-1 0,-1 0 0,1 0 0,0-1 0,0 1-1,0 0 1,-1 0 0,1 0 0,0-1 0,-1 1 0,1-1 0,-1 1 0,1-1 0,0 0-1,-1 1 1,1-1 0,-1 0 0,1 0 0,-1 0 0,1 0 0,-1 0 0,1 0 0,-1-1 0,1 1-1,-3-1 1,-1 0 44,1 0 0,-1-1 1,0 1-1,1-1 0,0 0 0,-1 0 0,-4-4 0,-3-4-122,0-1 0,1 0-1,1 0 1,-1-1 0,2-1 0,0 0-1,0 0 1,1-1 0,1 0 0,1 0-1,-7-18 1,6 10-193,1 0 1,0 0-1,2 0 1,1-1-1,0 0 1,2 1-1,1-28 1,1 41-1013,0 0-1,1 0 1,0 0 0,0 0 0,1 1 0,0-1 0,5-9-1,11-19-7809</inkml:trace>
</inkml:ink>
</file>

<file path=ppt/ink/ink3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6.765"/>
    </inkml:context>
    <inkml:brush xml:id="br0">
      <inkml:brushProperty name="width" value="0.025" units="cm"/>
      <inkml:brushProperty name="height" value="0.025" units="cm"/>
    </inkml:brush>
  </inkml:definitions>
  <inkml:trace contextRef="#ctx0" brushRef="#br0">0 64 14926,'0'8'4890,"10"116"2653,12 5-4082,42 131-2713,-34-145-505,-27-106-361,0-10 18,2-19-51,-2-35-3,-28-394-3305,18 298 2749,7 150 691,0-1 0,0 1 1,0 0-1,0-1 0,0 1 0,0 0 0,0 0 0,1-1 1,-1 1-1,1 0 0,-1 0 0,1 0 0,-1 0 0,1-1 1,0 1-1,-1 0 0,1 0 0,0 0 0,0 0 0,0 0 1,0 1-1,0-1 0,0 0 0,0 0 0,0 1 1,0-1-1,0 0 0,0 1 0,0-1 0,1 1 0,-1 0 1,0-1-1,0 1 0,1 0 0,-1 0 0,0-1 0,0 1 1,1 0-1,1 1 0,-1-1 9,0 0 0,0 0 0,-1 1 0,1-1 0,0 1 0,-1 0 0,1-1 1,0 1-1,-1 0 0,1 0 0,-1 0 0,1 0 0,-1 0 0,0 0 0,1 0 0,-1 1 0,0-1 0,0 0 0,0 1 0,0-1 0,0 1 1,0-1-1,0 1 0,0 0 0,-1-1 0,1 1 0,-1 0 0,1 1 0,0 6 166,-1 0 1,0 0-1,-1 0 0,0-1 0,0 1 1,-1 0-1,0-1 0,-1 1 1,0-1-1,0 0 0,-7 12 1,4-8 147,-1 0 1,0 0 0,-1-1 0,-1 0 0,0 0-1,-15 14 1,71-78-14008,-16 25 6544</inkml:trace>
</inkml:ink>
</file>

<file path=ppt/ink/ink3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7.685"/>
    </inkml:context>
    <inkml:brush xml:id="br0">
      <inkml:brushProperty name="width" value="0.025" units="cm"/>
      <inkml:brushProperty name="height" value="0.025" units="cm"/>
    </inkml:brush>
  </inkml:definitions>
  <inkml:trace contextRef="#ctx0" brushRef="#br0">102 403 9705,'0'0'11243,"-11"6"-10224,5-2-857,0-1 0,0 1 0,1 0 0,-1 1 0,1 0-1,0 0 1,0 0 0,1 0 0,0 0 0,0 1 0,0 0-1,0 0 1,1 0 0,0 0 0,0 1 0,1-1 0,0 1 0,-2 9-1,0-1 534,2 0 1,0 1-1,1 0 0,0 22 0,2-35-630,-1 1 1,0-1 0,1 0-1,0 0 1,-1 0-1,1 0 1,1 0 0,-1 0-1,0-1 1,1 1-1,-1 0 1,4 4 0,-3-6-25,-1 0 0,1 0 0,-1 1 0,1-1 1,-1-1-1,1 1 0,0 0 0,-1 0 0,1-1 1,0 1-1,0-1 0,0 1 0,-1-1 0,1 0 1,0 1-1,0-1 0,0 0 0,0 0 0,0-1 1,0 1-1,-1 0 0,1-1 0,2 0 0,0 0 37,0-1 0,-1 0 0,1 0 0,-1 0 0,0-1 0,0 1 0,1-1 0,-1 0 0,-1 0 0,1 0 0,0 0 0,-1 0 0,0 0 0,0-1 0,0 1 0,0-1 0,0 1 0,-1-1 0,1 0 0,-1 0 0,0 0 0,1-6 0,2-8-22,-1-1 0,-1 1 0,0-28 0,-2 42-92,0-26 114,0 29-113,0 1 0,0-1 0,0 1 0,0-1 0,0 0 0,0 1-1,0-1 1,0 1 0,0-1 0,0 1 0,0-1 0,0 0 0,0 1 0,0-1 0,0 1 0,-1-1-1,1 1 1,0-1 0,0 1 0,-1-1 0,1 1 0,0-1 0,-1 1 0,1-1 0,-1 1 0,1-1-1,-1 1 1,1 0 0,0-1 0,-2 1 0,2 0-11,-1 0 1,1 1-1,-1-1 1,1 0-1,0 1 0,-1-1 1,1 1-1,-1-1 1,1 1-1,0-1 0,-1 1 1,1 0-1,0-1 0,0 1 1,0-1-1,-1 1 1,1-1-1,0 1 0,0 0 1,0-1-1,0 1 1,0 0-1,0-1 0,0 1 1,0-1-1,0 1 1,0 0-1,0-1 0,1 1 1,-1-1-1,0 1 1,0-1-1,0 1 0,1 0 1,-1-1-1,0 1 0,1-1 1,-1 1-1,1 0 1,0 0-82,0 0 0,-1 0 0,1 0 0,0 1 0,0-1 0,0 0 0,0 0 0,1 0 0,-1-1 0,0 1 0,0 0 0,0 0 0,1 0 0,-1-1 0,0 1 0,3 0 1,1-1-3,-1 0 0,1 0 1,-1 0-1,0-1 0,1 0 1,-1 0-1,0 0 0,1 0 1,-1-1-1,0 0 0,0 1 1,0-1-1,0-1 0,4-2 1,-1-1-260,1 0 0,-2 0 0,1-1 1,-1 0-1,0 0 0,7-12 0,-1-1-398,0-1 1,-2 0-1,-1-1 0,11-37 0,-15 43 1083,-1-1 0,-1 1 1,0-1-1,-1 0 0,-1 0 0,-1 0 0,-1 0 0,-2-19 1,3 36-254,0-1 0,0 1 0,0 0 0,0 0 0,0-1 0,0 1 0,0 0 0,0 0 0,0-1 0,0 1 0,0 0 0,0-1 0,0 1 0,0 0 0,0 0 0,0-1 0,0 1 0,0 0 0,-1 0 0,1 0 0,0-1 0,0 1 0,0 0 0,0 0 0,-1 0 0,1-1 0,0 1 0,0 0 0,0 0 0,-1 0 0,1 0 0,0 0 0,0-1 0,-1 1 0,1 0 0,0 0 0,0 0 0,-1 0 0,1 0-1,0 0 1,0 0 0,-1 0 0,1 0 0,0 0 0,-1 0 0,1 0 0,0 0 0,0 0 0,-1 0 0,1 0 0,0 0 0,0 1 0,-1-1 0,1 0 0,-8 15 1092,4 36-192,1 0-1,3 0 1,8 65-1,-6-93-665,1 0-1,1 0 1,1-1 0,13 37-1,-18-59-269,0 1 0,1 0 0,-1-1 0,0 1 1,0-1-1,0 1 0,1 0 0,-1-1 0,0 1 0,1-1 0,-1 1 0,0-1 0,1 1 0,-1-1 0,1 1 0,-1-1 0,1 1 0,-1-1 0,1 1 1,-1-1-1,1 0 0,-1 1 0,1-1 0,0 0 0,-1 0 0,1 1 0,-1-1 0,1 0 0,1 0 0,8-15 221,-1-30-502,-9 44 255,2-12-284,-1 0-1,-1 0 1,0 0-1,-1 0 1,0 0-1,-1 0 0,0 0 1,-1 0-1,-8-23 1,15 36 406,0-1 1,0 0 0,1 0-1,-1 0 1,0-1 0,0 0-1,0 0 1,-1 0 0,5-2-1,4-6 98,-1 0 0,-1 0 0,1-1 0,-2 0 0,0-1 1,0 0-1,-1-1 0,0 0 0,-1 0 0,-1 0 0,0-1 0,-1 0 0,0 0 0,-1 0 0,-1-1 0,0 0 0,-1 1 0,0-1 0,-2-27 0,0 41-204,0 0 1,0 1-1,0-1 0,0 1 0,0-1 0,0 0 0,0 1 0,0-1 1,0 0-1,0 1 0,0-1 0,0 1 0,-1-1 0,1 1 0,0-1 1,0 0-1,-1 1 0,1-1 0,0 1 0,-1-1 0,1 1 0,-1 0 1,1-1-1,-1 1 0,1-1 0,-1 1 0,1 0 0,-1-1 0,1 1 1,-1 0-1,1 0 0,-1-1 0,1 1 0,-1 0 0,0 0 0,1 0 1,-1 0-1,1-1 0,-2 1 0,1 1-18,-1-1 0,1 1 0,0-1 0,-1 1 1,1-1-1,0 1 0,0 0 0,0 0 0,-1-1 0,1 1 0,0 0 0,0 0 0,0 0 1,0 0-1,1 0 0,-1 0 0,-1 3 0,-6 10-9,2 1 0,0 0 0,0 1-1,1-1 1,1 1 0,-3 22 0,3-6 81,2 1 0,1 39 0,1-70-47,0-1 0,0 1 0,0-1 0,0 1 0,0-1 0,0 1 0,0-1 0,1 1 0,-1-1 0,1 1 0,-1-1 0,1 0 0,-1 1 0,1-1 0,0 0 0,0 1 0,-1-1 0,1 0 0,0 0 0,0 0 0,0 0-1,1 0 1,-1 0 0,0 0 0,0 0 0,2 1 0,-1-2 14,0 1-1,1-1 1,-1 0-1,0 0 0,1 0 1,-1 0-1,0 0 0,1-1 1,-1 1-1,0 0 1,0-1-1,1 0 0,-1 0 1,4-1-1,8-6-102,-1 1-1,1-2 1,19-15 0,-33 23 75,7-4-140,-2 0 27,1 0-1,-1 1 1,1-1-1,0 1 1,0 1 0,0-1-1,1 1 1,-1 0 0,1 1-1,0-1 1,10-1-1,-16 4 124,0 1 1,0-1-1,0 0 0,0 1 0,0-1 0,0 1 0,0 0 0,0-1 0,0 1 0,-1 0 0,1-1 0,0 1 0,0 0 0,-1 0 1,1 0-1,0 0 0,-1 0 0,1 0 0,-1 0 0,1 0 0,-1 0 0,0 0 0,1 0 0,-1 0 0,0 0 0,0 0 0,0 0 1,0 0-1,0 0 0,0 0 0,0 0 0,0 2 0,0 48 672,-1-37-581,1 58 138,0-71-551,2-13-2412,-2-9-1506,0-6-2161</inkml:trace>
</inkml:ink>
</file>

<file path=ppt/ink/ink3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8.011"/>
    </inkml:context>
    <inkml:brush xml:id="br0">
      <inkml:brushProperty name="width" value="0.025" units="cm"/>
      <inkml:brushProperty name="height" value="0.025" units="cm"/>
    </inkml:brush>
  </inkml:definitions>
  <inkml:trace contextRef="#ctx0" brushRef="#br0">18 186 13613,'0'0'11275,"9"-9"-7757,1-1-2794,-1-1 0,0 1 1,14-23-1,-20 27-611,0 0-1,0 0 1,0 0-1,-1-1 1,0 1 0,0-1-1,0 1 1,-1-1 0,0 0-1,0 0 1,-1 0-1,0-8 1,0 14-113,0 0 0,-1 0 0,1 1 0,0-1 0,0 0 0,0 0 0,-1 0 0,1 0 0,0 1 0,-1-1 0,1 0 0,-1 0 0,1 0 0,-1 1 0,1-1 0,-1 0 0,1 1 0,-1-1 0,0 1 0,1-1 0,-1 1 0,0-1 0,0 1 0,1-1 0,-1 1 0,0 0 0,0-1 0,0 1 0,0 0 0,1 0 0,-1-1 0,0 1 0,0 0 0,0 0 0,0 0 0,0 0 0,0 0 0,1 0 0,-1 0 0,0 1 0,0-1 0,0 0 0,-1 1 0,0-1 0,-1 1 0,1 0 0,-1 0 0,1 0 0,-1 0 0,1 1 0,0-1 0,-1 1 0,1-1 0,0 1 0,0 0 0,0 0 0,-2 3 0,-1 3 0,0 1 0,1 0 0,0 0 0,0 0 0,1 0 0,1 1 0,-1-1 0,0 13 0,-2 78 0,5-88 0,0-8-175,1 0 0,-1 1 0,1-1 0,0 0 0,0 1 0,0-1-1,1 0 1,-1 0 0,1 0 0,0 0 0,0 0 0,0-1 0,1 1 0,0-1 0,2 4 0,-3-5-22,-1-1 1,1 0 0,-1 0-1,1 1 1,0-1-1,-1 0 1,1 0 0,0-1-1,0 1 1,-1 0 0,1 0-1,0-1 1,0 1-1,0-1 1,0 0 0,0 0-1,0 0 1,0 0 0,0 0-1,0 0 1,0 0 0,0 0-1,0-1 1,0 1-1,0-1 1,0 0 0,0 1-1,-1-1 1,1 0 0,0 0-1,0 0 1,-1 0-1,1 0 1,-1-1 0,3-1-1,15-17-10399</inkml:trace>
</inkml:ink>
</file>

<file path=ppt/ink/ink3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9.346"/>
    </inkml:context>
    <inkml:brush xml:id="br0">
      <inkml:brushProperty name="width" value="0.025" units="cm"/>
      <inkml:brushProperty name="height" value="0.025" units="cm"/>
    </inkml:brush>
  </inkml:definitions>
  <inkml:trace contextRef="#ctx0" brushRef="#br0">189 0 18033,'-44'1'7086,"-1"11"-3812,39-9-3220,-1-1 0,1 2 0,-1-1 0,1 1 0,0 0 0,0 0 0,1 1 1,-1 0-1,1 0 0,0 0 0,0 0 0,1 1 0,-1 0 0,1 0 0,1 0 0,-1 0 0,-2 7 0,6-12-66,-1 0 0,1 0 0,-1 0 0,1 0 0,-1 0 0,1 0 0,0 0 0,0 0-1,-1 0 1,1 0 0,0 0 0,0 0 0,0 0 0,0 0 0,0 0 0,0 0 0,0 0-1,1 0 1,-1 0 0,0 0 0,1 0 0,-1 0 0,0 0 0,1 0 0,-1 0 0,1-1-1,-1 1 1,1 0 0,0 0 0,-1 0 0,1-1 0,0 1 0,0 0 0,-1-1-1,1 1 1,0 0 0,0-1 0,0 1 0,0-1 0,0 0 0,0 1 0,0-1 0,0 0-1,1 1 1,6 0-112,0 0 0,1-1-1,-1 0 1,16-2-1,0 0 59,0 2 157,-10-1-156,-1 0 1,1 1 0,-1 1 0,1 0 0,13 4 0,-25-5 103,0 1 0,0 0 0,0-1 0,0 1 0,0 0 0,0 0 1,0 0-1,-1 0 0,1 0 0,0 0 0,-1 0 0,1 0 0,-1 1 0,1-1 0,-1 1 0,0-1 0,0 1 0,0 0 0,1-1 1,-2 1-1,1 0 0,0 0 0,0 0 0,0 0 0,-1 0 0,1 0 0,-1 0 0,0 0 0,1 0 0,-1 0 0,0 0 1,0 0-1,0 0 0,-1 0 0,1 0 0,0 0 0,-1 0 0,1 0 0,-1-1 0,-1 5 0,-2 1 120,0 0-1,-1 0 0,0 0 1,0-1-1,0 0 0,0 0 1,-1 0-1,0-1 1,-1 1-1,1-1 0,-1-1 1,0 1-1,0-1 0,0-1 1,-1 1-1,1-1 1,-1 0-1,0-1 0,0 0 1,-8 1-1,15-3-190,0 0 1,1 1-1,-1-1 1,0 0-1,1 0 1,-1 0-1,0 0 1,1 0-1,-1-1 1,0 1-1,1 0 1,-1 0-1,0 0 1,1-1-1,-1 1 1,0 0-1,1 0 1,-1-1-1,1 1 1,-1-1-1,1 1 1,-1 0-1,1-1 1,-1 1-1,1-1 1,-1 0-1,1 1 1,-1-1-1,1 1 1,0-1-1,-1 1 1,1-2-1,2-26-2601,22-25-4499,-1 14-641</inkml:trace>
</inkml:ink>
</file>

<file path=ppt/ink/ink3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29.687"/>
    </inkml:context>
    <inkml:brush xml:id="br0">
      <inkml:brushProperty name="width" value="0.025" units="cm"/>
      <inkml:brushProperty name="height" value="0.025" units="cm"/>
    </inkml:brush>
  </inkml:definitions>
  <inkml:trace contextRef="#ctx0" brushRef="#br0">0 210 19603,'0'0'4260,"4"58"-2307,-2-26-415,2 1-321,-1 0-288,3-5-513,2-6-320,1-8-416,3-8-1185,0-6-1090,-5-7-864,-1-14-2947,-1-10-7335</inkml:trace>
  <inkml:trace contextRef="#ctx0" brushRef="#br0" timeOffset="1">7 0 18097,'0'0'9033,"53"22"-19091,-25-14-2370</inkml:trace>
</inkml:ink>
</file>

<file path=ppt/ink/ink3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0.029"/>
    </inkml:context>
    <inkml:brush xml:id="br0">
      <inkml:brushProperty name="width" value="0.025" units="cm"/>
      <inkml:brushProperty name="height" value="0.025" units="cm"/>
    </inkml:brush>
  </inkml:definitions>
  <inkml:trace contextRef="#ctx0" brushRef="#br0">178 0 10666,'0'0'13197,"-12"6"-9679,-70 38-85,72-37-3154,-1-1 0,1 2 0,1 0 0,-1 0 0,1 1 0,-13 15 0,22-23-282,0-1-1,0 0 1,-1 1 0,1-1-1,0 0 1,0 1 0,0-1-1,-1 0 1,1 1 0,0-1 0,0 0-1,0 1 1,0-1 0,0 0-1,0 1 1,0-1 0,0 1-1,0-1 1,0 0 0,0 1-1,0-1 1,0 1 0,0-1-1,0 0 1,0 1 0,0-1-1,0 0 1,0 1 0,1-1-1,-1 0 1,0 1 0,0-1 0,0 0-1,1 1 1,-1-1 0,0 0-1,1 1 1,18 5-306,33-6-439,-42 0 575,23-2-422,-24 1 546,1 1 0,-1-1 0,1 2 0,-1-1 0,1 1 0,-1 1 0,11 2-1,-19-3 52,1 0-1,-1 0 0,0 0 0,1 0 1,-1 0-1,0 0 0,0 0 0,0 0 1,0 0-1,0 1 0,-1-1 1,1 1-1,0-1 0,0 0 0,-1 1 1,1-1-1,-1 1 0,1-1 0,-1 1 1,0 0-1,0-1 0,0 1 0,0-1 1,0 1-1,0-1 0,0 1 0,0 0 1,0-1-1,-1 1 0,0 1 0,0 3 127,-1 0-1,1 0 0,-1 0 0,-1 0 0,1-1 0,-6 9 0,-35 42 893,41-54-1050,-1 1-1,1 0 1,0-1 0,-1 0-1,1 0 1,-1 0 0,0 0-1,0 0 1,0 0 0,0-1-1,0 1 1,0-1 0,0 0-1,0 0 1,0 0-1,-1 0 1,1-1 0,-5 1-1,8-2-256,-1 1 1,1-1-1,-1 0 0,1 1 0,-1-1 0,1 0 0,-1 0 0,1 1 0,-1-1 0,1 0 0,0 0 0,0 0 0,-1 1 1,1-1-1,0 0 0,0 0 0,0 0 0,0 0 0,0 0 0,0 0 0,0 1 0,0-1 0,1-1 0,3-24-7518,11-4-6256</inkml:trace>
</inkml:ink>
</file>

<file path=ppt/ink/ink3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0.714"/>
    </inkml:context>
    <inkml:brush xml:id="br0">
      <inkml:brushProperty name="width" value="0.025" units="cm"/>
      <inkml:brushProperty name="height" value="0.025" units="cm"/>
    </inkml:brush>
  </inkml:definitions>
  <inkml:trace contextRef="#ctx0" brushRef="#br0">143 428 22261,'0'0'3096,"-12"0"-373,3 1-2511,1 0 0,-1 1 0,1 0 0,0 0-1,0 1 1,0 0 0,-9 4 0,14-5-167,-1 0-1,0 1 0,1-1 1,-1 1-1,1-1 1,0 1-1,0 0 1,0 0-1,0 1 0,0-1 1,1 1-1,0-1 1,0 1-1,0 0 1,0-1-1,0 1 0,1 0 1,-1 1-1,0 6 1,1-8-19,0 0 0,1-1 0,-1 1 0,1 0 0,0 0 0,0 0 0,0 0 0,1 0 0,-1 0 0,1-1 0,-1 1 0,1 0 0,0 0-1,0 0 1,0-1 0,0 1 0,1-1 0,-1 1 0,1-1 0,-1 1 0,1-1 0,0 0 0,0 0 0,0 0 0,0 0 0,0 0 0,1 0 0,-1-1 0,1 1 0,-1-1 0,1 1 0,-1-1 0,1 0 0,0 0 0,0 0 0,-1 0 0,1-1 0,0 1 0,0-1 0,0 0 0,0 0 0,0 0 0,-1 0 0,1 0 0,0-1 0,0 1 0,0-1 0,0 0 0,-1 1 0,1-1 0,0-1 0,4-2 0,0 1 6,0-2-1,-1 1 1,0-1 0,0 1-1,0-2 1,-1 1 0,1-1-1,-1 0 1,-1 0 0,1 0-1,-1 0 1,0-1 0,0 0-1,5-14 1,-3 6 10,0-2 0,-1 1 0,-1 0-1,-1-1 1,3-28 0,-4 30-42,-1 9 0,-1 0 0,1 0 0,-1 0 0,0-1 0,0 1 0,0 0 0,-1 0 0,0 0 0,-2-7 0,-4 12-82,3 11-100,0 12-99,4-20 287,0 0 0,0 0 0,0 1 0,0-1 0,0 0 0,0 0 0,0 0 0,1 0 0,-1 1 0,1-1 0,0 0 0,-1 0 0,1 0 0,0 0 0,0 0 0,0 0 0,1 0 0,-1-1 0,0 1 0,1 0 0,-1-1 0,1 1 0,-1-1 0,1 1 0,0-1-1,0 0 1,0 0 0,-1 0 0,1 0 0,0 0 0,0 0 0,1 0 0,-1-1 0,0 1 0,0-1 0,0 1 0,0-1 0,0 0 0,1 0 0,-1 0 0,0 0 0,0 0 0,0 0 0,1-1 0,-1 1 0,0-1 0,0 0 0,0 1 0,0-1 0,0 0-1,0 0 1,0-1 0,0 1 0,-1 0 0,1 0 0,0-1 0,-1 1 0,1-1 0,1-2 0,18-18 13,-1-1 0,-1 0-1,-2-2 1,0 0 0,-2-1-1,0 0 1,-2-1 0,-1-1-1,9-31 1,-18 49-24,0-1-1,-1 1 1,0-1 0,0-19-1,-2 29-2,0 1 0,0 0 0,0 0 0,0 0 1,0 0-1,0 0 0,-1-1 0,1 1 0,0 0 0,0 0 0,0 0 0,0 0 0,-1 0 0,1 0 0,0 0 0,0 0 0,0-1 0,0 1 0,-1 0 0,1 0 0,0 0 0,0 0 0,0 0 0,-1 0 0,1 0 0,0 0 0,0 0 0,0 0 0,-1 0 0,1 0 1,0 1-1,0-1 0,0 0 0,0 0 0,-1 0 0,1 0 0,0 0 0,0 0 0,0 0 0,0 0 0,-1 1 0,1-1 0,0 0 0,0 0 0,0 0 0,0 0 0,0 0 0,0 1 0,0-1 0,-1 0 0,1 0 0,0 0 0,0 0 0,0 1 0,0-1 1,0 0-1,-3 7-27,0-1 0,0 1 0,0 0 1,1 0-1,0 0 0,1 0 1,0 0-1,-1 13 0,1 68 127,1-58 11,1-8-15,0 1-1,2-1 1,0 0-1,2 0 1,0-1-1,16 40 1,2-10-157,46 74 0,-69-124 61,18 30-857,23 50 0,-38-72 895,1 0 0,-1 0 0,0 1 0,-1-1-1,0 1 1,-1-1 0,0 1 0,-1 0 0,0 0 0,-2 17 0,2-26-9,0 0 1,0 0-1,0 0 0,-1 0 1,1 0-1,0-1 1,-1 1-1,1 0 0,-1 0 1,1 0-1,-1 0 1,1-1-1,-1 1 0,1 0 1,-1 0-1,0-1 0,0 1 1,1 0-1,-1-1 1,0 1-1,0-1 0,0 1 1,0-1-1,1 0 0,-1 1 1,0-1-1,0 0 1,0 0-1,0 1 0,0-1 1,0 0-1,0 0 1,0 0-1,0 0 0,0 0 1,0 0-1,0 0 0,0-1 1,0 1-1,0 0 1,0-1-1,1 1 0,-1 0 1,-1-1-1,-3-1 42,1 0 1,0 0-1,0 0 0,0-1 1,0 1-1,0-1 0,0 0 1,-3-4-1,-9-13-63,0 0 0,0-2 0,2 1 0,1-2 0,-17-40 0,23 46 0,1 1 0,0-1 0,1 0 0,2-1 0,-1 1 0,2-1 0,0 0 0,1 0 0,2-21 0,0 35-201,0-1 0,0 1 0,0-1 0,0 1 0,1 0 0,0-1 1,0 1-1,0 0 0,0 0 0,1 0 0,-1 1 0,6-7 0,44-33-6100,-44 37 5167,26-19-8518</inkml:trace>
</inkml:ink>
</file>

<file path=ppt/ink/ink3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3.532"/>
    </inkml:context>
    <inkml:brush xml:id="br0">
      <inkml:brushProperty name="width" value="0.025" units="cm"/>
      <inkml:brushProperty name="height" value="0.025" units="cm"/>
    </inkml:brush>
  </inkml:definitions>
  <inkml:trace contextRef="#ctx0" brushRef="#br0">0 5 18642,'3'-4'2594,"-2"4"-1409,9 2-1057,2 20 65,5 7 543,4 8 97,2 6-641,4 2-160,0 1-32,-1 0-160,-3 2-32,-3-6-257,-4-2-736,-5-6-672,-5-6-738,-6-10-608,0-12-2851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1.246"/>
    </inkml:context>
    <inkml:brush xml:id="br0">
      <inkml:brushProperty name="width" value="0.025" units="cm"/>
      <inkml:brushProperty name="height" value="0.025" units="cm"/>
    </inkml:brush>
  </inkml:definitions>
  <inkml:trace contextRef="#ctx0" brushRef="#br0">161 1 18321,'-9'3'4645,"-4"1"-3628,1 2 0,-1-1 0,2 2 0,-1 0 0,-19 15 0,26-18-901,0-1-1,1 1 0,-1 0 1,1 0-1,0 1 0,0-1 1,1 1-1,-1 0 0,1 0 1,0 0-1,1 1 0,-1-1 1,1 0-1,0 1 0,0 0 1,1 0-1,-2 11 0,3-16-116,1 0-1,-1 0 0,1-1 1,0 1-1,-1 0 0,1 0 1,0 0-1,0-1 1,-1 1-1,1 0 0,0-1 1,0 1-1,0-1 1,0 1-1,0-1 0,0 1 1,0-1-1,0 0 1,0 0-1,0 1 0,0-1 1,0 0-1,0 0 1,0 0-1,0 0 0,0 0 1,0 0-1,0 0 1,0 0-1,0-1 0,0 1 1,0 0-1,2-1 0,40-9 185,-26 2-114,0-1-1,0 0 0,29-23 0,-32 22-55,1 0 0,0 0-1,1 2 1,27-13 0,-45 47 435,-14 4-48,12-25-355,1 0-1,0 1 0,0-1 0,1 1 1,0 0-1,-2 8 0,6-13-44,0-1 0,0 1 0,0-1 0,0 1 0,0-1 0,0 0 0,0 0 0,0 0 0,0 0 0,0 0 0,1 0 0,-1-1 0,0 1 0,0-1 0,2 0 0,80-33 0,-68 26 0,0 1 0,1 0 0,0 1 0,0 1 0,0 0 0,33-3 0,-49 8 0,0 0 0,0 0 0,0 0 0,-1 0 0,1 1 0,0-1 0,0 0 0,0 1 0,-1-1 0,1 0 0,0 1 0,0-1 0,-1 1 0,1-1 0,0 1 0,-1 0 0,1-1 0,0 1 0,-1 0 0,1-1 0,-1 1 0,1 0 0,-1 0 0,0-1 0,1 1 0,-1 0 0,0 0 0,0 0 0,1 0 0,-1-1 0,0 1 0,0 0 0,0 0 0,0 0 0,0 0 0,0 0 0,0-1 0,0 1 0,0 0 0,-1 0 0,1 0 0,0 0 0,-1-1 0,1 1 0,0 0 0,-2 1 0,-16 46 0,16-44 0,0 0-64,1 0 0,-1 0-1,1 0 1,0 0 0,-1 0 0,2 0-1,-2 6 1,2-10 38,0 1-1,0-1 1,0 0-1,0 1 1,0-1-1,0 0 1,1 1-1,-1-1 1,0 0-1,0 1 1,0-1 0,0 0-1,0 1 1,1-1-1,-1 0 1,0 1-1,0-1 1,0 0-1,1 0 1,-1 1-1,0-1 1,0 0-1,1 0 1,-1 0-1,0 1 1,1-1 0,-1 0-1,0 0 1,1 0-1,-1 0 1,0 0-1,1 1 1,21-9-1464,24-24-11552,-18 10 38</inkml:trace>
</inkml:ink>
</file>

<file path=ppt/ink/ink3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4.014"/>
    </inkml:context>
    <inkml:brush xml:id="br0">
      <inkml:brushProperty name="width" value="0.025" units="cm"/>
      <inkml:brushProperty name="height" value="0.025" units="cm"/>
    </inkml:brush>
  </inkml:definitions>
  <inkml:trace contextRef="#ctx0" brushRef="#br0">1 521 14382,'0'0'4756,"10"1"-3421,-6-1-1228,2 1 147,0 0 0,0-1 0,0 0 0,0 0 1,0 0-1,0-1 0,0 0 0,0 0 1,0-1-1,-1 1 0,1-1 0,0-1 1,-1 1-1,0-1 0,10-5 0,-1-5-142,0-1-1,-1 0 1,-1-1 0,0 0-1,-1-1 1,-1 0-1,0-1 1,-1 0 0,-1 0-1,10-31 1,-11 23 61,0 0 0,-2-1-1,-1 1 1,-1-1 0,-1 0 0,-1 0 0,-3-37 0,1 59-149,0 0 1,0-1 0,0 1-1,-1 0 1,1 0 0,-1 0-1,0 0 1,-4-7-1,5 10-26,1 1 0,-1-1 0,1 0 0,-1 0 0,1 1 0,-1-1 0,0 0 0,1 1 0,-1-1 0,0 1-1,1-1 1,-1 1 0,0-1 0,0 1 0,0 0 0,1-1 0,-1 1 0,0 0 0,0-1 0,0 1 0,0 0 0,0 0-1,0 0 1,1 0 0,-1 0 0,0 0 0,0 0 0,0 0 0,0 0 0,0 1 0,0-1 0,1 0 0,-1 0 0,0 1 0,0-1-1,0 1 1,0-1 0,1 0 0,-1 1 0,0 0 0,1-1 0,-1 1 0,0-1 0,1 1 0,-1 0 0,1-1 0,-1 1-1,1 0 1,-1 1 0,-3 4 0,0 1 0,0-1 1,1 1-1,0 0 0,1 0 0,0 1 0,0-1 0,0 0 0,0 8 0,-6 74 252,7-77-241,-1 19 30,-1 76 570,3-101-552,0 1 0,1-1 0,0 1 0,0-1 0,0 1 0,1-1 0,0 0 0,1 0 0,-1 0-1,1 0 1,0 0 0,7 9 0,-8-13-52,0 0-1,0 0 0,0 0 0,0 0 0,0 0 0,0-1 0,1 1 0,-1-1 0,1 0 1,-1 0-1,1 0 0,-1 0 0,1 0 0,0 0 0,-1-1 0,1 1 0,0-1 0,0 0 1,-1 0-1,1 0 0,0 0 0,0 0 0,-1-1 0,1 1 0,0-1 0,-1 0 0,1 1 1,0-1-1,-1-1 0,1 1 0,-1 0 0,0 0 0,1-1 0,-1 0 0,0 1 0,0-1 1,0 0-1,2-3 0,11-8 43,-2-2 1,0 0 0,0 0-1,11-21 1,-14 21-51,-6 9 1,4-5 6,0 0 0,0 1 0,15-15 1,-21 24-14,0-1-1,-1 1 1,1-1 0,0 1 0,0 0 0,1-1 0,-1 1-1,0 0 1,0 1 0,0-1 0,5-1 0,-6 2-3,0 0 0,0 0 0,1 0 0,-1 1 0,0-1 0,0 0 0,0 0 0,0 1 0,0-1 0,1 1 0,-1-1 0,0 1 0,0-1 0,0 1 0,0 0 0,0-1 0,-1 1-1,1 0 1,0 0 0,0 0 0,0 0 0,-1 0 0,1 0 0,1 2 0,3 8 23,1 0 0,-2 1-1,1 0 1,-2 0-1,4 18 1,10 31-192,-17-61 99,0 0 1,0 0-1,0-1 0,0 1 1,1 0-1,-1 0 0,0 0 1,0-1-1,0 1 0,0 0 1,0 0-1,1 0 0,-1 0 1,0 0-1,0-1 0,0 1 1,0 0-1,1 0 0,-1 0 1,0 0-1,0 0 0,0 0 1,1 0-1,-1 0 0,0 0 1,0 0-1,0 0 0,1 0 1,-1 0-1,0 0 0,0 0 1,0 0-1,1 0 0,-1 0 1,0 0-1,0 0 0,0 0 1,1 0-1,-1 0 0,0 0 1,0 0-1,0 0 0,1 1 1,-1-1-1,0 0 0,0 0 1,0 0-1,0 0 0,0 0 1,1 1-1,-1-1 0,0 0 1,0 0-1,0 0 0,0 0 1,0 1-1,0-1 1,0 0-1,0 0 0,0 0 1,0 1-1,1-1 0,-1 0 1,0 0-1,0 1 0,0-1 1,-1 0-1,6-15-5576,-2-7-1927</inkml:trace>
</inkml:ink>
</file>

<file path=ppt/ink/ink3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4.341"/>
    </inkml:context>
    <inkml:brush xml:id="br0">
      <inkml:brushProperty name="width" value="0.025" units="cm"/>
      <inkml:brushProperty name="height" value="0.025" units="cm"/>
    </inkml:brush>
  </inkml:definitions>
  <inkml:trace contextRef="#ctx0" brushRef="#br0">1 114 12268,'0'0'8525,"9"5"-6710,28 14-288,-35-18-1434,0-1 1,0 1-1,0-1 0,0 0 1,0 0-1,0 0 0,0 0 1,0 0-1,0 0 0,0 0 1,-1-1-1,1 1 0,0-1 1,0 1-1,0-1 1,0 0-1,-1 0 0,1 0 1,0 0-1,-1 0 0,1 0 1,-1 0-1,1 0 0,-1-1 1,1 1-1,-1 0 0,0-1 1,0 0-1,0 1 0,1-3 1,4-3 211,-2-1 0,1 0 1,-1 0-1,4-13 0,-2-24 1670,-6 45-1950,0-1 0,0 1-1,1-1 1,-1 0 0,0 1-1,0-1 1,0 1-1,0-1 1,0 0 0,0 1-1,0-1 1,-1 0 0,1 1-1,0-1 1,0 1 0,0-1-1,-1 1 1,1-1-1,0 1 1,0-1 0,-1 0-1,1 1 1,0 0 0,-1-1-1,1 1 1,-1-1-1,1 1 1,-1-1 0,1 1-1,-1 0 1,1-1 0,-1 1-1,1 0 1,-1 0 0,1-1-1,-1 1 1,0 0-1,1 0 1,-1 0 0,1 0-1,-1 0 1,0-1 0,1 1-1,-1 0 1,1 1-1,-1-1 1,0 0 0,1 0-1,-1 0 1,1 0 0,-1 0-1,0 1 1,1-1-1,-1 0 1,1 0 0,-1 1-1,1-1 1,-1 0 0,1 1-1,-1-1 1,1 1 0,-1-1-1,1 0 1,0 1-1,-1-1 1,1 1 0,0-1-1,-1 1 1,1 0 0,-5 4-35,1 0 0,0 0 0,0 1 1,1 0-1,-1-1 0,1 1 1,0 0-1,1 1 0,0-1 0,0 0 1,0 1-1,0-1 0,0 12 1,-1 13 0,0 48 0,3-71 13,0-4 2,0 0-1,0 0 1,1 0 0,-1 1-1,1-1 1,0 0 0,0 0-1,1 0 1,-1-1 0,1 1-1,-1 0 1,1 0 0,1-1-1,-1 1 1,0-1 0,1 0-1,-1 0 1,4 4-1,-3-6-65,0 1-1,-1 0 0,1-1 0,0 1 0,0-1 0,0 0 0,0 0 0,0 0 1,0 0-1,1-1 0,-1 1 0,0-1 0,0 0 0,0 0 0,0 0 0,1 0 0,-1-1 1,0 1-1,0-1 0,0 0 0,0 0 0,0 0 0,0 0 0,5-2 0,-2-1-780,1-1-1,0 1 1,-1-1 0,0 0-1,0-1 1,0 1-1,8-12 1,15-21-7167</inkml:trace>
</inkml:ink>
</file>

<file path=ppt/ink/ink3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4.977"/>
    </inkml:context>
    <inkml:brush xml:id="br0">
      <inkml:brushProperty name="width" value="0.025" units="cm"/>
      <inkml:brushProperty name="height" value="0.025" units="cm"/>
    </inkml:brush>
  </inkml:definitions>
  <inkml:trace contextRef="#ctx0" brushRef="#br0">1 1 17424,'0'0'4180,"11"0"-1884,-5 0-2069,-1 0 0,0 0 0,1 1 0,-1-1 1,0 1-1,0 1 0,1-1 0,-1 1 0,0-1 0,0 2 0,0-1 0,-1 0 1,1 1-1,-1 0 0,1 0 0,-1 0 0,0 1 0,0-1 0,0 1 0,-1 0 1,6 7-1,8 15 89,-1 1 0,-2 0 1,-1 1-1,12 35 0,-9-23-90,23 44 1,-37-80-218,0 0 0,1-1 0,-1 1 0,1-1 0,0 0 0,0 0 0,0 0 0,0 0 0,0 0 0,0 0 0,1-1 0,5 3 0,-8-4-198,1-1 0,-1 1 0,0-1 0,1 0 0,-1 1 0,1-1 0,-1 0 0,0 0 0,1 0 0,-1 0 1,1 0-1,-1 0 0,0-1 0,1 1 0,2-1 0,-2 0-459,0 0 1,-1 0-1,1 0 0,0-1 0,0 1 1,-1 0-1,1-1 0,-1 1 0,1-1 1,-1 0-1,0 1 0,0-1 0,2-3 1,7-11-6138</inkml:trace>
</inkml:ink>
</file>

<file path=ppt/ink/ink3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5.445"/>
    </inkml:context>
    <inkml:brush xml:id="br0">
      <inkml:brushProperty name="width" value="0.025" units="cm"/>
      <inkml:brushProperty name="height" value="0.025" units="cm"/>
    </inkml:brush>
  </inkml:definitions>
  <inkml:trace contextRef="#ctx0" brushRef="#br0">80 159 12268,'0'0'13853,"-9"1"-13469,6-1-367,1 0-1,-1 1 1,1-1-1,-1 1 1,1-1-1,-1 1 1,1 0-1,-1 0 1,1 0-1,0 0 1,-1 0-1,1 1 1,0-1-1,0 1 1,0 0-1,0-1 1,0 1-1,0 0 1,1 0-1,-1 0 1,1 0-1,-1 0 1,1 0-1,0 1 1,0-1-1,0 1 1,0-1-1,0 0 1,0 1-1,1-1 1,-1 1-1,1 2 1,-4 11 182,1 0 0,0 1 0,2-1 1,0 0-1,2 33 0,-1-49-198,1 1 0,-1-1 0,0 1-1,1 0 1,-1-1 0,0 1 0,1-1 0,-1 1-1,1-1 1,-1 1 0,1-1 0,0 1-1,-1-1 1,1 1 0,-1-1 0,1 0-1,0 1 1,-1-1 0,1 0 0,0 0 0,-1 0-1,1 1 1,0-1 0,-1 0 0,1 0-1,0 0 1,0 0 0,-1 0 0,1 0-1,0 0 1,-1 0 0,1-1 0,0 1-1,-1 0 1,1 0 0,0 0 0,-1-1 0,1 1-1,0 0 1,-1-1 0,1 1 0,0-2-1,29-15 165,-3-10-20,-15 14-125,-1 2 0,24-18 0,-32 26-23,0 1 0,0 1 0,0-1 0,0 0-1,0 1 1,0-1 0,1 1 0,-1 0-1,1 0 1,-1 0 0,1 1 0,-1-1-1,1 1 1,-1 0 0,1 0 0,-1 0-1,1 0 1,3 1 0,12 8 114,-5-5 1299,-13-5-1308,0 0 1,-1-1-1,1 1 0,0 0 1,-1 0-1,0-1 1,1 1-1,-1 0 1,0-1-1,1 1 0,-1 0 1,0-1-1,0 1 1,0-1-1,0 1 0,-1-2 1,0-20 187,-1 1 0,-9-41 1,5 30-345,6 32-193,0 1 1,-1-1 0,2 0-1,-1 0 1,0 0 0,0 0-1,0 0 1,0 0 0,1 0-1,-1 0 1,0 0 0,1 0-1,-1 1 1,0-1 0,1 0-1,-1 0 1,1 0 0,0 1-1,-1-1 1,1 0 0,0 1-1,-1-1 1,1 1 0,0-1-1,-1 0 1,1 1-1,0-1 1,0 1 0,0 0-1,0-1 1,0 1 0,-1 0-1,1 0 1,2-1 0,43-6-6217,-17 3 2767,-13 0 1894,-1-1-1,29-13 0,-4-3-4048</inkml:trace>
</inkml:ink>
</file>

<file path=ppt/ink/ink3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6.083"/>
    </inkml:context>
    <inkml:brush xml:id="br0">
      <inkml:brushProperty name="width" value="0.025" units="cm"/>
      <inkml:brushProperty name="height" value="0.025" units="cm"/>
    </inkml:brush>
  </inkml:definitions>
  <inkml:trace contextRef="#ctx0" brushRef="#br0">22 292 9129,'0'0'8055,"-4"12"-6870,-1 6-615,1 0-1,1 0 0,0 0 0,1 1 0,1-1 0,1 1 0,1-1 1,0 0-1,1 1 0,2-1 0,-1 0 0,8 19 0,31 49-299,-27-58-235,-1 0 1,-2 1-1,14 47 0,-25-73 97,0 0 0,-1 0-1,1-1 1,-1 1-1,0 0 1,0-1-1,0 1 1,0 0-1,-1 0 1,1-1-1,-2 6 1,2-8-100,0 0-1,0 0 1,0 0 0,-1 0 0,1 0-1,0 1 1,0-1 0,0 0-1,0 0 1,0 0 0,0 0 0,0 0-1,0 0 1,0 0 0,-1 0-1,1 1 1,0-1 0,0 0 0,0 0-1,0 0 1,0 0 0,0 0-1,-1 0 1,1 0 0,0 0 0,0 0-1,0 0 1,0 0 0,0 0-1,-1 0 1,1 0 0,0 0 0,0 0-1,0 0 1,0 0 0,0 0-1,-1 0 1,1 0 0,0 0 0,0 0-1,0 0 1,0-1 0,0 1-1,0 0 1,-1 0 0,1 0 0,0 0-1,0 0 1,0 0 0,0 0-1,0 0 1,0-1 0,0 1 0,0 0-1,0 0 1,-8-22 505,-1-38-865,4 0 1,1-1-1,4 1 0,10-92 0,-1 84 97,-4 41 66,1-48 1,-6 75 265,-7 41 161,6-38-250,0-1 0,1 0 0,-1 1 0,1-1 0,-1 1 0,1-1-1,0 0 1,0 1 0,0-1 0,0 1 0,0-1 0,1 1 0,-1-1 0,1 0 0,-1 1 0,1-1 0,0 0 0,0 1 0,0-1 0,0 0 0,1 0 0,-1 0 0,0 0 0,1 0 0,0 0 0,-1 0 0,1-1 0,0 1 0,2 1 0,3 0 2,0-1 1,0 0 0,0 0-1,0-1 1,0 0 0,1 0-1,-1-1 1,14 0 0,-13-1 9,0 0 0,0-1 0,0 0 0,0 0 0,0 0 0,0-1 0,0-1 1,-1 1-1,1-1 0,-1 0 0,0-1 0,11-9 0,-13 10 134,0 0 0,0-1 0,0 1 1,-1-1-1,0 0 0,0 0 0,0 0 0,-1 0 1,0-1-1,0 1 0,0-1 0,-1 0 0,1 0 0,-1 0 1,-1 0-1,1 0 0,0-10 0,-2 13-138,-1 1 0,0-1 0,0 0 0,0 0-1,0 1 1,0-1 0,0 1 0,-1-1 0,1 1 0,-1 0 0,0-1-1,1 1 1,-1 0 0,0 0 0,-1 0 0,1 0 0,0 1-1,0-1 1,-1 0 0,1 1 0,-1 0 0,1-1 0,-1 1 0,0 0-1,1 1 1,-4-2 0,-12-3 94,-1 0-1,-30-4 1,42 8-110,26-3-4,-1 0 0,0-1 0,18-7 0,-25 8 0,70-30-1884,-63 24-207,0-1 0,20-16 0,12-16-8714</inkml:trace>
</inkml:ink>
</file>

<file path=ppt/ink/ink3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6.971"/>
    </inkml:context>
    <inkml:brush xml:id="br0">
      <inkml:brushProperty name="width" value="0.025" units="cm"/>
      <inkml:brushProperty name="height" value="0.025" units="cm"/>
    </inkml:brush>
  </inkml:definitions>
  <inkml:trace contextRef="#ctx0" brushRef="#br0">1 133 16015,'0'0'4132,"3"13"-2285,-1-5-1681,44 171 4716,-35-145-4166,2 1 0,1-2 0,26 47 0,-39-78-704,-1 0-1,2 0 1,-1 0 0,0 0 0,0 0 0,1-1 0,-1 1 0,1 0 0,-1-1 0,1 1 0,0-1 0,0 1 0,-1-1 0,5 2-1,-5-3 4,-1 0 0,1 0 0,-1-1 0,1 1 0,0 0 0,-1 0 0,1-1 0,-1 1 0,1 0 0,-1-1-1,1 1 1,-1-1 0,1 1 0,-1 0 0,1-1 0,-1 1 0,1-1 0,-1 1 0,0-1 0,1 0 0,-1 1-1,0-1 1,0 1 0,1-1 0,-1 0 0,0 1 0,0-1 0,0 1 0,0-1 0,0 0 0,0 0 0,2-15 226,0 1 0,-2-31 0,-1 32-318,0-19 85,-3 0 0,-10-49 1,1 10-520,95 104-385,-76-31 932,0-1 0,1 0 0,-1 0 0,0-1 1,0 0-1,1 0 0,-1 0 0,0-1 0,0 0 1,0 0-1,-1-1 0,1 1 0,0-1 0,-1-1 1,0 1-1,0-1 0,0 0 0,0 0 0,0 0 1,-1 0-1,0-1 0,0 0 0,0 0 0,4-7 1,-3 4 43,1-1 1,-2 1-1,1-1 1,-1 0-1,-1 0 1,1-1 0,-2 1-1,1-1 1,-1 0-1,-1 1 1,0-1-1,0 0 1,-1 0 0,0 0-1,-2-10 1,2 19-99,0 0 0,0 0 1,0 0-1,0 1 0,-1-1 0,1 0 1,0 0-1,-1 1 0,1-1 1,-1 0-1,1 1 0,-1-1 0,1 0 1,-1 1-1,1-1 0,-1 1 1,0-1-1,1 1 0,-1-1 1,0 1-1,1-1 0,-1 1 0,0 0 1,0-1-1,1 1 0,-1 0 1,0 0-1,0 0 0,0-1 0,1 1 1,-1 0-1,0 0 0,0 0 1,0 0-1,1 0 0,-1 0 0,0 1 1,0-1-1,0 0 0,1 0 1,-1 1-1,0-1 0,0 0 1,1 1-1,-1-1 0,0 1 0,1-1 1,-1 1-1,0-1 0,1 1 1,-1-1-1,1 1 0,-1-1 0,1 1 1,-1 0-1,1-1 0,-1 1 1,1 0-1,-1 1 0,-4 17-40,0-1-1,1 1 0,1 0 0,1 0 1,0 0-1,2 0 0,0 0 1,1 1-1,4 19 0,-4-35 67,-1 0 0,1 0 0,-1 0 0,1 0 0,0 0 0,1-1 0,-1 1 0,1 0-1,0-1 1,0 1 0,0-1 0,0 1 0,0-1 0,1 0 0,-1 0 0,1 0 0,0 0 0,0 0 0,0-1 0,1 0 0,-1 1 0,0-1-1,1 0 1,0-1 0,-1 1 0,1 0 0,0-1 0,0 0 0,0 0 0,0 0 0,0-1 0,0 1 0,6-1 0,-2 0 26,-1-1-1,1 0 1,-1 0 0,1 0 0,-1-1-1,0 0 1,1-1 0,-1 0 0,0 0-1,0 0 1,-1-1 0,1 0 0,-1 0-1,0-1 1,0 0 0,10-10 0,-7 5 6,-1 1 0,0-1 0,-1-1 0,0 0 0,-1 0 0,0 0 0,-1 0 0,0-1 0,0 0 0,-2 0 0,1-1 0,-2 1 0,3-23 0,-5 34-35,0 1 0,0 0 0,0-1-1,0 1 1,0 0 0,0-1 0,0 1 0,0 0 0,0-1 0,0 1-1,0-1 1,0 1 0,0 0 0,0-1 0,0 1 0,0 0-1,-1-1 1,1 1 0,0 0 0,0-1 0,0 1 0,-1 0 0,1-1-1,0 1 1,0 0 0,-1 0 0,1-1 0,0 1 0,0 0-1,-1 0 1,1 0 0,0 0 0,-1-1 0,1 1 0,-1 0 0,1 0-1,0 0 1,-1 0 0,-15 7-47,-12 21-158,25-22 215,1 0 0,-1 0 0,1 0 0,0 0 0,0 0 0,1 0 0,0 0 0,0 1 0,0-1 0,1 1 0,0 11 0,1-16-18,-1 1 0,1-1 0,-1 1 1,1-1-1,0 0 0,0 1 1,0-1-1,0 0 0,1 0 1,-1 0-1,1 0 0,-1 0 0,1 0 1,0 0-1,-1 0 0,1 0 1,0-1-1,0 1 0,0-1 1,1 0-1,-1 1 0,0-1 0,0 0 1,1 0-1,-1-1 0,1 1 1,-1 0-1,0-1 0,1 1 1,-1-1-1,1 0 0,2 0 0,4 1-579,0-1-1,0 1 0,1-2 0,-1 1 1,0-2-1,0 1 0,0-1 0,-1 0 0,1-1 1,0 0-1,15-8 0,24-19-4985</inkml:trace>
</inkml:ink>
</file>

<file path=ppt/ink/ink3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7.452"/>
    </inkml:context>
    <inkml:brush xml:id="br0">
      <inkml:brushProperty name="width" value="0.025" units="cm"/>
      <inkml:brushProperty name="height" value="0.025" units="cm"/>
    </inkml:brush>
  </inkml:definitions>
  <inkml:trace contextRef="#ctx0" brushRef="#br0">139 15 14446,'0'0'11055,"-11"-4"-9715,5 2-1122,4 1-170,0 0 0,0 0 0,0 0-1,0 0 1,0 0 0,0 1 0,0-1-1,-1 1 1,1-1 0,0 1 0,0 0-1,0 0 1,0 0 0,-1 0 0,1 0-1,0 1 1,0-1 0,0 1 0,0-1-1,0 1 1,0 0 0,0 0 0,0 0-1,0 0 1,0 0 0,0 0 0,0 0-1,1 1 1,-1-1 0,0 1 0,1-1-1,-3 4 1,-3 7 52,-1 1 1,2 1-1,0-1 0,0 1 1,1 1-1,1-1 0,0 0 0,2 1 1,-1 0-1,2 0 0,0 0 1,0 0-1,3 18 0,-2-31-99,0-1-1,1 1 0,-1 0 1,0 0-1,1 0 1,0-1-1,0 1 0,-1 0 1,1 0-1,0-1 1,0 1-1,0-1 0,1 1 1,-1-1-1,0 1 1,0-1-1,1 0 1,-1 0-1,1 1 0,-1-1 1,1 0-1,2 1 1,0-1-75,-1 0 1,1 0 0,0 0 0,0-1 0,0 1 0,0-1 0,-1 0-1,1 0 1,0 0 0,6-1 0,1-2-434,1 1 1,-1-1 0,0-1-1,0 0 1,-1-1-1,16-8 1,-8 1-1325,-1-1 0,0-1 0,18-18 0,6-12-4340</inkml:trace>
</inkml:ink>
</file>

<file path=ppt/ink/ink3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8.047"/>
    </inkml:context>
    <inkml:brush xml:id="br0">
      <inkml:brushProperty name="width" value="0.025" units="cm"/>
      <inkml:brushProperty name="height" value="0.025" units="cm"/>
    </inkml:brush>
  </inkml:definitions>
  <inkml:trace contextRef="#ctx0" brushRef="#br0">104 227 14061,'-7'12'2189,"1"-2"-1826,-48 91 3955,47-87-3494,1-1 0,1 2-1,0-1 1,1 1 0,0-1 0,-1 18-1,5-31-811,0-1-1,0 1 0,0 0 0,0-1 1,0 1-1,0 0 0,0-1 1,0 1-1,0 0 0,0-1 1,0 1-1,0-1 0,0 1 0,1 0 1,-1-1-1,0 1 0,1-1 1,-1 1-1,0 0 0,1-1 0,-1 1 1,1-1-1,-1 1 0,1-1 1,-1 1-1,1-1 0,-1 0 1,1 1-1,-1-1 0,1 0 0,-1 1 1,1-1-1,0 0 0,-1 0 1,1 1-1,0-1 0,-1 0 0,1 0 1,-1 0-1,1 0 0,0 0 1,-1 0-1,1 0 0,0 0 1,-1 0-1,1 0 0,0 0 0,-1-1 1,1 1-1,0 0 0,-1 0 1,1-1-1,-1 1 0,1 0 0,0-1 1,-1 1-1,1-1 0,36-23 423,-25 10-438,0 0-1,0 0 0,-2-1 1,0 0-1,0-1 0,-2 0 1,0 0-1,-1-1 0,0 0 1,-1-1-1,-2 1 0,1-1 1,-2 0-1,0 0 0,0-29 1,-3 54 21,0-1 0,0 1 0,1-1 0,0 1 0,0-1 0,1 1 0,0-1 0,0 1 0,0-1 0,5 7 0,-6-10-2,1-1 0,0 0 0,0 0 0,-1 0 0,1 0 1,0 0-1,0 0 0,1-1 0,-1 1 0,0-1 0,1 0 0,-1 1 0,0-1 0,1 0 1,0 0-1,-1-1 0,1 1 0,-1 0 0,1-1 0,0 0 0,0 1 0,-1-1 0,1 0 1,0-1-1,-1 1 0,1 0 0,0-1 0,-1 1 0,5-2 0,-3 0 2,1 0 0,0 0 0,-1 0 1,1-1-1,-1 1 0,0-1 0,0 0 0,0-1 0,0 1 0,4-5 0,36-45 204,-24 28-176,50-60-232,-70 85 179,0 0 0,0 0 0,1 0 0,-1 0 1,0 0-1,0 0 0,0 0 0,0 0 0,0 0 0,1 0 0,-1 0 0,0 0 0,0 0 1,0 0-1,0 0 0,1 0 0,-1 0 0,0 0 0,0 0 0,0 0 0,0 0 0,0 0 0,1 0 1,-1 0-1,0 0 0,0 0 0,0 0 0,0 0 0,0 0 0,0 0 0,1 1 0,-1-1 1,0 0-1,0 0 0,0 0 0,0 0 0,0 0 0,0 0 0,0 0 0,0 1 0,0-1 0,1 0 1,-1 0-1,0 0 0,0 0 0,0 0 0,0 1 0,0-1 0,0 0 0,0 0 0,0 0 0,0 0 1,0 0-1,0 1 0,0-1 0,0 0 0,0 0 0,0 0 0,-1 1 0,4 19-3,-2 28 466,-1-44-420,0-3-31,0-1 1,-1 1-1,1 0 0,0 0 0,0-1 0,0 1 0,0 0 0,0 0 0,0 0 0,0-1 0,0 1 0,1 0 0,-1 0 0,0-1 0,0 1 0,1 0 0,-1 0 0,0-1 0,1 1 1,-1 0-1,1-1 0,-1 1 0,1-1 0,-1 1 0,1 0 0,-1-1 0,1 1 0,0-1 0,0 1 0,0-1 7,1 0 1,-1-1-1,0 1 1,0 0-1,0-1 1,0 1-1,0-1 1,1 1-1,-1-1 1,0 0-1,0 1 0,0-1 1,-1 0-1,1 0 1,0 0-1,1-1 1,31-42 195,-32 43-218,23-33-124,-22 32-263,0 1 1,0 0-1,1 0 0,-1 0 1,1 0-1,-1 0 1,1 0-1,-1 1 0,1-1 1,-1 1-1,1 0 1,-1 0-1,6 0 1,-2-1-314,-1 0 0,1 0 1,0-1-1,-1 0 1,1 0-1,-1-1 1,1 1-1,-1-1 1,0 0-1,0 0 1,0-1-1,-1 0 1,1 0-1,6-7 1,-5 5-724,17-15-4177</inkml:trace>
</inkml:ink>
</file>

<file path=ppt/ink/ink3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8.420"/>
    </inkml:context>
    <inkml:brush xml:id="br0">
      <inkml:brushProperty name="width" value="0.025" units="cm"/>
      <inkml:brushProperty name="height" value="0.025" units="cm"/>
    </inkml:brush>
  </inkml:definitions>
  <inkml:trace contextRef="#ctx0" brushRef="#br0">0 1 4100,'0'0'3427</inkml:trace>
</inkml:ink>
</file>

<file path=ppt/ink/ink3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9.014"/>
    </inkml:context>
    <inkml:brush xml:id="br0">
      <inkml:brushProperty name="width" value="0.025" units="cm"/>
      <inkml:brushProperty name="height" value="0.025" units="cm"/>
    </inkml:brush>
  </inkml:definitions>
  <inkml:trace contextRef="#ctx0" brushRef="#br0">35 63 9161,'0'-8'3544,"1"0"-2328,-1 5-834,1 0 1,-1 0-1,0 0 1,0 0-1,0 0 1,0 0-1,0 0 0,-1 0 1,1 0-1,-1 0 1,0 1-1,-1-6 1,2 8-330,0 0 0,0-1 0,0 1 0,0 0 0,-1 0 0,1 0 0,0 0 0,0 0 0,0-1 0,0 1 0,0 0 0,0 0 0,0 0 1,0 0-1,0 0 0,0 0 0,0-1 0,-1 1 0,1 0 0,0 0 0,0 0 0,0 0 0,0 0 0,0 0 0,0 0 0,0 0 1,-1 0-1,1 0 0,0 0 0,0 0 0,0 0 0,0-1 0,0 1 0,-1 0 0,1 0 0,0 0 0,0 0 0,0 0 0,0 1 0,-1-1 1,1 0-1,0 0 0,0 0 0,0 0 0,0 0 0,0 0 0,0 0 0,-1 0 0,1 0 0,0 0 0,0 0 0,0 0 0,0 0 0,0 1 1,0-1-1,-6 12 566,0 14-500,-2 60 2946,3 124-1,6-149-2659,-2-60-380,1 0 0,0 1 0,0-1 0,0 0 0,0 1 0,0-1 0,0 0 0,0 1 0,0-1 0,0 0 0,1 1 0,-1-1 0,1 0 0,-1 1 0,1-1 0,-1 0 0,1 0 0,0 0 0,-1 1 1,1-1-1,0 0 0,0 0 0,0 0 0,0 0 0,2 1 0,-1-2 9,-1 0 0,1 0 0,-1 0 0,1 0 0,-1 0 0,1-1 0,-1 1 0,1 0 0,-1-1 0,1 1 1,-1-1-1,1 0 0,-1 0 0,0 1 0,1-1 0,-1 0 0,0 0 0,2-2 0,8-7 37,1-1-1,-2 0 1,11-13-1,-20 21-119,25-29-1164,-2-1-1,29-50 1,-55 91 1491,1 1-1,0-1 1,1 1-1,1 12 1,0-5-16,-2-13-186,1 0-1,0-1 1,1 1 0,-1 0-1,0-1 1,1 1 0,0 0 0,0-1-1,-1 1 1,1-1 0,1 1 0,-1-1-1,0 1 1,1-1 0,-1 0 0,3 3-1,-3-4-15,1 0-1,-1 0 1,1 0-1,-1-1 1,1 1-1,0 0 1,0-1-1,-1 1 0,1-1 1,0 1-1,0-1 1,-1 0-1,1 0 1,0 0-1,0 0 1,0 0-1,-1 0 0,1 0 1,0-1-1,0 1 1,-1-1-1,1 1 1,0-1-1,-1 0 1,1 1-1,0-1 0,1-1 1,7-6 8,-1 1 0,1-1 0,-1-1 0,-1 0 0,0 0 0,0-1 0,-1 0 0,0 0 1,0 0-1,-1-1 0,-1 0 0,0-1 0,-1 1 0,0-1 0,4-18 0,-7 16-730,-2 30 501,1-15 168,-1 0 0,1 1 0,0-1 0,0 0 0,0 1 1,0-1-1,0 1 0,0-1 0,0 0 0,0 1 0,1-1 0,-1 0 0,0 1 0,1-1 0,-1 0 0,1 0 0,0 1 1,-1-1-1,1 0 0,0 0 0,0 0 0,0 0 0,0 0 0,-1 0 0,2 0 0,-1 0 0,0 0 0,0 0 1,0-1-1,1 2 0,4-3 39,-1 0 1,0 0 0,0-1 0,0 1-1,-1-1 1,1 0 0,0 0-1,-1-1 1,1 1 0,-1-1 0,0 0-1,0 0 1,0-1 0,0 1 0,4-6-1,-3 4-178,-1 1-1,1-1 1,0 1 0,1 0-1,-1 1 1,1-1-1,-1 1 1,1 0 0,10-3-1,-16 6 100,1 0-1,-1 0 1,1 0-1,-1 0 1,1 0 0,-1 0-1,1 0 1,-1 0-1,1 0 1,-1 1-1,1-1 1,-1 0 0,1 0-1,-1 0 1,0 1-1,1-1 1,-1 0-1,1 0 1,-1 1 0,0-1-1,1 0 1,-1 1-1,1-1 1,-1 1-1,0-1 1,0 0-1,1 1 1,-1-1 0,0 1-1,0-1 1,1 1-1,-1-1 1,0 1-1,5 21-171,-4-17 191,5 29-52,64 321 2198,-67-343-2002,-1 0-1,0 0 1,0 21-1,-3-33-129,1 1 0,0-1 0,-1 1 0,1-1 0,-1 1 0,1-1 0,-1 1 0,1-1 0,-1 1 0,1-1 0,-1 0 0,1 1 0,-1-1 0,1 0 0,-1 0 0,0 1 0,1-1 0,-1 0 0,0 0 0,1 0 0,-1 0 0,1 0 0,-1 0 0,0 0 0,1 0 0,-1 0 0,0 0 0,1 0 0,-1 0 0,0 0 0,1 0 0,-1-1 0,1 1 0,-1 0 0,0 0 0,0-1 0,-27-10 0,21 6 0,-1-2 0,1 1 0,0-1 0,0 0 0,1-1 0,0 1 0,0-1 0,1 0 0,0-1 0,0 1 0,1-1 0,0 0 0,1 0 0,-3-10 0,4 12 0,1 1 0,-1 0 0,2-1 0,-1 1 0,1-1 0,0 1 0,0-1 0,0 1 0,1-1 0,0 1 0,1-1 0,-1 1 0,1 0 0,0 0 0,1-1 0,0 2 0,0-1 0,0 0 0,0 1 0,1-1 0,6-6 0,18-15-1221,-21 21 219,0 0 0,0-1 0,0 0 0,-1 0 0,0 0 0,-1-1 0,0 1 0,8-16 0,-9 3-6312</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1.601"/>
    </inkml:context>
    <inkml:brush xml:id="br0">
      <inkml:brushProperty name="width" value="0.025" units="cm"/>
      <inkml:brushProperty name="height" value="0.025" units="cm"/>
    </inkml:brush>
  </inkml:definitions>
  <inkml:trace contextRef="#ctx0" brushRef="#br0">115 18 15214,'0'0'15994,"-11"3"-14686,4 0-1273,0-1 0,0 1 0,0 0-1,1 1 1,-1-1 0,1 1 0,0 1 0,-7 5 0,9-7-39,1 0 1,0 1-1,0-1 1,0 1-1,0 0 1,1-1-1,-1 1 1,1 0-1,0 1 1,0-1-1,0 0 1,1 1-1,0-1 1,0 1-1,0-1 1,0 1-1,0 7 1,1-11 3,0-1 0,0 1 0,0 0 0,0 0 0,0 0 0,1-1 0,-1 1 0,0 0 0,0 0 0,1-1 0,-1 1 0,0 0 0,1-1 0,-1 1 0,1 0 0,-1-1 0,1 1 0,-1 0 0,1-1 0,-1 1 0,1-1 0,-1 1 0,1-1 0,0 1 0,-1-1 0,1 0 0,0 1 0,0-1 0,28 2 0,-22-3 0,-1-1 0,1 0 0,0 0 0,-1 0 0,1-1 0,7-4 0,5-7 0,-2-1 0,0-1 0,0-1 0,-2 0 0,23-32 0,-30 38 0,-28 58 0,15-40-14,1 1 0,0 1-1,0-1 1,1 0 0,0 1 0,0 0-1,1 0 1,0-1 0,1 1 0,0 1-1,0 9 1,7-5-1854,9-11-3860,6-3-5435</inkml:trace>
</inkml:ink>
</file>

<file path=ppt/ink/ink3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39.732"/>
    </inkml:context>
    <inkml:brush xml:id="br0">
      <inkml:brushProperty name="width" value="0.025" units="cm"/>
      <inkml:brushProperty name="height" value="0.025" units="cm"/>
    </inkml:brush>
  </inkml:definitions>
  <inkml:trace contextRef="#ctx0" brushRef="#br0">2 212 17328,'-2'6'4709,"17"-6"-3460,12 0 288,9-12 321,7-5-448,8-8-930,0-3-352,0-3-96,2-1-1665,-6-3-3941,-5-3-5860</inkml:trace>
</inkml:ink>
</file>

<file path=ppt/ink/ink3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0.611"/>
    </inkml:context>
    <inkml:brush xml:id="br0">
      <inkml:brushProperty name="width" value="0.025" units="cm"/>
      <inkml:brushProperty name="height" value="0.025" units="cm"/>
    </inkml:brush>
  </inkml:definitions>
  <inkml:trace contextRef="#ctx0" brushRef="#br0">0 1 18834,'1'14'1388,"-1"-4"-1310,2 28 1080,10 60 0,-10-88-951,-1-1 0,2 1-1,0 0 1,0-1 0,0 0 0,1 1-1,1-2 1,0 1 0,0 0 0,0-1-1,1 0 1,12 13 0,-15-19-198,0 1 0,-1-1-1,1 0 1,0 0 0,0 0 0,0-1 0,1 1 0,-1-1-1,0 0 1,0 1 0,1-2 0,-1 1 0,1 0 0,-1-1 0,1 1-1,-1-1 1,1 0 0,-1 0 0,1 0 0,3-2 0,-2 1-6,0-1 1,-1 0 0,1 0 0,-1 0 0,1-1 0,-1 0 0,0 1-1,0-2 1,0 1 0,0 0 0,-1-1 0,6-6 0,-1-1 9,0 0 0,-1 0 0,0-1 1,0-1-1,-2 1 0,1-1 1,-2 0-1,0 0 0,4-18 0,-5-28 468,0 65-492,0-1 0,1 1 0,0-1 0,-1 0 0,2 0 0,6 7 0,-8-8 8,-1-3-85,27 28-581,-4-18-4697,-15-11-1868</inkml:trace>
</inkml:ink>
</file>

<file path=ppt/ink/ink3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1.588"/>
    </inkml:context>
    <inkml:brush xml:id="br0">
      <inkml:brushProperty name="width" value="0.025" units="cm"/>
      <inkml:brushProperty name="height" value="0.025" units="cm"/>
    </inkml:brush>
  </inkml:definitions>
  <inkml:trace contextRef="#ctx0" brushRef="#br0">0 221 22005,'3'11'1511,"1"13"-827,27 119 2404,-26-123-2905,1 0-1,1 0 1,1-1 0,1 0-1,13 21 1,-22-39-179,1 0-1,-1 1 0,1-1 1,0 0-1,-1 0 0,1 1 1,0-1-1,0 0 0,0 0 1,0 0-1,0 0 0,0 0 1,0 0-1,0 0 1,1-1-1,-1 1 0,0 0 1,0-1-1,1 1 0,-1 0 1,0-1-1,1 0 0,-1 1 1,1-1-1,-1 0 1,0 0-1,1 0 0,-1 0 1,1 0-1,-1 0 0,0 0 1,1 0-1,-1 0 0,1-1 1,-1 1-1,0-1 0,1 1 1,-1-1-1,0 1 1,2-2-1,0-1 23,-1 1 1,1-1-1,-1 0 1,0 0-1,0 0 0,0 0 1,0 0-1,-1-1 1,1 1-1,-1 0 1,0-1-1,0 1 0,0-1 1,0 1-1,0-5 1,0-1-16,1 1 0,-2-1 1,1 1-1,-1-1 0,0 1 1,-1-1-1,0 1 0,-1-1 1,1 1-1,-1 0 0,-1 0 1,0 0-1,0 0 1,0 0-1,-8-12 0,11 21-31,0-1-1,0 0 1,0 0-1,0 0 0,0 0 1,0 1-1,0-1 1,0 0-1,0 0 1,0 0-1,0 0 0,0 1 1,0-1-1,0 0 1,0 0-1,0 0 1,0 0-1,0 0 0,0 1 1,0-1-1,0 0 1,0 0-1,-1 0 1,1 0-1,0 0 0,0 1 1,0-1-1,0 0 1,0 0-1,0 0 1,0 0-1,-1 0 0,1 0 1,0 0-1,0 0 1,0 1-1,0-1 1,0 0-1,-1 0 0,1 0 1,0 0-1,0 0 1,0 0-1,0 0 1,-1 0-1,1 0 0,0 0 1,0 0-1,0 0 1,0 0-1,0 0 1,-1 0-1,1 0 0,0 0 1,0 0-1,0-1 1,-1 1-1,4 16-163,-2-13 176,0 0 0,0-1 1,1 1-1,-1 0 0,1-1 0,-1 1 1,1-1-1,0 0 0,0 1 0,0-1 1,0 0-1,1 0 0,-1-1 0,0 1 1,1 0-1,-1-1 0,1 1 0,0-1 0,-1 0 1,1 0-1,0 0 0,0 0 0,0 0 1,0-1-1,0 1 0,0-1 0,4 0 1,-3 0 34,1-1 1,-1 0 0,0 0 0,1 0 0,-1-1-1,0 1 1,0-1 0,0 0 0,0 0 0,0-1-1,-1 1 1,1-1 0,0 0 0,-1 0 0,0 0-1,0 0 1,5-7 0,4-8 268,-2 0 0,0-1 0,0 0-1,-2-1 1,-1 0 0,0 0 0,-1 0 0,-1-1 0,-2 0 0,0 0 0,-1-1 0,0 1 0,-4-33-1,2 50-282,-1 0 0,0 0 0,0 0 0,0 0 0,0 1 0,-1-1 0,1 0 0,-1 0 0,0 1 0,0-1 0,-1 1 0,1 0 0,-5-5 0,6 7-20,0 0-1,0 0 0,0 1 1,0-1-1,0 0 0,0 1 1,0-1-1,0 1 0,0-1 1,0 1-1,0-1 0,0 1 0,0 0 1,0 0-1,0-1 0,-1 1 1,1 0-1,0 0 0,0 0 1,-2 0-1,2 1-19,-1 0 0,1-1 0,0 1 0,-1 0 0,1 0 0,0 0 0,-1 0 1,1 0-1,0 0 0,0 0 0,0 0 0,0 1 0,0-1 0,0 0 0,0 1 0,0-1 0,0 1 0,0 2 0,-9 23-6,1 1 0,2 0-1,0 0 1,2 1-1,1-1 1,2 1 0,1 48-1,1-76 33,0 0 0,0 1 0,0-1 0,0 1 0,0-1 0,0 0 0,0 1 0,0-1 0,1 0 0,-1 1 0,1-1 0,-1 0 0,1 1 0,-1-1 0,1 0 0,0 0 0,-1 1 0,1-1 0,0 0 0,0 0 0,0 0 0,0 0 0,0 0 0,0 0 0,2 0 0,-1 0 6,0-1-1,0 1 0,0-1 0,0 0 1,0 1-1,0-1 0,0 0 1,0-1-1,0 1 0,0 0 1,0-1-1,0 1 0,0-1 0,0 1 1,3-2-1,10-5 40,-1-1-1,1 0 1,19-15 0,-23 15-37,-5 4-16,1 0 0,0 0 0,0 1 0,0-1 0,0 1 0,0 1 1,1 0-1,-1 0 0,1 0 0,11-1 0,-16 3 2,0 0 1,1 1-1,-1-1 0,0 0 1,0 1-1,1 0 0,-1 0 1,0 0-1,0 0 0,0 0 1,0 1-1,0-1 0,0 1 1,0 0-1,0 0 0,-1 0 1,1 0-1,-1 0 0,0 1 1,1-1-1,-1 1 0,0 0 1,0-1-1,-1 1 0,1 0 1,1 3-1,4 10-41,-6-11-275,1 0 0,0-1 1,0 1-1,0-1 0,1 0 1,0 0-1,-1 0 1,7 7-1,-5-11-3644</inkml:trace>
</inkml:ink>
</file>

<file path=ppt/ink/ink3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2.817"/>
    </inkml:context>
    <inkml:brush xml:id="br0">
      <inkml:brushProperty name="width" value="0.025" units="cm"/>
      <inkml:brushProperty name="height" value="0.025" units="cm"/>
    </inkml:brush>
  </inkml:definitions>
  <inkml:trace contextRef="#ctx0" brushRef="#br0">2 211 1858,'-1'15'13366,"6"-11"-6384,-4-4-6719,1-1 1,-1 0-1,0 1 0,0-1 1,1 0-1,-1 0 0,0 0 1,0 0-1,0 0 1,0 0-1,0 0 0,0 0 1,0 0-1,0 0 0,1-3 1,10-27 2259,-12 30-2475,1 1-1,-1-1 0,0 1 0,1-1 1,-1 0-1,0 1 0,1-1 1,-1 0-1,0 0 0,0 1 0,0-1 1,0 0-1,0 1 0,0-1 1,0 0-1,0 0 0,0 1 0,0-1 1,0 0-1,0 1 0,-1-1 0,1 0 1,0 1-1,0-1 0,-1 0 1,1 1-1,-1-1 0,1 1 0,0-1 1,-1 0-1,1 1 0,-1-1 1,1 1-1,-1-1 0,1 1 0,-1 0 1,0-1-1,1 1 0,-2-1 1,8-34 368,-3 26-260,15-48-36,-17 53-37,0 0 0,0 0 0,-1 0 1,0-1-1,1 1 0,-1 0 0,0 0 0,-1 0 0,1-1 0,-3-7 0,3 12-78,0 0 1,0 0-1,-1 0 0,1 0 0,0-1 0,0 1 0,0 0 1,-1 0-1,1 0 0,0 0 0,0 0 0,-1 0 0,1-1 0,0 1 1,0 0-1,-1 0 0,1 0 0,0 0 0,0 0 0,-1 0 0,1 0 1,0 0-1,0 0 0,-1 0 0,1 0 0,0 1 0,-1-1 0,1 0 1,0 0-1,0 0 0,0 0 0,-1 0 0,1 0 0,0 0 0,0 1 1,-1-1-1,1 0 0,0 0 0,0 0 0,0 1 0,0-1 0,-1 0 1,1 0-1,0 0 0,0 1 0,0-1 0,0 1 0,-9 10 74,3 2-79,1 1 0,0-1 0,1 1 0,1 0 0,0 0 0,1 0 0,1 1 0,0-1 0,1 0 0,3 28 0,-3-39-11,0-1 0,1 0 0,-1 0 1,1 0-1,0 0 0,0 0 0,-1 0 0,1 0 0,1 0 0,-1 0 1,0 0-1,0 0 0,1-1 0,-1 1 0,1 0 0,0-1 0,-1 1 1,1-1-1,0 0 0,0 0 0,3 2 0,-1-1-60,1-1 0,-1 0 0,1 1 0,0-2-1,-1 1 1,1-1 0,0 1 0,-1-1 0,10-1 0,0-1-397,0-1 0,0 0 0,0-1 0,-1 0 0,24-12 0,-9-2-4860,-4-4-3459</inkml:trace>
</inkml:ink>
</file>

<file path=ppt/ink/ink3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3.613"/>
    </inkml:context>
    <inkml:brush xml:id="br0">
      <inkml:brushProperty name="width" value="0.025" units="cm"/>
      <inkml:brushProperty name="height" value="0.025" units="cm"/>
    </inkml:brush>
  </inkml:definitions>
  <inkml:trace contextRef="#ctx0" brushRef="#br0">2 0 16528,'-1'5'6505,"2"17"-5222,10 27 94,2-1 0,26 65 0,-19-58-767,-18-49-468,2 6 26,0 0-1,1 0 0,12 19 1,-17-29-157,1-1 1,-1 0-1,1 0 1,-1 0-1,1 0 1,0 0-1,-1 0 1,1 0-1,0 0 1,0 0-1,0 0 1,0 0-1,0-1 1,0 1-1,0 0 1,0 0-1,0-1 1,0 1-1,0-1 1,1 1-1,-1-1 1,0 0-1,0 1 1,0-1-1,1 0 1,-1 0-1,0 0 1,0 0-1,1 0 1,-1 0-1,0 0 1,0 0-1,1-1 1,-1 1-1,0 0 1,0-1-1,0 1 1,1-1-1,-1 1 1,0-1-1,0 0 1,0 1-1,0-1 1,0 0-1,0 0 1,0 0-1,0 1 1,-1-1-1,1 0 1,1-2-1,6-9 125,0 0 0,0-1 0,-1 0 0,8-22 0,-10 22-105,1 0-1,0 0 1,1 0 0,0 1 0,12-15 0,-18 26-38,0 0 0,0 0 0,0 0 0,0 0 0,0 0 0,1 0 0,-1 0 0,0 0-1,0 0 1,1 0 0,-1 0 0,0 1 0,1-1 0,-1 1 0,1-1 0,-1 1 0,1-1 0,-1 1 0,1 0-1,-1 0 1,1 0 0,-1 0 0,4 0 0,-3 1-1,0 0 1,0 0-1,1 0 0,-1 0 0,0 0 1,0 1-1,0-1 0,-1 1 0,1-1 1,0 1-1,-1 0 0,1 0 0,2 3 1,4 9 109,0-1 1,-1 1 0,9 27-1,-11-29 167,-5-11 398,-5-27-288,-16-31-379,15 45 0,0-1 0,2 1 0,0-1 0,0 0 0,1 0 0,-2-25 0,5 37-66,0 0 0,1 0 1,-1 1-1,1-1 0,-1 0 0,1 1 0,0-1 0,-1 1 1,1-1-1,-1 0 0,1 1 0,0-1 0,0 1 1,-1 0-1,1-1 0,0 1 0,0 0 0,-1-1 0,1 1 1,0 0-1,0 0 0,0 0 0,0 0 0,-1 0 0,1 0 1,0 0-1,1 0 0,35-2-3891,-21 2 1418,10-5-3237,0-3-2274</inkml:trace>
</inkml:ink>
</file>

<file path=ppt/ink/ink3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3.957"/>
    </inkml:context>
    <inkml:brush xml:id="br0">
      <inkml:brushProperty name="width" value="0.025" units="cm"/>
      <inkml:brushProperty name="height" value="0.025" units="cm"/>
    </inkml:brush>
  </inkml:definitions>
  <inkml:trace contextRef="#ctx0" brushRef="#br0">83 21 14125,'0'0'10085,"-10"8"-8890,4-3-1043,2-2-63,-1 1-1,1-1 1,0 1 0,0 0 0,0 0 0,1 0 0,-1 1 0,1 0-1,0-1 1,1 1 0,-1 0 0,1 0 0,0 0 0,-2 8-1,-1 8 389,1 0 0,1 0 0,1 0 0,0 0 0,4 37 0,-2-58-471,0 1 0,0 0 1,0-1-1,0 1 0,0-1 1,0 1-1,0-1 0,0 1 0,1-1 1,-1 1-1,0 0 0,0-1 1,1 1-1,-1-1 0,0 0 0,1 1 1,-1-1-1,0 1 0,1-1 1,-1 1-1,1-1 0,-1 0 0,1 1 1,-1-1-1,1 0 0,-1 1 1,1-1-1,-1 0 0,1 0 0,-1 0 1,1 0-1,-1 1 0,1-1 1,-1 0-1,1 0 0,0 0 1,-1 0-1,1 0 0,-1 0 0,1 0 1,-1 0-1,1 0 0,0-1 1,-1 1-1,1 0 0,-1 0 0,1 0 1,-1-1-1,1 1 0,-1 0 1,1-1-1,-1 1 0,1-1 0,23-21 477,-12 1-385,-2 0 0,-1-1 1,0 0-1,-2 0 0,-1-1 0,0 0 1,-2 0-1,0-1 0,0-32 0,-4 64-320,0 17 339,1 0 0,5 34 0,-6-54-356,1 0 0,0-1 1,0 1-1,1 0 0,-1 0 0,1 0 0,0-1 0,0 1 0,1-1 1,-1 0-1,1 1 0,0-1 0,0 0 0,1-1 0,-1 1 0,1-1 0,-1 1 1,9 4-1,6-3-5767,0-4-4180</inkml:trace>
</inkml:ink>
</file>

<file path=ppt/ink/ink3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4.872"/>
    </inkml:context>
    <inkml:brush xml:id="br0">
      <inkml:brushProperty name="width" value="0.025" units="cm"/>
      <inkml:brushProperty name="height" value="0.025" units="cm"/>
    </inkml:brush>
  </inkml:definitions>
  <inkml:trace contextRef="#ctx0" brushRef="#br0">96 356 8200,'0'-8'3913,"0"-1"-2884,1-4 992,-1 0 1,-1 0 0,-3-18-1,4 29-1780,0-1 0,-1 1 0,1 0 0,-1-1 0,1 1 0,-1 0-1,0 0 1,0 0 0,0-1 0,0 1 0,0 0 0,-1 0 0,1 0 0,-1 1 0,1-1-1,-1 0 1,1 0 0,-1 1 0,0-1 0,0 1 0,0 0 0,0-1 0,0 1 0,0 0-1,0 0 1,-1 0 0,-3 0 0,5 1-214,0 0 0,0 0-1,-1 0 1,1 0 0,0 1-1,0-1 1,0 0 0,0 1 0,-1-1-1,1 1 1,0 0 0,0-1 0,0 1-1,0 0 1,0 0 0,0-1-1,1 1 1,-1 0 0,0 0 0,0 0-1,0 0 1,1 0 0,-1 0 0,1 0-1,-1 0 1,1 0 0,-1 1-1,1-1 1,-1 2 0,-9 41-74,10-41 82,-11 102 111,10-93-96,1 0 0,0-1 0,1 1 0,1-1-1,-1 1 1,2-1 0,3 13 0,-5-23-41,-1 0-1,0 0 1,1 0 0,-1 0 0,1 0 0,0 1-1,-1-1 1,1 0 0,0 0 0,-1 0-1,1 0 1,0-1 0,0 1 0,0 0 0,0 0-1,0 0 1,0-1 0,0 1 0,0 0 0,0-1-1,0 1 1,1-1 0,-1 0 0,0 1 0,0-1-1,0 0 1,1 0 0,-1 1 0,0-1 0,0 0-1,1 0 1,-1-1 0,0 1 0,0 0 0,1 0-1,-1 0 1,0-1 0,0 1 0,0-1 0,0 1-1,0-1 1,2-1 0,2 0 44,-1-1 1,1-1-1,-1 1 1,0-1-1,0 1 1,-1-1-1,1 0 1,5-9-1,8-17 164,-2-2 0,-1 1-1,-1-2 1,-2 0-1,-1-1 1,-1 0 0,-3 0-1,0 0 1,-2-1 0,-2 0-1,-2-37 1,-5 42-217,1 22 0,1 20 0,1 36-5,1 1 1,2-1-1,3 1 1,2-1-1,1-1 1,16 53-1,-21-97-191,-1 0-1,0 1 1,1-1-1,-1 0 1,1 0 0,0 0-1,0 0 1,1 0-1,-1 0 1,0-1 0,1 1-1,0-1 1,3 4-1,-5-6-47,0 1-1,0-1 0,1 1 1,-1-1-1,0 0 0,0 0 1,0 1-1,0-1 0,0 0 0,1 0 1,-1 0-1,0 0 0,0 0 1,0 0-1,0-1 0,0 1 1,1 0-1,-1 0 0,0-1 1,0 1-1,0-1 0,0 1 1,0-1-1,0 1 0,0-1 0,0 0 1,0 0-1,-1 1 0,1-1 1,0 0-1,0 0 0,0 0 1,-1 0-1,1 0 0,-1 0 1,1 0-1,-1 0 0,1 0 1,-1 0-1,1 0 0,-1 0 0,0-2 1,11-24-7881</inkml:trace>
</inkml:ink>
</file>

<file path=ppt/ink/ink3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5.245"/>
    </inkml:context>
    <inkml:brush xml:id="br0">
      <inkml:brushProperty name="width" value="0.025" units="cm"/>
      <inkml:brushProperty name="height" value="0.025" units="cm"/>
    </inkml:brush>
  </inkml:definitions>
  <inkml:trace contextRef="#ctx0" brushRef="#br0">24 297 13741,'0'0'6657,"8"0"-3972,-6 1-2496,1-1-1,-1 0 1,1 0-1,-1 0 1,1 0-1,-1 0 1,1 0-1,-1-1 1,0 1-1,1-1 1,-1 0-1,0 0 1,1 0-1,-1 0 1,3-2-1,-1 0 128,-1-1 0,0 1 0,0 0 0,-1-1 0,1 0 0,-1 0 0,0 0 0,0 0 0,0 0 0,2-7 0,2-7 83,0-1 0,-1 1 0,-1-1 0,-1-1 0,0 1 0,-2 0 0,-1-36 0,0 53-399,0-1 0,0 1 0,-1 0 0,1-1 0,-1 1 0,0 0 0,0-1 0,0 1 0,0 0 0,0 0 0,0 0 0,0 0 0,-1 0 0,1 0 0,-1 0 0,1 0 0,-1 1 0,0-1 0,0 0 0,1 1 0,-1 0 0,0-1 0,-1 1 0,1 0 0,0 0 0,0 0 0,0 0 0,-1 1 0,1-1 0,0 0 0,-1 1 0,1 0 0,0 0 0,-1-1 0,1 1 0,-1 1 0,1-1 0,0 0 0,-1 1 0,1-1 0,0 1 0,-1-1 0,1 1 0,0 0 0,0 0 0,-1 0 0,1 1 0,0-1 0,0 0 0,0 1 0,1-1 0,-1 1 0,-2 3 0,-1 4 0,0 0 0,1 1 0,0 0 0,1 0 0,0 1 0,0-1 0,1 0 0,1 1 0,-1 19 0,1-18 0,1 1 0,0 0 0,1 0 0,1 0 0,0-1 0,1 1 0,7 21 0,-8-30-40,0 0 0,0 0 1,1 0-1,-1 0 0,1 0 0,0-1 1,0 1-1,0-1 0,0 0 0,1 0 0,-1 0 1,1 0-1,0-1 0,0 1 0,0-1 1,0 0-1,0 0 0,1-1 0,-1 1 0,0-1 1,1 0-1,-1 0 0,1-1 0,-1 1 1,1-1-1,0 0 0,-1 0 0,1 0 0,-1-1 1,8-1-1,-1-1-349,0 1 1,-1-1 0,1-1-1,-1 0 1,0-1 0,0 0-1,-1 0 1,1-1 0,-1 0-1,0-1 1,13-13-1,9-15-8259</inkml:trace>
</inkml:ink>
</file>

<file path=ppt/ink/ink3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7.395"/>
    </inkml:context>
    <inkml:brush xml:id="br0">
      <inkml:brushProperty name="width" value="0.025" units="cm"/>
      <inkml:brushProperty name="height" value="0.025" units="cm"/>
    </inkml:brush>
  </inkml:definitions>
  <inkml:trace contextRef="#ctx0" brushRef="#br0">5 30 15535,'0'0'8472,"-2"11"-7639,1-1-796,0 1 0,1-1 1,0 0-1,0 1 0,1-1 1,1 1-1,0-1 0,0 0 1,1 0-1,0 0 1,1 0-1,0-1 0,1 0 1,8 14-1,-9-16 44,33 51-210,-35-55 235,0 0 0,1 0 0,-1-1-1,1 1 1,0-1 0,-1 1 0,1-1-1,0 0 1,0 0 0,0 0 0,1-1-1,-1 1 1,0-1 0,1 1 0,6 0-1,-9-2-8,1 0 0,0-1 1,-1 1-1,1 0 0,0-1 0,-1 0 0,1 1 0,-1-1 0,1 0 0,-1 0 1,1 1-1,-1-1 0,0 0 0,1-1 0,-1 1 0,0 0 0,0 0 0,0-1 0,1 1 1,-2 0-1,1-1 0,0 1 0,0-1 0,0 1 0,-1-1 0,1 1 0,-1-1 0,1 0 1,-1 1-1,1-1 0,-1-3 0,7-57 2514,-7 60-2607,0 2-4,1-25 0,-2 1 0,-3-32 0,3 49 0,0 0 0,-1 0 0,0 1 0,0-1 0,-1 0 0,0 1 0,0-1 0,0 1 0,-1 0 0,0 0 0,0 1 0,-8-10 0,12 15-38,0 0 1,0-1-1,-1 1 1,1-1-1,0 1 0,-1 0 1,1-1-1,0 1 0,-1 0 1,1 0-1,-1-1 1,1 1-1,-1 0 0,1 0 1,0 0-1,-1-1 0,1 1 1,-1 0-1,1 0 1,-1 0-1,1 0 0,-1 0 1,1 0-1,-1 0 0,1 0 1,-1 0-1,1 0 1,-1 0-1,1 0 0,-1 0 1,1 0-1,-1 1 0,1-1 1,0 0-1,-1 0 1,1 1-1,-1-1 0,1 0 1,0 0-1,-1 1 0,1-1 1,-1 0-1,1 1 1,0-1-1,0 1 0,-1-1 1,1 0-1,0 1 0,0-1 1,-1 1-1,1-1 1,0 1-1,0-1 0,0 1 1,0-1-1,0 0 0,0 1 1,0-1-1,-1 1 1,1-1-1,1 1 0,-1-1 1,0 1-1,0-1 0,0 1 1,0-1-1,0 2 1,0-1-109,0 0 1,0 1-1,0-1 1,1 1 0,-1-1-1,0 0 1,0 1 0,1-1-1,-1 0 1,1 1-1,-1-1 1,1 0 0,-1 0-1,1 1 1,0-1 0,0 0-1,0 0 1,-1 0-1,1 0 1,0 0 0,0 0-1,0 0 1,1 0-1,-1 0 1,0-1 0,0 1-1,0 0 1,3 0 0,-2 0-371,0-1 0,0 0 0,0 1 0,0-1 0,0 0 0,0 0 0,0 0 0,0 0 0,0-1 1,0 1-1,0-1 0,0 1 0,0-1 0,0 1 0,0-1 0,0 0 0,-1 0 0,1 0 0,0 0 1,-1 0-1,1-1 0,0 1 0,-1 0 0,2-3 0,16-17-6814</inkml:trace>
</inkml:ink>
</file>

<file path=ppt/ink/ink3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7.755"/>
    </inkml:context>
    <inkml:brush xml:id="br0">
      <inkml:brushProperty name="width" value="0.025" units="cm"/>
      <inkml:brushProperty name="height" value="0.025" units="cm"/>
    </inkml:brush>
  </inkml:definitions>
  <inkml:trace contextRef="#ctx0" brushRef="#br0">1 13 5765,'0'0'15749,"0"11"-14772,1 26-382,-2-20-41,1 1 0,1 0 0,0 0 1,2 0-1,0-1 0,0 1 0,12 30 0,-14-47-527,-1 1-1,1-1 0,0 0 1,-1 0-1,1 1 0,0-1 0,0 0 1,0 0-1,0 0 0,0 0 1,0 0-1,0 0 0,0 0 1,0-1-1,1 1 0,-1 0 0,0-1 1,2 2-1,-2-2 61,0 0 0,0 0 0,-1 0 0,1-1 0,0 1 0,0 0 0,-1 0 0,1-1 0,0 1 0,0 0 0,-1-1 0,1 1 0,0 0 0,-1-1-1,1 1 1,-1-1 0,1 1 0,0-1 0,-1 1 0,1-1 0,-1 0 0,1 1 0,0-2 0,1-2 174,0 0 0,0 0-1,0 0 1,-1 0 0,1-1 0,-1 1-1,0 0 1,0-1 0,0-7 0,0-5-229,0 0-21,-1-1 1,-4-30-1,4 45-12,0 0 1,0 1-1,-1-1 1,1 1-1,-1-1 1,1 1-1,-1-1 1,0 1 0,0 0-1,0-1 1,-1 1-1,1 0 1,-1 0-1,1 0 1,-1 0-1,1 0 1,-1 0-1,0 0 1,0 1-1,0-1 1,0 0-1,0 1 1,0 0-1,-1 0 1,1-1-1,-4 0 1,5 2 0,0 0 0,1 0 0,-1 0 0,0 1 0,0-1 0,1 0 0,-1 0 0,0 1 0,0-1 0,1 0 0,-1 1 0,0-1 0,1 1 0,-1-1 0,0 1 0,1-1 0,-1 1 0,1-1 0,-1 1 0,1 0 0,-1-1 0,1 1 0,-1 0 0,1-1 0,0 1 0,-1 0 0,1 0 0,0-1 0,0 1 0,0 0 0,-1 0 0,1-1 0,0 1 0,0 0 0,0 0 0,0 0 0,0-1 0,1 1 0,-1 0 0,0 0 0,0-1 0,0 1 0,1 0 0,-1 1 0,0 3 0,26-53-3422,-18 32-4164,-5 11 1682</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2.282"/>
    </inkml:context>
    <inkml:brush xml:id="br0">
      <inkml:brushProperty name="width" value="0.025" units="cm"/>
      <inkml:brushProperty name="height" value="0.025" units="cm"/>
    </inkml:brush>
  </inkml:definitions>
  <inkml:trace contextRef="#ctx0" brushRef="#br0">157 224 6342,'0'0'9577,"9"-8"-5835,-4 5-3149,32-32 2467,-35 33-2615,-1 0 1,1 0 0,-1 0-1,0 0 1,0 0 0,0 0-1,0 0 1,0 0 0,0 0-1,0-1 1,-1 1 0,1 0 0,-1-3-1,-2 4-352,0 0-1,0 0 1,-1 1-1,1-1 0,0 1 1,0-1-1,-1 1 1,1 0-1,0 0 1,-1 0-1,1 0 0,0 0 1,-1 1-1,1-1 1,-3 1-1,-2 2-103,0-1 0,1 1 0,-1 1 0,1-1 0,-1 1 0,1 0 0,0 0 0,0 1 0,1 0 0,-1 0 0,-4 6 0,-5 7-6,0 1 1,-14 22 0,28-39 13,-32 55 44,32-54-35,-1 1 0,1-1 0,-1 1 0,1-1 0,0 1 0,0-1 0,1 1 0,-1 0 0,1-1 0,-1 1 0,1 0 0,1 0 0,-1-1 0,1 8 0,1-10-3,-1 0 1,0 0-1,0 0 1,0 0-1,0 0 1,1 0-1,-1 0 1,0-1-1,1 1 1,-1 0 0,1-1-1,-1 1 1,1-1-1,-1 1 1,1-1-1,-1 0 1,1 0-1,-1 0 1,1 0-1,0 0 1,-1 0-1,1 0 1,-1 0 0,1 0-1,-1-1 1,3 0-1,43-11 233,-23 2-125,-1-1 1,-1 0-1,0-2 1,-1-1 0,-1-1-1,30-26 1,-22 15 49,0-3 0,-2 0 0,35-50 0,-54 69-157,0-1 0,0 0 0,-1 0 0,-1 0 0,1 0 0,-2-1 0,5-17 0,-9 21-4,-4 10 0,-4 7 0,-133 222 0,135-222 0,1 1 0,0 0 0,1 1 0,0-1 0,0 1 0,1-1 0,-3 16 0,6-25 0,0-1 0,0 0-1,0 1 1,0-1 0,0 1 0,1-1 0,-1 1-1,0-1 1,0 1 0,0-1 0,0 0-1,1 1 1,-1-1 0,0 1 0,0-1 0,0 0-1,1 1 1,-1-1 0,0 0 0,1 1 0,-1-1-1,0 0 1,1 0 0,-1 1 0,1-1 0,-1 0-1,0 0 1,1 1 0,-1-1 0,1 0 0,-1 0-1,0 0 1,1 0 0,0 0 0,24 0-140,21-12-1240,-37 6-344,1 0 0,-1-1-1,-1 0 1,1 0 0,8-11-1,13-13-7862</inkml:trace>
</inkml:ink>
</file>

<file path=ppt/ink/ink3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8.873"/>
    </inkml:context>
    <inkml:brush xml:id="br0">
      <inkml:brushProperty name="width" value="0.025" units="cm"/>
      <inkml:brushProperty name="height" value="0.025" units="cm"/>
    </inkml:brush>
  </inkml:definitions>
  <inkml:trace contextRef="#ctx0" brushRef="#br0">2 52 15375,'0'0'10110,"-1"11"-9784,0 5-1,2 1-1,0-1 1,1 0-1,1 1 0,8 28 1,37 95 2160,-33-98-1568,-11-31-746,0 0-1,2 0 1,-1 0 0,1-1-1,10 12 1,-15-20-148,0 0 0,1-1 0,-1 0 0,0 1 0,1-1 0,-1 0 0,1 0 0,-1 0 0,1 0 0,-1 0 0,1 0 0,0 0 0,0 0 0,0-1 0,-1 1 0,1-1 0,2 1 1,-2-1-17,0-1 0,-1 1 0,1-1 0,0 1 0,-1-1 0,1 0 0,-1 1 0,1-1 0,-1 0 0,0 0 0,1 0 0,-1 0 0,0-1 0,0 1 0,0 0 0,1 0 0,-1-1 0,0 1 0,-1-1 0,1 1 0,0-1 0,0 1 0,0-3 0,5-9-7,-1-1 0,-1 0 0,0 0 0,0 0 0,-2 0 0,2-18 0,-3 23 0,0 0 0,-1 0 0,0 1 0,-1-1 0,0 0 0,0 1 0,-1-1 0,0 1 0,0-1 0,-1 1 0,-5-12 0,-3 9 0,6 19 0,3 26 0,2-29 0,0 17 0,2 56 0,-2-74 0,1 0 0,-1 0 0,1 0 0,0 0 0,0 0 0,1 0 0,-1-1 0,1 1 0,0 0 0,0-1 0,0 1 0,0-1 0,1 1 0,-1-1 0,5 4 0,-7-7 0,1 1 0,0 0 0,0-1 0,0 1 0,0-1 0,0 1 0,0-1 0,1 0 0,-1 1 0,0-1 0,0 0 0,0 0 0,0 0 0,0 0 0,0 0 0,0 0 0,1 0 0,-1 0 0,0 0 0,0-1 0,0 1 0,0 0 0,0-1 0,0 1 0,0-1 0,0 1 0,0-1 0,0 1 0,0-1 0,0 0 0,0 1 0,0-1 0,-1 0 0,1 0 0,0 0 0,0 1 0,-1-1 0,1 0 0,-1 0 0,2-2 0,20-45 0,-21 44 0,6-19 0,-1-1 0,-1 1 0,2-34 0,-1 7 0,-6 50 0,0 0 0,0 0 0,0 0 0,0 0 0,0 0 0,0 0 0,0 0 0,1 0 0,-1 0 0,0 0 0,0 0 0,0 0 0,0 0 0,0 0 0,0 0 0,0 0 0,0 0 0,0 0 0,0 0 0,0 0 0,0 0 0,0 0 0,0 0 0,0 0 0,1 0 0,-1 0 0,0 0 0,0 0 0,0 0 0,0 0 0,0 0 0,0 0 0,0 0 0,0 0 0,0 0 0,0 0 0,0 0 0,0 0 0,0 0 0,0 0 0,0 0 0,0 0 0,0 0 0,0 0 0,0 0 0,0 0 0,0-1 0,0 1 0,1 0 0,3 12 0,11 22 0,-5-28 0,2-19 0,-4-5 0,18-33 0,-25 49 0,1 0 0,-1 1 0,0-1 0,1 0 0,-1 0 0,1 1 0,-1-1 0,1 1 0,0-1 0,0 1 0,0 0 0,0 0 0,0-1 0,0 1 0,0 1 0,0-1 0,0 0 0,0 0 0,0 1 0,3-1 0,-4 2 0,1-1 0,-1 0 0,0 1 0,0-1 0,0 1 0,1 0 0,-1-1 0,0 1 0,0 0 0,0 0 0,0 0 0,0 0 0,-1 0 0,1 0 0,0 0 0,0 0 0,-1 0 0,1 0 0,0 0 0,-1 0 0,1 3 0,14 34 0,-8-18 0,-7-19 0,1-1 0,-1 1 0,0-1 0,0 1 0,0-1 0,0 1 0,0-1 0,1 0 0,-1 1 0,0-1 0,0 1 0,1-1 0,-1 1 0,0-1 0,1 0 0,-1 1 0,1-1 0,-1 0 0,0 1 0,1-1 0,-1 0 0,1 0 0,-1 1 0,1-1 0,-1 0 0,1 0 0,-1 0 0,1 1 0,-1-1 0,1 0 0,-1 0 0,1 0 0,-1 0 0,1 0 0,-1 0 0,1 0 0,0 0 0,12-19 0,4-44 0,-15 55 0,1-2 0,10-35 0,-12 44 0,-1 0 0,0 1 0,1-1 0,-1 0 0,1 1 0,-1-1 0,1 0 0,-1 1 0,1-1 0,-1 1 0,1-1 0,-1 1 0,1-1 0,0 1 0,-1-1 0,1 1 0,0-1 0,-1 1 0,1 0 0,0 0 0,0-1 0,-1 1 0,1 0 0,0 0 0,0 0 0,0 0 0,-1 0 0,1 0 0,0 0 0,0 0 0,0 0 0,-1 0 0,1 0 0,0 0 0,0 1 0,-1-1 0,1 0 0,0 0 0,0 1 0,-1-1 0,1 1 0,0-1 0,-1 1 0,1-1 0,-1 1 0,1-1 0,-1 1 0,2 1 0,2 1 0,-1 1 0,1-1 0,1 0 0,-1 0 0,0-1 0,1 1 0,7 2 0,-11-4 0,1-1 0,-1 0 0,0 0 0,0 1 0,0-1 0,1 0 0,-1 0 0,0 0 0,0-1 0,0 1 0,1 0 0,-1 0 0,0-1 0,0 1 0,0-1 0,0 1 0,0-1 0,0 1 0,0-1 0,0 1 0,0-1 0,0 0 0,0 0 0,0 0 0,0 1 0,0-1 0,-1 0 0,1 0 0,0 0 0,-1 0 0,1 0 0,0-1 0,-1 1 0,0 0 0,1 0 0,0-2 0,1-3 0,11-26 0,-12 31 0,-1 0 0,1 0 0,-1 0 0,0 0 0,1 0 0,0 0 0,-1 0 0,1 0 0,0 0 0,-1 0 0,1 0 0,0 1 0,0-1 0,0 0 0,0 1 0,-1-1 0,1 0 0,0 1 0,0-1 0,0 1 0,3-1 0,-2 6 0,1 0 0,-1 0 0,0 1 0,-1-1 0,1 1 0,-1-1 0,0 1 0,0 6 0,4 6-6181,-2-17 534,1-10 141,-1-7-6628</inkml:trace>
</inkml:ink>
</file>

<file path=ppt/ink/ink3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49.237"/>
    </inkml:context>
    <inkml:brush xml:id="br0">
      <inkml:brushProperty name="width" value="0.025" units="cm"/>
      <inkml:brushProperty name="height" value="0.025" units="cm"/>
    </inkml:brush>
  </inkml:definitions>
  <inkml:trace contextRef="#ctx0" brushRef="#br0">29 202 11499,'0'0'20723,"7"-12"-20226,31-64-437,-35 69-61,0 0 0,-1 0 0,0 0 0,0 0 0,-1 0 0,1-1 0,-2 1 0,1-1 0,-1 1 0,0-1 0,-3-13 0,3 21 1,0-1 0,0 0 0,-1 1 0,1-1 0,-1 0 0,1 1 0,0-1 0,-1 0 0,1 1 0,-1-1 0,1 1 0,-1-1 0,0 0 0,1 1 0,-1 0 0,1-1 0,-1 1 0,0-1 0,1 1 0,-1 0 0,0-1 0,0 1 0,1 0 0,-1 0 0,0 0 0,0 0 0,1-1 0,-1 1 0,0 0 0,0 0 0,0 0 0,1 1 0,-1-1 0,0 0 0,0 0 0,1 0 0,-1 1 0,0-1 0,0 0 0,1 0 0,-1 1 0,0-1 0,1 1 0,-1-1 0,0 2 0,-3-1 0,2 1 0,-1 0 0,0 0 0,0 0 0,1 0 0,-1 1 0,1-1 0,-1 1 0,-2 3 0,-1 10 0,1 0 0,1 0 0,0 1 0,0-1 0,2 1 0,0 0 0,1 0 0,1 0 0,3 29 0,-3-42 0,0 0 0,1-1 0,0 1 0,-1 0 0,1 0 0,0 0 0,1-1 0,-1 1 0,1-1 0,-1 1 0,1-1 0,0 1 0,0-1 0,1 0 0,-1 0 0,1 0 0,-1 0 0,1-1 0,0 1 0,0-1 0,0 1 0,1-1 0,-1 0 0,6 2 0,-4-2 0,-1-1 0,1 0 0,-1 0 0,1 0 0,-1-1 0,1 1 0,0-1 0,-1 0 0,1-1 0,0 1 0,-1-1 0,1 0 0,-1 0 0,1 0 0,-1-1 0,1 1 0,-1-1 0,0 0 0,0-1 0,6-3 0,1-2-356,-1 0 0,1-1 0,-2 0-1,1 0 1,-1-1 0,13-20 0,2-9-6472</inkml:trace>
</inkml:ink>
</file>

<file path=ppt/ink/ink3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1.949"/>
    </inkml:context>
    <inkml:brush xml:id="br0">
      <inkml:brushProperty name="width" value="0.025" units="cm"/>
      <inkml:brushProperty name="height" value="0.025" units="cm"/>
    </inkml:brush>
  </inkml:definitions>
  <inkml:trace contextRef="#ctx0" brushRef="#br0">49 103 11499,'-3'-12'2771,"1"5"-1978,-10-37 1053,11 40-1390,0 1 0,0 0-1,0 0 1,-1 0-1,1 1 1,-1-1 0,0 0-1,0 0 1,0 1-1,0-1 1,0 1 0,-4-4-1,5 7-267,0 0-1,1 0 1,-1 1-1,0-1 1,1 0-1,-1 0 1,1 0-1,-1 0 0,1 1 1,0-1-1,0 0 1,-1 1-1,1-1 1,0 0-1,0 0 1,0 1-1,0-1 1,1 3-1,-1 31 287,2-12-28,1 1 0,0-1 1,2 0-1,1 0 0,1-1 0,18 40 0,76 125 1367,-36-74-1464,-64-111-339,1 0 0,-1 0 1,0-1-1,0 1 0,-1 0 0,1 0 0,0 0 1,-1 0-1,1 0 0,-1 0 0,0 1 0,0-1 1,1 0-1,-2 3 0,1-5-18,0 0-1,0 1 1,-1-1-1,1 1 1,0-1-1,-1 0 1,1 1-1,-1-1 1,1 0-1,0 1 1,-1-1-1,1 0 1,-1 0-1,1 1 1,-1-1-1,1 0 1,-1 0-1,1 0 1,-1 0-1,1 1 1,-1-1-1,1 0 1,-1 0-1,1 0 1,-1 0-1,1 0 1,-1 0-1,1-1 1,-1 1 0,1 0-1,-1 0 1,1 0-1,-2-1 1,-3-1-80,0 0 0,0 0 0,0-1 0,0 1 0,0-1 0,1 0 0,-1-1 1,1 1-1,-5-6 0,4 3 3,-19-18-297,1-2 0,1-1 0,-29-48 1,51 75 401,0 0 0,1-1 0,-1 1 1,0-1-1,0 1 0,1-1 1,-1 1-1,0 0 0,1-1 0,-1 1 1,1 0-1,-1-1 0,0 1 0,1 0 1,-1-1-1,1 1 0,-1 0 1,1 0-1,-1 0 0,1-1 0,-1 1 1,0 0-1,1 0 0,-1 0 0,1 0 1,-1 0-1,1 0 0,-1 0 1,1 0-1,-1 0 0,1 0 0,0 0 1,35-3 38,-4 0 19,-25 1-58,-1-1 0,0 0-1,0-1 1,0 1 0,0-1 0,0 0 0,-1 0 0,0-1 0,0 0 0,0 0 0,0 0 0,-1-1 0,0 1-1,0-1 1,0 0 0,-1 0 0,0 0 0,0-1 0,3-9 0,-2 5-15,-1 0 0,0-1 0,0 1 0,-1-1 0,0 1 0,-1-1 0,-1 0 0,-1-15 0,4 41 166,1 1 0,0-1 1,1 0-1,1-1 0,0 0 1,1 0-1,0 0 0,1 0 1,0-1-1,19 20 0,-27-32-169,1 1-1,-1 0 1,1-1-1,0 1 1,-1-1-1,1 1 1,0-1-1,-1 1 1,1-1-1,0 0 1,0 1-1,-1-1 1,1 0-1,0 0 1,0 1-1,0-1 1,0 0-1,-1 0 1,1 0-1,0 0 1,0 0-1,0 0 1,0 0-1,-1 0 0,1-1 1,0 1-1,0 0 1,0 0-1,-1-1 1,1 1-1,0-1 1,0 1-1,1-1 1,0-1 10,-1-1 0,1 1 0,0 0 0,0-1 0,-1 1 0,0-1 0,1 0 0,-1 1 0,0-1 0,1-3 0,12-72-937,-14 76 808,4-111-10704,-4 67 2877</inkml:trace>
</inkml:ink>
</file>

<file path=ppt/ink/ink3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2.335"/>
    </inkml:context>
    <inkml:brush xml:id="br0">
      <inkml:brushProperty name="width" value="0.025" units="cm"/>
      <inkml:brushProperty name="height" value="0.025" units="cm"/>
    </inkml:brush>
  </inkml:definitions>
  <inkml:trace contextRef="#ctx0" brushRef="#br0">21 1 13837,'0'0'12983,"-5"12"-12102,3-6-733,-1-2-11,1 0-1,1 1 0,-1-1 1,1 1-1,-1 0 0,1-1 1,0 1-1,1 0 0,-1-1 1,1 1-1,0 0 0,0 0 1,1 0-1,0-1 0,-1 1 0,1 0 1,1-1-1,1 5 0,11 21 245,1-1 1,1 0-1,25 32 0,-31-47-281,2 0 0,0-1 1,0 0-1,1-1 1,1 0-1,0-1 1,25 15-1,-39-26-100,0 0-1,0 1 1,0-1 0,0 0-1,1 0 1,-1 0 0,0 0-1,0 1 1,0-1 0,1 0-1,-1 0 1,0 0 0,0 0 0,1 0-1,-1 0 1,0 0 0,0 0-1,1 0 1,-1 0 0,0 0-1,0 0 1,1 0 0,-1 0-1,0 0 1,0 0 0,1 0-1,-1 0 1,0 0 0,0 0-1,1 0 1,-1 0 0,0 0-1,0 0 1,0 0 0,1-1 0,-1 1-1,0 0 1,0 0 0,0 0-1,1 0 1,-1-1 0,0 1-1,0 0 1,-2-14-50,-11-15-206,2 14 31,0 1 1,-1 1 0,0 0 0,-1 0 0,0 2-1,-1-1 1,0 2 0,-1 0 0,0 0 0,-1 2-1,-21-10 1,36 18 758,8 0-166,8-2-337,-1-1 0,0 0 0,0 0 0,0-2 0,24-10 0,3-8-3569,-41 22 3110,8-5-2766,-7 0-5527</inkml:trace>
</inkml:ink>
</file>

<file path=ppt/ink/ink3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2.677"/>
    </inkml:context>
    <inkml:brush xml:id="br0">
      <inkml:brushProperty name="width" value="0.025" units="cm"/>
      <inkml:brushProperty name="height" value="0.025" units="cm"/>
    </inkml:brush>
  </inkml:definitions>
  <inkml:trace contextRef="#ctx0" brushRef="#br0">1 19 15278,'0'0'5510,"71"-19"-13102</inkml:trace>
</inkml:ink>
</file>

<file path=ppt/ink/ink3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3.035"/>
    </inkml:context>
    <inkml:brush xml:id="br0">
      <inkml:brushProperty name="width" value="0.025" units="cm"/>
      <inkml:brushProperty name="height" value="0.025" units="cm"/>
    </inkml:brush>
  </inkml:definitions>
  <inkml:trace contextRef="#ctx0" brushRef="#br0">24 1 11050,'0'0'18749,"-2"8"-17991,-19 53-272,21-60-546,0 0 1,0-1 0,0 1-1,1-1 1,-1 1-1,0-1 1,0 1 0,0-1-1,1 1 1,-1 0 0,0-1-1,1 0 1,-1 1 0,0-1-1,1 1 1,-1-1-1,1 1 1,-1-1 0,1 0-1,-1 1 1,1-1 0,-1 0-1,1 1 1,-1-1-1,1 0 1,-1 0 0,1 0-1,-1 0 1,1 1 0,0-1-1,-1 0 1,2 0 0,25 7 118,-23-7-156,7 2 70,0 1 0,1 0 0,-1 1 1,0 0-1,-1 0 0,16 9 0,-23-10 48,1-1 1,-1 1-1,0 0 1,-1 0-1,1 0 0,0 0 1,-1 0-1,1 1 1,-1-1-1,0 1 1,0-1-1,-1 1 0,1 0 1,-1 0-1,0 0 1,0 0-1,0 0 0,0 0 1,-1 0-1,1 0 1,-1 8-1,0-6 64,0 0-1,-1 0 1,1 1 0,-1-1-1,-1 0 1,1 0 0,-1 0 0,0 0-1,0 0 1,-1 0 0,1-1-1,-1 1 1,-6 7 0,7-10-268,-1 0-1,0 0 1,0 0 0,-1 0 0,1 0 0,-1-1 0,1 0 0,-7 4 0,4-4-648,1 0 0,0 0 0,-1-1 0,0 0 0,1 0 0,-1 0-1,-7 0 1,-25 0-7646</inkml:trace>
</inkml:ink>
</file>

<file path=ppt/ink/ink3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3.380"/>
    </inkml:context>
    <inkml:brush xml:id="br0">
      <inkml:brushProperty name="width" value="0.025" units="cm"/>
      <inkml:brushProperty name="height" value="0.025" units="cm"/>
    </inkml:brush>
  </inkml:definitions>
  <inkml:trace contextRef="#ctx0" brushRef="#br0">1 76 15759,'0'0'2685,"5"10"-918,2 4-1059,4 9 1416,27 40-1,-36-59-2030,1 0 0,-1 0-1,1-1 1,0 0 0,-1 1 0,1-1 0,1 0 0,-1-1 0,0 1-1,1 0 1,0-1 0,-1 0 0,1 0 0,0 0 0,0 0-1,0-1 1,0 1 0,1-1 0,6 1 0,-8-3-84,-1 0 0,0 0 0,1 0 0,-1 0 0,0 0-1,1 0 1,-1-1 0,0 1 0,0-1 0,0 0 0,0 1 0,-1-1 0,1 0 0,0 0 0,-1 0 0,1-1 0,-1 1-1,0 0 1,0 0 0,1-1 0,-2 1 0,1-1 0,0 1 0,0-1 0,-1 1 0,1-1 0,-1 1 0,0-4 0,3-13-149,-1-1 0,-1-27 1,-1 43 101,-10-86-1270,31 117 342,-7-9 791,33 40-141,-44-55-245,1 0 0,0 0-1,-1 0 1,1 0 0,0 0-1,0-1 1,1 0 0,-1 0-1,0 0 1,1 0 0,-1-1 0,1 0-1,6 1 1,11-1-6320</inkml:trace>
</inkml:ink>
</file>

<file path=ppt/ink/ink3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3.719"/>
    </inkml:context>
    <inkml:brush xml:id="br0">
      <inkml:brushProperty name="width" value="0.025" units="cm"/>
      <inkml:brushProperty name="height" value="0.025" units="cm"/>
    </inkml:brush>
  </inkml:definitions>
  <inkml:trace contextRef="#ctx0" brushRef="#br0">1 1 19506,'0'0'10122,"2"9"-9444,-2-7-600,3 12 213,0 0-1,1 0 1,0 0-1,8 14 0,-10-24-237,0-1 0,0 0 0,0 0 0,0 0 0,0 0 0,1 0 0,-1 0 0,1-1-1,0 1 1,5 3 0,-6-5-39,0 0 1,-1 0-1,1-1 0,0 1 0,0 0 0,0-1 0,0 0 0,0 1 1,0-1-1,0 0 0,0 0 0,0 0 0,0 0 0,0 0 1,0-1-1,0 1 0,0-1 0,0 1 0,0-1 0,0 0 0,3-1 1,-2-1-9,0 0 1,0 1-1,0-1 1,-1 0-1,1 0 1,-1 0-1,0 0 1,0-1-1,0 1 1,0-1-1,-1 1 1,1-1-1,-1 0 1,0 1-1,0-1 1,0-7-1,1 6-126,-1 0 0,1-1-1,0 1 1,0 0 0,0 0 0,5-8-1,-7 12 55,1 1-1,-1 0 1,1-1-1,-1 1 1,0 0-1,1-1 1,-1 1 0,1 0-1,-1 0 1,1-1-1,-1 1 1,1 0-1,-1 0 1,1 0-1,-1 0 1,1 0-1,0 0 1,-1 0-1,1 0 1,-1 0-1,1 0 1,-1 0 0,1 0-1,-1 0 1,1 0-1,-1 0 1,1 1-1,-1-1 1,1 0-1,-1 0 1,1 1-1,-1-1 1,1 0-1,-1 1 1,0-1-1,1 0 1,-1 1-1,0-1 1,1 0 0,-1 1-1,0-1 1,1 1-1,-1-1 1,0 1-1,0-1 1,1 1-1,-1-1 1,0 1-1,0 0 1,14 30-405,-13-29 235,12 36-3629,-8-11-4842,-3-16-5696</inkml:trace>
</inkml:ink>
</file>

<file path=ppt/ink/ink3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4.563"/>
    </inkml:context>
    <inkml:brush xml:id="br0">
      <inkml:brushProperty name="width" value="0.025" units="cm"/>
      <inkml:brushProperty name="height" value="0.025" units="cm"/>
    </inkml:brush>
  </inkml:definitions>
  <inkml:trace contextRef="#ctx0" brushRef="#br0">110 203 15983,'0'0'9721,"-10"-7"-7735,-33-22-699,42 28-1259,0 1 0,0 0 0,0 0 0,0 0 1,-1 0-1,1 0 0,0 0 0,0 0 0,0 0 0,0 0 1,0 0-1,-1 0 0,1 1 0,0-1 0,0 0 1,0 1-1,0-1 0,0 1 0,0-1 0,0 1 0,0 0 1,0-1-1,1 1 0,-1 0 0,0 0 0,0 0 0,0-1 1,1 1-1,-1 0 0,0 0 0,1 0 0,-1 0 1,1 0-1,-1 0 0,1 2 0,-14 40 57,13-40-74,-2 14-20,0-1-1,2 0 1,0 1 0,1 23-1,0-37 9,0 1 0,1-1 0,-1 1 0,1-1 0,0 1 0,0-1 0,0 0 0,1 1 0,-1-1 0,1 0 0,0 0 0,2 4 0,-2-6-3,-1 0-1,0 0 1,1 0 0,-1 0-1,0-1 1,1 1 0,-1 0-1,1 0 1,-1-1 0,1 1-1,0-1 1,-1 0 0,1 1-1,-1-1 1,1 0 0,0 0-1,-1 0 1,1 0 0,0 0-1,-1-1 1,1 1 0,-1 0-1,1-1 1,0 1 0,-1-1-1,1 0 1,2-1 0,1-1 21,0-1 1,1 1-1,-1-1 1,-1-1-1,1 1 1,-1-1-1,1 1 1,-1-1-1,-1 0 1,1-1-1,-1 1 1,0-1-1,5-10 1,-1-2 66,1-1 0,-2 0 0,5-24 1,-5 3 479,-2 0 1,-2 0-1,-3-53 1,4 117-642,0 0 0,1 1 0,2-2 0,0 1 0,2-1-1,17 39 1,-23-59-108,0 0 0,0 1 0,0-1 0,1 0 0,-1-1 0,1 1 0,-1 0 0,1-1 0,0 1-1,0-1 1,0 0 0,0 0 0,1 0 0,-1-1 0,1 1 0,-1-1 0,5 2 0,-5-2-230,0-1 0,1 1 1,-1-1-1,0 0 0,0 0 1,0 0-1,0 0 0,0-1 1,0 1-1,0-1 0,0 0 1,0 0-1,0 0 0,0 0 1,0 0-1,0-1 0,0 1 1,-1-1-1,1 0 0,-1 0 1,3-2-1,20-25-6653</inkml:trace>
</inkml:ink>
</file>

<file path=ppt/ink/ink3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5.232"/>
    </inkml:context>
    <inkml:brush xml:id="br0">
      <inkml:brushProperty name="width" value="0.025" units="cm"/>
      <inkml:brushProperty name="height" value="0.025" units="cm"/>
    </inkml:brush>
  </inkml:definitions>
  <inkml:trace contextRef="#ctx0" brushRef="#br0">55 355 19026,'-4'8'2424,"4"-7"-2370,-9 18 823,0 1 0,1 1 0,2-1-1,0 1 1,1 0 0,-2 23 0,6-44-883,1 0 0,0 0 0,0 1-1,0-1 1,0 0 0,0 0 0,0 1-1,0-1 1,0 0 0,0 0 0,0 1 0,0-1-1,0 0 1,0 1 0,1-1 0,-1 0 0,0 0-1,0 0 1,0 1 0,0-1 0,0 0-1,0 0 1,1 1 0,-1-1 0,0 0 0,0 0-1,0 0 1,1 0 0,-1 1 0,0-1 0,0 0-1,0 0 1,1 0 0,-1 0 0,0 0-1,0 0 1,1 1 0,-1-1 0,11-6-277,8-14 18,-13 8 173,0-1 1,-1 1-1,0-1 1,-1 0-1,-1-1 1,0 1-1,-1-1 0,1-23 1,-2 24-521,2 9-136,2 11-243,2 11-243,-5-12 1236,2 9 43,1 0 1,0 0 0,10 18-1,-14-31-39,0 1 0,0-1-1,1 1 1,-1-1-1,1 0 1,0 1 0,-1-1-1,1 0 1,0 0 0,0 0-1,1 0 1,-1-1-1,0 1 1,0-1 0,1 1-1,-1-1 1,1 0 0,0 0-1,-1 0 1,1 0-1,0 0 1,-1-1 0,1 1-1,0-1 1,5 1 0,-5-2-2,-1 0 0,1 0 0,0 0 0,-1 0 0,0-1 0,1 1 0,-1-1 1,0 1-1,1-1 0,-1 0 0,0 0 0,-1 0 0,1 0 0,0 0 1,0 0-1,-1-1 0,1 1 0,1-5 0,22-51 173,-23 53-166,6-21-115,-1 1-1,-1-2 1,-2 1-1,0-1 1,0-29-1,-4 37-35,0 0 1,-1 0-1,-1 0 0,-1 0 0,-1 1 0,0-1 1,-14-34-1,18 51 265,-1 0-1,0-1 1,0 1 0,0 0 0,0 0 0,-1 0 0,1 0-1,-1 0 1,1 0 0,-1 0 0,0 0 0,1 1-1,-1-1 1,-3-1 0,-3 9 1411,5 18-1373,4 2 134,1-1 0,1 1-1,1 0 1,1-1-1,1 0 1,1 0 0,2-1-1,0 0 1,2 0 0,0-1-1,2-1 1,0 0 0,21 25-1,-2-17-92,-32-30-179,0 0-1,1 1 0,-1-1 1,1 0-1,-1 0 1,1 0-1,-1 1 0,1-1 1,-1 0-1,0 0 1,1 0-1,-1 0 0,1 0 1,-1 0-1,1 0 1,-1 0-1,1 0 0,-1 0 1,1 0-1,-1 0 1,1 0-1,-1 0 0,1-1 1,-1 1-1,1 0 1,-1 0-1,1-1 0,0 0 51,-1 0 0,1 0-1,-1 0 1,1 0 0,-1 0 0,1 0-1,-1-1 1,0 1 0,0 0-1,1 0 1,-1-1 0,0 1-1,0 0 1,0 0 0,0 0-1,-1-3 1,0-3-7,-1 0 1,0 0-1,-1 0 0,1 0 0,-1 0 1,-1 0-1,1 1 0,-1-1 0,0 1 1,-1 0-1,1 0 0,-1 1 0,-8-8 1,-7-6 142,-1 1 1,-29-19 0,-7 1-212,135 32-6347,-66 3 4694,0-1 1,0-1-1,0 0 1,0 0-1,0-1 1,-1 0-1,1-1 0,13-9 1,19-12-638</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2.701"/>
    </inkml:context>
    <inkml:brush xml:id="br0">
      <inkml:brushProperty name="width" value="0.025" units="cm"/>
      <inkml:brushProperty name="height" value="0.025" units="cm"/>
    </inkml:brush>
  </inkml:definitions>
  <inkml:trace contextRef="#ctx0" brushRef="#br0">210 96 13613,'0'0'4575,"5"-9"-449,-3 4-3628,1 1 265,-1-1 0,1 0-1,-1 0 1,-1 0-1,1 0 1,-1 0 0,2-9-1,-3 12-663,0 1 0,0-1 0,-1 1-1,1-1 1,0 1 0,-1 0 0,1-1 0,-1 1 0,1-1-1,-1 1 1,0 0 0,0-1 0,0 1 0,0 0-1,0 0 1,0 0 0,0 0 0,0 0 0,0 0 0,0 0-1,0 0 1,-1 0 0,1 0 0,0 1 0,-1-1-1,1 0 1,0 1 0,-1-1 0,1 1 0,-1 0-1,1 0 1,-1-1 0,1 1 0,-1 0 0,1 0 0,-1 0-1,1 0 1,-2 1 0,-5-1-99,0 1 0,1 0 0,-1 0 0,0 0 0,1 1 0,-1 1 0,1-1 0,0 1 0,0 0 0,0 1 0,0-1 0,1 2 0,-1-1 0,1 1 0,0-1 0,-10 12 0,10-10 0,0 0 0,0 1 0,1-1 0,0 1 0,0 0 0,1 1 0,0-1 0,0 1 0,0 0 0,1 0 0,1 0 0,-1 0 0,1 0 0,0 0 0,0 11 0,2-18 0,0 0 0,0 0 0,0 0 0,1 0 0,-1 0 0,0-1 0,0 1 0,1 0 0,-1 0 0,0 0 0,1-1 0,-1 1 0,1 0 0,-1 0 0,1-1 0,0 1 0,-1 0 0,1-1 0,-1 1 0,1-1 0,0 1 0,0-1 0,-1 1 0,1-1 0,0 1 0,1-1 0,30 6 0,-20-6 0,-1-1 0,1-1 0,18-4 0,-13 1 0,0-2 0,0 0 0,-1 0 0,0-2 0,0 0 0,15-13 0,81-73 0,-115 114 0,-23 24 70,-17 33-26,40-71-97,1 0 0,0 0-1,1 0 1,-1 0 0,1 0 0,0 1 0,0-1 0,1 1 0,-1-1 0,1 1 0,1-1 0,0 10-1,0-14-306,-1 0 0,1 0 0,-1 0-1,1 0 1,-1 0 0,1 0-1,0 0 1,-1 0 0,1 0 0,0-1-1,0 1 1,0 0 0,0 0-1,0-1 1,0 1 0,0 0 0,0-1-1,0 1 1,0-1 0,0 0-1,0 1 1,0-1 0,0 0 0,0 1-1,1-1 1,-1 0 0,0 0 0,0 0-1,0 0 1,0 0 0,1 0-1,0-1 1,-1 1 62,30 0-10865</inkml:trace>
</inkml:ink>
</file>

<file path=ppt/ink/ink3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28:55.605"/>
    </inkml:context>
    <inkml:brush xml:id="br0">
      <inkml:brushProperty name="width" value="0.025" units="cm"/>
      <inkml:brushProperty name="height" value="0.025" units="cm"/>
    </inkml:brush>
  </inkml:definitions>
  <inkml:trace contextRef="#ctx0" brushRef="#br0">99 49 17328,'0'0'6342,"-11"9"-4217,3-2-1722,0 0 0,1 1 0,-1 0 0,2 0 0,-1 1 0,1-1 0,0 1 0,1 1 1,0-1-1,1 1 0,0 0 0,0 0 0,-4 17 0,8-21-300,-1-1-1,0 1 1,1-1 0,0 1 0,1-1-1,-1 1 1,1 0 0,2 10 0,-2-15-94,0 0 0,-1 0 1,1 1-1,-1-1 1,1 0-1,0 0 0,0 0 1,0 0-1,0 0 1,0 0-1,0 0 0,0 0 1,0 0-1,0-1 1,0 1-1,0 0 0,1-1 1,-1 1-1,0-1 1,0 1-1,1-1 1,-1 0-1,0 1 0,1-1 1,-1 0-1,0 0 1,1 0-1,-1 0 0,0 0 1,1 0-1,-1 0 1,0-1-1,1 1 0,-1 0 1,0-1-1,1 1 1,-1-1-1,0 1 0,0-1 1,0 0-1,0 1 1,2-2-1,2-2-9,0 1 0,0-1 0,-1 0 0,0 0 0,1 0 0,-1-1 0,-1 1 0,1-1 0,-1 0 0,0 0 0,0-1 0,0 1 0,0 0 0,2-9 0,2-8 0,0 0 0,5-32 0,-10 32 0,1-46 0,-3 62 0,-5 11 0,-1 11 0,4 4 0,0 1 0,2-1 0,0 1 0,1 0 0,5 26 0,-5-42 0,-1 0 0,1 0 0,1-1 0,-1 1 0,1-1 0,-1 1 0,1-1 0,1 1 0,-1-1 0,1 0 0,-1 0 0,1 0 0,0 0 0,0-1 0,1 1 0,-1-1 0,1 0 0,0 0 0,0 0 0,0 0 0,0-1 0,0 0 0,1 1 0,-1-2 0,1 1 0,-1 0 0,1-1 0,7 1 0,-6-1-288,1 0 0,0-1 0,-1 0-1,1-1 1,-1 1 0,1-1 0,-1 0 0,1-1 0,-1 0-1,11-4 1,-10 3-734,0-1 0,-1-1 0,1 1 0,-1-1 0,0 0-1,0 0 1,0-1 0,7-9 0,20-29-14764</inkml:trace>
</inkml:ink>
</file>

<file path=ppt/ink/ink3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4.256"/>
    </inkml:context>
    <inkml:brush xml:id="br0">
      <inkml:brushProperty name="width" value="0.025" units="cm"/>
      <inkml:brushProperty name="height" value="0.025" units="cm"/>
    </inkml:brush>
  </inkml:definitions>
  <inkml:trace contextRef="#ctx0" brushRef="#br0">981 258 6470,'0'0'6310,"8"-8"-4030,24-29-44,-31 36-2080,0-1-1,0 1 1,0 0 0,0-1-1,0 1 1,0-1-1,-1 1 1,1-1-1,0 1 1,-1-1 0,1 0-1,-1 1 1,1-1-1,-1 0 1,0 1-1,0-1 1,0 0-1,0 1 1,0-1 0,0 0-1,0 1 1,0-1-1,-1 0 1,1 1-1,-1-1 1,1 0-1,-1 1 1,0-1 0,1 1-1,-1-1 1,0 1-1,0 0 1,0-1-1,0 1 1,-1 0 0,1 0-1,0-1 1,0 1-1,-1 0 1,1 0-1,0 0 1,-1 1-1,1-1 1,-3-1 0,-4-1 210,-1-1 0,0 1 0,0 0 1,0 1-1,-15-2 0,-48-3 628,-137 6-1,42 3-620,44-9-262,-98 1 120,214 6-206,1 1 0,-1 0 0,1 0 0,-1 1 0,1 0 0,0 0 0,-1 0 0,1 0 0,0 1 0,1 0 0,-1 1 0,0-1 0,1 1 0,0 0 0,0 1 0,0-1 0,1 1 0,-1 0 0,1 0 0,0 0 0,0 0 0,1 1 0,0 0 0,0 0 0,0 0 0,0 0 0,1 0 0,0 0 0,1 1 0,-1-1 0,1 1 0,0-1 0,1 1 0,0-1 0,0 1 0,0-1 0,1 1 0,0 0 1,0-1-1,0 0 0,1 1 0,0-1 0,1 0 0,-1 0 0,1 0 0,0 0 0,7 9 0,0-3-10,0 0 0,1 0 1,0-1-1,0-1 0,2 0 0,-1 0 1,1-2-1,0 1 0,1-2 0,21 10 1,12 1 44,93 25 0,-63-22-443,0-5 0,1-2 0,126 5 0,-192-20 423,0 0 1,0-1 0,0-1-1,0 0 1,-1-1-1,1 0 1,-1 0-1,0-1 1,0-1-1,-1 0 1,0 0-1,0-1 1,0 0-1,-1-1 1,0 0-1,12-14 1,-3 2 164,-1-1 0,-1 0 0,-1-2 0,-1 1 0,-1-2 0,15-35 1,-24 48-139,0 1 1,-1-1 0,0 0 0,0 0-1,-2 0 1,1 0 0,-1 0-1,-1-1 1,0 1 0,0 0 0,-3-14-1,1 17-27,0 1 0,0 0 0,-1-1 0,0 1-1,0 0 1,-1 0 0,0 0 0,0 1 0,0-1-1,-1 1 1,0 0 0,0 1 0,-1-1 0,1 1-1,-1 0 1,-12-8 0,7 6-284,-1 1 1,1 0-1,-1 1 0,0 0 1,0 0-1,-1 2 0,0-1 1,1 2-1,-1 0 0,0 0 1,-24 1-1,24 1-282,0 2 0,0-1 0,0 2 0,0 0 0,1 0 0,-1 1 0,1 1 0,0 0 0,0 0 0,1 2 0,0-1-1,0 1 1,0 1 0,1 0 0,0 0 0,0 1 0,1 1 0,-10 12 0,0 2-9745</inkml:trace>
</inkml:ink>
</file>

<file path=ppt/ink/ink3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4.817"/>
    </inkml:context>
    <inkml:brush xml:id="br0">
      <inkml:brushProperty name="width" value="0.025" units="cm"/>
      <inkml:brushProperty name="height" value="0.025" units="cm"/>
    </inkml:brush>
  </inkml:definitions>
  <inkml:trace contextRef="#ctx0" brushRef="#br0">1 1 18257,'0'0'1212,"11"7"-529,23 17 337,0 2 0,-2 2-1,55 61 1,85 119 1287,-150-179-1950,109 143 360,-7 6 0,115 221 0,-218-357-1084,27 48-230,-43-81 92,1-1 0,0 1-1,1-1 1,0 0 0,0-1 0,16 14 0,1-11-4695,-6-8-3064</inkml:trace>
</inkml:ink>
</file>

<file path=ppt/ink/ink3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6.454"/>
    </inkml:context>
    <inkml:brush xml:id="br0">
      <inkml:brushProperty name="width" value="0.025" units="cm"/>
      <inkml:brushProperty name="height" value="0.025" units="cm"/>
    </inkml:brush>
  </inkml:definitions>
  <inkml:trace contextRef="#ctx0" brushRef="#br0">31 228 5189,'-18'-13'11639,"7"-2"-5170,11 13-6227,-1 0 0,1 0-1,0 0 1,0 0 0,0-1 0,0 1 0,0 0-1,0 0 1,0 0 0,1 0 0,-1 0 0,1 0-1,-1 0 1,1 0 0,0 0 0,0 0 0,0 1-1,0-1 1,0 0 0,0 0 0,1 1 0,-1-1-1,0 1 1,1-1 0,-1 1 0,3-2 0,24-23 700,57-41 1,-74 59-913,0 2 0,0-1-1,0 1 1,0 1 0,1 0 0,0 0 0,0 2-1,1-1 1,17-2 0,-29 6-38,1 0-1,-1 0 1,1 0-1,-1 1 1,1-1 0,-1 0-1,1 1 1,-1-1-1,0 0 1,1 1-1,-1 0 1,1-1 0,-1 1-1,0 0 1,0 0-1,0-1 1,1 1 0,-1 0-1,0 0 1,0 1-1,0-1 1,0 0 0,0 0-1,-1 0 1,1 1-1,0-1 1,0 0 0,-1 1-1,1-1 1,-1 0-1,1 1 1,-1-1 0,0 3-1,2 6 0,-1 1-1,0-1 0,-1 20 1,0-20 34,-3 25 21,-2 0-1,-1 0 1,-13 45 0,10-47-37,1 0 0,2 1 0,-4 60 0,10-91-35,0-1 1,0 1-1,0-1 0,1 1 1,-1-1-1,1 1 0,-1-1 1,1 1-1,0-1 0,0 1 0,0-1 1,0 0-1,1 0 0,-1 1 1,1-1-1,-1 0 0,1 0 1,0-1-1,0 1 0,-1 0 1,1 0-1,1-1 0,-1 1 1,0-1-1,0 0 0,0 0 1,1 0-1,2 2 0,-1-2-280,0-1 0,-1 1 0,1 0 0,0-1 0,0 0-1,-1 0 1,1 0 0,0 0 0,0-1 0,-1 1 0,1-1 0,5-2-1,-8 3 36,0-1 0,1 0-1,-1 1 1,0-1-1,0 0 1,0 0-1,0 0 1,0 0 0,0 0-1,-1 0 1,1 0-1,0 0 1,0 0 0,-1 0-1,1 0 1,-1-1-1,1 1 1,-1 0-1,1 0 1,-1-1 0,0 1-1,0 0 1,1-2-1,-6-20-7766,-9 6 319</inkml:trace>
</inkml:ink>
</file>

<file path=ppt/ink/ink3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6.799"/>
    </inkml:context>
    <inkml:brush xml:id="br0">
      <inkml:brushProperty name="width" value="0.025" units="cm"/>
      <inkml:brushProperty name="height" value="0.025" units="cm"/>
    </inkml:brush>
  </inkml:definitions>
  <inkml:trace contextRef="#ctx0" brushRef="#br0">0 243 3395,'0'0'20371,"48"-64"-19986,-9 42-161,6 0 257,5 0 287,1 0-63,-3 2-417,-4 3-192,-8 0-1281,-12 0-4068,-11-2-9705</inkml:trace>
</inkml:ink>
</file>

<file path=ppt/ink/ink3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7.189"/>
    </inkml:context>
    <inkml:brush xml:id="br0">
      <inkml:brushProperty name="width" value="0.025" units="cm"/>
      <inkml:brushProperty name="height" value="0.025" units="cm"/>
    </inkml:brush>
  </inkml:definitions>
  <inkml:trace contextRef="#ctx0" brushRef="#br0">49 1 11531,'0'0'18631,"-1"10"-17569,0 3-939,-6 196 1297,7-206-1450,0 0 0,1 0 0,-1 0 0,0 0 0,1 0 0,0 0 0,0 0-1,0 0 1,0 0 0,0-1 0,0 1 0,1 0 0,-1-1 0,1 1 0,0-1 0,0 1 0,0-1 0,0 0 0,0 0 0,0 0 0,1 0 0,-1 0-1,1-1 1,-1 1 0,1-1 0,-1 1 0,1-1 0,0 0 0,0 0 0,0 0 0,0-1 0,0 1 0,0-1 0,0 1 0,5-1 0,6-1-154,0 0 1,0 0 0,0-1 0,0-1 0,0-1-1,15-5 1,-28 8 155,1 0-1,0 0 1,0 1-1,0-1 1,0 0-1,0 1 1,0 0 0,0-1-1,0 1 1,0 0-1,0 0 1,0 0-1,0 0 1,0 0 0,0 1-1,0-1 1,0 1-1,0-1 1,0 1-1,2 1 1,-3-1 45,-1 0-1,1 0 1,0 0-1,-1 0 1,1 0-1,-1 0 1,0 1 0,1-1-1,-1 0 1,0 0-1,0 0 1,1 1 0,-1-1-1,0 0 1,0 0-1,0 1 1,-1-1 0,1 0-1,0 0 1,0 1-1,-1-1 1,1 0 0,-1 2-1,-4 8 193,0 0-1,0 0 0,-1 0 1,0-1-1,-10 12 1,-60 70 882,67-82-1094,0 0 1,-1-1-1,-1-1 1,1 0-1,-1 0 0,-22 11 1,31-18-257,0 0 0,0 0-1,0-1 1,0 1 0,0 0 0,0-1 0,-1 0 0,1 1 0,0-1 0,0 0-1,0 0 1,-3-1 0,4 1-119,0 0 1,-1-1-1,1 1 0,0-1 0,0 0 0,0 1 1,0-1-1,0 0 0,0 0 0,0 0 0,0 1 0,0-1 1,1 0-1,-1 0 0,0 0 0,0 0 0,1-1 1,-1 1-1,1 0 0,-1 0 0,0-2 0,-7-30-9578</inkml:trace>
</inkml:ink>
</file>

<file path=ppt/ink/ink3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7.529"/>
    </inkml:context>
    <inkml:brush xml:id="br0">
      <inkml:brushProperty name="width" value="0.025" units="cm"/>
      <inkml:brushProperty name="height" value="0.025" units="cm"/>
    </inkml:brush>
  </inkml:definitions>
  <inkml:trace contextRef="#ctx0" brushRef="#br0">0 121 17072,'0'0'7239,"65"-43"-4324,-36 29-1057,2 3-193,4 2-928,0 0-609,-2 2-224,-3-1-2018,-5 0-3491,-5-3-4197</inkml:trace>
</inkml:ink>
</file>

<file path=ppt/ink/ink3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7.886"/>
    </inkml:context>
    <inkml:brush xml:id="br0">
      <inkml:brushProperty name="width" value="0.025" units="cm"/>
      <inkml:brushProperty name="height" value="0.025" units="cm"/>
    </inkml:brush>
  </inkml:definitions>
  <inkml:trace contextRef="#ctx0" brushRef="#br0">82 1 22966,'0'0'9801,"12"83"-9801,-27-27 0,2 2 0,1 0 0,-2-7 0,4-7 0,4-6 0,1-12-2691,-1-8-1697,1-11-1409,-3-7-2883</inkml:trace>
</inkml:ink>
</file>

<file path=ppt/ink/ink3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8.215"/>
    </inkml:context>
    <inkml:brush xml:id="br0">
      <inkml:brushProperty name="width" value="0.025" units="cm"/>
      <inkml:brushProperty name="height" value="0.025" units="cm"/>
    </inkml:brush>
  </inkml:definitions>
  <inkml:trace contextRef="#ctx0" brushRef="#br0">61 12 20019,'0'0'2157,"-7"9"325,0-1-2198,1 1 0,1 0 0,-1 0 0,2 0 0,-1 0 0,1 1 1,1-1-1,0 1 0,0 0 0,1 0 0,0 1 0,0-1 0,1 15 0,1-21-252,-1 0 0,1 1-1,1-1 1,-1 0 0,0 0-1,1 0 1,0 0 0,0 1-1,0-1 1,1-1 0,0 1 0,-1 0-1,1 0 1,4 5 0,-4-8 24,0 1 0,0 0 0,0-1 0,1 0 0,-1 1 0,0-1 1,1 0-1,-1 0 0,1 0 0,-1-1 0,1 1 0,0-1 0,-1 1 1,1-1-1,0 0 0,-1 0 0,1 0 0,0 0 0,-1 0 0,1-1 1,-1 1-1,1-1 0,0 0 0,3-1 0,-1 0 12,0 0-1,0 0 1,-1-1-1,1 1 1,-1-1-1,0 0 1,1-1-1,-1 1 1,0 0 0,-1-1-1,1 0 1,-1 0-1,0 0 1,0-1-1,0 1 1,0-1-1,-1 1 1,0-1-1,3-7 1,-1 0 61,0-1 0,-1 0-1,0 0 1,0 0 0,-2 0 0,1-19 0,-2 29-129,0 1 0,0 0 0,0 0 0,0-1 0,-1 1 0,1 0 0,-1 0 0,1-1 0,-1 1 0,0 0 0,1 0 0,-1 0 0,-1 0 0,1 0 0,0 0 0,0 0 0,-1 0 0,1 1 0,-1-1 0,1 0 0,-1 1 0,0-1 0,0 1 0,1 0 0,-1 0 0,0-1 0,0 1 0,0 0 0,-1 1 0,1-1 0,0 0 0,0 1 0,0-1 0,-1 1 0,1-1 0,0 1 0,0 0 0,-1 0 0,1 0 0,0 1 0,0-1 0,-1 0 0,1 1 0,0-1 0,0 1 0,0 0 0,0 0 0,0 0 0,0 0 0,0 0 0,0 0 0,0 0 0,0 1 0,0-1 0,1 1 0,-1 0 0,0-1 0,-1 4 0,-2 2-428,1 0 0,0 0 0,0 1 1,1 0-1,0-1 0,0 1 0,1 0 0,-2 12 0,3-12-498,0 1 0,0 0 0,1 0-1,0 0 1,0 0 0,1-1-1,0 1 1,1 0 0,0 0-1,0-1 1,1 1 0,7 14 0,10 9-9959</inkml:trace>
</inkml:ink>
</file>

<file path=ppt/ink/ink3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8.561"/>
    </inkml:context>
    <inkml:brush xml:id="br0">
      <inkml:brushProperty name="width" value="0.025" units="cm"/>
      <inkml:brushProperty name="height" value="0.025" units="cm"/>
    </inkml:brush>
  </inkml:definitions>
  <inkml:trace contextRef="#ctx0" brushRef="#br0">148 0 21364,'-10'7'3059,"-4"3"-2235,0 0 0,1 1 0,0 1 1,0 0-1,-14 21 0,22-27-624,0 0 0,1 0 0,0 1 0,0 0 0,0 0 0,1 0-1,0 0 1,1 1 0,-1-1 0,1 1 0,1 0 0,0-1 0,0 1 0,0 0 0,1 0 0,1 11 0,-1-18-200,0 1 0,0-1 0,1 0 0,-1 1 0,1-1 0,-1 1 0,1-1 0,0 0 0,-1 1 0,1-1 0,0 0 0,0 1 0,0-1 0,0 0 0,0 0 0,0 0 0,0 0 0,0 0 0,0 0 0,1 0 0,-1-1 0,0 1 0,3 1 0,-1-1 0,1 0 0,-1-1 0,1 1 0,-1-1 0,1 0 0,-1 0 0,1 0 0,-1 0 0,1 0 0,3-2 0,1 1 0,0-1 0,0-1 0,0 1 0,-1-1 0,1-1 0,-1 1 0,1-1 0,8-7 0,-9 5 0,1-1 0,-1 0 0,0-1 0,-1 1 0,0-1 0,0 0 0,-1-1 0,0 0 0,0 1 0,-1-1 0,0-1 0,-1 1 0,1-1 0,-2 1 0,0-1 0,0 0 0,1-15 0,-3 24-19,0-1-1,0 1 1,0-1-1,0 1 1,-1-1 0,1 1-1,0-1 1,-1 1 0,1-1-1,0 1 1,-1 0-1,0-1 1,1 1 0,-1 0-1,0-1 1,0 1-1,0 0 1,0 0 0,0 0-1,0 0 1,0 0-1,0 0 1,0 0 0,0 0-1,-1 0 1,-1-1 0,-1 1-154,1 0 0,-1 0 1,0 1-1,1-1 0,-1 1 1,0 0-1,1 0 1,-1 0-1,0 1 0,-6 0 1,-3 2-1477,1 1 0,0 0 0,-1 1 0,1 0 0,-15 9 0,13-6-17681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4.929"/>
    </inkml:context>
    <inkml:brush xml:id="br0">
      <inkml:brushProperty name="width" value="0.025" units="cm"/>
      <inkml:brushProperty name="height" value="0.025" units="cm"/>
    </inkml:brush>
  </inkml:definitions>
  <inkml:trace contextRef="#ctx0" brushRef="#br0">22 1 9673,'0'0'16608,"1"8"-15471,1 11-779,-2 0 1,-1 0-1,0-1 0,-1 1 1,-6 22-1,3-12 24,-3 52 1,8-81-365,0 0-1,0 1 1,0-1 0,0 0 0,0 1 0,0-1 0,0 0-1,0 1 1,0-1 0,0 0 0,0 1 0,1-1 0,-1 0 0,0 1-1,0-1 1,0 0 0,0 0 0,0 1 0,1-1 0,-1 0 0,0 0-1,0 1 1,1-1 0,-1 0 0,0 0 0,0 1 0,1-1-1,-1 0 1,0 0 0,0 0 0,1 0 0,-1 1 0,0-1 0,1 0-1,-1 0 1,0 0 0,1 0 0,-1 0 0,0 0 0,1 0 0,0 0-1,17-7 647,14-17 197,128-157-701,-159 180-160,0 0 0,-1 0 0,1 0 0,0 0 0,0 0 0,0 1 0,0-1 0,0 0 0,0 1 0,0-1 0,0 1 0,0-1 0,0 1 0,0 0 0,0-1 0,0 1 0,0 0 0,0 0 0,1 0 0,0-1 0,-1 2 0,-1-1 0,1 1 0,0-1 0,-1 0 0,1 1 0,-1-1 0,1 1 0,-1 0 0,1-1 0,-1 1 0,1-1 0,-1 1 0,1 0 0,-1-1 0,0 1 0,1 0 0,-1-1 0,0 1 0,0 0 0,0 0 0,1-1 0,-1 2 0,0 53 0,0-45 0,-2 7 0,-1 1 0,0-1 0,-2 0 0,0 0 0,-12 27 0,18-43-5,-1-1-1,0 0 1,0 0 0,0 1-1,0-1 1,0 0-1,0 0 1,0 1 0,0-1-1,0 0 1,0 0 0,0 0-1,1 1 1,-1-1 0,0 0-1,0 0 1,0 0-1,1 1 1,-1-1 0,0 0-1,0 0 1,0 0 0,1 0-1,-1 0 1,0 1 0,0-1-1,0 0 1,1 0-1,-1 0 1,0 0 0,0 0-1,1 0 1,-1 0 0,0 0-1,1 0 1,-1 0 0,0 0-1,0 0 1,1 0-1,-1 0 1,0 0 0,0 0-1,1 0 1,-1 0 0,0-1-1,0 1 1,0 0 0,1 0-1,-1 0 1,0 0-1,0 0 1,0-1 0,1 1-1,-1 0 1,0 0 0,0-1-1,4-1-754,0-1 47,0 0-1,-1 0 1,0 0-1,1 0 1,-1-1-1,3-4 1,12-17-6855,-15 19 5170,15-22-14151</inkml:trace>
</inkml:ink>
</file>

<file path=ppt/ink/ink3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19.619"/>
    </inkml:context>
    <inkml:brush xml:id="br0">
      <inkml:brushProperty name="width" value="0.025" units="cm"/>
      <inkml:brushProperty name="height" value="0.025" units="cm"/>
    </inkml:brush>
  </inkml:definitions>
  <inkml:trace contextRef="#ctx0" brushRef="#br0">61 286 17809,'0'0'5408,"-6"10"-3876,-2 5-1195,0-1 0,1 1 1,1 1-1,1-1 0,0 1 0,0 0 1,2 0-1,0 1 0,1-1 1,0 28-1,2-44-335,0 1 1,0 0-1,-1-1 1,1 1-1,0 0 1,0-1-1,0 1 1,0 0-1,0-1 1,0 1-1,1 0 1,-1-1-1,0 1 1,0-1-1,0 1 1,0 0-1,1-1 1,-1 1-1,0-1 1,1 1-1,-1 0 1,0-1-1,1 1 1,-1-1-1,1 0 1,-1 1-1,1-1 1,-1 1-1,1-1 1,-1 1-1,1-1 1,-1 0-1,1 0 1,0 1-1,-1-1 1,1 0-1,-1 0 1,1 0-1,0 1 1,-1-1-1,1 0 1,0 0-1,-1 0 1,1 0-1,0 0 1,-1 0-1,1 0 1,0-1-1,-1 1 1,1 0-1,-1 0 1,1 0-1,0-1 1,-1 1-1,1 0 1,-1-1-1,1 1 1,-1 0-1,1-1 1,0 0-1,2-1 93,0-1 1,0 0-1,0 0 0,0 0 0,-1 0 0,1 0 1,-1 0-1,3-6 0,4-16 101,-1-1 0,-2-1 0,0 1 1,-2-1-1,-1 0 0,-1 0 0,-2-46 0,0 88-366,0 0 0,1 0-1,1 0 1,0 0 0,7 23-1,-8-35 154,0 1 1,1-1-1,-1 1 0,1-1 0,0 1 0,0-1 0,0 0 0,1 0 0,-1 0 1,1 0-1,-1 0 0,1 0 0,0-1 0,0 1 0,0-1 0,1 0 0,-1 0 0,0 0 1,1 0-1,0-1 0,-1 0 0,1 1 0,0-1 0,-1 0 0,1-1 0,0 1 1,5-1-1,-6 0 50,1 0 1,0-1-1,-1 0 1,1 0-1,-1 0 1,0 0-1,1-1 1,-1 1-1,0-1 1,0 0-1,1 1 1,-2-2-1,1 1 1,0 0-1,0-1 1,-1 1-1,1-1 1,-1 0 0,0 1-1,0-1 1,0 0-1,0-1 1,0 1-1,-1 0 1,1 0-1,1-7 1,5-12 253,-2 0 0,0 1 0,3-24 0,-8 38-280,6-47 171,-2 0 0,-2-57 0,-13 184-1304,1-16 736,5-10 418,2 0 1,5 69-1,0-91 33,1 1 0,1-2 0,1 1 0,2 0 0,0-1 0,15 29 0,29 40-239,-34-63-302,-1 0 1,25 65-1,-35-51 946,-7-43-418,0 0-1,0-1 0,0 1 1,0 0-1,0-1 0,0 1 1,0 0-1,0 0 0,-1-1 1,1 1-1,0 0 0,-1-1 1,1 1-1,0 0 0,-1-1 1,1 1-1,-1 0 0,1-1 1,-1 1-1,0 0 0,0-1 0,0 0-1,0 1 1,0-1-1,0 0 0,0 0 1,0 0-1,0-1 1,0 1-1,0 0 1,0 0-1,0 0 1,0-1-1,0 1 1,0 0-1,1-1 1,-1 1-1,0-1 0,0 1 1,0-1-1,1 1 1,-2-2-1,-5-4-1,0-1 1,0 0-1,1 0 0,0 0 0,1 0 0,0-1 0,0 0 0,0 0 0,1-1 1,-4-9-1,-4-15 91,-11-44 0,19 61-127,0-1 0,1 0 0,0 0 0,2 0 0,0 0 0,2-24 0,0 34-26,0 1 1,0-1-1,1 0 1,0 1-1,0-1 1,0 1-1,1 0 1,0 0-1,0 0 1,1 0-1,0 0 1,0 1-1,0-1 1,0 1-1,1 0 1,0 1-1,0-1 1,10-6-1,39-24-6602,-26 16-1629</inkml:trace>
</inkml:ink>
</file>

<file path=ppt/ink/ink3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0.054"/>
    </inkml:context>
    <inkml:brush xml:id="br0">
      <inkml:brushProperty name="width" value="0.025" units="cm"/>
      <inkml:brushProperty name="height" value="0.025" units="cm"/>
    </inkml:brush>
  </inkml:definitions>
  <inkml:trace contextRef="#ctx0" brushRef="#br0">0 420 18417,'0'0'3107,"10"-10"358,7-9-2946,-1 0-1,-1-1 1,-1-1-1,-1 0 1,0-1-1,-2 0 1,0-1-1,-2 0 1,-1-1-1,0 0 1,-2 0-1,-1-1 1,0 1-1,0-38 1,-5 60-519,1 1 0,-1 0 0,0 0 0,0-1 0,0 1 0,0 0 0,0 0 0,0-1 0,0 1 0,-1 0 0,1 0 0,0-1 0,-1 1 0,1 0 0,-1 0 0,1 0 0,-1 0 0,0 0 0,1 0 0,-1 0 0,0 0 0,0 0 0,1 0 0,-1 0 0,0 0 0,0 0 0,0 0 0,0 1 0,0-1 0,-1 1 0,1-1 0,0 1 0,0-1 0,0 1 0,0-1 0,-1 1 0,1 0 0,0 0 0,0-1 0,-1 1 0,1 0 0,0 0 0,0 1 0,-2-1 0,-1 1 0,1 0 0,-1 0 0,1 0 0,-1 1 0,1-1 0,0 1 0,0 0 0,0 0 0,0 0 0,0 0 0,0 0 0,0 1 0,1-1 0,-5 6 0,-2 7 0,1 0 0,0 1 0,1-1 0,1 2 0,0-1 0,1 1 0,1-1 0,-5 35 0,4 10 0,2 68 0,3-129 0,-1 6 1,1 0 1,1 1-1,-1-1 0,1 0 1,0 0-1,1 1 0,-1-1 1,1 0-1,0 0 0,1-1 1,0 1-1,3 6 0,-5-11-2,1 1 0,-1 0 0,1-1 0,-1 0 0,1 1 0,-1-1 0,1 0 0,0 0 0,0 0 0,-1 0 0,1 0 0,0 0 0,0-1 0,0 1 0,0 0 0,3-1 0,-1 1-5,-1-1 0,1 0 1,0-1-1,0 1 0,-1-1 0,1 0 1,0 0-1,-1 0 0,1 0 0,-1-1 0,6-2 1,4-4-471,0 1 1,-1-2 0,0 0-1,18-18 1,38-49-7761,-36 36 949</inkml:trace>
</inkml:ink>
</file>

<file path=ppt/ink/ink3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0.429"/>
    </inkml:context>
    <inkml:brush xml:id="br0">
      <inkml:brushProperty name="width" value="0.025" units="cm"/>
      <inkml:brushProperty name="height" value="0.025" units="cm"/>
    </inkml:brush>
  </inkml:definitions>
  <inkml:trace contextRef="#ctx0" brushRef="#br0">63 1 22774,'0'0'2338,"-16"65"705,10-18-1122,2 7-1024,0 5 64,1 3-256,2-7-577,-1-7-128,1-8 0,1-12 0,-1-12-993,-2-8-1121,-3-8-1569,1 0-1122,-5-16-3523</inkml:trace>
</inkml:ink>
</file>

<file path=ppt/ink/ink3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0.772"/>
    </inkml:context>
    <inkml:brush xml:id="br0">
      <inkml:brushProperty name="width" value="0.025" units="cm"/>
      <inkml:brushProperty name="height" value="0.025" units="cm"/>
    </inkml:brush>
  </inkml:definitions>
  <inkml:trace contextRef="#ctx0" brushRef="#br0">1 522 12396,'0'0'10281,"49"36"-9063,-28-21-33,4-2-737,1-3-352,-1-6-1537,-1-4-2595,-4 0-2562</inkml:trace>
  <inkml:trace contextRef="#ctx0" brushRef="#br0" timeOffset="1">137 0 18706,'0'10'1398,"1"15"-272,1 1 0,2-1-1,1 0 1,10 34-1,43 107 3405,-33-98-3418,15 30-115,-22-54-1183,22 71-1,-40-115-539,-1-25-8498,-4 2 2294</inkml:trace>
</inkml:ink>
</file>

<file path=ppt/ink/ink3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1.613"/>
    </inkml:context>
    <inkml:brush xml:id="br0">
      <inkml:brushProperty name="width" value="0.025" units="cm"/>
      <inkml:brushProperty name="height" value="0.025" units="cm"/>
    </inkml:brush>
  </inkml:definitions>
  <inkml:trace contextRef="#ctx0" brushRef="#br0">1 1 15567,'0'0'4158,"0"13"-2198,2 11-950,1-1 0,1 1 0,2-1 0,14 43 0,71 149 3718,34 92-3627,-116-287-1014,-5-18-26,-2-34-8,-2 22-51,-7-142-197,-30-173 1,26 244 135,5 7-166,6 74 220,0-1 1,0 1-1,0 0 0,0-1 0,0 1 0,0 0 0,0 0 0,0-1 0,0 1 1,1 0-1,-1-1 0,0 1 0,0 0 0,0 0 0,0-1 0,0 1 0,0 0 0,1 0 1,-1-1-1,0 1 0,0 0 0,0 0 0,1 0 0,-1-1 0,0 1 0,0 0 0,0 0 1,1 0-1,-1 0 0,0 0 0,1-1 0,-1 1 0,0 0 0,0 0 0,1 0 1,-1 0-1,0 0 0,1 0 0,-1 0 0,0 0 0,0 0 0,1 0 0,-1 0 0,0 0 1,1 0-1,-1 0 0,0 0 0,0 0 0,1 1 0,-1-1 0,0 0 0,0 0 0,1 0 1,-1 0-1,0 1 0,0-1 0,1 0 0,-1 0 0,0 0 0,0 1 0,0-1 1,0 0-1,1 0 0,-1 1 0,0-1 0,0 0 0,16 17-47,-12-8 67,0 1-1,-1 0 1,0 0 0,-1 1-1,0-1 1,0 0-1,-1 1 1,-1-1-1,0 1 1,0-1-1,-1 1 1,-2 11-1,-1 4 158,-2 0 0,-1-1-1,-17 41 1,10-37 224,5-19-1398,9-11 856,-1 1 0,1 0 0,0 0 1,-1 0-1,1-1 0,0 1 0,0 0 1,-1 0-1,1 0 0,0-1 1,0 1-1,-1 0 0,1-1 0,0 1 1,0 0-1,0-1 0,-1 1 0,1 0 1,0-1-1,0 1 0,0 0 1,0-1-1,0 1 0,0 0 0,0-1 1,0 1-1,0-1 0,0 1 0,0 0 1,0-1-1,0 1 0,0 0 1,0-1-1,0 0 0,0-33-6554,0-12-2049</inkml:trace>
</inkml:ink>
</file>

<file path=ppt/ink/ink3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1.958"/>
    </inkml:context>
    <inkml:brush xml:id="br0">
      <inkml:brushProperty name="width" value="0.025" units="cm"/>
      <inkml:brushProperty name="height" value="0.025" units="cm"/>
    </inkml:brush>
  </inkml:definitions>
  <inkml:trace contextRef="#ctx0" brushRef="#br0">1 1 22197,'0'0'1057,"0"60"1185,0-16 256,8 6-896,2 6 0,5 4-353,-1-1-929,1-4-320,0-5 0,-2-7 0,1-10 0,-2-9 0,1-7 0,0-8-929,-4-9-1441,0 0-2210,-2-13-1282,1-14-3331</inkml:trace>
</inkml:ink>
</file>

<file path=ppt/ink/ink3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2.472"/>
    </inkml:context>
    <inkml:brush xml:id="br0">
      <inkml:brushProperty name="width" value="0.025" units="cm"/>
      <inkml:brushProperty name="height" value="0.025" units="cm"/>
    </inkml:brush>
  </inkml:definitions>
  <inkml:trace contextRef="#ctx0" brushRef="#br0">16 76 20467,'0'0'1954,"-2"14"91,-4 28-519,-1 62 1,7-91-1294,-1-1 0,2 1 0,0-1 0,1 0 0,0 1 1,0-1-1,2 0 0,-1 0 0,1-1 0,1 1 1,8 13-1,-13-24-210,1 0 1,-1 0-1,1 0 0,0 0 1,-1 0-1,1 0 1,0 0-1,0 0 1,0-1-1,0 1 0,0 0 1,0 0-1,0-1 1,0 1-1,0-1 1,0 1-1,0-1 0,0 1 1,0-1-1,0 0 1,0 0-1,1 1 1,-1-1-1,0 0 1,0 0-1,0 0 0,1 0 1,-1 0-1,0 0 1,0-1-1,0 1 1,0 0-1,1-1 0,-1 1 1,0-1-1,0 1 1,0-1-1,0 1 1,0-1-1,0 0 0,0 1 1,0-1-1,0 0 1,-1 0-1,1 0 1,0 0-1,0 0 0,-1 0 1,1 0-1,0 0 1,0-2-1,5-6 145,-1-1-1,0 1 0,0-1 1,3-12-1,-1 1-273,-2-1 0,0 0 0,-1 0 0,-1 0-1,-1 0 1,-2-1 0,-1-27 0,-4 35 6,-3 23 30,-5 23 32,9-10 280,1 0 0,1 0 0,1 0 0,1-1 0,3 29 0,-3-49-242,0 1 0,0-1 0,0 0 0,0 1 0,0-1 0,0 1 0,1-1 0,-1 0 0,0 1 0,0-1 0,0 0 0,0 1 0,1-1 0,-1 0 0,0 1 0,1-1 0,-1 0 0,0 1 0,0-1 0,1 0 0,-1 0 0,0 1 0,1-1 0,-1 0 0,1 0 0,-1 0 0,0 0 0,1 1 0,-1-1 0,0 0 0,1 0 0,-1 0 0,1 0 0,-1 0 0,0 0 0,1 0 0,-1 0 0,1 0 0,-1 0 0,0 0 0,1-1 0,-1 1 0,1 0 0,-1 0 0,0 0 0,1 0 0,-1-1 0,0 1 0,1 0 0,-1 0 0,0-1 0,1 1 0,-1 0 0,1-1 0,15-16 0,-8 1 0,-1 0 0,-1-1 0,7-31 0,10-25 0,-17 82 0,4 10 0,-10-18 0,0-1 0,1 0 0,-1 1 0,0-1 0,0 0 0,0 1 0,1-1 0,-1 0 0,0 0 0,0 1 0,1-1 0,-1 0 0,0 0 0,1 0 0,-1 1 0,0-1 0,1 0 0,-1 0 0,0 0 0,1 0 0,-1 0 0,0 0 0,1 0 0,-1 0 0,0 1 0,1-1 0,-1 0 0,1-1 0,-1 1 0,0 0 0,1 0 0,-1 0 0,0 0 0,1 0 0,-1 0 0,0 0 0,1 0 0,-1-1 0,0 1 0,1 0 0,-1-1 0,7-6 0,0 0 0,-1-1 0,-1 0 0,1 0 0,4-10 0,21-30 0,-27 45 0,-2-1 0,0 0 0,1 1 0,0 0 0,0 0 0,0-1 0,0 2 0,0-1 0,1 0 0,-1 1 0,1-1 0,0 1 0,0 0 0,-1 1 0,1-1 0,0 0 0,1 1 0,-1 0 0,0 0 0,9-1 0,-12 3 0,1 0 0,-1 1 0,0-1 0,1 0 0,-1 0 0,0 1 0,0-1 0,0 0 0,0 1 0,0-1 0,0 1 0,0-1 0,-1 1 0,1 0 0,0-1 0,-1 1 0,0 0 0,1 2 0,9 40 0,-9-41 0,2 2-378,1-11-681,4-21-2652,-3 11 61,3 0-4624</inkml:trace>
</inkml:ink>
</file>

<file path=ppt/ink/ink3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3.345"/>
    </inkml:context>
    <inkml:brush xml:id="br0">
      <inkml:brushProperty name="width" value="0.025" units="cm"/>
      <inkml:brushProperty name="height" value="0.025" units="cm"/>
    </inkml:brush>
  </inkml:definitions>
  <inkml:trace contextRef="#ctx0" brushRef="#br0">44 541 19282,'0'0'10309,"-7"8"-9973,3-3-194,0-1 0,0 1 0,1 0 0,0 0-1,0 0 1,0 1 0,1-1 0,-1 1 0,2 0 0,-1-1 0,0 1 0,1 0 0,0 0-1,1 0 1,-1 0 0,1 0 0,0 0 0,2 10 0,-2-15-140,0 0 0,0-1 0,0 1 0,0-1 1,0 1-1,0-1 0,1 1 0,-1 0 0,0-1 0,0 1 1,1-1-1,-1 1 0,0-1 0,1 1 0,-1-1 0,0 0 0,1 1 1,-1-1-1,1 1 0,-1-1 0,1 0 0,-1 1 0,1-1 0,-1 0 1,1 0-1,-1 1 0,1-1 0,-1 0 0,1 0 0,0 0 1,-1 0-1,1 0 0,-1 1 0,1-1 0,-1 0 0,1 0 0,0 0 1,-1-1-1,1 1 0,-1 0 0,1 0 0,0 0 0,-1 0 0,1-1 1,-1 1-1,1 0 0,-1 0 0,1-1 0,-1 1 0,1 0 1,-1-1-1,1 1 0,-1-1 0,25-22 26,-15 0-601,-1 0 0,-2 0 0,6-27 0,-8 35 20,-6 28 552,1 32 153,0-44-142,0 0 0,0 0-1,0 0 1,0 0 0,0 0 0,0 0-1,1 0 1,-1 1 0,0-1 0,1 0-1,-1 0 1,1 0 0,-1 0 0,1 0-1,-1-1 1,1 1 0,-1 0 0,1 0-1,0 0 1,0 0 0,0-1 0,-1 1-1,1 0 1,0-1 0,0 1 0,0-1-1,0 1 1,0-1 0,0 1 0,1 0-1,0-2 17,0 0 0,-1 0 0,1 0 0,-1 0 0,1 0-1,-1-1 1,0 1 0,1 0 0,-1-1 0,0 1 0,0-1 0,0 1-1,0-1 1,0 0 0,0 1 0,-1-1 0,1 0 0,0 1-1,-1-1 1,0 0 0,1 0 0,-1-2 0,2-2 57,82-270 351,-72 224-417,-2 0 0,-3 0 0,1-75 0,-28 203 1195,15-45-1212,2 0 0,1 0 0,4 58 0,-1-71 0,2 0 0,0-1 0,1 1 0,0-1 0,2 0 0,0-1 0,1 1 0,11 18 0,-18-34 0,1 1 0,-1-1 0,0 0 0,1 0 0,0 0 0,-1 0 0,1 0 0,0 0 0,-1 0 0,1 0 0,0 0 0,0 0 0,0-1 0,0 1 0,0 0 0,0 0 0,0-1 0,0 1 0,0-1 0,0 1 0,0-1 0,0 1 0,1-1 0,-1 0 0,1 1 0,-1-2 0,0 0 0,0 1 0,0-1 0,0 0 0,0 0 0,0 0 0,-1 0 0,1 0 0,0 0 0,-1 0 0,1 0 0,-1 0 0,1 0 0,-1-1 0,1 1 0,-1 0 0,0 0 0,0 0 0,1-2 0,4-64 0,-4 48 0,-1 9 0,1 1 0,-1 0 0,-1 0 0,0-1 0,0 1 0,-1 0 0,0 0 0,0 0 0,-5-11 0,11 37 0,-4-16 0,0 0 0,0 0 0,0 1 0,0-1 0,0 0 0,0 0 0,1 0 0,-1 0 0,0 0 0,1 0 0,-1 0 0,1 0 0,-1 0 0,1 0 0,-1-1 0,1 1 0,0 0 0,-1 0 0,1 0 0,0-1 0,0 1 0,0 0 0,-1-1 0,1 1 0,0-1 0,0 1 0,0-1 0,0 1 0,0-1 0,2 1 0,1 0 0,-1-1 0,0 1 0,1-1 0,-1 0 0,1 0 0,-1 0 0,1 0 0,-1-1 0,1 1 0,-1-1 0,0 0 0,1 0 0,-1 0 0,0 0 0,0-1 0,0 1 0,0-1 0,0 0 0,0 0 0,0 0 0,-1 0 0,1 0 0,0-1 0,-1 1 0,0-1 0,0 0 0,0 0 0,0 0 0,2-4 0,2-2 0,0-1 0,-1-1 0,-1 1 0,1-1 0,-2 1 0,1-1 0,2-21 0,-10 61 0,1-14 0,0 1 0,1 0 0,1 0 0,1 0 0,2 24 0,-2-39 1,0 0 0,0 0 0,0 0 0,0-1 0,0 1 0,0 0 0,0 0 0,1-1 0,-1 1 0,0 0 0,1 0 0,-1-1 1,0 1-1,1 0 0,-1-1 0,1 1 0,-1 0 0,1-1 0,-1 1 0,1-1 0,0 1 0,-1-1 0,1 1 0,0-1 0,-1 1 0,1-1 0,0 0 0,0 1 0,-1-1 0,1 0 0,0 0 0,0 0 0,0 1 0,-1-1 0,1 0 0,0 0 0,0 0 0,0 0 1,-1 0-1,1 0 0,0-1 0,0 1 0,-1 0 0,3-1 0,-1 0-18,0 0 0,0 0 1,1 0-1,-1-1 0,0 1 1,0-1-1,0 1 0,0-1 1,-1 0-1,1 0 0,0 0 1,-1 0-1,2-2 0,11-30-2634,-3-22-6426,-6 14-436</inkml:trace>
</inkml:ink>
</file>

<file path=ppt/ink/ink3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3.686"/>
    </inkml:context>
    <inkml:brush xml:id="br0">
      <inkml:brushProperty name="width" value="0.025" units="cm"/>
      <inkml:brushProperty name="height" value="0.025" units="cm"/>
    </inkml:brush>
  </inkml:definitions>
  <inkml:trace contextRef="#ctx0" brushRef="#br0">23 0 19410,'0'0'11755,"-22"58"-11787,34-47-640,1 0-1666,3-4-2147,1-4-2081,-1 0-6022</inkml:trace>
</inkml:ink>
</file>

<file path=ppt/ink/ink3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4.043"/>
    </inkml:context>
    <inkml:brush xml:id="br0">
      <inkml:brushProperty name="width" value="0.025" units="cm"/>
      <inkml:brushProperty name="height" value="0.025" units="cm"/>
    </inkml:brush>
  </inkml:definitions>
  <inkml:trace contextRef="#ctx0" brushRef="#br0">4 629 14542,'0'0'6251,"0"10"-2509,-1 13-1764,-1-7-936,1 0 0,1 0 1,1 0-1,0 0 1,4 20-1,-4-35-1042,-1 0 0,1 0 0,-1 0 0,1-1 0,-1 1 0,1 0 0,0 0 0,-1-1 0,1 1 0,0 0 0,-1-1 0,1 1 0,0 0 0,0-1 0,0 1 0,0-1 0,0 0 0,0 1 0,-1-1 0,1 0 0,0 1 0,0-1 0,0 0 0,0 0 0,0 0 0,0 0 0,0 0 0,0 0 0,0 0 0,0 0 0,0 0 0,0-1 0,0 1 0,0 0 0,0-1 0,0 1 0,0 0 0,0-1 0,0 1 0,-1-1 0,3-1 0,34-26 0,81-116 0,-106 132 0,-11 12 0,-1 0 0,1 0 0,-1 0 0,0 0 0,1 0 0,-1 0 0,0 0 0,1 0 0,-1 0 0,1 0 0,-1 0 0,0 0 0,1 0 0,-1 0 0,0 1 0,1-1 0,-1 0 0,0 0 0,1 0 0,-1 1 0,0-1 0,0 0 0,1 1 0,-1-1 0,0 0 0,0 0 0,0 1 0,1-1 0,-1 0 0,0 1 0,0-1 0,0 0 0,0 1 0,0-1 0,1 1 0,-1-1 0,0 0 0,0 1 0,0-1 0,0 0 0,0 1 0,0-1 0,0 1 0,-1-1 0,1 0 0,0 1 0,0-1 0,0 0 0,0 1 0,-5 105 0,5-105 0,0-1 0,1 0 0,-1 0 0,0 1 0,1-1 0,-1 0 0,0 0 0,1 0 0,-1 0 0,0 1 0,1-1 0,-1 0 0,0 0 0,1 0 0,-1 0 0,0 0 0,1 0 0,-1 0 0,0 0 0,1 0 0,-1 0 0,0 0 0,1 0 0,-1 0 0,1 0 0,-1-1 0,0 1 0,1 0 0,-1 0 0,0 0 0,0 0 0,1-1 0,-1 1 0,0 0 0,1 0 0,-1-1 0,0 1 0,0 0 0,1 0 0,-1-1 0,0 1 0,0 0 0,0-1 0,0 1 0,1 0 0,-1-1 0,16-14 0,-6 2-568,0 0 0,-1-1-1,10-19 1,-10 15-1050,-1-1 1,-1-1-1,-1 0 0,6-29 0,-2-8-6405</inkml:trace>
  <inkml:trace contextRef="#ctx0" brushRef="#br0" timeOffset="1">361 0 17264,'0'0'12812,"-3"75"-12235,17-46-353,4 5-192,0-1-1057,1-2-2722,-2-5-2916,-1-3-8391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5.461"/>
    </inkml:context>
    <inkml:brush xml:id="br0">
      <inkml:brushProperty name="width" value="0.025" units="cm"/>
      <inkml:brushProperty name="height" value="0.025" units="cm"/>
    </inkml:brush>
  </inkml:definitions>
  <inkml:trace contextRef="#ctx0" brushRef="#br0">10 95 20980,'0'0'7329,"1"8"-6875,-1-5-436,0-1 0,1 0-1,-1 0 1,1 1 0,-1-1-1,1 0 1,0 0 0,0 1-1,0-1 1,0 0-1,0 0 1,0 0 0,1-1-1,-1 1 1,1 0 0,-1 0-1,1-1 1,3 4 0,-3-4-6,1 0 1,-1 0-1,1 0 1,-1-1 0,1 1-1,-1 0 1,1-1-1,0 0 1,-1 1-1,1-1 1,0 0 0,-1-1-1,1 1 1,0 0-1,-1-1 1,1 1-1,-1-1 1,1 0 0,-1 0-1,1 0 1,-1 0-1,3-2 1,-1 1 77,0-1-1,0 1 1,0-1 0,-1 0 0,1 0 0,-1 0 0,0-1-1,1 1 1,-2-1 0,1 0 0,0 0 0,-1 0 0,1 0-1,-1 0 1,0 0 0,-1-1 0,1 1 0,-1 0 0,0-1-1,0 0 1,0 1 0,-1-1 0,1 0 0,-1 1 0,0-1-1,-1 0 1,1 1 0,-2-7 0,1 10-81,1 0 1,-1 0-1,1-1 0,-1 1 0,0 0 1,0 0-1,1 0 0,-1-1 1,0 1-1,0 0 0,0 0 1,0 0-1,-1 1 0,1-1 1,0 0-1,0 0 0,0 1 0,-1-1 1,1 0-1,0 1 0,-1 0 1,1-1-1,0 1 0,-1 0 1,1-1-1,-1 1 0,1 0 1,0 0-1,-1 0 0,1 0 0,-1 1 1,1-1-1,0 0 0,-1 0 1,1 1-1,-1-1 0,1 1 1,0 0-1,0-1 0,-1 1 0,-1 1 1,-3 1-48,1 1 1,0-1-1,0 1 1,0 0-1,0 0 1,0 0-1,-7 10 1,6-7 73,1 1 1,-1 0 0,1 1 0,1-1-1,0 1 1,0 0 0,1 0-1,0 0 1,0 0 0,1 0-1,0 1 1,1-1 0,0 1 0,1 0-1,0 11 1,1-19-35,0 0 1,0 0-1,0 0 0,0 0 1,1 0-1,-1 0 0,1-1 1,-1 1-1,1 0 0,-1-1 0,1 1 1,0-1-1,0 0 0,0 1 1,0-1-1,0 0 0,0 0 1,0 0-1,0-1 0,0 1 1,1 0-1,-1-1 0,0 1 1,0-1-1,1 0 0,-1 0 1,0 0-1,1 0 0,-1 0 1,3-1-1,6 1 2,0-1 0,-1 0 0,1-1 0,0 0 0,13-4 0,-8-1-4,0-1 0,0-1 0,-1 0 0,0-1 0,-1-1 0,0 0 0,0-1 0,-1-1 0,-1 0 0,0 0 0,-1-1 0,15-24 0,-23 35 0,-3 11 0,-6 29 0,2-18 0,0 0 0,1 0 0,2 0 0,0 25 0,2-42-10,0 0-1,0 0 1,0 0-1,1 0 1,-1 0-1,1 0 1,-1-1 0,1 1-1,0 0 1,0-1-1,-1 1 1,1-1-1,0 0 1,0 0 0,0 1-1,1-1 1,-1-1-1,0 1 1,0 0-1,1 0 1,-1-1 0,0 0-1,1 1 1,-1-1-1,0 0 1,5 0-1,-2 0-127,0 0 0,-1 0 0,1 0 0,0 0 0,0-1 0,-1 0 0,1 0 0,-1 0 0,1 0 0,-1-1 0,1 0-1,7-4 1,-8 2-1066,0 0-1,-1 0 0,1 0 1,-1-1-1,0 1 0,0-1 1,-1 0-1,3-6 0,8-21-8521</inkml:trace>
</inkml:ink>
</file>

<file path=ppt/ink/ink3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6:24.402"/>
    </inkml:context>
    <inkml:brush xml:id="br0">
      <inkml:brushProperty name="width" value="0.025" units="cm"/>
      <inkml:brushProperty name="height" value="0.025" units="cm"/>
    </inkml:brush>
  </inkml:definitions>
  <inkml:trace contextRef="#ctx0" brushRef="#br0">0 0 12876,'0'0'11307,"6"66"-6919,-3-39-192,5-1-4196,0-3 0,2-2 0,0-6 0,3-3 0,-3-6 0</inkml:trace>
</inkml:ink>
</file>

<file path=ppt/ink/ink3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0.077"/>
    </inkml:context>
    <inkml:brush xml:id="br0">
      <inkml:brushProperty name="width" value="0.025" units="cm"/>
      <inkml:brushProperty name="height" value="0.025" units="cm"/>
    </inkml:brush>
  </inkml:definitions>
  <inkml:trace contextRef="#ctx0" brushRef="#br0">1 196 4676,'0'0'5398,"10"5"-4037,1 0-883,0-1 0,1 1 0,-1-2 0,1 0 0,0 0 0,-1-1 0,1-1 0,21 0 1,555-34 3351,-143 2-3475,-140 20-222,858-39 1773,-197 6 777,-133 7-914,-649 34-1346,-35 1-1364,-51-4-3233,-26-4-4704</inkml:trace>
</inkml:ink>
</file>

<file path=ppt/ink/ink3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1.173"/>
    </inkml:context>
    <inkml:brush xml:id="br0">
      <inkml:brushProperty name="width" value="0.025" units="cm"/>
      <inkml:brushProperty name="height" value="0.025" units="cm"/>
    </inkml:brush>
  </inkml:definitions>
  <inkml:trace contextRef="#ctx0" brushRef="#br0">6146 1205 7847,'-2'-15'2750,"-3"-8"-2345,0 0 0,-2 0 0,0 0 0,-1 1-1,-1 0 1,-15-23 0,3 16-387,-1 1-1,-1 1 0,-2 1 0,-1 1 0,0 1 1,-2 1-1,-1 2 0,-58-33 0,-8 5 93,-169-63-1,-77-9 879,-497-108 0,569 177-77,-1 11 0,-412-9 0,-271 90-842,781-17-77,0 7 0,2 7 0,-244 88 0,279-73 4,-215 118-1,271-124-10,3 4 0,2 2 0,-124 116-1,172-143 6,1 2-1,2 1 0,0 1 0,2 0 0,2 2 0,0 1 0,2 0 0,-22 59 1,33-72 30,0 0 1,2 0 0,0 0 0,1 0 0,1 1 0,0-1 0,2 1-1,0 0 1,2-1 0,0 1 0,1-1 0,0 0 0,2 0 0,1 0 0,0 0-1,1-1 1,17 32 0,-5-22 50,1-1 0,1-1 0,1 0 0,1-2 0,1 0 0,1-2 0,1-1 0,1-1 0,1-1 1,1-2-1,56 26 0,-1-7 84,2-4 0,2-3 0,102 18 0,15-8 566,382 21 0,219-53 373,-381-24-253,0-20 0,-3-17 0,564-148-1,-382 17-688,-461 130-101,-2-7 0,144-86 0,-226 113-18,-2-2 1,-1-3-1,87-82 0,-123 103-19,-2-1-1,0 0 0,-1-1 0,-1-1 0,-1-1 0,-1 0 0,-2-1 0,0-1 0,-1 0 1,-1 0-1,-2-1 0,7-33 0,-12 43 1,-2 0 0,0 1-1,0-1 1,-2 0 0,0 0 0,0 0 0,-2 0 0,0 1-1,-1-1 1,0 1 0,-1 0 0,-8-15 0,3 10-6,-2 0 1,0 0 0,-1 1 0,-1 1 0,-1 0-1,-1 1 1,-26-23 0,-4 4-4,-2 2 1,-1 2-1,-2 3 1,-1 1-1,-94-35 1,29 22-250,-2 6 0,-1 4 0,-227-26 1,-381 22-5727,408 34 562</inkml:trace>
</inkml:ink>
</file>

<file path=ppt/ink/ink3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2.366"/>
    </inkml:context>
    <inkml:brush xml:id="br0">
      <inkml:brushProperty name="width" value="0.025" units="cm"/>
      <inkml:brushProperty name="height" value="0.025" units="cm"/>
    </inkml:brush>
  </inkml:definitions>
  <inkml:trace contextRef="#ctx0" brushRef="#br0">5065 398 12588,'-133'-65'1035,"-3"6"0,-2 6 0,-277-67-1,228 83-1100,-1 9-1,-305-8 1,188 36 66,0 14 0,1 13 0,-586 131 0,229 36-69,568-158 163,2 3 0,2 5-1,1 3 1,-153 112 0,211-135-89,1 0 0,1 3 0,2 0 0,0 1-1,2 2 1,1 0 0,1 2 0,2 0 0,-18 40 0,31-56 1,0 1 0,1 0 1,1 1-1,0-1 0,1 1 1,1 0-1,1 0 0,1 0 0,0 0 1,1 0-1,1 0 0,1 0 0,0 0 1,1 0-1,2-1 0,-1 1 1,2-1-1,0 0 0,1 0 0,1-1 1,11 18-1,3-3 72,1-1-1,1-2 1,1 0 0,2-1 0,1-2-1,0-1 1,2-1 0,1-1 0,40 21-1,4-4 53,0-4 0,3-2 0,87 23 0,-19-16-54,1-7 1,265 24-1,309-31 565,-348-35-437,-1-15-1,634-125 0,-676 73 75,-4-14-1,-4-14 0,372-176 0,-259 56 374,-347 171-546,-4-3 0,136-118 0,-192 149-80,-2-1-1,-1-1 1,-1-2-1,-2 0 1,0-1-1,30-59 1,-47 76-20,1 0 1,-1 0 0,-1-1 0,-1 0 0,0 1 0,0-1 0,-1 0-1,-1-29 1,-1 33-12,-2 0 0,1 0 0,-1 0 0,-1 0 0,0 1 0,0-1 0,-1 1 0,0-1 0,-1 1 0,0 0-1,0 1 1,-1-1 0,-12-13 0,-1 4-63,0 0 0,-1 2 0,-1 0 0,0 1 0,-1 1 0,-1 1 0,0 2 0,-1 0 0,0 1 0,-43-11 0,2 4-234,0 4 1,-1 2-1,-70-2 0,36 10 52,0 3 0,1 5 0,-1 5-1,1 3 1,-175 49 0,155-25-64,1 6 1,2 5-1,3 5 1,-133 83-1,108-48-2317,-177 150 0,119-66-4355</inkml:trace>
</inkml:ink>
</file>

<file path=ppt/ink/ink3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4.901"/>
    </inkml:context>
    <inkml:brush xml:id="br0">
      <inkml:brushProperty name="width" value="0.025" units="cm"/>
      <inkml:brushProperty name="height" value="0.025" units="cm"/>
    </inkml:brush>
  </inkml:definitions>
  <inkml:trace contextRef="#ctx0" brushRef="#br0">4346 274 5285,'-14'-10'3059,"-38"-28"-922,-1 2 0,-109-52 0,103 67-2056,0 2 0,-2 4 0,0 1 0,-108-8 0,-254 12-988,340 10 523,-307 13-814,-472 76-1,645-55 1954,1 10 1,-235 80-1,349-89-605,1 4 0,2 5 0,2 5-1,2 3 1,3 5 0,-115 91 0,184-129-81,0 1 0,1 2 0,1 0 0,1 1 0,1 1 0,1 1 0,2 0 0,-16 31 0,28-47-46,-1 1 0,2 0 0,-1 0 0,1 1 0,1-1 0,0 1-1,0 0 1,1-1 0,0 1 0,1 0 0,0 0 0,1-1 0,0 1 0,1 0-1,0-1 1,1 1 0,0-1 0,0 0 0,1 0 0,1 0 0,-1 0-1,2-1 1,-1 0 0,1 0 0,1 0 0,8 8 0,7 5 90,1 0-1,0-2 1,2-1 0,1-1-1,0-2 1,1 0 0,0-1-1,38 13 1,23 5 119,132 30 1,-45-26-135,1-8 1,2-7-1,0-9 1,224-10 0,712-116 176,-306-41 191,-681 121-395,-1-6 1,-3-5-1,-1-6 0,142-80 0,-261 129-66,44-26 77,72-55 1,-109 74-36,0 0 0,0-1 1,-1 0-1,0 0 0,-1-1 1,0 0-1,0-1 0,-1 0 1,-1 0-1,0 0 0,0-1 1,7-22-1,-12 27-27,0 1 0,0 0-1,-1 0 1,0-1 0,0 1 0,0 0 0,-1-1-1,0 1 1,0 0 0,0 0 0,-1 0-1,0 0 1,0 0 0,-1 0 0,0 0 0,0 1-1,0-1 1,0 1 0,-1 0 0,0 0-1,0 0 1,-8-6 0,-3-3-25,-1 2 1,-1 0-1,0 0 0,-1 2 1,-33-16-1,-22-4-166,-1 2-1,-1 4 0,-2 4 1,-119-18-1,46 21-416,-219 2 0,287 18-129,0 4-1,0 3 0,0 4 0,2 4 1,0 3-1,1 3 0,2 4 1,-84 42-1,-38 30-4081</inkml:trace>
</inkml:ink>
</file>

<file path=ppt/ink/ink3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07.525"/>
    </inkml:context>
    <inkml:brush xml:id="br0">
      <inkml:brushProperty name="width" value="0.025" units="cm"/>
      <inkml:brushProperty name="height" value="0.025" units="cm"/>
    </inkml:brush>
  </inkml:definitions>
  <inkml:trace contextRef="#ctx0" brushRef="#br0">1 78 13581,'8'-5'656,"10"-4"-642,0 0 0,0 1-1,1 1 1,0 1-1,1 1 1,-1 0-1,29-2 1,157-6-177,-152 12 148,16-2 37,636 4 1168,-534 19-426,229 59 0,-245-43-1168,308 30 1,-245-61 1090,1-9 0,-1-10 1,307-60-1,-469 64-262,69-4-1,-46 15-4391,-69-1-1772</inkml:trace>
</inkml:ink>
</file>

<file path=ppt/ink/ink3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39.779"/>
    </inkml:context>
    <inkml:brush xml:id="br0">
      <inkml:brushProperty name="width" value="0.025" units="cm"/>
      <inkml:brushProperty name="height" value="0.025" units="cm"/>
    </inkml:brush>
  </inkml:definitions>
  <inkml:trace contextRef="#ctx0" brushRef="#br0">110 16 2498,'0'0'2856,"-11"0"-1339,-5 0-1151,-67 0 4109,84 0-4412,-1 0 0,0-1 0,1 1 0,-1 0 0,0 0 0,1 0-1,-1 0 1,0 0 0,0 0 0,1 0 0,-1 0 0,0-1 0,1 1 0,-1 0-1,0 0 1,0 0 0,1-1 0,-1 1 0,0 0 0,0 0 0,0-1-1,1 1 1,-1 0 0,0-1 0,0 1 0,0 0 0,0-1 0,1 1 0,-1 0-1,0 0 1,0-1 0,0 1 0,0 0 0,0-1 0,0 1 0,0 0-1,0-1 1,0 1 0,0 0 0,0-1 0,0 1 0,0 0 0,-1-1-1,1 1 1,0 0 0,0-1 0,0 1 0,0 0 0,-1-1 0,1 1 0,0 0-1,0 0 1,0-1 0,-1 1 0,1 0 0,0 0 0,0 0 0,-1-1-1,1 1 1,0 0 0,-1 0 0,1 0 0,0 0 0,-1 0 0,1-1 0,-1 1-1,11 2 5,-1 1 0,0 0 0,0 0 0,0 1 0,-1 0 0,16 9 0,23 11 9,-16-14-9,0-1 1,0-2-1,1-1 1,55 4-1,133-10 1297,-106-2-444,607 16 20,30 10-836,-465-12 512,-265-11-484,18 0 62,0 1 0,-1 2 0,42 10 0,-73-11-162,-50-6 486,-186-55-35,-6-1 641,135 44-757,0 4 1,0 4 0,-149 10 0,-298 62-879,330-33 70,-1-9 0,-237-7 0,389-21-1006,67 5 1354,-1 0 1,0-1 0,0 1 0,0 0-1,1 0 1,-1 0 0,0 0-1,0-1 1,0 1 0,0 0-1,0 0 1,1-1 0,-1 1-1,0 0 1,0 0 0,0 0-1,0-1 1,0 1 0,0 0-1,0 0 1,0-1 0,0 1-1,0 0 1,0 0 0,0-1-1,0 1 1,0 0 0,0 0-1,0-1 1,0 1 0,0 0-1,0 0 1,0-1 0,-1 1-1,1 0 1,0 0 0,0-1-1,0 1 1,0 0 0,0 0-1,-1 0 1,1 0 0,0-1-1,0 1 1,0 0 0,-1 0-1,1 0 1,0 0 0,0 0-1,-1-1 1,1 1 0,0 0-1,0 0 1,-1 0 0,1 0-1,0 0 1,0 0 0,-1 0 0,1 0-1,0 0 1,26-13-7729</inkml:trace>
</inkml:ink>
</file>

<file path=ppt/ink/ink3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49.055"/>
    </inkml:context>
    <inkml:brush xml:id="br0">
      <inkml:brushProperty name="width" value="0.025" units="cm"/>
      <inkml:brushProperty name="height" value="0.025" units="cm"/>
    </inkml:brush>
  </inkml:definitions>
  <inkml:trace contextRef="#ctx0" brushRef="#br0">0 213 12075,'0'0'-176,"8"2"-117,-5-1 318,-1 0 0,1-1 0,-1 1 0,1-1-1,-1 0 1,1 1 0,0-1 0,-1 0 0,1-1 0,-1 1 0,1 0 0,-1-1 0,1 1 0,-1-1 0,1 0 0,-1 0 0,1 0 0,-1 0 0,0 0 0,0 0 0,1-1 0,-1 1 0,0-1 0,0 0 0,0 1 0,-1-1 0,1 0 0,0 0 0,-1 0 0,2-3 0,-1 3 15,0 0 0,-1 0 0,1 0 0,0 0 1,0 0-1,0 1 0,1-1 0,-1 0 0,0 1 1,0 0-1,1 0 0,-1 0 0,1 0 0,-1 0 0,1 0 1,0 0-1,-1 1 0,1 0 0,0-1 0,-1 1 1,1 0-1,0 0 0,-1 0 0,5 1 0,2 2 139,0 1 0,-1-1-1,0 1 1,0 0 0,15 11 0,-16-10-128,0 0 0,1 0 1,-1-1-1,1 0 0,0-1 1,0 0-1,17 4 0,-9-6 27,1-2 0,0 0 0,0 0-1,0-2 1,-1 0 0,1-1-1,-1 0 1,0-2 0,23-10-1,-19 7-9,1 2 0,0 0 0,0 1-1,42-5 1,8 10-12,0 3 0,0 3-1,85 18 1,-64-8-37,105 2 1,-41-17 30,-75-3 94,1 4-1,124 19 0,21 20 196,283 57 854,-401-76-1092,207 14-1,115-28-75,88 7 0,-234 2-12,-1-12-1,360-42 1,-568 30-17,533-66 153,-434 45 80,248-76 0,-412 102-229,474-137 269,-382 117-179,0 4 0,190-9 0,-22 30-81,-225 2 296,0 1 0,0 3-1,82 25 1,118 37 195,-216-64-998,-1-1 0,0-1 1,1-2-1,0-1 0,0-2 0,45-6 1,-64 5-242,1-1 0,0 0 0,-1-1 0,1-1 0,-1 1 0,11-8 0,-3 0-1989,-2-1 0,22-20 0,-38 33 2605</inkml:trace>
</inkml:ink>
</file>

<file path=ppt/ink/ink3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47:52.724"/>
    </inkml:context>
    <inkml:brush xml:id="br0">
      <inkml:brushProperty name="width" value="0.025" units="cm"/>
      <inkml:brushProperty name="height" value="0.025" units="cm"/>
    </inkml:brush>
  </inkml:definitions>
  <inkml:trace contextRef="#ctx0" brushRef="#br0">8798 525 6854,'-15'-2'9679,"-71"-13"-7843,-243-32-880,247 37-538,0-4 1,-137-42-1,-38-7 1477,-211-3-562,43 8-1332,-786-63 271,560 86-261,105 4 107,245 25-116,-415 43 1,-393 61 56,631-53-294,-510 115 0,842-129 115,-263 91 0,392-115 133,1 1 0,0 0 0,0 2 0,0-1 0,2 2 1,-1 0-1,1 1 0,1 0 0,0 1 0,1 0 0,0 1 1,-14 22-1,14-16-25,2 0 1,0 0 0,1 1 0,1 0 0,1 0-1,1 1 1,1 0 0,1 0 0,-3 39-1,6-34-15,0 0 0,2-1-1,1 1 1,1-1 0,13 52-1,-11-62 16,1 1 0,1-1 0,0 0-1,1-1 1,1 0 0,0 0-1,1-1 1,1 0 0,0-1 0,16 15-1,1-4-2,1-1-1,1-2 0,1-1 0,1-1 0,0-2 0,1-1 0,1-1 0,38 10 1,40 7-45,138 21 1,686 80 69,-734-109-9,436 37-73,2-27 1,774-60 0,602-94 194,-1157 51 79,-646 40 148,415-112 0,-551 117-297,106-49 1,-156 60-45,0-1 0,-1-1 1,-1-1-1,0-1 0,-2-2 1,0 0-1,24-28 0,-37 36 30,-1-1 0,-1 0 0,0 0 0,-1-1 0,0 0 0,-1 0 0,0-1 0,-1 0 0,-1 0 0,0 0 0,-1-1 0,-1 1 0,0-1 0,-1 1 0,0-24 0,-3 19 35,0 0 0,-1 0 0,-1 1 0,0-1-1,-2 1 1,0 0 0,-1 0 0,-1 1 0,0 0 0,-2 0 0,-16-23 0,-4 3 149,-1 2-1,-1 1 1,-2 1 0,-2 2-1,-1 2 1,-1 1-1,-63-34 1,18 17 29,-3 5-1,-162-53 1,125 58-82,-1 5 0,-2 6-1,0 5 1,-2 6 0,-189 4 0,104 20-551,1 8 1,-314 71-1,474-79 64,-412 79-5548,205-58-1785</inkml:trace>
</inkml:ink>
</file>

<file path=ppt/ink/ink3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1:11.175"/>
    </inkml:context>
    <inkml:brush xml:id="br0">
      <inkml:brushProperty name="width" value="0.025" units="cm"/>
      <inkml:brushProperty name="height" value="0.025" units="cm"/>
    </inkml:brush>
  </inkml:definitions>
  <inkml:trace contextRef="#ctx0" brushRef="#br0">92 37 5349,'-8'2'1207,"-32"8"-669,-4 2 8645,77 3-8337,34 16-228,104 34 0,-79-42-19,1-4 1,185 15 0,196-23 484,-439-11-1015,1164-55 1079,-485 7-596,-288 22-122,70-32 164,-200 19-147,-184 33-240,-69 5 610,51-8 1,-94 6 2707,-10-3-2847,-16-2-952,11 9-1832,2 6-5958,6-1-2762</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5.806"/>
    </inkml:context>
    <inkml:brush xml:id="br0">
      <inkml:brushProperty name="width" value="0.025" units="cm"/>
      <inkml:brushProperty name="height" value="0.025" units="cm"/>
    </inkml:brush>
  </inkml:definitions>
  <inkml:trace contextRef="#ctx0" brushRef="#br0">0 1 17969,'0'0'12876,"48"59"-38596</inkml:trace>
</inkml:ink>
</file>

<file path=ppt/ink/ink3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1:18.229"/>
    </inkml:context>
    <inkml:brush xml:id="br0">
      <inkml:brushProperty name="width" value="0.025" units="cm"/>
      <inkml:brushProperty name="height" value="0.025" units="cm"/>
    </inkml:brush>
  </inkml:definitions>
  <inkml:trace contextRef="#ctx0" brushRef="#br0">0 97 9865,'0'0'6962,"8"-4"-6311,7-1-242,0 1-1,0 0 1,0 0 0,0 2-1,1 0 1,-1 1 0,1 0-1,28 3 1,48 10 244,2-4 0,153-7 0,-3-11 738,267 24 0,-203-1-1114,188 32 433,28 0 171,-159-49-727,-295-1-40,0-3 0,-1-3-1,80-24 1,84-55 1215,-122 43-1020,-111 51-543,0 0-1,0-1 0,0 1 0,-1 0 0,1-1 0,-1 1 0,0-1 0,0 1 0,-1-1 1,-1 5-1,-12 10-4565,-4-4-2583</inkml:trace>
</inkml:ink>
</file>

<file path=ppt/ink/ink3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0.120"/>
    </inkml:context>
    <inkml:brush xml:id="br0">
      <inkml:brushProperty name="width" value="0.025" units="cm"/>
      <inkml:brushProperty name="height" value="0.025" units="cm"/>
    </inkml:brush>
  </inkml:definitions>
  <inkml:trace contextRef="#ctx0" brushRef="#br0">0 924 14157,'14'-7'3374,"300"-192"949,-154 92-2806,218-127 5,213-142 149,-665 427-9497,17-24 2413</inkml:trace>
</inkml:ink>
</file>

<file path=ppt/ink/ink3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0.465"/>
    </inkml:context>
    <inkml:brush xml:id="br0">
      <inkml:brushProperty name="width" value="0.025" units="cm"/>
      <inkml:brushProperty name="height" value="0.025" units="cm"/>
    </inkml:brush>
  </inkml:definitions>
  <inkml:trace contextRef="#ctx0" brushRef="#br0">520 94 13068,'5'-10'1025,"-3"4"-795,21-37 1647,-21 40-1528,0 1 0,0-1 0,0 0-1,0 1 1,0-1 0,1 1 0,-1 0 0,1 0 0,-1 0 0,1 0 0,0 0 0,0 1 0,0-1 0,5-1 0,-8 3-274,1 1 0,0-1 1,0 0-1,-1 1 1,1-1-1,-1 1 1,1-1-1,0 1 1,-1-1-1,1 1 0,-1-1 1,1 1-1,-1 0 1,0-1-1,1 1 1,-1 0-1,0-1 1,1 1-1,-1 0 0,0 0 1,0-1-1,1 1 1,-1 0-1,0 0 1,0-1-1,0 1 0,0 0 1,0 0-1,0-1 1,0 1-1,-1 0 1,1 0-1,0-1 1,-1 2-1,-3 35 509,-3-14-392,-2 0 0,0 0 0,-1-1 0,-20 32 0,-64 84-15,80-118-156,-254 306 494,176-220 412,84-97-838,-1 0 45,0 1 1,1 1 0,0 0 0,-12 23 0,20-33-133,0-1 0,-1 1 1,1-1-1,0 1 0,0-1 0,0 1 0,0-1 0,-1 1 0,1-1 1,0 1-1,0-1 0,0 1 0,0-1 0,0 1 0,0 0 0,1-1 1,-1 1-1,0-1 0,0 1 0,0-1 0,0 1 0,1-1 0,-1 1 1,0-1-1,0 1 0,1-1 0,-1 1 0,0-1 0,1 0 0,-1 1 1,1 0-1,19 4-12,28-10 5,2-8 79,0-3 0,88-41-1,-30 12-28,-20 12-198,30-12-1982,-41 13-3605,-5-4-7590</inkml:trace>
</inkml:ink>
</file>

<file path=ppt/ink/ink3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2.037"/>
    </inkml:context>
    <inkml:brush xml:id="br0">
      <inkml:brushProperty name="width" value="0.025" units="cm"/>
      <inkml:brushProperty name="height" value="0.025" units="cm"/>
    </inkml:brush>
  </inkml:definitions>
  <inkml:trace contextRef="#ctx0" brushRef="#br0">175 181 14606,'-1'-15'866,"-1"0"0,0 1-1,-1-1 1,0 1 0,-1 0 0,-1 0 0,0 0 0,-1 1 0,-15-26 0,20 38-762,1 1 0,-1-1 0,1 0 0,-1 0 0,1 1 1,-1-1-1,0 0 0,1 0 0,-1 1 0,0-1 0,0 1 1,1-1-1,-1 1 0,0-1 0,0 1 0,0-1 0,0 1 1,0 0-1,0-1 0,0 1 0,-1 0 0,1 0-57,1 0 0,-1 1-1,1-1 1,-1 0 0,0 1-1,1-1 1,-1 1 0,1-1 0,-1 1-1,1-1 1,-1 1 0,1-1-1,0 1 1,-1 0 0,1-1-1,0 1 1,-1 0 0,1-1 0,0 1-1,0 0 1,-1 0 0,-4 46 274,5 19 295,3 0-1,3-1 1,2 0-1,22 82 1,100 246 732,-130-392-1341,0-1 0,1 1 0,-1-1 1,1 1-1,-1-1 0,0 1 0,1-1 0,-1 1 0,0 0 0,0-1 0,0 1 1,1-1-1,-1 1 0,0 0 0,0-1 0,0 1 0,0 0 0,0-1 1,0 1-1,0-1 0,0 1 0,0 0 0,0-1 0,-1 1 0,1 0 1,0-1-1,0 1 0,-1 0 0,-14-15 404,-30-46 351,37 50-706,-192-249-56,200 258 0,0 1 0,0 0 0,0 0 0,0-1 0,0 1 0,0 0 0,0 0 0,0-1 0,0 1 0,1 0 0,-1 0 0,0-1 0,0 1 0,0 0 0,0 0 0,1 0 0,-1-1 0,0 1 0,0 0 0,0 0 0,1 0 0,-1 0 0,0-1 0,0 1 0,0 0 0,1 0 0,-1 0 0,0 0 0,0 0 0,1 0 0,-1 0 0,0 0 0,1 0 0,-1 0 0,0 0 0,0 0 0,1 0 0,-1 0 0,0 0 0,0 0 0,1 0 0,-1 0 0,0 0 0,1 0 0,16 0 0,-16 0 0,9 0-243,0-1-1,0 0 1,0-1-1,0 0 1,-1 0-1,1-1 1,9-4-1,-7 1-577,0 0 0,-1 0 0,0-1 0,0 0-1,0-1 1,-1-1 0,0 0 0,12-14 0,-12 11-93,-1 0 1,0-1 0,-1 1 0,-1-2-1,0 1 1,0-1 0,4-16-1,-7 18 614,-1 0 0,0 0 1,-1 0-1,-1 0 0,1-15 0,-2 7 179,-2-3 8712,2 46-7164,-2 26 254,1-25-830,1 1 0,3 30 0,-3-55-836,0 1 0,0-1 1,0 0-1,1 0 1,-1 1-1,0-1 1,0 0-1,0 1 1,0-1-1,0 0 0,0 0 1,0 1-1,1-1 1,-1 0-1,0 0 1,0 1-1,0-1 0,1 0 1,-1 0-1,0 0 1,0 1-1,1-1 1,-1 0-1,0 0 1,0 0-1,1 0 0,-1 0 1,0 0-1,0 0 1,1 1-1,-1-1 1,0 0-1,1 0 1,-1 0-1,0 0 0,1 0 1,-1 0-1,0 0 1,0 0-1,1-1 1,16-7 275,10-14-4,-14 11-216,3-5-31,0 2 0,23-16 0,-33 26-45,0 1 0,0-1 1,0 1-1,1 1 0,-1-1 0,1 1 1,-1 0-1,1 1 0,0-1 0,0 1 1,9 0-1,-14 1 46,-1 0 1,1 0-1,-1 1 1,0-1-1,1 0 1,-1 1 0,1-1-1,-1 1 1,0-1-1,0 1 1,1 0-1,-1-1 1,0 1-1,0 0 1,0 0-1,0 0 1,0 0-1,0 0 1,0 0-1,0 0 1,0 0-1,0 0 1,-1 1-1,1-1 1,0 0-1,-1 0 1,1 1-1,0 1 1,8 14 1263,-9-54-846,-45-135-459,45 171 0,1 1 0,-1-1 0,1 1 0,-1-1 0,1 1 0,-1-1 0,1 1 0,-1-1 0,1 1 0,0 0 0,-1-1 0,1 1 0,0 0 0,-1-1 0,1 1 0,0 0 0,-1 0 0,1 0 0,0 0 0,-1 0 0,1-1 0,0 1 0,0 0 0,-1 1 0,1-1 0,0 0 0,-1 0 0,1 0 0,0 0 0,0 1 0,0-1 0,15 0-81,50-4-2402,-60 3 1898,-1 0 0,0 0 0,0-1-1,0 0 1,0 0 0,0-1 0,0 1 0,0-1 0,-1 0 0,7-6-1,20-21-10944</inkml:trace>
</inkml:ink>
</file>

<file path=ppt/ink/ink3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2.683"/>
    </inkml:context>
    <inkml:brush xml:id="br0">
      <inkml:brushProperty name="width" value="0.025" units="cm"/>
      <inkml:brushProperty name="height" value="0.025" units="cm"/>
    </inkml:brush>
  </inkml:definitions>
  <inkml:trace contextRef="#ctx0" brushRef="#br0">29 289 15503,'-4'6'1391,"0"1"-1,-1-1 1,2 1 0,-1-1 0,-4 13 0,8-18-1291,0 0 0,0 0 0,-1 0 1,1 0-1,0-1 0,0 1 0,0 0 1,0 0-1,0 0 0,0 0 0,1 0 0,-1-1 1,0 1-1,0 0 0,0 0 0,1 0 1,-1-1-1,1 1 0,-1 0 0,0 0 0,1-1 1,0 2-1,1-1-31,-1 0 1,1 0-1,-1-1 0,1 1 1,-1 0-1,1-1 1,0 1-1,-1-1 0,1 1 1,0-1-1,-1 0 1,1 0-1,0 0 0,0 0 1,2 0-1,2-1 51,-1-1 0,0 1 0,0-1 1,0 0-1,0 0 0,-1 0 0,1-1 0,0 1 0,-1-1 0,0-1 0,0 1 1,0 0-1,0-1 0,0 0 0,-1 0 0,1 0 0,-1 0 0,0-1 0,3-6 0,3-4 255,-1 0 0,-1 0 0,0-1-1,8-30 1,-12 32-267,-1 0 1,0 1-1,-1-1 0,0 0 1,-1 0-1,-4-28 0,4 38-80,-1 0 0,0 0-1,0-1 1,-1 1 0,1 0-1,-1 1 1,0-1 0,0 0-1,0 0 1,-1 1 0,-4-7-1,5 9-20,0-1-1,-1 0 1,1 1-1,0 0 1,0-1 0,-1 1-1,1 0 1,-1 0-1,1 0 1,-1 1-1,0-1 1,1 0-1,-1 1 1,1 0 0,-1 0-1,0 0 1,1 0-1,-1 0 1,0 0-1,-4 1 1,4 0-12,1 1 1,-1-1-1,0 1 1,0-1-1,1 1 0,-1 0 1,1 0-1,-1 0 1,1 0-1,0 0 0,0 1 1,0-1-1,0 0 1,0 1-1,0 0 0,1 0 1,-1-1-1,1 1 1,0 0-1,0 0 1,0 0-1,-1 6 0,-3 11-37,1 0 0,-2 26 0,5-36 39,0 0 3,-3 28-9,1 66-1,3-96 8,0 1-1,1-1 1,0-1-1,0 1 1,1 0-1,0 0 1,0 0-1,1-1 1,0 1-1,0-1 1,1 0-1,-1 0 1,2 0-1,-1-1 1,7 8-1,-9-12-24,0 0-1,0-1 0,1 1 1,-1 0-1,1-1 0,-1 1 1,1-1-1,-1 0 0,1 0 0,0 0 1,0 0-1,-1 0 0,1-1 1,0 1-1,0-1 0,0 0 1,0 0-1,0 0 0,3 0 1,-1-1-76,0 0 0,0-1 0,0 0 0,0 0 1,0 0-1,-1 0 0,1-1 0,-1 1 0,9-7 1,2-5-743,-1 0 1,0 0 0,-1-1 0,15-24 0,-9 13-1792,-2-2 0,-1 0 0,13-32 0,0-23-5099</inkml:trace>
</inkml:ink>
</file>

<file path=ppt/ink/ink3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3.058"/>
    </inkml:context>
    <inkml:brush xml:id="br0">
      <inkml:brushProperty name="width" value="0.025" units="cm"/>
      <inkml:brushProperty name="height" value="0.025" units="cm"/>
    </inkml:brush>
  </inkml:definitions>
  <inkml:trace contextRef="#ctx0" brushRef="#br0">189 1 10250,'0'0'3523,"-4"86"-224,-9-24-1569,1 6-513,-2 0 801,3-4 160,4-9-513,0-11-1024,6-12-417,1-13-128,0-11-96,-2-11-2530,-4-18-161,-9-9-1601,0-8-2306</inkml:trace>
  <inkml:trace contextRef="#ctx0" brushRef="#br0" timeOffset="1">0 203 9961,'0'0'14574,"59"42"-13132,-31-28-449,6-3-481,5-4-288,1-4-160,2-3-352,-5 0-2755,-3-7-2146,-8-7-3491</inkml:trace>
</inkml:ink>
</file>

<file path=ppt/ink/ink3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4.045"/>
    </inkml:context>
    <inkml:brush xml:id="br0">
      <inkml:brushProperty name="width" value="0.025" units="cm"/>
      <inkml:brushProperty name="height" value="0.025" units="cm"/>
    </inkml:brush>
  </inkml:definitions>
  <inkml:trace contextRef="#ctx0" brushRef="#br0">143 583 18257,'-10'-1'1970,"6"1"-1770,0-1-1,0 1 1,0-1-1,0 1 1,0 0 0,0 0-1,0 1 1,-1-1-1,1 1 1,0 0-1,0 0 1,1 1 0,-1-1-1,0 1 1,0 0-1,1 0 1,-1 0-1,1 0 1,-1 0 0,1 1-1,0 0 1,0 0-1,0 0 1,0 0-1,-3 5 1,0 3 15,1 0 1,1 0-1,0 1 0,0 0 0,1-1 1,0 1-1,1 0 0,1 0 0,0 1 1,0-1-1,1 0 0,3 16 1,-3-22-180,1-1 0,0 0 0,1 0 0,-1 0 0,1 0 0,0 0-1,0 0 1,1-1 0,-1 1 0,1-1 0,0 1 0,0-1 0,5 5 0,-5-7-29,1 1-1,-1-1 1,1 0 0,-1 0-1,1 0 1,0 0-1,-1-1 1,1 1-1,0-1 1,0 0-1,0 0 1,0-1-1,0 1 1,0-1-1,0 0 1,1 0-1,-1 0 1,0 0-1,4-2 1,0 0 36,-1 0 1,0-1 0,1 1-1,-1-2 1,-1 1 0,1-1-1,0 0 1,-1 0 0,0-1-1,0 0 1,0 0 0,-1 0-1,0-1 1,0 1 0,0-1-1,0-1 1,5-10 0,0 1 75,-1-1 0,-1 0 0,-1 0 0,0-1 0,8-36 0,-9 11-25,-3 17-199,-1 54 14,-2-26 85,-1 7 212,2 1 0,-1 0 1,1-1-1,0 1 0,5 16 1,-5-24-177,0 0 1,-1-1 0,1 1 0,0 0 0,0-1 0,0 1 0,0-1 0,0 0 0,0 1 0,0-1-1,0 0 1,1 1 0,-1-1 0,0 0 0,1 0 0,-1 0 0,1 0 0,0-1 0,-1 1 0,1 0 0,-1-1-1,1 1 1,0-1 0,0 1 0,-1-1 0,1 0 0,0 1 0,0-1 0,-1 0 0,1 0 0,0-1 0,0 1-1,-1 0 1,1-1 0,0 1 0,0-1 0,-1 1 0,1-1 0,0 0 0,2-1 0,3-1-29,-1-1 0,1 0 1,-1 0-1,1-1 1,-1 0-1,-1 0 0,1 0 1,-1-1-1,1 1 1,3-8-1,45-71-6,-39 58 3,-12 22 1,24-33 0,-27 37 0,1-1 0,-1 1 0,1-1 0,-1 1 0,1-1 0,-1 1 0,1-1 0,0 1 0,-1-1 0,1 1 0,0 0 0,-1-1 0,1 1 0,0 0 0,-1 0 0,1-1 0,0 1 0,0 0 0,-1 0 0,1 0 0,0 0 0,0 0 0,-1 0 0,1 0 0,0 0 0,0 0 0,-1 1 0,1-1 0,0 0 0,0 0 0,-1 1 0,1-1 0,0 0 0,-1 1 0,1-1 0,-1 1 0,1-1 0,0 1 0,-1-1 0,1 1 0,-1-1 0,1 1 0,-1-1 0,0 1 0,1 0 0,-1-1 0,1 1 0,-1 0 0,0-1 0,1 2 0,1 3 0,0-1 0,1 1 0,0-1 0,0 0 0,0 0 0,1 0 0,-1-1 0,1 1 0,0-1 0,0 0 0,0 0 0,0 0 0,0 0 0,10 3 0,-11-4 0,1-2 0,-1 1 0,1 0 0,-1-1 0,1 1 0,-1-1 0,1 0 0,-1-1 0,1 1 0,-1 0 0,1-1 0,-1 0 0,1 0 0,-1 0 0,1 0 0,-1 0 0,0-1 0,0 0 0,0 1 0,0-1 0,0 0 0,5-5 0,2-1-636,-1-1-1,0-1 1,14-17-1,-13 12-1290,-1 1 0,-1-1 0,0 0 0,9-26 0,-8 15-1224,-2 0 0,5-32 0,-3-16 928,-9 72 4161,1 9 3194,-2 13-3744,1-15-573,1 16-263,0 0 0,2-1 0,0 1 0,1-1 0,2 0 0,0 0 0,1-1 0,12 26 0,11 10-636,51 73 1,-14-24 2024,-67-115 2572,-6-46-3218,-14-11-698,0 6-548,3 0 1,2-1-1,3-1 0,-4-85 1,16 140-66,0 1 1,1 0 0,0-1 0,0 1-1,1 0 1,0-1 0,1 1 0,0 0-1,0 1 1,0-1 0,1 1 0,1-1-1,-1 1 1,1 0 0,0 0-1,0 1 1,1 0 0,0 0 0,0 0-1,1 1 1,-1 0 0,1 0 0,0 0-1,1 1 1,-1 0 0,1 0 0,0 1-1,0 0 1,0 1 0,0 0 0,0 0-1,0 0 1,1 1 0,13 0 0,-20 1 6,0 0 0,0 0 1,0 0-1,0 0 0,0 0 0,0 1 1,0-1-1,0 1 0,0-1 1,0 1-1,0 0 0,0-1 0,-1 1 1,1 0-1,0 1 0,0-1 0,-1 0 1,1 0-1,-1 1 0,1-1 1,-1 1-1,2 1 0,-2 0 40,1 0 1,-1 0-1,0 0 0,-1-1 0,1 1 1,0 0-1,-1 0 0,0 0 1,1 0-1,-1 0 0,0 0 0,-1 0 1,0 5-1,0 1 110,-1 0 0,-1-1 1,0 1-1,0-1 0,0 1 0,-1-1 1,-1 0-1,1-1 0,-8 10 0,5-9-131,-1 0-1,0-1 0,0 0 1,-1-1-1,0 0 0,0 0 1,0-1-1,-1 0 0,-14 5 1,22-9-11,-1 0 1,1 0-1,-1-1 1,0 1-1,1-1 1,-1 0-1,0 0 1,1 0-1,-1 0 1,0 0-1,1 0 0,-1-1 1,1 1-1,-1-1 1,0 0-1,1 0 1,-4-1-1,4 0 1,0 0-1,0 0 1,0 0 0,0 0-1,0 0 1,1-1-1,-1 1 1,1 0-1,-1-1 1,1 0-1,0 1 1,0-1 0,0 0-1,0 1 1,1-1-1,-1 0 1,1 0-1,-1 1 1,1-1-1,0-3 1,0 2-270,0 1 1,0 0-1,0-1 0,1 1 1,-1 0-1,1 0 1,0-1-1,0 1 0,0 0 1,1-3-1,2-1-1313,0 1-1,0 0 1,1 0-1,0 0 1,9-8-1,2-3-1292,7-11-3690</inkml:trace>
</inkml:ink>
</file>

<file path=ppt/ink/ink3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4.402"/>
    </inkml:context>
    <inkml:brush xml:id="br0">
      <inkml:brushProperty name="width" value="0.025" units="cm"/>
      <inkml:brushProperty name="height" value="0.025" units="cm"/>
    </inkml:brush>
  </inkml:definitions>
  <inkml:trace contextRef="#ctx0" brushRef="#br0">33 0 18962,'0'0'9465,"-5"11"-8205,-1 9-1096,0-1 1,1 1-1,1 0 0,1 1 1,1-1-1,1 0 1,0 1-1,2-1 0,0 1 1,7 32-1,-4-30-37,1 1 1,1-1-1,1 0 0,1-1 0,1 0 0,1 0 0,1-1 1,1 0-1,21 27 0,-31-45-482,2 1 0,-1-1 1,0 0-1,1 0 0,-1 0 0,1 0 0,0 0 1,0-1-1,0 0 0,0 1 0,0-2 0,7 3 1,-9-3 86,-1-1 0,1 0 1,-1 0-1,1 0 0,-1 0 1,0 0-1,1-1 0,-1 1 1,1 0-1,-1-1 0,1 1 0,-1-1 1,0 1-1,1-1 0,-1 1 1,0-1-1,0 0 0,1 0 1,-1 0-1,0 0 0,0 0 1,0 0-1,0 0 0,0 0 1,0 0-1,0 0 0,-1-1 1,1 1-1,0 0 0,-1-1 1,1 1-1,-1 0 0,1-1 0,-1 1 1,0-1-1,1 1 0,-1 0 1,0-1-1,0 1 0,0-1 1,0-1-1,3-29-16644</inkml:trace>
</inkml:ink>
</file>

<file path=ppt/ink/ink3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4.788"/>
    </inkml:context>
    <inkml:brush xml:id="br0">
      <inkml:brushProperty name="width" value="0.025" units="cm"/>
      <inkml:brushProperty name="height" value="0.025" units="cm"/>
    </inkml:brush>
  </inkml:definitions>
  <inkml:trace contextRef="#ctx0" brushRef="#br0">1 247 20628,'0'0'2412,"8"2"631,0 0-2602,0-1 0,0 0 0,0 0 0,0-1 0,1 0 0,-1-1 0,0 1 0,0-2 0,0 1 0,0-1 0,0 0 0,0-1 0,-1 0 0,15-7 0,-11 3-429,0 0 0,0-1 1,0 0-1,-1-1 1,-1 0-1,17-21 0,-21 24-13,0 0 0,-1-1-1,0 0 1,-1 0 0,1 0-1,-1 0 1,-1 0 0,0-1-1,0 0 1,0 1 0,-1-1-1,1-15 1,-1 22 1,-1-1 0,0 0 0,0 1 0,0-1 0,0 1 0,0-1 0,0 1 0,0-1 0,-1 1 0,1-1 0,0 1 0,-1-1 0,1 1 0,-1-1 0,0 1 0,1 0 0,-1-1 0,0 1 0,0 0 0,0 0 0,0 0 0,0-1 0,0 1 0,0 0 0,0 0 0,-1 0 0,1 1 0,0-1 0,-1 0 0,1 0 0,0 1 0,-1-1 0,1 1 0,-1-1 0,1 1 0,-1 0 0,1-1 0,-1 1 0,1 0 0,-1 0 0,1 0 0,-1 0 0,1 0 0,-1 1 0,0-1 0,1 0 0,0 1 0,-4 0 0,-1 1 0,-1 1 0,1-1 0,0 1 0,0 0 0,0 0 0,1 1 0,-1 0 0,1 0 0,0 0 0,-6 7 0,2 0 0,0 0 0,1 0 0,1 1 0,0 0 0,0 0 0,1 1 0,1 0 0,0 0 0,1 0 0,0 1 0,1 0 0,1-1 0,0 1 0,0 18 0,2-29 0,0 0 0,1 0 0,-1 0 0,1-1 0,-1 1 0,1 0 0,0 0 0,0-1 0,0 1 0,1-1 0,-1 1 0,0-1 0,1 1 0,0-1 0,0 0 0,-1 0 0,1 0 0,0 0 0,1 0 0,1 1 0,1 1 0,1-1 0,-1-1 0,1 1 0,-1-1 0,1 0 0,0-1 0,0 1 0,0-1 0,6 1 0,9-1 0,0-1 0,0 0 0,0-1 0,33-7 0,-34 3-194,-1 0 0,25-10 0,9-9-3190,13-14-6455</inkml:trace>
</inkml:ink>
</file>

<file path=ppt/ink/ink3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5.772"/>
    </inkml:context>
    <inkml:brush xml:id="br0">
      <inkml:brushProperty name="width" value="0.025" units="cm"/>
      <inkml:brushProperty name="height" value="0.025" units="cm"/>
    </inkml:brush>
  </inkml:definitions>
  <inkml:trace contextRef="#ctx0" brushRef="#br0">26 351 9929,'0'0'13426,"5"12"-12774,152 385 949,-148-384-1049,-5-20 378,-2-30 535,-2 33-1438,-2-32 233,-1 0 1,-1 0 0,-3 1 0,-1 0 0,-17-50-1,2 24-128,-3 1-1,-37-64 1,59 116-122,1 2-6,0 0 0,-1 0 0,0 1 0,0-1 0,0 1-1,-7-7 1,10 12-15,1 1-1,-1-1 1,1 1 0,0-1-1,-1 1 1,1-1 0,0 1-1,0 0 1,-1-1-1,1 1 1,0-1 0,0 1-1,0 0 1,0-1-1,-1 1 1,1-1 0,0 1-1,0 0 1,0-1-1,1 1 1,-1 0 0,0-1-1,0 1 1,0-1 0,0 1-1,0 0 1,1-1-1,-1 1 1,1 0 0,7 22 95,1 1 1,1-2 0,2 1 0,0-2-1,1 1 1,1-2 0,29 33 0,-40-49-12,1 0 1,0 0 0,0 0 0,1-1-1,-1 0 1,1 1 0,-1-2 0,1 1-1,0 0 1,0-1 0,0 0 0,1 0-1,9 1 1,-13-2-45,1-1 0,0 0-1,0 0 1,0 0 0,0-1-1,0 1 1,-1-1 0,1 1 0,0-1-1,0 0 1,-1 0 0,1 0-1,-1 0 1,1-1 0,-1 1 0,1-1-1,-1 0 1,0 1 0,0-1-1,0 0 1,0 0 0,0 0-1,0-1 1,0 1 0,-1 0 0,1-1-1,1-3 1,4-12-28,0 0 0,-1 0-1,-1 0 1,-1 0 0,-1-1 0,0 0 0,-2 1-1,0-1 1,-1 0 0,0 0 0,-2 0 0,0 0-1,-2 1 1,0-1 0,0 1 0,-2 0 0,0 0-1,-2 1 1,-10-21 0,18 38-1,0-1 0,0 1 0,0 0 0,0 0 0,0-1 0,0 1 0,0 0 0,-1 0 0,1-1 0,0 1 0,0 0 0,0 0 0,0 0 0,0-1 0,0 1 0,-1 0 0,1 0 0,0 0 0,0-1 0,0 1 0,0 0 0,-1 0 0,1 0 0,0 0 0,0-1 0,-1 1 0,1 0 0,0 0 0,0 0 0,0 0 0,-1 0 0,1 0 0,0 0 0,0 0 0,-1 0 0,1 0 0,0 0 0,-1 0 0,1 0 0,0 0 0,0 0 0,-1 0 0,1 0 0,0 0 0,0 0 0,-1 0 0,1 0 0,0 0 0,0 1 0,0-1 0,-1 0 0,1 0 0,-4 19 0,5 30 0,9 16 0,4 0 0,1-1 0,4-1 0,29 65 0,-43-115-161,1-1 0,0 0 1,1-1-1,0 1 0,18 18 0,-24-27 77,1-1 0,1 0 1,-1 1-1,0-1 0,0 0 0,1-1 0,-1 1 0,1 0 1,0-1-1,-1 1 0,1-1 0,0 0 0,0 0 0,0 0 1,0 0-1,0 0 0,0-1 0,0 0 0,0 1 0,0-1 1,0 0-1,0 0 0,0-1 0,0 1 0,0-1 0,0 1 0,0-1 1,0 0-1,0 0 0,0 0 0,0-1 0,3-1 0,-3 0-823,0 0-1,0 0 0,0 0 0,0 0 0,-1 0 0,1-1 0,-1 1 0,0-1 0,0 1 0,0-1 0,-1 0 0,3-6 0,6-24-10398</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6.164"/>
    </inkml:context>
    <inkml:brush xml:id="br0">
      <inkml:brushProperty name="width" value="0.025" units="cm"/>
      <inkml:brushProperty name="height" value="0.025" units="cm"/>
    </inkml:brush>
  </inkml:definitions>
  <inkml:trace contextRef="#ctx0" brushRef="#br0">167 0 22101,'0'0'8990,"-9"4"-9086,6-3 95,1-1 1,-1 1-1,0 1 0,1-1 1,-1 0-1,1 1 1,-1-1-1,1 1 1,0 0-1,0 0 1,0 0-1,0 0 0,0 0 1,0 0-1,0 0 1,0 1-1,1-1 1,0 1-1,-1-1 1,1 1-1,0 0 1,0-1-1,0 1 0,1 0 1,-1 0-1,1 0 1,-1 0-1,1 5 1,-1 11-51,1 1 1,1-1 0,0 0-1,2 1 1,0-1 0,1 0-1,1-1 1,1 1 0,0-1-1,2 0 1,0 0 0,1-1-1,13 19 1,-16-26 78,-1 1 0,0 0 1,0 0-1,-1 0 0,0 0 0,-1 1 1,0 0-1,-1 0 0,-1-1 0,1 1 0,-2 0 1,0 0-1,-2 19 0,1-28 7,1 1 0,-1 0 0,0 0 0,-1-1 0,1 1-1,-1-1 1,1 1 0,-1-1 0,0 0 0,0 0 0,-1 1 0,1-1 0,-1-1 0,1 1 0,-1 0 0,0-1-1,0 1 1,0-1 0,0 0 0,-1 0 0,1 0 0,0-1 0,-1 1 0,0-1 0,1 1 0,-1-1 0,0-1-1,1 1 1,-1 0 0,0-1 0,-6 0 0,4 1 8,1-2-1,0 1 1,0 0 0,-1-1-1,1 0 1,0 0 0,0-1-1,0 1 1,0-1 0,0 0-1,0-1 1,1 1 0,-1-1-1,1 0 1,0 0-1,-1 0 1,1 0 0,1-1-1,-1 0 1,0 0 0,1 0-1,-5-7 1,5 4-66,-1 1 0,1-1 0,1 0 1,0 0-1,0 0 0,0 0 0,1 0 0,0 0 0,0 0 1,1-1-1,0 1 0,0 0 0,0-1 0,1 1 0,0 0 0,3-7 1,-1 5-110,0 0 0,1 0 0,0 1 0,1 0 1,-1 0-1,2 0 0,-1 0 0,1 1 1,0 0-1,1 0 0,14-12 0,50-38-8351,-36 27 967</inkml:trace>
</inkml:ink>
</file>

<file path=ppt/ink/ink3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6.274"/>
    </inkml:context>
    <inkml:brush xml:id="br0">
      <inkml:brushProperty name="width" value="0.025" units="cm"/>
      <inkml:brushProperty name="height" value="0.025" units="cm"/>
    </inkml:brush>
  </inkml:definitions>
  <inkml:trace contextRef="#ctx0" brushRef="#br0">16 304 14606,'0'0'8733,"-1"9"-6405,0 29-310,1-37-1956,0 0 1,0 0 0,0 0-1,0 0 1,0 1-1,1-1 1,-1 0-1,0 0 1,1 0 0,-1 0-1,0 0 1,1 0-1,-1 0 1,1-1-1,0 1 1,-1 0-1,1 0 1,0 0 0,0-1-1,-1 1 1,1 0-1,0 0 1,0-1-1,0 1 1,0-1 0,0 1-1,0-1 1,0 1-1,0-1 1,0 0-1,0 1 1,0-1 0,0 0-1,0 0 1,0 0-1,0 0 1,0 0-1,0 0 1,0 0 0,0 0-1,1 0 1,1-1-1,0 0 5,-1 1-1,1-1 1,0 0-1,0 0 1,0-1-1,-1 1 1,1 0 0,0-1-1,-1 0 1,0 1-1,1-1 1,3-4-1,-3 0 2,1-1 0,-1 0 0,0 0 0,-1 0 0,1 0 0,-2-1 0,1 1 0,-1 0 0,0-1 0,0 1 0,-1-1 0,-1-12 0,1 17-44,0-1-1,0 0 1,-1 0 0,1 1 0,-1-1 0,0 0 0,0 1-1,-1-1 1,1 1 0,-1-1 0,1 1 0,-1 0-1,0 0 1,0 0 0,-1 0 0,1 0 0,-1 0 0,1 0-1,-1 1 1,0-1 0,0 1 0,0 0 0,0 0 0,0 0-1,-1 0 1,-6-2 0,9 3-24,0 1 0,0 0 0,-1 0 0,1-1 0,0 1 0,-1 0 0,1 0 0,0 0 0,0 0 0,-1 1 0,1-1 0,0 0 0,-1 0 0,1 1 0,0-1 0,0 1 0,0-1 0,-1 1 0,1-1 0,0 1 0,0 0 0,0 0 0,0-1 0,0 1 0,0 0 0,0 0 0,0 1 0,-1 2 0,0-1 0,0 0 0,0 1 0,1-1 0,0 1 0,-1 0 0,1-1 0,1 1 0,-2 6 0,1 5 0,1 1 0,0 0 0,4 27 0,-4-40 0,0 0 0,1-1 0,0 1 0,0 0 0,0 0 0,0 0 0,0-1 0,1 1 0,-1 0 0,1-1 0,-1 1 0,1-1 0,0 0 0,0 0 0,0 0 0,0 0 0,1 0 0,-1 0 0,0 0 0,1-1 0,0 1 0,-1-1 0,1 1 0,0-1 0,-1 0 0,1 0 0,0-1 0,0 1 0,0-1 0,0 1 0,0-1 0,0 0 0,3 0 0,12 0 0,1-2 0,-1 0 0,0-1 0,25-7 0,-7 2 0,-12 5 0,0 0 0,27 2 0,-50 0 0,0 0 0,0 1 0,-1-1 0,1 0 0,0 1 0,0-1 0,0 0 0,-1 0 0,1 0 0,0 0 0,-1 0 0,1 1 0,-1-1 0,1 0 0,-1-1 0,1 1 0,-1 0 0,0 0 0,1 0 0,-1 0 0,0 0 0,0 0 0,0 0 0,0 0 0,0 0 0,0-1 0,0 1 0,-1-2 0,-2-37 0,-2 22 0,-1 1 0,0-1 0,-1 1 0,-1 1 0,-1 0 0,0 0 0,-1 0 0,-23-26 0,-24-40 0,57 82 0,0-1 0,0 1 0,0 0 0,0-1 0,0 1 0,0 0 0,1-1 0,-1 1 0,0 0 0,0-1 0,0 1 0,0 0 0,1-1 0,-1 1 0,0 0 0,0 0 0,0-1 0,1 1 0,-1 0 0,0 0 0,1-1 0,-1 1 0,0 0 0,1 0 0,-1 0 0,0 0 0,0 0 0,1-1 0,-1 1 0,1 0 0,-1 0 0,0 0 0,1 0 0,-1 0 0,0 0 0,1 0 0,-1 0 0,0 0 0,1 0 0,-1 0 0,0 0 0,1 0 0,0 1 0,14-1 0,39 4-3609,5 1-4121,-28-5 139</inkml:trace>
</inkml:ink>
</file>

<file path=ppt/ink/ink3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6.845"/>
    </inkml:context>
    <inkml:brush xml:id="br0">
      <inkml:brushProperty name="width" value="0.025" units="cm"/>
      <inkml:brushProperty name="height" value="0.025" units="cm"/>
    </inkml:brush>
  </inkml:definitions>
  <inkml:trace contextRef="#ctx0" brushRef="#br0">149 57 9225,'0'0'8562,"1"-8"-5134,2-27-273,-3 34-3024,0 1 0,0-1 0,0 1 1,0 0-1,0-1 0,0 1 0,0-1 1,0 1-1,0-1 0,0 1 0,0-1 1,0 1-1,0-1 0,-1 1 0,1 0 0,0-1 1,0 1-1,0-1 0,-1 1 0,1 0 1,0-1-1,0 1 0,-1-1 0,1 1 1,0 0-1,-1 0 0,1-1 0,-1 1 0,1 0 1,0 0-1,-1-1 0,1 1 0,-1 0 1,-18 2 1213,-13 15-1141,22-5-55,0 0 0,1 1 0,0 0 0,1 0 0,0 0 1,1 1-1,1 1 0,1-1 0,-1 1 0,2 0 0,0 0 0,1 0 1,1 0-1,0 1 0,1 24 0,1-38-160,0 1 1,0 0-1,0-1 0,0 1 0,0 0 1,1-1-1,-1 1 0,1-1 0,0 1 1,0-1-1,0 1 0,0-1 0,0 0 1,1 1-1,-1-1 0,0 0 0,1 0 1,0 0-1,0 0 0,-1 0 0,1 0 1,3 1-1,-2-1-39,1 0 1,-1-1-1,1 0 1,0 1-1,0-1 0,0-1 1,0 1-1,-1 0 1,1-1-1,0 0 1,0 0-1,0 0 1,5-1-1,5-2-255,0 0 1,0-1-1,-1 0 0,1-1 0,-1 0 0,0-1 1,16-10-1,21-23-4911,-20 10-1451,4-10-6994</inkml:trace>
</inkml:ink>
</file>

<file path=ppt/ink/ink3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7.205"/>
    </inkml:context>
    <inkml:brush xml:id="br0">
      <inkml:brushProperty name="width" value="0.025" units="cm"/>
      <inkml:brushProperty name="height" value="0.025" units="cm"/>
    </inkml:brush>
  </inkml:definitions>
  <inkml:trace contextRef="#ctx0" brushRef="#br0">111 60 19026,'-7'9'2397,"-10"11"-281,1 0 0,-25 44 0,37-57-1957,0 0 0,0 0 0,1 1 1,0 0-1,0 0 0,1-1 0,0 1 0,1 1 0,-1-1 0,1 0 0,1 0 0,0 0 0,0 1 0,1-1 1,1 11-1,-1-18-127,-1 1 0,1-1 1,0 0-1,0 1 0,0-1 1,0 0-1,0 0 1,0 0-1,0 0 0,0 0 1,0 0-1,0 0 0,1 0 1,-1 0-1,0-1 0,1 1 1,-1 0-1,0-1 1,1 0-1,-1 1 0,1-1 1,-1 1-1,1-1 0,-1 0 1,1 0-1,-1 0 0,1 0 1,-1 0-1,1 0 0,-1-1 1,1 1-1,-1 0 1,1-1-1,1 0 0,4-1 128,-1 1 0,0-2 0,1 1 0,-1-1 0,0 0 0,8-5 0,-3 0-137,0-2-1,0 1 0,-1-2 0,0 1 0,0-1 0,-2-1 0,1 1 0,7-16 0,-12 19-22,1 0 0,-2-1 0,1 0 0,-1 1 0,0-1 0,-1-1 0,0 1 0,0 0-1,-1 0 1,-1-1 0,1 1 0,-1 0 0,-3-16 0,3 23 0,-1-1 0,0 0 0,0 1 0,0-1 0,0 1 0,-1-1 0,1 1 0,-1 0 0,0-1 0,1 1 0,-1 0 0,0 0 0,0 0 0,0 0 0,0 1 0,-1-1 0,1 0 0,0 1 0,-1 0 0,1-1 0,-1 1 0,0 0 0,1 1 0,-4-2 0,-4 0 0,0 0 0,-1 0 0,1 1 0,0 0 0,-12 1 0,6 7-2178,15-6 1902,0 0 1,1-1-1,-1 1 0,1 0 0,-1 0 1,1-1-1,-1 1 0,1 0 0,0 0 1,-1 0-1,1-1 0,0 1 1,-1 0-1,1 0 0,0 0 0,0 0 1,0 0-1,0 0 0,0 0 0,0-1 1,0 1-1,0 0 0,1 0 0,-1 0 1,0 0-1,0 0 0,1-1 0,-1 1 1,0 0-1,1 0 0,-1 0 0,1-1 1,-1 1-1,1 0 0,-1-1 1,1 1-1,0 0 0,-1-1 0,1 1 1,0-1-1,0 1 0,1 0 0,13 5-7534</inkml:trace>
</inkml:ink>
</file>

<file path=ppt/ink/ink3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7.579"/>
    </inkml:context>
    <inkml:brush xml:id="br0">
      <inkml:brushProperty name="width" value="0.025" units="cm"/>
      <inkml:brushProperty name="height" value="0.025" units="cm"/>
    </inkml:brush>
  </inkml:definitions>
  <inkml:trace contextRef="#ctx0" brushRef="#br0">160 3 22069,'-10'0'2359,"8"0"-2247,-4-1 220,0 0 0,0 1-1,0 0 1,0 0 0,0 0 0,1 1 0,-1 0 0,0 0 0,0 1-1,0 0 1,1 0 0,-1 0 0,1 0 0,-1 1 0,1 0 0,0 0-1,0 1 1,-8 7 0,9-7-246,1 0 0,0 1 0,0 0 0,0 0 0,0 0 0,1 0 0,0 0 0,0 1 0,0-1 0,1 1 0,-2 9 0,3-14-87,-1 1 0,1 0 0,0 0 0,0 0 0,0 0 0,0 0 0,0 0 0,1 0 1,-1 0-1,0-1 0,1 1 0,0 0 0,-1 0 0,1 0 0,0-1 0,0 1 0,0 0 0,0-1 1,0 1-1,0-1 0,1 1 0,-1-1 0,0 0 0,1 1 0,-1-1 0,1 0 0,-1 0 1,1 0-1,0 0 0,-1 0 0,1 0 0,0-1 0,0 1 0,0-1 0,0 1 0,2 0 0,13 0-140,-1 0 0,1-1 0,0-1 0,-1 0 1,1-2-1,17-3 0,-16 2-155,0 1 0,0 1 0,1 0 0,24 2 0,-42 0 299,0 1 0,0-1 0,0 1 1,0 0-1,0-1 0,0 1 0,0 0 0,0 0 0,0-1 0,-1 1 0,1 0 0,0 0 0,0 0 0,-1 0 1,1 0-1,-1 0 0,1 0 0,-1 0 0,1 0 0,-1 1 0,0-1 0,1 0 0,-1 0 0,0 0 1,0 0-1,0 0 0,0 1 0,0-1 0,0 0 0,0 0 0,0 0 0,-1 2 0,-7 43 771,-1-23-355,-2 0 0,0 0 0,-2-1 0,0-1 0,-26 32 0,39-52-462,-1 0 1,1 0-1,-1 0 0,1 0 0,-1-1 1,0 1-1,1 0 0,-1 0 0,0 0 1,0 0-1,0-1 0,1 1 0,-1 0 1,0-1-1,0 1 0,0-1 0,0 1 1,0-1-1,0 0 0,0 1 1,-2-1-1,2 0-64,1-1 0,-1 1 0,1-1 1,-1 0-1,1 0 0,0 1 0,-1-1 0,1 0 1,0 1-1,-1-1 0,1 0 0,0 0 0,0 0 1,0 1-1,0-1 0,0 0 0,0 0 0,0 0 1,0 1-1,0-1 0,0-1 0,8-54-5993,2 13-1571,2-8-5921</inkml:trace>
</inkml:ink>
</file>

<file path=ppt/ink/ink3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8.157"/>
    </inkml:context>
    <inkml:brush xml:id="br0">
      <inkml:brushProperty name="width" value="0.025" units="cm"/>
      <inkml:brushProperty name="height" value="0.025" units="cm"/>
    </inkml:brush>
  </inkml:definitions>
  <inkml:trace contextRef="#ctx0" brushRef="#br0">15 490 18001,'-1'10'2792,"-2"13"-1623,-3 15 2013,3 0 0,1 67-1,2-102-3173,1 0 0,0-1-1,-1 1 1,1-1 0,0 1 0,0-1-1,0 1 1,1-1 0,-1 1 0,1-1 0,-1 0-1,1 0 1,0 0 0,0 0 0,0 0-1,0 0 1,0 0 0,0-1 0,0 1-1,0-1 1,1 0 0,-1 1 0,1-1 0,-1 0-1,1 0 1,-1-1 0,1 1 0,0 0-1,-1-1 1,1 0 0,0 1 0,-1-1-1,1 0 1,0-1 0,0 1 0,-1 0-1,1-1 1,0 1 0,-1-1 0,1 0 0,-1 0-1,1 0 1,-1 0 0,1-1 0,-1 1-1,0 0 1,0-1 0,1 0 0,-1 1-1,0-1 1,-1 0 0,1 0 0,0 0-1,1-3 1,4-5-5,0 0-1,-2-1 1,1 1 0,-1-1-1,-1 0 1,1-1 0,-2 1-1,0-1 1,0 1-1,1-18 1,-1-13 30,-2-65 1,-2 97-34,-2-6 48,-3 23 70,-5 26 175,9-20-262,0 0 0,0 0 0,2 0 0,-1 0 0,2 0-1,0 0 1,0 0 0,4 16 0,-4-27-31,0-1 0,0 1 0,1-1 0,-1 1 0,0-1 0,0 1 0,1-1 0,-1 0 0,1 0 0,-1 0 0,1 0 0,0 0 0,-1 0 0,1 0 0,0 0 0,0-1 0,-1 1 0,1-1 0,0 1 0,0-1 0,0 0 0,0 0 0,0 0 0,-1 0 0,1 0 0,0 0 0,0 0 0,0 0 0,0-1 0,0 1 0,2-2 0,4 0 0,1-1 0,-1 0 0,0-1 0,0 1 0,11-8 0,64-51 0,-52 38 0,39-24 0,-44 38 0,-25 10 0,-1 0 0,1 0 0,0 0 0,-1 0 0,1 0 0,0 1 0,-1-1 0,1 0 0,-1 0 0,1 0 0,0 1 0,-1-1 0,1 0 0,-1 1 0,1-1 0,-1 0 0,1 1 0,-1-1 0,1 1 0,-1-1 0,1 1 0,0 0 0,0 3 0,0 0 0,0 0 0,0 0 0,0-1 0,0 1 0,-1 0 0,0 0 0,0 7 0,3 23 0,2-45 0,-1-14 0,-9-365 0,5 381 8,0 0 0,1 0-1,0 0 1,1 0 0,3-11 0,-5 18-14,0 1-1,1-1 1,-1 1 0,1-1 0,0 1 0,-1-1 0,1 1 0,0 0-1,0-1 1,0 1 0,0 0 0,0 0 0,0-1 0,0 1 0,0 0-1,0 0 1,1 0 0,-1 0 0,0 1 0,1-1 0,-1 0 0,1 0-1,-1 1 1,1-1 0,-1 1 0,1-1 0,-1 1 0,1 0-1,-1 0 1,1 0 0,-1 0 0,1 0 0,0 0 0,-1 0 0,1 0-1,-1 0 1,4 2 0,-3-1-369,-1 0-1,1 1 1,0-1 0,-1 1-1,1-1 1,-1 1 0,0 0-1,1-1 1,-1 1 0,0 0-1,0 0 1,0 0-1,0 0 1,0 0 0,-1 0-1,1 0 1,-1 1 0,1-1-1,-1 0 1,0 0-1,0 0 1,0 1 0,0-1-1,0 0 1,-1 3 0,1-2-286,0 25-7117</inkml:trace>
</inkml:ink>
</file>

<file path=ppt/ink/ink3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8.997"/>
    </inkml:context>
    <inkml:brush xml:id="br0">
      <inkml:brushProperty name="width" value="0.025" units="cm"/>
      <inkml:brushProperty name="height" value="0.025" units="cm"/>
    </inkml:brush>
  </inkml:definitions>
  <inkml:trace contextRef="#ctx0" brushRef="#br0">23 2416 12460,'0'0'6657,"-5"14"-5227,3-8-1282,-1 2 23,0 1 1,0-1-1,1 1 1,0 0-1,1-1 0,0 1 1,0 0-1,1 0 1,0 0-1,1 0 1,3 16-1,21 82 1018,3 20-446,5-2-1,70 171 1,-90-267-707,2-1-1,0-1 1,2 0 0,29 36 0,-39-54-34,1-1 1,1 0 0,0 0 0,0-1 0,0 0-1,18 10 1,-21-15 1,0 1 0,0-1 0,0 1 0,1-2 0,-1 1 0,1-1 0,-1 0 0,1 0 0,-1-1 1,1 1-1,-1-2 0,13-1 0,-16 2-6,1-1 0,-1 0 0,0 0 1,0 0-1,0 0 0,0-1 0,0 1 0,0-1 1,0 0-1,0 0 0,-1 0 0,1 0 0,-1 0 1,1-1-1,-1 1 0,0-1 0,2-3 1,0 1-108,-1-1 0,0-1 0,0 1 0,-1 0 0,0-1 0,0 1 0,0-1 0,0-7 0,0-8-488,-1-1 0,-1 1 0,-1-1-1,-4-27 1,-7-7-482,-3 0-1,-2 1 1,-34-77 0,1 2-54,44 112 985,-53-172-350,55 171 903,0-1 0,1 0 0,1 1 0,1-1 0,0 0 0,2 0 0,4-28 0,-2 38-118,1 0-1,-1 1 0,2 0 1,-1 0-1,1 0 0,1 1 1,0-1-1,0 1 0,1 0 1,0 1-1,0 0 0,1 0 1,15-11-1,10-6 253,2 1-1,47-24 1,-82 48-537,543-280 2417,191-112-2068,-524 256-309,-6-9-1,-6-8 1,220-224-1,-182 138-26,46-46 45,-272 276-71,5-7 165,1 0 0,1 1 0,0 1 1,1 0-1,1 1 0,0 1 0,38-17 0,-56 29-146,0-1 0,0 1-1,1-1 1,-1 1 0,0-1-1,0 1 1,1 0 0,-1 0 0,0 0-1,1 0 1,-1 0 0,0 0 0,1 0-1,-1 0 1,0 0 0,1 0-1,-1 1 1,0-1 0,0 1 0,1-1-1,-1 1 1,0-1 0,0 1-1,0 0 1,0-1 0,0 1 0,0 0-1,0 0 1,0 0 0,0 0-1,0 0 1,0 0 0,0 0 0,-1 0-1,1 0 1,0 1 0,-1-1-1,1 0 1,-1 0 0,1 0 0,-1 1-1,0-1 1,0 0 0,1 3 0,0 7 142,0 1 0,-1-1 0,0 1 0,-3 15 0,1-7-105,0 18-34,1-1 1,1 1 0,2 0 0,2-1 0,2 0 0,1 0 0,1 0-1,21 53 1,45 77-328,39 104 1018,-100-234-1538,-2 2 1,-2-1-1,-1 2 0,-2-1 1,1 51-1,-8-51-3819,-7 0-1938</inkml:trace>
</inkml:ink>
</file>

<file path=ppt/ink/ink3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4:39.341"/>
    </inkml:context>
    <inkml:brush xml:id="br0">
      <inkml:brushProperty name="width" value="0.025" units="cm"/>
      <inkml:brushProperty name="height" value="0.025" units="cm"/>
    </inkml:brush>
  </inkml:definitions>
  <inkml:trace contextRef="#ctx0" brushRef="#br0">1 2849 21236,'0'0'1772,"3"-8"-998,3-4-529,1 0-1,1 1 0,0 0 0,0 0 0,1 1 1,1 0-1,-1 0 0,16-10 0,-21 16-162,242-206 1972,306-201-1,299-135-1771,58-39-2055,-63-34-882,-491 346-5682,-245 188-1149</inkml:trace>
</inkml:ink>
</file>

<file path=ppt/ink/ink3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02.963"/>
    </inkml:context>
    <inkml:brush xml:id="br0">
      <inkml:brushProperty name="width" value="0.025" units="cm"/>
      <inkml:brushProperty name="height" value="0.025" units="cm"/>
    </inkml:brush>
  </inkml:definitions>
  <inkml:trace contextRef="#ctx0" brushRef="#br0">80 818 10666,'0'0'10885,"4"-1"-5819,48 3 63,-33 0-5018,1 0 0,-1 1 0,22 7 0,18 5-123,0-3 0,82 7-1,62 12 50,0 9-37,1-8 0,321 7 0,-275-30-2,363-1-6,-154-31-14,-73-5 22,-73 4 0,200-46-169,-114 9 45,-356 55 78,0-2-1,-1-2 1,0-2 0,-1-1-1,67-32 1,-56 24 64,-39 17-65,0 0 1,0-1-1,0 0 1,-1-1-1,0-1 0,0 0 1,-1-1-1,0 0 0,14-13 1,-23 18 49,-1 1 0,0-1 0,-1 0 1,1 1-1,0-1 0,-1 0 0,1 0 0,-1 0 1,0 0-1,0 1 0,0-1 0,0 0 0,-2-5 1,-7-37 20,-86-238-787,90 270 755,-1 1 1,0 0-1,-1 0 0,0 1 1,0 0-1,-2 0 1,1 1-1,-1 0 0,-1 0 1,1 1-1,-2 0 1,1 1-1,-1 0 0,-1 1 1,1 0-1,-1 1 1,0 0-1,-1 1 0,1 0 1,-20-4-1,-21-3 8,-1 3 1,1 2-1,-99 0 0,70 4-231,-523-8 47,125 5 229,-206-19-18,530 23-3,-217 26 0,-225-7 184,389-20-170,-520 26-12,669-19 3,1 3 0,-60 14 0,97-16-49,0 1 1,0 1 0,1 1 0,0 1 0,0 1 0,1 1 0,0 0 0,-26 22 0,40-28 13,1 0-1,-1 1 1,1-1 0,0 1-1,0 1 1,1-1 0,0 1-1,0 0 1,1 0 0,-1 0-1,2 0 1,-1 0 0,-2 11-1,3-5-1,0 1 0,1-1-1,1 1 1,0-1-1,0 1 1,1-1-1,4 16 1,4 7-20,1 0 1,2-1-1,2 0 1,28 54-1,-27-61-19,1-1-1,1-1 1,1 0 0,26 28-1,-39-47-56,1-1 0,0 0 0,1 0 0,-1 0 0,1-1 0,0 0-1,1-1 1,-1 1 0,1-1 0,0-1 0,0 1 0,0-1 0,0-1 0,1 0-1,-1 0 1,1 0 0,-1-1 0,1 0 0,-1-1 0,12-1 0,-15 0-201,1 0-1,0 0 1,0-1 0,-1 0 0,1-1 0,-1 1 0,0-1 0,0 0-1,0 0 1,0 0 0,0-1 0,-1 0 0,1 0 0,-1 0 0,0 0 0,-1-1-1,1 0 1,4-7 0,30-57-5855</inkml:trace>
</inkml:ink>
</file>

<file path=ppt/ink/ink3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05.238"/>
    </inkml:context>
    <inkml:brush xml:id="br0">
      <inkml:brushProperty name="width" value="0.025" units="cm"/>
      <inkml:brushProperty name="height" value="0.025" units="cm"/>
    </inkml:brush>
  </inkml:definitions>
  <inkml:trace contextRef="#ctx0" brushRef="#br0">2039 94 6342,'-249'-41'5682,"-7"-5"-3972,219 43-1660,0 0 0,0 3 0,0 1 1,0 1-1,-37 8 0,-73 27 83,2 6 1,-142 64-1,232-84 195,0 3 0,2 1 1,1 3-1,2 3 0,-63 51 0,75-52-103,2 3 0,1 0 0,1 2 0,3 2 1,1 1-1,-45 79 0,69-110-180,1 1 1,0 0-1,1 1 1,0 0-1,0-1 1,1 1 0,1 0-1,0 0 1,0 1-1,1-1 1,0 0-1,1 0 1,1 1-1,0-1 1,0 0 0,1 0-1,0 0 1,1 0-1,0 0 1,1 0-1,0-1 1,1 1-1,0-1 1,1 0 0,0-1-1,0 0 1,1 1-1,0-2 1,10 10-1,9 7 8,2-2 0,0 0 0,2-2-1,0 0 1,1-3 0,1 0-1,1-3 1,40 15 0,45 9-20,125 25 0,-182-49-2,92 22 30,1-6 0,1-7 1,248 6-1,-208-40 613,343-62 0,-331 39-442,509-90 351,-503 76-613,272-98 0,-273 57-179,-190 77 202,0-1 1,-1-1-1,0-1 1,-1-1-1,-1-1 1,0 0-1,17-21 1,-32 33 7,-1 0 0,0 0 1,0-1-1,0 1 0,-1-1 1,1 1-1,-1-1 0,0 0 1,-1 0-1,1 0 0,-1 0 0,0-1 1,0 1-1,0 0 0,-1 0 1,0-1-1,0-5 0,-2 4 24,1-1 0,-1 1 0,-1-1-1,1 1 1,-1 0 0,0 0 0,-1 0-1,0 1 1,0-1 0,-8-9 0,-8-6 106,-1 0-1,-1 2 1,-1 1 0,-48-32 0,-13-1 240,-2 3-1,-2 4 1,-163-58 0,101 55 273,-254-48 0,227 68-682,-1 7 1,-1 8 0,0 8-1,-302 31 1,19 55-3843,159-5-2864,126-28-2053</inkml:trace>
</inkml:ink>
</file>

<file path=ppt/ink/ink3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08.806"/>
    </inkml:context>
    <inkml:brush xml:id="br0">
      <inkml:brushProperty name="width" value="0.025" units="cm"/>
      <inkml:brushProperty name="height" value="0.025" units="cm"/>
    </inkml:brush>
  </inkml:definitions>
  <inkml:trace contextRef="#ctx0" brushRef="#br0">3166 289 6342,'-13'-1'1794,"-284"-33"5078,-106-13-6239,-104-8 1583,340 45-1567,-177 11-1,162 15-518,1 8 0,-225 61 0,324-64 85,1 4 0,2 3 0,1 4 0,1 3 0,2 4 0,-93 63 0,165-100-222,1-1 1,0 1-1,0 0 0,1 0 0,-1 1 0,0-1 1,1 0-1,-1 0 0,1 1 0,0-1 0,-1 1 1,1-1-1,1 1 0,-1 0 0,0-1 0,1 1 0,-1 0 1,1-1-1,0 1 0,0 0 0,0 0 0,0-1 1,0 1-1,1 0 0,-1 0 0,1-1 0,-1 1 1,1 0-1,0-1 0,0 1 0,1-1 0,1 4 0,6 11-35,0 0-1,2-1 0,20 25 0,-18-24 60,37 48-34,3-2-1,3-3 1,2-2-1,77 59 1,-89-82 32,1-3 1,2-1-1,1-3 1,1-1-1,1-4 1,101 33 0,-40-28 88,118 13 1,119-1-44,-308-36-48,588 16 166,-1-61 127,-593 38-303,884-118 69,-886 114-72,679-156 90,-489 101-36,244-101 0,-449 155-2,-9 5-63,-1 0 0,0-1 0,-1 0-1,1-1 1,8-5 0,-16 9 32,1 0-1,-1 0 1,0-1-1,0 1 1,1 0-1,-1 0 1,0-1-1,0 1 1,0-1-1,0 1 1,0-1-1,-1 0 1,1 1-1,0-1 1,-1 0-1,1 1 1,-1-1-1,0 0 1,1 0-1,-1 1 1,0-1-1,0 0 1,0 0-1,0 0 1,-1 1-1,1-1 1,0 0-1,-1 0 1,1 1-1,-1-1 1,0 0-1,-1-2 1,-16-26 328,-1 1 1,-1 2-1,-1-1 1,-39-36-1,30 32-36,-24-26-240,-3 2 0,-3 2 1,-1 4-1,-3 2 0,-2 3 0,-2 3 0,-1 2 0,-3 4 1,0 3-1,-2 4 0,-2 2 0,0 4 0,-2 3 0,0 4 1,0 3-1,-111-4 0,81 16-1552,0 5 1,1 4-1,-162 35 0,110-11-2450,-6-6-3118</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8:38.253"/>
    </inkml:context>
    <inkml:brush xml:id="br0">
      <inkml:brushProperty name="width" value="0.025" units="cm"/>
      <inkml:brushProperty name="height" value="0.025" units="cm"/>
    </inkml:brush>
  </inkml:definitions>
  <inkml:trace contextRef="#ctx0" brushRef="#br0">11 118 8168,'0'0'11162,"-10"11"-9704,59 4 944,-2-5-1721,-1-3 0,1-1 0,54-1 0,24 2 583,-43 0-1093,-34-4 380,0 2 1,90 22-1,-83-13-481,1-3 0,0-2-1,72 3 1,173-11 112,-148-3-45,289-26-131,-1-33-5,158-16-2,-428 68 110,37-3 65,-208 12-198,1 0 0,0 0 1,-1 0-1,1 0 1,0 0-1,-1-1 1,1 1-1,0 0 1,-1 0-1,1 0 0,-1-1 1,1 1-1,0 0 1,-1-1-1,1 1 1,-1 0-1,1-1 1,-1 1-1,1-1 0,-1 1 1,1-1-1,-1 1 1,1-1-1,-1 0 1,0 1-1,1-1 1,-1 1-1,0-1 0,0 0 1,1 1-1,-1-1 1,0 0-1,0 1 1,0-1-1,0 0 1,0 0-1,-7-28-5060,3 19 1169,0-13-6815</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6.507"/>
    </inkml:context>
    <inkml:brush xml:id="br0">
      <inkml:brushProperty name="width" value="0.025" units="cm"/>
      <inkml:brushProperty name="height" value="0.025" units="cm"/>
    </inkml:brush>
  </inkml:definitions>
  <inkml:trace contextRef="#ctx0" brushRef="#br0">89 1 11787,'0'0'16346,"-7"8"-16100,-4 10 67,0 1 1,1 0-1,1 0 1,1 1-1,1 0 0,0 1 1,2-1-1,0 1 1,2 0-1,0 1 1,1-1-1,1 0 1,3 36-1,-2-55-313,0-1 0,1 0 0,-1 1 0,0-1 0,0 0 0,1 1 0,-1-1 0,1 0 0,-1 0 0,1 1 0,0-1 0,-1 0 0,1 0 0,0 0 0,0 0 0,0 0 0,0 0 0,0 0 0,0 0 0,0 0 0,0 0 0,0-1 0,0 1 0,1 0 0,1 0 0,0 0 0,-1-1 0,1 0 0,0 0 0,-1 0 0,1 0 0,0 0 0,0 0 0,-1-1 0,1 1 0,0-1 0,-1 0 0,4-1 0,4-2 0,0 0 0,-1-1 0,1-1 0,-1 0 0,10-8 0,56-59 0,-75 73 0,0 0 0,0 0 0,0 0 0,1 0 0,-1 0 0,0 0 0,0 0 0,0 0 0,0-1 0,0 1 0,1 0 0,-1 0 0,0 0 0,0 0 0,0 0 0,0 0 0,1 0 0,-1 0 0,0 0 0,0 0 0,0 0 0,0 0 0,0 1 0,1-1 0,-1 0 0,0 0 0,0 0 0,0 0 0,0 0 0,0 0 0,1 0 0,-1 0 0,0 0 0,0 0 0,0 1 0,0-1 0,0 0 0,0 0 0,0 0 0,0 0 0,1 0 0,-1 1 0,0-1 0,0 0 0,0 0 0,0 0 0,0 0 0,0 0 0,0 1 0,0-1 0,0 0 0,0 0 0,0 0 0,0 0 0,0 1 0,0-1 0,0 0 0,0 19 0,-5 19 0,-4-3 0,4-21 0,2 0 0,-1 0 0,2 1 0,-2 18 0,4-33-22,0 1-1,0-1 1,0 0 0,0 0-1,0 1 1,0-1-1,0 0 1,1 0 0,-1 1-1,0-1 1,0 0 0,0 0-1,0 1 1,0-1 0,0 0-1,0 0 1,1 0-1,-1 1 1,0-1 0,0 0-1,0 0 1,0 0 0,1 1-1,-1-1 1,0 0-1,0 0 1,1 0 0,-1 0-1,0 0 1,0 0 0,0 0-1,1 0 1,-1 1 0,0-1-1,0 0 1,1 0-1,-1 0 1,0 0 0,0 0-1,1 0 1,-1 0 0,0 0-1,0-1 1,1 1 0,-1 0-1,0 0 1,0 0-1,1 0 1,-1 0 0,0 0-1,0 0 1,1-1 0,-1 1-1,0 0 1,0 0-1,0 0 1,1-1 0,13-10-5535,1-13-5142</inkml:trace>
</inkml:ink>
</file>

<file path=ppt/ink/ink4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29.897"/>
    </inkml:context>
    <inkml:brush xml:id="br0">
      <inkml:brushProperty name="width" value="0.025" units="cm"/>
      <inkml:brushProperty name="height" value="0.025" units="cm"/>
    </inkml:brush>
  </inkml:definitions>
  <inkml:trace contextRef="#ctx0" brushRef="#br0">1750 180 10666,'-156'-57'824,"64"21"539,-120-29 0,180 58-1219,0 1-1,0 2 1,0 1-1,0 2 0,-1 0 1,1 3-1,-62 10 1,37 2-114,1 2 0,1 3 0,-93 46 0,-144 103 213,279-161-202,-151 103 753,142-93-623,1 0 0,0 2 1,2 0-1,0 2 1,-17 22-1,30-34-156,0 1-1,1-1 1,0 1 0,0 0-1,1 0 1,0 0 0,1 1 0,0-1-1,1 1 1,0 0 0,1-1-1,0 1 1,0 13 0,2-10-10,1 0 1,1 0-1,0 0 0,0 0 1,1 0-1,1-1 1,1 0-1,0 0 1,8 14-1,3-2-3,0 1 0,2-2 0,1-1 0,1 0 0,1-1 0,1-2 0,1 0 0,42 26 0,5-5 27,1-3 0,2-3 0,100 32 1,243 54 58,-281-84-64,367 73 9,-426-100-5,2-3 1,-1-3 0,1-4 0,119-15-1,-145 6 1,-1-2 0,1-3 0,-2-2 0,85-39 0,-98 37 85,-1-2-1,0-2 1,-2-2-1,0 0 1,-2-3-1,45-45 1,-64 57-73,-1-2-1,-1 0 1,0-1 0,-1 0-1,-1 0 1,0-1 0,-2-1 0,0 1-1,-1-1 1,-1-1 0,-1 1-1,-1-1 1,-1 0 0,0 0 0,-2 0-1,0 0 1,-2-1 0,0 1-1,-2 0 1,-6-30 0,1 16 106,-2 1 1,-2 0 0,-1 0-1,-1 1 1,-2 1 0,-1 0-1,-1 1 1,-2 1-1,-1 1 1,-2 1 0,-33-33-1,27 34-68,-1 2 0,-2 0-1,0 2 1,-2 2 0,0 1 0,-2 1-1,0 2 1,0 2 0,-2 1-1,0 2 1,0 2 0,-1 1 0,-70-6-1,52 11-127,0 3 0,-1 3-1,1 2 1,0 2 0,1 3-1,-1 2 1,2 3 0,0 2-1,-55 25 1,4 6-1173,-127 78 1,-91 82-5027,80-43-2801</inkml:trace>
</inkml:ink>
</file>

<file path=ppt/ink/ink4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31.972"/>
    </inkml:context>
    <inkml:brush xml:id="br0">
      <inkml:brushProperty name="width" value="0.025" units="cm"/>
      <inkml:brushProperty name="height" value="0.025" units="cm"/>
    </inkml:brush>
  </inkml:definitions>
  <inkml:trace contextRef="#ctx0" brushRef="#br0">0 138 4132,'0'0'9267,"13"-5"-8028,49-14-300,113-20 1,650-25 489,-769 62-1401,206-7 602,325 32 0,285 20 394,-536-34-847,1714-5 758,-1813-11-795,319-4 1059,-509 18-1104,-45-6-112,-1-1 1,1 0 0,-1 1-1,1-1 1,-1 1 0,1-1-1,-1 1 1,0 0 0,1-1-1,-1 1 1,0 0 0,1 0-1,-1 0 1,0 0 0,0 0-1,0 1 1,0-1 0,0 0-1,0 0 1,0 1 0,0-1-1,-1 0 1,1 1 0,0-1-1,-1 1 1,1 2-1,-2-4-496,0 0 0,0 0-1,0-1 1,0 1 0,0 0-1,0 0 1,0 0-1,0-1 1,0 1 0,0 0-1,0-1 1,0 1 0,0-1-1,0 0 1,0 1-1,0-1 1,-1 0 0,-18-18-8797</inkml:trace>
</inkml:ink>
</file>

<file path=ppt/ink/ink4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2:00.733"/>
    </inkml:context>
    <inkml:brush xml:id="br0">
      <inkml:brushProperty name="width" value="0.025" units="cm"/>
      <inkml:brushProperty name="height" value="0.025" units="cm"/>
    </inkml:brush>
  </inkml:definitions>
  <inkml:trace contextRef="#ctx0" brushRef="#br0">64 26 2755,'0'0'6064,"-8"2"-3939,-3-1-1725,-27 5 2434,31-4 5057,49-1-6582,0-2 0,0-2 1,78-15-1,-80 11-960,0 3 1,0 1-1,0 2 1,0 2-1,0 1 1,47 10-1,237 62 185,-284-63-386,0-2-5,0-2 1,0-1-1,1-3 0,0-1 0,71-5 1,-41-7-51,-47 5-41,0 2 1,26 0 0,-43 3-403,25-2 443,-19-4-3110,-7-5-4909,-6 3-2137</inkml:trace>
</inkml:ink>
</file>

<file path=ppt/ink/ink4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2:03.296"/>
    </inkml:context>
    <inkml:brush xml:id="br0">
      <inkml:brushProperty name="width" value="0.025" units="cm"/>
      <inkml:brushProperty name="height" value="0.025" units="cm"/>
    </inkml:brush>
  </inkml:definitions>
  <inkml:trace contextRef="#ctx0" brushRef="#br0">0 186 5765,'0'0'12903,"10"0"-12353,10 0-45,0-1-1,0 0 1,0-2-1,0 0 1,24-8-1,19-8 185,-1 2-1,2 3 1,0 3 0,0 3-1,92-1 1,461-21 2754,-509 24-2954,190 12 0,-104 3 241,-119-4-299,130 25 0,-39-2-54,-108-20-377,-1 4 0,61 20 0,-58-3 0,-51-23 0,1-1 0,0 0 0,0-1 0,0 0 0,12 4 0,-167-21 0,-164 1 0,-7-1 0,-836-34 0,434 47 0,765 2-50,-2 3 0,67 15 0,-22-3 2,-6-6 36,-1-3-1,149-7 0,169-36 111,-66 4-125,376-28 59,-653 55 22,-50 3-4,-39 1-21,24 0-29,-1023-59-5,748 35-43,273 23 8,-183-8-2365,161 10 392,1 2 1,-36 6-1,-9 10-4794</inkml:trace>
</inkml:ink>
</file>

<file path=ppt/ink/ink4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44.542"/>
    </inkml:context>
    <inkml:brush xml:id="br0">
      <inkml:brushProperty name="width" value="0.025" units="cm"/>
      <inkml:brushProperty name="height" value="0.025" units="cm"/>
    </inkml:brush>
  </inkml:definitions>
  <inkml:trace contextRef="#ctx0" brushRef="#br0">309 1 3331,'0'0'10762,"-3"2"-10356,-1 0-361,1 1 0,0 0 0,0 0 0,0 0 1,1 0-1,-1 0 0,1 0 0,-1 1 0,1 0 0,0-1 0,1 1 0,-1 0 0,1 0 1,-1 0-1,1 0 0,0 4 0,-13 79 141,11-60-103,-73 734 580,4-32 222,46-538-472,-26 323 284,38-206-376,3 361 282,26-529-510,39 168 1,-51-298 204,-1-7-1410,-2-8-4235,0-9 1301</inkml:trace>
</inkml:ink>
</file>

<file path=ppt/ink/ink4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44.881"/>
    </inkml:context>
    <inkml:brush xml:id="br0">
      <inkml:brushProperty name="width" value="0.025" units="cm"/>
      <inkml:brushProperty name="height" value="0.025" units="cm"/>
    </inkml:brush>
  </inkml:definitions>
  <inkml:trace contextRef="#ctx0" brushRef="#br0">2 1 10890,'0'53'676,"-2"-23"-215,2 0 1,1 0-1,2-1 0,1 1 0,7 29 1,55 194 773,-11 3-1,28 342 1,-76-529-1175,4 68-1048,-11-139 676,-1 0 0,1 0 0,-1 0 0,1 0 0,-1 0 0,0 0 0,0 0 0,0 0 0,0 0 0,0 0 0,0 0 0,-2-1 0,-4-10-1142,-11-25-2331</inkml:trace>
</inkml:ink>
</file>

<file path=ppt/ink/ink4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45.331"/>
    </inkml:context>
    <inkml:brush xml:id="br0">
      <inkml:brushProperty name="width" value="0.025" units="cm"/>
      <inkml:brushProperty name="height" value="0.025" units="cm"/>
    </inkml:brush>
  </inkml:definitions>
  <inkml:trace contextRef="#ctx0" brushRef="#br0">0 236 9065,'0'0'2258,"0"16"-1959,3 111 1494,32 215 1,-19-255-1225,3-1-1,4-1 1,52 126-1,-69-195-553,1-1 0,1 0 0,16 22-1,-22-34-14,0 0-1,0 0 1,0-1 0,0 1-1,1-1 1,0 1-1,-1-1 1,1 0-1,0 0 1,0 0-1,0 0 1,0-1-1,0 1 1,0-1-1,1 0 1,-1 0-1,1 0 1,-1 0 0,0-1-1,1 1 1,-1-1-1,1 0 1,6 0-1,-7-1 9,-1 0 0,1 0-1,0 0 1,-1 0 0,1-1-1,-1 1 1,0-1 0,0 1-1,1-1 1,-1 0 0,0 0-1,0 0 1,0 0 0,-1 0-1,1 0 1,0 0 0,-1-1-1,0 1 1,2-5-1,19-56 501,-19 50-347,27-124 729,-7-1 1,8-187-1,-16 153-790,2-33-1434,-9 69-5179,-6 53-2056</inkml:trace>
</inkml:ink>
</file>

<file path=ppt/ink/ink4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5:46.063"/>
    </inkml:context>
    <inkml:brush xml:id="br0">
      <inkml:brushProperty name="width" value="0.025" units="cm"/>
      <inkml:brushProperty name="height" value="0.025" units="cm"/>
    </inkml:brush>
  </inkml:definitions>
  <inkml:trace contextRef="#ctx0" brushRef="#br0">40 662 10474,'0'0'1137,"-6"8"-80,1 2-627,3-7-228,0 0 1,1 0 0,-1 0-1,0 0 1,0 0-1,-1 0 1,1-1 0,-1 1-1,1-1 1,-6 4-1,13-31 791,13-27-492,35-68 0,-19 46-280,159-344 243,-192 417-465,0-1 0,-1 0-1,1 1 1,0-1-1,0 1 1,0-1-1,0 1 1,0-1 0,0 1-1,0 0 1,0-1-1,1 1 1,-1 0 0,0 0-1,1 0 1,2-2-1,-3 3 2,0 1 0,-1-1-1,1 0 1,0 0 0,-1 1-1,1-1 1,-1 0 0,1 1 0,0-1-1,-1 1 1,1-1 0,-1 1-1,1-1 1,-1 1 0,0-1-1,1 1 1,-1 0 0,1-1-1,-1 1 1,0-1 0,0 1-1,1 0 1,-1-1 0,0 1 0,0 0-1,0 0 1,0 1 0,9 72 94,-8-60-28,5 127 269,-5-77-117,3-1 0,2 1 0,16 66 0,-19-122-212,1 1-1,-1-1 1,1 0-1,0 1 1,1-2 0,0 1-1,1-1 1,-1 1 0,1-1-1,1-1 1,-1 1-1,1-1 1,0-1 0,15 11-1,38 34-6767,-44-31-3467</inkml:trace>
</inkml:ink>
</file>

<file path=ppt/ink/ink4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6:50.228"/>
    </inkml:context>
    <inkml:brush xml:id="br0">
      <inkml:brushProperty name="width" value="0.025" units="cm"/>
      <inkml:brushProperty name="height" value="0.025" units="cm"/>
    </inkml:brush>
  </inkml:definitions>
  <inkml:trace contextRef="#ctx0" brushRef="#br0">131 1 5061,'0'0'7650,"-9"1"-5942,7-1-1613,-1 0 0,0 1 0,1-1 0,-1 1 0,0 0 0,1 0 0,-1 0 0,1 0 0,0 0 0,-1 1 0,1-1 0,0 0 0,0 1 0,0 0 0,0 0 0,0 0 0,0 0 1,0 0-1,1 0 0,-1 0 0,1 0 0,-2 3 0,-2 6 211,1 1 0,0 0 0,0 0 0,-2 20-1,-11 68 470,-6 159-1,21 104-793,2-281 123,31 427-286,-4-126-415,-18 873 397,-13-709 752,4-524-560,1 4-53,-2 0-1,-6 42 1,7-68-6,0-1 1,0 1-1,0-1 1,0 1 0,0-1-1,0 1 1,0-1-1,0 1 1,0-1-1,0 1 1,0-1 0,0 1-1,-1-1 1,1 1-1,0-1 1,0 1-1,-1-1 1,1 0 0,0 1-1,0-1 1,-1 1-1,1-1 1,-1 0-1,1 1 1,0-1 0,-1 0-1,1 1 1,-1-1-1,1 0 1,-1 0-1,1 1 1,-1-1 0,1 0-1,-1 0 1,1 0-1,-1 0 1,1 0-1,-1 0 1,1 0 0,-1 0-1,1 0 1,-1 0-1,1 0 1,-1 0-1,1 0 1,-1 0 0,1 0-1,-1 0 1,1-1-1,-1 1 1,1 0-1,-1 0 1,1-1 0,0 1-1,-1 0 1,1 0-1,-1-1 1,-21-24-4660,2-6-783</inkml:trace>
</inkml:ink>
</file>

<file path=ppt/ink/ink4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6:50.601"/>
    </inkml:context>
    <inkml:brush xml:id="br0">
      <inkml:brushProperty name="width" value="0.025" units="cm"/>
      <inkml:brushProperty name="height" value="0.025" units="cm"/>
    </inkml:brush>
  </inkml:definitions>
  <inkml:trace contextRef="#ctx0" brushRef="#br0">11 0 13164,'0'0'3171,"-3"9"-1355,1-4-1687,1-1 1,0 1 0,0 0-1,0 0 1,0 1 0,1-1-1,0 0 1,0 0 0,0 0-1,2 9 1,2 1 98,0 0 0,1 0 0,7 15 0,93 215 530,145 370-449,-233-560-247,-11-32 76,1-1 0,1-1 1,1 1-1,15 26 0,-23-47-135,-1 0 0,0-1 0,0 1 1,0 0-1,0-1 0,1 1 0,-1-1 0,0 1 0,1-1 0,-1 1 1,0 0-1,1-1 0,-1 1 0,1-1 0,-1 1 0,1-1 0,-1 0 0,1 1 1,-1-1-1,1 1 0,-1-1 0,1 0 0,0 0 0,-1 1 0,1-1 0,0 0 1,-1 0-1,1 0 0,0 0 0,-1 1 0,1-1 0,0 0 0,-1 0 0,1 0 1,-1-1-1,1 1 0,0 0 0,-1 0 0,1 0 0,0 0 0,-1-1 1,1 1-1,0 0 0,-1 0 0,1-1 0,-1 1 0,1-1 0,-1 1 0,1 0 1,-1-1-1,1 1 0,-1-1 0,1 1 0,-1-1 0,0 1 0,1-1 0,-1 0 1,0 1-1,1-1 0,-1 1 0,0-1 0,1-1 0,12-43 56,34-302 827,-6 35-768,-1 119-355,-9 67-3850,-14 53-1962</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7.193"/>
    </inkml:context>
    <inkml:brush xml:id="br0">
      <inkml:brushProperty name="width" value="0.025" units="cm"/>
      <inkml:brushProperty name="height" value="0.025" units="cm"/>
    </inkml:brush>
  </inkml:definitions>
  <inkml:trace contextRef="#ctx0" brushRef="#br0">144 0 19186,'0'0'4719,"-4"9"-2130,-12 26-1972,-43 102 2560,52-119-2858,2 1 0,0-1 0,0 1-1,2 1 1,-2 32 0,5-51-317,0-1-1,0 1 0,0 0 1,0-1-1,0 1 1,0 0-1,0 0 1,1-1-1,-1 1 0,0-1 1,0 1-1,1 0 1,-1-1-1,0 1 0,1-1 1,-1 1-1,1 0 1,-1-1-1,1 1 1,-1-1-1,1 0 0,-1 1 1,1-1-1,-1 1 1,1-1-1,-1 0 1,1 1-1,0-1 0,-1 0 1,1 0-1,0 1 1,0-1-1,30-2 107,28-20 92,-59 22-197,6-3 2,7-3-13,0-1 0,1 1-1,0 1 1,0 1 0,0 0-1,1 1 1,-1 0 0,25-1-1,-38 4-3,0 0 0,1 0 0,-1 0 0,0 1 0,0-1 0,0 0 0,-1 0 0,1 1 0,0-1 0,0 0 0,0 1 0,0-1 0,0 1 0,0 0 0,0-1 0,-1 1 0,1 0 0,0-1 0,0 1 0,-1 0 0,1 0 0,-1-1 0,1 1 0,0 0 0,-1 0 0,1 1 0,0 1 4,-1-1 1,1 1 0,-1-1 0,0 1-1,1-1 1,-1 1 0,0 0 0,0-1-1,-1 1 1,0 3 0,0 0 51,-1-1-1,1 1 1,-1 0 0,0-1 0,-1 1-1,1-1 1,-1 0 0,-7 10 0,1-7-23,-1 1 1,0-2 0,0 1-1,-1-1 1,0-1-1,0 0 1,0-1 0,-1 0-1,-13 4 1,6-4-8,-1 0 1,1-1-1,-1-1 1,-40 1-1,58-4-12,0 1 0,1-2 0,-1 1 1,0 0-1,0 0 0,1 0 0,-1-1 0,0 1 0,0-1 0,1 1 0,-1-1 1,1 0-1,-1 0 0,-1-1 0,2 2-1,1-1 1,-1 0-1,1 1 1,-1-1-1,1 0 0,-1 1 1,1-1-1,0 0 1,-1 1-1,1-1 0,0 0 1,0 0-1,-1 1 1,1-1-1,0 0 0,0 0 1,0 1-1,0-1 1,0 0-1,0 0 0,0 0 1,1 0-1,0-3-24,0 1 0,0 0 0,0 0 1,1 0-1,0 0 0,0 0 0,0 1 0,0-1 0,0 1 0,0-1 0,0 1 1,1-1-1,3-1 0,13-9-2436,0 2 1,1 0 0,36-14-1,-11 7-4235</inkml:trace>
</inkml:ink>
</file>

<file path=ppt/ink/ink4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1:38:59.085"/>
    </inkml:context>
    <inkml:brush xml:id="br0">
      <inkml:brushProperty name="width" value="0.025" units="cm"/>
      <inkml:brushProperty name="height" value="0.025" units="cm"/>
    </inkml:brush>
  </inkml:definitions>
  <inkml:trace contextRef="#ctx0" brushRef="#br0">155 151 6566,'0'0'-219,"-9"5"396,-39 16 681,-44 14 4807,91-35-5606,1 0 0,0 0 0,-1 1-1,1-1 1,0 0 0,0 0 0,-1 0 0,1 0 0,0 0-1,0 0 1,-1 1 0,1-1 0,0 0 0,0 0 0,0 0-1,-1 0 1,1 1 0,0-1 0,0 0 0,0 0 0,0 1-1,0-1 1,-1 0 0,1 0 0,0 1 0,0-1 0,0 0-1,0 0 1,0 1 0,0-1 0,0 0 0,0 1 0,0-1-1,0 0 1,0 0 0,0 1 0,0-1 0,0 0 0,0 0-1,0 1 1,1-1 0,-1 0 0,0 1 0,0-1 0,0 0-1,0 0 1,1 1 0,15 14 1158,26 12-393,-39-26-639,13 8 94,1-2 0,0 0 0,1 0 0,0-2 1,0 0-1,33 4 0,114-1 976,-23-2-1090,461 12 393,-465-18-491,1276 0 93,-867-34-72,-37 0-16,-265 31 58,603-25 834,-605 7-820,274-13-5,366 17 94,149-1 52,-249 7 222,-213-26-400,-12-1 74,-549 38-189,572-22 657,-415 1-522,80-5 232,39 23 313,-276 4-628,1 1-1,0-1 0,-1 1 0,0 1 1,0 0-1,1 0 0,-2 1 0,1 0 1,15 10-1,-7-3 1034,-3-3-2887,-6 0-3981,-8-4-1026</inkml:trace>
</inkml:ink>
</file>

<file path=ppt/ink/ink4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1.754"/>
    </inkml:context>
    <inkml:brush xml:id="br0">
      <inkml:brushProperty name="width" value="0.025" units="cm"/>
      <inkml:brushProperty name="height" value="0.025" units="cm"/>
    </inkml:brush>
  </inkml:definitions>
  <inkml:trace contextRef="#ctx0" brushRef="#br0">5182 315 5830,'0'0'5866,"-8"-7"-5481,1 1-263,-1 0 0,0 0 1,-1 1-1,1 0 0,-1 1 1,0 0-1,0 0 0,0 1 0,0 0 1,-11-2-1,-205-15 1463,23 3-570,-200-19 738,57 7-816,-17-16-82,-280-30-596,-3 41-1,508 38 40,1 7-1,0 5 0,1 6 0,1 6 0,-139 49 0,183-49-305,-441 158 347,484-165-270,1 3 0,0 1 0,2 2 0,2 3-1,0 1 1,-62 61 0,77-65-21,1 2-1,2 1 0,0 1 1,3 1-1,0 0 0,2 2 1,2 1-1,1 0 1,-18 59-1,13-16-40,3 0 0,4 1 0,4 1 0,2 0 0,5 116 1,7-165-13,0 0 0,2 0 0,1 0 0,2-1 0,1 0 0,1-1 0,1 0 0,2-1 0,1 0 0,1-1 0,1-1 0,1-1 0,2 0 1,34 34-1,-11-18-8,1-2-1,2-2 1,1-2 0,2-2 0,2-2 0,99 44 0,-36-30 23,2-5 0,1-6 0,2-4 0,171 19 0,493-2 31,-611-44-30,1-8-1,297-47 1,-331 23-36,-3-6 0,-1-7 0,-1-5-1,235-120 1,-268 111-44,-3-4-1,-3-5 0,-2-3 0,-4-5 1,-3-3-1,108-124 0,-136 132 79,-3-2 0,49-81 0,-87 123 3,-1-1 1,-2-1-1,-1 0 1,-2 0-1,0-2 0,-3 1 1,0-1-1,6-64 1,-13 60 54,-1 0 0,-1 0 0,-2 0 0,-2 1-1,-1-1 1,-2 1 0,-2 1 0,0-1 0,-3 2 0,0 0 0,-3 0 0,-27-45 0,10 24 114,-1 1-1,-3 2 1,-1 1 0,-58-55-1,80 89-156,-2 0 0,0 2 1,-1 0-1,-1 1 0,0 0 0,0 2 0,-1 1 0,0 0 0,-1 2 1,0 0-1,-1 1 0,0 2 0,0 0 0,-40-2 0,21 7-664,0 2-1,0 2 0,0 2 1,-71 20-1,-53 18-4639</inkml:trace>
</inkml:ink>
</file>

<file path=ppt/ink/ink4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57.609"/>
    </inkml:context>
    <inkml:brush xml:id="br0">
      <inkml:brushProperty name="width" value="0.025" units="cm"/>
      <inkml:brushProperty name="height" value="0.025" units="cm"/>
    </inkml:brush>
  </inkml:definitions>
  <inkml:trace contextRef="#ctx0" brushRef="#br0">1721 110 5381,'-3'-3'5051,"-10"-5"-2964,-4-2-386,-1 0 1,0 2 0,-32-11 0,2 5 150,-75-11 0,43 17-1671,-1 3-1,-117 9 1,62 0 211,55-3 15,-48-1-66,-244 31 0,355-27-279,0 0 0,1 1 0,0 1 1,0 0-1,0 1 0,1 1 0,0 1 0,0 0 0,1 1 0,1 1 0,-1 0 1,2 1-1,0 0 0,-22 28 0,23-24 11,1 1 0,0 0 0,2 0 0,0 2 0,1-1 0,0 1 0,2 0 0,0 0 0,2 0 0,0 1 0,1 0 0,1 0 0,0 24 0,2-33-59,0 0-1,1 0 1,0 0 0,1 0 0,0 0-1,1-1 1,0 1 0,0-1 0,7 13-1,-6-16 52,0-1-1,1 1 1,0-1-1,0 0 1,0 0 0,1 0-1,0-1 1,0 0-1,0 0 1,1 0-1,0-1 1,0 0-1,11 5 1,3-1 33,0-1 0,0-1 0,1 0 0,0-2 0,36 3 1,116-3 80,-118-5-114,65-2 11,-1-6 0,140-29 1,233-74 25,-458 103-58,0-2 1,39-17 0,-62 23 80,1-1-1,-1-1 1,-1 0 0,1-1 0,-1 0 0,-1 0 0,1-1 0,-1-1-1,8-10 1,-15 17-99,-1 0-1,0-1 0,1 1 0,-2-1 0,1 1 1,0-1-1,-1 0 0,1 0 0,-1 0 1,0 0-1,-1 0 0,1 0 0,-1 0 1,1 0-1,-1 0 0,0 0 0,-1-6 0,-1 4 45,0-1 0,0 1 0,0-1 0,-1 1 0,0 0 0,0 0-1,0 0 1,-1 0 0,-7-8 0,-8-6 132,-1 0 1,-1 2-1,0 0 1,-25-15-1,38 27-194,-18-12-157,1 2 1,-2 0-1,0 2 0,-35-14 1,54 25 30,-1 0 0,1 0 0,-1 1 0,0 0 0,1 0 0,-1 1 0,0 0 0,0 1 0,0 0 0,0 0 0,0 1 0,0 0 0,0 0 1,0 1-1,0 0 0,1 1 0,-1 0 0,-14 8 0,5 1-3197,0 2 0,-17 16-1,5-1-5951</inkml:trace>
</inkml:ink>
</file>

<file path=ppt/ink/ink4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2:06.158"/>
    </inkml:context>
    <inkml:brush xml:id="br0">
      <inkml:brushProperty name="width" value="0.025" units="cm"/>
      <inkml:brushProperty name="height" value="0.025" units="cm"/>
    </inkml:brush>
  </inkml:definitions>
  <inkml:trace contextRef="#ctx0" brushRef="#br0">1660 212 5605,'0'0'8248,"-3"-9"-6678,-23-83 3352,25 91-4791,0 0 0,0 0-1,0-1 1,0 1 0,0 0 0,0 0 0,0 0 0,0 0 0,0 1 0,0-1 0,-1 0 0,1 0 0,0 1 0,-1-1 0,1 1 0,0-1 0,-1 1 0,1-1 0,-1 1 0,1 0 0,-1 0 0,1 0 0,-2 0 0,-44 1 307,31-1 86,-113-2 1158,-121 4-1186,12 1 1041,157-5-1359,0 3 0,-89 13 0,107-4-193,-101 20 107,145-24-79,-1 0-1,2 1 1,-1 1 0,1 1-1,0 0 1,-22 17 0,19-11-6,2 0 0,0 1 0,1 1 0,0 1 1,2 0-1,0 2 0,1-1 0,-15 29 1,24-37-11,0 0 1,1 1 0,1 0 0,0 0 0,1 1 0,0-1 0,1 0 0,0 1-1,1 0 1,0-1 0,1 1 0,1 0 0,0 0 0,1-1 0,0 1 0,0-1-1,9 24 1,-6-25 9,0 1-1,0-1 1,1 0-1,0 0 0,1-1 1,1 1-1,-1-2 1,1 1-1,1-1 0,0 0 1,0-1-1,1 0 1,0 0-1,18 9 0,-10-7 19,2-2 0,-1 0-1,1-1 1,0-1 0,0-1 0,1-1-1,41 3 1,10-1 29,0-3 0,1-3 0,-1-4 1,0-3-1,0-3 0,107-29 0,362-153 74,-509 180-81,-2-1 1,1-1-1,-2-2 0,33-23 1,-53 32 40,0 1 0,-1-1 0,0-1 0,-1 1 0,0-1 0,0-1 0,-1 1 0,1-1 0,-2 0 0,1 0 0,-2-1 0,1 0 0,-1 0 0,-1 0 0,1 0 0,-2-1 0,2-11-1,-2 5-27,-1 1-1,-1-1 0,0 0 1,-2 1-1,0 0 0,0-1 0,-2 1 1,0 0-1,-1 0 0,0 1 1,-16-30-1,16 36-33,0 0 0,-1 0-1,0 1 1,-1 0 0,0 0 0,0 0 0,0 1 0,-1 0 0,0 1-1,-1-1 1,0 2 0,0-1 0,0 1 0,0 1 0,-1-1 0,0 2 0,1-1-1,-1 2 1,-1-1 0,-10-1 0,-7 1-528,0 1 1,-1 2-1,1 0 1,-55 9-1,67-6-15,-1 1-1,1 0 1,0 1 0,1 1-1,-1 0 1,1 2-1,0-1 1,1 2-1,-24 17 1,26-14-6247,7-6-3293</inkml:trace>
</inkml:ink>
</file>

<file path=ppt/ink/ink4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2:10.384"/>
    </inkml:context>
    <inkml:brush xml:id="br0">
      <inkml:brushProperty name="width" value="0.025" units="cm"/>
      <inkml:brushProperty name="height" value="0.025" units="cm"/>
    </inkml:brush>
  </inkml:definitions>
  <inkml:trace contextRef="#ctx0" brushRef="#br0">239 254 8904,'-9'4'3214,"-3"1"-3081,1 0-1,0 1 1,0 1 0,0 0-1,1 0 1,0 1 0,1 0-1,0 1 1,0 0 0,1 0-1,0 1 1,-8 12-1,2 6 126,0 1 0,2 0 0,1 0-1,1 1 1,2 1 0,1 0 0,-5 55-1,5 16 423,8 104 0,0-159-612,3 0 0,18 88 0,-17-115-78,0-1 0,2 0-1,0 0 1,1 0 0,1-1 0,0 0-1,2-1 1,0 0 0,18 21 0,-25-33 3,0-1 0,0 0 0,1 0 0,-1 0 0,1-1 0,0 1 0,0-1 0,0 0 1,0-1-1,1 1 0,-1-1 0,1 0 0,0-1 0,-1 1 0,1-1 0,0 0 0,0 0 0,0-1 0,0 0 1,8-1-1,-5 0 94,-1-1-1,0 0 1,-1-1 0,1 0 0,0 0 0,-1 0 0,0-1 0,1 0 0,-1-1 0,-1 0 0,1 0-1,-1 0 1,0-1 0,6-7 0,11-15 302,-2 0 0,-1-1 0,-1-1 0,-1-1 0,-2-1 0,-2 0 0,19-59-1,-9 8 395,25-173 0,-37 163-474,-3-1 1,-4-1-1,-13-160 1,6 238-254,0 0 0,-2 0 0,0 0-1,-1 1 1,-1 0 0,0 0 0,-14-25 0,18 37-63,0 1 1,-1-1 0,1 1-1,-1-1 1,0 1 0,1 0-1,-2 0 1,1 0 0,0 0-1,-1 1 1,1-1 0,-1 1-1,1 0 1,-1 0 0,0 1-1,0-1 1,0 1 0,0-1 0,0 1-1,-1 0 1,1 1 0,0-1-1,0 1 1,-1 0 0,1 0-1,0 0 1,0 1 0,-1-1-1,1 1 1,0 0 0,0 0-1,0 1 1,0-1 0,0 1-1,-7 4 1,-2 1-302,1 0-1,1 2 1,-1-1-1,1 1 1,1 1-1,-14 15 1,-54 73-2507,58-71 1821,-44 59-3266,4-4-2675</inkml:trace>
</inkml:ink>
</file>

<file path=ppt/ink/ink4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2:23.228"/>
    </inkml:context>
    <inkml:brush xml:id="br0">
      <inkml:brushProperty name="width" value="0.025" units="cm"/>
      <inkml:brushProperty name="height" value="0.025" units="cm"/>
    </inkml:brush>
  </inkml:definitions>
  <inkml:trace contextRef="#ctx0" brushRef="#br0">520 1 5958,'-13'5'6443,"-5"5"-6291,1 1-1,0 0 1,1 1 0,0 1-1,1 1 1,1 0-1,0 1 1,0 0 0,-15 24-1,-15 27 460,2 1-1,3 3 1,3 1-1,4 1 1,2 2-1,4 1 1,3 1-1,3 1 1,4 1-1,3 0 0,4 1 1,3 0-1,5 90 1,4-129-577,2 0 0,1 0 1,2 0-1,2-1 0,20 51 0,-21-69-35,0 1-1,1-1 0,2-1 1,0 0-1,1 0 0,1-1 1,0-1-1,2 0 0,0-2 0,29 25 1,-38-36 15,1 1 1,-1-1-1,1-1 1,0 0-1,0 0 1,0 0-1,1-1 1,0 0-1,-1-1 1,1 0-1,0 0 1,0-1 0,0 0-1,0-1 1,0 0-1,0 0 1,0-1-1,12-2 1,-10 0 133,0-1 1,0 0 0,-1-1 0,1 0 0,-1 0 0,0-2-1,0 1 1,-1-1 0,0 0 0,0-1 0,-1 0 0,0 0-1,12-17 1,6-11 484,-1-2 0,-3 0 0,-1-2 0,-2 0-1,-1-1 1,14-55 0,-2-13 155,20-145 0,-34 145-637,-4 1-1,-5-1 1,-5-1-1,-17-167 1,9 239-204,-1 0 1,-16-53-1,19 78 34,-1 1-1,0 0 0,-1 0 1,0 1-1,0-1 0,-1 1 1,-1 1-1,0-1 0,0 1 1,-17-14-1,22 21-75,-1 0 0,0 0 0,0 0 0,0 1 0,0 0 0,0-1 0,0 2 0,0-1 0,-1 0 0,1 1 0,-1 0 0,1 0 0,-1 0 0,0 0 0,1 1 0,-1 0 0,1 0-1,-1 0 1,0 1 0,1-1 0,-1 1 0,0 0 0,1 1 0,0-1 0,-1 1 0,1-1 0,0 1 0,0 1 0,0-1 0,-7 6 0,-4 4-1203,1 1 0,0 0 0,1 1 0,1 0 0,0 1-1,-10 19 1,-17 25-5380</inkml:trace>
</inkml:ink>
</file>

<file path=ppt/ink/ink4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2:50.703"/>
    </inkml:context>
    <inkml:brush xml:id="br0">
      <inkml:brushProperty name="width" value="0.025" units="cm"/>
      <inkml:brushProperty name="height" value="0.025" units="cm"/>
    </inkml:brush>
  </inkml:definitions>
  <inkml:trace contextRef="#ctx0" brushRef="#br0">768 0 6919,'-41'17'719,"0"2"0,1 1 0,1 3 0,1 1 0,1 1 0,1 2 0,2 2 0,0 1 0,2 2 0,2 1 0,1 1 0,-45 69 0,37-44-497,3 2 0,2 1 0,3 1 0,3 1 0,2 2 0,4 0 0,2 2-1,4 0 1,2 0 0,3 1 0,4 1 0,2-1 0,8 82 0,-1-122-218,0 0 0,2 0 0,2-1 0,0 0 0,2 0 0,1-1 0,1 0 0,2 0 0,0-2-1,20 27 1,-24-38 37,1 0 0,1-1 0,0 0 0,0-1 0,2 0 0,-1-1 0,2-1 0,-1 0-1,1 0 1,1-2 0,-1 0 0,1-1 0,1 0 0,-1-2 0,1 0 0,0 0 0,34 3-1,-19-7 434,0-2 0,-1-1 1,1-2-1,-1 0 0,0-3 0,0 0 0,-1-2 0,0-1 0,0-2 0,-1 0 0,52-33 0,-29 12 19,-2-2 0,-1-2 1,-2-3-1,-2-1 0,50-60 1,-52 50-154,-3-2 0,-2-3 0,-3 0 0,-2-2 0,-2-2 0,29-83 0,-41 90-209,-3-1 0,-2-1-1,-2 0 1,-3-1 0,-2 0 0,-3 0 0,-5-104 0,0 139-130,-2 0 1,-1 0 0,-1 1-1,0-1 1,-2 1-1,0 0 1,-1 1 0,-16-27-1,17 34-13,-1 1-1,0-1 1,-1 1-1,-1 1 1,1-1-1,-2 2 1,1-1 0,-1 2-1,-1-1 1,0 1-1,0 1 1,0 0-1,-21-7 1,8 6-160,-1 1 1,-1 1-1,1 2 0,-1 1 1,0 0-1,1 2 1,-1 2-1,0 0 1,0 1-1,0 2 0,1 1 1,-47 14-1,-9 9-1643,2 4-1,-122 66 1,116-55-4105,23-14-6850</inkml:trace>
</inkml:ink>
</file>

<file path=ppt/ink/ink4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14.896"/>
    </inkml:context>
    <inkml:brush xml:id="br0">
      <inkml:brushProperty name="width" value="0.025" units="cm"/>
      <inkml:brushProperty name="height" value="0.025" units="cm"/>
    </inkml:brush>
  </inkml:definitions>
  <inkml:trace contextRef="#ctx0" brushRef="#br0">357 154 5573,'0'0'684,"-1"-9"1355,1-4-1497,-6-53 2937,6 62-3139,-1 1 0,0-1-1,0 0 1,0 0 0,0 0 0,0 1 0,-1-1-1,1 0 1,-1 1 0,0 0 0,0-1-1,0 1 1,-1 0 0,-2-3 0,2 4-186,0 1 1,1 0-1,-1 0 1,0 0 0,0 0-1,1 0 1,-1 1-1,0-1 1,0 1-1,0 0 1,0 0-1,0 0 1,0 0 0,0 0-1,1 1 1,-1 0-1,0-1 1,0 1-1,0 0 1,1 0-1,-1 0 1,0 1 0,1-1-1,-1 0 1,1 1-1,0 0 1,-5 3-1,-6 6 96,1 0-1,-1 1 0,-13 18 0,24-27-187,-19 23 126,1 0 0,2 2 0,1 1 0,1 0-1,1 1 1,1 0 0,2 1 0,2 1 0,0 0 0,3 0 0,0 1-1,2 0 1,1 0 0,2 0 0,4 60 0,-1-85-183,0 1 0,0-1 1,1 0-1,0 0 1,0 0-1,1 0 0,0 0 1,1 0-1,0-1 0,0 1 1,0-1-1,1 0 0,9 10 1,-11-14 4,0 0 0,1 0 1,-1 0-1,1 0 0,0-1 0,0 1 1,0-1-1,0 0 0,0 0 0,0-1 1,1 1-1,-1-1 0,1 0 1,-1 0-1,1 0 0,-1-1 0,1 1 1,-1-1-1,1 0 0,0-1 0,-1 1 1,1-1-1,-1 0 0,1 0 1,-1 0-1,6-3 0,1-1 125,0-1 0,-1-1-1,1 1 1,-2-2 0,1 1 0,-1-1 0,0-1 0,-1 0-1,0 0 1,14-20 0,-5 2 319,0 0 0,-2-1 0,13-32 0,-8 7-66,-2 0-1,-3-1 0,-1 0 1,-3-1-1,-3-1 1,3-94-1,-11 148-378,0 0 0,0 0 0,0 0-1,0 0 1,-1 0 0,1 0 0,-1 0 0,1 0-1,-1 0 1,1 0 0,-1 0 0,0 1 0,0-1-1,0 0 1,0 1 0,0-1 0,0 0 0,-1 1 0,1-1-1,0 1 1,-4-3 0,2 3-61,1 0 0,-1-1 0,0 1 0,0 0 0,0 1 0,0-1-1,-1 0 1,1 1 0,0 0 0,0-1 0,0 1 0,-5 1 0,-10 2-1554,0 0 0,0 2 0,-32 12 0,32-11-1438,-15 4-3671</inkml:trace>
</inkml:ink>
</file>

<file path=ppt/ink/ink4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47.136"/>
    </inkml:context>
    <inkml:brush xml:id="br0">
      <inkml:brushProperty name="width" value="0.025" units="cm"/>
      <inkml:brushProperty name="height" value="0.025" units="cm"/>
    </inkml:brush>
  </inkml:definitions>
  <inkml:trace contextRef="#ctx0" brushRef="#br0">3902 184 14798,'-67'-32'179,"0"3"0,-2 3 0,-1 3 1,-2 3-1,1 3 0,-2 3 0,0 4 0,-145-3 0,-130 23-91,-544 85 0,652-56 90,-290 85-1,414-88 66,1 5 0,2 5 0,2 5 0,-149 92 0,222-119-11,1 2 0,2 2 0,0 1-1,2 2 1,-54 63 0,71-73-180,1 1 1,2 0-1,0 1 0,1 1 0,1 0 1,1 0-1,1 1 0,2 0 0,0 0 0,2 1 1,-3 37-1,4-22-47,3-1 0,1 1 0,2-1 0,2 1 0,1-1 0,15 53 0,-14-71 19,2 0 0,0-1 0,2 0 0,0 0 0,1-1 0,1-1 0,1 1 0,1-2 0,0 0 0,2-1 0,-1 0 0,33 25 0,-14-19 144,1-1 0,1-2 0,0-1 0,2-2 0,0-2 0,0-1 0,43 9 0,27 1 49,153 14-1,-29-19-94,1-11-1,307-29 0,457-119-100,-317-25-27,-579 131 244,-1-5 1,-3-3-1,-1-5 0,137-90 0,-203 117-148,-1-2 0,0-1 0,-2-1 0,-1-2 0,-1 0 0,23-31 0,-41 47-72,0 1-1,-1-1 1,0-1 0,-1 1 0,0-1 0,0 0 0,-1 0 0,-1 0 0,0 0-1,0-1 1,-1 0 0,-1 1 0,0-1 0,0 0 0,-1 0 0,-1 1 0,0-1 0,-1 0-1,0 0 1,0 1 0,-2 0 0,-6-18 0,1 11-5,-2-1 0,0 2 0,-1 0 0,-1 0 0,0 1 0,-2 1 0,1 0 0,-2 1 1,-33-24-1,-5 2 14,0 3 1,-60-26-1,7 11-25,-2 6-1,-2 4 1,-1 5-1,-133-21 0,-111 2-2360,-1 18-4492,144 17-3206</inkml:trace>
</inkml:ink>
</file>

<file path=ppt/ink/ink4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5:42.023"/>
    </inkml:context>
    <inkml:brush xml:id="br0">
      <inkml:brushProperty name="width" value="0.025" units="cm"/>
      <inkml:brushProperty name="height" value="0.025" units="cm"/>
    </inkml:brush>
  </inkml:definitions>
  <inkml:trace contextRef="#ctx0" brushRef="#br0">363 64 4420,'-10'-2'630,"-227"-58"4586,235 60-5175,0-1 1,1 1 0,-1 0 0,0-1 0,1 1-1,-1 0 1,0 0 0,1 0 0,-1 1-1,0-1 1,1 0 0,-1 1 0,0-1-1,1 1 1,-1-1 0,0 1 0,1 0-1,-1-1 1,1 1 0,0 0 0,-1 0 0,1 0-1,0 0 1,-1 1 0,1-1 0,0 0-1,0 0 1,0 1 0,0-1 0,0 1-1,0-1 1,1 1 0,-1-1 0,0 1-1,1-1 1,-2 4 0,-2 9-67,0 0-1,1 1 1,-3 21-1,3-15 125,-16 96-31,5 0 0,2 152-1,13-253-12,1-1 1,0 0-1,2 0 0,-1-1 0,1 1 0,1-1 0,1 1 0,0-2 0,1 1 0,0-1 1,1 0-1,12 15 0,-2-5 147,1 0 1,1-2 0,1 0-1,1-1 1,35 24 0,-50-39-195,-1-1 0,0 0 0,1 0 0,0-1 0,0 0-1,0 0 1,0-1 0,1 0 0,-1 0 0,0-1 0,1 1 0,0-2 0,12 1 0,-14-2-3,0 0 0,1 0 0,-1-1 0,0 0 0,0 0 0,0 0 1,0-1-1,0 0 0,0 0 0,-1 0 0,1-1 0,-1 0 0,0 0 0,0 0 0,-1-1 0,6-6 0,7-11 7,-1-1 0,-2 0 0,0-1-1,-1 0 1,-2-1 0,0-1-1,-2 1 1,-1-2 0,10-51-1,-6-3 143,-3 0-1,-2-86 0,-11 9 1469,2 137-1336,-1 0-1,-1 0 1,-1 0 0,-1 1 0,-11-28-1,16 47-260,1-1-1,-1 1 0,0 0 1,1-1-1,-1 1 0,0-1 1,0 1-1,0 0 0,0 0 1,0 0-1,0 0 0,0-1 1,-1 1-1,1 1 0,-3-3 1,4 3-21,-1 0 0,0 0 0,0 0 0,0 0-1,1 0 1,-1 0 0,0 0 0,0 0 0,0 0 0,0 0 0,1 0 0,-1 0 0,0 1 0,0-1 0,1 0 0,-1 0 0,0 1 0,0-1 0,1 1 0,-1-1 0,-1 2 0,-3 3-150,0 1 1,0 0-1,0 0 0,1 0 1,-5 10-1,-5 4-962,-19 11-1930,-15-8-2273</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8.128"/>
    </inkml:context>
    <inkml:brush xml:id="br0">
      <inkml:brushProperty name="width" value="0.025" units="cm"/>
      <inkml:brushProperty name="height" value="0.025" units="cm"/>
    </inkml:brush>
  </inkml:definitions>
  <inkml:trace contextRef="#ctx0" brushRef="#br0">135 101 19603,'0'0'11562,"-9"0"-10985,3 0-557,0 1-1,0 0 1,1 1-1,-1-1 1,0 1-1,1 0 1,-1 1-1,1-1 1,-1 1-1,1 0 1,0 1-1,1-1 1,-1 1-1,0 0 0,1 0 1,0 0-1,0 0 1,0 1-1,1 0 1,-1 0-1,1 0 1,-4 8-1,6-11 5,-1 1-1,1 0 0,0-1 0,-1 1 0,1-1 0,1 1 0,-1 0 0,0 0 0,1 0 1,-1 0-1,1-1 0,0 1 0,0 0 0,0 0 0,1 3 0,-1-5-17,1 0 0,0 1 1,0-1-1,0 0 0,0 0 0,0 0 0,0 0 0,0 0 1,0 0-1,0-1 0,0 1 0,0 0 0,1-1 0,-1 1 0,0 0 1,0-1-1,1 1 0,-1-1 0,0 0 0,1 0 0,-1 1 1,1-1-1,-1 0 0,0 0 0,1 0 0,-1 0 0,1-1 1,-1 1-1,0 0 0,3-1 0,3-1-5,0 0 0,-1 0 1,1 0-1,0-1 0,-1 0 0,1-1 0,-1 1 0,0-1 1,0-1-1,-1 1 0,1-1 0,-1 0 0,0 0 0,0 0 1,0-1-1,3-6 0,-2 4-1,0 0-1,-1 0 1,0-1 0,-1 1-1,0-1 1,0 0 0,-1 0-1,0 0 1,0-1 0,-1 1-1,1-16 1,-3 25 0,0-1 0,0 1 0,0 0 0,0 0 0,0 0 0,0-1 0,0 1 0,0 0 0,0 0 0,0-1 0,0 1 0,0 0 0,0 0 0,0 0 0,0-1 0,0 1 0,0 0 0,0 0 0,0 0 0,0-1 0,0 1 0,-1 0 0,1 0 0,0 0 0,0 0 0,0-1 0,0 1 0,0 0 0,-1 0 0,1 0 0,0 0 0,0 0 0,0-1 0,-1 1 0,1 0 0,0 0 0,0 0 0,0 0 0,-1 0 0,1 0 0,0 0 0,0 0 0,0 0 0,-1 0 0,-10 7 0,-8 14 0,17-19 0,1 0 0,-1-1 0,1 2 0,0-1 0,0 0 0,0 0 0,0 0 0,0 0 0,0 1 0,1-1 0,-1 0 0,1 1 0,0-1 0,-1 1 0,1-1 0,0 1 0,0-1 0,1 0 0,-1 1 0,0-1 0,2 4 0,-1-4 0,1-1 0,-1 1 0,1-1 0,-1 1 0,1-1 0,0 0 0,-1 1 0,1-1 0,0 0 0,0 0 0,0 0 0,0-1 0,0 1 0,0 0 0,0-1 0,0 1 0,0-1 0,0 0 0,1 0 0,-1 0 0,0 0 0,0 0 0,4-1 0,0 1 0,1-2 0,-1 1 0,0-1 0,1 0 0,-1 0 0,0 0 0,0-1 0,0 0 0,-1 0 0,1-1 0,-1 0 0,0 0 0,6-5 0,-2 1 0,-1 0 0,0-1 0,0 0 0,-1 0 0,0-1 0,8-15 0,-33 53 0,15-24 0,-1 1 0,1-1 0,0 1 0,0 0 0,0 0 0,0 0 0,1 1 0,0-1 0,0 0 0,1 1 0,0-1 0,-1 1 0,2 0 0,-1-1 0,1 1 0,0 0 0,1 10 0,0-15 0,-1 0 0,1 0 0,0 0 0,0-1 0,0 1 0,0 0 0,1 0 0,-1-1 0,0 1 0,0 0 0,0-1 0,0 0 0,1 1 0,-1-1 0,0 0 0,1 1 0,-1-1 0,0 0 0,1 0 0,-1 0 0,0 0 0,0 0 0,1 0 0,1-1 0,34-5 0,-30 3 0,0-1 0,0 1 0,0-1 0,-1 0 0,0-1 0,0 1 0,0-1 0,0-1 0,5-5 0,-8 7 0,0 0 0,1 0 0,-1 0 0,0-1 0,-1 1 0,1-1 0,-1 1 0,0-1 0,0 0 0,-1 0 0,1 0 0,-1 0 0,0 0 0,0-6 0,-5 7 0,-6 9 0,-6 10 0,-16 36 0,31-48 0,-1-1 0,1 1 0,0 0 0,0 0 0,0 0 0,0-1 0,1 1 0,-1 0 0,1 0 0,0 0 0,0 0 0,0 0 0,0 0 0,0 0 0,1 0 0,-1 0 0,1 0 0,1 3 0,-1-5 0,1 0 0,0 0 0,-1 0 0,1 0 0,-1 0 0,1 0 0,0-1 0,0 1 0,-1-1 0,1 1 0,0-1 0,0 0 0,0 0 0,0 1 0,-1-1 0,1-1 0,2 1 0,41-2 0,-38 1 0,64-10 0,-53 7 0,1 0 0,-1 2 0,1 0 0,26 2 0,-45 0 0,1 1 0,-1-1 0,1 1 0,-1-1 0,0 1 0,1-1 0,-1 1 0,0-1 0,1 1 0,-1-1 0,0 1 0,0 0 0,1-1 0,-1 1 0,0-1 0,0 1 0,0 0 0,0-1 0,0 1 0,0 0 0,0-1 0,0 1 0,0 0 0,-1 3 0,0-16 0,-4-132 0,8 142 0,0 1 0,0 1 0,0-1 0,0 0 0,0 1 0,0-1 0,0 1 0,0 0 0,0 0 0,5 1 0,-4-1 0,25 0-2537,42 0-12126,-47 0 3068</inkml:trace>
</inkml:ink>
</file>

<file path=ppt/ink/ink4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04.994"/>
    </inkml:context>
    <inkml:brush xml:id="br0">
      <inkml:brushProperty name="width" value="0.025" units="cm"/>
      <inkml:brushProperty name="height" value="0.025" units="cm"/>
    </inkml:brush>
  </inkml:definitions>
  <inkml:trace contextRef="#ctx0" brushRef="#br0">7579 1210 17392,'-13'-11'280,"-119"-95"784,-178-109 0,-349-131-1099,473 265-9,-330-93 0,187 94 87,-492-56-1,-351 76 1400,959 65-1054,0 9 0,1 10 0,2 9 0,1 9 0,-250 85 0,299-72-344,3 8 1,3 6 0,4 7-1,2 6 1,5 7 0,3 6 0,-141 126-1,214-162-46,3 3-1,3 4 0,2 1 0,-91 140 1,122-161-12,3 2 0,1 1 1,2 0-1,3 2 1,1 0-1,3 1 1,3 1-1,1 0 0,-3 69 1,11-61 25,3-1-1,3 1 1,3-1 0,2 0 0,3-1-1,29 94 1,-15-83 19,2-1-1,4-1 1,3-2-1,82 121 1,-54-105-3,4-3 0,4-2-1,2-4 1,4-3 0,3-3 0,2-4 0,3-3 0,103 53 0,-25-29 54,3-8 1,4-8-1,2-7 0,3-7 1,208 36-1,-75-39 35,2-14-1,376-3 0,-304-39 120,381-57-1,369-131 276,-196-56-391,-755 186-110,-4-8 0,-2-7 0,172-107 0,-265 136 5,-2-4 0,-3-4 0,-2-2-1,-3-4 1,-3-3 0,75-93 0,-113 119 44,-2-2 1,-1 0-1,-3-2 1,-1-1-1,28-78 1,-40 87 72,-1-2 0,-2 1 0,-1-1 0,-2 0 0,-2-1 1,-1 1-1,-2-1 0,-6-43 0,1 49-60,-1 0 0,-2 1-1,-1 0 1,-1 0 0,-2 1 0,-1 0-1,-23-39 1,10 29-45,-1 1 0,-2 2-1,-1 0 1,-55-50 0,12 24-42,-4 3 1,-1 4-1,-4 3 1,-132-66-1,8 23 7,-5 9-1,-334-92 1,-463-50 7,396 122-690,156 30-1212,3-14-3778,159 21-4040</inkml:trace>
</inkml:ink>
</file>

<file path=ppt/ink/ink4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4.721"/>
    </inkml:context>
    <inkml:brush xml:id="br0">
      <inkml:brushProperty name="width" value="0.025" units="cm"/>
      <inkml:brushProperty name="height" value="0.025" units="cm"/>
    </inkml:brush>
  </inkml:definitions>
  <inkml:trace contextRef="#ctx0" brushRef="#br0">1048 42 9865,'-52'-9'760,"-1"1"-1,1 3 1,-1 3-1,-71 5 1,93 0-595,-1 2 0,1 1 1,1 1-1,0 2 0,0 1 0,0 1 1,1 2-1,-43 25 0,40-17 82,1 2 0,1 1-1,2 1 1,0 1 0,1 2 0,2 1-1,1 0 1,1 2 0,-24 44-1,31-47-14,2 1 0,0 0 0,2 1-1,1 0 1,2 1 0,1 0-1,1 1 1,1 0 0,2 0 0,2 0-1,1 45 1,2-64-73,1 1-1,0 0 1,1-1-1,1 1 1,0-1-1,0 0 1,1 0-1,1 0 1,0-1-1,1 0 1,0 0 0,1-1-1,12 14 1,-7-12-62,1 1 0,1-2 0,0 0 0,0 0 0,2-2 0,-1 0 0,1-1 0,30 12 1,-4-6-28,0-3 0,1-1 1,1-2-1,0-3 1,0-1-1,0-2 0,61-4 1,-62-2 59,0-1 1,0-3 0,0-1-1,-1-3 1,-1-1 0,0-2-1,0-2 1,-2-1 0,0-3-1,38-24 1,-53 27 165,-1 0-1,-1-2 1,0 0-1,-1-1 1,-1-2-1,-2 0 1,0-1-1,-1-1 1,-1-1-1,-1 0 1,-2-1-1,0-1 1,-2 0 0,-1 0-1,14-53 1,-19 49-114,-1 0 0,-1 0 0,-2 0 0,-1-1 0,-1 1 0,-1 0-1,-3 0 1,0 0 0,-2 0 0,-18-56 0,18 71-165,0 0-1,-2 1 0,0 0 0,0 0 0,-2 1 0,0 0 1,0 1-1,-1 0 0,-18-15 0,18 19-27,0 0 0,-1 1 1,0 1-1,0 0 0,-1 1 0,1 0 1,-1 0-1,-1 2 0,1 0 0,-1 0 0,0 1 1,-21-1-1,18 3-184,-1 1 0,0 0 0,0 2 0,0 0 0,1 1-1,-1 0 1,1 2 0,0 0 0,0 1 0,-22 11 0,17-5-1189,0 0 0,1 1 0,0 2-1,1 0 1,1 1 0,-31 33 0,12 0-6789</inkml:trace>
</inkml:ink>
</file>

<file path=ppt/ink/ink4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5.805"/>
    </inkml:context>
    <inkml:brush xml:id="br0">
      <inkml:brushProperty name="width" value="0.025" units="cm"/>
      <inkml:brushProperty name="height" value="0.025" units="cm"/>
    </inkml:brush>
  </inkml:definitions>
  <inkml:trace contextRef="#ctx0" brushRef="#br0">16 1 16784,'0'15'1537,"0"16"-960,0 15 864,-2 13 97,-1 12-706,0 6-511,-2 0-161,2-5-96,3-10-64,0-12-320,0-19-289,11-17-736,5-14-1089,4-9-802,3-27-1856</inkml:trace>
</inkml:ink>
</file>

<file path=ppt/ink/ink4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6.137"/>
    </inkml:context>
    <inkml:brush xml:id="br0">
      <inkml:brushProperty name="width" value="0.025" units="cm"/>
      <inkml:brushProperty name="height" value="0.025" units="cm"/>
    </inkml:brush>
  </inkml:definitions>
  <inkml:trace contextRef="#ctx0" brushRef="#br0">37 1 12172,'0'0'7238,"1"77"-5700,-2-17-545,-8 15-32,0 10-97,-2 6 1,6-4-96,3-9-449,2-13-320,0-16-224,4-17-609,7-16-1153,-2-11-1088,-3-5-1699,-6-9-3203</inkml:trace>
</inkml:ink>
</file>

<file path=ppt/ink/ink4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6.493"/>
    </inkml:context>
    <inkml:brush xml:id="br0">
      <inkml:brushProperty name="width" value="0.025" units="cm"/>
      <inkml:brushProperty name="height" value="0.025" units="cm"/>
    </inkml:brush>
  </inkml:definitions>
  <inkml:trace contextRef="#ctx0" brushRef="#br0">52 78 9033,'0'0'9160,"-52"-44"-5380,57 44-3684,9 0-32,6 0 0,4 0-32,7 0-384,3-9-1602,0-2-2402,2-2-5317</inkml:trace>
</inkml:ink>
</file>

<file path=ppt/ink/ink4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6.838"/>
    </inkml:context>
    <inkml:brush xml:id="br0">
      <inkml:brushProperty name="width" value="0.025" units="cm"/>
      <inkml:brushProperty name="height" value="0.025" units="cm"/>
    </inkml:brush>
  </inkml:definitions>
  <inkml:trace contextRef="#ctx0" brushRef="#br0">0 655 18898,'3'-12'2391,"18"-66"1230,49-115-1,-14 42-3173,9-54-255,-57 189-293,-4 31 68,-2 41 74,-3-49-28,-9 169 290,4-119-112,3-1 0,7 103-1,-4-157-302,0 0-1,1 0 1,-1-1-1,1 1 1,0 0-1,-1-1 1,1 1-1,0-1 1,0 1 0,0-1-1,0 1 1,0-1-1,0 1 1,1-1-1,-1 0 1,0 0-1,1 0 1,1 1-1,-3-1-93,1-1 0,-1 0-1,1 0 1,0 1 0,-1-1-1,1 0 1,-1 0 0,1 0-1,-1 0 1,1 0 0,0 0-1,-1 0 1,1 0 0,-1 0-1,1 0 1,0 0 0,-1 0-1,1 0 1,-1 0 0,1-1 0,-1 1-1,1 0 1,-1 0 0,1-1-1,-1 1 1,1 0 0,-1-1-1,1 1 1,-1 0 0,1-1-1,-1 1 1,0-1 0,1 1-1,-1-1 1,1 1 0,-1-1 0,0 1-1,0-1 1,1 1 0,-1-1-1,0 1 1,0-1 0,0 1-1,0-1 1,0 0 0,0 1-1,1-1 1,-1 1 0,-1-1-1,1 0 1,0 0 0,1-18-7925</inkml:trace>
  <inkml:trace contextRef="#ctx0" brushRef="#br0" timeOffset="1">64 294 15150,'0'0'9609,"62"-9"-9512,-34-1-65,2-4-1346,-2-2-2369,-1-3-2467</inkml:trace>
</inkml:ink>
</file>

<file path=ppt/ink/ink4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7.211"/>
    </inkml:context>
    <inkml:brush xml:id="br0">
      <inkml:brushProperty name="width" value="0.025" units="cm"/>
      <inkml:brushProperty name="height" value="0.025" units="cm"/>
    </inkml:brush>
  </inkml:definitions>
  <inkml:trace contextRef="#ctx0" brushRef="#br0">9 1 16400,'0'0'1601,"0"66"-224,-3-22 193,1 5-898,-1 0-415,3 3-193,0-4-320,0-5-2371,2-8-2786,2-8-5798</inkml:trace>
</inkml:ink>
</file>

<file path=ppt/ink/ink4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7.538"/>
    </inkml:context>
    <inkml:brush xml:id="br0">
      <inkml:brushProperty name="width" value="0.025" units="cm"/>
      <inkml:brushProperty name="height" value="0.025" units="cm"/>
    </inkml:brush>
  </inkml:definitions>
  <inkml:trace contextRef="#ctx0" brushRef="#br0">1 82 17232,'5'-9'2824,"-2"3"-2273,2 0 0,-1 0-1,1 0 1,0 1 0,0 0-1,0 0 1,1 0 0,0 0-1,8-4 1,-10 7-463,-1 0 0,0 0-1,1 0 1,0 1 0,-1 0 0,1-1-1,0 1 1,-1 1 0,1-1-1,0 1 1,0-1 0,0 1 0,-1 0-1,1 0 1,0 1 0,0-1 0,0 1-1,-1 0 1,1 0 0,0 0 0,-1 0-1,1 1 1,6 3 0,-8-3-41,1-1 1,0 1 0,-1 1-1,1-1 1,-1 0 0,0 0-1,0 1 1,0 0 0,0-1-1,0 1 1,0 0 0,-1 0-1,1 0 1,-1 0 0,0 0-1,2 6 1,-2-2 146,0-1 1,-1 1 0,0-1-1,0 1 1,0 0-1,-1-1 1,0 1-1,-1 6 1,-3 3 167,1-1 1,-2 0-1,0-1 1,-1 1-1,0-1 1,-12 17-1,66-44-544,-44 12 140,1 0 0,0 0 0,-1 0 0,1 1 0,0-1 0,-1 1-1,1 0 1,0 0 0,0 0 0,-1 1 0,1-1 0,0 1 0,-1 0-1,1 0 1,0 0 0,-1 1 0,1-1 0,-1 1 0,0 0 0,0 0-1,4 3 1,-4-1 15,0-1 0,0 1 0,-1 0 0,1 0 0,-1 1 0,0-1 0,0 0-1,-1 1 1,1-1 0,-1 1 0,0-1 0,0 1 0,0 0 0,-1 0 0,0-1 0,0 8 0,-1-4 79,1 1 1,-2-1 0,1 0 0,-1 0 0,0 0 0,-1 0-1,1-1 1,-2 1 0,1-1 0,-1 1 0,0-1 0,-1 0 0,0 0-1,-9 10 1,9-12-12,0 0 0,0-1 0,0 1 0,0-1 0,-1 0 0,0 0-1,1-1 1,-1 0 0,-1 0 0,1 0 0,0-1 0,-1 0 0,1 0 0,-1 0-1,0-1 1,0 0 0,1 0 0,-10-1 0,13-1-239,0 1 1,-1-1-1,1 0 1,0-1-1,0 1 1,0 0-1,0-1 1,0 0-1,0 1 1,0-1-1,1 0 1,-1-1-1,0 1 1,1 0-1,0-1 1,0 1-1,0-1 1,0 0-1,0 0 1,0 0-1,1 0 1,-1 0-1,1 0 1,0 0-1,0 0 0,0-1 1,0 1-1,1 0 1,-1-1-1,1 1 1,0 0-1,0-1 1,1-6-1,-1-7-7147</inkml:trace>
</inkml:ink>
</file>

<file path=ppt/ink/ink4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7.959"/>
    </inkml:context>
    <inkml:brush xml:id="br0">
      <inkml:brushProperty name="width" value="0.025" units="cm"/>
      <inkml:brushProperty name="height" value="0.025" units="cm"/>
    </inkml:brush>
  </inkml:definitions>
  <inkml:trace contextRef="#ctx0" brushRef="#br0">0 84 21364,'0'0'3620,"54"0"-1442,-8-12-545,8-2-704,7-1-737,-2-1-224,-5 6-2050,-7 1-2722,-19 1-3268</inkml:trace>
</inkml:ink>
</file>

<file path=ppt/ink/ink4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08.306"/>
    </inkml:context>
    <inkml:brush xml:id="br0">
      <inkml:brushProperty name="width" value="0.025" units="cm"/>
      <inkml:brushProperty name="height" value="0.025" units="cm"/>
    </inkml:brush>
  </inkml:definitions>
  <inkml:trace contextRef="#ctx0" brushRef="#br0">1 113 19026,'0'0'6694,"92"-9"-5124,-36-9-545,6-5-577,-1 1-384,-4-1-2978,-6 6-4934</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8.518"/>
    </inkml:context>
    <inkml:brush xml:id="br0">
      <inkml:brushProperty name="width" value="0.025" units="cm"/>
      <inkml:brushProperty name="height" value="0.025" units="cm"/>
    </inkml:brush>
  </inkml:definitions>
  <inkml:trace contextRef="#ctx0" brushRef="#br0">95 77 15214,'0'0'8109,"3"-9"-4986,-2 8-2815,13-45 3495,-14 45-3732,0 1 1,0-1-1,0 0 0,0 0 1,1 0-1,-1 0 0,0 0 1,-1 0-1,1 0 0,0 1 1,0-1-1,0 0 0,0 0 0,-1 0 1,1 0-1,-1 0 0,1 1 1,0-1-1,-1 0 0,1 0 1,-1 0-1,-1 1-43,1-1 0,0 1 0,0 0 0,0 0-1,0 0 1,0 0 0,-1 0 0,1 0 0,0 0 0,0 0 0,0 0-1,0 0 1,0 1 0,0-1 0,-1 1 0,1-1 0,0 1 0,0-1 0,0 1-1,0-1 1,1 1 0,-3 1 0,-2 1-28,0 0 0,0 1 0,0 0 0,0 0 0,1 0 0,0 0 0,0 1 0,0 0 0,0 0 0,1 0 0,-1 0 0,1 0 0,1 1 0,-1-1 0,1 1 0,0 0 0,-2 8 0,4-13 0,0 0 0,1 0 0,-1 0 0,0 0 0,0-1 0,1 1 0,-1 0 0,0 0 0,1-1 0,-1 1 0,1 0 0,-1-1 0,1 1 0,0 0 0,-1-1 0,1 1 0,0-1 0,-1 1 0,1-1 0,0 1 0,-1-1 0,1 1 0,0-1 0,0 0 0,0 0 0,-1 1 0,1-1 0,0 0 0,0 0 0,0 0 0,0 0 0,1 0 0,34 2 0,-29-2 0,55-2-151,-36 0 16,-1 1 1,1 1 0,42 7-1,-67-7 141,0 0 0,0 0-1,-1 0 1,1 0 0,0 0 0,0 0-1,0 0 1,0 1 0,-1-1-1,1 0 1,0 1 0,0-1 0,-1 0-1,1 1 1,0-1 0,-1 1-1,1-1 1,0 1 0,-1-1 0,1 1-1,0 0 1,-1-1 0,1 1-1,-1 0 1,0-1 0,1 1 0,-1 0-1,1 0 1,-1-1 0,0 1-1,0 0 1,1 0 0,-1 0 0,0 0-1,0-1 1,0 1 0,0 0-1,0 0 1,0 0 0,0 0 0,0-1-1,0 1 1,-1 0 0,1 0-1,0 0 1,0-1 0,-1 1 0,1 0-1,0 0 1,-1-1 0,1 1-1,-1 0 1,1-1 0,-1 1 0,0 0-1,0 0 1,-36 36 355,35-36-359,-54 41-2,-112 65 0,140-95 0,28-12 2,-1 0 0,1 0 0,0-1 0,-1 1 0,1 0 0,0 0 0,0 0 0,-1 0 0,1 0 0,0 0 0,0 0 0,-1 0 0,1-1 0,0 1 0,0 0 0,-1 0 0,1 0 0,0 0 1,0-1-1,-1 1 0,1 0 0,0 0 0,0-1 0,0 1 0,0 0 0,0 0 0,-1-1 0,1 1 0,0 0 0,0 0 0,0-1 0,0 1 0,0 0 0,0-1 0,0 1 0,0 0 0,0 0 0,0-1 0,0 1 0,0 0 0,0-1 0,0 1 0,0 0 0,0 0 0,0-1 0,1 1 0,-1 0 0,0 0 0,0-1 0,5-12-509,16-17-5897,-13 20 2110,12-16-8561</inkml:trace>
</inkml:ink>
</file>

<file path=ppt/ink/ink4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6.063"/>
    </inkml:context>
    <inkml:brush xml:id="br0">
      <inkml:brushProperty name="width" value="0.025" units="cm"/>
      <inkml:brushProperty name="height" value="0.025" units="cm"/>
    </inkml:brush>
  </inkml:definitions>
  <inkml:trace contextRef="#ctx0" brushRef="#br0">253 67 5541,'0'0'9599,"1"-9"-5339,1-28-1052,-2 35-3039,-1 1-1,1 0 1,-1 0 0,1 0-1,-1 0 1,0 0 0,1 0-1,-1 0 1,0 0 0,1 0-1,-1 0 1,0 0 0,0 1-1,0-1 1,0 0 0,0 1-1,0-1 1,0 0 0,0 1-1,0-1 1,0 1 0,0 0-1,-1-1 1,1 1-1,0 0 1,0 0 0,0-1-1,0 1 1,-1 0 0,1 0-1,0 1 1,0-1 0,-2 0-1,-2 1 83,0-1 0,0 1 0,0 0-1,0 0 1,1 0 0,-9 4 0,3 1-136,1 1 0,0 0 0,0 1 0,0-1 0,1 2 0,0-1 1,1 1-1,0 1 0,0-1 0,1 1 0,1 0 0,-6 11 0,-3 12 25,0 0 0,-13 56 0,21-67-130,1 1-1,1-1 0,1 1 1,1-1-1,2 1 0,0 0 0,3 25 1,-3-43-8,1 0 0,0 0-1,0 0 1,0 0 0,1 0 0,-1 0 0,1 0 0,0 0 0,1-1 0,-1 1-1,1-1 1,0 0 0,0 0 0,0 0 0,1 0 0,-1 0 0,1-1 0,0 1 0,0-1-1,0 0 1,0 0 0,1-1 0,-1 1 0,1-1 0,0 0 0,-1 0 0,1 0-1,0-1 1,0 0 0,0 0 0,0 0 0,1-1 0,-1 1 0,0-1 0,0 0 0,10-2-1,-12 1 13,1 1 0,-1-1 0,0 0 0,1 0 0,-1 0 0,0 0 0,0-1 0,0 1 0,0-1 0,0 0 0,0 0 0,0 0-1,-1 0 1,1-1 0,-1 1 0,0-1 0,1 1 0,-1-1 0,0 0 0,-1 0 0,1 0 0,1-3 0,0 1 6,-1-1 1,0 1 0,-1 0-1,1-1 1,-1 1-1,0-1 1,-1 1-1,1-1 1,-1 1 0,0-1-1,0 1 1,-1-1-1,-1-6 1,1 10-21,0 0 0,0 1 0,0-1 0,-1 0 0,1 0 0,-1 1 0,1-1 0,-1 1 0,1-1 0,-1 1 0,0 0 0,0 0 0,0 0 0,0 0 0,0 0 0,-4-1 0,6 1 0,-1 0 0,0 1 0,0-1 0,0 1 0,1 0 0,-1-1 0,0 1 0,0 0 0,0-1 0,0 1 0,0 0 0,0 0 0,0 0 0,0 0 0,0 0 0,0 0 0,0 0 0,0 0 0,1 0 0,-1 1 0,0-1 0,0 0 0,0 0 0,0 1 0,0-1 0,0 1 0,1-1 0,-1 1 0,0-1 0,0 1 0,1-1 0,-1 1 0,0 0 0,1-1 0,-2 3 0,2-3 0,0 0 0,0 0 0,0 1 0,1-1 0,-1 0 0,0 1 0,0-1 0,0 0 0,0 0 0,1 1 0,-1-1 0,0 0 0,0 0 0,1 0 0,-1 1 0,0-1 0,0 0 0,1 0 0,-1 0 0,0 0 0,1 0 0,-1 0 0,0 0 0,0 1 0,1-1 0,-1 0 0,0 0 0,1 0 0,-1 0 0,0 0 0,1 0 0,-1 0 0,0 0 0,1-1 0,-1 1 0,0 0 0,0 0 0,1 0 0,-1 0 0,0 0 0,1 0 0,-1-1 0,0 1 0,0 0 0,1 0 0,-1 0 0,0-1 0,1 1 0,14-7 0,19-25 0,-30 27 0,1 0 0,-1 0 0,1 1 0,0 0 0,0 0 0,0 0 0,0 0 0,9-4 0,-13 8 0,0 1 0,-1-1 0,1 0 0,-1 0 0,1 0 0,0 0 0,-1 0 0,1 1 0,-1-1 0,1 0 0,-1 0 0,1 1 0,-1-1 0,1 0 0,-1 1 0,1-1 0,-1 1 0,1-1 0,-1 1 0,1-1 0,-1 1 0,0-1 0,1 1 0,-1-1 0,0 1 0,0-1 0,1 1 0,-1-1 0,0 1 0,0 0 0,0-1 0,0 1 0,0 0 0,0-1 0,0 1 0,0 0 0,4 33 0,-3-26 0,0-4-44,1 11-1044,0 1 0,1-1 0,8 22 0,-10-35 890,0 0-1,0 0 1,0 0-1,0 0 1,0 0-1,0 0 1,0-1-1,0 1 1,1 0-1,-1-1 1,1 1-1,-1-1 1,1 0-1,0 1 1,2 0 0,-3-2 107,1 1 0,-1-1 0,0 0 1,1 0-1,-1 0 0,1 0 1,-1 0-1,0 0 0,1-1 1,-1 1-1,1 0 0,-1-1 1,0 1-1,1-1 0,-1 1 0,0-1 1,0 0-1,1 0 0,-1 1 1,0-1-1,0 0 0,0 0 1,0 0-1,0 0 0,0 0 1,0-2-1,16-21-4148,-4-7-1553</inkml:trace>
</inkml:ink>
</file>

<file path=ppt/ink/ink4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6.424"/>
    </inkml:context>
    <inkml:brush xml:id="br0">
      <inkml:brushProperty name="width" value="0.025" units="cm"/>
      <inkml:brushProperty name="height" value="0.025" units="cm"/>
    </inkml:brush>
  </inkml:definitions>
  <inkml:trace contextRef="#ctx0" brushRef="#br0">1 0 20179,'0'0'4644,"0"77"-2401,0-43-1379,0 4-800,2-2 1,11 1-610,-2-4-1505,2-2-160,0-8 96,-2-1-320,-3-9-1410,-5-8-2306</inkml:trace>
</inkml:ink>
</file>

<file path=ppt/ink/ink4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6.766"/>
    </inkml:context>
    <inkml:brush xml:id="br0">
      <inkml:brushProperty name="width" value="0.025" units="cm"/>
      <inkml:brushProperty name="height" value="0.025" units="cm"/>
    </inkml:brush>
  </inkml:definitions>
  <inkml:trace contextRef="#ctx0" brushRef="#br0">0 152 18257,'0'0'6433,"3"-8"-4324,-2 4-1974,0 1-1,1-1 1,0 0 0,0 1 0,0-1 0,0 1 0,1 0-1,-1 0 1,1 0 0,0 0 0,4-4 0,2 0 156,1 1-1,0 0 1,20-9 0,-6 3-146,1 2 1,0 1-1,1 0 0,-1 2 1,1 1-1,1 2 0,-1 0 1,33 0-1,-57 4-136,0 0-1,0 1 1,0-1 0,0 0 0,0 1 0,0 0 0,0-1-1,0 1 1,0 0 0,0 0 0,0 0 0,-1 0-1,1 0 1,0 1 0,-1-1 0,1 1 0,-1-1-1,1 1 1,-1-1 0,0 1 0,1 0 0,-1-1-1,0 1 1,0 0 0,0 0 0,-1 0 0,1 0-1,0 0 1,-1 0 0,1 0 0,-1 0 0,0 0-1,1 0 1,-1 1 0,0-1 0,-1 3 0,1-1 78,0 1 0,0 0 1,-1-1-1,1 1 1,-1 0-1,0-1 0,-1 1 1,1-1-1,-1 1 1,0-1-1,0 0 1,0 1-1,-1-1 0,1 0 1,-6 5-1,-3 1-53,1-2 0,-2 1 0,1-2 0,-1 1 0,-14 5-1,-12-4-3103</inkml:trace>
</inkml:ink>
</file>

<file path=ppt/ink/ink4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7.217"/>
    </inkml:context>
    <inkml:brush xml:id="br0">
      <inkml:brushProperty name="width" value="0.025" units="cm"/>
      <inkml:brushProperty name="height" value="0.025" units="cm"/>
    </inkml:brush>
  </inkml:definitions>
  <inkml:trace contextRef="#ctx0" brushRef="#br0">1 0 17713,'0'0'9604,"5"11"-7816,9 24-951,-3 1-1,-1 0 1,11 72 0,5 16-446,-22-107-4084,-1-9-3949,-19-27 489,-7-6-5600</inkml:trace>
</inkml:ink>
</file>

<file path=ppt/ink/ink4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7.579"/>
    </inkml:context>
    <inkml:brush xml:id="br0">
      <inkml:brushProperty name="width" value="0.025" units="cm"/>
      <inkml:brushProperty name="height" value="0.025" units="cm"/>
    </inkml:brush>
  </inkml:definitions>
  <inkml:trace contextRef="#ctx0" brushRef="#br0">1 127 16335,'0'0'6428,"6"-11"-4085,-2 4-2077,0 0-1,1 0 0,0 0 0,0 1 0,0-1 0,1 1 0,0 0 1,0 1-1,1 0 0,-1 0 0,1 0 0,0 1 0,1 0 0,11-5 1,-7 4-157,0 0 1,0 1 0,1 1 0,0 0 0,0 1 0,-1 0 0,1 1 0,0 1 0,14 0 0,-25 1-103,1 0-1,-1 0 0,0 0 1,1 0-1,-1 0 1,0 0-1,0 0 1,0 1-1,0 0 0,0-1 1,0 1-1,-1 0 1,1 0-1,0 0 0,-1 0 1,1 0-1,-1 0 1,0 0-1,0 0 1,0 0-1,0 1 0,0-1 1,0 1-1,-1-1 1,1 0-1,-1 1 0,1 4 1,1 10 445,-1 0 1,-2 35-1,0-28 50,1-2-441,-1 0 0,0 0-1,-2 0 1,-1 0 0,-1 0-1,-12 34 1,16-51-58,-1 0 1,0 0-1,0-1 0,-1 1 1,1-1-1,-1 1 0,0-1 1,0 0-1,0 0 0,-1-1 1,0 1-1,1-1 0,-1 1 1,0-1-1,-1 0 0,1-1 1,0 1-1,-1-1 0,1 0 1,-1 0-1,0 0 0,0-1 1,0 1-1,0-1 0,0 0 1,0-1-1,0 1 0,0-1 1,0 0-1,0-1 0,0 1 1,0-1-1,0 0 0,0 0 1,-6-2-1,7 2-197,0-1-1,1 1 1,-1-1 0,0 1-1,1-1 1,0-1 0,-1 1-1,1 0 1,-4-4 0,3 2-500,0-1 0,1 0 1,-1 1-1,1-1 1,0 0-1,0 0 0,1-1 1,-1 1-1,1-1 0,0 1 1,1-1-1,-1 1 0,1-1 1,0 0-1,0-11 0,1-3-7148</inkml:trace>
</inkml:ink>
</file>

<file path=ppt/ink/ink4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7.934"/>
    </inkml:context>
    <inkml:brush xml:id="br0">
      <inkml:brushProperty name="width" value="0.025" units="cm"/>
      <inkml:brushProperty name="height" value="0.025" units="cm"/>
    </inkml:brush>
  </inkml:definitions>
  <inkml:trace contextRef="#ctx0" brushRef="#br0">0 0 24535,'0'0'7623,"6"48"-7559,0-19 1,0 3-1,0 2-128,3-3-353,1-2-159,1-1-834,2-2-319,-3-6-994,-1-5-1569,-4-5-3395</inkml:trace>
</inkml:ink>
</file>

<file path=ppt/ink/ink4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8.260"/>
    </inkml:context>
    <inkml:brush xml:id="br0">
      <inkml:brushProperty name="width" value="0.025" units="cm"/>
      <inkml:brushProperty name="height" value="0.025" units="cm"/>
    </inkml:brush>
  </inkml:definitions>
  <inkml:trace contextRef="#ctx0" brushRef="#br0">7 158 18257,'0'0'2846,"-2"-10"4,1 6-2678,0 1-1,0-1 1,1 1 0,-1-1-1,1 1 1,0-1-1,0 1 1,0-1-1,1 1 1,-1-1 0,1 1-1,0 0 1,0-1-1,0 1 1,0 0-1,1-1 1,-1 1 0,1 0-1,0 0 1,0 0-1,0 0 1,0 1-1,0-1 1,1 0-1,-1 1 1,1 0 0,0-1-1,3-1 1,4-3-99,0 1-1,0 0 1,0 0 0,1 1 0,0 0 0,0 1 0,0 0 0,0 1-1,1 0 1,-1 1 0,1 0 0,0 1 0,0 0 0,-1 1 0,1 0-1,20 4 1,-29-3-63,0 0-1,0 0 1,-1 0-1,1 0 1,0 1 0,0-1-1,-1 1 1,1-1-1,-1 1 1,1 0-1,-1 0 1,0 0 0,0 1-1,0-1 1,0 1-1,0-1 1,-1 1-1,1-1 1,-1 1 0,1 0-1,-1 0 1,0-1-1,0 1 1,0 0-1,-1 0 1,1 0 0,-1 0-1,1 1 1,-1-1-1,-1 5 1,2-1 172,-2 1 0,1-1 0,-1 1 0,0-1 1,0 1-1,-1-1 0,0 0 0,-1 0 0,0 0 0,0 0 0,-6 10 1,4-8-259,-2 0 0,1-1 1,-1 0-1,0 0 0,-1-1 1,0 0-1,0 0 1,0-1-1,-1 0 0,0 0 1,-16 7-1</inkml:trace>
</inkml:ink>
</file>

<file path=ppt/ink/ink4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8.654"/>
    </inkml:context>
    <inkml:brush xml:id="br0">
      <inkml:brushProperty name="width" value="0.025" units="cm"/>
      <inkml:brushProperty name="height" value="0.025" units="cm"/>
    </inkml:brush>
  </inkml:definitions>
  <inkml:trace contextRef="#ctx0" brushRef="#br0">0 303 4164,'0'0'24402,"10"-5"-23361,-3 0-935,0 0 1,-1 0 0,1-1 0,-1 1 0,0-2-1,0 1 1,-1-1 0,0 1 0,0-2-1,0 1 1,-1 0 0,-1-1 0,1 0-1,-1 0 1,3-9 0,27-128 967,-24 107-696,-10 90-358,0-16 1,4 50 0,-1-74-59,0-1 1,0 1-1,1-1 0,1 0 0,-1 0 1,2 0-1,0 0 0,8 13 0,-6-13-723,11 17-2865,-8-10-3501,-6-8-1676</inkml:trace>
  <inkml:trace contextRef="#ctx0" brushRef="#br0" timeOffset="1">59 251 20595,'0'0'8841,"19"-49"-8841,6 38-64,7 3 0,-2-2-1378,0 2-2049,-1-2-2819,-4-1-9897</inkml:trace>
</inkml:ink>
</file>

<file path=ppt/ink/ink4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19.214"/>
    </inkml:context>
    <inkml:brush xml:id="br0">
      <inkml:brushProperty name="width" value="0.025" units="cm"/>
      <inkml:brushProperty name="height" value="0.025" units="cm"/>
    </inkml:brush>
  </inkml:definitions>
  <inkml:trace contextRef="#ctx0" brushRef="#br0">1 1 29596,'0'0'3171</inkml:trace>
</inkml:ink>
</file>

<file path=ppt/ink/ink4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0.293"/>
    </inkml:context>
    <inkml:brush xml:id="br0">
      <inkml:brushProperty name="width" value="0.025" units="cm"/>
      <inkml:brushProperty name="height" value="0.025" units="cm"/>
    </inkml:brush>
  </inkml:definitions>
  <inkml:trace contextRef="#ctx0" brushRef="#br0">207 82 6694,'0'-9'10666,"0"3"-9827,1 1-76,-1-1 0,0 1-1,0 0 1,-1 0-1,1 0 1,-3-8-1,3 12-608,-1 0-1,1-1 1,-1 1-1,1 0 0,-1 0 1,0 0-1,0 0 1,1 0-1,-1 0 1,0 0-1,0 0 1,0 0-1,0 0 1,0 0-1,0 0 1,0 1-1,0-1 1,-1 0-1,1 1 1,0-1-1,0 1 1,0-1-1,-1 1 0,1 0 1,0-1-1,-1 1 1,1 0-1,0 0 1,-1 0-1,1 0 1,0 0-1,-1 0 1,1 0-1,0 1 1,-3 0-1,0 0-95,0 1 0,0 0 1,0 0-1,0 0 0,0 1 0,0-1 0,0 1 0,1 0 1,0 0-1,-1 0 0,1 1 0,0-1 0,1 1 0,-1 0 0,0-1 1,-2 7-1,-33 73-109,34-73 95,-9 25 2,1 1-1,3 0 1,0 0-1,2 1 0,2 1 1,2-1-1,1 44 0,2-74-41,1 1 1,0-1-1,0 0 0,1 0 0,0 0 0,0 0 0,0-1 0,1 1 0,0-1 0,0 1 0,1-1 0,0 0 0,0 0 0,0 0 0,7 5 0,-8-8 12,-1 0-1,2-1 1,-1 1-1,0-1 1,0 0-1,1 0 0,-1 0 1,1-1-1,0 1 1,-1-1-1,1 0 1,0 0-1,0 0 1,0 0-1,-1-1 1,1 0-1,0 0 0,0 0 1,0 0-1,0 0 1,0-1-1,0 0 1,0 1-1,0-1 1,-1-1-1,1 1 1,0-1-1,-1 1 0,5-4 1,-3 2 59,0-1 0,0 0 0,0 0 0,-1-1 0,0 1 0,1-1 0,-1 0 0,-1 0 0,1-1 0,-1 1 0,0-1 0,4-9 1,-5 10-26,0 0 0,-1 1 1,1-1-1,-1 0 0,0 0 0,0 0 1,0 0-1,-1 0 0,0 0 1,0 0-1,0 0 0,-1 0 1,1 0-1,-1 0 0,0 0 1,-4-8-1,4 11-50,-1 0 0,0 1 0,1-1 0,-1 1 0,0-1 0,0 1 0,0 0 0,0-1 0,0 1 0,0 0 0,0 1 0,0-1 0,-1 0 0,1 0 0,0 1 0,0-1 0,-1 1 0,1 0 0,0 0 0,-1 0 0,1 0 0,0 0 0,-1 0 0,1 1 0,0-1 0,0 1 0,-1 0 0,1-1 0,0 1 0,0 0 0,0 0 0,0 1 0,0-1 0,0 0 0,0 1 0,0-1 0,0 1 0,1-1 0,-1 1 0,1 0 0,-1 0 0,1 0 0,0 0 0,0 0 0,-1 0 0,2 0 0,-2 2 0,3-4 0,0 0 0,1 0 0,-1 0 0,0 0 0,1 0 0,-1-1 0,0 1 0,0 0 0,1-1 0,-1 1 0,0-1 0,0 0 0,0 1 0,0-1 0,0 0 0,2-1 0,6-7 0,0 0 0,0 0 0,-1-1 0,0 0 0,6-12 0,-8 12 0,0 0 0,1 1 0,0 0 0,1 1 0,-1-1 0,15-10 0,-21 18 0,-1 1 0,0 0 0,0 0 0,0 0 0,1 0 0,-1-1 0,0 1 0,1 0 0,-1 0 0,0 0 0,0 0 0,1 0 0,-1 0 0,0 0 0,1 0 0,-1 0 0,0 0 0,1 0 0,-1 0 0,0 0 0,1 0 0,-1 0 0,0 0 0,0 0 0,1 0 0,-1 0 0,0 0 0,1 1 0,-1-1 0,0 0 0,0 0 0,1 0 0,-1 0 0,0 1 0,0-1 0,0 0 0,1 0 0,-1 1 0,6 16 0,-3 27 0,-3-37 0,0 30 19,-1-26-37,0-1-1,1 1 1,1 0-1,0-1 1,0 1 0,1-1-1,5 15 1,-7-25-91,0 1 1,0-1-1,0 1 0,0-1 0,1 1 1,-1 0-1,0-1 0,0 1 1,1-1-1,-1 0 0,0 1 1,1-1-1,-1 1 0,1-1 1,-1 1-1,0-1 0,1 0 1,-1 1-1,1-1 0,-1 0 1,1 1-1,-1-1 0,1 0 1,-1 0-1,1 0 0,-1 1 1,1-1-1,0 0 0,-1 0 1,1 0-1,-1 0 0,1 0 1,-1 0-1,1 0 0,0 0 1,-1 0-1,1 0 0,-1-1 1,1 1-1,-1 0 0,1 0 0,-1 0 1,1-1-1,-1 1 0,1 0 1,-1 0-1,1-1 0,-1 1 1,1-1-1,-1 1 0,1 0 1,-1-1-1,1 0 0,17-28-9888,-9 1-2740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8.996"/>
    </inkml:context>
    <inkml:brush xml:id="br0">
      <inkml:brushProperty name="width" value="0.025" units="cm"/>
      <inkml:brushProperty name="height" value="0.025" units="cm"/>
    </inkml:brush>
  </inkml:definitions>
  <inkml:trace contextRef="#ctx0" brushRef="#br0">1 1 9865,'0'0'22902,"51"80"-22902,-39-34 0,-2 2-705,-3-3-2306,-3-3-2850,-4-2-2915</inkml:trace>
</inkml:ink>
</file>

<file path=ppt/ink/ink4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0.649"/>
    </inkml:context>
    <inkml:brush xml:id="br0">
      <inkml:brushProperty name="width" value="0.025" units="cm"/>
      <inkml:brushProperty name="height" value="0.025" units="cm"/>
    </inkml:brush>
  </inkml:definitions>
  <inkml:trace contextRef="#ctx0" brushRef="#br0">1 0 23350,'0'0'7815,"0"65"-7238,7-40-545,5 1 32,4 2-160,1 1-705,-2-2-512,-1 0-769,-6-5-769,-2-1-992,-6-11-898</inkml:trace>
</inkml:ink>
</file>

<file path=ppt/ink/ink4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1.020"/>
    </inkml:context>
    <inkml:brush xml:id="br0">
      <inkml:brushProperty name="width" value="0.025" units="cm"/>
      <inkml:brushProperty name="height" value="0.025" units="cm"/>
    </inkml:brush>
  </inkml:definitions>
  <inkml:trace contextRef="#ctx0" brushRef="#br0">8 133 11115,'0'0'11957,"-3"-10"-8764,2 8-3086,0 0 0,0-1 0,1 1 0,-1-1 0,1 1 0,-1-1 0,1 1 0,0-1 0,0 1 0,0-1 0,0 1 1,1-1-1,-1 0 0,1 1 0,-1-1 0,1 1 0,0 0 0,0-1 0,0 1 0,0 0 0,0-1 0,1 1 0,-1 0 0,1 0 0,-1 0 0,1 0 0,0 0 0,0 1 0,0-1 1,0 0-1,0 1 0,0 0 0,0-1 0,0 1 0,1 0 0,3-2 0,10-4 4,-1 0-1,1 1 1,0 1 0,0 1 0,1 0 0,-1 1-1,25-2 1,-30 4-117,-1 0 0,1 1 0,-1 0 0,1 1 0,-1 0-1,1 1 1,-1 0 0,0 1 0,0 0 0,0 0 0,0 1 0,0 0 0,10 7 0,-13-5 56,0 1 0,0-1 0,-1 1 1,0 1-1,0-1 0,-1 1 0,0 0 1,0 0-1,0 1 0,-2-1 0,1 1 1,-1 0-1,0 0 0,0 0 0,-1 1 1,1 14-1,-2-16-4,0 1 1,-1 0 0,0-1-1,0 1 1,-1-1 0,0 1-1,0-1 1,-1 1 0,0-1-1,-1 0 1,1 1 0,-2-1-1,1-1 1,-1 1-1,0 0 1,-1-1 0,0 0-1,-7 8 1,6-9-47,-1 0 0,1 0 0,-1 0 0,0-1 0,-1 0 0,1-1 0,-1 0 0,0 0 0,0 0 0,-1-1 0,1 0 0,-1-1 0,1 0 0,-1 0 0,0-1 0,1 0 0,-1-1 0,0 0 0,0 0 0,-14-2 0,20 1-363,1 0 1,0 0-1,-1 0 1,1 0-1,0 0 1,0 0-1,0-1 1,0 1-1,0-1 1,0 0-1,0 1 1,0-1-1,0 0 1,1 0-1,-3-4 1,3 5 82,1 0 0,-1 0 0,1 0 0,-1 0 0,1 0 0,0 0 0,0 0 0,-1 0 0,1 0 1,0 0-1,0-1 0,0 1 0,0 0 0,0 0 0,0 0 0,1 0 0,-1 0 0,0 0 0,1 0 0,-1 0 0,0 0 0,1 0 0,-1 0 1,1 0-1,-1 0 0,1 0 0,0 1 0,-1-1 0,1 0 0,0 0 0,0 0 0,0 1 0,-1-1 0,1 1 0,0-1 0,0 0 0,0 1 0,0-1 1,1 1-1,19-10-12415</inkml:trace>
</inkml:ink>
</file>

<file path=ppt/ink/ink4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1.359"/>
    </inkml:context>
    <inkml:brush xml:id="br0">
      <inkml:brushProperty name="width" value="0.025" units="cm"/>
      <inkml:brushProperty name="height" value="0.025" units="cm"/>
    </inkml:brush>
  </inkml:definitions>
  <inkml:trace contextRef="#ctx0" brushRef="#br0">9 0 16464,'0'0'14637,"-8"59"-13355,8-25-898,0 3-384,6 3 0,7-3 0,2 1 0,0-3 0,2-5-224,0-7-1474,-2-2-192,-5-10-1152,-4-6-1667</inkml:trace>
</inkml:ink>
</file>

<file path=ppt/ink/ink4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1.718"/>
    </inkml:context>
    <inkml:brush xml:id="br0">
      <inkml:brushProperty name="width" value="0.025" units="cm"/>
      <inkml:brushProperty name="height" value="0.025" units="cm"/>
    </inkml:brush>
  </inkml:definitions>
  <inkml:trace contextRef="#ctx0" brushRef="#br0">13 177 19859,'0'0'2669,"-3"-9"587,2 5-3033,0 2-72,-1-1 0,1 1 0,0-1 0,0 1 0,1-1 0,-1 0-1,0 1 1,1-1 0,0 0 0,0 0 0,0 1 0,0-1-1,0 0 1,0 0 0,1 1 0,-1-1 0,1 0 0,0 1-1,-1-1 1,1 0 0,1 1 0,-1-1 0,0 1 0,1 0 0,-1-1-1,1 1 1,-1 0 0,1 0 0,0 0 0,0 0 0,3-2 0,12-7-41,0 0 1,1 2-1,1 0 1,-1 1-1,1 1 1,1 0 0,-1 2-1,1 0 1,0 1-1,0 1 1,1 1-1,-1 1 1,36 2 0,-55 0-105,1-1 0,-1 1 0,0-1 0,1 1 1,-1 0-1,0-1 0,1 1 0,-1 0 0,0 0 0,0 0 1,0 0-1,1 0 0,-1 0 0,0 0 0,-1 0 0,1 0 1,0 1-1,0-1 0,0 0 0,-1 1 0,1-1 1,-1 0-1,1 1 0,-1-1 0,1 1 0,-1-1 0,0 1 1,0-1-1,0 1 0,0-1 0,0 1 0,0-1 0,0 1 1,-1 2-1,1 1 11,-1 0-1,0 0 1,0-1 0,0 1 0,0 0 0,-1 0 0,0-1-1,0 1 1,-4 6 0,-6 3-17,-1-1 0,0 0 0,-1-1 0,0-1 0,-1 0 0,0-1 0,-1 0 0,-23 10 0,32-15-5046,22-2-19984</inkml:trace>
  <inkml:trace contextRef="#ctx0" brushRef="#br0" timeOffset="1">475 321 22742,'0'0'10025,"7"57"-10025,1-37 0,5-3 0,-5 0 0,5 1 0,-6-3 0,-1 1-1986,-1-5-1697,-5-2-1955</inkml:trace>
</inkml:ink>
</file>

<file path=ppt/ink/ink4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38:22.185"/>
    </inkml:context>
    <inkml:brush xml:id="br0">
      <inkml:brushProperty name="width" value="0.025" units="cm"/>
      <inkml:brushProperty name="height" value="0.025" units="cm"/>
    </inkml:brush>
  </inkml:definitions>
  <inkml:trace contextRef="#ctx0" brushRef="#br0">1 186 9001,'0'0'11744,"2"-11"-7244,-1 4-4185,1 1 0,0-1 0,1 1 0,0-1 0,0 1 0,0 0 0,0 0 0,1 0 0,0 1 0,0-1 0,1 1 0,0 0 0,-1 0 0,2 1 0,-1-1 0,0 1 0,11-5 0,-3-1-178,1 2 1,1 0-1,-1 0 0,1 2 1,1 0-1,-1 0 1,1 1-1,0 1 1,0 1-1,0 1 1,26-2-1,-41 4-136,0 0 0,0 1 0,0-1 0,0 0 0,0 0-1,0 1 1,0-1 0,0 0 0,0 1 0,-1-1 0,1 1 0,0-1-1,0 1 1,0 0 0,-1-1 0,1 1 0,0 0 0,-1 0 0,1-1 0,-1 1-1,1 0 1,-1 0 0,1 0 0,-1 0 0,1 1 0,4 32 70,-6-23-50,0-1 1,0 1 0,-1-1 0,-4 13 0,-25 38-22,31-60 0,1-1 0,-1 1 0,1 0 0,-1-1 0,0 1 0,1-1 0,-1 1 0,1 0 0,0-1 0,-1 1 0,1-1 0,-1 1 0,1-1 0,0 0 0,-1 1 0,1-1 0,0 0 0,-1 1 0,1-1 0,0 0 0,0 0 0,-1 0 0,1 1 0,0-1 0,0 0 0,-1 0 0,3 0 0,22 4 0,-25-4 0,25 2 0,-16-2 0,0 1 0,0 0 0,0 1 0,0 0 0,0 0 0,10 4 0,-18-5 0,1 0 0,0 0 0,-1 0 0,1 0 0,-1 0 0,1 0 0,-1 1 0,1-1 0,-1 0 0,0 1 0,0 0 0,0-1 0,0 1 0,0-1 0,0 1 0,0 0 0,0 0 0,-1-1 0,1 1 0,-1 0 0,1 0 0,-1 0 0,0 0 0,0 0 0,0 0 0,0 0 0,0 0 0,0-1 0,0 1 0,-1 0 0,1 0 0,-1 0 0,1 0 0,-2 3 0,-4 7 0,-1-1 0,0 1 0,0-1 0,-1 0 0,-1-1 0,1 0 0,-2 0 0,1-1 0,-2 0 0,-13 9 0,19-14-50,-1-1 1,0 0-1,-1 0 0,1 0 1,0 0-1,-1-1 0,0 0 1,1-1-1,-1 0 1,0 0-1,0 0 0,0-1 1,0 1-1,-10-3 0,13 2-130,1-1 0,0 1 1,0-1-1,-1 0 0,1 0 0,0-1 0,0 1 0,0-1 0,0 1 0,0-1 0,0 0 0,1 0 0,-1 0 0,0 0 0,1-1 1,0 1-1,0-1 0,-1 1 0,1-1 0,1 0 0,-1 0 0,0 0 0,1 0 0,0 0 0,-1 0 0,1-1 0,0 1 1,1 0-1,-1 0 0,1-1 0,-1-3 0,0-18-13369</inkml:trace>
</inkml:ink>
</file>

<file path=ppt/ink/ink4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3.830"/>
    </inkml:context>
    <inkml:brush xml:id="br0">
      <inkml:brushProperty name="width" value="0.025" units="cm"/>
      <inkml:brushProperty name="height" value="0.025" units="cm"/>
    </inkml:brush>
  </inkml:definitions>
  <inkml:trace contextRef="#ctx0" brushRef="#br0">123 1363 7751,'-9'7'3225,"-100"65"3469,104-66-3545,19-6-2174,24-7-76,21-19 330,0-2 0,80-53-1,-65 37-691,1373-724 1810,-1032 558-2212,-339 172-98,-2 3 23,-2-3 1,-1-4-1,85-65 0,-144 90 288,-12 17-357,0-1 1,0 1-1,-1-1 0,1 1 0,0 0 1,0-1-1,-1 1 0,1 0 0,0-1 1,-1 1-1,1 0 0,0-1 0,-1 1 1,1 0-1,0 0 0,-1 0 0,1-1 1,-1 1-1,1 0 0,-1 0 0,1 0 1,0 0-1,-1 0 0,1 0 0,-1 0 1,1-1-1,-1 1 0,0 1 0,-47 1-2312,33 0 603,-35-1-5660,-7-1-8477</inkml:trace>
</inkml:ink>
</file>

<file path=ppt/ink/ink4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4.573"/>
    </inkml:context>
    <inkml:brush xml:id="br0">
      <inkml:brushProperty name="width" value="0.025" units="cm"/>
      <inkml:brushProperty name="height" value="0.025" units="cm"/>
    </inkml:brush>
  </inkml:definitions>
  <inkml:trace contextRef="#ctx0" brushRef="#br0">1 1 22998,'0'0'4612,"35"52"-3203,-17-23-928,2 7-385,4 5-32,0-1-320,1 1-1154,-4-5-1504,-4 0-1250,-4-9-1730,-10-6-2145</inkml:trace>
</inkml:ink>
</file>

<file path=ppt/ink/ink4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4.937"/>
    </inkml:context>
    <inkml:brush xml:id="br0">
      <inkml:brushProperty name="width" value="0.025" units="cm"/>
      <inkml:brushProperty name="height" value="0.025" units="cm"/>
    </inkml:brush>
  </inkml:definitions>
  <inkml:trace contextRef="#ctx0" brushRef="#br0">12 269 19763,'0'0'4868,"-3"-12"-2764,1 5-1848,1 5-211,0-1 0,0 1 0,0-1 1,1 0-1,-1 1 0,1-1 0,-1 0 0,1 1 0,0-1 0,0 0 0,0 0 0,0 1 0,1-1 0,-1 0 1,1 1-1,-1-1 0,1 1 0,0-1 0,0 0 0,0 1 0,1 0 0,-1-1 0,1 1 0,-1 0 0,1 0 1,0-1-1,-1 1 0,5-3 0,23-16 24,0 1 1,2 1-1,0 1 0,1 2 1,1 1-1,0 2 1,1 1-1,0 2 0,1 1 1,0 2-1,54-5 1,-82 11-61,-1 1 0,0 0 0,1 0 0,-1 0 0,0 0 0,0 1 0,1 0 0,-1 0 0,0 1 0,0 0 0,0 0 0,0 1 0,0-1 0,-1 1 0,1 0 0,-1 1 1,0-1-1,0 1 0,0 0 0,0 0 0,-1 1 0,0-1 0,1 1 0,-2 0 0,1 0 0,0 1 0,-1-1 0,0 1 0,-1-1 0,1 1 0,-1 0 0,2 10 1,0-5 118,-1 0 1,-1 1-1,0-1 1,0 1-1,-1 0 1,-1 0 0,0-1-1,-1 1 1,0 0-1,0 0 1,-2-1 0,1 1-1,-5 11 1,4-16-59,0 0 0,0-1-1,-1 1 1,0-1 0,0 0 0,-1 0 0,0 0-1,0 0 1,0-1 0,-1 0 0,1 0 0,-1 0 0,0-1-1,-1 0 1,1 0 0,-1-1 0,0 1 0,0-1 0,0-1-1,0 1 1,-10 1 0,3-1-70,1-1 0,-1-1 0,0 0 0,-21-1 0,29 0 0,0-1 0,0 0 0,0 0 0,0 0 0,0-1 0,0 0 0,0 0 0,0 0 0,1-1 0,-1 0 0,1 0 0,-6-4 0,10 6-133,0 1 0,1 0 0,-1-1 0,0 1 0,1-1 0,-1 1 0,0-1 0,1 0 1,-1 1-1,1-1 0,-1 0 0,1 1 0,-1-1 0,1 0 0,0 1 0,-1-1 0,1 0 0,0 0 0,0 1 0,-1-1 0,1 0 0,0 0 0,0 0 0,0 0 1,0 1-1,0-1 0,0 0 0,0 0 0,0 0 0,1 1 0,-1-1 0,0 0 0,0 0 0,1 0 0,-1 1 0,0-1 0,1 0 0,-1 1 0,1-1 0,0-1 1,29-17-9579,-2 5 16</inkml:trace>
</inkml:ink>
</file>

<file path=ppt/ink/ink4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5.294"/>
    </inkml:context>
    <inkml:brush xml:id="br0">
      <inkml:brushProperty name="width" value="0.025" units="cm"/>
      <inkml:brushProperty name="height" value="0.025" units="cm"/>
    </inkml:brush>
  </inkml:definitions>
  <inkml:trace contextRef="#ctx0" brushRef="#br0">144 152 1666,'0'0'30364,"18"66"-29883,-7-39-385,-2-2-32,3-3-192,1-6-1153,-4-4-1186,-1-6-1537</inkml:trace>
  <inkml:trace contextRef="#ctx0" brushRef="#br0" timeOffset="1">0 1 9225,'0'0'18417,"24"27"-24054,-6-22-897</inkml:trace>
</inkml:ink>
</file>

<file path=ppt/ink/ink4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5.851"/>
    </inkml:context>
    <inkml:brush xml:id="br0">
      <inkml:brushProperty name="width" value="0.025" units="cm"/>
      <inkml:brushProperty name="height" value="0.025" units="cm"/>
    </inkml:brush>
  </inkml:definitions>
  <inkml:trace contextRef="#ctx0" brushRef="#br0">151 9 19635,'0'0'9940,"-9"-2"-8520,5 0-1377,0 1 0,1 0 1,-1 0-1,0 1 0,0-1 0,0 1 1,0 0-1,0 0 0,0 0 1,0 0-1,1 1 0,-1-1 1,0 1-1,0 0 0,0 1 0,1-1 1,-1 0-1,1 1 0,-1 0 1,1 0-1,-1 0 0,1 0 1,0 1-1,0-1 0,0 1 0,-4 4 1,3-2-80,0-3 3,1 1 1,0 0-1,0 0 1,0 0-1,1 0 1,-1 1-1,1-1 1,0 1-1,0-1 1,0 1-1,0 0 1,0 0-1,-1 5 1,35-12-694,-11-2 751,-6 2-315,1-1 0,0 2 0,-1 0 0,27 1-1,-40 1 265,1 0-1,-1 0 1,1 0 0,0 1-1,-1-1 1,0 1 0,1 0-1,-1-1 1,1 1-1,-1 0 1,0 0 0,1 1-1,-1-1 1,0 0-1,0 1 1,0-1 0,0 1-1,0 0 1,-1 0-1,1 0 1,0 0 0,-1 0-1,1 0 1,-1 0-1,0 0 1,0 0 0,0 1-1,0-1 1,0 1-1,0-1 1,-1 0 0,1 1-1,-1-1 1,0 1-1,1 3 1,-2 2 171,1-1-1,-1 1 1,0-1 0,-1 1-1,1-1 1,-2 0 0,1 0 0,-1 0-1,0 0 1,0 0 0,-1 0-1,0-1 1,0 0 0,0 0-1,-1 0 1,0 0 0,0-1-1,-1 1 1,0-1 0,1-1-1,-2 1 1,1-1 0,0 0 0,-1-1-1,0 1 1,0-1 0,0-1-1,-13 4 1,18-5-235,1-1 0,-1 0 0,0 0 0,0 0 0,1 0 0,-1 0 0,0 0 0,1 0 0,-1-1 0,0 1 0,1-1 0,-1 1 0,0-1 0,1 0 0,-1 1 0,1-1 0,-1 0 0,1 0 0,0 0 0,-1 0 0,1 0 0,0 0 0,-1-1 0,1 1 1,0 0-1,0-1 0,0 1 0,0-1 0,1 1 0,-1-1 0,0 1 0,1-1 0,-1 0 0,1 1 0,-1-1 0,0-2 0,0-8-1290,-1 0 0,1 0 0,1 0 0,1-17-1,0 6-1094,-1-38-6472</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19.324"/>
    </inkml:context>
    <inkml:brush xml:id="br0">
      <inkml:brushProperty name="width" value="0.025" units="cm"/>
      <inkml:brushProperty name="height" value="0.025" units="cm"/>
    </inkml:brush>
  </inkml:definitions>
  <inkml:trace contextRef="#ctx0" brushRef="#br0">1 35 4612,'0'0'24792,"47"-35"-47406</inkml:trace>
</inkml:ink>
</file>

<file path=ppt/ink/ink4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6.194"/>
    </inkml:context>
    <inkml:brush xml:id="br0">
      <inkml:brushProperty name="width" value="0.025" units="cm"/>
      <inkml:brushProperty name="height" value="0.025" units="cm"/>
    </inkml:brush>
  </inkml:definitions>
  <inkml:trace contextRef="#ctx0" brushRef="#br0">12 0 21396,'0'9'1842,"0"22"-776,2 0 0,1 0-1,1 0 1,9 34 0,-7-47-599,0 0-1,1 0 1,0 0 0,2-1-1,0 0 1,0-1 0,2 0-1,18 21 1,57 46-1892,-130-114-3716,22 11 4102,-1-2-342,-37-26 0,51 42 1996,0 0 0,-1 0 0,0 1 0,-16-5 0,30 10-590,0 0 0,0 0 0,0 0 0,-1-1 0,1 1 0,0-1 0,0 0 0,5-2-1,3-1-157,35-9-2172,0-4-4738,-17 5-1616</inkml:trace>
</inkml:ink>
</file>

<file path=ppt/ink/ink4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6.555"/>
    </inkml:context>
    <inkml:brush xml:id="br0">
      <inkml:brushProperty name="width" value="0.025" units="cm"/>
      <inkml:brushProperty name="height" value="0.025" units="cm"/>
    </inkml:brush>
  </inkml:definitions>
  <inkml:trace contextRef="#ctx0" brushRef="#br0">11 84 13581,'0'0'11627,"-1"10"-10394,-8 99 2136,9-109-3366,0 1 1,0-1 0,0 0 0,0 0 0,0 0-1,0 1 1,0-1 0,0 0 0,0 0-1,0 1 1,0-1 0,0 0 0,0 0 0,1 0-1,-1 1 1,0-1 0,0 0 0,0 0 0,0 0-1,0 1 1,1-1 0,-1 0 0,0 0 0,0 0-1,0 0 1,0 1 0,1-1 0,-1 0 0,0 0-1,0 0 1,0 0 0,1 0 0,-1 0 0,0 0-1,0 0 1,1 0 0,-1 0 0,0 0 0,0 0-1,1 0 1,-1 0 0,0 0 0,0 0 0,0 0-1,1 0 1,-1 0 0,0 0 0,17-8 123,11-13 23,-3-10-25,-21 25-115,-1 0 0,1 1 0,1-1-1,-1 1 1,1 0 0,0 1 0,0-1 0,0 1 0,9-5 0,-14 9 16,1 0 1,0 0-1,0 0 1,-1 0-1,1 0 1,0 0-1,0 0 1,-1 1-1,1-1 1,0 0-1,0 0 0,-1 1 1,1-1-1,0 0 1,-1 1-1,1-1 1,0 0-1,-1 1 1,1-1-1,-1 1 1,1-1-1,-1 1 1,1 0-1,-1-1 1,1 1-1,-1 0 0,1-1 1,-1 1-1,0 0 1,1-1-1,-1 1 1,0 0-1,0 0 1,0-1-1,1 1 1,-1 1-1,0-1-5,0 0-1,0 0 0,0-1 1,0 1-1,0 0 1,0-1-1,0 1 1,1 0-1,-1 0 0,0-1 1,1 1-1,-1 0 1,0-1-1,1 1 0,-1 0 1,1-1-1,-1 1 1,1-1-1,-1 1 1,1-1-1,-1 1 0,1-1 1,0 1-1,-1-1 1,1 0-1,-1 1 1,1-1-1,0 0 0,0 1 1,-1-1-1,1 0 1,0 0-1,-1 0 0,1 0 1,0 0-1,0 0 1,-1 0-1,1 0 1,0 0-1,0 0 0,-1 0 1,1 0-1,0 0 1,0-1-1,-1 1 0,1 0 1,0 0-1,-1-1 1,1 1-1,0-1 1,-1 1-1,1-1 0,0 0 1,6-5 23,0-1 1,-1 0 0,0 0-1,10-16 1,23-27-2,-36 48-166,-1-1 1,1 1 0,-1 0-1,1 0 1,0 1 0,0-1-1,0 0 1,0 1-1,0 0 1,0 0 0,0 0-1,0 0 1,1 0-1,-1 1 1,6-1 0,5 7-4799,-6 1-947,2-3-1638</inkml:trace>
</inkml:ink>
</file>

<file path=ppt/ink/ink4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6.927"/>
    </inkml:context>
    <inkml:brush xml:id="br0">
      <inkml:brushProperty name="width" value="0.025" units="cm"/>
      <inkml:brushProperty name="height" value="0.025" units="cm"/>
    </inkml:brush>
  </inkml:definitions>
  <inkml:trace contextRef="#ctx0" brushRef="#br0">92 0 14382,'0'0'18145,"-10"4"-18103,6-2-39,0 0 0,0 0 0,0 0 0,0 1 0,0 0 0,0-1 0,0 1 0,1 1 0,-1-1 0,1 0 0,0 1 0,0 0 0,1-1 0,-1 1 0,1 0-1,-1 1 1,1-1 0,0 0 0,-1 5 0,0 2 26,-1-1-1,2 1 1,0 0-1,0 0 1,0 12-1,1-21-35,1 0-1,0-1 1,0 1-1,0 0 1,0 0-1,0 0 1,1-1-1,-1 1 1,0 0 0,1 0-1,-1-1 1,1 1-1,0 0 1,0 0-1,-1-1 1,1 1-1,0-1 1,0 1 0,1-1-1,-1 1 1,0-1-1,0 0 1,1 0-1,-1 0 1,1 1-1,-1-1 1,1 0 0,-1-1-1,1 1 1,0 0-1,-1 0 1,1-1-1,0 1 1,0-1-1,-1 1 1,1-1 0,3 0-1,3 1-519,-1-1 1,0-1-1,0 0 1,1 1-1,-1-2 0,0 1 1,0-1-1,12-5 0,-10 2-1419,-1 1 0,1-2-1,-1 1 1,0-1 0,0 0-1,7-8 1,9-12-8811</inkml:trace>
</inkml:ink>
</file>

<file path=ppt/ink/ink4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1:07.284"/>
    </inkml:context>
    <inkml:brush xml:id="br0">
      <inkml:brushProperty name="width" value="0.025" units="cm"/>
      <inkml:brushProperty name="height" value="0.025" units="cm"/>
    </inkml:brush>
  </inkml:definitions>
  <inkml:trace contextRef="#ctx0" brushRef="#br0">0 248 16239,'0'0'15161,"9"-3"-14424,0 0-700,0 0 0,0-1 0,0-1 0,0 1 0,-1-1 0,0-1 0,0 0 1,0 0-1,-1 0 0,0-1 0,0 0 0,0 0 0,-1-1 0,0 0 0,-1 0 0,7-12 0,-7 9-37,-1 1 0,0-1 0,0 0 0,-1-1 0,-1 1 0,0 0 0,-1-1 0,1-21 0,-2 32 0,0 1 0,0 0 0,0 0 0,0-1 0,0 1 0,0 0 0,0-1 0,0 1 0,0 0 0,0 0 0,0-1 0,0 1 0,0 0 0,0-1 0,0 1 0,0 0 0,0-1 0,-1 1 0,1 0 0,0 0 0,0-1 0,0 1 0,0 0 0,-1 0 0,1 0 0,0-1 0,0 1 0,-1 0 0,1 0 0,0 0 0,0-1 0,-1 1 0,1 0 0,0 0 0,0 0 0,-1 0 0,1 0 0,0 0 0,-1 0 0,1 0 0,-1 0 0,-13 7 0,-12 18 0,14-9 0,1 0 0,0 1 0,1 0 0,1 1 0,1 0 0,0 1 0,2-1 0,0 1 0,1 1 0,0-1 0,2 1 0,-1 22 0,4-40 0,0-1 0,0 0 0,0 1 0,0-1 1,0 1-1,0-1 0,1 0 0,-1 1 0,1-1 0,-1 1 0,1-1 0,-1 0 1,1 0-1,0 1 0,-1-1 0,1 0 0,0 0 0,0 0 0,0 0 0,0 0 0,0 0 1,0 0-1,0 0 0,1 0 0,-1-1 0,0 1 0,0 0 0,2 0 0,1 0 1,1 0-1,-1 0 0,0-1 1,1 1-1,-1-1 0,0 0 1,1 0-1,-1-1 0,7 0 1,4-2-8,0-1 0,0-1 1,0 0-1,21-11 0,20-19-1760,-2-8-6000,9-16-7079</inkml:trace>
</inkml:ink>
</file>

<file path=ppt/ink/ink4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3.938"/>
    </inkml:context>
    <inkml:brush xml:id="br0">
      <inkml:brushProperty name="width" value="0.025" units="cm"/>
      <inkml:brushProperty name="height" value="0.025" units="cm"/>
    </inkml:brush>
  </inkml:definitions>
  <inkml:trace contextRef="#ctx0" brushRef="#br0">25 1 13132,'0'0'11062,"-1"16"-10796,-7 128 235,-7 239 3109,15-374-3512,0 0 0,1 0-1,0 0 1,0 0 0,1 0 0,0 0-1,1 0 1,4 11 0,-6-18-75,1 0 1,-1 0-1,0 0 1,1 0-1,-1 0 1,1 0-1,0 0 0,0 0 1,-1 0-1,1-1 1,0 1-1,0-1 1,1 0-1,-1 0 1,0 1-1,0-1 1,1-1-1,-1 1 1,0 0-1,1 0 0,-1-1 1,1 0-1,-1 1 1,1-1-1,-1 0 1,1 0-1,-1 0 1,1-1-1,-1 1 1,1 0-1,-1-1 1,1 0-1,-1 0 0,0 1 1,3-3-1,5-1 85,0-1-1,-1-1 1,1 0-1,-1 0 1,-1-1-1,1 0 0,-1 0 1,0-1-1,9-12 1,58-83 582,-74 101-677,9-15 223,-8 13-190,0 0-1,1 0 1,0-1 0,-1 2 0,1-1 0,0 0 0,1 0-1,-1 1 1,6-4 0,-9 7-46,1 0 0,-1 1 0,0-1 0,1 0 0,-1 1 0,1-1 0,-1 0 0,1 1 0,-1-1 0,0 1 0,1-1 0,-1 0 0,0 1 0,1-1 0,-1 1 0,0-1 0,0 1 0,0-1 0,1 1 0,-1-1 0,0 1 0,0 0 0,0-1 0,0 1 0,0-1 0,0 1 0,0-1 0,0 1 0,0-1 0,0 1 0,0 0 0,-1 0 0,2 26 0,-1-25 0,-2 36 0,1-27 0,-1 0 0,2 0 0,0 0 0,0 0 0,1-1 0,0 1 0,1 0 0,0 0 0,7 19 0,-9-29 0,1 0 0,0 0 0,0 0 0,0 0 0,0 0 0,0 0 0,0 0 0,0 0 0,1-1 0,-1 1 0,0 0 0,0-1 0,1 1 0,-1-1 0,0 1 0,1-1 0,-1 0 0,0 1 0,1-1 0,-1 0 0,1 0 0,-1 0 0,0 0 0,1 0 0,-1 0 0,1-1 0,-1 1 0,0 0 0,1-1 0,-1 1 0,0-1 0,3 0 0,1-2 0,1 0 0,0 0 0,-1-1 0,0 1 0,9-9 0,38-44 0,-39 41 0,1-1 0,0 2 0,20-16 0,-33 29 0,0 0 0,-1 0 0,1 0 0,0 1 0,0-1 0,-1 0 0,1 1 0,0-1 0,0 1 0,0-1 0,0 1 0,0-1 0,0 1 0,0 0 0,0-1 0,0 1 0,0 0 0,0 0 0,0 0 0,0 0 0,0-1 0,0 2 0,0-1 0,0 0 0,0 0 0,0 0 0,0 0 0,0 1 0,0-1 0,0 0 0,0 1 0,0-1 0,0 1 0,0-1 0,-1 1 0,1-1 0,0 1 0,0 0 0,0-1 0,-1 1 0,1 0 0,0 0 0,-1 0 0,1-1 0,-1 1 0,1 0 0,-1 0 0,1 2 0,2 6 0,-1 0 0,0 0 0,0 0 0,0 18 0,2 6 0,7-8-1883,-11-24 1623,1 0 0,-1 1 0,1-1 0,0 0 0,0 0 0,0 0-1,0 0 1,0 0 0,0 0 0,0-1 0,0 1 0,0 0 0,0 0 0,0-1 0,0 1-1,1-1 1,-1 1 0,0-1 0,0 1 0,1-1 0,-1 0 0,0 1 0,1-1-1,-1 0 1,0 0 0,1 0 0,1 0 0,8-4-7966</inkml:trace>
</inkml:ink>
</file>

<file path=ppt/ink/ink4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4.903"/>
    </inkml:context>
    <inkml:brush xml:id="br0">
      <inkml:brushProperty name="width" value="0.025" units="cm"/>
      <inkml:brushProperty name="height" value="0.025" units="cm"/>
    </inkml:brush>
  </inkml:definitions>
  <inkml:trace contextRef="#ctx0" brushRef="#br0">251 0 10666,'0'0'8771,"-11"11"-7356,-2 2-1087,1 0 0,0 1 0,1 0-1,1 1 1,1 1 0,-14 26 0,-6 30 380,2 1 0,3 1-1,4 1 1,3 1 0,4 1 0,-6 93-1,18-153-670,1-1-1,1 1 1,0 0-1,1-1 1,0 1-1,1-1 1,8 22 0,-8-32-113,-1 1 1,2-1 0,-1 0 0,1 0 0,0 0-1,0-1 1,0 1 0,1-1 0,0 0 0,0 0-1,0 0 1,1-1 0,0 0 0,0 0-1,0 0 1,0-1 0,0 0 0,1 0 0,11 3-1,-1-2-1365,1 0 0,-1-1-1,36 1 1,-5-4-4116</inkml:trace>
</inkml:ink>
</file>

<file path=ppt/ink/ink4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5.463"/>
    </inkml:context>
    <inkml:brush xml:id="br0">
      <inkml:brushProperty name="width" value="0.025" units="cm"/>
      <inkml:brushProperty name="height" value="0.025" units="cm"/>
    </inkml:brush>
  </inkml:definitions>
  <inkml:trace contextRef="#ctx0" brushRef="#br0">372 0 16752,'0'0'8936,"-38"55"-7847,6-9-448,-5 11 0,-7 5-161,-6 2-64,5-2 1,1-6-257,10-13-96,7-10-32,12-12-192,9-15-1089,6-26-5798,13-14-64</inkml:trace>
</inkml:ink>
</file>

<file path=ppt/ink/ink4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5.839"/>
    </inkml:context>
    <inkml:brush xml:id="br0">
      <inkml:brushProperty name="width" value="0.025" units="cm"/>
      <inkml:brushProperty name="height" value="0.025" units="cm"/>
    </inkml:brush>
  </inkml:definitions>
  <inkml:trace contextRef="#ctx0" brushRef="#br0">0 0 16047,'0'0'3075,"0"67"-993,10-44-32,4 2-224,7-1-65,4-1-575,6 3-834,6-2-192,-1 3-256,2-2-2018,-5-2-2274,-5-9-3940</inkml:trace>
</inkml:ink>
</file>

<file path=ppt/ink/ink4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6.181"/>
    </inkml:context>
    <inkml:brush xml:id="br0">
      <inkml:brushProperty name="width" value="0.025" units="cm"/>
      <inkml:brushProperty name="height" value="0.025" units="cm"/>
    </inkml:brush>
  </inkml:definitions>
  <inkml:trace contextRef="#ctx0" brushRef="#br0">0 1 15599,'0'0'17168,"67"13"-18930,-43-13-3619,-1-11-4388</inkml:trace>
</inkml:ink>
</file>

<file path=ppt/ink/ink4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6.537"/>
    </inkml:context>
    <inkml:brush xml:id="br0">
      <inkml:brushProperty name="width" value="0.025" units="cm"/>
      <inkml:brushProperty name="height" value="0.025" units="cm"/>
    </inkml:brush>
  </inkml:definitions>
  <inkml:trace contextRef="#ctx0" brushRef="#br0">10 79 23158,'0'0'3518,"-2"11"-1655,-5 32-486,7-41-1357,0-1-1,0 1 1,0-1-1,0 1 0,0-1 1,1 0-1,-1 1 1,0-1-1,1 0 1,-1 1-1,1-1 0,0 0 1,-1 1-1,1-1 1,0 0-1,0 0 1,-1 0-1,1 0 0,0 0 1,0 0-1,0 0 1,1 0-1,-1 0 1,0 0-1,0 0 0,0-1 1,1 1-1,-1 0 1,0-1-1,1 1 0,-1-1 1,0 0-1,3 1 1,46 2-200,-45-3 132,2-1-112,0 1-1,0-2 1,0 1 0,0-1 0,0 0 0,0 0 0,0-1 0,-1 0 0,1 0 0,-1 0-1,0-1 1,10-8 0,3-4-452,-1-1 0,22-27 0,2-2 601,-42 45-1,1 1 1,-1-1 0,1 0-1,0 0 1,-1 1-1,1-1 1,0 0 0,-1 1-1,1-1 1,0 1-1,0-1 1,0 1 0,0 0-1,0-1 1,-1 1-1,1 0 1,0-1 0,0 1-1,0 0 1,2 0 0,1 14-80,-12 32 805,-10 3 368,-1 0 1,-38 68-1,34-75-452,2 1-1,3 1 1,-22 72-1,30-53-1236,13-38-3708,2-19-2929</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5.128"/>
    </inkml:context>
    <inkml:brush xml:id="br0">
      <inkml:brushProperty name="width" value="0.025" units="cm"/>
      <inkml:brushProperty name="height" value="0.025" units="cm"/>
    </inkml:brush>
  </inkml:definitions>
  <inkml:trace contextRef="#ctx0" brushRef="#br0">393 27 15887,'0'0'6171,"-11"-5"-4308,3 1-1700,0 1-1,-1 0 0,0 0 1,0 1-1,0 0 0,0 0 1,0 1-1,0 0 0,-1 1 1,1 0-1,0 0 1,0 1-1,-1 0 0,1 1 1,0 0-1,-13 5 0,7 0-30,1 1-1,0 1 1,0 0-1,1 1 1,0 1-1,0 0 1,2 0-1,-1 1 1,1 1-1,1 0 1,0 0-1,1 1 1,1 1-1,0-1 1,1 1 0,0 0-1,2 1 1,-1 0-1,2 0 1,0 0-1,-3 31 1,7-44-134,0-1 0,0 0 0,0 1 0,0-1 0,0 1 0,1-1 0,-1 0 0,1 1 0,-1-1 0,1 0 0,0 1 0,0-1 1,0 0-1,0 0 0,1 0 0,-1 0 0,1 0 0,-1 0 0,1 0 0,-1 0 0,1-1 0,0 1 0,3 1 0,-2-1-105,1 0 0,0-1 0,0 0-1,0 0 1,0 0 0,0 0 0,0 0 0,0-1-1,1 0 1,-1 0 0,0 0 0,7-1 0,4-2-831,0 0 1,0-1-1,0-1 1,0 0-1,-1-1 1,18-10-1,31-25-6423,3-8-4864</inkml:trace>
</inkml:ink>
</file>

<file path=ppt/ink/ink4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6.879"/>
    </inkml:context>
    <inkml:brush xml:id="br0">
      <inkml:brushProperty name="width" value="0.025" units="cm"/>
      <inkml:brushProperty name="height" value="0.025" units="cm"/>
    </inkml:brush>
  </inkml:definitions>
  <inkml:trace contextRef="#ctx0" brushRef="#br0">304 0 22357,'0'0'3876,"44"80"-801,-26-33-737,-2 7-1217,-1 9-1121,-4 9 0,-8 8 0,-3 6 0,-18 7 0,-17 4 0,-13 9 0,-9 0 0,-11-3 0,0-8-1666,5-14-6501,9-17-13966</inkml:trace>
</inkml:ink>
</file>

<file path=ppt/ink/ink4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7.235"/>
    </inkml:context>
    <inkml:brush xml:id="br0">
      <inkml:brushProperty name="width" value="0.025" units="cm"/>
      <inkml:brushProperty name="height" value="0.025" units="cm"/>
    </inkml:brush>
  </inkml:definitions>
  <inkml:trace contextRef="#ctx0" brushRef="#br0">1 0 19474,'0'0'9353,"83"19"-8072,-5-19-480,13 0-545,8 0-191,-3 0-33,-6 0-833,-17 0-2402,-24 3-1506,-28 2-1569</inkml:trace>
</inkml:ink>
</file>

<file path=ppt/ink/ink4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7.560"/>
    </inkml:context>
    <inkml:brush xml:id="br0">
      <inkml:brushProperty name="width" value="0.025" units="cm"/>
      <inkml:brushProperty name="height" value="0.025" units="cm"/>
    </inkml:brush>
  </inkml:definitions>
  <inkml:trace contextRef="#ctx0" brushRef="#br0">1 48 20435,'0'0'5670,"72"11"-3140,-13-11-960,9-6-1026,11-2-416,4 2-224,0-3-1730,-8-3-3170,-6-6-7336</inkml:trace>
</inkml:ink>
</file>

<file path=ppt/ink/ink4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7.880"/>
    </inkml:context>
    <inkml:brush xml:id="br0">
      <inkml:brushProperty name="width" value="0.025" units="cm"/>
      <inkml:brushProperty name="height" value="0.025" units="cm"/>
    </inkml:brush>
  </inkml:definitions>
  <inkml:trace contextRef="#ctx0" brushRef="#br0">61 1 17424,'-9'14'1013,"1"0"-1,1 1 0,1 0 0,0 1 0,1-1 0,0 1 0,-3 27 0,4-17-574,2 0 1,1 1-1,5 52 0,-4-74-392,1 1 0,1 0-1,-1-1 1,1 1 0,-1-1 0,2 0 0,-1 0 0,0 0 0,1 0 0,0 0 0,0 0-1,1-1 1,-1 1 0,1-1 0,7 7 0,-8-10 57,-1 1 0,1 0 0,0-1 0,-1 1-1,1-1 1,0 0 0,0 0 0,0 0 0,0 0 0,0 0 0,0-1 0,0 1 0,0-1-1,0 0 1,0 0 0,0 0 0,0 0 0,0 0 0,0-1 0,0 0 0,0 1 0,0-1-1,0 0 1,-1 0 0,1-1 0,0 1 0,0-1 0,-1 1 0,1-1 0,2-2 0,4-5 112,0 1 0,-1-2 0,0 1 0,0-1 0,-1 0 0,8-15 0,-6 10-151,-7 22-64,0 0 0,0 0 0,-1 1 0,0-1 0,0 12 0,0-14 0,0 2 0,-1 1 0,1 0 0,0 0 0,0 0 0,1 0 0,0 0 0,6 13 0,-7-19 0,0-1 0,0 1 0,0-1 0,1 1 0,-1-1 0,0 0 0,1 0 0,-1 0 0,0 0 0,1 0 0,0 0 0,-1 0 0,1 0 0,-1 0 0,1-1 0,0 1 0,0-1 0,-1 1 0,1-1 0,0 0 0,0 1 0,0-1 0,0 0 0,-1 0 0,1 0 0,0-1 0,0 1 0,0 0 0,-1-1 0,1 1 0,0-1 0,0 0 0,-1 1 0,1-1 0,-1 0 0,1 0 0,1-1 0,8-4 0,-1-1 0,0 0 0,-1 0 0,10-9 0,-13 10 0,0 0 0,0 1 0,0 0 0,1 0 0,0 1 0,0-1 0,0 1 0,0 1 0,1 0 0,-1 0 0,1 0 0,8-1 0,-14 4 0,-1 0 0,0 0 0,1 1 0,-1-1 0,0 0 0,0 1 0,1-1 0,-1 1 0,0-1 0,0 1 0,0 0 0,0 0 0,0-1 0,0 1 0,0 0 0,0 0 0,0 0 0,0 0 0,0 0 0,-1 0 0,1 0 0,0 1 0,-1-1 0,1 0 0,-1 0 0,1 0 0,-1 1 0,1-1 0,-1 2 0,11 51 0,-6-24 0,-5-28-16,1-1-1,0 0 1,-1 1 0,1-1-1,0 1 1,0-1 0,-1 0-1,1 0 1,0 1 0,1-1-1,-1 0 1,0 0-1,0 0 1,0 0 0,1 0-1,-1 0 1,0-1 0,1 1-1,-1 0 1,0-1 0,1 1-1,-1-1 1,1 1 0,0-1-1,-1 0 1,1 1 0,-1-1-1,1 0 1,-1 0 0,1 0-1,-1 0 1,1-1-1,0 1 1,-1 0 0,3-1-1,2-1-439,1 0-1,-1-1 0,0 1 0,0-1 0,0 0 0,0-1 0,6-4 0,6-6-7567</inkml:trace>
</inkml:ink>
</file>

<file path=ppt/ink/ink4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8.255"/>
    </inkml:context>
    <inkml:brush xml:id="br0">
      <inkml:brushProperty name="width" value="0.025" units="cm"/>
      <inkml:brushProperty name="height" value="0.025" units="cm"/>
    </inkml:brush>
  </inkml:definitions>
  <inkml:trace contextRef="#ctx0" brushRef="#br0">286 0 21172,'0'0'9753,"-5"13"-8210,-39 87-1373,-109 181 1,72-141-213,79-154-2095,1-26-6120,4-7-1112</inkml:trace>
</inkml:ink>
</file>

<file path=ppt/ink/ink4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8.627"/>
    </inkml:context>
    <inkml:brush xml:id="br0">
      <inkml:brushProperty name="width" value="0.025" units="cm"/>
      <inkml:brushProperty name="height" value="0.025" units="cm"/>
    </inkml:brush>
  </inkml:definitions>
  <inkml:trace contextRef="#ctx0" brushRef="#br0">0 0 20756,'0'0'6822,"14"53"-3427,6-30-1601,10 4-1794,7 0 0,4 0 0,10-4 0,-1 3 0,-2-2 0,-5-6 0,-10-1-6054,-6-5-10345</inkml:trace>
</inkml:ink>
</file>

<file path=ppt/ink/ink4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9.171"/>
    </inkml:context>
    <inkml:brush xml:id="br0">
      <inkml:brushProperty name="width" value="0.025" units="cm"/>
      <inkml:brushProperty name="height" value="0.025" units="cm"/>
    </inkml:brush>
  </inkml:definitions>
  <inkml:trace contextRef="#ctx0" brushRef="#br0">0 1 7399,'0'0'24637,"0"8"-23965,0 8-653,6 128 36,-4-129-57,1 0 0,0 0 0,0 0 0,2-1 0,0 1 1,0-1-1,14 24 0,-17-35-160,0 1 0,0-1 1,0-1-1,0 1 0,0 0 0,1-1 0,0 1 0,-1-1 0,1 0 1,0 1-1,0-1 0,0-1 0,0 1 0,0 0 0,1-1 1,-1 0-1,0 1 0,6 0 0,-9-3-2,0 1-1,1 0 1,-1 0-1,0 0 1,1-1-1,-1 1 1,0 0 0,1 0-1,-1-1 1,0 1-1,0 0 1,1-1-1,-1 1 1,0 0-1,0-1 1,1 1 0,-1 0-1,0-1 1,0 1-1,0-1 1,0 1-1,0 0 1,0-1-1,0 1 1,1-1-1,-1 1 1,0 0 0,-1-1-1,1 1 1,0-1-1,0 1 1,0 0-1,0-1 1,0 1-1,0-1 1,-5-17-3237,-11-10-3480,-9-4-5328</inkml:trace>
</inkml:ink>
</file>

<file path=ppt/ink/ink4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9.509"/>
    </inkml:context>
    <inkml:brush xml:id="br0">
      <inkml:brushProperty name="width" value="0.025" units="cm"/>
      <inkml:brushProperty name="height" value="0.025" units="cm"/>
    </inkml:brush>
  </inkml:definitions>
  <inkml:trace contextRef="#ctx0" brushRef="#br0">1 122 13997,'0'0'15951,"62"14"-14125,-26-23-833,11-6-993,2-3 0,3-2-865,-4-1-2178,-5-5-3363,-11-1-3747</inkml:trace>
</inkml:ink>
</file>

<file path=ppt/ink/ink4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59.837"/>
    </inkml:context>
    <inkml:brush xml:id="br0">
      <inkml:brushProperty name="width" value="0.025" units="cm"/>
      <inkml:brushProperty name="height" value="0.025" units="cm"/>
    </inkml:brush>
  </inkml:definitions>
  <inkml:trace contextRef="#ctx0" brushRef="#br0">35 1 21973,'-4'9'1329,"-3"12"-758,1 0 0,0 1-1,2-1 1,1 1 0,0 0 0,2 1-1,0-1 1,4 28 0,-2-41-298,0 0 0,1-1-1,0 1 1,0-1 0,1 0 0,0 0 0,1 0-1,-1 0 1,2 0 0,9 13 0,-10-16-203,0-1-1,0 0 1,0-1 0,1 1 0,-1-1 0,1 0 0,0 0 0,0 0-1,0 0 1,1-1 0,-1 0 0,1 0 0,-1-1 0,1 0 0,-1 1-1,1-2 1,0 1 0,7-1 0,-8 0-70,1 0 0,-1 0 0,0-1 0,1 0 0,-1 0 0,0-1 0,0 1 0,0-1 0,0 0 0,0-1 0,0 1 0,0-1 0,-1 0 0,1 0 0,4-4 0,4-6 0,0 0 0,-1 0 0,12-18 0,11-13 0,-35 43 0,1 0 0,0 1 0,-1-1 0,1 0 0,-1 1 0,1-1 0,0 0 0,0 1 0,-1-1 0,1 1 0,0-1 0,0 1 0,0-1 0,0 1 0,-1 0 0,1-1 0,0 1 0,0 0 0,0 0 0,0 0 0,0-1 0,1 1 0,-1 1 0,0-1 0,-1 1 0,1-1 0,0 1 0,-1-1 0,1 1 0,-1-1 0,1 1 0,-1 0 0,1-1 0,-1 1 0,1 0 0,-1-1 0,1 1 0,-1 0 0,0 0 0,0-1 0,1 1 0,-1 0 0,0 1 0,5 54 0,-4-40 0,-1-14 0,0 0 0,0 0 0,0-1 0,0 1 0,0 0 0,1-1 0,-1 1 0,1 0 0,-1-1 0,1 1 0,0-1 0,-1 1 0,1-1 0,0 1 0,0-1 0,0 1 0,0-1 0,0 0 0,1 0 0,-1 1 0,0-1 0,1 0 0,0 1 0,0-2 0,0 0 0,0 1 0,0-1 0,0 0 0,-1 0 0,1 0 0,0-1 0,0 1 0,0 0 0,0-1 0,-1 1 0,1-1 0,0 1 0,0-1 0,-1 0 0,1 0 0,2-1 0,10-8 0,-1 0 0,0-1 0,20-22 0,-24 24 0,11-13 0,-16 16 0,0 1 0,1-1 0,-1 1 0,1 0 0,0 0 0,1 1 0,-1-1 0,1 1 0,0 1 0,0-1 0,0 1 0,10-4 0,-16 8 0,1-1 0,0 0 0,-1 1 0,1-1 0,0 1 0,-1 0 0,1-1 0,-1 1 0,1-1 0,-1 1 0,1 0 0,-1-1 0,1 1 0,-1 0 0,1 0 0,-1-1 0,0 1 0,0 0 0,1 0 0,-1-1 0,0 1 0,0 0 0,0 0 0,0 0 0,0-1 0,0 1 0,0 0 0,0 2 0,0 35 0,0-25 0,0-10 10,0 0-1,1 1 1,-1-1 0,1 0-1,0 0 1,0 0 0,0 0 0,0 0-1,0 0 1,1 0 0,-1 0-1,1 0 1,0-1 0,4 6-1,-5-7-31,0 0 0,1 0 0,-1 0 0,1-1 0,-1 1 0,0 0 0,1 0 0,-1-1 0,1 1 0,0-1 0,-1 0 0,1 1 0,-1-1 0,1 0 0,0 0 0,-1 0 0,1 0 0,0 0 0,-1 0 0,1-1 0,-1 1 0,1 0 0,-1-1-1,1 1 1,0-1 0,-1 0 0,0 1 0,1-1 0,-1 0 0,1 0 0,-1 0 0,2-2 0,12-13-4131,-3-6-5558</inkml:trace>
</inkml:ink>
</file>

<file path=ppt/ink/ink4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0.210"/>
    </inkml:context>
    <inkml:brush xml:id="br0">
      <inkml:brushProperty name="width" value="0.025" units="cm"/>
      <inkml:brushProperty name="height" value="0.025" units="cm"/>
    </inkml:brush>
  </inkml:definitions>
  <inkml:trace contextRef="#ctx0" brushRef="#br0">2 101 19571,'0'0'5092,"0"9"-848,0 4-3284,-1-4-524,1 0 0,0 0 0,0 0 0,3 13 0,-2-20-408,-1 0 0,1 0-1,0 0 1,-1 0 0,1 0-1,0 0 1,0 0 0,0 0-1,0 0 1,1 0 0,-1 0-1,0-1 1,1 1 0,-1 0-1,1-1 1,0 0 0,-1 1-1,1-1 1,0 0 0,0 0 0,0 0-1,0 0 1,0 0 0,0 0-1,3 0 1,3 1-32,0-2-1,0 1 1,0-1 0,0-1 0,0 1-1,0-1 1,0-1 0,0 1 0,0-1-1,0-1 1,0 1 0,-1-1 0,0-1-1,1 1 1,-1-1 0,-1-1 0,1 1-1,0-1 1,-1 0 0,0-1 0,6-6-1,11-14-83,0 0-1,-2-2 0,26-43 1,-46 70 82,9-8-961,-10 24 773,-10 29 560,-47 103 93,28-78 369,-30 110 0,53-151-1750,1 1 0,-3 43 0,8-49-1007,0-1 1,2 1-1,8 43 1,-7-47-18470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5.499"/>
    </inkml:context>
    <inkml:brush xml:id="br0">
      <inkml:brushProperty name="width" value="0.025" units="cm"/>
      <inkml:brushProperty name="height" value="0.025" units="cm"/>
    </inkml:brush>
  </inkml:definitions>
  <inkml:trace contextRef="#ctx0" brushRef="#br0">136 0 15086,'0'0'12247,"-11"17"-11276,-12 24-445,2 1 0,-17 46 1,29-64-337,1 1 0,1 0 0,1 0 0,1 0 0,2 1 0,-2 34 1,5-57-166,0-1 1,0 1 0,0 0-1,1 0 1,-1 0 0,1-1-1,0 1 1,0 0 0,0-1-1,0 1 1,0 0 0,0-1 0,1 0-1,-1 1 1,1-1 0,-1 0-1,1 0 1,0 1 0,0-2-1,3 4 1,-2-3 9,1 0 1,0-1-1,0 1 1,-1-1-1,1 1 0,0-1 1,0 0-1,0-1 0,0 1 1,0-1-1,0 1 1,7-2-1,3 0 26,0-1-1,0 0 1,0-1-1,-1-1 1,1 0-1,-1-1 1,14-7 0,29-24-275,-46 29 188,-1 0 0,1 0 0,1 1 0,-1 0 0,1 1 0,0 1 0,20-7 0,-31 29 464,-4-8-429,0 0 1,-1 0-1,0 0 1,-1 0-1,0-1 1,-9 10-1,8-10-11,0 0 1,1-1-1,1 2 0,-1-1 0,1 1 0,-6 18 0,11-27 4,0-1 0,1 1 0,-1-1 0,0 1 0,0-1-1,1 0 1,-1 1 0,1-1 0,-1 1 0,0-1 0,1 0 0,-1 0 0,1 1 0,-1-1 0,0 0-1,1 0 1,-1 1 0,1-1 0,-1 0 0,1 0 0,-1 0 0,1 0 0,-1 0 0,1 0 0,-1 0-1,1 0 1,-1 0 0,1 0 0,-1 0 0,1 0 0,0 0 0,-1 0 0,0 0 0,1 0 0,-1-1-1,1 1 1,-1 0 0,1 0 0,0-1 0,24-6-382,4-10-2260,-1-5-3806,6-6-5112</inkml:trace>
</inkml:ink>
</file>

<file path=ppt/ink/ink4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4.946"/>
    </inkml:context>
    <inkml:brush xml:id="br0">
      <inkml:brushProperty name="width" value="0.025" units="cm"/>
      <inkml:brushProperty name="height" value="0.025" units="cm"/>
    </inkml:brush>
  </inkml:definitions>
  <inkml:trace contextRef="#ctx0" brushRef="#br0">41 1 14638,'0'0'3320,"6"13"-2631,70 168 2616,25 121-2553,-78-222-880,-4 0 0,-3 1-1,7 121 1,-21-145 105,-2-1-1,-2 1 1,-3-1-1,-3 0 0,-2 0 1,-17 54-1,-95 248 1508,17-53-4313,78-220-2766</inkml:trace>
</inkml:ink>
</file>

<file path=ppt/ink/ink4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6.063"/>
    </inkml:context>
    <inkml:brush xml:id="br0">
      <inkml:brushProperty name="width" value="0.025" units="cm"/>
      <inkml:brushProperty name="height" value="0.025" units="cm"/>
    </inkml:brush>
  </inkml:definitions>
  <inkml:trace contextRef="#ctx0" brushRef="#br0">2 1 15214,'0'0'5307,"0"14"-3914,-1 77 959,7 219 971,-5-299-3271,0 0 0,1 0 0,0 0 0,1 0 0,0 0 0,1-1 0,0 1-1,7 11 1,-9-19-23,0-1 0,0 1 1,0-1-1,0 1 0,0-1 0,1 0 0,-1 0 0,1 0 0,-1 0 0,1 0 0,0 0 0,0-1 0,0 0 0,0 1 0,0-1 0,0 0 0,0 0 0,0-1 0,0 1 0,1-1 0,-1 1 0,0-1 0,0 0 0,0 0 0,1-1 0,-1 1 0,0-1 0,0 1 0,0-1 0,0 0 0,0 0 0,6-3 0,1-1 60,1 0 0,-1-1 0,0 0 0,-1 0 0,1-1 0,-1 0 0,13-15-1,55-69 85,-35 40 192,-41 49-310,0 1-1,0-1 0,0 1 0,0 0 1,1 0-1,-1 0 0,0-1 1,1 1-1,-1 0 0,1 1 0,-1-1 1,1 0-1,-1 0 0,4 0 0,-5 1-31,1 0-1,-1 0 0,1 0 1,-1 0-1,1 1 0,-1-1 1,1 0-1,-1 0 0,1 1 1,-1-1-1,0 0 0,1 0 1,-1 1-1,1-1 0,-1 1 1,0-1-1,1 0 0,-1 1 1,0-1-1,1 1 0,-1-1 1,0 1-1,0-1 0,0 1 1,1-1-1,-1 1 0,0-1 1,0 1-1,0-1 0,0 1 1,1 57 841,-1-40-768,0 70-59,0-88-37,0 1 0,0 0 0,0 0 0,0 0 0,0 0 0,0 0 0,1-1 0,-1 1 0,0 0 0,0 0 0,1 0 0,-1-1 0,1 1 0,-1 0 0,1 0 0,-1-1 0,1 1 0,-1 0 0,1-1 0,-1 1 0,1 0 0,0-1 0,-1 1 0,1-1 0,0 1 0,0-1 0,-1 0 0,3 1 0,-1-1 0,0 1 0,0-1 0,0 0 0,0 0 0,-1-1 0,1 1 0,0 0 0,0-1 0,0 1 0,0-1 0,0 0 0,2 0 0,4-4 0,1 1 0,-1-1 0,-1 0 0,10-8 0,22-26 0,23-19 0,-57 53 0,0 1 0,1 0 0,-1 1 0,1 0 0,0 0 0,0 0 0,0 0 0,1 1 0,10-3 0,-16 5 0,0 0 0,0 0 0,0 0 0,0 0 0,0 0 0,1 0 0,-1 0 0,0 0 0,0 0 0,0 1 0,0-1 0,0 0 0,0 1 0,0-1 0,0 1 0,0-1 0,0 1 0,0 0 0,0-1 0,0 1 0,0 0 0,0 0 0,-1-1 0,1 1 0,0 0 0,-1 0 0,1 0 0,0 0 0,-1 0 0,1 0 0,-1 0 0,0 0 0,1 0 0,-1 2 0,8 48 0,-8-46 0,0 1 0,0-1 0,1 0 0,-1 0 0,1 0 0,1 0 0,3 9 0,-4-12-283,1-1 0,0 1 0,0-1-1,0 0 1,1 1 0,-1-1 0,0 0 0,0-1 0,1 1-1,-1 0 1,0-1 0,1 1 0,-1-1 0,1 1 0,-1-1-1,0 0 1,1 0 0,-1-1 0,1 1 0,-1 0 0,1-1 0,-1 1-1,3-2 1,10-8-7303</inkml:trace>
</inkml:ink>
</file>

<file path=ppt/ink/ink4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6.888"/>
    </inkml:context>
    <inkml:brush xml:id="br0">
      <inkml:brushProperty name="width" value="0.025" units="cm"/>
      <inkml:brushProperty name="height" value="0.025" units="cm"/>
    </inkml:brush>
  </inkml:definitions>
  <inkml:trace contextRef="#ctx0" brushRef="#br0">245 70 12940,'8'-10'2883,"0"-2"-1771,-5 8-635,0-1 0,0 1 0,0 0 0,0 0 0,0 0-1,1 0 1,0 1 0,0 0 0,0-1 0,7-3 0,-11 7-369,0 0-1,0 0 1,0 0 0,1-1 0,-1 1-1,0 0 1,0 0 0,1 0 0,-1 0-1,0 0 1,1 0 0,-1 0-1,0-1 1,0 1 0,1 0 0,-1 0-1,0 0 1,1 0 0,-1 0-1,0 0 1,0 0 0,1 0 0,-1 0-1,0 1 1,1-1 0,-1 0 0,0 0-1,0 0 1,1 0 0,-1 0-1,0 0 1,0 1 0,1-1 0,-1 0-1,0 0 1,0 0 0,0 0 0,1 1-1,-1-1 1,0 0 0,0 0-1,0 1 1,0-1 0,1 0 0,-1 0-1,0 1 1,1 20 1466,-11 22-663,-16 22-281,-2-1 0,-43 70 0,-88 112-155,159-245-599,0-1 0,0 1 0,-1 0 1,1 0-1,0-1 0,-1 1 0,1 0 0,0-1 0,-1 1 0,1-1 0,-1 1 0,1 0 0,-1-1 0,1 1 0,-1-1 0,0 1 0,1-1 0,-1 0 0,1 1 0,-1-1 0,0 1 0,1-1 0,-1 0 0,0 0 0,0 0 0,1 1 0,-3-1 0,0-20-8570,3 3 6115,-5-25-6667</inkml:trace>
</inkml:ink>
</file>

<file path=ppt/ink/ink4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7.233"/>
    </inkml:context>
    <inkml:brush xml:id="br0">
      <inkml:brushProperty name="width" value="0.025" units="cm"/>
      <inkml:brushProperty name="height" value="0.025" units="cm"/>
    </inkml:brush>
  </inkml:definitions>
  <inkml:trace contextRef="#ctx0" brushRef="#br0">0 1 20563,'0'0'3203,"28"56"1,4-26-1090,12 2-641,14-3-800,8 2-481,10-1-96,0-6-1377,-7-3-3492,-7-7-4131</inkml:trace>
</inkml:ink>
</file>

<file path=ppt/ink/ink4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09.058"/>
    </inkml:context>
    <inkml:brush xml:id="br0">
      <inkml:brushProperty name="width" value="0.025" units="cm"/>
      <inkml:brushProperty name="height" value="0.025" units="cm"/>
    </inkml:brush>
  </inkml:definitions>
  <inkml:trace contextRef="#ctx0" brushRef="#br0">1 49 9129,'0'0'11445,"1"-8"-8792,-1 6-2454,9-28 2275,-9 29-2404,0 1 0,1-1 0,-1 1 0,1-1 0,-1 1 0,0-1 0,1 1 0,-1-1 0,1 1 0,-1-1 0,1 1 0,0 0 0,-1-1 0,1 1 0,-1 0 0,1-1 1,0 1-1,-1 0 0,1 0 0,0 0 0,-1 0 0,1 0 0,0-1 0,-1 1 0,1 0 0,0 0 0,-1 1 0,1-1 0,0 0 0,-1 0 0,1 0 0,0 0 0,-1 1 0,1-1 0,-1 0 0,1 0 0,0 1 0,-1-1 0,1 1 0,-1-1 0,1 0 1,-1 1-1,1-1 0,-1 1 0,1-1 0,-1 1 0,0-1 0,1 1 0,-1 0 0,0-1 0,1 1 0,-1 0 0,7 8 182,-1 0-1,0 1 1,-1-1 0,0 1 0,-1 0-1,0 0 1,0 1 0,-1-1 0,0 1-1,1 12 1,-2-9-206,1-1-1,1 0 1,0 0 0,1 0-1,12 24 1,-16-35-45,0-1 1,-1 0-1,1 0 1,0 1-1,0-1 1,0 0-1,0 0 1,0 0 0,0 0-1,0 0 1,0 0-1,1 0 1,-1-1-1,0 1 1,0 0-1,1 0 1,-1-1-1,1 1 1,-1-1-1,0 0 1,1 1-1,-1-1 1,1 0-1,2 0 1,-2 0 0,1-1 1,-1 0-1,0 0 1,0 0-1,1 0 1,-1 0-1,0 0 0,0 0 1,0-1-1,0 1 1,0-1-1,-1 0 1,4-3-1,4-7 8,0 0 0,0-1 0,11-24-1,-17 32-8,10-30-1,-11 28 0,0 1 0,1-1 0,-1 1 0,1 0 0,0-1 0,1 1 0,0 1 0,4-7 0,-7 12 0,-1 0 0,0 0 0,0 0 0,1 0 0,-1 0 0,0 0 0,0 0 0,1 0 0,-1 0 0,0 0 0,1 0 0,-1 0 0,0 0 0,0 0 0,1 0 0,-1 0 0,0 1 0,0-1 0,0 0 0,1 0 0,-1 0 0,0 0 0,0 1 0,0-1 0,1 0 0,-1 0 0,0 0 0,0 1 0,0-1 0,0 0 0,0 0 0,1 1 0,-1-1 0,0 0 0,0 0 0,0 1 0,0-1 0,0 0 0,0 0 0,0 1 0,0-1 0,0 0 0,0 1 0,0-1 0,0 0 0,0 0 0,0 1 0,0-1 0,0 0 0,0 0 0,-1 1 0,1-1 0,1 21 0,-1-20 0,-1 34 0,0-23 0,0-1 0,0 1 0,2-1 0,-1 1 0,1 0 0,1-1 0,0 0 0,1 1 0,0-1 0,6 12 0,-9-21-92,1-1 0,0 1 1,0-1-1,0 0 0,0 0 0,0 1 1,0-1-1,0 0 0,1 0 0,-1 0 1,0 0-1,1 0 0,-1-1 0,1 1 1,-1 0-1,1-1 0,-1 1 0,1-1 0,-1 1 1,1-1-1,-1 0 0,1 1 0,0-1 1,-1 0-1,1 0 0,-1 0 0,1-1 1,2 1-1,-1-1-496,0 0 0,-1 0 1,1 0-1,-1-1 0,1 1 0,-1 0 1,1-1-1,-1 0 0,0 1 1,0-1-1,0 0 0,0 0 0,0-1 1,0 1-1,2-3 0,17-33-17488</inkml:trace>
</inkml:ink>
</file>

<file path=ppt/ink/ink4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1.589"/>
    </inkml:context>
    <inkml:brush xml:id="br0">
      <inkml:brushProperty name="width" value="0.025" units="cm"/>
      <inkml:brushProperty name="height" value="0.025" units="cm"/>
    </inkml:brush>
  </inkml:definitions>
  <inkml:trace contextRef="#ctx0" brushRef="#br0">32 0 12075,'0'0'14072,"-6"15"-12577,0 5-1061,1 0 0,0 1 0,1 0 0,-1 29 0,4-38-301,1 0-1,0 0 0,1 0 1,0-1-1,1 1 0,0 0 1,1-1-1,0 1 0,0-1 1,2 0-1,5 12 0,-9-21-112,0 1 0,1-1 0,-1 1-1,1-1 1,-1 0 0,1 0 0,0 0-1,0 0 1,0 0 0,0 0-1,0 0 1,0-1 0,0 1 0,1-1-1,-1 1 1,1-1 0,-1 0 0,1 0-1,-1 0 1,1 0 0,0-1 0,-1 1-1,1-1 1,0 0 0,0 1 0,-1-1-1,1 0 1,0-1 0,0 1-1,3-1 1,3-2 71,1-1 0,-1-1-1,0 1 1,0-1 0,-1-1-1,14-10 1,13-8 29,-35 24-120,1 0 0,0-1 0,0 1 0,0 0 0,0-1 0,0 1 0,-1 0 0,1 0 0,0 0 0,0-1 0,0 1 0,0 0 0,0 0 0,0 1 0,0-1 0,-1 0 0,1 0 0,0 0 0,0 1 0,0-1 0,0 0 0,0 1 0,-1-1 0,1 0 0,0 1 0,0-1 0,-1 1 0,1 0 0,0-1 0,-1 1 0,1-1 0,0 1 0,-1 0 0,1 0 0,-1-1 0,1 1 0,-1 0 0,1 1 0,15 40 0,-10-23 0,-5-15 0,1-1 0,0 1 0,-1-1 0,1 1 0,0-1 0,1 0 0,-1 0 0,0 0 0,1 0 0,0-1 0,0 1 0,0-1 0,5 4 0,-6-5 0,-1-1 0,1 1 0,0-1 0,0 0 0,0 0 0,0 1 0,0-1 0,0 0 0,0-1 0,0 1 0,0 0 0,-1 0 0,1-1 0,0 1 0,0-1 0,0 0 0,-1 0 0,1 1 0,0-1 0,0 0 0,-1 0 0,1-1 0,-1 1 0,1 0 0,-1 0 0,0-1 0,1 1 0,1-4 0,71-84 0,-74 88 0,1 0 0,-1 1 0,1-1 0,-1 0 0,1 0 0,-1 1 0,1-1 0,0 1 0,-1-1 0,1 0 0,0 1 0,0 0 0,-1-1 0,1 1 0,0-1 0,0 1 0,0 0 0,-1-1 0,1 1 0,0 0 0,0 0 0,0 0 0,0 0 0,0 0 0,0 0 0,-1 0 0,1 0 0,0 0 0,0 0 0,0 0 0,0 0 0,0 1 0,-1-1 0,1 0 0,0 1 0,0-1 0,0 1 0,-1-1 0,1 1 0,0-1 0,-1 1 0,1-1 0,0 1 0,-1 0 0,1-1 0,-1 1 0,1 0 0,0 1 0,3 5 0,-1 0 0,0 1 0,-1-1 0,3 15 0,2 2 0,-6-22-141,0 0 1,-1 0-1,2 0 1,-1 0-1,0 0 1,0 0-1,1 0 0,-1 0 1,1-1-1,-1 1 1,1-1-1,0 1 0,0-1 1,0 1-1,-1-1 1,1 0-1,1 0 1,-1 0-1,0 0 0,3 1 1,-3-2-162,0 0 0,0 0 0,-1 0 0,1 0 0,0 0 0,0 0 0,0-1 0,0 1 0,-1-1 0,1 1 0,0-1 0,0 1-1,-1-1 1,1 0 0,0 0 0,-1 0 0,1 0 0,-1 0 0,1 0 0,-1 0 0,0-1 0,1 1 0,-1-1 0,0 1 0,2-3 0,16-27-11635</inkml:trace>
</inkml:ink>
</file>

<file path=ppt/ink/ink4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2.277"/>
    </inkml:context>
    <inkml:brush xml:id="br0">
      <inkml:brushProperty name="width" value="0.025" units="cm"/>
      <inkml:brushProperty name="height" value="0.025" units="cm"/>
    </inkml:brush>
  </inkml:definitions>
  <inkml:trace contextRef="#ctx0" brushRef="#br0">232 41 14894,'0'0'3470,"7"-8"-427,20-24-22,-27 32-2942,0 0 1,0 0-1,0 1 0,0-1 0,0 0 0,0 0 0,0 0 0,0 0 0,0 1 0,0-1 0,0 0 0,0 0 0,0 0 0,0 1 0,0-1 0,0 0 0,0 0 0,0 0 0,0 1 0,0-1 0,0 0 0,0 0 0,0 0 0,0 1 0,0-1 0,0 0 0,0 0 0,1 0 0,-1 0 0,0 0 0,0 1 0,0-1 1,0 0-1,0 0 0,1 0 0,-1 0 0,0 0 0,0 0 0,0 0 0,0 1 0,1-1 0,-1 0 0,0 0 0,0 0 0,0 0 0,1 0 0,-1 0 0,0 0 0,0 0 0,0 0 0,0 0 0,1 0 0,-1 0 0,0 0 0,0 0 0,0 0 0,1 0 0,-1-1 0,0 1 0,0 0 0,0 0 0,0 0 1,1 0-1,-1 0 0,-2 19 197,-12 15 204,-2 0 0,-1-1 1,-2 0-1,-36 48 0,27-40-132,4-7-391,8-12-338,1 0 0,1 1 1,1 1-1,1 0 0,-13 34 0,23-46-1494,1-23-13413</inkml:trace>
</inkml:ink>
</file>

<file path=ppt/ink/ink4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2.607"/>
    </inkml:context>
    <inkml:brush xml:id="br0">
      <inkml:brushProperty name="width" value="0.025" units="cm"/>
      <inkml:brushProperty name="height" value="0.025" units="cm"/>
    </inkml:brush>
  </inkml:definitions>
  <inkml:trace contextRef="#ctx0" brushRef="#br0">0 1 3331,'0'0'22421,"57"50"-20403,-22-14-288,9 2-353,5 1-544,3-4-577,4-3-192,-5-5-544,-3-7-2083,-9-13-3907,-5-7-6662</inkml:trace>
</inkml:ink>
</file>

<file path=ppt/ink/ink4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3.449"/>
    </inkml:context>
    <inkml:brush xml:id="br0">
      <inkml:brushProperty name="width" value="0.025" units="cm"/>
      <inkml:brushProperty name="height" value="0.025" units="cm"/>
    </inkml:brush>
  </inkml:definitions>
  <inkml:trace contextRef="#ctx0" brushRef="#br0">1 65 23606,'0'0'9161,"50"1"-9161,-33-11 0,-1-4 0,-2 0-3619,-5 0-3428,-3 0-4772</inkml:trace>
</inkml:ink>
</file>

<file path=ppt/ink/ink4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3.773"/>
    </inkml:context>
    <inkml:brush xml:id="br0">
      <inkml:brushProperty name="width" value="0.025" units="cm"/>
      <inkml:brushProperty name="height" value="0.025" units="cm"/>
    </inkml:brush>
  </inkml:definitions>
  <inkml:trace contextRef="#ctx0" brushRef="#br0">207 0 16207,'0'0'14515,"-4"9"-14162,-101 206-159,17-44-164,83-157 844,1 2-3776,3-8-2162,7-20-549,2-12-1834</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5.830"/>
    </inkml:context>
    <inkml:brush xml:id="br0">
      <inkml:brushProperty name="width" value="0.025" units="cm"/>
      <inkml:brushProperty name="height" value="0.025" units="cm"/>
    </inkml:brush>
  </inkml:definitions>
  <inkml:trace contextRef="#ctx0" brushRef="#br0">30 1 19635,'0'0'10409,"-26"62"-8423,23-38-1249,3-1-737,0 3 0,0-2 0,0-2 0,1 0 0,2-5 0,-1-3 0,3-6-961,0-6-2018,3-2-1953,2-11-1282,4-14-8712</inkml:trace>
</inkml:ink>
</file>

<file path=ppt/ink/ink4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4.106"/>
    </inkml:context>
    <inkml:brush xml:id="br0">
      <inkml:brushProperty name="width" value="0.025" units="cm"/>
      <inkml:brushProperty name="height" value="0.025" units="cm"/>
    </inkml:brush>
  </inkml:definitions>
  <inkml:trace contextRef="#ctx0" brushRef="#br0">1 1 19923,'0'0'10858,"59"51"-9449,-29-32-832,4-1-577,5-3 0,1-3 0,-1-5 0,-1-3-2723,-7-2-1889,-5-2-1954,-5 0-3428</inkml:trace>
</inkml:ink>
</file>

<file path=ppt/ink/ink4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4.495"/>
    </inkml:context>
    <inkml:brush xml:id="br0">
      <inkml:brushProperty name="width" value="0.025" units="cm"/>
      <inkml:brushProperty name="height" value="0.025" units="cm"/>
    </inkml:brush>
  </inkml:definitions>
  <inkml:trace contextRef="#ctx0" brushRef="#br0">194 0 22966,'0'0'4196,"-16"63"-2018,-1-26-1025,-1 3-609,-2 3-255,2 0-161,2-1-128,1-5 64,2-5-96,2-8-289,2-5-383,0-6-641,4-9-1090,1-4-1472,-1-4-1571,4-19-7174</inkml:trace>
  <inkml:trace contextRef="#ctx0" brushRef="#br0" timeOffset="1">0 151 20403,'0'0'8648,"48"57"-7206,-18-41-673,8-5-577,4 0-96,0-7-1762,1-3-3042,1-1-3652</inkml:trace>
</inkml:ink>
</file>

<file path=ppt/ink/ink4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4.821"/>
    </inkml:context>
    <inkml:brush xml:id="br0">
      <inkml:brushProperty name="width" value="0.025" units="cm"/>
      <inkml:brushProperty name="height" value="0.025" units="cm"/>
    </inkml:brush>
  </inkml:definitions>
  <inkml:trace contextRef="#ctx0" brushRef="#br0">0 235 26649,'0'0'6118,"60"-54"-6118,-30 39-4420,-6 1-4036,-3 2-4292</inkml:trace>
  <inkml:trace contextRef="#ctx0" brushRef="#br0" timeOffset="1">235 164 13997,'0'0'8296,"52"-28"-7335,-35 15-1121,0 2-1986,1 0-2915,-3 2-3683</inkml:trace>
  <inkml:trace contextRef="#ctx0" brushRef="#br0" timeOffset="2">393 87 9929,'0'0'17777,"55"-28"-17681,-30 15-64,1-2-1953,-4-1-642,5 2-6822</inkml:trace>
</inkml:ink>
</file>

<file path=ppt/ink/ink4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5.194"/>
    </inkml:context>
    <inkml:brush xml:id="br0">
      <inkml:brushProperty name="width" value="0.025" units="cm"/>
      <inkml:brushProperty name="height" value="0.025" units="cm"/>
    </inkml:brush>
  </inkml:definitions>
  <inkml:trace contextRef="#ctx0" brushRef="#br0">235 1 7175,'0'0'24439,"-40"60"-23286,14-23-1153,-2 7 0,0 1 0,-4-1 0,10-1 0,1-3 0,5-6 0,4-7-609,5-9-1473,4-8-1569</inkml:trace>
</inkml:ink>
</file>

<file path=ppt/ink/ink4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5.538"/>
    </inkml:context>
    <inkml:brush xml:id="br0">
      <inkml:brushProperty name="width" value="0.025" units="cm"/>
      <inkml:brushProperty name="height" value="0.025" units="cm"/>
    </inkml:brush>
  </inkml:definitions>
  <inkml:trace contextRef="#ctx0" brushRef="#br0">0 0 8456,'0'0'22197,"72"13"-20211,-45-3-1858,4 1-128,0 0 0,0-1 0,0 2 0,-6-3-1441,-7-1-2691,-4-6-1890,-7-2-3107</inkml:trace>
</inkml:ink>
</file>

<file path=ppt/ink/ink4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5.892"/>
    </inkml:context>
    <inkml:brush xml:id="br0">
      <inkml:brushProperty name="width" value="0.025" units="cm"/>
      <inkml:brushProperty name="height" value="0.025" units="cm"/>
    </inkml:brush>
  </inkml:definitions>
  <inkml:trace contextRef="#ctx0" brushRef="#br0">0 1 11723,'0'0'19437,"10"9"-18065,-7-6-1292,4 4-61,1 0 0,-1 1 1,0 0-1,0 1 1,-1-1-1,0 1 1,8 19-1,-13-26-19,0 1 0,0 0 0,0-1 0,0 1 0,1-1 0,-1 0 0,0 1 0,1-1 0,0 0 0,0 0 0,0 0 0,0 0 0,0 0 0,0 0 0,0-1 0,0 1 0,1-1 0,-1 1 0,1-1 0,-1 0 0,1 0 0,0 0 0,-1 0 0,1-1 0,0 1 0,-1-1 0,1 1 0,0-1 0,0 0 0,0 0 0,-1 0 0,1-1 0,0 1 0,0-1 0,-1 1 0,1-1 0,3-1 0,0 0 0,0-1 0,-1 0 0,1 0 0,-1 0 0,1 0 0,-1-1 0,0 0 0,0 0 0,-1-1 0,1 1 0,-1-1 0,0 0 0,0 0 0,0 0 0,3-8 0,-18 85-763,9-58-4005,1 0-4563</inkml:trace>
</inkml:ink>
</file>

<file path=ppt/ink/ink4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6.543"/>
    </inkml:context>
    <inkml:brush xml:id="br0">
      <inkml:brushProperty name="width" value="0.025" units="cm"/>
      <inkml:brushProperty name="height" value="0.025" units="cm"/>
    </inkml:brush>
  </inkml:definitions>
  <inkml:trace contextRef="#ctx0" brushRef="#br0">0 833 19122,'0'0'5664,"11"-8"-2915,30-24-1872,2 3 1,1 1-1,1 3 0,1 1 0,88-31 0,-65 33-2625,0 3 0,1 3 0,131-13 0,-191 29 1339,255-29-5268,-208 20 5633,0-3-1,88-31 1,-42-2 811,-3-3 0,134-87 1,-3 0 1419,-213 126-1991,0 0-1,0 2 1,0 0 0,32-8-1,-42 13 118,0 1 0,0 0 0,0 1 0,0-1 0,0 1 0,0 1 0,1 0 0,-1 0 0,0 0 0,0 1 0,-1 1 0,1-1 0,13 7 0,-8-3-107,1-1 1,-1-1 0,0 0-1,1-1 1,0 0-1,0-2 1,0 1 0,0-1-1,17-2 1,0-1 109,0-1 0,-1-1 1,34-10-1,-29 5-316,0-2 0,0-1 0,36-19 0,-84 34-1846,-23 3-6456,20-5-1825</inkml:trace>
</inkml:ink>
</file>

<file path=ppt/ink/ink4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7.163"/>
    </inkml:context>
    <inkml:brush xml:id="br0">
      <inkml:brushProperty name="width" value="0.025" units="cm"/>
      <inkml:brushProperty name="height" value="0.025" units="cm"/>
    </inkml:brush>
  </inkml:definitions>
  <inkml:trace contextRef="#ctx0" brushRef="#br0">0 0 18321,'0'0'8921,"9"9"-6679,-2 0-1949,0-1 0,-1 1 0,1 0 0,-2 0 1,1 1-1,-2 0 0,1 0 0,-1 0 0,-1 0 0,3 12 0,-5-16-287,1 0 1,-1 1-1,1-1 0,0 0 0,1 0 0,-1-1 0,1 1 0,0 0 0,1-1 0,-1 0 1,6 6-1,-7-9-7,1 0 1,-1-1-1,1 1 0,0 0 1,0-1-1,0 0 1,0 0-1,0 0 0,0 0 1,0 0-1,0-1 1,0 1-1,0-1 0,0 0 1,1 0-1,-1 0 1,0 0-1,0 0 1,0-1-1,0 1 0,0-1 1,0 0-1,0 0 1,4-2-1,7-4 1,0 0 0,-1-1 0,0-1 0,0 0 0,-1-1 0,0 0 0,-1-1 0,0 0 0,-1 0 0,13-20 0,34-32 0,-56 62 0,-1 1 0,0 0 0,0 0 0,0-1 0,0 1 0,0 0 0,1 0 0,-1-1 0,0 1 0,0 0 0,0 0 0,1 0 0,-1-1 0,0 1 0,0 0 0,1 0 0,-1 0 0,0 0 0,1 0 0,-1 0 0,0 0 0,0 0 0,1-1 0,-1 1 0,0 0 0,1 0 0,-1 0 0,0 0 0,0 0 0,1 0 0,-1 1 0,0-1 0,1 0 0,-1 0 0,0 0 0,0 0 0,1 0 0,-1 0 0,0 0 0,0 1 0,1-1 0,-1 0 0,0 0 0,0 0 0,1 1 0,-1-1 0,0 0 0,0 0 0,0 0 0,0 1 0,1-1 0,-1 1 0,3 23 0,-7 35 0,3-56 0,1-2-1,-5 57-1778,7-3-5062</inkml:trace>
</inkml:ink>
</file>

<file path=ppt/ink/ink4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19.840"/>
    </inkml:context>
    <inkml:brush xml:id="br0">
      <inkml:brushProperty name="width" value="0.025" units="cm"/>
      <inkml:brushProperty name="height" value="0.025" units="cm"/>
    </inkml:brush>
  </inkml:definitions>
  <inkml:trace contextRef="#ctx0" brushRef="#br0">789 4246 9353,'0'0'6523,"1"-10"-5460,4-12-844,1-1 1,1 2 0,0-1-1,2 1 1,1 0 0,22-36-1,-18 35-146,-1-1-1,-1-1 1,-1 0-1,-1 0 1,-1-1-1,-2 0 1,0-1-1,-1 0 1,-2 0-1,-1 0 1,0-49-1,5-535 820,-10 562-880,-2-1 1,-2 1-1,-2 0 0,-16-49 1,-69-187 65,31 108-79,-108-548 997,70 247-172,73 379-363,-4 1 0,-62-131 0,-120-166 1695,188 349-1521,1 0-1,3-1 0,2-1 0,-24-88 0,38 129-2125,2 18-188,4 24-3479,8-19-447,3-2-3828</inkml:trace>
</inkml:ink>
</file>

<file path=ppt/ink/ink4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0.216"/>
    </inkml:context>
    <inkml:brush xml:id="br0">
      <inkml:brushProperty name="width" value="0.025" units="cm"/>
      <inkml:brushProperty name="height" value="0.025" units="cm"/>
    </inkml:brush>
  </inkml:definitions>
  <inkml:trace contextRef="#ctx0" brushRef="#br0">97 450 15246,'-10'2'1372,"3"0"-775,-40 11 185,15 1 5575,44-22-5930,-1-1-1,0 0 1,0-1 0,-1 0 0,0-1 0,14-20-1,46-77 580,-3-30-588,-2 3-329,-53 124-276,-5 18 20,-1 32-4,-4-25 205,1 2-29,1 0 0,0 0 0,2-1 0,-1 1 0,2-1 0,0-1 0,1 1 0,1-1 0,0 0 0,0-1 1,2 0-1,-1-1 0,24 21 0,-19-21-383,0 0-1,1-1 1,1-1 0,28 13 0,-24-14-1117,1-1 0,0 0 0,40 6 0,31-2-7313</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6.201"/>
    </inkml:context>
    <inkml:brush xml:id="br0">
      <inkml:brushProperty name="width" value="0.025" units="cm"/>
      <inkml:brushProperty name="height" value="0.025" units="cm"/>
    </inkml:brush>
  </inkml:definitions>
  <inkml:trace contextRef="#ctx0" brushRef="#br0">38 164 20179,'0'0'4340,"-3"9"-2172,-7 27-1021,2 0 1,1 0 0,-3 59 0,10-94-1125,0-1 1,1 1 0,-1 0 0,0 0 0,1-1 0,-1 1-1,0 0 1,1 0 0,-1-1 0,1 1 0,-1-1 0,1 1-1,0 0 1,-1-1 0,1 1 0,0-1 0,-1 1 0,1-1 0,0 0-1,-1 1 1,1-1 0,0 0 0,0 1 0,-1-1 0,1 0-1,0 0 1,0 0 0,0 1 0,-1-1 0,1 0 0,0 0-1,0 0 1,0-1 0,0 1 0,-1 0 0,1 0 0,0 0-1,0-1 1,0 1 0,38-11 475,-14-4-488,-2 0 1,1-1 0,29-28-1,-29 23-14,1 2 0,38-24 0,-62 42 3,0 0 0,0 1 0,0-1 0,0 0 0,-1 1 0,1-1 0,0 1 0,0 0 0,0-1 0,0 1 0,0-1 0,0 1 0,1 0 0,-1 0 0,0 0 0,0 0 0,0 0 0,0 0 0,0 0 0,0 0 0,0 0 0,0 0 0,0 1 0,0-1 0,0 0 0,2 1 0,-2 1 0,-1-1 0,1 0 0,-1 0 0,1 1 0,-1-1 0,0 0 0,1 1 0,-1-1 0,0 0 0,0 0 0,0 1 0,0-1 0,0 1 0,0-1 0,0 0 0,-1 0 0,0 3 0,-22 59 0,19-54-72,-5 10-1864,0 1 0,2 0 0,-7 23 1,16-57-4295,-1-10-1698</inkml:trace>
  <inkml:trace contextRef="#ctx0" brushRef="#br0" timeOffset="1">276 1 16944,'0'0'10314,"30"47"-13197,-15-26-4324</inkml:trace>
</inkml:ink>
</file>

<file path=ppt/ink/ink4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6.655"/>
    </inkml:context>
    <inkml:brush xml:id="br0">
      <inkml:brushProperty name="width" value="0.025" units="cm"/>
      <inkml:brushProperty name="height" value="0.025" units="cm"/>
    </inkml:brush>
  </inkml:definitions>
  <inkml:trace contextRef="#ctx0" brushRef="#br0">1 81 16720,'0'0'13292,"80"0"-12715,-22-16-417,9-2-64,1-1-32,-1 4-224,-11 4-769,-8 9-736,-18 2-1186,-17 5-1217,-13 10-1505,-17 4-4260</inkml:trace>
</inkml:ink>
</file>

<file path=ppt/ink/ink4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6.980"/>
    </inkml:context>
    <inkml:brush xml:id="br0">
      <inkml:brushProperty name="width" value="0.025" units="cm"/>
      <inkml:brushProperty name="height" value="0.025" units="cm"/>
    </inkml:brush>
  </inkml:definitions>
  <inkml:trace contextRef="#ctx0" brushRef="#br0">0 127 19186,'0'0'4196,"49"-3"-1345,-1-10-513,8-3-1281,9-2-865,-2 3-160,-1-1-448,-7 6-1346,-7-2-1409,-10 1-2210,-8-2-2819</inkml:trace>
</inkml:ink>
</file>

<file path=ppt/ink/ink4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7.320"/>
    </inkml:context>
    <inkml:brush xml:id="br0">
      <inkml:brushProperty name="width" value="0.025" units="cm"/>
      <inkml:brushProperty name="height" value="0.025" units="cm"/>
    </inkml:brush>
  </inkml:definitions>
  <inkml:trace contextRef="#ctx0" brushRef="#br0">1 29 19506,'0'0'9102,"11"-5"-7906,37-15-459,-47 20-711,0-1 0,1 0 1,-1 1-1,1 0 0,-1-1 0,1 1 1,-1 0-1,1-1 0,-1 1 0,1 0 1,-1 0-1,1 0 0,-1 0 0,1 1 1,-1-1-1,1 0 0,-1 1 0,1-1 1,-1 1-1,1-1 0,-1 1 0,0 0 1,1-1-1,-1 1 0,2 1 0,-2 0-12,0 0 0,0 0-1,1 0 1,-1 0-1,-1 0 1,1 0-1,0 0 1,0 1-1,-1-1 1,1 0-1,-1 0 1,0 1-1,0-1 1,0 4-1,0 5 7,-1 0 0,-1 0-1,0 0 1,0 0 0,-5 12 0,-29 54 251,1-2-1288,21-23-5754,13-46-1722</inkml:trace>
</inkml:ink>
</file>

<file path=ppt/ink/ink4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8.274"/>
    </inkml:context>
    <inkml:brush xml:id="br0">
      <inkml:brushProperty name="width" value="0.025" units="cm"/>
      <inkml:brushProperty name="height" value="0.025" units="cm"/>
    </inkml:brush>
  </inkml:definitions>
  <inkml:trace contextRef="#ctx0" brushRef="#br0">0 0 17713,'0'0'8829,"2"12"-7163,2 32-603,17 102 954,-21-144-2004,0-1 0,0 1 0,1 0 0,-1 0-1,1-1 1,-1 1 0,1 0 0,0 0 0,0-1-1,0 1 1,-1-1 0,2 1 0,-1-1 0,0 1 0,0-1-1,0 0 1,1 0 0,-1 1 0,0-1 0,1 0-1,-1 0 1,1 0 0,2 1 0,-2-2 15,1 0-1,-1 0 1,0 0 0,0 0 0,0-1-1,0 1 1,0-1 0,0 1 0,0-1 0,0 0-1,-1 0 1,1 1 0,0-1 0,0-1-1,0 1 1,-1 0 0,3-2 0,6-6 106,1-1 0,-2-1 0,1 1 1,11-19-1,44-77-134,-65 105 0,0 1 0,1-1 0,-1 1 0,0-1 0,0 1 0,1-1 0,-1 1 0,0-1 0,1 1 0,-1-1 0,0 1 0,1 0 0,-1-1 0,0 1 0,1 0 0,-1-1 0,1 1 0,-1 0 0,1 0 0,-1-1 0,1 1 0,-1 0 0,1 0 0,-1 0 0,1 0 0,-1 0 0,1-1 0,-1 1 0,1 0 0,0 0 0,-1 1 0,1-1 0,-1 0 0,1 0 0,-1 0 0,1 0 0,-1 0 0,1 0 0,-1 1 0,1-1 0,-1 0 0,1 0 0,-1 1 0,1-1 0,-1 0 0,0 1 0,1-1 0,-1 1 0,0-1 0,1 0 0,-1 1 0,0-1 0,1 1 0,-1-1 0,0 1 0,0-1 0,1 1 0,-1-1 0,0 1 0,0-1 0,0 1 0,0-1 0,0 1 0,0-1 0,0 1 0,0-1 0,0 2 0,10 44 0,-9-40 0,2 18 0,-3-15 0,1 0 0,1 0 0,0 0 0,0 0 0,0-1 0,5 10 0,-7-17-49,1-1 0,-1 1 0,1-1 0,0 1 0,-1-1-1,1 1 1,-1-1 0,1 1 0,0-1 0,-1 1 0,1-1 0,0 0 0,-1 0 0,1 1 0,0-1-1,0 0 1,-1 0 0,1 0 0,0 0 0,0 0 0,-1 0 0,1 0 0,0 0 0,0 0 0,0 0 0,-1 0-1,1 0 1,0-1 0,-1 1 0,1 0 0,0 0 0,0-1 0,-1 1 0,1-1 0,-1 1 0,1-1 0,0 1-1,-1-1 1,1 1 0,-1-1 0,1 0 0,24-23-5913,-10 6-3599</inkml:trace>
</inkml:ink>
</file>

<file path=ppt/ink/ink4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8.815"/>
    </inkml:context>
    <inkml:brush xml:id="br0">
      <inkml:brushProperty name="width" value="0.025" units="cm"/>
      <inkml:brushProperty name="height" value="0.025" units="cm"/>
    </inkml:brush>
  </inkml:definitions>
  <inkml:trace contextRef="#ctx0" brushRef="#br0">1 0 15439,'0'0'13778,"0"12"-12705,-1 35-671,3 97 934,-1-124-1213,1 0 0,1 0 0,1 0 1,1 0-1,7 20 0,-11-38-123,-1 0 0,1 0 0,-1 0 0,1 0 0,0 0 0,0 0 0,0-1 0,0 1 0,0 0 0,0-1 0,0 1 0,1 0 0,-1-1 0,1 1 0,-1-1 0,1 0 0,-1 0 0,1 1 0,0-1 0,-1 0 0,1 0 0,0-1 0,0 1 0,0 0 0,0-1 0,0 1 0,0-1 0,0 1 0,0-1 0,0 0 0,0 0 0,0 0 0,0 0 0,0 0 0,0-1 0,0 1 0,0 0 0,0-1 0,2 0 0,1-2 0,1 0 0,-1-1 0,0 1 0,0-1 0,0 0 0,0 0 0,-1-1 0,1 1 0,-1-1 0,-1 0 0,6-8 0,5-12 0,20-51 0,-10 21 0,-24 55 0,0 0 0,0 0 0,0 0 0,0 0 0,0 0 0,0 0 0,0 0 0,0 1 0,0-1 0,0 0 0,0 0 0,0 0 0,0 0 0,0 0 0,0 0 0,0 0 0,0 1 0,0-1 0,0 0 0,0 0 0,0 0 0,0 0 0,0 0 0,0 0 0,1 0 0,-1 0 0,0 0 0,0 0 0,0 0 0,0 1 0,0-1 0,0 0 0,0 0 0,0 0 0,1 0 0,-1 0 0,0 0 0,0 0 0,0 0 0,0 0 0,0 0 0,0 0 0,0 0 0,1 0 0,-1 0 0,0 0 0,0 0 0,0 0 0,0 0 0,0 0 0,0 0 0,0 0 0,0-1 0,1 1 0,-1 0 0,0 0 0,2 22 0,0 28 0,-3-35 0,1-8 0,-1 0 0,1 0 0,1 0 0,-1-1 0,1 1 0,2 7 0,-3-14 0,0 1 0,1-1 0,-1 1 0,0-1 0,0 1 0,1-1 0,-1 1 0,0-1 0,1 1 0,-1-1 0,1 1 0,-1-1 0,0 0 0,1 1 0,-1-1 0,1 0 0,-1 1 0,1-1 0,-1 0 0,1 1 0,0-1 0,-1 0 0,1 0 0,-1 0 0,1 0 0,-1 1 0,1-1 0,0 0 0,1-1 0,1 1 0,-1-1 0,0 0 0,0 0 0,0 1 0,0-1 0,-1-1 0,1 1 0,0 0 0,0 0 0,-1-1 0,3-1 0,36-44 0,-36 40 0,1 0 0,1 0 0,-1 0 0,1 1 0,0 0 0,1 0 0,-1 0 0,1 1 0,14-9 0,-20 14 0,0 0 0,-1 0 0,1 0 0,0 0 0,-1 0 0,1 0 0,0 0 0,-1 1 0,1-1 0,0 0 0,-1 0 0,1 0 0,0 1 0,-1-1 0,1 0 0,0 1 0,-1-1 0,1 1 0,-1-1 0,1 0 0,-1 1 0,1-1 0,-1 1 0,1-1 0,-1 1 0,0 0 0,1-1 0,-1 1 0,0-1 0,1 1 0,-1 0 0,0-1 0,0 1 0,0 0 0,0-1 0,0 1 0,1 0 0,-1-1 0,0 1 0,0 0 0,0 0 0,-1-1 0,1 2 0,0 41 0,0-34 0,-1 18 62,0-19-135,0 0 1,1 1-1,1-1 0,-1 0 1,3 10-1,3-12-3110,0-7-2527,4-6-5586</inkml:trace>
</inkml:ink>
</file>

<file path=ppt/ink/ink4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9.562"/>
    </inkml:context>
    <inkml:brush xml:id="br0">
      <inkml:brushProperty name="width" value="0.025" units="cm"/>
      <inkml:brushProperty name="height" value="0.025" units="cm"/>
    </inkml:brush>
  </inkml:definitions>
  <inkml:trace contextRef="#ctx0" brushRef="#br0">210 1 12460,'0'0'18476,"-2"9"-17894,-6 17-486,-2-1 1,-1-1-1,-1 0 0,0 0 1,-2-1-1,-22 27 1,18-24-110,0 0 1,2 1 0,0 1 0,-20 54 0,37-87-6414,-2-11 1262,0-20-1573,1-3-1431</inkml:trace>
</inkml:ink>
</file>

<file path=ppt/ink/ink4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29.891"/>
    </inkml:context>
    <inkml:brush xml:id="br0">
      <inkml:brushProperty name="width" value="0.025" units="cm"/>
      <inkml:brushProperty name="height" value="0.025" units="cm"/>
    </inkml:brush>
  </inkml:definitions>
  <inkml:trace contextRef="#ctx0" brushRef="#br0">1 0 10698,'0'0'19378,"70"23"-17648,-38 9-769,3 3-961,1 3 0,6 1 0,-3 1 0,0-3 0,0-8-2787,-4-9-8263</inkml:trace>
</inkml:ink>
</file>

<file path=ppt/ink/ink4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3.439"/>
    </inkml:context>
    <inkml:brush xml:id="br0">
      <inkml:brushProperty name="width" value="0.025" units="cm"/>
      <inkml:brushProperty name="height" value="0.025" units="cm"/>
    </inkml:brush>
  </inkml:definitions>
  <inkml:trace contextRef="#ctx0" brushRef="#br0">7997 1 14221,'-14'2'283,"1"1"0,-1 1 0,1 0 0,0 1-1,0 1 1,0 0 0,1 0 0,0 2 0,-15 10-1,-9 5-19,-448 224 2339,-18-33-536,97-44-787,-1968 995-280,-482 308-177,2706-1397-657,-324 156 475,-12-38-41,467-188-669,13-4-55,-1 1 1,1-1-1,-1-1 0,0 1 1,1-1-1,-1 0 0,0 0 0,0 0 1,0-1-1,-7 0 0,11-8-4535,2-13-4607</inkml:trace>
</inkml:ink>
</file>

<file path=ppt/ink/ink4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3.905"/>
    </inkml:context>
    <inkml:brush xml:id="br0">
      <inkml:brushProperty name="width" value="0.025" units="cm"/>
      <inkml:brushProperty name="height" value="0.025" units="cm"/>
    </inkml:brush>
  </inkml:definitions>
  <inkml:trace contextRef="#ctx0" brushRef="#br0">575 0 13100,'0'0'4511,"-10"16"-2952,-265 403 4221,29-43-4556,239-365-1193,0-1 152,0 1 0,0-1 0,-8 22 0,15-32-172,0 1 0,0-1 0,-1 1 0,1-1 0,0 1 0,0-1 0,0 1 0,0-1 0,0 1 0,0-1 0,0 1 0,0-1 0,0 1 0,1-1 0,-1 1 0,0-1 0,0 1 0,0-1 0,1 1 0,-1-1 0,0 1 0,0-1 0,1 1 0,-1-1 0,0 0 0,1 1 0,-1-1 0,0 1 0,1-1 0,-1 0 0,1 1 0,-1-1 0,1 0 0,-1 0 0,1 0 0,-1 1 0,1-1 0,-1 0 0,1 0 0,-1 0 0,1 0 0,-1 0 0,1 0 0,-1 0 0,1 0 0,-1 0 0,1 0 0,-1 0 0,1 0 0,-1 0 0,1 0 0,0-1 0,34-5-37,-34 6 35,36-12 131,65-30 0,-21 7 7,397-128-769,-366 128-1873,1-2-3356</inkml:trace>
</inkml:ink>
</file>

<file path=ppt/ink/ink4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5.012"/>
    </inkml:context>
    <inkml:brush xml:id="br0">
      <inkml:brushProperty name="width" value="0.025" units="cm"/>
      <inkml:brushProperty name="height" value="0.025" units="cm"/>
    </inkml:brush>
  </inkml:definitions>
  <inkml:trace contextRef="#ctx0" brushRef="#br0">0 1 17136,'0'0'7426,"4"10"-5424,2 9-1379,-1 0 0,-1 0 0,0 0 0,-2 1 1,0-1-1,-2 23 0,-11 134 302,0-11-628,11-163-288,0 0-1,0 0 1,0-1 0,0 1 0,0 0 0,0 0 0,1 0 0,-1-1-1,1 1 1,-1 0 0,1-1 0,0 1 0,-1 0 0,3 1 0,-3-2-2,0-1-1,1 0 1,-1 1 0,1-1 0,-1 0 0,1 0 0,-1 1 0,1-1 0,-1 0 0,1 0 0,-1 0 0,1 0 0,0 0 0,-1 0 0,1 0 0,-1 0 0,1 0 0,-1 0 0,1 0 0,-1 0 0,1 0 0,-1 0 0,1 0 0,0 0 0,-1-1 0,1 1 0,-1 0-1,0 0 1,2-1 0,1-2 21,1 0 0,0 0 0,-1 0-1,0 0 1,1-1 0,-1 0 0,-1 1-1,1-1 1,3-6 0,5-12-28,-1 0 0,0-1 0,-2 0 0,-1-1 0,8-45 0,5-143 0,-19 194 0,-1 24 0,1 1 0,1-1 0,-1 1 0,1-1 0,0 1 0,1-1 0,0 0 0,-1 0 0,2 0 0,-1-1 0,1 1 0,0-1 0,0 0 0,0 0 0,1 0 0,0 0 0,0-1 0,0 0 0,0 0 0,1 0 0,0-1 0,0 0 0,0 0 0,0 0 0,7 2 0,-5-4 0,0 0 0,0 0 0,0 0 0,0-1 0,0 0 0,0-1 0,0 0 0,-1 0 0,1-1 0,0 1 0,0-2 0,-1 1 0,1-1 0,-1 0 0,11-7 0,-14 7 0,0 0 0,0 0 0,0-1 0,0 1 0,0-1 0,-1 0 0,0 0 0,0 0 0,0-1 0,0 1 0,0-1 0,-1 1 0,0-1 0,0 0 0,-1 0 0,1 0 0,-1 0 0,0 0 0,0 0 0,-1-1 0,1 1 0,-1 0 0,0 0 0,-2-8 0,2 11 0,0 1 0,0-1 0,-1 1 0,1-1 0,0 1 0,-1-1 0,0 1 0,1 0 0,-1-1 0,0 1 0,0 0 0,0 0 0,1-1 0,-1 1 0,0 0 0,-1 0 0,1 0 0,0 0 0,0 0 0,0 1 0,-1-1 0,1 0 0,0 0 0,-1 1 0,1-1 0,0 1 0,-1-1 0,1 1 0,-1 0 0,1-1 0,-1 1 0,1 0 0,-3 0 0,1 0 0,0 0 0,0 1 0,0-1 0,0 0 0,0 1 0,0 0 0,0 0 0,0 0 0,0 0 0,0 0 0,0 1 0,1-1 0,-1 1 0,0 0 0,-3 3 0,-4 7 0,0 1 0,0 0 0,1 1 0,1 1 0,0-1 0,1 1 0,1 0 0,0 1 0,1-1 0,0 1 0,2 0 0,0 0 0,0 1 0,2-1 0,0 20 0,1-34-41,0 0 0,1 0 0,-1 0 0,1 0 0,-1 0 0,1 0 0,0 0 0,0 0 0,0 0 0,0-1 0,0 1 0,0 0 0,0 0 0,1-1 0,-1 1 0,1-1 0,-1 1 0,1-1 0,-1 0 0,4 2 0,0 0-244,0-1 1,0 0-1,0 0 0,0 0 0,1 0 1,-1-1-1,11 1 0,-1-1-879,0 0 1,0-2-1,0 1 0,0-2 0,20-4 0,13-11-7612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29:28.534"/>
    </inkml:context>
    <inkml:brush xml:id="br0">
      <inkml:brushProperty name="width" value="0.025" units="cm"/>
      <inkml:brushProperty name="height" value="0.025" units="cm"/>
    </inkml:brush>
  </inkml:definitions>
  <inkml:trace contextRef="#ctx0" brushRef="#br0">7789 311 6278,'-12'-5'4474,"-23"-8"-4056,0 1 1,-1 2 0,-1 1-1,0 2 1,0 2 0,-43-1-1,-241 11-2056,-118-2 1088,-238-6 4403,-696-32-2790,702-5-664,71 7 766,3-34-876,392 35-260,-344-10 0,368 49-9,-1 7-1,-190 40 1,109-14 70,-44 8 535,218-30-400,-120 41-1,176-47-238,1 2 0,1 2 1,0 0-1,2 2 0,0 2 0,1 0 1,0 2-1,2 1 0,1 1 1,1 1-1,1 1 0,1 2 0,-24 38 1,41-58 31,0 1 0,1-1 1,-1 1-1,2 0 0,-1 0 0,1 0 1,1 0-1,0 1 0,0-1 1,1 1-1,0 0 0,0-1 0,1 1 1,1 9-1,2-5-5,-1 0 0,1-1 0,1 0 0,1 1 0,0-1 1,0-1-1,1 1 0,16 22 0,-6-13-36,1-1 0,1 0 1,1-1-1,0-2 0,2 0 1,0-1-1,1 0 0,0-2 1,38 18-1,-16-13-1,0-3-1,1-2 0,83 17 1,149 9 209,-75-14 32,93 30-90,-154-26-123,1-6 0,189 8 0,254-44 50,172 7 15,-683 8-69,896 35 0,-708-39 32,1043-7 384,-722-24-394,-236 9 20,4 16-24,158-12-9,-161-34-228,-343 51 240,0-1-1,0 0 1,0 0-1,0-1 1,0 1-1,-1-1 1,0 0-1,1 0 0,-1 0 1,0-1-1,0 1 1,3-6-1,41-56 55,-22 28-95,3-4 9,-25 34 9,-1 0 1,2 1-1,-1 0 1,1 0-1,0 0 0,0 0 1,0 1-1,1-1 1,0 1-1,0 1 1,0-1-1,1 1 1,-1 0-1,1 1 0,0 0 1,12-4-1,22-2-30,32-9-391,-68 17 404,-1-1 0,1 0 0,0 0 0,-1 0 0,1-1 0,-1 0 0,0 0 0,0 0 0,0 0 0,0 0 0,4-5 0,-6 2 89,0 0-1,-1 0 1,0 0 0,0 0 0,0 0 0,0 0-1,-1 0 1,0 0 0,-1 0 0,-1-10-1,1-7-19,1 3 13,-1 0 1,0 0-1,-5-21 1,4 33-5,0-1 1,-1 1-1,0 0 1,-1 0-1,0 0 1,0 1-1,0-1 1,-1 1-1,-10-11 1,-21-20 294,-2 2 0,-2 2 0,-1 2 0,-1 1 0,-76-41 0,95 61-333,-1 1-1,0 0 1,0 2 0,-1 1-1,0 1 1,0 1 0,-1 1-1,0 2 1,-47 0 0,17 5-413,1 2 0,-1 3 0,-78 20 0,92-17-2000,-68 9 1,33-17-4336</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6.542"/>
    </inkml:context>
    <inkml:brush xml:id="br0">
      <inkml:brushProperty name="width" value="0.025" units="cm"/>
      <inkml:brushProperty name="height" value="0.025" units="cm"/>
    </inkml:brush>
  </inkml:definitions>
  <inkml:trace contextRef="#ctx0" brushRef="#br0">149 48 20179,'0'0'3208,"-9"-1"-53,5 0-2871,0 0-102,0 0 0,0 0 1,0 0-1,0 0 0,0 1 0,0 0 0,0 0 0,0 0 0,0 0 1,0 0-1,0 1 0,1 0 0,-1 0 0,0 0 0,0 0 0,0 1 1,1-1-1,-1 1 0,1 0 0,-1 0 0,1 0 0,0 1 0,-5 4 1,3-2-136,1 0 0,0 1 1,0 0-1,1-1 1,-1 2-1,1-1 1,1 0-1,-1 0 1,1 1-1,0 0 0,1-1 1,-1 1-1,1 0 1,1 0-1,-1-1 1,1 1-1,1 11 1,0-16-36,0 0 0,0 0 0,0 0 0,0-1 1,0 1-1,1-1 0,-1 1 0,0-1 0,1 1 0,-1-1 1,1 0-1,0 0 0,-1 1 0,1-1 0,0 0 1,-1-1-1,1 1 0,0 0 0,0 0 0,0-1 0,0 1 1,0-1-1,0 0 0,0 1 0,0-1 0,0 0 0,0 0 1,0-1-1,0 1 0,0 0 0,2-1 0,5 0 35,-1 0-1,0 0 1,0-1-1,-1 0 1,1-1-1,12-5 1,-7 0-47,-1 0 0,0-1 0,-1 0 0,0-1 0,0 0 0,12-17 0,-17 21 0,-1 0 0,0-1 0,-1 0 0,1 0 0,-1 0 0,-1-1 0,1 1 0,-1-1 0,0 0 0,-1 0 0,0 0 0,1-14 0,-3 22 0,0-1 0,0 1 0,0-1 0,0 1 0,0-1 0,-1 1 0,1-1 0,0 1 0,0 0 0,-1-1 0,1 1 0,0-1 0,-1 1 0,1 0 0,0-1 0,-1 1 0,1 0 0,-1-1 0,1 1 0,0 0 0,-1 0 0,1-1 0,-1 1 0,1 0 0,-1 0 0,1 0 0,-1 0 0,1 0 0,-1 0 0,1 0 0,-1 0 0,1 0 0,-1 0 0,1 0 0,-1 0 0,1 0 0,-1 0 0,1 0 0,-1 0 0,1 0 0,0 1 0,-1-1 0,-24 9 0,18-3 0,-1 0 0,1 0 0,0 1 0,1 0 0,-1 0 0,1 0 0,1 1 0,0 0 0,-7 13 0,9-16 0,0 1 0,0 0 0,0 0 0,1 0 0,0 0 0,1 0 0,-1 1 0,1-1 0,0 1 0,1-1 0,-1 1 0,1-1 0,1 0 0,-1 1 0,2 7 0,0-11 4,0 0 0,0 0 1,-1 0-1,2 0 0,-1-1 0,0 1 0,0 0 1,1-1-1,0 1 0,-1-1 0,1 0 0,0 0 1,0 0-1,0-1 0,0 1 0,1-1 0,-1 1 1,0-1-1,1 0 0,4 1 0,7 1-114,0 0 0,0-1 0,20 1 0,19-4-2874,4-4-5243</inkml:trace>
</inkml:ink>
</file>

<file path=ppt/ink/ink5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5.341"/>
    </inkml:context>
    <inkml:brush xml:id="br0">
      <inkml:brushProperty name="width" value="0.025" units="cm"/>
      <inkml:brushProperty name="height" value="0.025" units="cm"/>
    </inkml:brush>
  </inkml:definitions>
  <inkml:trace contextRef="#ctx0" brushRef="#br0">133 1 13325,'0'0'13047,"-11"6"-10373,-1 2-2276,0 0-1,1 1 1,0 0-1,1 1 1,-18 20-1,24-25-333,0-1-1,1 1 1,-1-1 0,1 1-1,0 0 1,1 0-1,-1 1 1,1-1 0,0 0-1,0 1 1,1-1-1,-1 1 1,1 0 0,1 0-1,-1-1 1,1 1 0,0 0-1,0 0 1,0-1-1,3 10 1,-2-12-64,1-1 0,-1 0 0,1 0 0,-1 1 0,1-1 0,0 0 0,0-1 0,0 1 0,0 0 0,0-1 0,0 1 0,1-1 0,-1 1 0,0-1 0,1 0 0,-1 0 0,1 0 0,0 0 0,-1-1 0,1 1 0,-1-1 0,1 0 0,0 1 0,-1-1 0,1 0 0,0-1 0,0 1 0,4-1 0,0 0 0,0 0 0,0 0 0,0 0 0,0-1 0,0 0 0,0-1 0,0 0 0,-1 0 0,12-6 0,-3-7 0,0-1 0,-2 0 0,0-1 0,21-38 0,-29 48 0,-15 32 18,6-15-42,1 0 0,-1 0 1,1 0-1,1 0 0,0 0 1,0 0-1,1 1 0,0-1 1,0 20-1,2-28-150,-1 1-1,1-1 1,0 0 0,-1 0-1,1 1 1,0-1 0,0 0-1,0 0 1,0 0 0,0 0-1,0 0 1,0 0 0,0 0-1,1 0 1,-1 0 0,0-1-1,0 1 1,1 0 0,-1-1-1,1 1 1,-1-1 0,0 0-1,1 1 1,-1-1 0,1 0-1,-1 0 1,1 0-1,-1 0 1,2 0 0,46-5-6767,-15-12-464,3-10-2524</inkml:trace>
</inkml:ink>
</file>

<file path=ppt/ink/ink5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5.669"/>
    </inkml:context>
    <inkml:brush xml:id="br0">
      <inkml:brushProperty name="width" value="0.025" units="cm"/>
      <inkml:brushProperty name="height" value="0.025" units="cm"/>
    </inkml:brush>
  </inkml:definitions>
  <inkml:trace contextRef="#ctx0" brushRef="#br0">169 1 9161,'0'0'10490,"-10"2"-7085,-3 2-2464,0 1 0,0 1 0,0 0 0,1 0 0,-15 11-1,22-14-715,0 0 0,0 0-1,0 1 1,1 0 0,-1 0-1,1 0 1,0 0 0,0 1 0,0 0-1,1-1 1,0 2 0,0-1-1,0 0 1,0 0 0,1 1-1,0 0 1,-2 6 0,4-12-225,1 1 1,-1 0 0,0 0 0,1 0 0,-1 0-1,1 0 1,-1 0 0,1-1 0,-1 1 0,1 0-1,-1 0 1,1-1 0,0 1 0,-1-1 0,1 1-1,0 0 1,0-1 0,-1 1 0,1-1 0,0 1-1,0-1 1,0 0 0,0 1 0,0-1 0,0 0-1,-1 0 1,1 0 0,0 1 0,0-1 0,0 0-1,0 0 1,1-1 0,41 3-26,-33-2-14,14 1-222,60 4-1956,-79-5 2098,-1 1 0,0 0 0,1 0 0,-1 0 0,0 1 0,0-1 0,0 1 0,0 0 0,0 0 0,0 0 0,-1 1 0,1-1 0,-1 1-1,0 0 1,5 5 0,-6-6 151,-1 0 0,0 0 0,0 0 0,1 0 0,-1 0 0,-1 0 0,1 1 0,0-1 0,-1 0 0,1 1 0,-1-1 0,1 0 0,-1 1 0,0-1 0,0 0 0,0 1 0,-1-1 0,1 1 0,0-1 0,-1 0 0,-1 4-1,0-1 108,0-1 0,-1 0 0,1 0-1,-1 0 1,0 0 0,0 0-1,-1 0 1,1-1 0,-1 0 0,-4 4-1,0-1 84,-1 0-1,1-1 0,-1 0 0,0-1 1,0 0-1,-1 0 0,1 0 0,-1-2 1,-18 4-1,27-6-321,-1 1 0,1-1-1,0 0 1,0-1 0,0 1 0,-1 0-1,1 0 1,0 0 0,0-1 0,0 1-1,0-1 1,0 1 0,-1-1 0,1 1-1,0-1 1,0 1 0,0-1 0,0 0-1,1 0 1,-1 0 0,0 1 0,0-1-1,0 0 1,1 0 0,-1 0 0,0 0-1,1 0 1,-1 0 0,1-1 0,-1 1-1,1 0 1,0 0 0,-1 0 0,1 0-1,0-1 1,0 1 0,0 0 0,0 0 0,0 0-1,0-1 1,0 1 0,0 0 0,0 0-1,1-2 1,0-2-543,0 1 0,0-1 0,0 1 0,0-1 0,1 1 0,0 0 0,0 0 0,0-1 0,0 1 0,6-7 0,11-6-5294,3 1-2647</inkml:trace>
</inkml:ink>
</file>

<file path=ppt/ink/ink5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6.026"/>
    </inkml:context>
    <inkml:brush xml:id="br0">
      <inkml:brushProperty name="width" value="0.025" units="cm"/>
      <inkml:brushProperty name="height" value="0.025" units="cm"/>
    </inkml:brush>
  </inkml:definitions>
  <inkml:trace contextRef="#ctx0" brushRef="#br0">104 0 10890,'0'0'19144,"-8"1"-17964,3 0-1129,1-1 1,-1 1 0,1 1 0,-1-1-1,1 1 1,-1 0 0,1 0 0,0 0 0,0 0-1,0 1 1,0 0 0,0-1 0,1 2-1,-1-1 1,1 0 0,0 1 0,0-1 0,0 1-1,0 0 1,1 0 0,0 0 0,-1 0 0,1 0-1,1 1 1,-1-1 0,1 1 0,0-1-1,0 1 1,-1 8 0,2-12-52,0 0 0,0 0 0,0 1 0,0-1 0,0 0 0,0 0 0,0 1 0,1-1 0,-1 0 0,1 0 0,-1 1 0,1-1 0,-1 0 0,1 0 0,-1 0 0,1 0 0,0 0 0,0 0 0,0 0 0,-1 0 0,1 0 0,0 0 0,0 0 0,0-1 0,3 2 0,0 0 0,0 0 0,0-1 0,0 1 0,0-1 0,0 0 0,1 0 0,8 0 0,4 0 0,0-2 0,1 1 0,17-5 0,-11 0 0,0-2 0,33-13 0,-40 13 0,0 1 0,0 0 0,1 1 0,-1 1 0,1 1 0,20-1 0,-37 4 0,0 0 0,0 0 0,0 0 0,0 1 0,-1-1 0,1 0 0,0 1 0,0-1 0,0 0 0,-1 1 0,1-1 0,0 1 0,0 0 0,-1-1 0,1 1 0,0-1 0,-1 1 0,1 0 0,-1 0 0,1-1 0,-1 1 0,1 0 0,-1 0 0,0 0 0,1 0 0,-1-1 0,0 1 0,0 0 0,1 0 0,-1 0 0,0 0 0,0 0 0,0 0 0,0 0 0,0-1 0,0 1 0,-1 0 0,1 0 0,0 0 0,-1 1 0,1-1 0,0 1 0,-1-1 0,1 0 0,0 0 0,0 0 0,0 1 0,0-1 0,0 0 0,0 0 0,0 1 0,0-1 0,1 0 0,-1 0 0,0 0 0,1 0 0,-1 1 0,1-1 0,-1 0 0,1 0 0,-1 0 0,1 0 0,0 0 0,0 0 0,0 0 0,-1-1 0,1 1 0,0 0 0,0 0 0,0-1 0,0 1 0,0 0 0,0-1 0,0 1 0,1-1 0,-1 1 0,0-1 0,0 0 0,0 1 0,0-1 0,1 0 0,-1 0 0,2 0 0,4 0-122,0 0 0,-1-1 0,1 0 0,0 0 0,-1-1-1,1 1 1,-1-2 0,9-3 0,27-19-4795,-14 6-8509</inkml:trace>
</inkml:ink>
</file>

<file path=ppt/ink/ink5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6.729"/>
    </inkml:context>
    <inkml:brush xml:id="br0">
      <inkml:brushProperty name="width" value="0.025" units="cm"/>
      <inkml:brushProperty name="height" value="0.025" units="cm"/>
    </inkml:brush>
  </inkml:definitions>
  <inkml:trace contextRef="#ctx0" brushRef="#br0">0 600 16752,'0'0'11936,"14"-6"-10126,16-11-1356,-1-1 0,-1-1-1,0-1 1,38-38 0,-21 15-454,69-88 0,-97 109 0,-1-1 0,-2-1 0,0 1 0,-2-2 0,0 0 0,12-41 0,-24 66 0,9-42 0,-8 40 0,-1 0 0,1 0 0,-1 0 0,0-1 0,1 1 0,-1 0 0,0-1 0,-1 1 0,1 0 0,0 0 0,-1-1 0,1 1 0,-1 0 0,-1-4 0,1 5 0,0 1 0,0 0 0,0 0 0,0 0 0,0 0 0,0 0 0,0 1 0,0-1 0,0 0 0,0 0 0,0 1 0,0-1 0,0 0 0,0 1 0,1-1 0,-1 1 0,0-1 0,0 1 0,0-1 0,1 1 0,-1 0 0,0 0 0,0-1 0,1 1 0,-1 0 0,1 0 0,-1-1 0,1 1 0,-1 0 0,1 0 0,-1 1 0,-20 32 0,21-34 0,-56 103 0,-49 126 0,82-166 0,2 0 0,3 0 0,-15 104 0,27-47 0,6-112 0,0-7 0,0-1 0,0 1 0,0-1 0,0 0 0,-1 1 0,1-1 0,0 1 0,0-1 0,0 0 0,0 1 0,0-1 0,0 1 0,0-1 0,0 1 0,0-1 0,0 0 0,0 1 0,1-1 0,-1 1 0,0-1 0,0 0 0,0 1 0,0-1 0,1 1 0,-1-1 0,0 0 0,0 1 0,1-1 0,-1 0 0,0 1 0,1-1 0,-1 0 0,0 0 0,1 1 0,-1-1 0,1 0 0,3-4 0,1-4-1087,-1 0-1,0 0 1,-1-1 0,1 0-1,-2 1 1,4-18 0,-1 7-1813,7-31-5455</inkml:trace>
</inkml:ink>
</file>

<file path=ppt/ink/ink5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7.351"/>
    </inkml:context>
    <inkml:brush xml:id="br0">
      <inkml:brushProperty name="width" value="0.025" units="cm"/>
      <inkml:brushProperty name="height" value="0.025" units="cm"/>
    </inkml:brush>
  </inkml:definitions>
  <inkml:trace contextRef="#ctx0" brushRef="#br0">168 187 7623,'0'0'23687,"-11"-8"-22460,-38-20-997,47 27-230,0 0 0,-1 1 0,1-1 0,0 1 0,-1-1 0,1 1 0,0 0 0,-1 0 0,1 0 0,0 0 0,-1 0 0,1 1 0,0-1 0,-1 1 0,1 0 0,0-1 0,0 1 0,-1 0 0,1 0 0,0 0 0,0 1 0,0-1 0,0 1 0,1-1 0,-1 1 0,0-1 0,0 1 0,1 0 0,-3 3 0,-2 3 0,0 0 0,1 1 0,0-1 0,-8 19 0,12-25 0,0 0 0,0 1 0,0-1 0,0 0 0,1 1 0,-1-1 0,1 0 0,0 1 0,0-1 0,0 1 0,0-1 0,0 0 0,0 3 0,1-3 0,-1-1 0,1 0 0,-1 0 0,1 0 0,-1-1 0,1 1 0,0 0 0,-1 0 0,1 0 0,0 0 0,0 0 0,-1-1 0,1 1 0,0 0 0,0-1 0,0 1 0,0-1 0,0 1 0,0-1 0,2 1 0,3 1 0,1-1 0,-1-1 0,1 1 0,-1-1 0,1 0 0,-1-1 0,1 1 0,8-3 0,83-21 0,-75 16 0,1 2 0,0 0 0,0 2 0,38-2 0,-61 6 0,-1 0 0,1 0 0,0 0 0,-1 0 0,1 0 0,0 0 0,-1 0 0,1 0 0,0 0 0,-1 1 0,1-1 0,0 0 0,-1 1 0,1-1 0,-1 0 0,1 1 0,-1-1 0,1 1 0,-1-1 0,1 1 0,-1-1 0,1 1 0,-1-1 0,0 1 0,1-1 0,-1 1 0,0 0 0,1-1 0,-1 1 0,0-1 0,0 1 0,1 0 0,-1-1 0,0 1 0,0 0 0,0 0 0,0-1 0,2-12 0,8-78 0,-9 71 0,0 0 0,1 0 0,1 1 0,9-29 0,-12 46-8,1-1 0,0 1 0,1-1 0,-1 1-1,0 0 1,0-1 0,0 1 0,1 0 0,-1 0 0,1 0 0,-1 0 0,1 0-1,-1 1 1,1-1 0,-1 0 0,1 1 0,0-1 0,-1 1 0,1-1 0,0 1-1,0 0 1,-1 0 0,1 0 0,2 0 0,51 3-2992,-39-2 422,27 3-11212</inkml:trace>
</inkml:ink>
</file>

<file path=ppt/ink/ink5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8.052"/>
    </inkml:context>
    <inkml:brush xml:id="br0">
      <inkml:brushProperty name="width" value="0.025" units="cm"/>
      <inkml:brushProperty name="height" value="0.025" units="cm"/>
    </inkml:brush>
  </inkml:definitions>
  <inkml:trace contextRef="#ctx0" brushRef="#br0">557 47 18578,'0'0'13767,"-9"6"-13393,-50 35-366,-2-3 0,-2-3 0,-2-3 0,0-2 0,-73 21 0,132-48-8,-1-2 0,1 1 0,0-1 0,-1 0 0,1 0 0,-1 0 0,-7-1 0,12-1 0,1 1 0,-1 0 0,1 0 0,-1-1 0,1 1 0,-1-1 0,1 0 0,-1 1 0,1-1 0,-1 0 0,1 0 0,0 0 0,-1 0 0,1 0 0,0 0 0,0 0 0,0 0 0,0 0 0,0 0 0,0-1 0,0 1 0,0-1 0,1 1 0,-1 0 0,0-1 0,1 1 0,-1-1 0,1 1 0,-1-1 0,1 0 0,0 1 0,0-3 0,-2-4 0,1-1 0,1 0 0,-1 0 0,1 0 0,1 0 0,0 0 0,0 0 0,1 1 0,0-1 0,0 0 0,1 1 0,0 0 0,1-1 0,-1 1 0,2 0 0,-1 1 0,1-1 0,0 1 0,1 0 0,0 0 0,0 1 0,0 0 0,1 0 0,0 0 0,0 1 0,0 0 0,1 0 0,-1 1 0,1 0 0,0 0 0,1 1 0,-1 0 0,10-2 0,-4 1 0,-1 0 0,1 1 0,-1 1 0,1 0 0,0 1 0,0 1 0,0 0 0,19 3 0,-28-2 0,1 0 0,-1 0 0,0 1 0,1 0 0,-1 0 0,0 0 0,0 1 0,0-1 0,0 1 0,0 1 0,-1-1 0,0 1 0,1-1 0,-1 1 0,-1 0 0,1 1 0,0-1 0,-1 0 0,0 1 0,0 0 0,0 0 0,-1 0 0,2 6 0,9 27 0,-10-26 0,1 0 0,0 0 0,12 20 0,-14-28 0,0 0 0,1-1 0,0 1 0,0-1 0,0 0 0,0 0 0,0 0 0,0-1 0,1 1 0,-1-1 0,1 1 0,0-1 0,0 0 0,0-1 0,5 3 0,62 14-1435,1-7-4716,-60-11-5129</inkml:trace>
</inkml:ink>
</file>

<file path=ppt/ink/ink5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8.393"/>
    </inkml:context>
    <inkml:brush xml:id="br0">
      <inkml:brushProperty name="width" value="0.025" units="cm"/>
      <inkml:brushProperty name="height" value="0.025" units="cm"/>
    </inkml:brush>
  </inkml:definitions>
  <inkml:trace contextRef="#ctx0" brushRef="#br0">20 1 21428,'0'0'8232,"-12"62"-5125,7-38-3107,3-2 0,2 5 0,0-6 0,10-1 0,2-2-1217,-2-7-4324,1-5-5446</inkml:trace>
</inkml:ink>
</file>

<file path=ppt/ink/ink5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8.967"/>
    </inkml:context>
    <inkml:brush xml:id="br0">
      <inkml:brushProperty name="width" value="0.025" units="cm"/>
      <inkml:brushProperty name="height" value="0.025" units="cm"/>
    </inkml:brush>
  </inkml:definitions>
  <inkml:trace contextRef="#ctx0" brushRef="#br0">7 940 13805,'0'0'17152,"-3"-17"-16031,1 4-1058,1-1 0,0 1-1,1-1 1,1 1-1,0-1 1,1 0 0,0 1-1,1 0 1,0 0-1,7-15 1,148-333-63,-135 316 0,3 1 0,1 2 0,3 0 0,1 2 0,62-62 0,-78 88 0,0 1 0,33-20 0,-43 30 0,1-1 0,0 1 0,0 1 0,0-1 0,0 1 0,1 0 0,-1 0 0,1 1 0,-1 0 0,1 0 0,12 1 0,-18 0 0,0 0 0,0 1 0,0-1 0,0 0 0,0 1 0,0-1 0,0 1 0,0 0 0,0-1 0,0 1 0,0 0 0,-1-1 0,1 1 0,0 0 0,0 0 0,-1 0 0,1 0 0,0 0 0,-1-1 0,1 1 0,-1 0 0,0 1 0,1-1 0,-1 0 0,0 0 0,1 0 0,-1 0 0,0 0 0,0 0 0,0 0 0,0 0 0,0 0 0,0 0 0,0 1 0,0-1 0,-1 0 0,1 0 0,0 0 0,-1 2 0,-1 3 0,1 0 0,-1 0 0,0 0 0,-1 0 0,1 0 0,-5 6 0,-5 4 0,-1 0 0,0-1 0,-21 19 0,-19 20 0,52-54 0,0 1 0,1 0 0,-1 0 0,0-1 0,1 1 0,-1 0 0,1 0 0,-1 0 0,1 0 0,-1 0 0,1 0 0,-1 0 0,1 0 0,0 0 0,0 0 0,-1 0 0,1 0 0,0 0 0,0 0 0,0 0 0,0 0 0,0 0 0,0 0 0,1 0 0,-1 0 0,0 0 0,0 0 0,1 0 0,-1 0 0,1 0 0,-1 0 0,1 0 0,-1 0 0,1-1 0,-1 1 0,1 0 0,0 0 0,-1 0 0,1-1 0,0 1 0,0 0 0,0-1 0,0 1 0,1 0 0,6 3 0,1 1 0,0-2 0,0 1 0,12 2 0,10 5 0,-23-7 0,0 0 0,0 0 0,-1 1 0,1 1 0,-1-1 0,-1 1 0,1 1 0,9 11 0,-14-16 0,0 0 0,-1 1 0,1-1 0,-1 0 0,0 1 0,0-1 0,0 1 0,0-1 0,0 1 0,-1 0 0,1-1 0,-1 1 0,0 0 0,1 0 0,-1-1 0,0 1 0,-1 0 0,1 0 0,0-1 0,-1 1 0,0 0 0,1-1 0,-1 1 0,0-1 0,0 1 0,-1-1 0,1 1 0,-1-1 0,1 0 0,-1 0 0,1 0 0,-1 1 0,-3 1 0,-5 5 0,0-1 0,-1 1 0,0-2 0,-1 0 0,0 0 0,0-1 0,0 0 0,-1-1 0,0-1 0,0 0 0,0-1 0,0 0 0,0-1 0,-1 0 0,1-1 0,-1-1 0,0 0 0,-19-3 0,31 3 0,1-1 0,-1 1 0,0-1 0,1 0 0,-1 0 0,1 0 0,-1 0 0,1 0 0,-1 0 0,1 0 0,0 0 0,-1 0 0,1-1 0,0 1 0,0-1 0,0 1 0,0-1 0,0 1 0,1-1 0,-1 1 0,0-1 0,1 0 0,-1 1 0,1-1 0,-1 0 0,1 0 0,0 1 0,0-1 0,0-3 0,0 2 0,0 1 0,0-1 0,0 0 0,1 1 0,0-1 0,-1 1 0,1-1 0,0 1 0,0-1 0,0 1 0,0-1 0,1 1 0,-1 0 0,0 0 0,1 0 0,0 0 0,0 0 0,3-4 0,30-10-2943,23 3-8624,-18 9-1757</inkml:trace>
</inkml:ink>
</file>

<file path=ppt/ink/ink5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9.295"/>
    </inkml:context>
    <inkml:brush xml:id="br0">
      <inkml:brushProperty name="width" value="0.025" units="cm"/>
      <inkml:brushProperty name="height" value="0.025" units="cm"/>
    </inkml:brush>
  </inkml:definitions>
  <inkml:trace contextRef="#ctx0" brushRef="#br0">88 0 16400,'0'0'16367,"-51"67"-16367,38-43 0,0 3 0,5 1 0,6-1 0,2-6 0,0-4-2691,0-8-9064</inkml:trace>
</inkml:ink>
</file>

<file path=ppt/ink/ink5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3:39.839"/>
    </inkml:context>
    <inkml:brush xml:id="br0">
      <inkml:brushProperty name="width" value="0.025" units="cm"/>
      <inkml:brushProperty name="height" value="0.025" units="cm"/>
    </inkml:brush>
  </inkml:definitions>
  <inkml:trace contextRef="#ctx0" brushRef="#br0">134 93 16432,'0'0'8963,"9"7"-7527,0 1-1232,-1 1-1,1 1 1,-2-1 0,1 1 0,-1 0 0,-1 1 0,0 0-1,0 0 1,-1 0 0,4 13 0,9 30 183,-3 0 0,-1 1 0,-4 1 0,6 77 0,-14-106-240,-2 0-1,0 0 1,-2 0-1,-1 0 1,-1 0-1,-2-1 1,0 1 0,-2-1-1,0-1 1,-2 0-1,-16 31 1,21-49-147,0 1 0,0-1 0,-1-1 0,1 1 0,-2-1 0,1 0 0,-1 0 0,1 0 0,-2-1 0,1 0 0,0-1 0,-1 0 0,-10 4 0,15-7 0,0 0 0,0 0 0,0 0 0,-1 0 0,1-1 0,0 0 0,0 0 0,-1 0 0,1 0 0,0 0 0,0 0 0,-1-1 0,1 0 0,0 0 0,0 0 0,0 0 0,0 0 0,0 0 0,0-1 0,0 1 0,0-1 0,1 0 0,-1 0 0,1 0 0,-1 0 0,1-1 0,0 1 0,0 0 0,0-1 0,0 0 0,0 1 0,0-1 0,1 0 0,0 0 0,-1 0 0,1 0 0,-1-6 0,-3-5 0,0 0 0,1 0 0,1 0 0,0-1 0,1 1 0,1-1 0,0 1 0,1-1 0,0 0 0,2 1 0,-1-1 0,5-14 0,-1 10 0,1 1 0,1 0 0,1 0 0,0 1 0,2 0 0,0 0 0,0 1 0,16-18 0,6 0 0,0 1 0,3 2 0,0 1 0,2 2 0,1 1 0,73-37 0,-45 30 0,-29 16 0,0-1 0,-2-2 0,59-45 0,-91 64 0,-1 0 0,1 0 0,-1 0 0,1 0 0,-1-1 0,0 1 0,0-1 0,0 0 0,0 0 0,0 0 0,-1 0 0,0 0 0,1 0 0,-1 0 0,0 0 0,0 0 0,-1 0 0,1-1 0,-1 1 0,1 0 0,-1-1 0,0 1 0,-1-5 0,0 4 0,-1 0 0,0 1 0,0-1 0,0 1 0,0-1 0,0 1 0,-1 0 0,1 0 0,-1 0 0,0 0 0,0 1 0,0-1 0,0 1 0,0 0 0,-1-1 0,1 2 0,-1-1 0,-6-2 0,-20-7 0,0 3 0,0 0 0,-1 2 0,0 1 0,0 2 0,0 1 0,0 1 0,-41 5 0,60-4-252,0 2 1,0-1-1,0 1 1,-16 5-1,24-5-184,0-1 1,1 1 0,-1-1-1,1 1 1,0 0-1,0 0 1,-1 1-1,1-1 1,1 1-1,-5 4 1,-1 9-11998</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4.707"/>
    </inkml:context>
    <inkml:brush xml:id="br0">
      <inkml:brushProperty name="width" value="0.025" units="cm"/>
      <inkml:brushProperty name="height" value="0.025" units="cm"/>
    </inkml:brush>
  </inkml:definitions>
  <inkml:trace contextRef="#ctx0" brushRef="#br0">0 79 20692,'12'-7'1580,"13"-5"-539,1 1 0,0 0 0,0 2 0,1 2 0,1 0 0,-1 1 0,44-2 0,-69 8-1031,0 0 0,-1-1 0,1 1 0,0 1 0,0-1 0,0 0-1,0 0 1,0 1 0,0-1 0,0 1 0,0 0 0,-1-1 0,1 1 0,0 0 0,0 0 0,-1 0 0,1 0 0,-1 0 0,1 1 0,-1-1 0,1 0 0,-1 1 0,0-1 0,2 3 0,-2-1 27,0 0-1,0 0 1,-1-1-1,1 1 1,-1 0-1,0 0 1,0 0 0,0 0-1,0-1 1,-1 1-1,1 0 1,-1 0-1,1 0 1,-1-1-1,0 1 1,0 0 0,-2 2-1,-4 9 54,-2 0 0,0-1 0,0 0 0,-2 0 0,1-1 0,-1 0-1,-1-1 1,0-1 0,-17 12 0,13-10-30,1 1 0,0 0 1,1 2-1,0-1 0,-12 19 0,25-33-60,1 1 0,-1-1 0,1 1 0,-1-1 0,1 1 0,-1-1 0,1 1 0,0-1 0,-1 1 0,1 0 0,0-1 0,-1 1 0,1 0 0,0-1 0,0 1 0,-1 0 0,1-1 0,0 1 0,0 0 0,0-1 0,0 1 0,0 0 0,0 0 0,0-1 0,0 1 0,1 0 0,-1-1 0,0 1 0,0 0 0,0-1 0,1 1 0,-1 0 0,0-1 0,1 1 0,-1-1 0,1 1 0,-1-1 0,1 1 0,-1-1 0,1 1 0,-1-1 0,1 1 0,-1-1 0,1 1 0,-1-1 0,1 0 0,0 1 0,-1-1 0,1 0 0,0 0 0,1 1 0,42 1 0,-32-2 0,22-1-1222,58-8-1,-62 3-980,-1-1 0,36-13 0,-5-3-7577</inkml:trace>
</inkml:ink>
</file>

<file path=ppt/ink/ink5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5.092"/>
    </inkml:context>
    <inkml:brush xml:id="br0">
      <inkml:brushProperty name="width" value="0.025" units="cm"/>
      <inkml:brushProperty name="height" value="0.025" units="cm"/>
    </inkml:brush>
  </inkml:definitions>
  <inkml:trace contextRef="#ctx0" brushRef="#br0">218 345 6662,'-29'1'2073,"-150"17"8843,170-14-7750,22-2-2041,28-2-249,92-11 1327,204-44 0,-211 31-2061,-61 13-291,422-83 465,-246 38-1995,-5-11-3487,-166 41 1194,-20 0-1612</inkml:trace>
</inkml:ink>
</file>

<file path=ppt/ink/ink5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5.421"/>
    </inkml:context>
    <inkml:brush xml:id="br0">
      <inkml:brushProperty name="width" value="0.025" units="cm"/>
      <inkml:brushProperty name="height" value="0.025" units="cm"/>
    </inkml:brush>
  </inkml:definitions>
  <inkml:trace contextRef="#ctx0" brushRef="#br0">134 50 15375,'15'-4'1484,"39"-10"132,1 3 0,0 2 0,65-1 0,-106 9-1420,-8 1-147,1 0-1,-1 0 1,0 0-1,1 0 1,10 3 0,-16-2-33,0-1 0,0 1 0,0-1 0,0 1 0,0-1 0,0 1-1,0-1 1,-1 1 0,1 0 0,0-1 0,0 1 0,0 0 0,-1 0 0,1 0 0,0-1 0,-1 1 0,1 0 0,-1 0 0,1 0 0,-1 0 0,1 0 0,-1 0 0,0 0 0,0 0 0,1 1 0,-1-1 0,0 0 0,0 0 0,0 0 0,0 0 0,0 0 0,0 0 0,0 0 0,-1 0 0,1 0 0,0 0 0,-1 0 0,1 0 0,-1 2 0,-4 6 280,0 0 1,0 0 0,-1 0-1,0-1 1,-1 0-1,0 0 1,0 0 0,-1-1-1,0 0 1,-15 10 0,-3 4 369,-65 54 944,-71 64-197,142-119-1548,0 0-1,2 2 1,0 0-1,2 1 0,-19 34 1,22-28-3041,9-13-3449</inkml:trace>
</inkml:ink>
</file>

<file path=ppt/ink/ink5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6.341"/>
    </inkml:context>
    <inkml:brush xml:id="br0">
      <inkml:brushProperty name="width" value="0.025" units="cm"/>
      <inkml:brushProperty name="height" value="0.025" units="cm"/>
    </inkml:brush>
  </inkml:definitions>
  <inkml:trace contextRef="#ctx0" brushRef="#br0">25 255 6758,'0'0'17756,"15"1"-16694,5-1-818,-1-1 0,1-1 0,-1-1-1,1-1 1,-1 0 0,0-1 0,0-1-1,18-9 1,-12 3-70,-1-1 0,0-1 0,26-20 1,-45 31-145,1-1 1,-1 0 0,0 0 0,-1-1 0,1 0 0,-1 1-1,0-2 1,0 1 0,0 0 0,-1-1 0,1 1 0,-2-1 0,1 0-1,0 0 1,-1 0 0,0-1 0,-1 1 0,0 0 0,1-9 0,-2 14-22,0-1 0,0 1 0,-1-1 0,1 1 1,-1 0-1,1-1 0,-1 1 0,0 0 0,1 0 1,-1 0-1,0-1 0,0 1 0,0 0 1,0 0-1,0 0 0,0 0 0,0 0 0,0 1 1,0-1-1,0 0 0,-1 0 0,1 1 0,0-1 1,-1 1-1,1-1 0,0 1 0,-1 0 1,1-1-1,0 1 0,-1 0 0,1 0 0,-1 0 1,1 0-1,-1 0 0,1 0 0,0 0 0,-2 1 1,-5 0-14,1-1 1,0 2-1,0-1 1,0 1-1,0 0 1,-10 4-1,-3 5 28,0 1 0,1 1 1,0 1-1,1 0 0,1 1 0,-24 27 0,10-7 352,2 2 0,-31 49 0,52-73-172,0 1-1,1 0 0,1 0 1,-9 27-1,14-38-187,0-1 1,0 1-1,0 0 1,1 0-1,-1 0 1,1 0-1,0 0 1,0 0-1,0 0 0,0 0 1,0 0-1,0 0 1,1 0-1,0 0 1,-1 0-1,1 0 1,0 0-1,1 0 0,-1 0 1,0-1-1,1 1 1,0-1-1,-1 1 1,1-1-1,0 1 1,0-1-1,0 0 0,1 0 1,-1 0-1,0 0 1,4 1-1,4 2-66,1-2-1,0 1 1,0-1-1,0-1 1,0 0-1,1 0 1,-1-1-1,1 0 1,19-3-1,-10 1-852,1-2 1,-1 0-1,0-2 1,26-8-1,13-13-4745,-3-3-3187</inkml:trace>
</inkml:ink>
</file>

<file path=ppt/ink/ink5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6.684"/>
    </inkml:context>
    <inkml:brush xml:id="br0">
      <inkml:brushProperty name="width" value="0.025" units="cm"/>
      <inkml:brushProperty name="height" value="0.025" units="cm"/>
    </inkml:brush>
  </inkml:definitions>
  <inkml:trace contextRef="#ctx0" brushRef="#br0">220 0 19506,'0'0'1282,"-54"61"2081,23-11-993,-1 7-416,0 3-321,3 3-415,9-5-578,5-6-255,9-7-321,6-8 0,0-4-32,8-7-449,7-7-736,6-3-1601,0-11-2371,4-5-2787</inkml:trace>
</inkml:ink>
</file>

<file path=ppt/ink/ink5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7.028"/>
    </inkml:context>
    <inkml:brush xml:id="br0">
      <inkml:brushProperty name="width" value="0.025" units="cm"/>
      <inkml:brushProperty name="height" value="0.025" units="cm"/>
    </inkml:brush>
  </inkml:definitions>
  <inkml:trace contextRef="#ctx0" brushRef="#br0">145 1 20435,'-13'8'2595,"-4"3"-1583,1 0 1,0 2 0,-17 16-1,28-25-806,1 1-1,-1-1 0,1 1 1,0 0-1,1 1 0,-1-1 1,1 1-1,0-1 0,1 1 0,-1 0 1,1 0-1,0 0 0,1 0 1,0 0-1,-1 1 0,2-1 0,-1 7 1,1-11-196,0-1 0,0 1 0,1-1 1,-1 1-1,0-1 0,1 1 0,0-1 0,-1 1 1,1-1-1,0 0 0,-1 1 0,1-1 0,0 0 1,0 0-1,0 1 0,0-1 0,0 0 0,0 0 1,0 0-1,1 0 0,-1 0 0,3 1 0,-1-1 6,1 1 0,0-1 0,0 0 0,0 0-1,0 0 1,1 0 0,-1 0 0,6-1 0,2 0 17,-1-1 0,1 0 1,0 0-1,-1-2 0,17-4 0,-16 3-17,-1-1 0,1-1 0,-1 0 0,0 0 0,-1-1 0,0-1 0,0 1 0,0-2 0,-1 1 0,0-1 1,-1-1-1,0 1 0,0-1 0,-1-1 0,0 1 0,-1-1 0,6-15 0,-82 124-80,63-85 164,0 0 0,1 0 0,1 0 0,-7 23 1,11-34-120,0 0 1,0 0-1,1 0 1,-1 0 0,1 0-1,0 0 1,0 0-1,-1 0 1,1 0-1,0 0 1,1 0 0,-1 0-1,0 0 1,0 0-1,1 0 1,-1-1-1,1 1 1,0 0 0,0 0-1,0 0 1,0 0-1,0-1 1,0 1-1,0 0 1,0-1 0,0 1-1,1-1 1,-1 0-1,1 1 1,-1-1-1,1 0 1,0 0 0,-1 0-1,1 0 1,0 0-1,0 0 1,-1 0 0,1-1-1,0 1 1,0-1-1,0 1 1,0-1-1,2 0 1,2 1-719,0-1-1,0 1 1,0-2 0,1 1 0,-1-1 0,0 0-1,0 0 1,-1 0 0,9-4 0,24-16-7591</inkml:trace>
</inkml:ink>
</file>

<file path=ppt/ink/ink5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7.374"/>
    </inkml:context>
    <inkml:brush xml:id="br0">
      <inkml:brushProperty name="width" value="0.025" units="cm"/>
      <inkml:brushProperty name="height" value="0.025" units="cm"/>
    </inkml:brush>
  </inkml:definitions>
  <inkml:trace contextRef="#ctx0" brushRef="#br0">121 0 18161,'-12'7'3449,"0"0"-2431,-2 1 535,-1 0-1,1 2 1,1-1 0,-20 19-1,33-28-1537,-1 0 0,1 1-1,-1-1 1,1 0 0,-1 1-1,1-1 1,-1 1 0,1-1-1,0 1 1,-1-1 0,1 1-1,-1-1 1,1 1 0,0 0-1,0-1 1,-1 1-1,1-1 1,0 1 0,0 0-1,0-1 1,0 1 0,0 0-1,0-1 1,0 1 0,0-1-1,0 1 1,0 0 0,0-1-1,0 1 1,0 0 0,0-1-1,1 1 1,-1-1 0,0 1-1,0 0 1,1-1-1,-1 1 1,0-1 0,1 1-1,-1-1 1,1 1 0,-1-1-1,1 1 1,-1-1 0,1 0-1,-1 1 1,1-1 0,-1 1-1,1-1 1,-1 0 0,1 0-1,0 1 1,-1-1 0,1 0-1,-1 0 1,1 0-1,0 0 1,-1 0 0,1 0-1,0 0 1,-1 0 0,2 0-1,50 3 63,-42-3-36,-5 0-138,17 0-501,-1 1-1,0 1 1,38 8 0,-54-9 553,-1 1 1,1 0-1,0 0 1,0 0-1,-1 0 1,1 1-1,-1 0 1,1-1-1,4 6 1,-7-6 106,0 0 0,0 0 1,-1 1-1,1-1 0,-1 0 1,1 1-1,-1-1 0,0 1 1,0-1-1,0 1 1,0-1-1,-1 1 0,1 0 1,-1 0-1,1-1 0,-1 1 1,0 0-1,-1 4 0,0-3 27,0 0 0,0-1 0,0 1 0,-1-1 0,0 1-1,0-1 1,0 0 0,0 0 0,0 0 0,-1 0 0,1 0 0,-1 0-1,0-1 1,0 1 0,0-1 0,0 0 0,0 0 0,-6 3-1,-66 30 1309,74-34-1396,-9 4-1,-1-1 0,0 0 0,0-1 0,0 0 0,0 0 0,0-1 0,-1-1 0,1 0 0,-17-1 0,27 0-75,0 0 1,0-1-1,0 1 0,0-1 1,1 0-1,-1 1 1,0-1-1,0 0 0,0 1 1,0-1-1,1 0 0,-1 0 1,0 0-1,1 0 0,-1 0 1,1 0-1,-1 0 1,1 1-1,-1-2 0,1 1 1,0 0-1,0 0 0,-1 0 1,1 0-1,0 0 1,0 0-1,0 0 0,0 0 1,0 0-1,0 0 0,0 0 1,1 0-1,-1-1 0,0 1 1,1 0-1,-1 0 1,0 0-1,1-1 0,17-41-5998,8 7-2079,5-5-5621</inkml:trace>
</inkml:ink>
</file>

<file path=ppt/ink/ink5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7.746"/>
    </inkml:context>
    <inkml:brush xml:id="br0">
      <inkml:brushProperty name="width" value="0.025" units="cm"/>
      <inkml:brushProperty name="height" value="0.025" units="cm"/>
    </inkml:brush>
  </inkml:definitions>
  <inkml:trace contextRef="#ctx0" brushRef="#br0">169 0 18802,'0'0'5600,"-3"11"-2750,-42 124-109,29-93-1816,2 0-1,-18 85 1,29-102-925,-1 1 0,-1-1 0,-1 0 0,-2-1 0,0 1 0,-17 31 0,30-88 0,22-57-182,9-21-170,-36 109 349,0 1-1,0-1 1,0 1-1,1-1 1,-1 1 0,0-1-1,0 1 1,1 0-1,-1-1 1,0 1-1,1-1 1,-1 1 0,0-1-1,1 1 1,-1 0-1,1-1 1,-1 1-1,0 0 1,1 0-1,-1-1 1,1 1 0,-1 0-1,1 0 1,-1-1-1,1 1 1,-1 0-1,1 0 1,0 0 0,-1 0-1,1 0 1,-1 0-1,1 0 1,-1 0-1,1 0 1,-1 0-1,1 0 1,-1 0 0,1 1-1,-1-1 1,1 0-1,-1 0 1,1 1-1,-1-1 1,1 0 0,-1 0-1,1 1 1,0 0-1,23 23 262,-13-12-73,-4-7-176,1 0 1,-1 0 0,1-1-1,1 0 1,-1 0-1,0-1 1,1 0 0,0 0-1,0-1 1,0-1-1,0 1 1,0-1 0,0-1-1,0 0 1,0 0 0,0-1-1,0 0 1,0 0-1,9-3 1,-2 0-4,-1 0 0,0-2-1,-1 1 1,0-2 0,1 0 0,-2 0 0,1-2 0,-1 1-1,-1-2 1,14-12 0,-10 6-6,-21 17 0,-26 28 0,21-19 0,1 1 0,1 1 0,0-1 0,1 2 0,0-1 0,0 1 0,2 0 0,-1 0 0,2 0 0,0 1 0,0 0 0,2 0 0,-1 0 0,1 17 0,2-30-98,0 1-1,0-1 1,0 0-1,1 1 1,-1-1-1,1 0 1,-1 0 0,1 0-1,-1 1 1,1-1-1,0 0 1,-1 0-1,1 0 1,0 0 0,0 0-1,0 0 1,0 0-1,0 0 1,0 0-1,0-1 1,0 1-1,0 0 1,0-1 0,0 1-1,1 0 1,-1-1-1,0 0 1,0 1-1,1-1 1,-1 0 0,0 0-1,1 1 1,-1-1-1,0 0 1,1 0-1,-1-1 1,0 1 0,1 0-1,-1 0 1,0 0-1,0-1 1,1 1-1,-1-1 1,0 1 0,0-1-1,1 0 1,-1 1-1,0-1 1,0 0-1,0 0 1,0 0 0,0 0-1,0 0 1,0 0-1,-1 0 1,2-2-1,14-20-7102</inkml:trace>
</inkml:ink>
</file>

<file path=ppt/ink/ink5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8.072"/>
    </inkml:context>
    <inkml:brush xml:id="br0">
      <inkml:brushProperty name="width" value="0.025" units="cm"/>
      <inkml:brushProperty name="height" value="0.025" units="cm"/>
    </inkml:brush>
  </inkml:definitions>
  <inkml:trace contextRef="#ctx0" brushRef="#br0">1 0 20820,'0'0'11947,"33"48"-14606,-28-45-6405</inkml:trace>
</inkml:ink>
</file>

<file path=ppt/ink/ink5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8.543"/>
    </inkml:context>
    <inkml:brush xml:id="br0">
      <inkml:brushProperty name="width" value="0.025" units="cm"/>
      <inkml:brushProperty name="height" value="0.025" units="cm"/>
    </inkml:brush>
  </inkml:definitions>
  <inkml:trace contextRef="#ctx0" brushRef="#br0">165 0 5862,'0'0'26697,"-7"7"-26505,-17 17-185,1 0-1,-23 33 1,37-46-7,1 0-1,1 1 1,0 0-1,0 1 1,2-1-1,-1 1 1,2 0-1,-7 25 1,11-37 0,0 0 0,0 0 0,0 0 0,0 0 0,-1 0 0,2 0 0,-1 0 0,0 0 0,0 1 0,0-1 0,0 0 0,1 0 0,-1 0 0,0 0 0,1 0 0,-1 0 0,1 0 0,-1-1 0,1 1 0,-1 0 0,1 0 0,0 0 0,0 0 0,-1-1 0,1 1 0,0 0 0,0-1 0,1 2 0,1-1 0,0 0 0,-1 0 0,1-1 0,0 1 0,0-1 0,0 0 0,-1 1 0,1-1 0,0 0 0,5-2 0,6 0 0,-1-1 0,0 0 0,22-10 0,-4 0-1381,-1 0 0,0-2 0,-1-1 0,-1-2-1,-1 0 1,45-40 0,-57 39-3370,-13 6-5483</inkml:trace>
</inkml:ink>
</file>

<file path=ppt/ink/ink5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9.039"/>
    </inkml:context>
    <inkml:brush xml:id="br0">
      <inkml:brushProperty name="width" value="0.025" units="cm"/>
      <inkml:brushProperty name="height" value="0.025" units="cm"/>
    </inkml:brush>
  </inkml:definitions>
  <inkml:trace contextRef="#ctx0" brushRef="#br0">89 0 12107,'-1'1'13789,"-11"10"-12091,5-2-954,2 0 0,-1 0-1,1 1 1,1 0 0,-7 20 0,0-2-34,10-24-710,-4 6 0,0 1 0,1 0 0,1-1 0,0 2 0,-3 19 0,6-30-34,0-1 1,1 1-1,-1 0 0,0-1 1,1 1-1,-1 0 0,0-1 1,1 1-1,-1 0 0,1-1 1,-1 1-1,1-1 0,-1 1 1,1-1-1,-1 1 0,1-1 1,0 1-1,-1-1 0,1 1 1,0-1-1,-1 0 0,1 0 1,0 1-1,0-1 0,-1 0 1,1 0-1,0 0 0,0 0 1,-1 0-1,1 0 0,0 0 1,0 0-1,-1 0 0,1 0 1,0 0-1,0 0 0,-1 0 1,1-1-1,0 1 0,-1 0 1,1 0-1,0-1 0,1 0 1,34-15-3707,-15-3-1988,-1-2-2157</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5.435"/>
    </inkml:context>
    <inkml:brush xml:id="br0">
      <inkml:brushProperty name="width" value="0.025" units="cm"/>
      <inkml:brushProperty name="height" value="0.025" units="cm"/>
    </inkml:brush>
  </inkml:definitions>
  <inkml:trace contextRef="#ctx0" brushRef="#br0">79 56 14221,'0'0'10202,"-4"10"-7554,-7 32-250,-12 84 1,12 56-1810,12-182-1049,3-10 22,2-17-682,-5 15 549,-1-65-3596,0 74 4081,0-1-1,0 0 0,-1 1 1,0-1-1,1 1 0,-1-1 0,-1 1 1,1-1-1,0 1 0,-1 0 0,0 0 1,0-1-1,0 1 0,0 0 0,0 1 1,0-1-1,-5-3 0,7 5 110,0 1 0,0 0 0,0 0 0,-1-1-1,1 1 1,0 0 0,0 0 0,0-1 0,-1 1 0,1 0 0,0 0-1,0 0 1,-1 0 0,1-1 0,0 1 0,-1 0 0,1 0 0,0 0-1,-1 0 1,1 0 0,0 0 0,0 0 0,-1 0 0,1 0-1,0 0 1,-1 0 0,1 0 0,0 0 0,-1 0 0,1 0 0,0 0-1,-1 0 1,1 0 0,0 0 0,0 1 0,-1-1 0,1 0 0,0 0-1,0 0 1,-1 0 0,1 1 0,0-1 0,0 0 0,-1 0 0,1 1-1,0-1 1,0 0 0,0 0 0,0 1 0,-1-1 0,1 0 0,0 0-1,0 1 1,0 0 0,0-1 6,0 1 1,0 0-1,0 0 0,0 0 0,1 0 1,-1 0-1,0-1 0,0 1 0,1 0 1,-1 0-1,1-1 0,-1 1 0,1 0 1,-1 0-1,1-1 0,-1 1 0,1-1 1,-1 1-1,1 0 0,0-1 0,1 1 1,5 3 167,1-1 1,0 0-1,0 0 1,0-1-1,1 0 1,-1-1-1,0 0 1,1 0-1,12-1 1,-7 0-113,0-1 1,0 0-1,0-1 0,0 0 1,14-5-1,-19 4 24,0-1-1,-1 0 1,1 0 0,-1 0-1,0-1 1,0-1-1,0 1 1,-1-1-1,1-1 1,-1 1-1,-1-1 1,0 0-1,0-1 1,0 1 0,-1-1-1,0 0 1,0-1-1,-1 1 1,0-1-1,0 0 1,-1 0-1,-1 0 1,1 0-1,-2-1 1,1 1 0,-1-1-1,0 1 1,-1-1-1,-1-13 1,1 22-94,0 0 0,0 0 1,-1 0-1,1 0 0,0 0 1,0 1-1,0-1 0,-1 0 1,1 0-1,0 0 0,-1 0 1,1 1-1,-1-1 0,1 0 1,-1 0-1,1 1 0,-1-1 1,1 0-1,-1 1 0,0-1 1,1 1-1,-1-1 0,0 1 1,0-1-1,1 1 0,-1-1 1,0 1-1,0 0 0,-1-1 1,1 1-3,-1 0 0,0 0-1,0 1 1,0-1 0,0 0 0,0 1 0,1-1 0,-1 1 0,0 0 0,0-1 0,1 1 0,-1 0-1,-1 1 1,-4 3 10,0 0 1,1 0-1,0 0 0,0 1 0,-7 8 0,6-5-7,-1 1-1,2 0 1,-1 0 0,2 0-1,-1 0 1,1 1-1,1 0 1,0 0 0,0 1-1,1-1 1,1 1-1,-2 15 1,4-25-16,1 0 0,-1-1 0,1 1 0,0-1 0,0 1 0,-1-1 0,1 0 0,0 1 0,0-1 0,0 0 0,0 0 0,0 1 0,1-1 0,-1 0 0,0 0 0,0 0 0,1 0 0,-1-1 0,1 1 0,-1 0 0,1-1 0,-1 1 0,1 0 0,-1-1 0,1 0 0,-1 1 0,1-1 0,0 0 0,-1 0 0,1 0 0,1 0 0,67 1 0,-51-2 0,12-1-28,-19 0-9,1 1 1,-1 1 0,22 2 0,-32-2 33,-1 0 0,1 0 0,0 1-1,0-1 1,0 0 0,-1 1 0,1 0 0,0-1 0,-1 1 0,1 0 0,0 0 0,-1 0 0,1 0 0,-1 0 0,1 0 0,-1 0 0,0 1 0,0-1 0,1 1 0,-1-1 0,0 0 0,0 1 0,0 0 0,0-1 0,-1 1 0,1 0 0,0-1 0,-1 1 0,1 0 0,0 3 0,-7 77-5042</inkml:trace>
</inkml:ink>
</file>

<file path=ppt/ink/ink5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09.923"/>
    </inkml:context>
    <inkml:brush xml:id="br0">
      <inkml:brushProperty name="width" value="0.025" units="cm"/>
      <inkml:brushProperty name="height" value="0.025" units="cm"/>
    </inkml:brush>
  </inkml:definitions>
  <inkml:trace contextRef="#ctx0" brushRef="#br0">61 1 5605,'0'0'15129,"9"1"-13089,-7 0-1927,0-1 1,0 0 0,0 1 0,0-1 0,-1 1 0,1 0 0,0-1 0,0 1 0,0 0-1,-1 0 1,1 0 0,0 0 0,-1 1 0,1-1 0,-1 0 0,1 1 0,-1-1 0,0 1 0,0-1-1,1 1 1,0 3 0,0 0 97,-1-1 0,0 1-1,-1 0 1,1 0 0,-1-1-1,0 1 1,0 0 0,0 0 0,-1 0-1,0-1 1,-1 7 0,-6 18 776,-1 0 1,-24 53 0,23-63-765,1 1 1,1 1-1,1-1 1,0 1-1,2 1 1,1-1-1,-3 31 1,7-51-222,0 0-1,0 0 1,0 0 0,0 0-1,0 0 1,0 0 0,0-1 0,0 1-1,1 0 1,-1 0 0,0 0-1,1 0 1,-1 0 0,1-1 0,-1 1-1,0 0 1,1 0 0,0 0-1,-1-1 1,1 1 0,-1 0 0,1-1-1,0 1 1,0-1 0,-1 1 0,1-1-1,0 1 1,0-1 0,0 1-1,-1-1 1,3 1 0,0-1 4,0 0 0,0 0 1,0 0-1,0 0 0,0 0 1,0 0-1,0-1 0,0 0 0,0 1 1,3-2-1,5-2 11,0-1 0,0 0-1,-1-1 1,14-8 0,-4-3-46,-1 0-1,-1-1 1,0-1 0,-2-1-1,28-42 1,-43 59-115,-7 22-187,-13 20 342,11-22 60,0 0 1,1 0 0,0 1 0,-6 32 0,12-45-59,1 1 1,-1 0-1,1-1 1,0 1-1,1 0 0,-1 0 1,1-1-1,0 1 0,1-1 1,-1 1-1,1-1 1,0 0-1,1 1 0,-1-1 1,1 0-1,0 0 0,0-1 1,0 1-1,1-1 1,5 6-1,3 2-42,-1 1 0,0 1 0,0 0 0,-2 0 0,0 1 0,0 1 0,-2-1 0,0 1 0,10 33 0,-14-38 22,-1 0 0,-1 0 0,1 0 0,-2 0 0,0 1 0,0-1-1,-1 0 1,0 0 0,-1 0 0,0 0 0,-1 0 0,0 0 0,-1 0-1,0-1 1,-1 0 0,-7 14 0,5-12 65,-1-1 0,0 0 0,0 0 0,-18 16 0,22-23-49,-1 0 0,0 0 1,0-1-1,0 0 0,0 0 1,0 0-1,-1 0 0,1-1 1,-1 0-1,0 0 0,0-1 1,-12 3-1,16-5-9,-1 1 0,0 0 0,1-1 0,-1 1 0,1-1 0,-1 0 0,0 0 0,1 0 0,-1 0 0,1 0 0,0 0 0,-1-1 0,1 1 0,0-1 0,0 1 0,0-1 0,0 0 0,0 0 0,0 0 0,1 0 0,-1-1 0,1 1 0,-1 0 0,1-1 0,0 1 0,0 0 0,0-1 0,0 0 0,0 1 0,1-1 0,-1-3 0,-4-12 0,2 0 0,0 0 0,0-23 0,3 39 0,-2-22 0,2-1 0,0 1 0,2 0 0,1 0 0,9-40 0,-9 55 0,0-1 0,0 1 0,1 0 0,0 0 0,1 0 0,0 0 0,0 1 0,1 0 0,0 0 0,1 0 0,-1 1 0,1 0 0,1 0 0,-1 1 0,1 0 0,14-8 0,45-17-2824,3 8-4837,-21 11-4211</inkml:trace>
</inkml:ink>
</file>

<file path=ppt/ink/ink5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0.688"/>
    </inkml:context>
    <inkml:brush xml:id="br0">
      <inkml:brushProperty name="width" value="0.025" units="cm"/>
      <inkml:brushProperty name="height" value="0.025" units="cm"/>
    </inkml:brush>
  </inkml:definitions>
  <inkml:trace contextRef="#ctx0" brushRef="#br0">232 263 20692,'0'0'2872,"-12"-4"85,5 2-2599,3-1-213,-1 1 0,0 0 0,0 0 0,0 1 1,0 0-1,0 0 0,-1 0 0,1 0 0,0 1 0,-1 0 0,1 0 1,0 0-1,0 0 0,-1 1 0,1 0 0,0 0 0,0 1 1,0 0-1,0-1 0,-5 4 0,0 3 77,0 0 1,1 1-1,0 0 0,0 0 1,1 1-1,-13 20 0,18-26-154,0 1-1,0-1 1,1 1-1,-1 0 1,1 0 0,0 0-1,1 0 1,-1 1-1,1-1 1,0 0-1,0 1 1,1-1 0,-1 1-1,1-1 1,0 0-1,1 1 1,-1-1-1,3 10 1,-1-12-68,1 0 0,-1 0 0,0-1 0,1 1 0,0-1 0,-1 1 0,1-1 0,0 0 0,0 0 0,1 0 0,-1 0 0,0 0 0,0-1 0,1 0 0,-1 0 0,1 0 0,-1 0 0,1 0 0,0 0 0,-1-1 0,1 0 0,0 0 0,3 0 0,6 0 0,-1 0 0,0-1 0,0 0 0,0-1 0,22-6 0,-20 3 0,-1-1 0,0-1 0,0 0 0,0-1 0,-1 0 0,-1-1 0,1 0 0,16-19 0,-21 21 0,-1 0 0,0 0 0,0-1 0,-1 0 0,1 0 0,-2 0 0,0 0 0,0-1 0,0 1 0,-1-1 0,0 0 0,-1 0 0,0-1 0,2-15 0,-4 25 0,-1 1 0,1-1 0,0 0 0,0 1 0,0-1 0,-1 0 0,1 0 0,0 1 0,0-1 0,-1 0 0,1 0 0,0 1 0,0-1 0,-1 0 0,1 0 0,0 0 0,-1 0 0,1 0 0,0 1 0,-1-1 0,1 0 0,0 0 0,-1 0 0,1 0 0,0 0 0,-1 0 0,1 0 0,0 0 0,-1 0 0,1 0 0,0 0 0,-1 0 0,1 0 0,0-1 0,-1 1 0,1 0 0,0 0 0,-1 0 0,1 0 0,0-1 0,0 1 0,-1 0 0,1 0 0,0 0 0,0-1 0,-1 1 0,1 0 0,0-1 0,0 1 0,0 0 0,-1 0 0,1-1 0,0 1 0,0 0 0,0-1 0,0 1 0,0 0 0,0-1 0,0 1 0,0 0 0,0-1 0,0 1 0,0 0 0,0-1 0,0 1 0,0-1 0,-17 24 0,16-21 0,0 0 0,1 0 0,-1 0 0,1 0 0,-1-1 0,1 1 0,0 0 0,0 0 0,0 0 0,0 0 0,0 0 0,0 0 0,0 0 0,1 0 0,-1 0 0,1-1 0,-1 1 0,1 0 0,0 0 0,0 0 0,0-1 0,0 1 0,0 0 0,1 1 0,0-1 0,1-1 0,-1 1 0,1 0 0,0-1 0,0 1 0,-1-1 0,1 0 0,0 0 0,0 0 0,0 0 0,0-1 0,0 1 0,5 0 0,4-1 0,0 0 0,0-1 0,0 0 0,0 0 0,0-1 0,22-8 0,-15 2 0,1-1 0,-1-1 0,0 0 0,-1-2 0,0 0 0,-1-1 0,-1-1 0,0-1 0,-1 0 0,0-1 0,-1 0 0,-1-1 0,-1-1 0,0 0 0,-1 0 0,-1-2 0,9-23 0,-19 42 0,1-1 0,0 1 0,-1-1 0,1 1 0,-1-1 0,0 0 0,0 1 0,1-1 0,-1 1 0,0-1 0,0 0 0,0 1 0,-1-1 0,1-2 0,-1 4 0,1 0 0,0-1 0,-1 1 0,1 0 0,-1 0 0,1 0 0,0-1 0,-1 1 0,1 0 0,-1 0 0,1 0 0,0 0 0,-1 0 0,1 0 0,-1 0 0,1 0 0,0 0 0,-1 0 0,1 0 0,-1 0 0,1 0 0,0 0 0,-1 0 0,1 1 0,-1-1 0,1 0 0,0 0 0,-1 0 0,1 1 0,0-1 0,-1 0 0,1 0 0,-1 1 0,-4 3 0,1-1 0,-1 2 0,0-1 0,1 0 0,-7 10 0,-4 9 0,1 1 0,1 1 0,1 0 0,1 0 0,1 1 0,2 0 0,0 1 0,-6 49 0,6 5 0,5 134 0,-1 5 0,3-203 0,-2 0 0,0 0 0,0 0 0,-2 0 0,0-1 0,-1 0 0,-1 0 0,0-1 0,-19 29 0,26-43 0,-1 0 0,0 0 0,1 0 0,-1 0 0,0 0 0,1 0 0,-1 0 0,0 0 0,0 0 0,0 0 0,0-1 0,0 1 0,0 0 0,0-1 0,0 1 0,0-1 0,-1 1 0,1-1 0,0 1 0,0-1 0,0 0 0,-3 1 0,3-2 0,0 1 0,0-1 0,1 1 0,-1-1 0,0 0 0,0 1 0,0-1 0,0 0 0,0 1 0,1-1 0,-1 0 0,0 0 0,1 0 0,-1 0 0,1 0 0,-1 0 0,1 0 0,-1 0 0,1 0 0,-1-1 0,-2-10 0,0-1 0,0 1 0,0-18 0,2 22 0,-14-171 0,15 160 0,0 1 0,1 0 0,1-1 0,1 1 0,1 0 0,0 0 0,12-28 0,-12 38-10,0 1 0,0-1 0,1 1 0,0 0 0,1 0 0,0 0 0,0 1 0,0 0 0,1 0 0,-1 1 0,1 0 0,1 0 0,-1 0 0,1 1 0,10-4 0,9-2-437,1 1 1,0 1-1,36-4 0,-10 1-991,4-2-6259</inkml:trace>
</inkml:ink>
</file>

<file path=ppt/ink/ink5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2.792"/>
    </inkml:context>
    <inkml:brush xml:id="br0">
      <inkml:brushProperty name="width" value="0.025" units="cm"/>
      <inkml:brushProperty name="height" value="0.025" units="cm"/>
    </inkml:brush>
  </inkml:definitions>
  <inkml:trace contextRef="#ctx0" brushRef="#br0">35 62 7559,'0'0'20174,"3"9"-18978,3 11-984,0 0 0,-2 0 1,-1 0-1,0 0 1,-1 1-1,-2-1 0,0 1 1,-1-1-1,-5 30 0,-45 196 73,48-234-243,11-98 599,22-177-560,-29 249-82,9 31-388,-4-4 396,1-1-1,0 1 0,14 16 1,-18-26 4,1 0 1,-1 0-1,1-1 1,0 1-1,0-1 1,0 0-1,0 0 1,0 0-1,0-1 1,0 1-1,1-1 1,-1 0-1,0 0 1,1-1-1,-1 1 1,1-1-1,-1 0 1,1 0-1,-1-1 1,0 1-1,1-1 1,-1 0-1,0 0 1,1 0 0,-1-1-1,0 0 1,0 0-1,0 0 1,0 0-1,6-5 1,2-1 30,-1 0 0,-1-1 0,0 0 0,0-1 1,-1 0-1,0-1 0,-1 1 0,14-24 0,-15 22-15,-1-1 0,-1 1-1,1-1 1,-2 0 0,0-1 0,0 1-1,-2-1 1,1 0 0,-2 1-1,1-25 1,-2 37-30,0 1 1,0-1-1,0 1 0,0 0 0,0-1 1,0 1-1,0-1 0,-1 1 0,1 0 1,0-1-1,0 1 0,0-1 0,0 1 1,0 0-1,-1-1 0,1 1 0,0 0 1,0-1-1,-1 1 0,1 0 0,0 0 1,0-1-1,-1 1 0,1 0 0,0 0 1,-1-1-1,1 1 0,-1 0 0,1 0 1,0 0-1,-1-1 0,1 1 1,0 0-1,-1 0 0,1 0 0,-1 0 1,1 0-1,0 0 0,-1 0 0,1 0 1,-1 0-1,1 0 0,0 0 0,-1 0 1,1 0-1,-1 1 0,1-1 0,0 0 1,-1 0-1,1 0 0,0 0 0,-1 1 1,1-1-1,-1 1 0,-18 15-204,1 10 227,1 0 0,1 1 0,1 1 0,2 0 0,1 1 0,1 1 0,-7 31 0,16-55-1,0 0 0,1 1 0,-1-1 0,2 1 0,-1-1 0,1 1-1,0 8 1,1-13-17,-1-1-1,1 1 0,-1-1 1,1 1-1,0-1 1,-1 0-1,1 1 0,0-1 1,0 0-1,0 0 0,0 1 1,0-1-1,1 0 1,-1 0-1,0 0 0,0 0 1,1 0-1,-1-1 0,1 1 1,-1 0-1,1-1 0,-1 1 1,1-1-1,-1 1 1,1-1-1,-1 0 0,1 0 1,-1 1-1,1-1 0,0 0 1,-1 0-1,1-1 1,2 1-1,51-4-1,-39 2 0,0 1 0,1 0 0,22 3 0,-37-1 0,0-1 0,0 1 0,-1 0 0,1 0 0,0 0 0,-1 0 0,1 0 0,-1 1 0,1-1 0,-1 0 0,1 1 0,-1-1 0,0 1 0,0-1 0,0 1 0,0-1 0,0 1 0,0 0 0,0 0 0,-1-1 0,1 1 0,-1 0 0,1 0 0,-1 0 0,1 0 0,-1 0 0,0 0 0,0 2 0,0 67 0,-1-50 0,2-21-114,0 0 1,0 0-1,0 0 1,1-1-1,-1 1 1,0-1-1,0 1 1,0-1-1,0 1 1,0-1-1,0 1 1,0-1-1,0 0 1,0 0-1,0 1 1,-1-1-1,1 0 1,1-2-1,4-6-1661,-1-1 0,0 0-1,0 0 1,-1 0-1,0-1 1,3-16 0,1-10-5550</inkml:trace>
</inkml:ink>
</file>

<file path=ppt/ink/ink5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3.155"/>
    </inkml:context>
    <inkml:brush xml:id="br0">
      <inkml:brushProperty name="width" value="0.025" units="cm"/>
      <inkml:brushProperty name="height" value="0.025" units="cm"/>
    </inkml:brush>
  </inkml:definitions>
  <inkml:trace contextRef="#ctx0" brushRef="#br0">0 50 6470,'0'0'5541,"6"8"-2135,-1-1-2837,0-1-1,0-1 1,0 1-1,0-1 1,1 0-1,0 0 1,0 0-1,1-1 1,7 4 0,-11-6-337,0-1 1,0 1 0,0-1 0,0 0 0,0 0 0,1 0 0,-1-1 0,0 1 0,0-1 0,0 1 0,1-1 0,-1 0 0,0-1 0,0 1 0,1 0-1,-1-1 1,0 0 0,0 0 0,0 0 0,0 0 0,0 0 0,0-1 0,0 1 0,0-1 0,-1 0 0,1 1 0,0-1 0,-1-1 0,3-1 0,-2 0-13,1-1 1,-1 1 0,0-1 0,0 0 0,0 0 0,-1 0 0,1 0 0,-1 0-1,0 0 1,-1-1 0,0 1 0,1-1 0,-2 1 0,1-1 0,-1-10 0,0 16-219,0-1 0,0 1 0,0 0 0,0-1 1,0 1-1,0-1 0,0 1 0,0 0 1,-1-1-1,1 1 0,0 0 0,0-1 1,0 1-1,-1 0 0,1-1 0,0 1 0,0 0 1,-1-1-1,1 1 0,0 0 0,-1 0 1,1-1-1,0 1 0,-1 0 0,1 0 0,-1 0 1,1 0-1,0-1 0,-1 1 0,1 0 1,-1 0-1,1 0 0,0 0 0,-1 0 1,1 0-1,-1 0 0,1 0 0,0 0 0,-1 0 1,1 0-1,-1 0 0,1 1 0,0-1 1,-1 0-1,1 0 0,-1 0 0,1 0 0,0 1 1,-1-1-1,1 0 0,0 0 0,-1 1 1,1-1-1,0 0 0,0 1 0,-1-1 0,1 1 1,-21 15-100,5 3 279,1 0 0,-20 36 1,30-48-132,1 1 0,0 0 0,1 0 1,0 1-1,0-1 0,1 1 0,0-1 0,1 1 1,-1 0-1,1 16 0,2-23-126,-1 0 1,1-1-1,0 1 0,-1 0 0,1-1 1,0 1-1,0 0 0,0-1 0,0 1 1,1-1-1,-1 0 0,0 1 0,0-1 1,1 0-1,-1 0 0,1 0 0,-1 0 1,1 0-1,0 0 0,-1 0 0,1 0 1,0-1-1,0 1 0,-1-1 1,1 1-1,0-1 0,0 0 0,0 1 1,0-1-1,3 0 0,5 0-1029,1 1 0,0-2 0,-1 1 0,13-3 0,12-7-6562</inkml:trace>
</inkml:ink>
</file>

<file path=ppt/ink/ink5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3.669"/>
    </inkml:context>
    <inkml:brush xml:id="br0">
      <inkml:brushProperty name="width" value="0.025" units="cm"/>
      <inkml:brushProperty name="height" value="0.025" units="cm"/>
    </inkml:brush>
  </inkml:definitions>
  <inkml:trace contextRef="#ctx0" brushRef="#br0">68 32 15855,'0'0'11413,"-2"10"-10484,-13 65-230,-2 0 591,4 1 1,-6 123-1,19-199-1290,-1 1 0,1 0 0,0 0 0,0 0 0,0 0 0,0 0 0,0 0 0,0 0 0,0 0 0,0 0 0,0-1 0,0 1 0,1 0 0,-1 0 0,0 0 0,0 0 0,1 0 0,-1 0 0,1-1 0,-1 1 0,1 0 0,-1 0 0,1-1 0,-1 1 0,1 0 0,0-1 0,0 1 0,-1-1 0,1 1 0,0 0 0,0-1 0,-1 0 0,1 1 0,0-1 0,0 1 0,0-1 0,0 0 0,0 0 0,-1 0 0,1 1 0,0-1 0,0 0 0,0 0 0,0 0 0,0 0 0,0-1 0,0 1 0,1 0 0,2-1 0,-1-1 0,1 1 0,0-1 0,-1 0 0,0 0 0,1 0 0,-1-1 0,0 1 0,0-1 0,4-4 0,8-12 0,0 0 0,-1-1 0,0-1 0,-2-1 0,13-31 0,37-120 0,-20 50 0,-35 108-739,-3 14-1311,-2 26-4984,-2-8-2585</inkml:trace>
</inkml:ink>
</file>

<file path=ppt/ink/ink5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4.325"/>
    </inkml:context>
    <inkml:brush xml:id="br0">
      <inkml:brushProperty name="width" value="0.025" units="cm"/>
      <inkml:brushProperty name="height" value="0.025" units="cm"/>
    </inkml:brush>
  </inkml:definitions>
  <inkml:trace contextRef="#ctx0" brushRef="#br0">160 83 18321,'0'0'13474,"-10"0"-13426,-3 0 31,1 0 0,-1 2 0,1-1 0,-1 2 0,-15 4 0,25-6-66,0-1 1,0 1-1,0 0 0,0 0 0,1 0 1,-1 0-1,0 1 0,1-1 0,-1 1 1,1 0-1,-1-1 0,1 1 0,0 0 0,0 1 1,-1-1-1,2 0 0,-1 1 0,0-1 1,0 1-1,1-1 0,0 1 0,-1 0 0,1-1 1,0 1-1,0 0 0,0 0 0,1 0 1,-1 0-1,1 0 0,0 0 0,-1 0 1,1 0-1,1 4 0,0-6-13,-1 0 0,1 0 0,0 0 0,0 0 0,0 0 0,0 0 0,0 0 0,0 0 0,0 0 0,0-1 0,0 1 0,0 0 0,0-1 0,0 1 0,1-1 0,-1 1 0,0-1 0,0 1 0,1-1 0,-1 0 0,0 0 0,1 0 0,-1 0 0,0 0 0,3 0 0,40-1 0,-38 0 0,13-1 0,-1-1 0,37-12 0,-42 11 0,0 0 0,0 0 0,0 2 0,0 0 0,1 0 0,-1 1 0,25 1 0,-37 1 0,0-1 0,0 0 0,0 1 0,0-1 0,0 1 0,-1-1 0,1 1 0,0-1 0,0 1 0,0 0 0,-1-1 0,1 1 0,0 0 0,-1 0 0,1-1 0,-1 1 0,1 0 0,0 1 0,4 4 0,0-17 0,8-29 0,23-68 0,-36 108 0,0-1 0,0 1 0,1 0 0,-1-1 0,0 1 0,0 0 0,0-1 0,0 1 0,1 0 0,-1-1 0,0 1 0,0 0 0,1 0 0,-1-1 0,0 1 0,0 0 0,1 0 0,-1 0 0,0-1 0,1 1 0,-1 0 0,0 0 0,1 0 0,-1 0 0,0 0 0,1 0 0,-1 0 0,0 0 0,1 0 0,-1 0 0,0 0 0,1 0 0,-1 0 0,0 0 0,1 0 0,-1 0 0,0 0 0,1 0 0,-1 0 0,0 0 0,1 0 0,-1 1 0,0-1 0,1 0 0,-1 0 0,0 0 0,1 1 0,-1-1 0,0 0 0,0 0 0,1 1 0,-1-1 0,0 0 0,0 1 0,18 23 0,-8-10 0,-6-11 0,0 1 0,0 0 0,0-1 0,0 0 0,1 0 0,-1 0 0,1-1 0,0 1 0,0-1 0,0 0 0,0-1 0,0 1 0,1-1 0,-1 0 0,0 0 0,1 0 0,-1-1 0,0 0 0,1 0 0,-1-1 0,0 1 0,1-1 0,-1 0 0,0-1 0,0 1 0,1-1 0,-1 0 0,-1 0 0,1 0 0,0-1 0,0 0 0,-1 0 0,6-5 0,10-8 0,-19 16 0,-1 1 0,0-1 0,0 0 0,0 0 0,1 0 0,-1 0 0,0 0 0,0 0 0,0 1 0,0-1 0,1 0 0,-1 0 0,0 0 0,0 0 0,0 1 0,0-1 0,0 0 0,0 0 0,0 1 0,1-1 0,-1 0 0,0 0 0,0 0 0,0 1 0,0-1 0,0 0 0,0 0 0,0 1 0,0-1 0,0 0 0,0 0 0,0 0 0,0 1 0,0-1 0,0 0 0,-1 0 0,1 1 0,0-1 0,0 0 0,0 0 0,0 0 0,0 1 0,0-1 0,-1 0 0,1 0 0,-21 45 0,-17 36-4009,45-102-3492,2-9-5236</inkml:trace>
</inkml:ink>
</file>

<file path=ppt/ink/ink5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4.666"/>
    </inkml:context>
    <inkml:brush xml:id="br0">
      <inkml:brushProperty name="width" value="0.025" units="cm"/>
      <inkml:brushProperty name="height" value="0.025" units="cm"/>
    </inkml:brush>
  </inkml:definitions>
  <inkml:trace contextRef="#ctx0" brushRef="#br0">1 0 19474,'0'0'4965,"8"52"-4965,4-33-2819,1 2-4003</inkml:trace>
</inkml:ink>
</file>

<file path=ppt/ink/ink5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4.993"/>
    </inkml:context>
    <inkml:brush xml:id="br0">
      <inkml:brushProperty name="width" value="0.025" units="cm"/>
      <inkml:brushProperty name="height" value="0.025" units="cm"/>
    </inkml:brush>
  </inkml:definitions>
  <inkml:trace contextRef="#ctx0" brushRef="#br0">126 82 7944,'0'0'13879,"-8"7"-11023,4-4-2692,-60 60 3410,58-57-3270,1 1 0,-1 0 1,1 0-1,0 0 0,1 1 0,0 0 0,0 0 1,1 0-1,-4 10 0,7-17-298,0 0 0,0-1-1,0 1 1,0 0 0,0-1-1,0 1 1,0 0 0,0-1 0,0 1-1,0 0 1,1-1 0,-1 1-1,0 0 1,0-1 0,1 1-1,-1 0 1,0-1 0,1 1 0,-1-1-1,1 1 1,-1-1 0,1 1-1,-1-1 1,1 1 0,-1-1 0,1 1-1,-1-1 1,1 0 0,-1 1-1,1-1 1,0 0 0,-1 0 0,1 1-1,0-1 1,-1 0 0,1 0-1,0 0 1,-1 0 0,1 0 0,0 0-1,-1 0 1,1 0 0,0 0-1,0 0 1,-1 0 0,1 0 0,0 0-1,-1-1 1,1 1 0,-1 0-1,1-1 1,0 1 0,0-1 0,38-15 176,-28 6-134,-1 1 0,-1-1 0,0-1 0,0 0 0,-1 0 0,0-1 1,-1 0-1,0 0 0,-1 0 0,0-1 0,-1 0 0,-1 0 0,0-1 0,-1 1 0,0-1 0,1-25 0,-4 39-48,1-1 0,-1 1 0,0 0 0,0-1 0,0 1 0,0 0 0,0 0 0,0-1 0,0 1 0,0 0 0,0-1 0,0 1 0,0 0 0,0-1 0,0 1 0,-1 0 0,1-1 0,0 1 0,0 0 0,0 0 0,0-1 0,0 1 0,-1 0 0,1 0 0,0-1 0,0 1 0,0 0 0,-1 0 0,1 0 0,0-1 0,0 1 0,-1 0 0,1 0 0,0 0 0,-1 0 0,1 0 0,0-1 0,0 1 0,-1 0 0,1 0 0,-14 8 0,-8 18 0,13-13 0,1 1 0,1 0 0,-11 26 0,16-33 0,0-1 0,0 1 0,0 0 0,1 0 0,0 0 0,1 0 0,-1 0 0,1 0 0,1 0 0,-1 0 0,3 7 0,-3-11-188,1-1 0,0 0 0,0 0 0,1 0 0,-1 0 0,0 0 0,1 0 0,-1 0 0,1-1 0,0 1-1,-1 0 1,1-1 0,0 0 0,0 1 0,0-1 0,0 0 0,0 0 0,1 0 0,-1 0 0,0 0 0,0-1 0,0 1 0,1 0 0,-1-1 0,0 0 0,1 0 0,-1 0 0,1 0 0,-1 0 0,3 0-1,0 0-404,-1-1-1,1 1 1,0-1-1,0 0 0,-1 0 1,1-1-1,-1 1 0,1-1 1,-1 0-1,1 0 1,-1 0-1,0-1 0,0 1 1,5-5-1,12-19-6389</inkml:trace>
</inkml:ink>
</file>

<file path=ppt/ink/ink5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5.335"/>
    </inkml:context>
    <inkml:brush xml:id="br0">
      <inkml:brushProperty name="width" value="0.025" units="cm"/>
      <inkml:brushProperty name="height" value="0.025" units="cm"/>
    </inkml:brush>
  </inkml:definitions>
  <inkml:trace contextRef="#ctx0" brushRef="#br0">81 1 20243,'0'0'3299,"-5"9"-202,-12 32-1257,-22 72 0,34-94-1534,0 0 0,2 0 0,0 0 0,2 1 0,0-1 0,1 0 0,2 21 0,-2-39-306,1 0 0,-1 0 0,0 1 0,1-1 0,-1 0 0,1 0 0,-1 0 0,1 0 0,-1 0 0,1 0 0,0 0 0,0 0 0,-1 0 0,1 0 0,0 0 0,0 0 0,0 0 0,0-1 0,0 1 0,0 0 0,0-1 0,0 1 0,0-1 0,1 1 0,-1-1 0,0 0 0,0 1 0,0-1 0,1 0 0,-1 0 0,0 0 0,0 0 0,1 0 0,-1 0 0,0 0 0,0 0 0,0 0 0,1-1 0,-1 1 0,0-1 0,0 1 0,0-1 0,0 1 0,2-2 0,51-25 0,-53 27 0,6-5 0,-2 2 0,-1 0 0,1-1 0,0 2 0,0-1 0,1 1 0,-1 0 0,1 0 0,-1 0 0,10-1 0,-14 5 0,0-1 0,0 1 0,0 0 0,-1 0 0,1 0 0,-1 0 0,1 0 0,-1 0 0,0 1 0,0-1 0,0 0 0,0 0 0,0 0 0,0 0 0,-1 3 0,-2 4 0,1 1 0,-1-1 0,-1 0 0,0 0 0,0 0 0,-1 0 0,0-1 0,0 1 0,-1-1 0,-8 8 0,10-11 0,0 0 0,0 0 0,-1-1 0,0 1 0,0-1 0,0 0 0,0 0 0,-1-1 0,1 0 0,-1 0 0,0 0 0,0-1 0,0 1 0,0-1 0,0-1 0,-9 2 0,14-4-11,-1 1 0,1-1 0,0 0 0,-1 0 0,1 0 0,0 0 0,0 0 0,0 0 0,0 0 0,0 0 0,0 0 0,0-1 0,0 1 0,0 0 0,0-1 0,1 1 0,-1 0 0,1-1 0,-1 1 0,1-1 0,-1 1 0,1-1 0,0 1-1,0-1 1,0 0 0,0 1 0,0-1 0,0 1 0,0-1 0,1-1 0,2-53-2060,23-10-9962,-10 33 663</inkml:trace>
</inkml:ink>
</file>

<file path=ppt/ink/ink5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5.677"/>
    </inkml:context>
    <inkml:brush xml:id="br0">
      <inkml:brushProperty name="width" value="0.025" units="cm"/>
      <inkml:brushProperty name="height" value="0.025" units="cm"/>
    </inkml:brush>
  </inkml:definitions>
  <inkml:trace contextRef="#ctx0" brushRef="#br0">115 1 10154,'0'0'22613,"-32"62"-22613,16-32 0,-1 7 0,2-1 0,3 4 0,2-4 0,5 3 0,0-6 0,2-3 0,3-5 0,0-8-3683,0-12-3396,9-5-7495</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8.680"/>
    </inkml:context>
    <inkml:brush xml:id="br0">
      <inkml:brushProperty name="width" value="0.025" units="cm"/>
      <inkml:brushProperty name="height" value="0.025" units="cm"/>
    </inkml:brush>
  </inkml:definitions>
  <inkml:trace contextRef="#ctx0" brushRef="#br0">440 133 14350,'1'-12'3197,"1"2"-2778,-1 2 130,0 1 0,0-1 0,0 1 0,-1-1 0,0 1 0,-2-13-1,1 18-413,1-1 0,-1 1 0,0 0 0,0-1 0,0 1 0,0 0 0,0 0 0,-1 0-1,1 0 1,-1 0 0,1 0 0,-1 0 0,0 0 0,1 1 0,-1-1 0,0 1 0,0-1 0,0 1-1,-1 0 1,1-1 0,0 1 0,0 0 0,-1 1 0,1-1 0,0 0 0,-1 1 0,1-1-1,-4 1 1,-4-1-31,1 1 1,-1 1-1,1 0 0,0 0 0,-1 1 0,1 0 0,0 0 1,0 1-1,0 1 0,1-1 0,-1 1 0,1 1 0,0 0 1,0 0-1,0 0 0,1 1 0,0 0 0,-11 11 0,-5 7 50,2 1 0,0 1 1,1 0-1,-16 30 0,18-25 144,1 1 0,-23 59 0,35-79-216,1 1 1,1-1 0,0 1 0,0 0-1,2 0 1,-1 1 0,2-1 0,0 0-1,0 0 1,5 25 0,-4-34-78,0-1-1,0 1 1,0-1 0,1 1-1,0-1 1,-1 0-1,1 1 1,1-1 0,-1 0-1,0 0 1,1-1 0,-1 1-1,1 0 1,0-1 0,0 0-1,0 0 1,5 4 0,-1-3 12,0 0 1,-1-1 0,1 0-1,0 0 1,0 0-1,0-1 1,0 0 0,15 1-1,-12-2 2,0 0-1,0-1 1,0 0 0,0-1-1,0 0 1,0 0-1,0-1 1,-1 0-1,1-1 1,-1 0-1,0-1 1,0 0-1,11-8 1,-15 8 53,0 0 1,0 0-1,0-1 1,-1 0 0,0 0-1,0 0 1,-1 0-1,0 0 1,0-1-1,0 0 1,-1 0-1,0 1 1,1-11-1,-2 15-48,-1-1-1,0 1 0,0 0 0,0-1 1,0 1-1,0-1 0,0 1 0,-1 0 0,1-1 1,-1 1-1,0 0 0,1-1 0,-1 1 1,0 0-1,0 0 0,-1 0 0,1 0 1,0 0-1,-1 0 0,1 0 0,-1 0 0,0 1 1,1-1-1,-1 0 0,0 1 0,0 0 1,0-1-1,0 1 0,0 0 0,-1 0 0,1 0 1,0 0-1,0 1 0,-1-1 0,1 0 1,0 1-1,-1 0 0,1-1 0,-1 1 1,1 0-1,-4 1 0,1-1-23,0-1 0,1 1 0,-1 1 0,0-1 0,1 1 0,-1 0 0,1 0 0,-1 0 0,1 1 0,-1-1 0,1 1 0,0 0 0,0 1 0,0-1 0,0 1 0,0-1 0,0 1 0,1 0 0,-1 1 0,1-1 0,0 1 0,0-1 0,0 1 0,0 0 0,1 0 0,0 0 0,-2 5 0,3-9 0,1 1 0,0-1 0,0 1 0,0-1 0,0 1 0,0-1 0,0 0 0,0 1 0,0-1 0,0 1 0,0-1 0,0 1 0,0-1 0,0 1 0,0-1 0,0 1 0,0-1 0,0 1 0,1-1 0,-1 0 0,0 1 0,0-1 0,1 1 0,-1-1 0,0 0 0,1 1 0,-1-1 0,0 0 0,1 1 0,-1-1 0,0 0 0,1 1 0,-1-1 0,1 0 0,21 3 0,24-13 0,-13-2 0,-1-1 0,-1-2 0,52-33 0,-19 10 0,-63 38 0,-1-1 0,1 0 0,0 1 0,0 0 0,-1-1 0,1 1 0,0-1 0,0 1 0,-1 0 0,1 0 0,0-1 0,0 1 0,0 0 0,0 0 0,-1 0 0,1 0 0,0 0 0,0 0 0,0 0 0,0 0 0,-1 0 0,1 0 0,2 1 0,-1 15 0,-18 28 0,15-42 0,-33 62 0,22-44 0,2 0 0,0 1 0,1 0 0,-7 24 0,16-45-21,0 0 0,-1 1 1,1-1-1,0 0 0,0 1 0,0-1 1,0 0-1,0 1 0,0-1 0,0 0 1,-1 1-1,1-1 0,0 1 0,0-1 1,0 0-1,1 1 0,-1-1 0,0 0 1,0 1-1,0-1 0,0 1 0,0-1 1,0 0-1,0 1 0,1-1 0,-1 0 1,0 1-1,0-1 0,0 0 0,1 0 1,-1 1-1,0-1 0,0 0 0,1 0 1,-1 1-1,0-1 0,1 0 0,0 1 1,15-7-2147,15-19-4669,-9-2-2378</inkml:trace>
</inkml:ink>
</file>

<file path=ppt/ink/ink5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6.034"/>
    </inkml:context>
    <inkml:brush xml:id="br0">
      <inkml:brushProperty name="width" value="0.025" units="cm"/>
      <inkml:brushProperty name="height" value="0.025" units="cm"/>
    </inkml:brush>
  </inkml:definitions>
  <inkml:trace contextRef="#ctx0" brushRef="#br0">29 74 10314,'0'0'17285,"9"9"-15293,27 28-754,-33-35-1181,0 0 1,0 0-1,0 0 0,0 0 1,0-1-1,0 1 0,0-1 1,1 0-1,-1 0 0,0 0 1,1 0-1,-1-1 0,1 1 1,-1-1-1,1 0 0,-1 0 1,0 0-1,1-1 0,-1 1 1,1-1-1,4-1 0,-2 0 5,-1 0-1,1-1 1,-1 1-1,0-1 1,0 0-1,0 0 1,0-1-1,-1 1 1,1-1 0,4-5-1,-5 4-61,-1 0 0,1 1 0,-1-2 0,0 1 0,0 0 0,0-1 0,-1 1 0,3-8 0,-5 12 0,1 0 0,-1 0 0,0-1 0,1 1 0,-1 0 0,0-1 0,0 1 0,0 0 0,0-1 0,0 1 0,0 0 0,-1-1 0,1 1 0,0 0 0,-1 0 0,1-1 0,-1 1 0,1 0 0,-1 0 0,0 0 0,1 0 0,-1-1 0,0 1 0,0 0 0,0 0 0,0 0 0,0 1 0,0-1 0,0 0 0,0 0 0,0 1 0,0-1 0,0 0 0,0 1 0,-1-1 0,1 1 0,0-1 0,0 1 0,-1 0 0,1 0 0,-3-1 0,-3 0 0,0 1 0,0 0 0,-1 0 0,1 0 0,0 1 0,0 0 0,-1 0 0,1 1 0,0 0 0,0 0 0,1 1 0,-1 0 0,0 0 0,1 0 0,0 1 0,-1 0 0,2 0 0,-1 1 0,-6 6 0,5-5 0,0 1 0,1 0 0,0 0 0,0 0 0,1 1 0,0 0 0,0 0 0,1 1 0,0-1 0,0 1 0,1 0 0,1 0 0,-1 0 0,-1 14 0,4-20-26,-1-1 0,1 0 0,0 0 0,0 1 0,1-1 0,-1 0 0,0 0 0,1 0 0,-1 1 0,1-1 0,0 0 0,0 0 0,0 0 0,0 0 0,0 0 0,0 0 0,0 0 0,0-1 0,1 1 0,-1 0 0,1-1 0,0 1 0,2 2 0,1-2-120,-1 1 0,1-1 1,0 0-1,-1-1 0,1 1 0,0-1 1,0 0-1,0 0 0,0 0 0,7-1 1,3 0-502,0 0 1,0-2-1,1 0 0,-2 0 1,1-1-1,21-8 1,8-7-4815,4-4-4394</inkml:trace>
</inkml:ink>
</file>

<file path=ppt/ink/ink5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4:16.405"/>
    </inkml:context>
    <inkml:brush xml:id="br0">
      <inkml:brushProperty name="width" value="0.025" units="cm"/>
      <inkml:brushProperty name="height" value="0.025" units="cm"/>
    </inkml:brush>
  </inkml:definitions>
  <inkml:trace contextRef="#ctx0" brushRef="#br0">276 1 17200,'0'0'12006,"-9"-1"-10586,-32 2-758,39 0-650,0 0 0,0 0-1,0-1 1,0 1 0,1 0 0,-1 1-1,0-1 1,0 0 0,1 0-1,-1 1 1,1-1 0,0 1 0,-1-1-1,1 1 1,0 0 0,0 0 0,0-1-1,0 1 1,0 0 0,0 0-1,0 0 1,1 0 0,-1 0 0,1 0-1,-1 0 1,1 0 0,0 0-1,0 4 1,-1-2-12,1 0 0,0 1 1,0-1-1,0 0 0,0 0 0,1 0 0,0 1 0,-1-1 0,2 0 1,-1 0-1,0 0 0,3 4 0,24 21 164,-22-24-89,-1 0 1,0 0 0,0 0-1,0 1 1,0 0-1,-1 0 1,5 9 0,-8-13-65,-1 0 1,1 0 0,-1 1 0,0-1 0,1 0 0,-1 0 0,0 0 0,0 0 0,-1 1-1,1-1 1,0 0 0,-1 0 0,1 0 0,-1 0 0,0 0 0,0 0 0,0 0-1,0 0 1,0 0 0,0 0 0,0 0 0,0-1 0,-1 1 0,1-1 0,-1 1 0,1-1-1,-1 1 1,0-1 0,0 0 0,-3 3 0,-8 5-222,-1-1 0,0 0 0,0-1 0,-1 0-1,0-1 1,0-1 0,-1 0 0,1-1 0,-1-1 0,0 0 0,0-1 0,0-1 0,-21-1 0,21 0-8476</inkml:trace>
</inkml:ink>
</file>

<file path=ppt/ink/ink5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9.533"/>
    </inkml:context>
    <inkml:brush xml:id="br0">
      <inkml:brushProperty name="width" value="0.025" units="cm"/>
      <inkml:brushProperty name="height" value="0.025" units="cm"/>
    </inkml:brush>
  </inkml:definitions>
  <inkml:trace contextRef="#ctx0" brushRef="#br0">47 0 19346,'0'0'10923,"28"49"-9322,-41-15-704,-5 2-897,0 2 0,3 0 0,5-2 0,9-1 0,1-4-96,14-5-2627,9-10-2690,8-7-3555</inkml:trace>
</inkml:ink>
</file>

<file path=ppt/ink/ink5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9.876"/>
    </inkml:context>
    <inkml:brush xml:id="br0">
      <inkml:brushProperty name="width" value="0.025" units="cm"/>
      <inkml:brushProperty name="height" value="0.025" units="cm"/>
    </inkml:brush>
  </inkml:definitions>
  <inkml:trace contextRef="#ctx0" brushRef="#br0">160 4 18289,'-8'0'3673,"0"0"-3132,1 1 0,0 0 0,-1 0 0,1 0 1,0 1-1,0 0 0,0 0 0,0 1 0,0 0 0,0 0 0,1 0 0,-13 10 0,15-10-385,0 0 1,1 0-1,-1 1 1,1 0-1,-1-1 0,1 1 1,0 1-1,1-1 0,-1 0 1,1 1-1,0-1 0,0 1 1,0 0-1,0-1 1,1 1-1,0 0 0,0 0 1,1 0-1,-1 0 0,1 0 1,0 10-1,1-13-150,-1 1 0,1-1 1,-1 1-1,1-1 0,0 0 0,0 1 0,0-1 1,0 0-1,0 0 0,0 1 0,0-1 0,1 0 0,-1 0 1,1 0-1,0-1 0,0 1 0,-1 0 0,1-1 1,3 3-1,0-2 4,0 1 1,0-1 0,0 0-1,0 0 1,0 0-1,0-1 1,0 0-1,0 0 1,6 0 0,-3 0-4,-1-1 0,1 0 0,-1 0 1,0-1-1,1 1 0,-1-2 0,0 1 1,0-1-1,1 0 0,-1-1 0,-1 0 1,1 0-1,10-6 0,-11 4-7,-1-1 0,0 0 0,-1 0 0,1 0 0,-1 0 0,0-1 0,-1 0 0,1 1 0,-1-1 0,-1-1 0,1 1 0,-1 0 0,-1-1 0,2-10 0,-2 16 0,-1-1 0,0 1 0,0-1 0,0 1 0,0-1 0,0 1 0,0-1 0,0 1 0,-1 0 0,1-1 0,-1 1 0,0-1 0,0 1 0,0 0 0,0-1 0,0 1 0,0 0 0,-1 0 0,1 0 0,-1 0 0,1 0 0,-1 0 0,0 1 0,1-1 0,-1 0 0,0 1 0,0-1 0,-1 1 0,1 0 0,0 0 0,0 0 0,-1 0 0,1 0 0,0 0 0,-1 1 0,1-1 0,-1 1 0,1 0 0,-1-1 0,1 1 0,-1 0 0,1 0 0,-1 1 0,1-1 0,-4 1 0,3 0-193,0 0 0,0 0 0,-1 0 0,1 0 0,0 1 0,1-1 0,-1 1 0,0 0 0,0 0 0,1 0 0,-1 0 0,1 0 0,0 1 0,-1-1 0,1 1 0,0-1 0,1 1 0,-1 0 0,0 0 0,1-1 0,-1 1 0,-1 6 0,3-7-3,-1 0-1,0 0 0,1 0 1,-1 0-1,1 0 1,-1 0-1,1 0 0,0 0 1,0 0-1,0 0 1,0 0-1,0 0 1,1 0-1,-1 0 0,1 0 1,-1 0-1,1 0 1,0 0-1,-1 0 0,1 0 1,0 0-1,0 0 1,1-1-1,-1 1 1,0 0-1,0-1 0,1 1 1,-1-1-1,1 1 1,0-1-1,-1 0 1,1 0-1,0 1 0,0-1 1,0-1-1,2 2 1,32 8-6413</inkml:trace>
</inkml:ink>
</file>

<file path=ppt/ink/ink5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0.234"/>
    </inkml:context>
    <inkml:brush xml:id="br0">
      <inkml:brushProperty name="width" value="0.025" units="cm"/>
      <inkml:brushProperty name="height" value="0.025" units="cm"/>
    </inkml:brush>
  </inkml:definitions>
  <inkml:trace contextRef="#ctx0" brushRef="#br0">183 1 11082,'-11'1'8852,"-8"3"-6846,0 0 1,0 1-1,-23 9 1,36-12-1521,-1 1 1,1 1-1,-1-1 1,1 1-1,0 1 1,-7 5-1,11-8-403,0 0-1,0 0 1,0 1-1,1-1 1,-1 0-1,0 1 0,1-1 1,0 1-1,0-1 1,-1 1-1,1 0 1,1-1-1,-1 1 1,0 0-1,1 0 1,-1 5-1,3-2-118,0 1 1,0-1-1,0 0 0,1 0 1,0-1-1,0 1 1,1-1-1,0 1 0,0-1 1,0 0-1,0 0 0,1-1 1,7 7-1,12 14-186,-18-18 177,16 20-289,-1 1 1,30 51-1,-47-72 321,0 1-1,0 0 0,-1 0 0,0 1 0,0-1 0,-1 1 1,0-1-1,0 1 0,-1 0 0,0 0 0,-1 0 0,0-1 0,-1 1 1,1 0-1,-2 0 0,-1 9 0,0-12 89,0 0 1,0 0-1,0 0 0,-1 0 0,0-1 0,0 0 1,0 0-1,-1 0 0,0 0 0,0-1 0,0 1 1,0-1-1,-7 3 0,8-4-27,1 0-1,-1-1 0,0 0 1,-1 0-1,1 0 1,0 0-1,-1-1 1,1 0-1,0 0 1,-1 0-1,0 0 0,1-1 1,-1 0-1,1 1 1,-1-2-1,0 1 1,1 0-1,-1-1 1,-7-2-1,9 1-47,1 0 0,-1 0 0,1 0 0,-1 0 0,1 0 0,0 0 0,0 0 0,0-1 0,0 1 0,0-1 0,1 0 0,-1 1 0,1-1 0,0 0 0,0 0 0,0 0 0,0 0 0,0 0 0,1 0 0,-1-6 0,-2-70 0,3 60 0,0 8-227,0 0-1,1 0 1,1 1-1,-1-1 1,2 1-1,-1-1 1,2 1-1,-1 0 1,1 0-1,1 0 1,0 1 0,0-1-1,12-15 1,-6 14-404,0 0 0,0 0 0,1 1 1,0 0-1,0 1 0,1 1 1,1 0-1,-1 0 0,16-5 0,27-10-6533</inkml:trace>
</inkml:ink>
</file>

<file path=ppt/ink/ink5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0.577"/>
    </inkml:context>
    <inkml:brush xml:id="br0">
      <inkml:brushProperty name="width" value="0.025" units="cm"/>
      <inkml:brushProperty name="height" value="0.025" units="cm"/>
    </inkml:brush>
  </inkml:definitions>
  <inkml:trace contextRef="#ctx0" brushRef="#br0">464 16 18161,'0'0'6849,"-12"-4"-2231,2 1-4409,-1 1 1,1-1-1,0 2 0,-1-1 0,1 2 1,-1-1-1,0 1 0,1 1 0,-1 0 1,1 0-1,-1 1 0,1 1 0,0-1 1,-15 7-1,14-3-209,1 0 0,0 0 0,0 1 0,-12 11 0,20-17 0,0 1 0,0 0 0,0 0 0,0 1 0,0-1 0,0 0 0,0 1 0,1-1 0,-1 1 0,1-1 0,-1 1 0,1 0 0,0-1 0,0 1 0,1 0 0,-1 0 0,0 0 0,1 0 0,0 0 0,0-1 0,0 1 0,0 6 0,1-7-23,0 0 0,0 0 0,0-1 0,1 1 0,-1 0 0,0-1 0,1 1 0,-1-1 0,1 0 0,-1 1 0,1-1 0,0 0 0,-1 0 0,1 0 0,0 0 0,0 0 0,0 0 0,0-1 0,3 2 0,44 8-1104,-40-8 808,50 6-2077,-31-5 1924,-1 1 0,43 13 1,-69-17 525,1 0 0,-1 1 0,0-1 0,0 0 0,1 1 0,-1-1 0,0 1 0,0-1 0,0 1 0,0 0 0,0-1 0,1 1 0,-1 0 0,-1 0 0,1 0 0,0 0 0,0 0 0,0 0 0,0 0 0,-1 0 0,2 2 0,-2-2 27,0 0-1,-1-1 1,1 1 0,0 0 0,-1 0 0,1 0-1,-1 0 1,1-1 0,-1 1 0,1 0-1,-1-1 1,0 1 0,1 0 0,-1-1 0,0 1-1,1-1 1,-1 1 0,0-1 0,0 1-1,1-1 1,-1 1 0,-1-1 0,-60 21 2577,60-20-2645,-179 40 5,-12 3-6148,155-33-12005</inkml:trace>
</inkml:ink>
</file>

<file path=ppt/ink/ink5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38.034"/>
    </inkml:context>
    <inkml:brush xml:id="br0">
      <inkml:brushProperty name="width" value="0.025" units="cm"/>
      <inkml:brushProperty name="height" value="0.025" units="cm"/>
    </inkml:brush>
  </inkml:definitions>
  <inkml:trace contextRef="#ctx0" brushRef="#br0">37 260 1730,'38'-158'6728,"-12"56"5014,-35 142-9507,-54 238 8097,51-205-10332,4 0 0,-1 111 0,9-181 0,0-1 0,0 1 0,0-1 0,1 0 0,-1 1 0,0-1 0,1 0 0,0 1 0,-1-1 0,1 0 0,0 0 0,0 1 0,1-1 0,-1 0 0,0 0 0,1 0 0,-1-1 0,1 1 0,-1 0 0,1 0 0,0-1 0,0 1 0,0-1 0,0 0 0,0 1 0,0-1 0,2 1 0,0-1 0,-1-1 0,0 1 0,0-1 0,1 0 0,-1 0 0,0 0 0,1 0 0,-1-1 0,0 1 0,0-1 0,1 0 0,-1 0 0,0 0 0,0 0 0,0-1 0,0 1 0,0-1 0,-1 0 0,6-3 0,15-16 0,0-1 0,-1-1 0,-1 0 0,-2-2 0,22-33 0,3-5 0,-43 63 0,-1-1 0,0 0 0,0 1 0,1-1 0,-1 1 0,0-1 0,1 0 0,-1 1 0,0-1 0,1 1 0,-1-1 0,1 1 0,-1-1 0,1 1 0,0 0 0,-1-1 0,1 1 0,-1 0 0,1-1 0,-1 1 0,1 0 0,0-1 0,-1 1 0,1 0 0,0 0 0,-1 0 0,1 0 0,0 0 0,-1 0 0,1 0 0,0 0 0,1 0 0,-1 1 0,0 1 0,-1-1 0,1 0 0,0 1 0,-1-1 0,1 1 0,-1-1 0,1 1 0,-1-1 0,0 1 0,0-1 0,1 1 0,-1-1 0,0 2 0,-4 73 0,3-63 0,0-9 0,1 1 0,-1-1 0,1 0 0,0 1 0,1-1 0,-1 1 0,1-1 0,0 0 0,0 1 0,3 7 0,-3-10 0,1-1 0,0 1 0,-1-1 0,1 1 0,0-1 0,0 0 0,0 0 0,0 0 0,0 0 0,0 0 0,0 0 0,0 0 0,0-1 0,0 1 0,0-1 0,1 0 0,-1 1 0,0-1 0,0 0 0,1 0 0,-1-1 0,4 0 0,2 1 0,0-1 0,1-1 0,-1 1 0,0-1 0,0-1 0,0 0 0,0 0 0,-1 0 0,9-6 0,64-46 0,-61 40 0,1 0 0,25-12 0,-44 26 0,0 0 0,0 1 0,0-1 0,0 1 0,0-1 0,1 1 0,-1 0 0,0 0 0,0-1 0,0 1 0,1 0 0,-1 0 0,0 0 0,0 0 0,0 0 0,1 1 0,-1-1 0,0 0 0,0 0 0,0 1 0,0-1 0,0 1 0,1-1 0,-1 1 0,0 0 0,0-1 0,0 1 0,0 0 0,0 0 0,-1-1 0,1 1 0,0 0 0,0 0 0,-1 0 0,1 0 0,0 0 0,-1 0 0,1 0 0,-1 0 0,1 1 0,-1-1 0,1 0 0,-1 2 0,1-1 0,0 0 0,0 0 0,1 0 0,-1 1 0,1-1 0,-1 0 0,1-1 0,-1 1 0,1 0 0,0 0 0,0-1 0,0 1 0,0-1 0,4 2 0,-3-1 0,0 0 0,0 0 0,0 0 0,-1 0 0,1 0 0,0 0 0,-1 1 0,0-1 0,1 1 0,-1 0 0,0 0 0,0 0 0,-1 0 0,1 0 0,-1 0 0,1 0 0,-1 0 0,0 1 0,0-1 0,0 0 0,-1 1 0,1-1 0,-1 6 0,1 4 0,-1 0 0,0 0 0,0 0 0,-6 26 0,25-86-5589,-13 12-1426,-3-8-3475</inkml:trace>
</inkml:ink>
</file>

<file path=ppt/ink/ink5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38.376"/>
    </inkml:context>
    <inkml:brush xml:id="br0">
      <inkml:brushProperty name="width" value="0.025" units="cm"/>
      <inkml:brushProperty name="height" value="0.025" units="cm"/>
    </inkml:brush>
  </inkml:definitions>
  <inkml:trace contextRef="#ctx0" brushRef="#br0">1 52 21428,'0'0'11339,"42"-52"-19411</inkml:trace>
</inkml:ink>
</file>

<file path=ppt/ink/ink5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38.906"/>
    </inkml:context>
    <inkml:brush xml:id="br0">
      <inkml:brushProperty name="width" value="0.025" units="cm"/>
      <inkml:brushProperty name="height" value="0.025" units="cm"/>
    </inkml:brush>
  </inkml:definitions>
  <inkml:trace contextRef="#ctx0" brushRef="#br0">2 182 5637,'0'0'25475,"0"1"-25446,0-1-1,0 0 1,0 0-1,0 0 1,0 0 0,-1 0-1,1 1 1,0-1-1,0 0 1,0 0 0,0 0-1,0 0 1,0 1-1,0-1 1,0 0 0,0 0-1,-1 0 1,1 1-1,0-1 1,0 0 0,0 0-1,0 0 1,0 1-1,0-1 1,0 0 0,0 0-1,1 0 1,-1 1-1,0-1 1,0 0 0,0 0-1,0 0 1,0 1-1,0-1 1,0 0 0,0 0-1,0 0 1,1 0-1,-1 1 1,0-1 0,0 0-1,0 0 1,0 0-1,0 0 1,1 0 0,-1 0-1,0 1 1,0-1-1,0 0 1,1 0 0,-1 0-1,0 0 1,0 0-1,0 0 1,1 0 0,6 2-23,-1-1 1,1 0 0,0 0-1,0 0 1,0-1 0,0 0-1,0-1 1,-1 1 0,11-3-1,64-19-19,-55 13 13,-1-2 0,39-21 0,-59 29 0,1 0 0,-1-1 0,0 1 0,0-1 0,0 0 0,0 0 0,-1 0 0,0-1 0,0 1 0,0-1 0,0 0 0,-1-1 0,0 1 0,0 0 0,0-1 0,-1 0 0,4-11 0,-6 16 0,0 0 0,1 1 0,-1-1 0,0 0 0,0 0 0,0 0 0,0 0 0,-1 1 0,1-1 0,0 0 0,0 0 0,0 0 0,-1 1 0,1-1 0,0 0 0,-1 0 0,1 1 0,0-1 0,-1 0 0,1 1 0,-1-1 0,1 0 0,-1 1 0,0-1 0,1 1 0,-1-1 0,0 1 0,1-1 0,-1 1 0,0-1 0,1 1 0,-2-1 0,-1 1 0,0-1 0,0 1 0,0-1 0,0 1 0,0 0 0,0 0 0,0 0 0,0 0 0,-4 2 0,-3 0 0,0 0 0,0 1 0,1 1 0,-1 0 0,-8 5 0,-14 11 0,1 2 0,-34 31 0,52-41 0,0 0 0,1 1 0,1 1 0,0 0 0,1 0 0,-17 31 0,25-42 0,1 0 0,-1 0 0,1 0 0,0 0 0,0 0 0,0 0 0,0 0 0,1 1 0,-1-1 0,1 0 0,0 0 0,0 0 0,0 1 0,0-1 0,1 0 0,-1 0 0,1 0 0,-1 1 0,1-1 0,3 5 0,-2-5 0,1 0 0,-1 0 0,1-1 0,0 1 0,0-1 0,0 0 0,0 0 0,0 0 0,0 0 0,1-1 0,-1 1 0,0-1 0,1 0 0,-1 0 0,1 0 0,0 0 0,5 0 0,71 6-1713,-59-7-72,-1-1 1,0 0-1,40-9 1,-10-6-6565</inkml:trace>
</inkml:ink>
</file>

<file path=ppt/ink/ink5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39.390"/>
    </inkml:context>
    <inkml:brush xml:id="br0">
      <inkml:brushProperty name="width" value="0.025" units="cm"/>
      <inkml:brushProperty name="height" value="0.025" units="cm"/>
    </inkml:brush>
  </inkml:definitions>
  <inkml:trace contextRef="#ctx0" brushRef="#br0">204 8 21492,'0'0'6812,"-8"-3"-4623,5 2-2145,0 1 0,0-1 0,0 0 0,0 1 0,-1 0 0,1-1 0,0 1-1,0 1 1,0-1 0,0 0 0,-1 1 0,1-1 0,0 1 0,0 0 0,0 0 0,0 0 0,0 1 0,1-1 0,-1 1 0,0 0 0,1-1 0,-1 1 0,1 0 0,-1 0 0,1 1 0,0-1 0,0 0 0,0 1-1,-2 2 1,-4 5-7,-53 65 497,55-67-486,1 0 0,0 0 1,0 1-1,1-1 0,0 1 0,0 0 0,-3 14 0,7-22-48,0 0 0,0 0 0,1 0 0,-1 0 0,0 0 0,0 0 0,1 0 0,-1 0 0,1 0 0,-1 0 0,1 0 0,-1-1 0,1 1 0,0 0 0,-1 0 0,1-1 0,0 1 0,0 0 0,-1-1 0,1 1 0,0-1 0,0 1 0,0-1 0,0 1 0,0-1 0,0 1 0,0-1 0,0 0 0,0 0 0,0 1 0,0-1 0,0 0 0,0 0 0,0 0 0,0 0 0,0 0 0,0 0 0,2-1 0,49-2 0,-47 3 0,81-15 0,-57 9 0,1 2 0,44-3 0,-73 7 0,0 0 0,0 0 0,0 0 0,1 0 0,-1 0 0,0 0 0,0 0 0,0 0 0,0 0 0,1 1 0,-1-1 0,0 0 0,0 1 0,0-1 0,0 1 0,0-1 0,0 1 0,0 0 0,0-1 0,0 1 0,0 0 0,0 0 0,0-1 0,0 1 0,-1 0 0,1 0 0,0 0 0,-1 0 0,1 0 0,0 0 0,-1 0 0,0 1 0,1-1 0,-1 0 0,0 0 0,1 0 0,-1 2 0,11 19 0,-11-22 0,1 1 0,-1-1 0,0 0 0,0 0 0,0 0 0,0 0 0,0 0 0,1 0 0,-1 0 0,0 0 0,0 0 0,0 1 0,0-1 0,1 0 0,-1 0 0,0 0 0,0 0 0,0 0 0,1 0 0,-1 0 0,0 0 0,0 0 0,0 0 0,0 0 0,1 0 0,-1 0 0,0-1 0,0 1 0,0 0 0,0 0 0,1 0 0,-1 0 0,0 0 0,0 0 0,0 0 0,0 0 0,0-1 0,1 1 0,-1 0 0,0 0 0,0 0 0,0 0 0,0 0 0,0-1 0,0 1 0,0 0 0,6-14 0,0-15 0,-6 28 0,2-27 0,-1-1 0,-3-38 0,0 4 0,35 60 0,47 4 58,59-1-3896,-91-2-6603</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19.474"/>
    </inkml:context>
    <inkml:brush xml:id="br0">
      <inkml:brushProperty name="width" value="0.025" units="cm"/>
      <inkml:brushProperty name="height" value="0.025" units="cm"/>
    </inkml:brush>
  </inkml:definitions>
  <inkml:trace contextRef="#ctx0" brushRef="#br0">1 216 17969,'0'0'10127,"14"-2"-9342,13-2-254,1-1 1,-1-1 0,49-18 0,-66 21-422,0-1 0,-1 0 0,1-1 0,-1 0 0,0 0 0,-1-1 0,1 0 0,-1 0-1,-1-1 1,1 0 0,-1-1 0,0 0 0,-1 0 0,1 0 0,6-14 0,-12 20-110,0 0 0,0-1 0,0 1 0,0 0 0,0 0 0,-1 0 0,1 0 0,-1-1 0,0 1 0,1 0 0,-1 0 0,0-1 0,0 1 0,-1 0 0,1 0 0,0-1 0,-1 1 0,1 0 0,-2-2 0,1 2 0,0 1 0,0 0 0,0 0 0,0 0 0,0 0 0,0 0 0,-1 0 0,1 0 0,0 0 0,-1 0 0,1 0 0,-1 1 0,1-1 0,-1 1 0,1-1 0,-1 1 0,1-1 0,-1 1 0,0 0 0,-1 0 0,-4 0 0,1 0 0,0 0 0,0 1 0,0 0 0,0 1 0,0-1 0,0 1 0,0 0 0,0 0 0,1 1 0,-1 0 0,-7 5 0,-2 4 0,1 0 0,0 1 0,1 1 0,1 0 0,-14 20 0,19-24 0,0 1 0,1 0 0,0 0 0,1 1 0,0-1 0,1 1 0,0 0 0,-3 22 0,6-33 0,1 1 0,0-1 0,0 0 0,0 1 0,0-1 0,0 1 0,0-1 0,0 0 0,1 1 0,-1-1 0,0 0 0,1 1 0,-1-1 0,1 0 0,-1 1 0,1-1 0,0 0 0,0 0 0,-1 0 0,1 1 0,0-1 0,0 0 0,0 0 0,2 1 0,-1-1 0,1 0 0,-1 0 0,1 1 0,0-1 0,0-1 0,-1 1 0,1 0 0,0-1 0,0 1 0,0-1 0,4 0 0,4-1 0,1 0 0,0 0 0,-1-1 0,1-1 0,11-4 0,8-6 0,-1-2 0,0-1 0,-1-1 0,-1-1 0,34-30 0,-56 44 0,-5 3 0,-1 0 0,1 1 0,0-1 0,0 1 0,-1-1 0,1 0 0,0 1 0,0 0 0,0-1 0,-1 1 0,1-1 0,0 1 0,0 0 0,0 0 0,0-1 0,0 1 0,0 0 0,0 0 0,0 0 0,0 0 0,0 0 0,0 0 0,-1 0 0,3 1 0,-3-1 0,1 1 0,0 0 0,-1 0 0,1 0 0,-1 0 0,1-1 0,-1 1 0,1 0 0,-1 0 0,0 0 0,1 0 0,-1 0 0,0 0 0,0 0 0,0 0 0,0 0 0,0 0 0,0 0 0,0 1 0,-10 69 0,5-43 0,4-27 0,1 0 0,0-1 0,0 1 0,0 0 0,0-1 0,0 1 0,0-1 0,0 1 0,0 0 0,0-1 0,0 1 0,0 0 0,0-1 0,0 1 0,0-1 0,1 1 0,-1 0 0,0-1 0,0 1 0,1-1 0,-1 1 0,0-1 0,1 1 0,-1-1 0,1 1 0,-1-1 0,1 1 0,-1-1 0,1 1 0,-1-1 0,1 0 0,-1 1 0,1-1 0,-1 0 0,1 1 0,-1-1 0,2 0 0,0 0 0,1 0 0,-1-1 0,0 1 0,1-1 0,-1 1 0,0-1 0,0 0 0,0 0 0,1 0 0,3-3 0,56-43 0,-57 42 0,1 0 0,-1 0 0,-1 1 0,1 0 0,0 0 0,0 0 0,0 1 0,0 0 0,1 0 0,-1 0 0,1 1 0,0-1 0,-1 1 0,1 1 0,0-1 0,7 0 0,-12 2 0,0 1 0,0-1 0,0 1 0,-1-1 0,1 1 0,0 0 0,0-1 0,0 1 0,0 0 0,-1-1 0,1 1 0,0 0 0,-1 0 0,1 0 0,-1-1 0,1 1 0,-1 0 0,1 0 0,-1 0 0,1 2 0,14 16 0,-7-17 0,1-1 0,-1 1 0,0-1 0,1-1 0,-1 0 0,1 0 0,-1-1 0,0 0 0,1 0 0,-1 0 0,0-2 0,0 1 0,11-5 0,46-8 0,-64 15 0,0-1 0,1 1 0,-1 0 0,1 0 0,-1 0 0,0 0 0,1 0 0,-1 0 0,1 0 0,-1 0 0,0 0 0,1 1 0,-1-1 0,1 1 0,-1-1 0,0 1 0,1-1 0,-1 1 0,0 0 0,0 0 0,0 0 0,0-1 0,0 1 0,1 0 0,-2 0 0,1 1 0,0-1 0,0 0 0,0 0 0,0 0 0,-1 1 0,1-1 0,0 3 0,0 1 0,0 1 0,-1-1 0,0 0 0,0 1 0,-1-1 0,1 1 0,-1-1 0,-2 6 0,3-10 0,-1 0 0,1 0 0,-1 0 0,1-1 0,0 1 0,0 0 0,0 0 0,-1 0 0,1 0 0,0 0 0,0 0 0,0 0 0,0-1 0,0 1 0,1 0 0,-1 0 0,0 0 0,0 0 0,0 0 0,1 0 0,-1-1 0,0 1 0,1 0 0,-1 0 0,1 0 0,-1-1 0,1 1 0,0 0 0,-1-1 0,1 1 0,0 0 0,-1-1 0,1 1 0,0-1 0,-1 1 0,1-1 0,0 1 0,0-1 0,0 0 0,0 1 0,0-1 0,3 0 0,0 0 0,0 0 0,0-1 0,0 1 0,-1-1 0,1 0 0,0 0 0,-1 0 0,6-3 0,17-7-502,71-33-8061,-79 33 332</inkml:trace>
</inkml:ink>
</file>

<file path=ppt/ink/ink5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1.750"/>
    </inkml:context>
    <inkml:brush xml:id="br0">
      <inkml:brushProperty name="width" value="0.025" units="cm"/>
      <inkml:brushProperty name="height" value="0.025" units="cm"/>
    </inkml:brush>
  </inkml:definitions>
  <inkml:trace contextRef="#ctx0" brushRef="#br0">44 0 9673,'0'0'17617,"-9"67"-16240,0-28-704,2-1-385,-4 2-224,7-9 0,1-3-32,3-8-32,0-8-32,5-4-128,8-8-897,-4-2-1281,3-16-1570,-9-9-2370</inkml:trace>
</inkml:ink>
</file>

<file path=ppt/ink/ink5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2.077"/>
    </inkml:context>
    <inkml:brush xml:id="br0">
      <inkml:brushProperty name="width" value="0.025" units="cm"/>
      <inkml:brushProperty name="height" value="0.025" units="cm"/>
    </inkml:brush>
  </inkml:definitions>
  <inkml:trace contextRef="#ctx0" brushRef="#br0">0 3 16047,'0'0'13837,"25"-2"-21460,-5 2 1089,4 0-8456</inkml:trace>
</inkml:ink>
</file>

<file path=ppt/ink/ink5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2.422"/>
    </inkml:context>
    <inkml:brush xml:id="br0">
      <inkml:brushProperty name="width" value="0.025" units="cm"/>
      <inkml:brushProperty name="height" value="0.025" units="cm"/>
    </inkml:brush>
  </inkml:definitions>
  <inkml:trace contextRef="#ctx0" brushRef="#br0">60 3 15150,'0'0'3572,"10"0"239,6-1-2231,-5 0-559,0 1-1,0 0 0,0 0 0,16 4 1,-25-4-965,1 1 0,-1-1 1,1 1-1,-1 0 0,0 0 1,0 0-1,1 0 0,-1 0 1,0 0-1,0 0 0,0 1 1,0-1-1,0 1 0,0 0 1,-1 0-1,1-1 0,0 1 1,-1 0-1,0 0 0,1 1 1,-1-1-1,0 0 0,0 0 1,0 1-1,0-1 0,-1 0 0,1 3 1,1 5-9,-2-1 1,1 0 0,-1 1-1,-1-1 1,1 1 0,-2-1-1,1 1 1,-1-1-1,-1 0 1,0 0 0,0 0-1,-7 12 1,-5 7 271,-1-1 1,-29 35-1,-19 32 62,63-93-382,1 0 0,-1 0 0,1-1 0,-1 1 0,0 0 0,1 0 0,0 0 0,-1 0 0,1 0 0,0 0 0,-1 0 0,1 0 0,0 0 0,0 0 0,0 0 0,0 0 0,0 0 0,0 0 0,0 1 0,0-1 0,0 0 0,1 0 0,-1 0 0,0 0 0,1 0 0,-1 0 0,1-1 0,-1 1 0,1 0 0,0 1 0,1-1 0,0 0 0,0 1 0,0-2 0,0 1 0,0 0 0,0 0 0,0-1 0,0 1 0,0-1 0,0 1 0,1-1 0,-1 0 0,4 0 0,9-1 0,1 0 0,-1-1 0,17-5 0,-24 6-38,57-15-2653,-44 10-287,-1-1-1,32-14 1,-36 11-7235</inkml:trace>
  <inkml:trace contextRef="#ctx0" brushRef="#br0" timeOffset="1">1 214 14990,'0'0'7848,"59"-4"-7496,-10 1-288,9 0-416,2-3-3012,1 0-2593</inkml:trace>
</inkml:ink>
</file>

<file path=ppt/ink/ink5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3.170"/>
    </inkml:context>
    <inkml:brush xml:id="br0">
      <inkml:brushProperty name="width" value="0.025" units="cm"/>
      <inkml:brushProperty name="height" value="0.025" units="cm"/>
    </inkml:brush>
  </inkml:definitions>
  <inkml:trace contextRef="#ctx0" brushRef="#br0">134 324 18866,'0'0'7634,"-10"4"-5985,0 0-1382,1 1 1,-1 1-1,1-1 0,0 1 0,1 1 0,-1 0 0,-7 8 0,12-10-188,0-1-1,0 1 0,0 0 1,0 0-1,1 1 0,0-1 1,0 1-1,0 0 0,1 0 0,0 0 1,0 0-1,0 0 0,1 0 1,0 0-1,-1 11 0,2-16-95,0 0 0,0 0 0,0 1 0,0-1 1,1 0-1,-1 0 0,0 0 0,1 0 0,-1 1 0,0-1 0,1 0 0,-1 0 0,1 0 0,0 0 0,-1 0 0,1 0 0,0 0 0,0 0 1,0 0-1,-1 0 0,1-1 0,0 1 0,0 0 0,0-1 0,3 2 0,-2-1-14,1 0-1,1 0 1,-1 0-1,0-1 1,0 1-1,0-1 1,0 0-1,0 0 1,0 0-1,4-1 1,1 0-28,-1 0-1,0-1 1,1 0 0,-1 0 0,0-1 0,0 0 0,0 0 0,8-6 0,-6 1 46,1 0 1,-1-1-1,-1-1 1,1 1-1,-2-1 1,1-1-1,-2 1 1,1-1-1,-1-1 1,-1 1 0,7-21-1,-23 65-282,-9 34 755,19-63-421,0 1-1,0-1 1,0 1 0,1-1-1,0 1 1,0-1 0,0 1-1,1-1 1,0 1 0,-1-1-1,1 0 1,2 6-1,-1-9-29,-1 1 0,1 0 0,-1-1 0,1 1-1,-1-1 1,1 1 0,0-1 0,0 1 0,0-1 0,0 0-1,0 0 1,0 0 0,0 0 0,0-1 0,0 1-1,0-1 1,0 1 0,1-1 0,-1 1 0,0-1-1,0 0 1,4-1 0,2 2 55,0-2 0,0 1 0,-1-1 0,1-1 1,12-3-1,-6-1 2,-1 0 1,0-1 0,0-1 0,-1 0-1,0 0 1,0-1 0,-1-1-1,0 0 1,-1-1 0,0 0 0,12-18-1,4-7 148,-2-2-1,28-61 1,-33 59-214,-2-1 0,-1-1 0,12-53 0,-30 87 0,-7 14 0,-9 16 0,-5 12 0,2 0 0,1 2 0,-28 68 0,41-85 0,1 0 0,1 1 0,0-1 0,2 1 0,0 0 0,1 0 0,1 0 0,1 0 0,4 37 0,-4-56 0,0 1 0,0-1 0,0 1 0,1-1 0,-1 1 0,0-1 0,1 0 0,-1 1 0,0-1 0,1 0 0,0 1 0,-1-1 0,1 0 0,0 1 0,0-1 0,0 0 0,0 0 0,0 0 0,0 0 0,0 0 0,0 0 0,0 0 0,0 0 0,0-1 0,1 1 0,-1 0 0,0-1 0,1 1 0,-1-1 0,0 1 0,1-1 0,-1 0 0,3 1 0,-2-1 0,0-1 0,0 0 0,0 1 0,0-1 0,-1 0 0,1 0 0,0 0 0,0 0 0,-1 0 0,1 0 0,-1 0 0,1-1 0,-1 1 0,1 0 0,-1-1 0,0 0 0,0 1 0,0-1 0,0 0 0,0 1 0,0-1 0,0 0 0,1-2 0,4-16 0,-1 0 0,0 0 0,-2 0 0,0-1 0,-2 1 0,0-1 0,-3-39 0,-2 53 0,-2 15 0,-1 16 0,6-20 0,1-1 0,-1 0 0,1 0 0,0 1 0,0-1 0,1 0 0,-1 0 0,1 0 0,-1 1 0,1-1 0,0 0 0,0 0 0,0 0 0,1 0 0,-1 0 0,1-1 0,0 1 0,-1 0 0,1-1 0,0 1 0,1-1 0,-1 0 0,0 1 0,1-1 0,-1 0 0,1 0 0,0-1 0,-1 1 0,1-1 0,0 1 0,0-1 0,0 0 0,0 0 0,0 0 0,1 0 0,-1-1 0,0 1 0,5-1 0,2 1 0,0 0 0,0-1 0,1 0 0,-1-1 0,0 0 0,0-1 0,0 0 0,0 0 0,0-1 0,0-1 0,-1 1 0,10-6 0,-3-1 0,-1 0 0,0 0 0,-1-2 0,0 0 0,22-25 0,-36 56 0,-20 34 0,14-38 0,0 0 0,1 0 0,1 1 0,0-1 0,1 1 0,-2 29 0,5-43 0,0-1 0,0 0 0,0 1 0,0-1 0,0 1 0,0-1 0,1 1 0,-1-1 0,0 0 0,1 1 0,0-1 0,-1 0 0,1 1 0,0-1 0,-1 0 0,1 0 0,0 1 0,0-1 0,0 0 0,0 0 0,0 0 0,0 0 0,0 0 0,1-1 0,-1 1 0,0 0 0,0 0 0,1-1 0,-1 1 0,0-1 0,1 1 0,-1-1 0,1 0 0,-1 1 0,0-1 0,1 0 0,-1 0 0,1 0 0,2 0 0,0-1 0,-1 1 0,1-1 0,0 1 0,0-1 0,-1 0 0,1-1 0,-1 1 0,1-1 0,-1 1 0,0-1 0,1 0 0,-1 0 0,0-1 0,5-3 0,20-38-2666,-22 31 391,-1-1 0,0 1 0,4-22 0,1-23-6330</inkml:trace>
</inkml:ink>
</file>

<file path=ppt/ink/ink5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3.511"/>
    </inkml:context>
    <inkml:brush xml:id="br0">
      <inkml:brushProperty name="width" value="0.025" units="cm"/>
      <inkml:brushProperty name="height" value="0.025" units="cm"/>
    </inkml:brush>
  </inkml:definitions>
  <inkml:trace contextRef="#ctx0" brushRef="#br0">44 1 17232,'0'0'10987,"-44"60"-10923,47-45-288,12 1-1987,2 0-1184,4-3-1089,0 0-2819</inkml:trace>
</inkml:ink>
</file>

<file path=ppt/ink/ink5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3.837"/>
    </inkml:context>
    <inkml:brush xml:id="br0">
      <inkml:brushProperty name="width" value="0.025" units="cm"/>
      <inkml:brushProperty name="height" value="0.025" units="cm"/>
    </inkml:brush>
  </inkml:definitions>
  <inkml:trace contextRef="#ctx0" brushRef="#br0">1 0 9865,'0'0'14579,"3"10"-11130,2 7-2474,-1-1 0,-1 1-1,-1-1 1,1 31 0,-2-46-974,-1-1-1,1 1 1,-1 0-1,1 0 1,-1 0-1,1 0 1,-1-1-1,1 1 1,0 0-1,0 0 1,-1-1-1,1 1 1,0-1-1,0 1 1,0-1-1,0 1 1,0-1-1,-1 1 1,1-1-1,0 0 1,0 1-1,0-1 1,0 0-1,0 0 1,0 0 0,0 0-1,0 0 1,0 0-1,0 0 1,0 0-1,0 0 1,0-1-1,0 1 1,0 0-1,2-1 1,39-9-95,-18 2-204,-6 1 256,0 1 0,1 1 0,-1 0 0,1 2 0,0 0 0,19 0 0,-36 3 54,0 0 1,-1 0 0,1 1 0,-1-1-1,1 1 1,-1-1 0,1 1-1,-1-1 1,1 1 0,-1 0-1,1 0 1,-1 0 0,0 0 0,1 0-1,-1 0 1,0 0 0,0 0-1,0 0 1,0 1 0,0-1-1,0 0 1,0 1 0,0-1 0,-1 1-1,1-1 1,0 1 0,0 2-1,-1-2 3,1 0-1,0 0 0,0 0 0,-1-1 0,1 1 0,1 0 1,-1-1-1,0 1 0,0 0 0,0-1 0,1 1 0,-1-1 1,1 0-1,-1 1 0,1-1 0,0 0 0,0 0 0,-1 0 1,1 0-1,0-1 0,2 2 0,12 0-14,0-1 0,-1-1 0,1 0 0,0-1 0,-1-1 0,1 0 0,27-8 0,-22 5 0,0 0 0,1 2 0,22-1 0,-43 5-39,-1-1 0,1 0-1,-1 0 1,1 0 0,-1 1 0,1-1-1,-1 0 1,0 1 0,1-1 0,-1 0-1,0 1 1,1-1 0,-1 1 0,0-1-1,1 0 1,-1 1 0,0-1 0,0 1-1,1-1 1,-1 1 0,0-1 0,0 1-1,0-1 1,0 1 0,0-1 0,0 1-1,0-1 1,0 1 0,0-1 0,0 1-1,0 0 1,0 22-4661,0-16 1159</inkml:trace>
</inkml:ink>
</file>

<file path=ppt/ink/ink5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4.362"/>
    </inkml:context>
    <inkml:brush xml:id="br0">
      <inkml:brushProperty name="width" value="0.025" units="cm"/>
      <inkml:brushProperty name="height" value="0.025" units="cm"/>
    </inkml:brush>
  </inkml:definitions>
  <inkml:trace contextRef="#ctx0" brushRef="#br0">1 88 16752,'0'0'7858,"9"-10"-5797,0 1-1516,1 0 1,-1 1 0,2 0 0,-1 1 0,13-7 0,-16 11-333,0-1 1,0 1 0,0 1 0,0-1-1,0 1 1,0 1 0,1-1 0,-1 1-1,1 0 1,-1 1 0,1 0 0,10 1-1,-17-1-211,1 1 0,-1-1 0,1 1 0,-1 0-1,0-1 1,1 1 0,-1 0 0,0 0 0,1 0-1,-1 0 1,0 0 0,0 0 0,0 0 0,0 0-1,0 1 1,0-1 0,0 0 0,-1 1 0,1-1-1,0 0 1,-1 1 0,1-1 0,-1 1 0,1-1-1,-1 1 1,0-1 0,0 1 0,1 2 0,-1 54-9,0-38 4,0 101 3,0-119 0,0 0 0,0 1 0,1-1 0,-1 0 0,1 1 0,0-1 0,-1 0 0,1 0 0,0 0 0,0 0 0,1 0 0,-1 0 0,0 0 0,1 0 0,-1 0 0,1 0 0,0-1 0,-1 1 0,1-1 0,0 1 0,0-1 0,0 0 0,0 1 0,0-1 0,0 0 0,1 0 0,-1-1 0,0 1 0,0 0 0,1-1 0,-1 0 0,0 1 0,1-1 0,-1 0 0,0 0 0,4-1 0,3 2 0,0-2 0,0 1 0,0-1 0,0-1 0,-1 0 0,1 0 0,0 0 0,14-8 0,-15 6 0,-1-1 0,1 1 0,-1-2 0,-1 1 0,1-1 0,-1 0 0,0 0 0,0 0 0,-1-1 0,0 0 0,0 0 0,-1-1 0,0 1 0,0-1 0,0 0 0,-1 0 0,-1 0 0,1-1 0,-1 1 0,-1-1 0,1 1 0,-1-1 0,-1 1 0,0-1 0,0 0 0,-1 1 0,-2-13 0,1 20 0,-3 9 0,-1 10 0,5-17 5,1-1 0,0 1 0,0 0 0,0-1 0,0 1 0,0-1 0,0 1 0,0 0 0,1-1-1,-1 1 1,0-1 0,0 1 0,0-1 0,1 1 0,-1 0 0,0-1 0,0 1 0,1-1 0,-1 1 0,0-1 0,1 1 0,-1-1 0,1 0 0,-1 1 0,1-1 0,-1 1 0,1-1-1,-1 0 1,1 0 0,-1 1 0,1-1 0,-1 0 0,2 1 0,21-7 163,-19 3-378,1 0 0,0 0 0,-1 0 0,0-1-1,0 1 1,0-1 0,7-8 0,-3-4-6517</inkml:trace>
</inkml:ink>
</file>

<file path=ppt/ink/ink5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5.262"/>
    </inkml:context>
    <inkml:brush xml:id="br0">
      <inkml:brushProperty name="width" value="0.025" units="cm"/>
      <inkml:brushProperty name="height" value="0.025" units="cm"/>
    </inkml:brush>
  </inkml:definitions>
  <inkml:trace contextRef="#ctx0" brushRef="#br0">149 161 3107,'11'-5'2835,"-3"2"-1751,0-1 0,0 0 0,0 0 0,-1-1 0,0 0 0,9-8 0,-14 11-634,0 0 0,1 0-1,-1-1 1,0 1 0,0-1 0,-1 0-1,1 0 1,-1 1 0,1-1 0,-1 0-1,0 0 1,0 0 0,0-1 0,-1 1 0,1 0-1,-1 0 1,1 0 0,-1 0 0,0-1-1,0 1 1,-1 0 0,1 0 0,-1 0-1,1-1 1,-2-3 0,1 5-282,0 0 0,0 0 1,1 0-1,-1 0 0,0 0 1,-1 0-1,1 0 0,0 1 0,0-1 1,-1 0-1,1 1 0,-1-1 1,0 1-1,1-1 0,-1 1 0,0 0 1,0 0-1,0 0 0,0 0 1,0 0-1,0 0 0,0 0 0,0 1 1,0-1-1,0 1 0,0-1 1,-1 1-1,1 0 0,0 0 0,0 0 1,0 0-1,-1 0 0,1 0 1,0 1-1,-4 0 0,0 1-129,0 0-1,0 0 0,-1 1 1,1-1-1,1 1 1,-1 1-1,0-1 0,1 1 1,0 0-1,-8 7 1,12-10-39,-19 20 47,-29 39 1,45-54-42,-1 0 0,1 1-1,1 0 1,-1-1 0,1 2 0,1-1 0,-1 0 0,1 0 0,0 1-1,1-1 1,-2 14 0,3-20-5,1 1-1,-1-1 1,0 1-1,0-1 1,1 0-1,-1 1 1,1-1-1,-1 1 1,1-1-1,0 0 1,-1 0 0,1 1-1,0-1 1,0 0-1,0 0 1,0 0-1,0 0 1,0 0-1,0 0 1,0 0-1,2 1 1,35 13 25,-22-12-14,0-1 0,30 1 1,-41-3 22,0 0 0,0 0 0,0-1 0,0 0 0,-1 0 0,1 0 0,0 0 0,0-1 1,-1 0-1,1 0 0,-1 0 0,0 0 0,0-1 0,0 1 0,0-1 0,0 0 0,0-1 0,-1 1 0,1-1 0,-1 1 0,0-1 1,5-8-1,-4 3-186,1 0 0,-2 0 0,1 0 0,-2 0 0,1-1 0,-1 1 0,0-1 0,-1 1 0,0-1 0,-1-11 0</inkml:trace>
</inkml:ink>
</file>

<file path=ppt/ink/ink5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5.777"/>
    </inkml:context>
    <inkml:brush xml:id="br0">
      <inkml:brushProperty name="width" value="0.025" units="cm"/>
      <inkml:brushProperty name="height" value="0.025" units="cm"/>
    </inkml:brush>
  </inkml:definitions>
  <inkml:trace contextRef="#ctx0" brushRef="#br0">58 1 18738,'0'0'13778,"-3"12"-13554,-34 226-192,21-118-37,15-106-3234,1-14 3091,0 0 0,0 0 0,0 0 0,0 0 1,0 0-1,1 0 0,-1 0 0,0 0 0,0 0 0,0 0 0,0 0 0,0 0 1,0 0-1,0 0 0,1 0 0,-1 0 0,0 0 0,0 0 0,0 0 0,0 0 0,0 0 1,0 0-1,0 0 0,1 0 0,-1 0 0,0 0 0,0 0 0,0 0 0,0 1 1,0-1-1,0 0 0,0 0 0,0 0 0,0 0 0,0 0 0,0 0 0,1 0 1,-1 0-1,0 1 0,0-1 0,0 0 0,0 0 0,0 0 0,0 0 0,0 0 0,4-12-8227</inkml:trace>
</inkml:ink>
</file>

<file path=ppt/ink/ink5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6.794"/>
    </inkml:context>
    <inkml:brush xml:id="br0">
      <inkml:brushProperty name="width" value="0.025" units="cm"/>
      <inkml:brushProperty name="height" value="0.025" units="cm"/>
    </inkml:brush>
  </inkml:definitions>
  <inkml:trace contextRef="#ctx0" brushRef="#br0">85 61 9993,'0'0'2237,"12"-3"470,62-17 867,-35 10 653,-31 9-643,-11 3 1308,-16 6-4831,1 1 1,0 1 0,0 1-1,-28 22 1,36-25-48,0 1 1,0 0-1,1 1 0,0-1 1,1 2-1,0-1 1,1 1-1,-10 18 0,16-28-6,0 0 0,0 1 1,1-1-1,-1 0 0,0 1 0,1-1 0,-1 1 0,1-1 0,-1 1 0,1-1 0,0 1 0,-1 0 0,1-1 0,0 1 0,0-1 1,0 1-1,0 0 0,1-1 0,-1 1 0,0-1 0,1 1 0,-1-1 0,1 1 0,-1-1 0,1 1 0,0-1 0,-1 1 1,1-1-1,0 0 0,0 0 0,0 1 0,0-1 0,0 0 0,1 0 0,-1 0 0,0 0 0,0 0 0,1 0 0,-1 0 1,0-1-1,1 1 0,-1 0 0,1-1 0,-1 1 0,1-1 0,-1 0 0,1 1 0,0-1 0,1 0 0,5 1 36,1-1-1,-1 0 1,1 0-1,-1-1 1,0 0-1,1 0 1,-1-1-1,12-4 1,-5-1-25,-1-1-1,1 0 1,-1-1 0,-1-1 0,0 0 0,0-1 0,-1 0-1,0-1 1,-1 0 0,0-1 0,-1 0 0,-1 0 0,0-2-1,-1 1 1,0-1 0,10-28 0,-12 21-19,-7 22 0,1 1 0,0-1 0,0 0 0,-1 1 0,1-1 0,0 0 0,-1 0 0,1 1 0,0-1 0,0 0 0,-1 0 0,1 0 0,-1 0 0,1 1 0,0-1 0,-1 0 0,1 0 0,0 0 0,-1 0 0,1 0 0,-1 0 0,1 0 0,0 0 0,-1 0 0,1 0 0,0 0 0,-1 0 0,1 0 0,-1 0 0,1-1 0,0 1 0,-1 0 0,1 0 0,0 0 0,-1 0 0,1-1 0,0 1 0,0 0 0,-1 0 0,1-1 0,0 1 0,-1 0 0,1-1 0,0 1 0,0 0 0,0 0 0,-1-1 0,1 1 0,0-1 0,0 1 0,0 0 0,0-1 0,0 1 0,0 0 0,0-1 0,0 1 0,0-1 0,0 1 0,0 0 0,0-1 0,0 1 0,0 0 0,0-1 0,0 1 0,0-1 0,0 1 0,-8 8 0,-1 0 0,1 1 0,1 0 0,-1 0 0,2 1 0,-1 0 0,-7 18 0,5-10 0,1 1 0,0 0 0,-7 34 0,13-46 0,1-1 0,0 1 0,0-1 0,1 1 0,0-1 0,0 1 0,2 11 0,-1-16 0,-1 0 0,1 0 0,0 0 0,0 0 0,0 0 0,0 0 0,0 0 0,0 0 0,1 0 0,-1 0 0,1-1 0,-1 1 0,1-1 0,-1 1 0,1-1 0,0 1 0,0-1 0,0 0 0,0 0 0,0 0 0,0 0 0,0 0 0,0-1 0,0 1 0,4 0 0,7 2-124,1-1-1,-1-1 1,1 0-1,0 0 1,-1-2-1,24-3 1,-29 3-206,0 0 1,0-1-1,-1 0 1,1 0 0,-1-1-1,1 0 1,-1-1 0,0 1-1,-1-1 1,1-1 0,0 1-1,-1-1 1,6-6-1,6-14-9145</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0.365"/>
    </inkml:context>
    <inkml:brush xml:id="br0">
      <inkml:brushProperty name="width" value="0.025" units="cm"/>
      <inkml:brushProperty name="height" value="0.025" units="cm"/>
    </inkml:brush>
  </inkml:definitions>
  <inkml:trace contextRef="#ctx0" brushRef="#br0">242 5 21076,'0'0'6155,"-11"-1"-4532,3-1-1559,1 1 1,-1 1-1,0-1 1,0 1-1,1 1 1,-1 0-1,0 0 1,1 0-1,-1 1 1,1 0-1,-1 0 1,-10 6-1,4 0-12,1 0 1,1 0-1,0 2 0,-15 14 1,23-20-39,0 0 0,0 0 1,1 0-1,-1 0 0,1 1 1,0 0-1,0-1 0,1 1 1,0 0-1,0 0 0,0 0 1,0 1-1,1-1 1,0 0-1,-1 9 0,2-13-14,1-1 0,-1 1 0,1 0 0,0 0 0,-1 0-1,1 0 1,0-1 0,0 1 0,-1 0 0,1-1 0,0 1 0,0-1 0,0 1 0,0-1-1,0 1 1,0-1 0,0 1 0,0-1 0,0 0 0,0 0 0,0 0 0,0 1-1,0-1 1,0 0 0,0 0 0,0 0 0,0-1 0,0 1 0,1 0 0,-1 0-1,0-1 1,1 1 0,38-8-108,-32 4 58,0 0-1,-1 0 0,0-1 1,0 0-1,9-7 1,-10 6 219,0 1-1,0 1 1,1-1 0,0 1 0,11-5 0,-16 9-104,-1 0-1,0 1 1,0-1 0,0 1-1,1-1 1,-1 1 0,0 0-1,0-1 1,0 1 0,0 0-1,0 0 1,0 0 0,0 0-1,-1 0 1,1 0 0,0 0-1,0 0 1,-1 0-1,2 2 1,19 19 628,-16-21-693,1 1 0,-1-1 0,1 0 0,0-1 0,-1 1 0,1-1 0,0 0 0,0-1 0,-1 1 0,1-1 0,7-2 0,59-24 0,-29 9 0,-42 18 0,1 0 0,-1-1 0,1 1 0,-1 0 0,1 0 0,-1 0 0,0 0 0,1 0 0,-1 1 0,1-1 0,-1 0 0,1 1 0,-1-1 0,0 1 0,1-1 0,-1 1 0,0-1 0,1 1 0,-1 0 0,0 0 0,0 0 0,0 0 0,0 0 0,2 2 0,-2-2 0,1 0 0,-1 1 0,1-1 0,0 0 0,0 0 0,-1 0 0,1 0 0,0 0 0,0 0 0,0 0 0,3 0 0,4-1 0,0 0 0,1 0 0,-1-1 0,1 0 0,-1-1 0,0 0 0,0 0 0,0-1 0,0 0 0,12-7 0,-8 5 0,0 0 0,1 0 0,20-4 0,-33 9 0,-1 0 0,1 0 0,-1 0 0,1 1 0,0-1 0,-1 0 0,1 0 0,-1 0 0,1 0 0,-1 0 0,1 1 0,-1-1 0,1 0 0,-1 0 0,1 1 0,-1-1 0,1 0 0,-1 1 0,1-1 0,-1 1 0,0-1 0,1 0 0,-1 1 0,0-1 0,1 1 0,-1-1 0,0 1 0,0-1 0,1 1 0,-1-1 0,0 1 0,0-1 0,0 1 0,0 0 0,3 31 0,-11 31 0,2-22 0,2 1 0,3 0 0,5 75 0,0-4 0,-4-109 0,0 0 0,-1 0 0,0 0 0,0 0 0,0 0 0,0 0 0,0 0 0,-1 0 0,0-1 0,0 1 0,0 0 0,0-1 0,-1 0 0,1 1 0,-1-1 0,0 0 0,0 0 0,0-1 0,0 1 0,0 0 0,-1-1 0,1 0 0,-6 3 0,3-3 0,1 1 0,-1-1 0,0 0 0,0 0 0,0 0 0,0-1 0,-1 0 0,1 0 0,0-1 0,0 0 0,-1 0 0,1 0 0,0-1 0,0 0 0,-9-2 0,11 1 0,0 0 0,0 0 0,1 0 0,-1-1 0,0 1 0,1-1 0,0 0 0,0 0 0,-1-1 0,2 1 0,-1-1 0,0 1 0,1-1 0,0 0 0,0 0 0,0 0 0,0 0 0,0 0 0,1 0 0,0-1 0,0 1 0,0 0 0,0-5 0,0 0 0,0-1 0,0 1 0,0 0 0,2 0 0,-1 0 0,1-1 0,0 1 0,1 0 0,0 0 0,5-13 0,-2 13-158,0-1-1,1 1 1,1 1-1,-1-1 1,1 1-1,1 0 1,-1 1-1,1 0 1,1 0-1,-1 1 1,1-1-1,0 2 1,17-8-1,14-5-3290,85-26 0,-88 33 1040,20-7-12394</inkml:trace>
</inkml:ink>
</file>

<file path=ppt/ink/ink5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7.434"/>
    </inkml:context>
    <inkml:brush xml:id="br0">
      <inkml:brushProperty name="width" value="0.025" units="cm"/>
      <inkml:brushProperty name="height" value="0.025" units="cm"/>
    </inkml:brush>
  </inkml:definitions>
  <inkml:trace contextRef="#ctx0" brushRef="#br0">88 0 12075,'0'0'12861,"3"16"-9968,4 24-1905,-3 0-1,-1 0 1,-1 0-1,-7 60 1,-4-29-988,-14 168 0,-7-314-474,23 62 305,1 0 0,1 0 0,0 0 0,0 0 0,2-1 0,0 0 0,-3-24 0,7 37 136,-1-1-1,1 1 1,0 0-1,0 0 0,-1 0 1,1-1-1,0 1 1,0 0-1,0 0 1,0 0-1,0 0 1,1 1-1,-1-1 0,0 0 1,0 0-1,1 1 1,-1-1-1,0 1 1,1-1-1,-1 1 0,0 0 1,1-1-1,-1 1 1,1 0-1,-1 0 1,0 0-1,1 0 1,-1 0-1,1 0 0,1 1 1,52 3-518,26 19-4604,1 0-4242,-41-15 2831</inkml:trace>
</inkml:ink>
</file>

<file path=ppt/ink/ink5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7.776"/>
    </inkml:context>
    <inkml:brush xml:id="br0">
      <inkml:brushProperty name="width" value="0.025" units="cm"/>
      <inkml:brushProperty name="height" value="0.025" units="cm"/>
    </inkml:brush>
  </inkml:definitions>
  <inkml:trace contextRef="#ctx0" brushRef="#br0">102 29 13132,'0'0'14574,"-9"0"-13383,6 0-1130,0 0 1,-1 0 0,1 1 0,0-1-1,0 1 1,-1 0 0,1 0 0,0 0-1,0 0 1,0 0 0,0 1 0,0-1 0,0 1-1,1 0 1,-1 0 0,-3 3 0,2 0 98,0-1 1,1 1 0,0 0 0,-1 0 0,2 0-1,-1 1 1,0-1 0,1 1 0,0 0 0,-1 7-1,2-11-141,0-1-1,1 1 0,-1 0 1,1-1-1,-1 1 0,1 0 0,0-1 1,0 1-1,-1 0 0,1-1 1,0 1-1,1 0 0,-1 0 1,0-1-1,0 1 0,1 0 1,-1-1-1,1 1 0,-1-1 0,1 1 1,0-1-1,0 1 0,0-1 1,-1 1-1,1-1 0,1 1 1,-1-1-1,0 0 0,0 0 1,0 0-1,1 0 0,-1 0 0,0 0 1,1 0-1,-1 0 0,1 0 1,0-1-1,2 2 0,1-1 8,1-1 0,-1 1 0,0-1 0,1 0 0,-1 0 0,0-1 0,1 0 0,-1 0 0,0 0 0,0 0 0,1-1 0,4-2 0,1-2-33,0-1-1,0 0 1,0-1-1,-1 0 1,0 0 0,-1-1-1,0 0 1,13-17-1,-10 11-19,-1-1-1,15-27 1,-30 54 21,-1 0 0,1 0 0,1 0 0,0 1 0,0-1 1,1 1-1,1-1 0,0 1 0,1 0 0,1 19 0,0-29-60,0-1-1,-1 1 0,1 0 0,0 0 1,1-1-1,-1 1 0,0-1 0,0 1 1,1-1-1,-1 0 0,0 1 0,1-1 0,0 0 1,-1 0-1,1 0 0,0 0 0,-1 0 1,1 0-1,0-1 0,0 1 0,0-1 1,0 1-1,-1-1 0,1 0 0,0 1 1,0-1-1,0 0 0,0 0 0,4-1 0,0 1-252,-1-1-1,1 1 0,-1-1 1,1 0-1,-1-1 0,1 1 1,-1-1-1,0 0 1,9-5-1,-5 0-816,0 0 1,0-1-1,-1 0 1,0-1 0,-1 0-1,1 0 1,-2 0-1,1-1 1,6-15-1,10-26-4133</inkml:trace>
</inkml:ink>
</file>

<file path=ppt/ink/ink5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8.133"/>
    </inkml:context>
    <inkml:brush xml:id="br0">
      <inkml:brushProperty name="width" value="0.025" units="cm"/>
      <inkml:brushProperty name="height" value="0.025" units="cm"/>
    </inkml:brush>
  </inkml:definitions>
  <inkml:trace contextRef="#ctx0" brushRef="#br0">76 1 10922,'0'0'13517,"-4"11"-11878,-11 29-524,1 0 0,3 0 0,1 1-1,2 1 1,-4 61 0,12-102-1115,-1 1 0,1 0 0,0-1 0,0 1 0,0 0 0,0-1 0,0 1 0,0 0 0,1-1 0,-1 1 0,0-1 0,1 1 0,-1 0 0,1-1 0,0 1 0,0-1 0,-1 0 0,1 1 0,0-1 0,0 1 0,0-1 0,0 0 0,1 0 0,-1 0 0,0 0 0,0 0 0,1 0 0,-1 0 0,1 0 0,-1 0 0,1-1 0,-1 1 0,1 0 0,-1-1 0,1 1 0,0-1 0,-1 0 0,1 0 0,-1 1 0,1-1 0,0 0 0,-1 0 0,3-1 0,1 0 0,0 0 0,0 0 0,0-1 0,-1 0 0,1 0 0,-1 0 0,1 0 0,-1-1 0,0 0 0,0 0 0,0 0 0,0 0 0,5-7 0,11-16 0,-2-1 0,-1-1 0,-1-1 0,18-45 0,17-31 0,-46 102-123,-3 12-295,-2 12-1587,-4-9-443,0 0 0,0-1 1,-1 1-1,-9 14 1,10-19 890,-11 20-4940</inkml:trace>
</inkml:ink>
</file>

<file path=ppt/ink/ink5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8.477"/>
    </inkml:context>
    <inkml:brush xml:id="br0">
      <inkml:brushProperty name="width" value="0.025" units="cm"/>
      <inkml:brushProperty name="height" value="0.025" units="cm"/>
    </inkml:brush>
  </inkml:definitions>
  <inkml:trace contextRef="#ctx0" brushRef="#br0">4 20 9001,'0'0'5194,"-1"10"-1046,-1 30-1004,2-39-2940,0 1-1,0-1 1,0 1-1,1 0 1,-1-1-1,0 1 1,1-1 0,-1 0-1,1 1 1,0-1-1,-1 1 1,1-1-1,0 0 1,0 1-1,0-1 1,0 0 0,0 0-1,0 0 1,0 0-1,1 0 1,-1 0-1,0 0 1,0 0 0,1 0-1,-1-1 1,1 1-1,-1 0 1,1-1-1,-1 1 1,1-1-1,-1 0 1,1 1 0,-1-1-1,1 0 1,-1 0-1,1 0 1,2-1-1,4 2 135,0-1-1,-1-1 0,1 0 0,0 0 0,14-4 1,-6-2 26,0-1-1,0 0 1,16-12 0,36-19-444,-63 36 37,1 1 0,0 0 0,-1 0 0,1 0 0,0 1 0,0 0 0,0 0 0,0 0-1,10 1 1,-15 0 29,0 0 0,0 1 0,-1-1 0,1 1 0,0-1 0,-1 1 0,1-1 0,0 1 0,-1-1 0,1 1 0,-1 0 0,1-1 0,-1 1 0,1 0-1,-1 0 1,1-1 0,-1 1 0,0 0 0,1 0 0,-1-1 0,0 1 0,0 0 0,0 0 0,0 0 0,0 0 0,1-1 0,-2 1 0,1 1-1,0 33-28,0-26 57,0 8 24,-1-12 8,1 0 1,0 1-1,0-1 1,1 0-1,-1 0 1,1 0-1,0 0 1,2 6-1,-2-9-25,0-1-1,1 1 1,-1 0-1,0-1 1,1 1 0,-1-1-1,1 1 1,0-1 0,-1 0-1,1 0 1,0 0-1,0 0 1,0 0 0,0 0-1,-1 0 1,1-1-1,0 1 1,1-1 0,-1 1-1,0-1 1,0 0-1,0 1 1,0-1 0,3-1-1,11 1-15,0-2 0,0 1 0,0-2 0,0 0 0,0-1 0,-1-1 0,0 0 0,0-2 0,25-13 0,39-14-12,-78 34 7,0 0 0,0 0 0,0 1 0,-1-1 0,1 0 0,0 0 0,0 1 0,-1-1 0,1 0 0,0 1 0,0-1 0,-1 1 0,1-1 0,0 1 0,-1-1 0,1 1 0,-1-1 0,1 1 0,-1-1 0,1 1 0,-1 0 0,1-1 0,-1 1 0,0 0 0,1 0 0,-1-1 0,0 1 0,0 0 0,1 0 0,-1 0 0,0-1 0,0 1 0,0 0 0,0 0 0,0 0 0,0-1 0,0 2 0,0 0 0,0 0 0,1 0 0,-1-1 0,1 1 0,-1 0 0,1 0 0,0 0 0,0-1 0,-1 1 0,1 0 0,1-1 0,-1 1 0,0-1 0,0 1 0,0-1 0,1 0 0,-1 1 0,3 0 0,24 3-2640,-24-5 1763,-1-1 1,1 1-1,0-1 0,0 0 0,0 0 1,-1 0-1,1-1 0,0 1 0,-1-1 1,1 0-1,-1 0 0,0 0 1,0 0-1,5-5 0,13-14-4856</inkml:trace>
</inkml:ink>
</file>

<file path=ppt/ink/ink5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8.836"/>
    </inkml:context>
    <inkml:brush xml:id="br0">
      <inkml:brushProperty name="width" value="0.025" units="cm"/>
      <inkml:brushProperty name="height" value="0.025" units="cm"/>
    </inkml:brush>
  </inkml:definitions>
  <inkml:trace contextRef="#ctx0" brushRef="#br0">1 1 14830,'0'0'17937,"65"2"-31998</inkml:trace>
</inkml:ink>
</file>

<file path=ppt/ink/ink5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49.177"/>
    </inkml:context>
    <inkml:brush xml:id="br0">
      <inkml:brushProperty name="width" value="0.025" units="cm"/>
      <inkml:brushProperty name="height" value="0.025" units="cm"/>
    </inkml:brush>
  </inkml:definitions>
  <inkml:trace contextRef="#ctx0" brushRef="#br0">174 55 21332,'0'0'3822,"-9"-8"-378,-31-25-1400,39 32-1994,-1-1-1,0 1 1,0 0 0,0-1-1,-1 1 1,1 0-1,0 0 1,0 0 0,-1 1-1,1-1 1,0 0-1,-1 1 1,1 0-1,-1-1 1,1 1 0,-1 0-1,1 0 1,0 0-1,-1 1 1,1-1-1,-1 1 1,1-1 0,0 1-1,-1 0 1,1 0-1,0 0 1,0 0 0,0 0-1,0 0 1,0 1-1,0-1 1,0 1-1,0-1 1,0 1 0,0 0-1,1-1 1,-1 1-1,1 0 1,0 0-1,-3 5 1,3-6-53,0 1-1,-1 0 1,1 0-1,0 1 1,0-1-1,0 0 1,0 0-1,1 0 1,-1 1-1,1-1 1,-1 0-1,1 1 1,0-1-1,0 0 1,0 1-1,0-1 1,0 0-1,1 1 1,-1-1-1,1 0 1,-1 1-1,1-1 1,0 0 0,0 0-1,0 0 1,0 1-1,0-1 1,0 0-1,1-1 1,-1 1-1,1 0 1,-1 0-1,1-1 1,0 1-1,0-1 1,0 1-1,2 1 1,60 14-991,-53-15 440,1 0-1,-1 1 1,0 0 0,0 1 0,13 7 0,-20-9 417,-1 0 0,0 0 0,0 0 0,0 1 0,-1-1 0,1 1 0,0 0 0,-1 0 0,0 0 0,0 0 0,0 0 0,0 1 0,0-1 0,-1 0 0,1 1 0,-1 0 0,0-1 0,0 1 0,0 0 0,0 5 0,0 8 193,-1 0 0,0 0 0,-1-1 0,-1 1 0,-1-1 0,0 1 0,-1-1 0,-1 0 0,-1 0 0,0-1 0,-14 26 0,12-26 749,-2 0 1,0 0-1,0-1 0,-1-1 1,-1 1-1,-20 17 1,30-29-786,0 0 1,1-1 0,-1 1 0,0-1 0,0 1 0,0-1 0,0 1 0,-1-1-1,1 0 1,0 0 0,0 0 0,-1-1 0,1 1 0,0 0 0,-1-1-1,1 1 1,-1-1 0,1 0 0,-1 0 0,1 0 0,-1 0 0,-3-1-1,4-1 0,-1 1-1,1 0 0,0-1 1,0 0-1,0 1 0,1-1 1,-1 0-1,0 0 0,1 0 1,-1 0-1,1 0 0,0-1 1,-1 1-1,1 0 0,0-1 0,0 1 1,0-5-1,-4-11 38,2 0-1,0 0 1,1-1-1,1-27 1,1 32-57,0 1 0,1-1 0,0 1 0,1-1 0,6-18 0,-6 26 0,0 1 0,0 0 0,1 0 0,-1 1 0,1-1 0,0 0 0,1 1 0,-1 0 0,1 0 0,0 0 0,0 0 0,0 0 0,0 1 0,1 0 0,-1 0 0,8-4 0,11-3-1167,1 1 0,34-9 0,-33 10-1199,24-8-6533</inkml:trace>
</inkml:ink>
</file>

<file path=ppt/ink/ink5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3.543"/>
    </inkml:context>
    <inkml:brush xml:id="br0">
      <inkml:brushProperty name="width" value="0.025" units="cm"/>
      <inkml:brushProperty name="height" value="0.025" units="cm"/>
    </inkml:brush>
  </inkml:definitions>
  <inkml:trace contextRef="#ctx0" brushRef="#br0">45 0 7399,'0'0'22106,"2"13"-20942,3 21-938,-2 1-1,-2-1 1,-3 51 0,-22 119 607,2-6-471,19-164-362,1-12 0,0 1 0,1 0 0,2 0 0,0 0 0,7 36 0,-8-57 0,0 0 0,1 0 0,-1 0 0,1 0 0,-1 0 0,1 0 0,0 0 0,0 0 0,0 0 0,0 0 0,0 0 0,0-1 0,0 1 0,1 0 0,-1-1 0,0 1 0,1-1 0,0 1 0,-1-1 0,1 0 0,0 0 0,0 1 0,-1-1 0,1-1 0,0 1 0,0 0 0,0 0 0,0-1 0,0 1 0,1-1 0,-1 1 0,0-1 0,0 0 0,0 0 0,0 0 0,0 0 0,0-1 0,3 0 0,1-1 0,0 0 0,0-1 0,0 0 0,0 0 0,-1-1 0,0 1 0,1-1 0,-1 0 0,-1-1 0,1 1 0,5-8 0,22-31 0,35-60 0,13-19 0,-79 120 0,1-1 0,0 1 0,0 0 0,0 0 0,0-1 0,0 1 0,1 1 0,-1-1 0,1 0 0,-1 0 0,1 1 0,-1 0 0,1-1 0,3 0 0,-5 2 0,0 0 0,1 0 0,-1 0 0,0 1 0,0-1 0,0 0 0,1 1 0,-1-1 0,0 1 0,0-1 0,0 1 0,0-1 0,0 1 0,0 0 0,0-1 0,0 1 0,0 0 0,0 0 0,0 0 0,-1 0 0,1 0 0,0 0 0,-1 0 0,1 0 0,0 0 0,-1 0 0,1 0 0,-1 0 0,0 0 0,1 0 0,-1 1 0,0-1 0,0 0 0,0 0 0,0 2 0,20 148 0,-20-150 0,0 0 0,1 1 0,-1-1 0,1 0 0,-1 0 0,1 1 0,-1-1 0,1 0 0,-1 0 0,1 1 0,0-1 0,0 0 0,0 0 0,0 0 0,0 0 0,0 0 0,0 0 0,0-1 0,0 1 0,0 0 0,0 0 0,1-1 0,-1 1 0,0-1 0,2 1 0,0 0 0,0-1 0,0 0 0,0 0 0,0 0 0,0-1 0,0 1 0,0-1 0,0 1 0,0-1 0,0 0 0,3-2 0,9-3 0,-1-2 0,-1 1 0,18-15 0,-28 20 0,45-39 0,-37 30 0,1 1 0,0 0 0,0 1 0,27-15 0,-38 24 0,-1 0 0,1 0 0,0 0 0,-1 0 0,1 0 0,0 0 0,-1 0 0,1 0 0,0 0 0,-1 0 0,1 0 0,-1 0 0,1 1 0,0-1 0,-1 0 0,1 1 0,-1-1 0,1 0 0,-1 1 0,1-1 0,-1 0 0,1 1 0,-1-1 0,1 1 0,-1-1 0,1 1 0,-1-1 0,0 1 0,1 0 0,-1-1 0,0 1 0,0-1 0,0 1 0,1 0 0,-1-1 0,0 1 0,0 0 0,0-1 0,0 1 0,0-1 0,0 1 0,0 0 0,0-1 0,0 1 0,0 0 0,-1 0 0,1 46 0,0-34 0,-1 7 67,1 41-516,0-59 287,0 0 0,0 0 0,0 0 0,1 0 0,-1 0 0,1 0 0,-1 0 0,1 0-1,0-1 1,-1 1 0,1 0 0,0 0 0,0-1 0,0 1 0,1 0 0,-1-1 0,0 1 0,1-1 0,-1 0 0,1 1 0,-1-1 0,1 0 0,2 2 0,6-2-11838</inkml:trace>
</inkml:ink>
</file>

<file path=ppt/ink/ink5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4.397"/>
    </inkml:context>
    <inkml:brush xml:id="br0">
      <inkml:brushProperty name="width" value="0.025" units="cm"/>
      <inkml:brushProperty name="height" value="0.025" units="cm"/>
    </inkml:brush>
  </inkml:definitions>
  <inkml:trace contextRef="#ctx0" brushRef="#br0">265 55 641,'29'-49'19343,"-29"44"-11333,-18 32-6819,-47 82-237,-53 124-1,100-192-714,2 1 1,2 1-1,2 0 0,1 1 0,3 0 1,-5 72-1,12-105-250,1 1 1,0 0-1,1 0 0,0-1 1,1 1-1,1 0 0,-1-1 1,2 0-1,0 0 0,0 0 1,1 0-1,0 0 0,1-1 1,0 0-1,0 0 0,1-1 0,1 0 1,-1 0-1,2 0 0,-1-1 1,1 0-1,0-1 0,1 0 1,0-1-1,0 1 0,13 5 1,41 16-2551,-19-15-2678,3-4-6564</inkml:trace>
</inkml:ink>
</file>

<file path=ppt/ink/ink5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5.752"/>
    </inkml:context>
    <inkml:brush xml:id="br0">
      <inkml:brushProperty name="width" value="0.025" units="cm"/>
      <inkml:brushProperty name="height" value="0.025" units="cm"/>
    </inkml:brush>
  </inkml:definitions>
  <inkml:trace contextRef="#ctx0" brushRef="#br0">395 69 14157,'0'0'3374,"10"-9"-379,32-25-246,-41 34-2571,-1 0 0,1-1 0,0 1 0,-1-1 0,1 1 0,0-1 0,-1 1 0,1-1 0,-1 1 0,1-1 0,-1 0 0,1 1 0,-1-1 0,1 0-1,-1 1 1,1-1 0,-1 0 0,0 0 0,0 1 0,1-1 0,-1 0 0,0 0 0,0 0 0,0 1 0,0-1 0,0 0 0,0-1 0,-1 1-112,0 0 0,1 1 0,-1-1 0,0 1 0,0-1 0,0 1 0,0-1 0,0 1 0,0 0 0,0 0 0,0-1 0,0 1 0,0 0 0,0 0 0,0 0 0,-1 0 0,0 0 0,-46 5-268,27 2 301,0 1 0,1 0 0,0 2 0,1 0 0,0 1 0,1 1 0,-19 15 0,6-1 298,2 0 0,1 2 1,-27 33-1,43-46-213,1 0 1,0 1 0,-10 20 0,18-30-156,0-1 0,1 1-1,0 0 1,0 0 0,0 0 0,1 0-1,0 1 1,0-1 0,0 0 0,1 0 0,0 1-1,0-1 1,2 9 0,-1-12-29,0 0 0,0-1 0,1 1 0,-1-1 0,1 1 0,-1-1 0,1 0 0,0 0 0,0 1 0,0-1 0,0-1 0,0 1 0,0 0 0,0 0 0,1-1 0,-1 1 0,1-1 0,-1 0 0,1 0 0,0 0 0,-1 0 0,1 0 0,0 0 0,0-1 0,3 1 0,11 1 0,1 0 0,33-1 0,-34-1 0,-11 0-3,24 0-1012,1 0 1,0-2-1,-1-1 0,57-14 0,-20-6-6272</inkml:trace>
</inkml:ink>
</file>

<file path=ppt/ink/ink5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6.979"/>
    </inkml:context>
    <inkml:brush xml:id="br0">
      <inkml:brushProperty name="width" value="0.025" units="cm"/>
      <inkml:brushProperty name="height" value="0.025" units="cm"/>
    </inkml:brush>
  </inkml:definitions>
  <inkml:trace contextRef="#ctx0" brushRef="#br0">445 21 7559,'0'0'10517,"-11"-5"-6706,3 2-3614,0 0-1,0 1 1,0 0-1,-1 0 1,1 0-1,-1 1 1,0 1-1,1-1 0,-1 1 1,0 1-1,1 0 1,-1 0-1,0 0 1,-11 5-1,-3 4-110,1 2 0,0 1 0,1 0-1,0 2 1,1 0 0,1 1 0,0 1 0,1 1 0,1 1-1,1 0 1,0 1 0,-17 31 0,29-44-26,0 1-1,0-1 1,1 0 0,0 1-1,1 0 1,0 0 0,0 0-1,1 0 1,-2 12 0,3-17-51,1 0 0,-1 0 1,0 0-1,1 0 1,0-1-1,0 1 1,-1 0-1,2 0 0,-1 0 1,0-1-1,0 1 1,1-1-1,0 1 1,-1-1-1,1 1 0,0-1 1,0 0-1,0 0 1,1 0-1,-1 0 1,0 0-1,1-1 0,-1 1 1,1-1-1,0 1 1,-1-1-1,1 0 1,5 1-1,6 2 44,0 0-1,-1-2 1,2 1 0,-1-2 0,0 0-1,19-1 1,-24 0-33,-1-1 0,1 0 0,-1 0 0,1-1 0,-1 0 0,0-1 0,0 1 0,0-2 0,0 1 0,0-1 0,12-8 0,-19 11-5,1 0 1,-1 0 0,1 0 0,-1-1-1,0 1 1,0 0 0,1-1-1,-1 1 1,0-1 0,0 1 0,0-1-1,0 1 1,-1-1 0,1 0 0,0 1-1,-1-1 1,1 0 0,0-2 0,-2 3 29,1 0 0,0 0 0,0 0 0,-1 0 0,1 0 0,0 0 0,-1-1 0,1 1 0,-1 0 0,1 0 0,-1 0 0,0 1 0,1-1 0,-1 0 0,0 0 0,0 0 0,0 0 0,0 1 0,0-1 0,-1-1 0,-3-1 82,-1 1 0,1 0 0,0 0 0,-1 0 0,1 0 0,-1 1 0,1 0 0,-1 0 0,-7 0 0,6 0-40,4 1-62,0-1 0,0 1 0,0 0 0,0 0 0,0 0 0,0 0 0,0 0 0,0 1-1,0-1 1,0 1 0,0 0 0,-3 1 0,42 1-14,-24-4-35,-1 0-1,0-1 1,-1 0 0,1 0 0,0-2 0,-1 1-1,12-6 1,42-13-487,-63 22 497,0 0 0,-1 0 1,1 0-1,0 0 0,-1 0 0,1 0 1,0 0-1,-1 1 0,1-1 0,-1 0 0,1 0 1,0 0-1,-1 1 0,1-1 0,-1 0 0,1 1 1,-1-1-1,1 0 0,-1 1 0,1-1 0,-1 1 1,1-1-1,-1 1 0,0-1 0,1 1 0,-1-1 1,0 1-1,1-1 0,-1 1 0,0 0 0,0-1 1,1 1-1,-1-1 0,0 1 0,0 0 1,0-1-1,0 1 0,0 0 0,0-1 0,0 1 1,0 0-1,0-1 0,0 1 0,0-1 0,-1 1 1,1 0-1,0-1 0,-1 2 0,-8 38-92,8-38 125,-4 15-17,1-1 0,1 1 0,0 0 0,-1 26 0,4-42-172,0 0 0,0 0 1,0 0-1,0-1 0,0 1 0,0 0 0,0 0 0,1 0 0,-1 0 0,0 0 0,0 0 0,1-1 0,-1 1 0,0 0 0,1 0 0,-1 0 0,1-1 0,-1 1 1,1 0-1,0-1 0,-1 1 0,1 0 0,0-1 0,-1 1 0,1-1 0,0 1 0,0-1 0,-1 1 0,1-1 0,0 0 0,0 1 0,0-1 0,0 0 0,-1 0 1,1 1-1,0-1 0,0 0 0,0 0 0,0 0 0,0 0 0,0 0 0,0 0 0,0-1 0,-1 1 0,1 0 0,0 0 0,1-1 0,17-3-5782</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1.407"/>
    </inkml:context>
    <inkml:brush xml:id="br0">
      <inkml:brushProperty name="width" value="0.025" units="cm"/>
      <inkml:brushProperty name="height" value="0.025" units="cm"/>
    </inkml:brush>
  </inkml:definitions>
  <inkml:trace contextRef="#ctx0" brushRef="#br0">0 259 17681,'0'0'865,"10"-10"117,18-16-97,1 1-1,1 1 1,59-34 0,-63 44-370,-1-1-1,-1-1 1,0-1 0,39-37-1,-75 71-297,2-1-1,0 2 1,1-1-1,1 1 1,1 1 0,-6 21-1,8-28-82,-9 33 96,2 2 0,2-1 0,2 1 0,-2 54 0,7 193 1276,5-162-254,-2-129-1204,0 0 0,0 0 0,0 0 0,-1 0 0,1 0 0,-1-1 0,0 1 0,0 0 0,0 0 0,0-1 0,0 1 0,0 0 0,-1-1 0,1 1 0,-1-1 0,0 0 0,0 1 0,1-1 0,-6 3 0,6-4-29,-1 0-1,0 0 1,1-1-1,-1 1 1,0-1-1,0 1 1,0-1-1,1 0 0,-1 0 1,0 0-1,0 0 1,0 0-1,1 0 1,-1 0-1,0-1 0,0 1 1,0-1-1,1 1 1,-1-1-1,0 0 1,1 0-1,-1 1 1,1-1-1,-1 0 0,1 0 1,-1-1-1,1 1 1,0 0-1,-1 0 1,1-1-1,0 1 1,-2-4-1,-7-8-18,0-1 0,1 0 0,0 0 0,1-1 0,1 0 0,0-1 0,1 0 0,1 0 0,-4-19 0,4 14 0,2-1 0,0 0 0,1-1 0,1 1 0,1 0 0,5-33 0,-5 52-160,1 0 0,0 0 1,0 0-1,0 0 0,0 0 0,0 0 0,1 0 1,-1 1-1,1-1 0,0 1 0,0-1 0,0 1 0,0-1 1,0 1-1,0 0 0,1 0 0,-1 0 0,1 0 1,-1 0-1,1 1 0,0-1 0,0 1 0,0 0 1,0 0-1,4-1 0,7-2-1389,1 2 0,-1 0 0,0 1-1,20 0 1,-18 1 259,28 0-6723</inkml:trace>
</inkml:ink>
</file>

<file path=ppt/ink/ink5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7.334"/>
    </inkml:context>
    <inkml:brush xml:id="br0">
      <inkml:brushProperty name="width" value="0.025" units="cm"/>
      <inkml:brushProperty name="height" value="0.025" units="cm"/>
    </inkml:brush>
  </inkml:definitions>
  <inkml:trace contextRef="#ctx0" brushRef="#br0">111 0 128,'0'0'25881,"-25"66"-23223,12-36-800,3 0-897,0 2-577,6-4-320,2-2-224,2-2-929,0-3-480,-5-3-1570,-3-5-1410,-7-4-2433,-3-9-6759</inkml:trace>
</inkml:ink>
</file>

<file path=ppt/ink/ink5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7.677"/>
    </inkml:context>
    <inkml:brush xml:id="br0">
      <inkml:brushProperty name="width" value="0.025" units="cm"/>
      <inkml:brushProperty name="height" value="0.025" units="cm"/>
    </inkml:brush>
  </inkml:definitions>
  <inkml:trace contextRef="#ctx0" brushRef="#br0">1 63 13132,'0'0'4314,"12"-9"-1165,-1 1-2477,-4 3-335,-1 0 0,1 1 0,-1 0 0,1 0-1,1 0 1,-1 1 0,0 0 0,1 0 0,0 1 0,-1 0-1,9-1 1,1 1 263,-1 1-1,0 1 1,1 0-1,-1 1 1,1 0-1,-1 1 1,28 8-1,-39-8-580,0 0 0,0 0 0,1 0 0,-1 1-1,0 0 1,-1 0 0,1 0 0,0 0 0,-1 1-1,0 0 1,0 0 0,0 0 0,0 0 0,-1 0-1,1 1 1,-1 0 0,-1 0 0,1 0 0,0 0-1,-1 0 1,0 0 0,-1 1 0,1-1 0,-1 1-1,2 10 1,-3-8 39,0 1 0,-1-1 0,0 1 0,0-1-1,-1 1 1,0-1 0,0 0 0,-1 0 0,0 0-1,0 0 1,-1 0 0,0-1 0,0 1 0,-1-1-1,0 0 1,0-1 0,-1 1 0,-10 8 0,-3 4 157,-2-2-1,0-1 1,-1-1 0,-39 22 0,56-34-215,0 0 0,0-1 0,0 1 0,0-1 0,0 0 0,0-1 0,-1 1 0,1-1 0,0 0 0,-1 0 0,-8-1 0,13 0-12,0-1 0,0 0-1,1 1 1,-1-1 0,0 0 0,0 0-1,0 0 1,1 0 0,-1 0 0,0 0 0,1 0-1,-1 0 1,1 0 0,-1 0 0,1 0 0,-1 0-1,1 0 1,0 0 0,0-1 0,-1 1-1,1 0 1,0 0 0,0 0 0,0-1 0,1-1-1,0-39-1810,-1 36 1055,5-24-5137,6-4-2930</inkml:trace>
</inkml:ink>
</file>

<file path=ppt/ink/ink5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8.018"/>
    </inkml:context>
    <inkml:brush xml:id="br0">
      <inkml:brushProperty name="width" value="0.025" units="cm"/>
      <inkml:brushProperty name="height" value="0.025" units="cm"/>
    </inkml:brush>
  </inkml:definitions>
  <inkml:trace contextRef="#ctx0" brushRef="#br0">86 1 21524,'0'0'10250,"-26"55"-9769,11-22 31,0 5-512,1 0 0,4-1 0,5-2 0,5-2-320,0-6-833,0-5-225,0-2-960,0-10-641,0-7-1697</inkml:trace>
</inkml:ink>
</file>

<file path=ppt/ink/ink5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8.361"/>
    </inkml:context>
    <inkml:brush xml:id="br0">
      <inkml:brushProperty name="width" value="0.025" units="cm"/>
      <inkml:brushProperty name="height" value="0.025" units="cm"/>
    </inkml:brush>
  </inkml:definitions>
  <inkml:trace contextRef="#ctx0" brushRef="#br0">0 60 15278,'0'0'3273,"4"-8"229,-3 5-3235,1 0 1,-1-1-1,1 1 1,0 1-1,0-1 1,0 0-1,0 0 1,1 1-1,-1-1 1,1 1-1,0 0 1,-1 0-1,1 0 1,0 0-1,0 0 1,0 1-1,0-1 1,1 1-1,-1 0 1,0 0-1,1 0 1,-1 0-1,0 1 1,1-1-1,-1 1 1,1 0-1,5 0 1,1 0 131,17-1 343,0 1 1,42 4-1,-63-3-754,0 0 0,-1 0 1,1 0-1,0 1 0,0 0 0,-1 0 0,1 0 0,-1 1 0,0 0 0,1 0 1,-1 0-1,-1 1 0,1-1 0,0 1 0,-1 0 0,0 1 0,7 7 1,-10-10-8,0 1 1,0-1 0,-1 1-1,1-1 1,0 1-1,-1-1 1,1 1 0,-1-1-1,0 1 1,0-1 0,0 1-1,0 0 1,-1-1 0,1 1-1,-1-1 1,1 1 0,-1-1-1,0 1 1,0-1 0,0 0-1,0 1 1,0-1 0,-1 0-1,1 0 1,-1 0 0,1 0-1,-1 0 1,0 0 0,0 0-1,0 0 1,0-1-1,-3 3 1,-11 8 80,1-1 0,-1-1 0,-23 12 0,24-15-89,-20 12-23,16-10-454,1 1 0,0 1 0,-24 19 0,33-19-3252,9-11 3585,0 1 0,0-1 0,0 0 1,0 1-1,0-1 0,1 0 1,-1 0-1,0 1 0,0-1 0,0 0 1,1 0-1,-1 1 0,0-1 0,0 0 1,0 0-1,1 0 0,-1 1 0,0-1 1,0 0-1,1 0 0,-1 0 0,0 0 1,1 0-1,-1 0 0,0 1 0,0-1 1,1 0-1,-1 0 0,0 0 1,1 0-1,-1 0 0,0 0 0,1 0 1,-1 0-1,0 0 0,0-1 0,1 1 1,-1 0-1,0 0 0,1 0 0,17 0-6726</inkml:trace>
  <inkml:trace contextRef="#ctx0" brushRef="#br0" timeOffset="1">541 255 19923,'0'0'6694,"-36"58"-3619,10-30-1473,-6 6-930,1 1-255,-1 0-225,4-1-128,5-3 64,3-6-128,7-4 0,4-11 0,7-5-673,19-25-11498,4-9-449</inkml:trace>
</inkml:ink>
</file>

<file path=ppt/ink/ink5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8.719"/>
    </inkml:context>
    <inkml:brush xml:id="br0">
      <inkml:brushProperty name="width" value="0.025" units="cm"/>
      <inkml:brushProperty name="height" value="0.025" units="cm"/>
    </inkml:brush>
  </inkml:definitions>
  <inkml:trace contextRef="#ctx0" brushRef="#br0">118 1 9289,'0'0'10826,"-23"61"-8744,12-34 192,2 1-256,3 2-833,3-1-416,3 1-513,0-1-160,0 2-64,0-4 0,0-5-1121,0-3-160,0-10-865,0-4-961</inkml:trace>
  <inkml:trace contextRef="#ctx0" brushRef="#br0" timeOffset="1">18 247 6758,'0'0'6342,"-18"-59"-4003,18 46 127,4 4-352,11 4 256,3 2-704,5 3-898,5 0-639,0 0-129,2-2-2178,-2-6-6375</inkml:trace>
</inkml:ink>
</file>

<file path=ppt/ink/ink5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6:59.062"/>
    </inkml:context>
    <inkml:brush xml:id="br0">
      <inkml:brushProperty name="width" value="0.025" units="cm"/>
      <inkml:brushProperty name="height" value="0.025" units="cm"/>
    </inkml:brush>
  </inkml:definitions>
  <inkml:trace contextRef="#ctx0" brushRef="#br0">262 0 14478,'0'0'6555,"9"1"-4265,-7-1-2134,0 0 0,1 0 0,-1 0 0,0 1 0,0-1 0,0 1 0,1 0-1,-1-1 1,0 1 0,0 0 0,0 0 0,0 0 0,0 0 0,-1 1 0,1-1 0,0 1-1,0-1 1,-1 1 0,3 3 0,-2-2 4,-1 0-1,0 0 1,0 0-1,0 0 1,0 0 0,-1 0-1,1 1 1,-1-1-1,0 0 1,0 0 0,0 0-1,0 1 1,-1-1-1,1 0 1,-1 0-1,0 0 1,0 0 0,-2 4-1,-1 4 12,-1-1-1,0 0 1,0 0-1,-1-1 1,-1 0-1,0 0 0,0 0 1,0-1-1,-1 0 1,-10 7-1,0 0 114,0-2 0,0 0 0,-1-1-1,-23 10 1,38-20-284,0 0 0,0 0 0,-1 0 0,1-1 0,0 1 0,-1-1 0,1 0 0,-1-1 0,1 1 0,-1-1 0,1 0 0,-1 0 0,1 0 0,-1-1 0,1 1 0,-7-3 0,8 2 0,0-1 0,1 1 0,-1-1 0,1 0 0,0 0 0,0 0 0,0 0 0,0-1 0,0 1 0,0 0 0,0-1 0,1 1 0,-1-1 0,1 0 0,0 1 0,0-1 0,0 0 0,0 0 0,0 0 0,0 0 0,1 0 0,0 0 0,-1 0 0,2-6 0,-2 3-98,1 0 0,-1-1 0,2 1 0,-1 0 0,1-1 0,0 1 0,0 0 0,1 0 0,4-12 0,-5 16 66,0 0 0,1 0 0,-1 0 0,1 1 0,0-1 0,-1 0 0,1 1-1,0 0 1,0-1 0,0 1 0,0 0 0,0 0 0,0 0 0,1 0 0,-1 0 0,0 0-1,0 1 1,1-1 0,-1 1 0,0 0 0,1 0 0,-1 0 0,0 0 0,1 0 0,-1 0-1,0 0 1,1 1 0,-1-1 0,0 1 0,3 1 0,-2-1 48,0 0 1,0 0 0,0 0-1,-1 1 1,1 0 0,-1-1-1,1 1 1,-1 0 0,1 0-1,-1 0 1,0 1 0,0-1-1,0 0 1,2 5 0,25 44 780,-14-24-253,-11-20-523,1 0 1,0 0 0,0 0 0,0 0 0,1-1 0,0 0 0,0 0-1,1-1 1,-1 0 0,1 0 0,12 6 0,-14-9-671,0 0 1,1 0 0,-1-1 0,1 1-1,0-1 1,9 0 0,9 0-7536</inkml:trace>
</inkml:ink>
</file>

<file path=ppt/ink/ink5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0.599"/>
    </inkml:context>
    <inkml:brush xml:id="br0">
      <inkml:brushProperty name="width" value="0.025" units="cm"/>
      <inkml:brushProperty name="height" value="0.025" units="cm"/>
    </inkml:brush>
  </inkml:definitions>
  <inkml:trace contextRef="#ctx0" brushRef="#br0">380 31 7111,'0'0'12945,"-9"-6"-10927,3 1-1631,5 4-303,-1-1-1,0 0 0,0 1 1,0-1-1,0 1 0,0-1 1,0 1-1,-1 0 0,1 0 1,0 0-1,-1 0 0,1 0 1,0 0-1,-1 1 0,1 0 1,-1-1-1,1 1 0,-1 0 1,1 0-1,-1 0 0,0 0 1,1 1-1,-1-1 0,1 1 1,0-1-1,-4 2 0,-21 13 557,1 0 0,1 2 0,0 1 0,1 0 0,1 2-1,-34 39 1,47-47-493,0 0 0,1 0-1,0 1 1,1 0-1,1 1 1,0-1 0,1 2-1,0-1 1,1 1 0,1-1-1,0 1 1,1 1-1,1-1 1,-1 30 0,4-38-150,-1-1 0,1 1 0,1 0 0,-1 0 0,1-1 0,1 1 0,-1-1 0,1 0 0,0 1 0,0-1 0,1-1 0,0 1 0,0 0 0,0-1 0,0 0 0,1 0 0,0 0 0,0-1 0,1 1 0,-1-1 0,1 0 0,0-1 0,9 5 0,-5-4 15,0 1 1,1-1 0,-1-1 0,1 0 0,0-1-1,0 0 1,1 0 0,-1-1 0,0-1-1,0 0 1,1 0 0,-1-1 0,20-5-1,-23 4 34,-2 0-1,1-1 1,0 0-1,-1-1 0,1 1 1,-1-1-1,0 0 0,0-1 1,0 1-1,-1-1 1,0-1-1,0 1 0,0-1 1,0 1-1,-1-1 0,0-1 1,0 1-1,-1-1 1,0 1-1,0-1 0,0 0 1,-1 0-1,0 0 0,-1 0 1,1 0-1,-1-1 1,0-11-1,-1 18-45,0-1 0,0 0 0,0 1 0,0-1 0,0 0 0,-1 1 0,1-1 0,-1 0 0,1 1 0,-1-1 0,1 1 0,-1-1 0,0 1 0,0-1 0,0 1 0,1 0 0,-1-1 0,-1 1 0,1 0 0,0 0 0,0 0 0,0 0 0,-1 0 0,-1-2 0,0 2 0,0 0 0,0 0 0,-1 0 0,1 1 0,0-1 0,0 1 0,0 0 0,0-1 0,0 2 0,-1-1 0,1 0 0,-4 1 0,0 1 0,0-1 0,0 1 0,0 0 0,0 1 0,1 0 0,-1 0 0,1 0 0,0 1 0,0 0 0,0 0 0,-6 5 0,11-7 0,-1-1 0,0 1 0,1-1 0,0 1 0,-1 0 0,1-1 0,0 1 0,0 0 0,0 0 0,0 0 0,0 0 0,0 0 0,1 0 0,-1 0 0,1 0 0,-1 1 0,1 1 0,0-3 0,1 0 0,-1-1 0,1 1 0,-1 0 0,1-1 0,-1 1 0,1-1 0,-1 1 0,1-1 0,0 1 0,-1-1 0,1 1 0,0-1 0,0 0 0,-1 1 0,1-1 0,0 0 0,0 0 0,-1 1 0,1-1 0,0 0 0,0 0 0,0 0 0,-1 0 0,1 0 0,0 0 0,0 0 0,1-1 0,6 1 0,-1-2 0,1 1 0,-1-1 0,0 0 0,0-1 0,0 1 0,0-1 0,9-6 0,1-2 0,-1-1 0,0-1 0,-1 0 0,0-1 0,25-32 0,-125 174 0,82-122 2,1 0-1,1 1 1,-1-1 0,1 0 0,0 0-1,0 1 1,1-1 0,0 1 0,0-1-1,0 0 1,1 1 0,0-1-1,0 0 1,4 9 0,2 39-188,-8-43-310,0 11-1686,4-10-3623,1-11-702</inkml:trace>
</inkml:ink>
</file>

<file path=ppt/ink/ink5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0.945"/>
    </inkml:context>
    <inkml:brush xml:id="br0">
      <inkml:brushProperty name="width" value="0.025" units="cm"/>
      <inkml:brushProperty name="height" value="0.025" units="cm"/>
    </inkml:brush>
  </inkml:definitions>
  <inkml:trace contextRef="#ctx0" brushRef="#br0">127 1 19442,'0'0'1986,"-30"67"929,14-20 672,1 5-1024,-3 4-609,6-6-1634,4-3-320,3-6 0,5-7 0,0-5 0,0-6 0,0-4-1057,0-6-1057,0-7-833,0-3-960,-9-3-1731,-5-9-4163</inkml:trace>
</inkml:ink>
</file>

<file path=ppt/ink/ink5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1.284"/>
    </inkml:context>
    <inkml:brush xml:id="br0">
      <inkml:brushProperty name="width" value="0.025" units="cm"/>
      <inkml:brushProperty name="height" value="0.025" units="cm"/>
    </inkml:brush>
  </inkml:definitions>
  <inkml:trace contextRef="#ctx0" brushRef="#br0">3 136 13901,'0'-9'2835,"-1"2"-2533,1 4 15,-1 0-1,1-1 1,0 1 0,0 0 0,0-1-1,0 1 1,1 0 0,-1-1-1,1 1 1,0 0 0,0 0-1,0 0 1,0 0 0,0 0-1,1 0 1,0 0 0,-1 0-1,1 0 1,0 0 0,0 1-1,1-1 1,-1 1 0,0 0 0,1 0-1,3-3 1,9-2 356,1 1 1,-1 0 0,1 1-1,0 1 1,1 1-1,26-3 1,102 2 1340,-128 5-1691,-4-1-271,-1 1-1,0 0 1,0 2 0,1-1-1,-2 1 1,23 9 0,-32-11-50,1-1 0,-1 1 0,0 0 0,1 0 0,-1 1-1,0-1 1,0 0 0,0 1 0,0-1 0,0 1 0,0-1 0,-1 1 0,1 0 0,0 0 0,-1 0 0,1 0 0,-1 0 0,0 0 0,0 1 0,0-1 0,0 0 0,0 1 0,0-1 0,0 0 0,-1 1 0,0-1 0,1 1 0,-1-1 0,0 1 0,0-1 0,0 1 0,0-1 0,-1 1 0,1-1 0,-1 1 0,1-1 0,-1 0 0,0 1 0,0-1 0,-2 4 0,-2 1-2,0 0 0,-1-1 0,1 0 0,-1 0 0,0-1 0,-1 1 0,0-1 0,1 0 0,-1-1 0,-1 0 0,-12 5 0,0 1 0,-1-2 0,-1-1 0,-24 6 0,-1-6-5212,32-6 352,34-6-31,2 1-5610</inkml:trace>
</inkml:ink>
</file>

<file path=ppt/ink/ink5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1.625"/>
    </inkml:context>
    <inkml:brush xml:id="br0">
      <inkml:brushProperty name="width" value="0.025" units="cm"/>
      <inkml:brushProperty name="height" value="0.025" units="cm"/>
    </inkml:brush>
  </inkml:definitions>
  <inkml:trace contextRef="#ctx0" brushRef="#br0">68 0 12940,'0'0'12780,"-5"81"-10121,-2-41-801,-2 5-673,1 1-352,1 1-481,4-5-192,0-5-160,1-1-288,2-5-929,0-8-833,0-2-1217,-6-11-449,-1-9-1313,-3-1-3106</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1.780"/>
    </inkml:context>
    <inkml:brush xml:id="br0">
      <inkml:brushProperty name="width" value="0.025" units="cm"/>
      <inkml:brushProperty name="height" value="0.025" units="cm"/>
    </inkml:brush>
  </inkml:definitions>
  <inkml:trace contextRef="#ctx0" brushRef="#br0">243 48 12876,'0'0'12086,"-10"-8"-10185,-34-24-1175,41 31-717,1 0 0,0 0 0,-1 0 0,1 0 0,-1 0-1,1 1 1,-1-1 0,1 1 0,-1 0 0,0 0 0,1 0 0,-1 0 0,1 0 0,-1 0 0,1 1 0,-1-1 0,1 1 0,-1 0 0,1 0 0,-1 0 0,1 0 0,0 0 0,-4 2 0,-2 3 15,0 0 0,0 1 0,0 0 1,-8 9-1,10-10 19,-5 6 287,0 0 0,-17 27 1,25-35-223,0 0 0,1 0 1,0 0-1,0 0 0,0 0 0,0 1 0,1-1 1,0 1-1,0-1 0,0 1 0,0 0 0,1-1 1,0 1-1,0-1 0,0 6 0,1-9-89,-1 1 0,1-1-1,0 0 1,0 0-1,0 0 1,0 0 0,0 0-1,0 0 1,0-1-1,0 1 1,0 0 0,0 0-1,1-1 1,-1 1-1,0-1 1,0 1-1,1-1 1,-1 1 0,0-1-1,1 0 1,-1 0-1,0 0 1,1 0 0,-1 0-1,0 0 1,1 0-1,1 0 1,40-5 592,-24 0-513,-1-1 0,0-1 0,-1-1-1,1 0 1,-2-1 0,1-1 0,26-21 0,-27 18-70,0 0 0,-1 0 0,0-2 0,22-27 1,-47 59-408,1 1 0,1 0 0,-9 27 0,15-36-869,0 0-1,0 0 1,1 0 0,0 1-1,0 15 1,1-24 1081,0-1 1,0 1 0,0-1-1,0 1 1,0 0-1,0-1 1,0 1-1,0-1 1,0 1 0,1-1-1,-1 1 1,0-1-1,0 1 1,0-1 0,1 1-1,-1-1 1,0 1-1,0-1 1,1 1-1,-1-1 1,1 1 0,-1-1-1,0 0 1,1 1-1,-1-1 1,1 0-1,-1 1 1,1-1 0,-1 0-1,1 0 1,-1 1-1,1-1 1,-1 0 0,1 0-1,-1 0 1,1 0-1,-1 0 1,1 1-1,-1-1 1,1 0 0,-1 0-1,1-1 1,0 1-1,-1 0 1,1 0 0,19 0-6022</inkml:trace>
</inkml:ink>
</file>

<file path=ppt/ink/ink5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1.954"/>
    </inkml:context>
    <inkml:brush xml:id="br0">
      <inkml:brushProperty name="width" value="0.025" units="cm"/>
      <inkml:brushProperty name="height" value="0.025" units="cm"/>
    </inkml:brush>
  </inkml:definitions>
  <inkml:trace contextRef="#ctx0" brushRef="#br0">0 81 13485,'0'0'6304,"14"-8"-3875,-8 4-2187,5-3 162,1 0 0,0 0 0,1 2 1,0-1-1,0 1 0,0 1 0,18-3 1,9-1 620,1 2 0,0 2 0,-1 2 0,81 5-1,-118-3-1014,0 1-1,1-1 1,-1 1-1,0 0 1,0 0-1,0 0 0,0 0 1,0 0-1,0 1 1,0-1-1,0 1 0,0 0 1,-1 0-1,1 0 1,-1 0-1,1 1 0,-1-1 1,0 1-1,0-1 1,0 1-1,0 0 0,0 0 1,-1 0-1,1-1 1,0 6-1,-1-5 1,-1 1 0,1 0 0,-1 0 0,0 0 0,-1-1 0,1 1 0,0 0 0,-1 0 0,0-1 0,0 1 0,0 0 0,-1-1 0,1 1 0,-1-1 0,0 0 0,0 1 0,0-1 0,0 0 0,0 0 0,-1 0 1,1 0-1,-4 2 0,-16 14 240,-2 0 0,0-2 1,0-1-1,-31 15 0,0 1-28,54-31-281,0-1-1,0 1 1,0-1-1,1 0 1,-1 1-1,0 0 1,0-1 0,1 1-1,-1-1 1,0 1-1,1 0 1,-1-1 0,1 1-1,-1 0 1,1 0-1,-1 0 1,1-1-1,0 1 1,-1 0 0,1 1-1,10 9-3189,32-1-6288,-37-9 7663,23 4-11590</inkml:trace>
</inkml:ink>
</file>

<file path=ppt/ink/ink5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2.291"/>
    </inkml:context>
    <inkml:brush xml:id="br0">
      <inkml:brushProperty name="width" value="0.025" units="cm"/>
      <inkml:brushProperty name="height" value="0.025" units="cm"/>
    </inkml:brush>
  </inkml:definitions>
  <inkml:trace contextRef="#ctx0" brushRef="#br0">82 0 15503,'0'0'5861,"-32"60"-2658,18-28-96,-1 2-833,3 0-1089,6-3-864,4-4-257,2-2-96,0-5-673,0-4-896,0-7-1218</inkml:trace>
</inkml:ink>
</file>

<file path=ppt/ink/ink5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2.622"/>
    </inkml:context>
    <inkml:brush xml:id="br0">
      <inkml:brushProperty name="width" value="0.025" units="cm"/>
      <inkml:brushProperty name="height" value="0.025" units="cm"/>
    </inkml:brush>
  </inkml:definitions>
  <inkml:trace contextRef="#ctx0" brushRef="#br0">45 123 10570,'0'-11'4933,"-1"7"-4514,1 0 0,0 0 0,0 0 0,0 0 0,0 0 0,1 0 0,-1 0-1,1 0 1,0 0 0,0 0 0,1 1 0,-1-1 0,1 0 0,0 1 0,0-1 0,0 1 0,0-1 0,1 1 0,-1 0 0,1 0 0,0 0 0,0 0 0,0 1 0,0-1 0,0 1 0,1 0 0,-1 0 0,1 0 0,-1 0 0,6-1 0,1 0-197,-1 1 1,0 0 0,1 1-1,-1 0 1,1 1-1,-1 0 1,1 0-1,0 1 1,-1 0-1,0 1 1,13 3-1,-19-4-179,0 0-1,0 0 0,0 0 0,-1 0 1,1 1-1,0 0 0,-1-1 0,1 1 1,-1 0-1,1 0 0,-1 0 0,0 0 1,0 1-1,0-1 0,0 0 0,0 1 1,0 0-1,-1-1 0,0 1 0,1 0 1,-1 0-1,0 0 0,0 0 0,0 0 1,-1 0-1,1 0 0,-1 0 1,0 0-1,1 0 0,-2 0 0,1 0 1,0 0-1,0 1 0,-1-1 0,0 0 1,1 0-1,-4 5 0,2-2-42,0-1 0,-1 1 0,0-1 0,0 0 0,0 0 0,-1 0 0,0 0 0,0 0 0,0-1 0,-10 8 0,-58 38 0,21-15 0,50-35-1,1 0 0,0 0 0,0 1 0,0-1 0,-1 0 0,1 0 0,0 0 0,0 0 0,0 0 0,0 1 0,0-1 0,-1 0-1,1 0 1,0 0 0,0 0 0,0 1 0,0-1 0,0 0 0,0 0 0,0 0 0,0 0 0,0 1 0,0-1 0,0 0 0,0 0 0,0 0 0,0 1 0,0-1 0,0 0 0,0 0 0,0 0 0,0 1 0,0-1 0,0 0 0,0 0 0,0 0-1,0 1 1,0-1 0,0 0 0,0 0 0,1 0 0,-1 0 0,0 1 0,0-1 0,0 0 0,14 6-118,25 3-183,-30-8 216,2 2-2,1-1 0,-2 2 0,1 0 0,0 0 0,15 9 0,-24-12 77,-1-1 0,1 1 0,0 0 0,-1 0 0,1 0 0,-1 1 0,1-1 0,-1 0 0,1 1 0,-1-1 0,0 0-1,0 1 1,0 0 0,0-1 0,0 1 0,0 0 0,0-1 0,0 1 0,-1 0 0,1 0 0,-1 0 0,1-1-1,-1 1 1,0 0 0,0 0 0,0 0 0,0 0 0,0 0 0,0 0 0,0 0 0,0 0 0,-1 0 0,1-1 0,-1 1-1,0 0 1,1 0 0,-1 0 0,0-1 0,0 1 0,0-1 0,-3 4 0,-2 3 97,-2-1 0,1 0 0,-1 0 0,0-1 0,0 0 0,-1 0 0,1-1 0,-20 8 0,14-6 43,0-2 0,-1 0 0,0 0 0,0-1 0,-21 2 0,34-6-187,0 1 0,-1-1 0,1 0 0,0 0 0,0 0-1,0 0 1,-1 0 0,1 0 0,0 0 0,0-1 0,0 1 0,-1-1 0,1 0 0,0 0 0,0 0 0,0 0-1,0 0 1,0 0 0,1 0 0,-1 0 0,0-1 0,0 1 0,1-1 0,-1 0 0,1 1 0,0-1 0,-1 0-1,1 0 1,0 0 0,-1-2 0,-1-5-687,1 1-1,1-1 1,-1 0-1,1 0 1,1 1-1,0-15 0,1 12-226,-1-48-8364</inkml:trace>
</inkml:ink>
</file>

<file path=ppt/ink/ink5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3.152"/>
    </inkml:context>
    <inkml:brush xml:id="br0">
      <inkml:brushProperty name="width" value="0.025" units="cm"/>
      <inkml:brushProperty name="height" value="0.025" units="cm"/>
    </inkml:brush>
  </inkml:definitions>
  <inkml:trace contextRef="#ctx0" brushRef="#br0">32 632 5317,'0'0'9171,"-1"8"-6838,0 25-411,0-33-1737,1-1 1,0 1-1,0-1 0,0 1 1,-1-1-1,1 1 0,0-1 1,-1 1-1,1-1 0,-1 1 1,1-1-1,0 1 0,-1-1 1,1 1-1,-1 0 0,1-1 1,-1 1-1,1 0 0,-1-1 1,1 1-1,-1 0 0,0 0 1,1 0-1,-1 0 0,1-1 1,-1 1-1,0 0 0,1 0 1,-1 0-1,1 0 0,-1 0 1,0 0-1,1 0 0,-1 1 1,1-1-1,-1 0 0,0 0 1,1 0-1,-1 0 0,1 1 1,-1-1-1,1 0 0,-1 1 1,1-1-1,-1 0 0,1 1 1,-1-1-1,1 1 0,0-1 1,-1 1-1,1-1 0,0 1 1,-1-1-1,1 1 0,0-1 1,-1 1-1,1-1 0,0 1 1,0-1-1,0 1 0,0 0 1,-1-1-1,1 1 0,0-1 1,0 1-1,0 1 0,-1-13-72,1 0 1,-1 0-1,2 0 0,-1 1 1,2-1-1,-1 0 0,1 0 1,1 1-1,5-15 0,7-13 105,24-42-1,-14 29-178,144-336-39,-204 467 0,20-55 0,8-16 0,1 2 0,0-1 0,0 1 0,1 0 0,1 0 0,-4 13 0,8-22 0,0-1 0,0 0 0,1 1 0,-1-1 0,0 0 0,0 0 0,1 1 0,-1-1 0,1 0 0,-1 0 0,1 0 0,0 0 0,0 0 0,-1 0 0,1 0 0,0 0 0,0 0 0,0 0 0,0 0 0,0 0 0,0 0 0,0-1 0,0 1 0,0 0 0,0-1 0,0 1 0,1-1 0,-1 0 0,0 1 0,0-1 0,2 1 0,52 10 0,-34-7 0,-13-2 0,0 0 0,-1 1 0,1-1 0,-1 2 0,0-1 0,0 1 0,0 0 0,10 8 0,-16-11 0,0 0 0,0 0 0,0 0 0,0 1 0,0-1 0,0 0 0,0 0 0,0 1 0,-1-1 0,1 1 0,-1-1 0,1 1 0,-1-1 0,1 1 0,-1-1 0,0 1 0,1-1 0,-1 1 0,0 2 0,-1-2 0,0 0 0,1 1 0,-1-1 0,0 0 0,0 0 0,-1 0 0,1 0 0,0 0 0,-1 0 0,1 0 0,-1 0 0,0 0 0,1-1 0,-1 1 0,0-1 0,-4 3 0,-6 4-142,-1-1 0,1 0 1,-1 0-1,-1-2 0,1 0 0,-1 0 0,0-1 0,-27 4 1,-67-1-3948,91-7-5824</inkml:trace>
</inkml:ink>
</file>

<file path=ppt/ink/ink5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3.741"/>
    </inkml:context>
    <inkml:brush xml:id="br0">
      <inkml:brushProperty name="width" value="0.025" units="cm"/>
      <inkml:brushProperty name="height" value="0.025" units="cm"/>
    </inkml:brush>
  </inkml:definitions>
  <inkml:trace contextRef="#ctx0" brushRef="#br0">47 155 8488,'0'0'4207,"-8"3"-1335,-24 9-342,32-12-2489,0 0-1,-1 0 1,1-1-1,0 1 1,0 0-1,0 0 1,-1 0-1,1 0 1,0 0-1,0 1 1,-1-1-1,1 0 1,0 0-1,0 0 1,-1 0-1,1 0 1,0 0-1,0 0 1,0 0-1,-1 0 1,1 1-1,0-1 1,0 0-1,0 0 1,0 0-1,-1 0 1,1 1-1,0-1 1,0 0-1,0 0 1,0 0-1,0 1 1,0-1-1,-1 0 1,1 0-1,0 1 1,0-1-1,0 0 1,0 0-1,0 0 1,0 1-1,0-1 1,0 0-1,0 0 1,0 1-1,0-1 1,0 0-1,0 0 1,0 1-1,0-1 1,1 0-1,-1 0 1,0 0-1,0 1 1,0-1-1,0 0 1,12 4 981,16 2 411,0-1 1,34 0-1,125-7 805,-117 0-1702,472-34 1226,-65 3-1282,1030 30-773,-806 12 180,-623-9 155,204-3 266,-219-1 343,-1-3-1,91-22 0,-144 26-618,0 0 0,0 0 0,1-1 0,10-8 0,-18 12-33,-1-1 0,0 0 0,0 0 0,1 0 0,-1 0 0,0 0 0,0 0 0,0 0 0,0 0 0,0 0 0,0-1 0,-1 1 0,1 0 0,0-1 0,0 0 0,-1 1 0,0 0 1,0 0-1,0 0 1,-1 0-1,1 1 1,0-1-1,0 0 1,-1 0-1,1 0 1,0 1-1,-1-1 1,1 0-1,-1 1 1,1-1-1,-1 0 0,1 1 1,-1-1-1,0 0 1,1 1-1,-1-1 1,0 1-1,1-1 1,-1 1-1,0 0 1,0-1-1,1 1 1,-1 0-1,0-1 0,-1 1 1,-73-20-6054,61 15-1569</inkml:trace>
</inkml:ink>
</file>

<file path=ppt/ink/ink5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4.111"/>
    </inkml:context>
    <inkml:brush xml:id="br0">
      <inkml:brushProperty name="width" value="0.025" units="cm"/>
      <inkml:brushProperty name="height" value="0.025" units="cm"/>
    </inkml:brush>
  </inkml:definitions>
  <inkml:trace contextRef="#ctx0" brushRef="#br0">0 0 20724,'0'0'2082,"1"54"544,-1-20-448,0 5-704,0 0-514,-1-2-447,1-1-417,0 0-64,0-5-192,0-2-929,1-3-1345,-1-9-2211,0-7-2722</inkml:trace>
</inkml:ink>
</file>

<file path=ppt/ink/ink5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4.469"/>
    </inkml:context>
    <inkml:brush xml:id="br0">
      <inkml:brushProperty name="width" value="0.025" units="cm"/>
      <inkml:brushProperty name="height" value="0.025" units="cm"/>
    </inkml:brush>
  </inkml:definitions>
  <inkml:trace contextRef="#ctx0" brushRef="#br0">120 109 2883,'0'-8'13388,"0"5"-12802,-1 0-290,1 1 0,-1-1 0,1 0 0,0 0 0,0 0-1,0 1 1,0-1 0,0 0 0,1 0 0,-1 1 0,1-1 0,0 0 0,0 1 0,0-1 0,0 0-1,0 1 1,1 0 0,-1-1 0,1 1 0,-1 0 0,1-1 0,0 1 0,0 0 0,0 0 0,0 1-1,0-1 1,1 0 0,-1 1 0,1-1 0,2-1 0,11-2 66,1 1 0,-1 0 0,1 0 0,-1 2 0,28-1-1,87 8 164,-109-3-517,0 2-1,-1 0 1,1 1 0,-1 1 0,0 1-1,-1 1 1,0 1 0,22 13 0,-33-17 62,0 1 1,-1-1-1,0 1 0,-1 1 1,1-1-1,-1 1 0,0 1 1,-1-1-1,0 1 1,0 0-1,0 1 0,-1 0 1,-1-1-1,1 1 1,-2 1-1,1-1 0,-1 0 1,0 1-1,-1 0 1,1 10-1,-2-11 30,-1 0-1,0 0 1,0 0 0,-1 0 0,0 0-1,0 0 1,-1 0 0,-1 0-1,1-1 1,-1 1 0,-1-1 0,0 1-1,0-1 1,0-1 0,-1 1 0,0 0-1,-1-1 1,1 0 0,-1-1-1,-1 1 1,1-1 0,-1 0 0,-1-1-1,-10 8 1,-5 2-100,-1-1 0,0-1 0,-1-1 0,0-1 0,-1-1 0,0-1 0,-40 8 0,16-8 0,1-3 0,-1-1 0,-60-3 0,98-3 0,0 0 0,1 0 0,-1-2 0,1 1 0,-1-1 0,-19-9 0,28 10 0,0 1 0,0-1 0,0 0 0,0 0 0,0 0 0,0 0 0,1 0 0,-1-1 0,1 1 0,-1-1 0,1 0 0,-2-3 0,3 4 0,0 0 0,0 0 0,1 0 0,-1-1 0,1 1 0,-1 0 0,1 0 0,0 0 0,0 0 0,0 0 0,0-1 0,0 1 0,1 0 0,-1 0 0,1 0 0,-1 0 0,1 0 0,0 0 0,-1 0 0,1 0 0,2-3 0,1-1-275,0 1 0,0 0 0,1 1 0,-1-1 0,1 1 0,0-1 0,0 1 0,1 1 0,7-5 0,62-30-7081,-43 22 2296,26-13-12029</inkml:trace>
</inkml:ink>
</file>

<file path=ppt/ink/ink5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5.069"/>
    </inkml:context>
    <inkml:brush xml:id="br0">
      <inkml:brushProperty name="width" value="0.025" units="cm"/>
      <inkml:brushProperty name="height" value="0.025" units="cm"/>
    </inkml:brush>
  </inkml:definitions>
  <inkml:trace contextRef="#ctx0" brushRef="#br0">127 79 6406,'0'0'12561,"-8"5"-7527,0 2-4294,0 0-1,1 0 0,0 0 1,1 1-1,-1 0 1,-9 17-1,14-22-601,0 0 0,0 1 0,0-1 0,1 1 0,-1-1 0,1 1 0,0 0 1,0-1-1,0 1 0,1 0 0,-1 0 0,1 0 0,0 0 0,0-1 0,0 1 0,0 0 0,1 0 0,0 0 0,0 0 1,0-1-1,0 1 0,0 0 0,1-1 0,0 1 0,2 4 0,6 2-157,0 0 0,0-1 0,1 0 0,0 0 0,1-1 0,0-1 0,18 9 0,-16-9-43,-1 1 0,1 0-1,-1 1 1,-1 0 0,0 1 0,11 12 0,-21-21 42,-1 1 1,1-1-1,-1 1 1,1-1-1,-1 1 0,0 0 1,0 0-1,0 0 1,0 0-1,0 0 1,0 0-1,0 0 0,-1 0 1,1 0-1,-1 0 1,1 0-1,-1 1 1,0-1-1,0 0 1,0 0-1,0 0 0,0 1 1,-1-1-1,1 0 1,0 0-1,-1 0 1,0 0-1,0 0 0,1 0 1,-1 0-1,0 0 1,-1 0-1,1 0 1,0 0-1,0-1 1,-1 1-1,1 0 0,-1-1 1,0 1-1,1-1 1,-1 0-1,0 1 1,0-1-1,0 0 1,-3 1-1,-6 4 55,0-1 1,-1 0-1,1-1 1,-1 0-1,0-1 1,-24 3-1,25-4 79,0-1 0,0 0 0,-1-1 0,1-1 0,0 1 0,-20-5-1,28 4-100,1 0 0,-1 0-1,1 0 1,-1 0-1,1 0 1,-1-1-1,1 1 1,0-1-1,0 1 1,0-1-1,0 0 1,0 0-1,0 0 1,0 0-1,1 0 1,-1 0-1,1 0 1,-1-1-1,1 1 1,0-1-1,0 1 1,0-1-1,0 1 1,0-1-1,1 1 1,-1-1-1,1 0 1,0 0-1,0 1 1,0-1-1,0 0 1,0 1-1,1-5 1,1 0-27,-1 0 1,1 0-1,1 0 0,-1 1 1,1-1-1,0 1 0,1-1 0,0 1 1,0 0-1,0 0 0,0 1 1,1-1-1,0 1 0,8-7 1,12-9 73,51-32 0,-58 41 14,19-11-52,-18 12-18,0-1-1,31-27 1,-46 36-4,0-1-1,-1 0 1,1 0 0,-1 0-1,0 0 1,0 0 0,0-1-1,-1 1 1,1-1 0,-1 0-1,0 0 1,-1 0 0,1 0-1,-1 0 1,0 0 0,0 0-1,0-7 1,-1 9 0,-1 0 0,1 0 0,-1-1 0,0 1 0,0 0 0,0 0 0,0 0 0,-1 0 0,1 0 0,-1 0 0,0 1 0,0-1 0,0 0 0,0 1 0,0-1 0,-1 1 0,1 0 0,-1 0 0,1 0 0,-4-2 0,0 0 0,0 1 0,0 0 0,0 0 0,0 0 0,0 1 0,-1 0 0,1 0 0,-1 0 0,-6 0 0,13 2-42,-1 0 0,1 0 0,0 0-1,0-1 1,0 1 0,0 0 0,0 0 0,-1 0 0,1 0 0,0 0-1,0 0 1,0 0 0,-1 0 0,1 0 0,0 0 0,0 0 0,0 0 0,0 0-1,-1 0 1,1 0 0,0 0 0,0 0 0,0 0 0,-1 0 0,1 0-1,0 0 1,0 0 0,0 0 0,0 0 0,-1 0 0,1 0 0,0 0-1,0 1 1,0-1 0,0 0 0,0 0 0,-1 0 0,1 0 0,0 0 0,0 0-1,0 1 1,0-1 0,0 0 0,0 0 0,0 0 0,-1 0 0,1 1-1,0-1 1,0 0 0,0 0 0,0 0 0,0 1 0,0-1 0,0 0-1,0 0 1,0 0 0,0 0 0,0 1 0,0-1 0,0 0 0,0 0-1,0 0 1,1 1 0,-1-1 0,0 0 0,0 0 0,0 0 0,13 8-7508,6-7-3623</inkml:trace>
</inkml:ink>
</file>

<file path=ppt/ink/ink5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05.697"/>
    </inkml:context>
    <inkml:brush xml:id="br0">
      <inkml:brushProperty name="width" value="0.025" units="cm"/>
      <inkml:brushProperty name="height" value="0.025" units="cm"/>
    </inkml:brush>
  </inkml:definitions>
  <inkml:trace contextRef="#ctx0" brushRef="#br0">649 0 9225,'0'0'9224,"60"32"-7910,-27 15 1024,2 19-480,2 19-225,-10 17 834,-11 16-514,-16 9-351,-13 7-449,-33 9-1153,-20 8 0,-21 2 0,-19 5 0,-8-1 0,0-7 0,4-15 0,5-16-4965,10-19-4612</inkml:trace>
</inkml:ink>
</file>

<file path=ppt/ink/ink5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0.424"/>
    </inkml:context>
    <inkml:brush xml:id="br0">
      <inkml:brushProperty name="width" value="0.025" units="cm"/>
      <inkml:brushProperty name="height" value="0.025" units="cm"/>
    </inkml:brush>
  </inkml:definitions>
  <inkml:trace contextRef="#ctx0" brushRef="#br0">1 1 12588,'0'0'13325,"82"42"-11083,-31-40-449,9-2-447,11 0-546,1-11-575,2 0-161,-8 2-32,-12 4-128,-15 4-705,-15 1-865,-18 1-1313,-6 11-864,-15-1-738,-13 0-2593</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2.234"/>
    </inkml:context>
    <inkml:brush xml:id="br0">
      <inkml:brushProperty name="width" value="0.025" units="cm"/>
      <inkml:brushProperty name="height" value="0.025" units="cm"/>
    </inkml:brush>
  </inkml:definitions>
  <inkml:trace contextRef="#ctx0" brushRef="#br0">92 21 21300,'-5'9'2119,"-9"16"-1536,2 2-1,1-1 0,1 2 0,1-1 0,1 1 0,2 0 0,1 1 0,-2 41 0,3 21 1472,11 132 1,-2-216-2055,3-16 0,5-18 0,91-280 0,-37 97 0,-64 201-124,1-1 0,0 1 0,0 1 0,1-1-1,7-9 1,-11 16 92,0 1-1,0-1 0,1 1 0,-1-1 0,0 1 1,1-1-1,-1 1 0,1 0 0,-1 0 0,1 0 1,0 0-1,0 0 0,-1 0 0,1 0 1,0 0-1,0 1 0,0-1 0,0 1 0,0-1 1,0 1-1,0 0 0,0 0 0,0 0 1,0 0-1,0 0 0,0 0 0,-1 1 0,1-1 1,0 0-1,0 1 0,4 1 0,-4 0-34,0 0 1,1 0-1,-1 1 0,0-1 0,0 0 0,0 1 0,0 0 0,0-1 0,-1 1 1,1 0-1,-1 0 0,0 0 0,0 0 0,0 0 0,0 0 0,0 0 0,-1 0 0,0 0 1,1 0-1,-1 6 0,0 0 26,0 0 1,0 0 0,-1 0-1,0-1 1,-1 1 0,-3 13-1,1-14 201,0 0 0,0-1-1,-1 0 1,1 0 0,-2 0-1,1-1 1,-1 1 0,0-1-1,0-1 1,-14 10 0,17-12-82,-1 0 0,0 0 1,0-1-1,0 1 1,-1-1-1,1 0 0,0-1 1,-1 1-1,1-1 0,-1 0 1,0 0-1,1 0 1,-1 0-1,0-1 0,0 0 1,1 0-1,-1 0 0,0-1 1,1 0-1,-1 0 1,-5-1-1,8 0-263,-1 1 0,1-1 0,0 1 0,0-1 0,0 0 0,0 0 0,0 0 0,0 0 0,0-1 0,1 1 0,-1 0 0,1-1 0,0 1 0,0-1 0,-1 1 0,2-1 0,-1 0 0,0 1 0,0-1 0,1 0 0,0 1 0,-1-1 0,1-5 0,0 5-212,0-1 0,0 1 0,1-1 0,-1 1 0,1 0 0,-1-1 0,1 1 0,0 0 0,0 0 0,1 0 0,-1-1 0,1 1 0,-1 0 0,1 1 0,0-1 0,0 0 0,0 0 0,0 1 0,4-4 0,14-6-7722</inkml:trace>
</inkml:ink>
</file>

<file path=ppt/ink/ink5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7:10.782"/>
    </inkml:context>
    <inkml:brush xml:id="br0">
      <inkml:brushProperty name="width" value="0.025" units="cm"/>
      <inkml:brushProperty name="height" value="0.025" units="cm"/>
    </inkml:brush>
  </inkml:definitions>
  <inkml:trace contextRef="#ctx0" brushRef="#br0">1 0 13613,'0'0'9513,"56"16"-6694,-11-16 63,7 0-960,6-5-769,3-1-736,0 1-353,-3 5-32,-7 0-385,-11 10-1633,-12 3-3683,-7-2-7015</inkml:trace>
</inkml:ink>
</file>

<file path=ppt/ink/ink5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6.987"/>
    </inkml:context>
    <inkml:brush xml:id="br0">
      <inkml:brushProperty name="width" value="0.025" units="cm"/>
      <inkml:brushProperty name="height" value="0.025" units="cm"/>
    </inkml:brush>
  </inkml:definitions>
  <inkml:trace contextRef="#ctx0" brushRef="#br0">56 0 11883,'0'0'12882,"-4"15"-11622,-12 54-46,2 2 0,4-1-1,3 2 1,2 118 0,6-183-1187,-1-1 0,1 0-1,-1 1 1,2-1 0,-1 0 0,1 0-1,0 0 1,0 0 0,0 0-1,1 0 1,0-1 0,0 1-1,1-1 1,8 10 0,-9-12-14,1 0 1,0 0 0,1 0-1,-1 0 1,0-1-1,1 0 1,-1 0 0,1 0-1,0 0 1,0-1-1,0 0 1,0 0 0,0 0-1,-1-1 1,2 1 0,-1-1-1,0-1 1,0 1-1,7-2 1,-6 1-14,0 0 0,0-1 0,0 0 0,0 0 0,0-1 0,0 0 0,0 0 0,-1 0 0,1 0 0,-1-1 0,0 0 0,0 0 0,6-7 0,5-8 0,0 0 0,15-25 0,-1 1 0,-29 42 0,-1 1 0,0 0 0,0 0 0,0 0 0,0 0 0,0-1 0,0 1 0,0 0 0,0 0 0,0 0 0,1 0 0,-1 0 0,0 0 0,0-1 0,0 1 0,0 0 0,0 0 0,1 0 0,-1 0 0,0 0 0,0 0 0,0 0 0,0 0 0,1 0 0,-1 0 0,0 0 0,0 0 0,0 0 0,0 0 0,1 0 0,-1 0 0,0 0 0,0 0 0,0 0 0,0 0 0,1 0 0,-1 0 0,0 0 0,0 0 0,0 0 0,0 0 0,1 0 0,-1 0 0,0 1 0,0-1 0,0 0 0,0 0 0,0 0 0,1 0 0,-1 0 0,0 0 0,0 1 0,0-1 0,0 0 0,0 0 0,0 0 0,0 0 0,0 1 0,0-1 0,0 0 0,0 0 0,0 0 0,0 0 0,0 1 0,0-1 0,0 0 0,0 0 0,0 1 0,4 23 0,-4-20 0,0 0 0,0 0 0,1 0 0,-1-1 0,1 1 0,0 0 0,0 0 0,0-1 0,1 1 0,-1-1 0,1 1 0,0-1 0,4 6 0,-1-7 0,0 0 0,0 0 0,1 0 0,-1-1 0,1 0 0,0 0 0,-1-1 0,1 1 0,0-1 0,-1 0 0,1-1 0,9-1 0,-3 0 0,1-1 0,-1 0 0,0-1 0,18-9 0,32-25 0,-49 28 0,1 0 0,0 2 0,18-9 0,-31 17 0,-1 0 0,1-1 0,-1 1 0,0 0 0,1 0 0,-1 0 0,1 0 0,-1 0 0,1 0 0,-1 0 0,1 0 0,-1 0 0,0 0 0,1 0 0,-1 0 0,1 0 0,-1 0 0,1 0 0,-1 0 0,1 1 0,-1-1 0,0 0 0,1 0 0,-1 0 0,0 1 0,1-1 0,-1 0 0,0 1 0,1-1 0,-1 0 0,0 1 0,1-1 0,5 20 0,-6 33 0,-1-37 0,1-14-151,0 0 1,-1 0-1,1 0 0,0 0 0,1 1 1,-1-1-1,0 0 0,1 0 1,-1 0-1,1 0 0,-1 0 0,1 0 1,0 0-1,0 0 0,0 0 0,0-1 1,0 1-1,1 0 0,-1 0 1,0-1-1,1 1 0,-1-1 0,1 0 1,0 1-1,-1-1 0,1 0 1,0 0-1,0 0 0,3 2 0,10-2-7723</inkml:trace>
</inkml:ink>
</file>

<file path=ppt/ink/ink5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7.390"/>
    </inkml:context>
    <inkml:brush xml:id="br0">
      <inkml:brushProperty name="width" value="0.025" units="cm"/>
      <inkml:brushProperty name="height" value="0.025" units="cm"/>
    </inkml:brush>
  </inkml:definitions>
  <inkml:trace contextRef="#ctx0" brushRef="#br0">346 1 18161,'0'0'13357,"-14"5"-12273,-19 10-1066,1 1 0,0 2 1,2 1-1,0 1 0,1 1 1,2 2-1,0 1 1,-35 41-1,58-61-18,1 0 0,0 0 0,0 0 0,1 1 0,-1-1 0,1 1 0,0 0 0,0 0 0,0 0 0,1 0 0,-1 5 0,2-8 0,0-1 0,0 1 0,0 0 0,0 0 0,0-1 0,1 1 0,-1 0 0,1 0 0,-1-1 0,1 1 0,0-1 0,0 1 0,0-1 0,0 1 0,0-1 0,0 1 0,0-1 0,0 0 0,0 1 0,0-1 0,1 0 0,-1 0 0,1 0 0,-1 0 0,1 0 0,-1 0 0,1-1 0,-1 1 0,1 0 0,0-1 0,0 1 0,-1-1 0,1 0 0,3 1 0,36 4-15,-1-1 0,1-2 0,0-1 0,42-6 0,-25-4-2538,-20-3-5095,8-5-7668</inkml:trace>
</inkml:ink>
</file>

<file path=ppt/ink/ink5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7.980"/>
    </inkml:context>
    <inkml:brush xml:id="br0">
      <inkml:brushProperty name="width" value="0.025" units="cm"/>
      <inkml:brushProperty name="height" value="0.025" units="cm"/>
    </inkml:brush>
  </inkml:definitions>
  <inkml:trace contextRef="#ctx0" brushRef="#br0">0 1 19410,'0'0'8136,"6"49"-6310,-6-13-353,-2 4-768,2 5-545,0-2-96,2-2-64,14-7-609,4-7-768,0-9-929,-5-7-1377,-4-11-2371</inkml:trace>
</inkml:ink>
</file>

<file path=ppt/ink/ink5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8.340"/>
    </inkml:context>
    <inkml:brush xml:id="br0">
      <inkml:brushProperty name="width" value="0.025" units="cm"/>
      <inkml:brushProperty name="height" value="0.025" units="cm"/>
    </inkml:brush>
  </inkml:definitions>
  <inkml:trace contextRef="#ctx0" brushRef="#br0">0 1 17424,'0'0'5285,"68"0"-2434,-25 0-737,7 0-865,7 0-928,0 0-289,6 2-1121,-7-2-2371,-3 0-3138</inkml:trace>
</inkml:ink>
</file>

<file path=ppt/ink/ink5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8.699"/>
    </inkml:context>
    <inkml:brush xml:id="br0">
      <inkml:brushProperty name="width" value="0.025" units="cm"/>
      <inkml:brushProperty name="height" value="0.025" units="cm"/>
    </inkml:brush>
  </inkml:definitions>
  <inkml:trace contextRef="#ctx0" brushRef="#br0">439 0 19795,'0'0'2413,"-4"10"117,-6 13-1944,-1-1 0,0 0 0,-2-1 0,-1 0 0,-1-1-1,0-1 1,-20 19 0,3-5 250,-2-2-1,-1-1 1,-44 28-1,73-53-835,-1 0 0,0-1 0,0 0 0,0 0 0,-1-1 0,0 0 0,1 0 0,-1-1 0,0 0 0,0 0 0,-12 1 0,18-4 0,1 1 1,-1 0-1,1-1 1,0 1-1,-1-1 1,1 1-1,0-1 0,-1 0 1,1 1-1,0-1 1,0 0-1,-1 0 0,1 0 1,0 0-1,0 0 1,0 0-1,0 0 1,1 0-1,-1-1 0,0 1 1,0 0-1,1 0 1,-1-1-1,1 1 0,-1 0 1,1-1-1,-1 1 1,1-1-1,0 1 1,0-1-1,0 1 0,0-1 1,0 1-1,0-3 1,4-57-75,-2 43-248,2 0 0,0 1 1,1 0-1,1 0 0,1 0 0,0 1 0,1 0 0,1 0 0,21-28 0,-30 43 329,1 1 0,0-1-1,-1 0 1,1 0 0,0 0-1,0 1 1,0-1 0,-1 0 0,1 1-1,0-1 1,0 1 0,0-1-1,0 1 1,0 0 0,0-1 0,0 1-1,0 0 1,0 0 0,0-1-1,0 1 1,1 0 0,-1 0-1,0 0 1,0 0 0,0 1 0,0-1-1,0 0 1,0 0 0,0 1-1,0-1 1,0 0 0,0 1-1,0-1 1,0 1 0,0-1 0,0 1-1,0 0 1,-1-1 0,1 1-1,0 0 1,0 0 0,-1-1 0,2 3-1,4 5 272,-1 0 0,0 0 0,0 1 0,4 12 0,3 4 488,-1-10-645,-1-1 0,2-1 0,0 0 0,0-1 0,1 0 0,1-1 0,0 0 1,0-1-1,30 15 0,-31-18-650,1-2 1,-1 1 0,1-1-1,1-1 1,-1-1-1,0 0 1,21 1-1,-11-3-8311</inkml:trace>
</inkml:ink>
</file>

<file path=ppt/ink/ink5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39.629"/>
    </inkml:context>
    <inkml:brush xml:id="br0">
      <inkml:brushProperty name="width" value="0.025" units="cm"/>
      <inkml:brushProperty name="height" value="0.025" units="cm"/>
    </inkml:brush>
  </inkml:definitions>
  <inkml:trace contextRef="#ctx0" brushRef="#br0">29 0 18738,'0'12'1126,"-14"152"5972,7-116-5844,2 1-1,3-1 1,5 76 0,-3-120-1238,0-1 1,1 1-1,0-1 0,0 0 1,0 1-1,0-1 1,0 0-1,1 1 0,0-1 1,-1 0-1,1 0 1,0 0-1,1 0 0,-1-1 1,0 1-1,1-1 0,-1 1 1,1-1-1,0 0 1,0 0-1,0 0 0,0 0 1,0 0-1,0-1 1,1 0-1,-1 1 0,0-1 1,7 1-1,-5-2 1,0 1-1,0-1 1,1 0-1,-1 0 1,0-1 0,0 1-1,0-1 1,0 0-1,0-1 1,0 1-1,0-1 1,0 0 0,0 0-1,0-1 1,-1 1-1,0-1 1,1 0-1,6-7 1,10-13-17,15-13 0,-35 39 0,1 0 0,-1-1 0,0 1 0,0 0 0,0 0 0,0-1 0,0 1 0,-1 0 0,1 0 0,-1 0 0,0 0 0,0 3 0,4 19 0,-2-22 0,-1-1 0,0-1 0,1 1 0,0 0 0,-1 0 0,1-1 0,0 1 0,0 0 0,0-1 0,0 0 0,0 1 0,0-1 0,0 0 0,0 0 0,1-1 0,-1 1 0,0 0 0,1-1 0,-1 1 0,0-1 0,1 0 0,-1 1 0,1-1 0,-1-1 0,5 1 0,0-1 0,1 1 0,0-1 0,0 0 0,0-1 0,-1 0 0,13-5 0,25-19 0,-38 21 0,1 0 0,-1 1 0,1 0 0,0 0 0,0 0 0,1 1 0,-1 0 0,1 1 0,-1 0 0,15-2 0,-22 4 0,0 0 0,0 0 0,0 0 0,0 1 0,0-1 0,-1 0 0,1 0 0,0 1 0,0-1 0,0 1 0,0-1 0,-1 1 0,1-1 0,0 1 0,-1-1 0,1 1 0,0-1 0,-1 1 0,1 0 0,0-1 0,-1 1 0,1 0 0,-1 0 0,0 0 0,1-1 0,-1 1 0,0 0 0,1 0 0,-1 0 0,0 0 0,1 1 0,2 37 0,-4-34 0,1-1 0,0 0 0,1 0 0,-1 0 0,1 0 0,-1 0 0,1 1 0,3 5 0,-3-8-99,-1-1 0,1 0 0,0-1 0,0 1 0,0 0-1,0 0 1,0 0 0,0-1 0,1 1 0,-1 0 0,0-1 0,0 1 0,0-1 0,1 1 0,1 0-1,21-4-6642,-2-12-6390</inkml:trace>
</inkml:ink>
</file>

<file path=ppt/ink/ink5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0.288"/>
    </inkml:context>
    <inkml:brush xml:id="br0">
      <inkml:brushProperty name="width" value="0.025" units="cm"/>
      <inkml:brushProperty name="height" value="0.025" units="cm"/>
    </inkml:brush>
  </inkml:definitions>
  <inkml:trace contextRef="#ctx0" brushRef="#br0">338 85 13196,'4'-9'6663,"1"-1"-5194,-2 7-1054,-1-1 1,0 1 0,-1-1 0,1 0 0,-1 0 0,0 0 0,0 0 0,0 0 0,0 0-1,-1 0 1,1-6 0,-1 9-341,0 1 0,0-1 1,0 1-1,0-1 0,0 0 0,-1 1 0,1-1 0,0 1 0,0-1 0,0 1 1,0-1-1,-1 1 0,1-1 0,0 1 0,-1-1 0,1 1 0,0-1 0,-1 1 0,1 0 1,-1-1-1,1 1 0,0-1 0,-1 1 0,1 0 0,-1 0 0,1-1 0,-1 1 1,1 0-1,-1 0 0,0-1 0,0 1 0,-23 1 1020,-24 17-94,22 2-838,1 2-1,1 0 1,0 1-1,2 1 0,1 1 1,1 1-1,1 1 1,2 1-1,0 1 0,2 0 1,-12 32-1,23-50-162,0 0 0,0 0 0,1 0 0,1 0 0,0 1 0,-1 19 0,3-29 0,0 1 0,0-1 0,0 1 0,1-1 0,-1 1 0,0-1 0,1 1 0,0-1 0,0 0 0,0 1 0,0-1 0,0 0 0,0 0 0,0 0 0,1 0 0,-1 0 0,1 0 0,-1 0 0,1 0 0,0 0 0,0-1 0,0 1 0,0-1 0,0 1 0,0-1 0,0 0 0,0 0 0,1 0 0,-1 0 0,0 0 0,1 0 0,-1-1 0,1 1 0,-1-1 0,1 0 0,2 0 0,0 1 0,-1-1 0,1 0 0,0 0 0,-1 0 0,1-1 0,0 0 0,-1 0 0,1 0 0,-1 0 0,1-1 0,-1 0 0,1 0 0,-1 0 0,0 0 0,0-1 0,0 1 0,-1-1 0,1 0 0,0 0 0,-1-1 0,0 1 0,0-1 0,0 1 0,0-1 0,-1 0 0,1 0 0,-1 0 0,0-1 0,0 1 0,-1-1 0,1 1 0,-1-1 0,0 1 0,0-1 0,0 1 0,-1-1 0,0 0 0,0 0 0,0 1 0,0-1 0,-1 0 0,0 1 0,-2-10 0,2 12 0,0-1 0,0 1 0,-1 0 0,1-1 0,-1 1 0,1 0 0,-1 0 0,0 0 0,0 0 0,0 0 0,0 0 0,0 1 0,0-1 0,0 1 0,-1-1 0,1 1 0,0 0 0,-1 0 0,1 0 0,-1 0 0,0 0 0,1 1 0,-1-1 0,0 1 0,1-1 0,-1 1 0,0 0 0,1 0 0,-4 1 0,6-1 0,-1 0 0,1 0 0,0 0 0,0 0 0,0 0 0,-1 0 0,1 0 0,0 0 0,0 0 0,0 0 0,-1 0 0,1 0 0,0 0 0,0 1 0,0-1 0,-1 0 0,1 0 0,0 0 0,0 0 0,0 0 0,0 0 0,-1 1 0,1-1 0,0 0 0,0 0 0,0 0 0,0 1 0,0-1 0,0 0 0,0 0 0,0 0 0,0 1 0,-1-1 0,1 0 0,0 0 0,0 0 0,0 1 0,0-1 0,0 0 0,0 0 0,0 0 0,0 1 0,0-1 0,1 0 0,-1 0 0,0 0 0,0 1 0,0-1 0,0 0 0,0 0 0,0 0 0,0 1 0,0-1 0,1 0 0,-1 0 0,0 0 0,11 10 0,8-7 0,0 0 0,0-1 0,0 0 0,0-2 0,0-1 0,0 0 0,23-5 0,-5-3-281,10-1-372,-47 13 603,1-1 0,-1 0 0,1 1 0,-1-1 1,0 0-1,0 1 0,0-1 0,0 0 0,0 1 1,-1-1-1,1 0 0,-1 0 0,1 1 0,-3 3 0,-4 11-155,-11 40 30,17-55-264,1 1-1,-1 0 0,1 0 0,0 0 0,0 0 0,0 0 0,0 0 0,0 0 0,0 0 1,1-1-1,-1 1 0,1 0 0,0 0 0,0 0 0,0-1 0,2 5 0,12 5-6387</inkml:trace>
</inkml:ink>
</file>

<file path=ppt/ink/ink5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0.662"/>
    </inkml:context>
    <inkml:brush xml:id="br0">
      <inkml:brushProperty name="width" value="0.025" units="cm"/>
      <inkml:brushProperty name="height" value="0.025" units="cm"/>
    </inkml:brush>
  </inkml:definitions>
  <inkml:trace contextRef="#ctx0" brushRef="#br0">58 0 993,'0'0'27098,"-14"52"-25241,7-19-672,1 4-480,1 0-321,5 2-319,0 3-97,0-2-641,-3-2-576,-1 0-513,-1-5 64,-2-7-2273,1-10-1539</inkml:trace>
</inkml:ink>
</file>

<file path=ppt/ink/ink5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1.005"/>
    </inkml:context>
    <inkml:brush xml:id="br0">
      <inkml:brushProperty name="width" value="0.025" units="cm"/>
      <inkml:brushProperty name="height" value="0.025" units="cm"/>
    </inkml:brush>
  </inkml:definitions>
  <inkml:trace contextRef="#ctx0" brushRef="#br0">4 120 13293,'-1'-11'6075,"1"6"-5657,-1 2-83,1 0 1,-1 0-1,1 0 1,0 0-1,0 0 1,0 0-1,0 0 1,0 0-1,1 0 1,-1 0-1,1 0 1,0 0 0,0 0-1,0 1 1,0-1-1,1 0 1,-1 1-1,1-1 1,-1 1-1,1-1 1,0 1-1,0-1 1,0 1-1,0 0 1,1 0-1,-1 0 1,1 1-1,4-4 1,7 0-109,0 0 1,1 1-1,-1 1 0,1 0 1,0 1-1,0 0 0,0 1 1,21 2-1,-24-1-127,-1 1 1,1 1-1,-1 0 1,1 0-1,-1 1 0,0 1 1,0 0-1,0 0 1,-1 1-1,0 0 1,15 11-1,-22-14-139,-1 0-1,1 0 1,-1 1-1,1-1 1,-1 1-1,0-1 1,0 1-1,0 0 1,0 0-1,-1 0 1,1 0-1,-1 0 1,0 1-1,1-1 1,-1 0-1,-1 1 1,1-1-1,-1 0 1,1 1-1,-1-1 1,0 1 0,0-1-1,0 1 1,-1-1-1,1 1 1,-1-1-1,0 0 1,0 1-1,0-1 1,0 0-1,-1 0 1,1 0-1,-1 0 1,0 0-1,0 0 1,0 0-1,-4 4 1,1-1-203,0-1 0,0 1 1,0-1-1,-1 0 0,1 0 1,-1-1-1,0 0 0,-1 0 1,1 0-1,-1-1 0,1 0 0,-1 0 1,0-1-1,0 0 0,0 0 1,0 0-1,-9 0 0,7-4-8374,4-8-7698</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3.104"/>
    </inkml:context>
    <inkml:brush xml:id="br0">
      <inkml:brushProperty name="width" value="0.025" units="cm"/>
      <inkml:brushProperty name="height" value="0.025" units="cm"/>
    </inkml:brush>
  </inkml:definitions>
  <inkml:trace contextRef="#ctx0" brushRef="#br0">237 27 15983,'0'0'11355,"-10"-6"-9545,5 3-1658,3 1-117,0 0 1,0 0-1,-1 1 0,1-1 1,0 1-1,-1 0 0,1 0 1,-1-1-1,0 2 0,1-1 1,-1 0-1,0 0 1,0 1-1,1 0 0,-1-1 1,0 1-1,0 0 0,0 0 1,1 1-1,-1-1 0,0 1 1,0-1-1,1 1 1,-1 0-1,0 0 0,1 0 1,-5 2-1,-6 7 9,-1 1 1,1 0-1,1 1 1,0 0-1,-15 21 0,20-24 48,1 0 0,0 0 0,0 1 0,1 0 0,1 0 0,-1 0 0,2 0-1,-1 1 1,-2 16 0,6-25-82,-1-1 0,1 1 0,0-1 1,0 1-1,0-1 0,0 1 0,0-1 0,0 1 0,0-1 0,1 1 0,-1-1 0,0 1 0,1-1 1,-1 1-1,1-1 0,0 1 0,-1-1 0,1 0 0,0 1 0,0-1 0,0 0 0,0 0 1,0 0-1,0 0 0,0 0 0,0 0 0,2 2 0,0-2 24,0 0-1,1 0 0,-1-1 1,0 1-1,0 0 1,0-1-1,1 0 1,-1 0-1,0 0 1,0 0-1,1 0 1,3-2-1,7-1 63,0-1-1,0 0 1,-1-1 0,0-1-1,14-7 1,2-5-96,-1-1 0,-1-1 0,0-2 0,-2 0 0,-1-2 0,-1 0 0,23-31 0,-58 71 0,1-4 0,2 1 0,0 0 0,0 1 0,1-1 0,1 2 0,0-1 0,1 1 0,1 0 0,-4 16 0,9-30 0,0 1 0,-1-1 0,1 0 0,0 0 0,0 1 0,1-1 0,-1 0 0,0 0 0,0 1 0,0-1 0,1 0 0,-1 0 0,1 1 0,-1-1 0,1 0 0,-1 0 0,1 0 0,0 0 0,0 0 0,-1 0 0,1 0 0,0 0 0,0 0 0,1 1 0,1-1 0,-1 0 0,1 0 0,-1 0 0,1 0 0,-1 0 0,1 0 0,0-1 0,-1 1 0,1-1 0,0 0 0,2 0 0,7 0 0,-1-1 0,0 0 0,1-1 0,17-6 0,0-3 0,-1-1 0,0-2 0,-1-1 0,-1-1 0,48-38 0,-66 51 0,-10 13 0,-17 27 0,10-21 0,8-15 0,1 0 0,-1-1 0,1 1 0,0 0 0,-1-1 0,1 1 0,-1 0 0,1-1 0,0 1 0,0 0 0,-1 0 0,1 0 0,0-1 0,0 1 0,0 0 0,0 0 0,0 0 0,0-1 0,0 1 0,0 0 0,0 0 0,0 0 0,1-1 0,-1 1 0,0 0 0,0 0 0,1-1 0,-1 1 0,1 0 0,-1-1 0,0 1 0,1 0 0,-1-1 0,1 1 0,0 0 0,-1-1 0,2 1 0,1 0 0,-1-1 0,1 1 0,0-1 0,-1 0 0,1 0 0,0 0 0,-1-1 0,1 1 0,0-1 0,-1 1 0,5-2 0,80-35 0,-81 34 0,41-22 0,-29 15 0,0 0 0,34-12 0,-52 22 0,1 0 0,-1 1 0,0-1 0,1 0 0,-1 0 0,0 1 0,1-1 0,-1 0 0,0 1 0,0-1 0,1 0 0,-1 1 0,0-1 0,0 0 0,0 1 0,1-1 0,-1 1 0,0-1 0,0 0 0,0 1 0,0-1 0,0 1 0,0-1 0,0 0 0,0 1 0,0-1 0,0 1 0,0-1 0,0 1 0,0-1 0,0 0 0,0 1 0,0-1 0,0 1 0,-1-1 0,1 0 0,0 1 0,-1 0 0,-19 37 35,17-32-62,-1 0 0,1 1 0,-1-1 0,2 1 0,-1-1-1,-2 14 1,5-16-2183</inkml:trace>
</inkml:ink>
</file>

<file path=ppt/ink/ink5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1.394"/>
    </inkml:context>
    <inkml:brush xml:id="br0">
      <inkml:brushProperty name="width" value="0.025" units="cm"/>
      <inkml:brushProperty name="height" value="0.025" units="cm"/>
    </inkml:brush>
  </inkml:definitions>
  <inkml:trace contextRef="#ctx0" brushRef="#br0">24 1 14798,'0'0'10490,"-1"12"-8483,-9 78 968,4-57-2356,2 1 0,2 0 0,2 63 0,1-94-705,0-1 0,0 1 1,0-1-1,0 0 0,0 1 0,0-1 1,1 0-1,-1 0 0,1 0 1,-1 0-1,1 0 0,0 0 1,0 0-1,0 0 0,0-1 1,0 1-1,0-1 0,1 0 0,-1 1 1,0-1-1,4 1 0,-4-2-201,-1 1-1,1-1 0,-1 1 0,1-1 0,0 0 0,0 0 1,-1 1-1,1-1 0,0-1 0,-1 1 0,1 0 0,0 0 1,-1-1-1,3 0 0,-3 1-116,0-1 0,1 0-1,-1 1 1,0-1 0,0 0 0,0 0-1,0 0 1,0 0 0,0 0 0,-1 0 0,1 0-1,0 0 1,0 0 0,-1 0 0,1 0 0,0 0-1,-1-1 1,0 1 0,1 0 0,0-2-1,2-25-7976</inkml:trace>
</inkml:ink>
</file>

<file path=ppt/ink/ink5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1.738"/>
    </inkml:context>
    <inkml:brush xml:id="br0">
      <inkml:brushProperty name="width" value="0.025" units="cm"/>
      <inkml:brushProperty name="height" value="0.025" units="cm"/>
    </inkml:brush>
  </inkml:definitions>
  <inkml:trace contextRef="#ctx0" brushRef="#br0">7 4 11755,'0'0'17921,"4"-1"-17093,6 0-734,0 0 0,0 0 0,1 1 0,-1 1-1,0 0 1,0 0 0,0 1 0,0 0 0,-1 1 0,1 0 0,0 0 0,-1 1 0,11 6 0,-14-7-52,0 0-1,-1 0 0,1 1 0,-1 0 0,0-1 1,0 2-1,0-1 0,0 1 0,-1-1 0,0 1 1,0 1-1,0-1 0,-1 0 0,0 1 0,0 0 1,0 0-1,0 0 0,-1 0 0,0 0 0,-1 0 1,1 0-1,0 9 0,-2-11-41,1 0 0,-1 0 0,0 0 0,0 0 0,0 0 0,-1 0 0,0 0 0,1 0 0,-1 0 0,-1-1 0,1 1 0,0 0 0,-1 0 0,0-1 0,0 1 0,0-1 0,0 0 0,-1 1 0,1-1 0,-1 0 0,0-1 0,0 1 0,0 0 0,0-1 0,0 0 0,0 1 0,-1-1 0,1 0 0,-1-1 0,0 1 0,1-1 0,-1 0 0,0 1 0,0-2 0,0 1 0,-5 0 0,-6 3 0,0-2 0,0 1 0,0-2 0,0 0 0,0-1 0,0 0 0,-26-5 0,40 5-84,0-1 0,0 1 0,0 0 0,0-1-1,0 1 1,0-1 0,1 1 0,-1-1 0,0 1 0,0-1 0,1 1 0,-1-1 0,0 0 0,1 1-1,-1-1 1,1 0 0,-1 0 0,1 0 0,-1 1 0,1-1 0,-1-1 0,1 0-206,-1 1 0,1 0 1,0 0-1,0 0 1,0-1-1,0 1 0,0 0 1,0 0-1,1 0 0,-1-1 1,0 1-1,0 0 0,1 0 1,-1 0-1,1 0 0,-1 0 1,1 0-1,0 0 1,-1 0-1,1 0 0,0 0 1,0 0-1,-1 0 0,2-1 1,13-9-7628</inkml:trace>
</inkml:ink>
</file>

<file path=ppt/ink/ink5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2.854"/>
    </inkml:context>
    <inkml:brush xml:id="br0">
      <inkml:brushProperty name="width" value="0.025" units="cm"/>
      <inkml:brushProperty name="height" value="0.025" units="cm"/>
    </inkml:brush>
  </inkml:definitions>
  <inkml:trace contextRef="#ctx0" brushRef="#br0">300 1 8008,'0'0'17974,"-5"14"-16084,-17 28-1009,-1-1-1,-1-1 1,-56 67 0,-65 70-966,178-211-6589,4-3 2847,6-17-2189,0-6-2947</inkml:trace>
</inkml:ink>
</file>

<file path=ppt/ink/ink5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3.197"/>
    </inkml:context>
    <inkml:brush xml:id="br0">
      <inkml:brushProperty name="width" value="0.025" units="cm"/>
      <inkml:brushProperty name="height" value="0.025" units="cm"/>
    </inkml:brush>
  </inkml:definitions>
  <inkml:trace contextRef="#ctx0" brushRef="#br0">223 0 4837,'0'0'14958,"-15"59"-12076,-5-20-1088,-4 3-577,6 3 0,5 0-63,3 0-162,10-5-447,0-5-417,8-6-160,7-6-705,2-10-1633,-8-5-2498</inkml:trace>
  <inkml:trace contextRef="#ctx0" brushRef="#br0" timeOffset="1">0 222 18225,'0'0'5894,"89"-7"-3492,-36 3-1281,12 1-801,4 0-255,1-3-2212,-6-3-4323,-8 0-10666</inkml:trace>
</inkml:ink>
</file>

<file path=ppt/ink/ink5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3.570"/>
    </inkml:context>
    <inkml:brush xml:id="br0">
      <inkml:brushProperty name="width" value="0.025" units="cm"/>
      <inkml:brushProperty name="height" value="0.025" units="cm"/>
    </inkml:brush>
  </inkml:definitions>
  <inkml:trace contextRef="#ctx0" brushRef="#br0">229 1 16848,'0'0'641,"-38"63"1152,22-17 1634,3 9-1120,3-1 351,7 2-1056,3-5-545,2-4-641,11-7-352,4-7-32,-3-6-1345,-1-11-1666,-5-4-320</inkml:trace>
  <inkml:trace contextRef="#ctx0" brushRef="#br0" timeOffset="1">74 341 7655,'0'0'5670,"-53"-65"-1987,37 41-864,11 7-65,5 9-191,13 6-930,16 2-480,6 0-320,14 0-545,8 7-191,4-4-514,3-3-3138,0 0-5574</inkml:trace>
</inkml:ink>
</file>

<file path=ppt/ink/ink5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4.269"/>
    </inkml:context>
    <inkml:brush xml:id="br0">
      <inkml:brushProperty name="width" value="0.025" units="cm"/>
      <inkml:brushProperty name="height" value="0.025" units="cm"/>
    </inkml:brush>
  </inkml:definitions>
  <inkml:trace contextRef="#ctx0" brushRef="#br0">1 838 10218,'0'0'10484,"4"-9"-7729,93-160 2685,67-89-4455,-35 56-769,-104 160-207,31-47-13,-51 81 0,1 1 0,0-1 0,0 2 0,1-1 0,0 1-1,0 0 1,0 0 0,9-5 0,2 8-106,-13 13-60,-15 24 39,1-18 225,-2-1-1,-18 22 1,18-25 115,1 0-1,1 1 1,0 0-1,-10 21 1,18-33-212,1 0 1,0-1 0,0 1-1,-1 0 1,1 0-1,0 0 1,0-1 0,0 1-1,0 0 1,-1 0-1,1-1 1,1 1 0,-1 0-1,0 0 1,0 0 0,0-1-1,0 1 1,0 0-1,1 0 1,-1-1 0,0 1-1,1 0 1,-1-1 0,0 1-1,1 0 1,-1-1-1,1 1 1,-1 0 0,1-1-1,-1 1 1,1-1 0,0 1-1,-1-1 1,1 1-1,0-1 1,-1 0 0,1 1-1,0-1 1,0 0 0,-1 1-1,1-1 1,0 0-1,0 0 1,-1 0 0,1 0-1,1 0 1,49 2-322,-31-2 82,-7 1 113,-1 1 0,-1 0 0,1 1 0,0 0 0,0 0 0,-1 1 0,0 1 0,19 10 0,-27-13 152,0 0 0,0 0 0,0 0 0,0 0 0,0 0 0,-1 0-1,1 1 1,-1-1 0,0 1 0,1 0 0,-1 0 0,0 0 0,-1 0 0,1 0 0,0 0 0,-1 0 0,0 1 0,0-1 0,0 1 0,0-1 0,0 1 0,-1-1 0,0 1 0,1-1 0,-1 1-1,0-1 1,-1 1 0,1-1 0,-1 1 0,0-1 0,1 1 0,-1-1 0,-1 0 0,-2 7 0,0-5 85,1 1 1,-2 0-1,1-1 0,-1 0 0,0 0 1,0 0-1,0-1 0,0 1 1,-1-1-1,0-1 0,0 1 0,0-1 1,0 0-1,-9 3 0,0 0 132,-1-1 0,0 0 0,-1-1 0,-30 3 0,38-6-225,1-1-1,0 0 1,-1 0-1,1-1 1,0 0-1,-1 0 1,1-1-1,-13-4 1,18 5-40,0-1-1,0 1 1,0-1 0,1 1 0,-1-1 0,1 0 0,-1 0 0,1 0-1,0-1 1,-1 1 0,1-1 0,0 1 0,1-1 0,-1 1 0,0-1-1,1 0 1,0 0 0,-1 0 0,1 0 0,0 0 0,1 0-1,-1 0 1,0 0 0,1-1 0,0-3 0,0 5-439,0 0 1,0 1-1,1-1 1,-1 0-1,1 1 1,-1-1 0,1 0-1,-1 1 1,1-1-1,0 1 1,0-1-1,0 1 1,0-1-1,0 1 1,0 0-1,1-1 1,-1 1-1,0 0 1,1 0-1,-1 0 1,1 0 0,-1 0-1,1 0 1,-1 0-1,1 1 1,-1-1-1,1 0 1,3 0-1,-3 1 4,25-12-8178</inkml:trace>
</inkml:ink>
</file>

<file path=ppt/ink/ink5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4.739"/>
    </inkml:context>
    <inkml:brush xml:id="br0">
      <inkml:brushProperty name="width" value="0.025" units="cm"/>
      <inkml:brushProperty name="height" value="0.025" units="cm"/>
    </inkml:brush>
  </inkml:definitions>
  <inkml:trace contextRef="#ctx0" brushRef="#br0">77 0 19955,'0'0'9422,"-5"11"-8552,-13 30-116,-18 56 0,32-84-652,0 1-1,1-1 0,1 1 0,0 0 0,1 0 0,0-1 1,1 1-1,0 0 0,4 22 0,-3-34-101,0 0 0,-1 0 0,1 0 0,0-1 0,0 1 0,0 0 0,0 0 0,0 0 0,0-1 0,1 1 0,-1 0 0,0-1 0,1 1 0,-1-1 0,1 0 0,0 1 0,0-1 0,-1 0 0,1 0 0,3 1 0,-1 0 0,1-1 0,-1 0 0,1 0 0,-1-1 0,1 1 0,-1-1 0,1 0 0,-1 0 0,6-1 0,2-1 0,-1 0 0,-1-1 0,1 0 0,0 0 0,-1-1 0,1-1 0,9-5 0,20-23 0,-33 27 0,0-1 0,0 1 0,0 1 0,1 0 0,0 0 0,10-5 0,-14 60 0,-5-33 0,1-12 0,0 0 0,0 1 0,0-1 0,0 0 0,1 0 0,0 1 0,3 9 0,-3-14 0,0 1 0,0 0 0,0-1 0,1 1 0,-1-1 0,0 1 0,1-1 0,0 0 0,-1 0 0,1 1 0,-1-1 0,1 0 0,0 0 0,0-1 0,0 1 0,0 0 0,0-1 0,-1 1 0,1-1 0,0 1 0,0-1 0,0 0 0,0 0 0,0 0 0,4-1 0,11 1 0,0-2 0,0 0 0,0-1 0,0-1 0,0 0 0,22-10 0,2 1 0,-40 13 0,0-1 0,0 0 0,0 1 0,0-1 0,0 1 0,0 0 0,0-1 0,1 1 0,-1 0 0,0 0 0,0 0 0,0 0 0,1 0 0,-1 0 0,0 0 0,0 0 0,0 0 0,0 0 0,1 1 0,-1-1 0,0 1 0,0-1 0,0 0 0,0 1 0,0 0 0,0-1 0,0 1 0,0 0 0,0 0 0,0-1 0,1 2 0,-1 2 0,0-1 0,0 0 0,-1 0 0,1 1 0,-1-1 0,0 0 0,0 1 0,0-1 0,-1 5 0,1 15 0,0-23-77,0 1 0,0-1-1,0 0 1,0 0 0,0 1 0,0-1-1,0 0 1,0 0 0,0 1 0,0-1-1,0 0 1,0 0 0,0 1 0,0-1-1,0 0 1,0 0 0,0 0 0,1 1 0,-1-1-1,0 0 1,0 0 0,0 1 0,0-1-1,0 0 1,1 0 0,-1 0 0,0 0-1,0 1 1,0-1 0,1 0 0,-1 0-1,0 0 1,0 0 0,0 0 0,1 0 0,-1 0-1,0 0 1,0 1 0,1-1 0,-1 0-1,0 0 1,0 0 0,1 0 0,-1 0-1,0 0 1,1 0 0,5 0-7824</inkml:trace>
</inkml:ink>
</file>

<file path=ppt/ink/ink5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5.490"/>
    </inkml:context>
    <inkml:brush xml:id="br0">
      <inkml:brushProperty name="width" value="0.025" units="cm"/>
      <inkml:brushProperty name="height" value="0.025" units="cm"/>
    </inkml:brush>
  </inkml:definitions>
  <inkml:trace contextRef="#ctx0" brushRef="#br0">278 55 6534,'0'0'10896,"1"-9"-5681,-1 7-5054,0-29 3687,0 30-3766,0 0 0,-1 0 0,1 0 0,-1 1 0,1-1 0,-1 0 0,0 1 1,1-1-1,-1 0 0,0 1 0,1-1 0,-1 1 0,0-1 0,0 1 0,1-1 0,-1 1 0,0 0 0,0-1 0,0 1 0,0 0 1,1 0-1,-1 0 0,0-1 0,0 1 0,0 0 0,0 0 0,0 0 0,0 0 0,0 1 0,0-1 0,1 0 0,-1 0 0,0 0 1,0 1-1,0-1 0,0 0 0,1 1 0,-1-1 0,0 1 0,0-1 0,1 1 0,-2 1 0,-8 3 78,0 1 1,0 1-1,1 0 0,0 0 0,0 1 1,1 0-1,-8 10 0,-50 67 437,54-70-542,1 1-1,0 0 0,2 1 0,0 0 0,0 0 1,2 1-1,0 0 0,1 0 0,1 1 0,1-1 1,0 1-1,0 20 0,4-36-54,0 0 0,0 1 0,1-1 0,0 0 0,-1 0 0,1 0 0,0 0 0,0 0 0,1-1 0,-1 1 0,0 0 0,1 0 0,0-1 0,0 1 0,0-1 0,0 1 0,0-1 0,0 0 0,0 0 0,1 0 0,-1 0 0,1 0 0,0-1 0,-1 1 0,1-1 0,0 0 0,0 0 0,0 0 0,0 0 0,0 0 0,0 0 0,0-1 0,5 1 0,-1 0 0,0-1 0,0 0 0,0 0 0,0 0 0,-1-1 0,1 0 0,0 0 0,0-1 0,-1 0 0,1 0 0,-1 0 0,1-1 0,-1 0 0,9-6 0,-8 5 0,-1-1 0,0 0 0,0 0 0,0-1 0,-1 0 0,0 0 0,0 0 0,0-1 0,-1 1 0,0-1 0,0 0 0,-1-1 0,0 1 0,0 0 0,-1-1 0,1 0 0,-2 1 0,1-1 0,0-11 0,-2 19 0,0 0 0,0-1 0,-1 1 0,1-1 0,0 1 0,0 0 0,0-1 0,0 1 0,-1-1 0,1 1 0,0 0 0,0-1 0,0 1 0,-1 0 0,1-1 0,0 1 0,-1 0 0,1-1 0,0 1 0,-1 0 0,1 0 0,0 0 0,-1-1 0,1 1 0,-1 0 0,1 0 0,0 0 0,-1 0 0,1 0 0,-1-1 0,1 1 0,-1 0 0,1 0 0,0 0 0,-1 0 0,1 0 0,-1 0 0,1 1 0,-1-1 0,1 0 0,0 0 0,-1 0 0,1 0 0,-1 0 0,1 1 0,0-1 0,-1 0 0,1 0 0,0 1 0,-1-1 0,1 0 0,-1 1 0,-19 14 0,19-12 0,-1-1 0,1 0 0,-1 1 0,1-1 0,0 1 0,0-1 0,0 1 0,0-1 0,1 1 0,-1 0 0,1-1 0,0 1 0,-1 0 0,1 0 0,0-1 0,1 1 0,-1 0 0,1 2 0,0-3 0,0 0 0,0-1 0,0 1 0,0-1 0,1 0 0,-1 1 0,0-1 0,1 0 0,-1 0 0,1 0 0,-1 0 0,1 0 0,-1 0 0,1 0 0,0 0 0,0-1 0,-1 1 0,1-1 0,0 1 0,0-1 0,0 0 0,0 0 0,-1 0 0,1 0 0,0 0 0,3 0 0,-4 0-165,1-1 1,-1 1-1,1 0 1,0 0-1,-1 0 1,1 0-1,-1 1 1,1-1-1,-1 0 1,1 1-1,-1-1 1,1 1-1,-1-1 1,1 1-1,-1 0 1,0-1-1,1 1 1,-1 0-1,0 0 1,3 2-1,-4-1-378,1 1 0,0-1 0,-1 0 0,1 1 0,-1-1 0,0 0 0,1 1 0,-1-1 0,0 1-1,-1-1 1,1 3 0,-1 15-1795,1-9-3930</inkml:trace>
</inkml:ink>
</file>

<file path=ppt/ink/ink5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5.853"/>
    </inkml:context>
    <inkml:brush xml:id="br0">
      <inkml:brushProperty name="width" value="0.025" units="cm"/>
      <inkml:brushProperty name="height" value="0.025" units="cm"/>
    </inkml:brush>
  </inkml:definitions>
  <inkml:trace contextRef="#ctx0" brushRef="#br0">127 0 1794,'0'0'13036,"-52"81"-10153,32-39-609,-1 2 577,3 1-257,7-3-256,6-2-1377,5-5-801,0-7-192,12-8-1281,0-8-1602,-2-9-1857</inkml:trace>
</inkml:ink>
</file>

<file path=ppt/ink/ink5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6.180"/>
    </inkml:context>
    <inkml:brush xml:id="br0">
      <inkml:brushProperty name="width" value="0.025" units="cm"/>
      <inkml:brushProperty name="height" value="0.025" units="cm"/>
    </inkml:brush>
  </inkml:definitions>
  <inkml:trace contextRef="#ctx0" brushRef="#br0">1 32 13389,'0'0'7030,"9"-5"-3944,2 0-2614,-1 1 0,1 0 1,0 1-1,0 0 0,0 0 1,0 1-1,1 1 0,-1 0 0,1 1 1,-1 0-1,0 0 0,1 1 0,-1 1 1,14 3-1,1 2-187,0 2-1,-1 0 1,25 14 0,-41-19-257,0 1 0,-1 0 0,0 0-1,0 1 1,0 0 0,0 0 0,-1 1 0,0 0 0,-1 0 0,0 1-1,10 14 1,-14-18-21,0 1-1,0-1 0,-1 1 0,1-1 1,-1 1-1,0 0 0,0 0 0,0-1 1,-1 1-1,0 0 0,0 0 1,0 0-1,0 0 0,-1 0 0,0-1 1,0 1-1,0 0 0,-2 4 0,-1-1 19,0-1-1,0 0 0,0 0 0,-1 0 0,0-1 0,0 1 0,-1-1 0,0 0 1,-12 9-1,1-3 19,0 0 0,-1-2 0,0 0 0,0-1 0,-1-1 0,0-1 0,-37 9 0,-16-7-146,35-14-226,36 5 301,0-1 0,0 1 0,0-1 1,0 1-1,0-1 0,0 1 0,0-1 1,0 0-1,0 1 0,1-1 0,-1 0 0,0 0 1,0 0-1,1 0 0,-1 1 0,0-1 1,1 0-1,-1 0 0,1 0 0,-1 0 1,1 0-1,0-1 0,-1 1 0,1-1 1,0-1-391,0 1 1,1 0-1,-1-1 1,1 1 0,-1-1-1,1 1 1,0 0 0,0-1-1,0 1 1,0 0-1,0 0 1,1 0 0,-1 0-1,1 0 1,-1 0 0,1 0-1,0 0 1,0 0-1,2-1 1,47-33-7969,-40 30 5869,34-23-9873</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3:51.014"/>
    </inkml:context>
    <inkml:brush xml:id="br0">
      <inkml:brushProperty name="width" value="0.025" units="cm"/>
      <inkml:brushProperty name="height" value="0.025" units="cm"/>
    </inkml:brush>
  </inkml:definitions>
  <inkml:trace contextRef="#ctx0" brushRef="#br0">0 1 3171,'0'0'416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6.454"/>
    </inkml:context>
    <inkml:brush xml:id="br0">
      <inkml:brushProperty name="width" value="0.025" units="cm"/>
      <inkml:brushProperty name="height" value="0.025" units="cm"/>
    </inkml:brush>
  </inkml:definitions>
  <inkml:trace contextRef="#ctx0" brushRef="#br0">79 55 18578,'0'0'6608,"14"-7"-6282,2-1-83,0 1-1,1 0 1,0 2-1,0 0 1,1 1-1,34-4 1,-37 7 86,-9 0-232,0 0 1,0 1-1,-1-1 1,1 1-1,0 0 1,0 1-1,0-1 1,7 3-1,-13-2-61,0 0 1,1 0-1,-1 0 0,0 0 0,0 0 0,0 0 0,0-1 1,-1 1-1,1 0 0,0 0 0,0 0 0,-1 0 1,1 0-1,0 0 0,-1-1 0,1 1 0,-1 0 0,1 0 1,-1 0-1,1-1 0,-1 1 0,1 0 0,-1-1 1,0 1-1,1 0 0,-2 0 0,-18 14 431,-1-1 1,0-1-1,-1-1 0,0-1 0,-37 13 0,-9 6 104,76-27-571,23 0 0,36 5 0,-61-5 0,0-1 0,-1 1 0,1 0 0,-1 0 0,0 0 0,0 1 0,0 0 0,-1 0 0,1 0 0,-1 0 0,0 1 0,0 0 0,-1 0 0,1 0 0,-1 0 0,0 0 0,0 1 0,-1-1 0,3 8 0,-4-9 0,0 1 0,0 0 0,0 0 0,0 0 0,-1 0 0,1 0 0,-1-1 0,-1 1 0,1 0 0,-1 0 0,0 0 0,0 0 0,0-1 0,0 1 0,-1 0 0,0-1 0,0 1 0,0-1 0,-1 0 0,1 1 0,-1-1 0,0-1 0,-7 8 0,2-4 0,0-1 0,0 0 0,0 0 0,-1-1 0,0 0 0,0 0 0,0-1 0,0 0 0,-1-1 0,0 0 0,1-1 0,-1 0 0,0 0 0,0-1 0,0 0 0,-1-1 0,1 0 0,0-1 0,0 0 0,-11-2 0,20 2-4,-1 1 0,0-1 0,0 1 0,1-1 0,-1 0 0,0 1 0,1-1 0,-1 0 0,1 0 0,-1 0 0,1 0 0,-1-1 0,1 1 0,0 0 0,-1-1 0,1 1 0,0 0 0,0-1 0,0 0 0,0 1 0,0-1 0,1 1 0,-1-1 0,0 0 0,1 0 0,0 1 0,-1-1 0,1 0 0,0 0 0,-1 0 0,1 1 0,0-1 0,1 0 0,-1 0 0,0 0 0,0 1 0,1-1 0,-1 0 0,1 0 0,-1 1 0,1-1 0,0 0 0,0 1 0,0-1 0,0 1 0,0-1 0,0 1 0,0-1 0,0 1 0,1 0 0,-1-1 0,1 1 0,-1 0 0,0 0 0,4-1 0,26-10-3077,11-5-8946,-16 5-3038</inkml:trace>
</inkml:ink>
</file>

<file path=ppt/ink/ink6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6.525"/>
    </inkml:context>
    <inkml:brush xml:id="br0">
      <inkml:brushProperty name="width" value="0.025" units="cm"/>
      <inkml:brushProperty name="height" value="0.025" units="cm"/>
    </inkml:brush>
  </inkml:definitions>
  <inkml:trace contextRef="#ctx0" brushRef="#br0">198 145 14414,'0'0'12780,"-10"68"-11147,-2-26-352,1 3-256,1 3-288,2-2 32,1 0-641,4-1-128,3-9 0,0-4-1602,0-11-1729,9-12-1761,0-9-3172</inkml:trace>
  <inkml:trace contextRef="#ctx0" brushRef="#br0" timeOffset="1">1 39 16944,'0'0'7767,"10"-7"-4590,0 2-2881,-1 0 0,1 1 0,1 0 0,-1 1 0,1 0 0,-1 0 0,1 1 0,0 1 0,0 0 0,-1 0 1,1 1-1,13 1 0,-1 2-148,0 0 1,0 1 0,0 1-1,27 11 1,-38-12-120,0 1-1,0 0 1,0 1 0,-1 0 0,0 1-1,0 1 1,-1-1 0,0 2-1,11 10 1,-19-17-29,0 0 0,0 0 0,0 0 0,0 1 0,-1-1 0,1 0 0,-1 1 0,1-1 0,-1 1 0,0-1 0,0 1 0,0-1 0,0 1 0,-1 0 0,1-1 0,-1 1 0,1 0 0,-1 0 0,0 0 0,0-1 0,0 1 0,-1 0 0,1 0 0,-1-1 0,1 1 0,-1 0 0,0 0 0,0-1 0,0 1 0,-1-1 0,1 1 0,0-1 0,-1 0 0,0 1 0,1-1 0,-1 0 0,0 0 0,0 0 0,0 0 0,0-1 0,-1 1 0,1 0 0,-4 1 0,-8 5 0,0 0 0,0-1 0,-1-1 0,1 0 0,-1-1 0,-22 4 0,36-9-5,-64 10-3748,63-9 3348,-1-1-1,0 0 1,1 1-1,-1-1 1,0 0-1,1 0 1,-1-1-1,0 1 1,1-1-1,-1 1 1,1-1-1,-1 0 1,1 0-1,-1 0 1,1 0-1,0 0 1,-1 0-1,1-1 1,0 1-1,0-1 1,-2-2-1,0-6-12699</inkml:trace>
</inkml:ink>
</file>

<file path=ppt/ink/ink6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49.354"/>
    </inkml:context>
    <inkml:brush xml:id="br0">
      <inkml:brushProperty name="width" value="0.025" units="cm"/>
      <inkml:brushProperty name="height" value="0.025" units="cm"/>
    </inkml:brush>
  </inkml:definitions>
  <inkml:trace contextRef="#ctx0" brushRef="#br0">1 21 21428,'0'0'10538,"85"33"-10089,-32-34-353,0-8-352,-1-6-1955,-8 1-3010,-11-1-4163</inkml:trace>
</inkml:ink>
</file>

<file path=ppt/ink/ink6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51.292"/>
    </inkml:context>
    <inkml:brush xml:id="br0">
      <inkml:brushProperty name="width" value="0.025" units="cm"/>
      <inkml:brushProperty name="height" value="0.025" units="cm"/>
    </inkml:brush>
  </inkml:definitions>
  <inkml:trace contextRef="#ctx0" brushRef="#br0">176 1 9545,'4'70'8158,"9"-3"-3475,-1-23-3365,2-1 0,31 63 0,-31-78-1283,-2 0 0,-2 1 0,0 0 0,-2 0 0,8 59 0,-15-77 10,0 1 0,-1 0 1,-1 0-1,0 0 1,0 0-1,-1-1 1,0 1-1,-1-1 0,-1 1 1,0-1-1,0 0 1,-1 0-1,-1-1 0,0 1 1,0-1-1,-1 0 1,0-1-1,-9 10 1,7-10 218,1 0 1,-2 0-1,1-1 1,-1-1-1,-1 0 1,1 0-1,-1-1 1,0 0 0,-1-1-1,1 0 1,-1-1-1,0 0 1,0-1-1,0 0 1,-1-1-1,1 0 1,-18-1-1,29-1-253,-1 0 0,0 0 0,0 0 0,0 0 0,1-1 0,-1 1 0,0-1-1,0 1 1,1-1 0,-1 0 0,0 1 0,1-1 0,-1 0 0,1 0 0,-1 0 0,1-1-1,0 1 1,-1 0 0,1 0 0,0-1 0,0 1 0,-1-2 0,0-1 6,1 1 0,-1 0-1,1-1 1,0 1 0,0 0 0,1-1 0,-1 0 0,1 1 0,-1-1 0,1-6 0,2-2 9,-1-1 0,1 1 0,1-1 0,0 1 0,9-21 0,7-8-29,2 1 0,2 0 0,52-68 0,103-98-12,-27 34 26,-147 168-6,0 0-4,0 0-1,0 0 1,-1-1 0,1 1-1,-1-1 1,0 0 0,-1 0 0,1 0-1,-1 0 1,0 0 0,0-1-1,0 1 1,-1 0 0,0-1-1,1-8 1,-3 14-2,1-1 0,-1 0 0,1 1 0,-1-1 1,1 0-1,-1 1 0,1-1 0,-1 1 0,0-1 0,1 1 0,-1-1 0,0 1 1,1-1-1,-1 1 0,0 0 0,1-1 0,-1 1 0,0 0 0,0 0 0,0-1 1,1 1-1,-1 0 0,0 0 0,0 0 0,0 0 0,-1 0 0,-29 0-252,23 1 18,3-1-686,-20 1-148,16-3-8013,8-4 2441</inkml:trace>
</inkml:ink>
</file>

<file path=ppt/ink/ink6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52.098"/>
    </inkml:context>
    <inkml:brush xml:id="br0">
      <inkml:brushProperty name="width" value="0.025" units="cm"/>
      <inkml:brushProperty name="height" value="0.025" units="cm"/>
    </inkml:brush>
  </inkml:definitions>
  <inkml:trace contextRef="#ctx0" brushRef="#br0">75 0 15503,'0'0'10095,"-8"8"-8659,1 0-1254,1-1 0,1 1 0,-1 1 1,1-1-1,0 1 0,1 0 0,0 0 1,1 0-1,0 0 0,0 1 1,1-1-1,0 1 0,-1 11 0,-5 93 624,8 174 1,0-284-801,0 1 1,0-1-1,0 0 1,1 0-1,0 0 1,0 0-1,0 0 1,0-1-1,0 1 1,1 0-1,0 0 1,0-1 0,0 1-1,3 3 1,-3-6 14,0 1 0,0-1 0,0 1 0,0-1 0,0 0 0,0 0 0,1 0 0,-1 0 0,0-1 0,1 1 0,-1 0 0,1-1 1,-1 0-1,0 1 0,1-1 0,-1 0 0,1-1 0,-1 1 0,1 0 0,-1-1 0,1 1 0,-1-1 0,0 0 0,1 1 0,1-3 0,8-1 15,-1-2 0,0 1 0,-1-2 0,1 1 0,-1-1 0,-1-1 0,14-13-1,-3 2 12,-2-1 0,22-31 0,-40 60 33,-1 38 182,1-45-254,0 0 0,0 0 0,0 0 0,0 0 0,1 0 0,-1 0 1,0 0-1,1 0 0,-1 0 0,1 0 0,0 0 0,0-1 0,0 1 0,0 0 1,0 0-1,0-1 0,0 1 0,2 1 0,2-1-8,-1 0 0,1-1 0,-1 1 0,1-1 0,0-1 0,-1 1 0,1-1 0,0 1 0,0-1 0,-1 0 0,1-1 0,0 1 0,0-1 0,-1 0 0,1-1 0,0 1 0,-1-1 0,7-2 0,5-5 0,1-1 0,-2 0 0,22-18 0,2-1 0,-39 29 0,0 0 0,0 0 0,0 0 0,1 0 0,-1 0 0,0 0 0,0-1 0,0 1 0,1 0 0,-1 0 0,0 0 0,0 0 0,1 0 0,-1 0 0,0 0 0,0 0 0,1 0 0,-1 0 0,0 0 0,0 0 0,1 0 0,-1 0 0,0 0 0,0 0 0,1 0 0,-1 1 0,0-1 0,0 0 0,0 0 0,1 0 0,-1 0 0,0 0 0,0 1 0,0-1 0,1 0 0,-1 0 0,0 0 0,0 1 0,0-1 0,0 0 0,0 0 0,1 0 0,-1 1 0,0-1 0,0 0 0,0 0 0,0 1 0,0-1 0,0 0 0,0 0 0,0 1 0,0-1 0,1 25 0,-7 23 0,3-32 0,1 0 0,0 1 0,1-1 0,1 1 0,2 19 0,11-19-2593,-13-16 2446,1-1 1,-1 0 0,0 0-1,0 1 1,1-1 0,-1 0-1,0 1 1,1-1-1,-1 0 1,0 0 0,0 0-1,1 1 1,-1-1 0,1 0-1,-1 0 1,0 0-1,1 0 1,-1 0 0,0 0-1,1 0 1,-1 0 0,0 0-1,1 0 1,-1 0-1,1 0 1,-1 0 0,0 0-1,1 0 1,-1 0 0,0 0-1,1 0 1,-1 0-1,0-1 1,1 1 0,-1 0-1,0 0 1,1 0-1,-1-1 1,0 1 0,1 0-1,-1 0 1,0-1 0,0 1-1,1 0 1,-1 0-1,0-1 1,0 1 0,0 0-1,0-1 1,1 1 0,-1 0-1,0-1 1,3-13-12565</inkml:trace>
</inkml:ink>
</file>

<file path=ppt/ink/ink6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58.656"/>
    </inkml:context>
    <inkml:brush xml:id="br0">
      <inkml:brushProperty name="width" value="0.025" units="cm"/>
      <inkml:brushProperty name="height" value="0.025" units="cm"/>
    </inkml:brush>
  </inkml:definitions>
  <inkml:trace contextRef="#ctx0" brushRef="#br0">1 0 23286,'0'0'5125,"1"50"-3235,-1-15-673,0 12-801,4 6-320,8 6-64,8 0-256,-2 1-288,-3-5-641,-5-9-833,-8-7-1153,-2-10 1089,-11-11 640,-9-14-1889,-3-4-3491</inkml:trace>
</inkml:ink>
</file>

<file path=ppt/ink/ink6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8:58.999"/>
    </inkml:context>
    <inkml:brush xml:id="br0">
      <inkml:brushProperty name="width" value="0.025" units="cm"/>
      <inkml:brushProperty name="height" value="0.025" units="cm"/>
    </inkml:brush>
  </inkml:definitions>
  <inkml:trace contextRef="#ctx0" brushRef="#br0">0 17 18834,'0'0'5061,"13"-3"-3433,25-3-838,1 2 1,-1 1 0,1 3 0,0 1-1,-1 1 1,64 13 0,-55-5-637,-1 1 0,0 3 0,-1 2 0,0 1 0,53 31 0,-86-42-146,0 1 0,-1 1 0,0 0 0,0 0 0,-1 1-1,0 1 1,-1 0 0,0 0 0,-1 1 0,0 0 0,0 0 0,-1 1 0,6 12-1,-9-14 4,-1 0-1,0 0 0,-1 0 0,1 1 0,-2-1 1,0 0-1,0 1 0,-1 0 0,0-1 0,-1 1 1,0-1-1,0 1 0,-1-1 0,-1 0 0,0 0 0,0 0 1,-6 13-1,-2-3 8,0-1 0,-1 0-1,-1-1 1,0 0 0,-1 0 0,-2-2 0,1 0 0,-2-1 0,0 0-1,-1-1 1,0-2 0,-1 1 0,0-2 0,-1-1 0,-34 13-1,11-7 13,-1-2-1,0-1 1,-1-3-1,0-2 0,-1-2 1,-73 1-1,113-6 3,0-1 0,0 0-1,0-1 1,0 1 0,1-1 0,-1-1-1,0 1 1,1-1 0,-1 0 0,-5-2 0,10 3-50,0 0 1,0 1-1,0-1 1,0 0-1,0 0 1,0 0-1,0 0 1,1 0-1,-1 0 1,0 0-1,0 0 1,1 0-1,-1-1 1,1 1-1,-1 0 1,1 0-1,0 0 1,-1-1-1,1 0 1,0-1-100,0 0 1,0 0-1,0 0 1,1 0-1,0 0 1,-1 0-1,1 1 1,0-1-1,0 0 0,0 0 1,3-4-1,29-35-9465,12-6-11756</inkml:trace>
</inkml:ink>
</file>

<file path=ppt/ink/ink6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1.112"/>
    </inkml:context>
    <inkml:brush xml:id="br0">
      <inkml:brushProperty name="width" value="0.025" units="cm"/>
      <inkml:brushProperty name="height" value="0.025" units="cm"/>
    </inkml:brush>
  </inkml:definitions>
  <inkml:trace contextRef="#ctx0" brushRef="#br0">2 21 11819,'0'12'1564,"0"-2"-1246,-1 3 210,0-1 0,1 1-1,1-1 1,0 0 0,5 19-1,-5-27-440,0 0 0,1 0 0,-1-1 0,1 1-1,0 0 1,0 0 0,0-1 0,1 0 0,-1 1 0,1-1-1,0 0 1,0 0 0,0 0 0,0-1 0,1 1 0,-1-1-1,1 0 1,-1 1 0,1-2 0,0 1 0,0 0 0,0-1-1,4 1 1,10 2 52,1-1-1,-1 0 1,1-2 0,-1 0-1,1-2 1,-1 0-1,1 0 1,-1-2 0,1 0-1,-1-2 1,19-6 0,28-13 79,104-54 0,-34 13-22,-124 60-35,0 1 1,1 0 0,-1 0 0,24-3-1,-32 7-115,0-1-1,0 1 0,0 0 1,0 0-1,-1 1 1,1-1-1,0 0 0,0 1 1,0 0-1,-1 0 1,1 0-1,0 0 0,-1 0 1,1 0-1,-1 1 0,1-1 1,-1 1-1,0-1 1,0 1-1,0 0 0,0 0 1,0 0-1,0 0 1,0 1-1,-1-1 0,3 4 1,0 1 31,1 0 0,0 0 0,0-1 1,1 1-1,0-1 0,0 0 0,0-1 1,1 1-1,-1-1 0,2-1 0,-1 1 0,0-1 1,1 0-1,0-1 0,-1 0 0,1 0 1,1-1-1,10 2 0,14 1 3,0-2 0,0-1 0,49-3 0,29 1-63,-93 2 93,1 1-1,0 2 1,-1 0 0,0 0 0,21 11-1,6 1 947,-32-13-962,1-1 0,-1 0 1,1-1-1,-1-1 0,1 0 0,0-1 1,0 0-1,-1-1 0,21-4 1,44-14-1853,-6-8-3737,-22 3-2630</inkml:trace>
</inkml:ink>
</file>

<file path=ppt/ink/ink6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1.935"/>
    </inkml:context>
    <inkml:brush xml:id="br0">
      <inkml:brushProperty name="width" value="0.025" units="cm"/>
      <inkml:brushProperty name="height" value="0.025" units="cm"/>
    </inkml:brush>
  </inkml:definitions>
  <inkml:trace contextRef="#ctx0" brushRef="#br0">59 52 6438,'-9'-1'160,"-1"2"-164,6-1 1,1 0 0,-1 0-1,1 0 1,0 0 0,-1 0-1,1-1 1,-1 1 0,1-1-1,-6-2 1,12 10 8964,2 8-5809,14 25-1273,-10-32-1593,-1 0 0,1-1 1,1-1-1,-1 1 0,1-2 0,0 1 0,0-1 1,1-1-1,0 0 0,-1 0 0,1-1 1,1-1-1,-1 0 0,15 1 0,14 0 34,0-1 0,71-8 0,-59-1-248,1-4 0,81-26 1,-90 23-51,0 2 1,1 1 0,0 3 0,54-4 0,-88 13 145,1 0-1,0 1 1,-1 0 0,0 0 0,1 2 0,-1-1-1,0 1 1,13 7 0,-11-5 50,0 0 0,0-1 0,1-1 0,-1 0 0,16 1 0,3-3-70,-1-1 0,1-2-1,-1-1 1,1-1 0,59-15-1,-20-2-2221,96-41 1,-137 47-3186,-7 1-3261</inkml:trace>
</inkml:ink>
</file>

<file path=ppt/ink/ink6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2.762"/>
    </inkml:context>
    <inkml:brush xml:id="br0">
      <inkml:brushProperty name="width" value="0.025" units="cm"/>
      <inkml:brushProperty name="height" value="0.025" units="cm"/>
    </inkml:brush>
  </inkml:definitions>
  <inkml:trace contextRef="#ctx0" brushRef="#br0">0 0 3011,'0'0'14152,"1"11"-12011,-2-5-1887,1-1 0,1 0 1,-1 1-1,1-1 0,0 0 1,0 1-1,0-1 0,1 0 0,0 0 1,0 0-1,0 0 0,1-1 1,0 1-1,-1 0 0,2-1 1,-1 0-1,0 0 0,1 0 1,0 0-1,0 0 0,0-1 1,0 0-1,1 0 0,7 4 1,1-1-83,1-2 1,0 0 0,0 0-1,0-2 1,1 0 0,-1 0-1,1-1 1,-1-1 0,23-2-1,0-3-108,0-1-1,53-15 0,-47 8-40,-17 5 2,-1 0 0,2 2 0,38-4 0,-62 10-30,1 1 0,-1-1 0,1 1 0,-1 0-1,1 0 1,-1 1 0,0-1 0,0 1 0,1-1 0,-1 1 0,0 0 0,-1 0 0,1 0 0,0 1 0,0-1 0,-1 1 0,0-1 0,1 1-1,-1 0 1,0 0 0,2 4 0,30 30 170,-22-31-89,0 0 0,0 0 0,1-1 0,-1 0 0,1-1 0,0-1 0,0 0 0,1 0 0,19 0 0,20-1 166,55-4 0,-87 1-237,25-3-70,1-1 1,-1-2-1,0-3 0,0-1 0,78-31 0,-122 41-47,30-16-775,-31 16 678,0 1 0,0-1 0,0 1 0,-1-1 1,1 0-1,0 0 0,-1 1 0,1-1 0,-1 0 0,1 0 1,-1 0-1,1 0 0,-1 1 0,1-1 0,-1 0 1,0 0-1,1 0 0,-1 0 0,0 0 0,0 0 0,0 0 1,0 0-1,0 0 0,0 0 0,0 0 0,0 0 1,0 0-1,-1 0 0,1 0 0,0 0 0,0 0 0,-2-1 1,-14-19-9209</inkml:trace>
</inkml:ink>
</file>

<file path=ppt/ink/ink6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6.097"/>
    </inkml:context>
    <inkml:brush xml:id="br0">
      <inkml:brushProperty name="width" value="0.025" units="cm"/>
      <inkml:brushProperty name="height" value="0.025" units="cm"/>
    </inkml:brush>
  </inkml:definitions>
  <inkml:trace contextRef="#ctx0" brushRef="#br0">32 679 11082,'-8'18'340,"4"-11"-90,1 0 1,0 0-1,0 1 0,0-1 0,1 1 1,0-1-1,1 1 0,0 0 0,0 0 0,0 0 1,1 0-1,1 9 0,0-16-148,0 1 0,-1 0 0,1-1 0,0 1-1,0-1 1,1 1 0,-1-1 0,0 0 0,0 1 0,1-1-1,-1 0 1,1 0 0,-1 0 0,1 0 0,-1 0 0,1 0-1,0-1 1,-1 1 0,1-1 0,0 1 0,0-1 0,0 1-1,-1-1 1,4 0 0,50 2 1119,-39-2-883,86-5 467,101-18 0,16-1 516,425 9 237,3 36 813,144 0-753,127-62 314,-898 40-1852,37-6 113,-54 7-162,1-1-1,0 0 0,-1 0 1,1 0-1,-1 0 0,0-1 1,1 0-1,-1 1 0,0-1 1,0 0-1,0-1 0,3-1 1,-5-1 10,1 1 1,-1 0 0,1-1 0,-1 1 0,0-1-1,-1 0 1,1 1 0,-1-1 0,0 1 0,0-1-1,-1 0 1,0-6 0,0-10 18,4-3-45,1 0 0,1 0 0,1 1 0,1 0 0,18-40 0,5-16 2,-21 52 54,-1-2 1,-1 1 0,-1-1 0,1-36 0,-6 55-47,-1-1 1,-1 1-1,1-1 1,-2 1-1,0-1 1,0 1-1,0-1 1,-2 1-1,1 0 1,-1 1-1,-1-1 1,1 1 0,-2-1-1,-11-15 1,-21-19 48,38 43-266,27 15-10314,-4-7 294</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6.815"/>
    </inkml:context>
    <inkml:brush xml:id="br0">
      <inkml:brushProperty name="width" value="0.025" units="cm"/>
      <inkml:brushProperty name="height" value="0.025" units="cm"/>
    </inkml:brush>
  </inkml:definitions>
  <inkml:trace contextRef="#ctx0" brushRef="#br0">45 1 19603,'0'0'11344,"-1"13"-10266,-16 99-591,6-45-360,-5 104 1,19-190-5636,1-17-6489,-4 6 6120</inkml:trace>
</inkml:ink>
</file>

<file path=ppt/ink/ink6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6.797"/>
    </inkml:context>
    <inkml:brush xml:id="br0">
      <inkml:brushProperty name="width" value="0.025" units="cm"/>
      <inkml:brushProperty name="height" value="0.025" units="cm"/>
    </inkml:brush>
  </inkml:definitions>
  <inkml:trace contextRef="#ctx0" brushRef="#br0">1 849 10954,'0'0'4928,"13"-1"-3775,407 24 5589,-121-1-5322,620-15-400,-350-46-893,-437 20-98,0-6 0,156-51-1,-254 65 289,-1-1 0,-1-1 0,46-26 0,-66 31-63,-1 0-1,1 0 0,-2-1 1,1-1-1,-1 0 0,-1 0 1,0-1-1,0 0 0,-1 0 1,0-1-1,8-18 0,-7 8-193,0-1-1,-2 1 1,-1-1-1,-1-1 0,0 1 1,1-29-1,-4 16-39,-2 1 1,-1-1-1,-8-53 0,7 77-32,0 0 0,0 0 1,-1 1-1,-1-1 0,0 1 0,0-1 1,-1 1-1,-1 1 0,-10-17 0,14 25-272,1 1 0,-1 0-1,0 0 1,1 0-1,-1 0 1,0 0 0,0 0-1,0 0 1,0 1-1,0-1 1,0 0 0,0 1-1,0 0 1,0-1-1,0 1 1,0 0 0,0 0-1,0 0 1,-3 1-1,-5-1-2499,-13 0-5383</inkml:trace>
</inkml:ink>
</file>

<file path=ppt/ink/ink6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7.668"/>
    </inkml:context>
    <inkml:brush xml:id="br0">
      <inkml:brushProperty name="width" value="0.025" units="cm"/>
      <inkml:brushProperty name="height" value="0.025" units="cm"/>
    </inkml:brush>
  </inkml:definitions>
  <inkml:trace contextRef="#ctx0" brushRef="#br0">0 0 18770,'0'0'8840,"2"10"-7281,0 1-1277,2 8 159,0 1 0,2-1 0,0 0-1,10 22 1,-14-36-401,1-1 0,-1 1-1,0-1 1,1 0-1,0 0 1,0 0-1,0 0 1,1-1-1,-1 1 1,1-1 0,0 0-1,0 0 1,0 0-1,0 0 1,1-1-1,-1 0 1,1 0-1,-1 0 1,1 0-1,0-1 1,0 0 0,-1 0-1,1 0 1,6 0-1,-2-1-33,-1-1 0,0 1 0,1-2 0,-1 1 0,0-1 0,0 0 0,0-1 0,0 0 0,0 0 0,7-5 0,5-4 8,-1-1 1,21-19-1,37-23 0,-75 54-14,-1 0 0,1 0 0,-1 0 0,1 0 0,-1 0 0,1 0 0,-1 1 0,1-1 0,0 1 0,0-1 0,-1 1 0,1 0 0,0 0 0,0-1 0,-1 1 0,1 0 0,0 1 0,0-1 0,-1 0 0,1 0 0,0 1 0,0-1 0,2 2 0,-2-1 0,-1 1 0,1-1 0,-1 1 0,0 0 0,0-1 0,1 1 0,-1 0 0,0 0 0,0 0 0,-1 0 0,1 0 0,0 0 0,-1 0 0,1 0 0,-1 0 0,1 4 0,0 10 0,-1 0 0,0 1 0,-5 30 0,4-46 0,-8 35 3,7-31-5,0 0 0,0 0 1,1 1-1,0-1 0,0 1 0,0-1 0,1 1 0,0-1 0,0 7 0,0-11-41,1-1 1,-1 0-1,0 0 0,1 1 0,-1-1 1,0 0-1,1 0 0,-1 0 1,0 1-1,1-1 0,-1 0 1,0 0-1,1 0 0,-1 0 1,1 0-1,-1 0 0,0 0 0,1 0 1,-1 0-1,1 0 0,-1 0 1,0 0-1,1 0 0,-1 0 1,0 0-1,1 0 0,-1-1 0,1 1 1,-1 0-1,0 0 0,1 0 1,-1-1-1,0 1 0,1 0 1,-1 0-1,0-1 0,0 1 0,1 0 1,-1-1-1,0 1 0,0-1 1,15-11-3023,-1-11-3208,0-7-3720</inkml:trace>
</inkml:ink>
</file>

<file path=ppt/ink/ink6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7.997"/>
    </inkml:context>
    <inkml:brush xml:id="br0">
      <inkml:brushProperty name="width" value="0.025" units="cm"/>
      <inkml:brushProperty name="height" value="0.025" units="cm"/>
    </inkml:brush>
  </inkml:definitions>
  <inkml:trace contextRef="#ctx0" brushRef="#br0">1 164 11115,'0'0'9390,"9"5"-5990,-5-2-3138,0 0-1,0-1 0,0 1 1,0-1-1,1 0 1,-1 0-1,1-1 0,-1 0 1,1 1-1,0-1 0,0-1 1,-1 1-1,1-1 1,0 0-1,0 0 0,0 0 1,0-1-1,-1 1 0,1-1 1,0 0-1,-1-1 1,1 1-1,-1-1 0,1 0 1,6-4-1,2-2-127,-1-1-1,0-1 1,0 1-1,14-18 1,-22 23-79,-1 0 0,1-1 0,-1 1 0,0 0 0,0-1 0,-1 0 0,1 0 0,-1 0 0,0 0 0,-1 0 0,1 0 0,-1 0 0,0-1 0,0 1 0,0-10 0,-1 13-44,-1 1 0,1 0 0,-1-1 0,1 1 0,-1 0-1,1 0 1,-1 0 0,0-1 0,0 1 0,0 0 0,1 0 0,-1 0 0,0 0-1,0 0 1,-1 0 0,1 1 0,0-1 0,0 0 0,0 0 0,0 1 0,-1-1 0,1 1-1,0-1 1,-1 1 0,1 0 0,0-1 0,-1 1 0,1 0 0,0 0 0,-1 0-1,1 0 1,-2 0 0,-3 0 12,0 0 0,0 0-1,0 1 1,1 0 0,-1 0-1,-10 3 1,6 1-23,1-1 0,0 2 0,0-1 0,1 2 0,-1-1 0,1 1 0,1 0 0,0 0 0,0 1 0,0 0 0,1 1 0,-10 15 0,9-12 0,1 0 0,0 0 0,0 1 0,1 0 0,1 0 0,0 0 0,1 1 0,0-1 0,0 18 0,3-28 1,0-1-1,0 1 1,0 0-1,0 0 1,1-1-1,-1 1 1,1-1-1,0 1 1,0 0-1,0-1 1,0 0 0,0 1-1,1-1 1,-1 0-1,1 1 1,-1-1-1,1 0 1,0 0-1,0 0 1,0 0-1,0-1 1,0 1 0,0 0-1,0-1 1,1 0-1,-1 1 1,1-1-1,-1 0 1,1 0-1,-1 0 1,1-1 0,-1 1-1,4 0 1,11 1-101,-1 0 1,1-1-1,-1-1 1,24-2-1,-15 0-248,43-5-5360,-23-6-2544,-12-1-4891</inkml:trace>
</inkml:ink>
</file>

<file path=ppt/ink/ink6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8.916"/>
    </inkml:context>
    <inkml:brush xml:id="br0">
      <inkml:brushProperty name="width" value="0.025" units="cm"/>
      <inkml:brushProperty name="height" value="0.025" units="cm"/>
    </inkml:brush>
  </inkml:definitions>
  <inkml:trace contextRef="#ctx0" brushRef="#br0">30 27 15086,'0'0'9444,"-4"11"-8318,-17 78 1109,19-78-2053,1 0 1,0-1-1,1 1 1,0 0-1,0-1 0,1 1 1,5 18-1,-6-26-153,1-1-1,0 0 0,0 0 1,0 1-1,0-1 0,1 0 0,-1 0 1,1 0-1,-1-1 0,1 1 0,-1 0 1,1 0-1,0-1 0,0 1 1,0-1-1,0 0 0,0 1 0,0-1 1,4 1-1,-1 0 28,-1-1-1,1 0 1,-1-1 0,1 1-1,0-1 1,-1 0-1,1 0 1,-1-1 0,10-1-1,-2-1 51,0 0-1,-1-1 0,1 0 0,-1-1 0,1-1 0,19-12 0,-9 0-40,-1-1 1,0-1-1,32-40 0,-40 45-59,-13 15-7,0-1 1,0 1-1,0 0 0,0 0 1,0 0-1,0 0 0,0-1 1,0 1-1,0 0 0,0 0 1,1 0-1,-1 0 0,0 0 1,0 0-1,0-1 0,0 1 1,0 0-1,1 0 0,-1 0 1,0 0-1,0 0 0,0 0 1,0 0-1,1 0 0,-1 0 0,0 0 1,0 0-1,0 0 0,0 0 1,1 0-1,-1 0 0,0 0 1,0 0-1,0 0 0,0 0 1,1 0-1,-1 0 0,0 0 1,0 0-1,0 0 0,0 0 1,1 0-1,-1 0 0,0 0 1,0 1-1,0-1 0,0 0 1,0 0-1,1 0 0,-1 0 1,0 0-1,0 0 0,0 1 1,0-1-1,0 0 0,0 0 0,0 0 1,0 0-1,0 1 0,0-1 1,0 0-1,0 0 0,1 0 1,-1 0-1,0 1 0,1 21-95,-5 28-30,2-35 132,0-1 0,1 1 0,1 0-1,0 0 1,4 27 0,-3-39 17,0 0-1,0 1 1,0-1-1,0 0 1,0 0 0,1 0-1,0 0 1,-1 0-1,1 0 1,0 0 0,1 0-1,-1-1 1,0 1-1,1-1 1,-1 0 0,1 1-1,0-1 1,0 0-1,0-1 1,0 1 0,0-1-1,0 1 1,0-1-1,0 0 1,1 0 0,-1 0-1,0 0 1,1-1-1,-1 1 1,1-1 0,3 0-1,0 0 3,0 0 0,1-1 0,-1 0-1,0 0 1,0-1 0,0 1 0,1-2 0,-2 1-1,1-1 1,0 0 0,-1 0 0,1-1-1,-1 0 1,0 0 0,0 0 0,0-1 0,-1 0-1,0 0 1,0 0 0,5-8 0,-4 6-8,-1-1 1,0 0-1,0 0 1,-1-1-1,0 0 1,0 1-1,-1-1 1,-1 0-1,1-1 1,-1 1-1,-1 0 1,0-1-1,0 1 1,-1-1-1,-1-14 1,0 18-18,-1 1 0,0 0 0,0-1 0,-1 1 0,1 0 0,-1 0 0,0 1 0,-1-1 0,1 1 0,-1-1 0,0 1 0,-5-5 0,-3-2 0,0 1 0,0 0 0,-17-9 0,16 14-3454,19 12-5381,17 6-4532</inkml:trace>
</inkml:ink>
</file>

<file path=ppt/ink/ink6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09.773"/>
    </inkml:context>
    <inkml:brush xml:id="br0">
      <inkml:brushProperty name="width" value="0.025" units="cm"/>
      <inkml:brushProperty name="height" value="0.025" units="cm"/>
    </inkml:brush>
  </inkml:definitions>
  <inkml:trace contextRef="#ctx0" brushRef="#br0">38 1 12748,'0'0'12081,"-2"11"-10287,-4 16-688,-18 107 2307,21-115-3171,1 0 1,2 1-1,0-1 0,1 0 1,3 23-1,-3-39-238,-1 0-1,1 0 1,0 0-1,0 0 1,0 0-1,1 0 1,-1 0-1,1-1 1,-1 1-1,1 0 1,0-1-1,0 1 1,0-1-1,0 0 1,0 0-1,1 0 1,-1 0-1,1 0 1,-1 0-1,1 0 1,0-1-1,0 0 1,0 1-1,0-1 1,0 0-1,0 0 1,0-1-1,0 1 1,0-1 0,0 1-1,0-1 1,0 0-1,0 0 1,1 0-1,-1-1 1,0 1-1,4-2 1,1 0-1,0 0-1,0 0 1,0-1 0,0 0 0,0 0 0,0-1 0,-1 0 0,0 0 0,0-1-1,0 0 1,0 0 0,10-12 0,-9 6-3,0 0 0,-2 0 0,1-1 0,-1 0 0,-1 0 0,0 0 0,-1-1 0,0 0 0,-1 0 0,0 0 0,-1 0 0,-1 0 0,0 0 0,-1-1 0,-2-22 0,1 33 0,0 0 0,0 0 0,0-1 0,0 1 0,0 0 0,-1 0 0,1 1 0,-1-1 0,0 0 0,0 0 0,0 1 0,0-1 0,0 1 0,-1 0 0,1 0 0,-5-4 0,6 5 0,0 1 0,0-1 0,0 0 0,0 1 0,0-1 0,0 1 0,0-1 0,0 1 0,0-1 0,0 1 0,-1 0 0,1-1 0,0 1 0,0 0 0,0 0 0,-1 0 0,1 0 0,0 0 0,0 0 0,0 0 0,0 1 0,-1-1 0,1 0 0,0 1 0,0-1 0,0 0 0,0 1 0,0 0 0,0-1 0,0 1 0,0-1 0,0 1 0,0 0 0,0 0 0,0 0 0,1 0 0,-1-1 0,0 1 0,0 0 0,1 0 0,-1 0 0,1 0 0,-1 1 0,1-1 0,-1 2 0,0-2-26,1-1 0,0 1-1,0 0 1,0 0 0,-1-1 0,1 1 0,0 0-1,0-1 1,0 1 0,0 0 0,0 0 0,0-1-1,0 1 1,0 0 0,1 0 0,-1-1 0,0 1-1,0 0 1,1-1 0,-1 1 0,0 0 0,1-1-1,-1 1 1,0 0 0,1-1 0,-1 1 0,1-1-1,-1 1 1,1-1 0,0 1 0,-1-1 0,1 1-1,-1-1 1,1 0 0,0 1 0,37 7-2329,-22-7 324,0-1 1,29-5-1,-6-6-5635,3-5-8045</inkml:trace>
</inkml:ink>
</file>

<file path=ppt/ink/ink6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0.347"/>
    </inkml:context>
    <inkml:brush xml:id="br0">
      <inkml:brushProperty name="width" value="0.025" units="cm"/>
      <inkml:brushProperty name="height" value="0.025" units="cm"/>
    </inkml:brush>
  </inkml:definitions>
  <inkml:trace contextRef="#ctx0" brushRef="#br0">175 37 16656,'-13'4'3229,"1"-1"-2406,-5 1 495,0 1-1,1 0 1,0 1-1,-21 11 1,34-16-1228,0 1 0,0-1 1,0 1-1,1 0 0,-1 0 0,1 0 1,-1 0-1,1 0 0,-1 0 0,1 1 1,0-1-1,0 1 0,0-1 0,1 1 1,-1 0-1,0 0 0,1 0 0,0 0 1,0 0-1,0 0 0,0 0 0,0 0 1,1 1-1,-1-1 0,1 0 0,0 0 1,0 1-1,0-1 0,1 0 0,-1 0 0,1 0 1,1 5-1,-1-6-61,0-1 1,0 1-1,0-1 1,0 1-1,1-1 0,-1 1 1,1-1-1,-1 0 1,1 0-1,0 1 0,-1-1 1,1-1-1,0 1 1,0 0-1,-1 0 0,1-1 1,0 1-1,0-1 1,0 1-1,0-1 1,0 0-1,4 0 0,53 1 570,-43-2-545,53 0 55,78 3-111,-143-1 4,-1-1 1,0 1-1,1 0 1,-1 0-1,0 0 1,0 0-1,0 0 1,0 1-1,0 0 1,0-1-1,0 1 1,0 0-1,-1 0 1,4 4-1,6 4 126,-10-8-111,0-1-1,0 0 1,0-1-1,0 1 0,1 0 1,-1-1-1,0 1 0,0-1 1,0 1-1,1-1 0,-1 0 1,0 0-1,0 0 0,1 0 1,-1-1-1,0 1 0,0-1 1,0 1-1,1-1 0,-1 0 1,0 1-1,0-1 0,0 0 1,0-1-1,0 1 0,0 0 1,-1 0-1,4-4 0,4-2 68,-1 0-1,0-1 1,0 0-1,9-12 1,-10 7-84,1 0 0,-2-1 0,0 0 0,5-18 0,1 1 0,-8 25 0,-1 8 0,-1 1 0,0 0 0,0 0 0,1-1 0,0 1 0,-1 0 0,1-1 0,0 0 0,0 1 0,0-1 0,0 0 0,1-1 0,-1 1 0,0-1 0,1 1 0,-1-1 0,1 0 0,0 0 0,-1 0 0,1-1 0,0 1 0,-1-1 0,6 0 0,1 0 0,0 1 0,0-1 0,0-1 0,0 0 0,0 0 0,0-1 0,13-4 0,-19 4 0,1 0 0,0 0 0,0-1 0,-1 0 0,0 0 0,1 0 0,-1 0 0,0-1 0,-1 0 0,1 1 0,-1-1 0,1-1 0,-1 1 0,0 0 0,-1-1 0,1 1 0,-1-1 0,0 0 0,2-6 0,-20 31 0,10-6 0,0 0 0,1 0 0,1 0 0,0 1 0,1 0 0,0-1 0,1 1 0,1 20 0,7-17-2614,-5-17 2360,-1-1 1,1 1-1,-1-1 1,1 0-1,0 1 1,-1-1-1,1 1 0,0-1 1,-1 0-1,1 1 1,0-1-1,0 0 1,-1 0-1,1 0 1,0 1-1,0-1 1,-1 0-1,1 0 0,0 0 1,0 0-1,0-1 1,-1 1-1,1 0 1,0 0-1,0 0 1,-1 0-1,1-1 1,0 1-1,-1 0 0,1-1 1,0 1-1,-1-1 1,1 1-1,0-1 1,-1 1-1,2-1 1,11-17-9565</inkml:trace>
</inkml:ink>
</file>

<file path=ppt/ink/ink6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0.719"/>
    </inkml:context>
    <inkml:brush xml:id="br0">
      <inkml:brushProperty name="width" value="0.025" units="cm"/>
      <inkml:brushProperty name="height" value="0.025" units="cm"/>
    </inkml:brush>
  </inkml:definitions>
  <inkml:trace contextRef="#ctx0" brushRef="#br0">23 0 11659,'0'0'11499,"-22"54"-10250,23-33-897,17 2-223,1-4-1218,3 1-2787,-1-4-3203</inkml:trace>
</inkml:ink>
</file>

<file path=ppt/ink/ink6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1.409"/>
    </inkml:context>
    <inkml:brush xml:id="br0">
      <inkml:brushProperty name="width" value="0.025" units="cm"/>
      <inkml:brushProperty name="height" value="0.025" units="cm"/>
    </inkml:brush>
  </inkml:definitions>
  <inkml:trace contextRef="#ctx0" brushRef="#br0">151 246 20307,'0'0'9887,"-11"-2"-9471,7 1-402,1 1-1,-1-1 0,1 1 1,-1 0-1,1 0 0,-1 0 1,1 0-1,-1 0 0,1 1 1,0 0-1,-1 0 0,1 0 1,-1 0-1,-2 2 0,1 0 35,0 0-1,1 1 0,-1-1 1,1 1-1,0 1 0,0-1 1,1 0-1,-1 1 0,1 0 1,-4 7-1,1-3 73,2 0-1,-1 0 1,1 0 0,0 0-1,1 1 1,0-1 0,1 1-1,0 0 1,0 0 0,1 0-1,1 19 1,0-27-120,0-1 0,0 1 0,1-1 0,-1 0 0,1 1 0,0-1 0,-1 1 0,1-1 0,0 0 0,0 1 0,0-1 0,0 0 0,0 0 0,0 0 0,0 0 0,0 0 0,0 0 0,1 0 0,-1 0 0,0 0 0,1 0 0,-1-1 0,0 1 0,1-1 0,-1 1 0,1-1 0,-1 1 0,1-1 0,-1 0 0,1 0 0,-1 0 0,1 1 0,-1-2 0,1 1 0,0 0 0,-1 0 0,1 0 0,-1-1 0,2 0 0,4 0 0,0 0 0,-1-1 0,1 0 0,-1-1 0,1 1 0,-1-1 0,10-6 0,8-9 0,-2-1 0,-1-1 0,0-1 0,-1-1 0,-2 0 0,32-50 0,-60 89-144,2 0-1,0 0 1,-6 20-1,12-29-1,0-1 0,0 0-1,0 1 1,1-1 0,0 1 0,0-1-1,1 1 1,0 0 0,1-1 0,-1 1-1,3 8 1,-2-15-69,-1 0 1,1 0-1,-1 1 0,1-1 0,0 0 0,-1 0 1,1 0-1,0 0 0,0 0 0,0-1 1,0 1-1,0 0 0,0 0 0,0 0 1,0-1-1,0 1 0,0-1 0,1 1 0,-1-1 1,0 1-1,0-1 0,0 0 0,1 1 1,-1-1-1,0 0 0,1 0 0,-1 0 0,0 0 1,0 0-1,1 0 0,-1-1 0,2 1 1,2-1-528,-1 0 0,0 0 1,1-1-1,-1 1 0,0-1 1,0 0-1,0 0 0,6-4 1,3-4-2153,-1-1 0,22-23 0,19-35 540,33-79 6569,-80 136-3784,14-24 1177,-11 22-77,0-1 0,-1 0 0,-1 0 0,-1-1 0,7-21 0,-17 46 2406,-8 4-3060,1-1-363,-10 19 1225,-33 65 0,49-87-1517,1 0-1,0 1 1,1-1 0,0 1 0,1-1 0,-1 1 0,2 0 0,0 0 0,0 0 0,0 0 0,2 0 0,1 17 0,-1-25-226,0 0 1,0 0-1,1 0 1,-1 0-1,1 0 1,-1 0-1,1 0 1,0-1-1,-1 1 0,1-1 1,0 1-1,0-1 1,0 1-1,1-1 1,-1 0-1,0 0 1,0 0-1,0 0 0,1-1 1,-1 1-1,1-1 1,-1 1-1,0-1 1,1 0-1,-1 0 1,4 0-1,68-2-352,-71 2 322,50-8-859,23-2 596,-76 11 329,1-1 1,-1 0-1,0 0 0,0 1 1,1-1-1,-1 0 0,0 0 1,0 1-1,0-1 1,1 0-1,-1 1 0,0-1 1,0 0-1,0 1 0,0-1 1,0 0-1,0 1 1,1-1-1,-1 0 0,0 1 1,0-1-1,0 0 0,0 1 1,0-1-1,-1 1 1,1-1-1,0 0 0,0 1 1,0-1-1,0 0 0,0 1 1,0-1-1,-1 0 1,1 1-1,0-1 0,0 0 1,-1 1-1,-6 14 334,-4-3-361,0 0-1,-1 0 1,-1-2 0,0 1-1,0-2 1,-1 0 0,0 0 0,-1-1-1,0-1 1,0-1 0,-1 0-1,1-1 1,-1 0 0,0-1 0,0-1-1,-24 1 1,39-3-27,-1-1-1,1 0 1,-1 0 0,1 0 0,-1 0-1,1 0 1,-1-1 0,0 1 0,1 0-1,-1-1 1,1 1 0,-1-1 0,1 1-1,0-1 1,-1 0 0,1 0 0,0 0-1,-1 0 1,1 1 0,0-2-1,-2-1 1,2 2-43,1-1-1,-1 1 1,1 0 0,-1-1-1,1 1 1,0-1-1,0 1 1,0-1 0,0 1-1,0-1 1,0 1-1,0-1 1,0 1 0,0-1-1,1 1 1,-1-1-1,1 1 1,0-2 0,2-4-358,0 0 0,1 0 0,0 1 1,0-1-1,1 1 0,0 0 1,8-8-1,90-70-11669,-61 53 6781</inkml:trace>
</inkml:ink>
</file>

<file path=ppt/ink/ink6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1.750"/>
    </inkml:context>
    <inkml:brush xml:id="br0">
      <inkml:brushProperty name="width" value="0.025" units="cm"/>
      <inkml:brushProperty name="height" value="0.025" units="cm"/>
    </inkml:brush>
  </inkml:definitions>
  <inkml:trace contextRef="#ctx0" brushRef="#br0">90 0 14061,'0'0'18306,"-2"14"-17927,1 2-376,-1 0 1,-1 0-1,-1-1 1,0 1-1,-10 21 1,2-9-88,2 0 0,1 1 0,1 0 0,1 0 0,2 1 0,1 0-1,-1 51 1,16-90-12626,1-9-3023</inkml:trace>
</inkml:ink>
</file>

<file path=ppt/ink/ink6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2.093"/>
    </inkml:context>
    <inkml:brush xml:id="br0">
      <inkml:brushProperty name="width" value="0.025" units="cm"/>
      <inkml:brushProperty name="height" value="0.025" units="cm"/>
    </inkml:brush>
  </inkml:definitions>
  <inkml:trace contextRef="#ctx0" brushRef="#br0">1 81 18610,'0'0'6918,"9"8"-3747,-2-2-2860,1-1-1,-1 0 0,1 0 1,0-1-1,0 0 1,0 0-1,0-1 1,1 0-1,-1 0 1,1-1-1,0 0 1,12 1-1,4-2-300,0-1 0,0-1 0,28-6 0,-42 5-11,0 0 0,-1-1 1,1 0-1,-1-1 0,1 0 0,-1-1 0,-1 0 1,1-1-1,13-10 0,-21 15 1,0-1 0,0 0 0,0 0 0,0 1 0,-1-1 0,1 0 0,-1-1 0,1 1 0,-1 0 0,0 0 0,0-1 0,1 1 0,-2 0 0,1-1 0,0 1 0,-1-1 0,1 1 0,-1-1 0,1-4 0,-2 6 0,1-1 0,0 0 0,-1 1 0,1-1 0,-1 1 0,1-1 0,-1 1 0,0 0 0,0-1 0,1 1 0,-1 0 0,0-1 0,0 1 0,0 0 0,-1 0 0,1 0 0,0 0 0,0 0 0,-1 0 0,1 0 0,0 0 0,-1 1 0,1-1 0,-1 0 0,1 1 0,-1-1 0,1 1 0,-1 0 0,1-1 0,-1 1 0,-1 0 0,-9-1 0,0 1 0,0 0 0,0 1 0,0 1 0,1 0 0,-1 0 0,0 1 0,1 0 0,0 1 0,0 0 0,0 1 0,-19 12 0,22-12 0,0-1 0,1 1 0,-1 1 0,1 0 0,1 0 0,-1 0 0,1 1 0,0 0 0,0 0 0,1 0 0,0 1 0,1 0 0,-1 0 0,1 0 0,1 0 0,0 1 0,-4 13 0,7-19-7,-1 0-1,1-1 1,0 1 0,0 0-1,0 0 1,0 0-1,1 0 1,-1 0 0,1 0-1,-1 0 1,1 0 0,0 0-1,0-1 1,1 1-1,-1 0 1,0-1 0,1 1-1,0-1 1,-1 1 0,1-1-1,3 2 1,-1 0-74,1 0 1,0-1-1,-1 0 0,2 0 1,-1 0-1,0-1 0,0 0 1,1 0-1,0 0 1,7 1-1,2 0-713,1-1 1,-1-1-1,1 0 0,0-1 0,-1 0 1,1-2-1,23-4 0,-1-8-13011</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7.154"/>
    </inkml:context>
    <inkml:brush xml:id="br0">
      <inkml:brushProperty name="width" value="0.025" units="cm"/>
      <inkml:brushProperty name="height" value="0.025" units="cm"/>
    </inkml:brush>
  </inkml:definitions>
  <inkml:trace contextRef="#ctx0" brushRef="#br0">0 240 2210,'0'0'21487,"8"0"-19939,13 3-670,0-2 1,1 0-1,-1-1 0,22-4 0,-34 2-642,1 0-1,-1 0 1,0-1-1,0 0 1,0-1-1,0 0 1,-1 0-1,0-1 1,0 0-1,0 0 1,0-1-1,9-9 1,-11 9-232,1-1 0,-1 0 0,-1-1 0,1 0 0,-1 1 0,0-2 0,-1 1 0,0 0 0,0-1 0,-1 0 1,0 0-1,-1 0 0,1 0 0,-2 0 0,1-1 0,-1-15 0,-1 24-4,0 0 0,0 0 0,0 0 0,0 1 0,0-1 0,0 0 0,0 0 0,-1 0 0,1 0 0,0 0 0,-1 0 0,1 1 0,0-1 0,-1 0 0,1 0 0,-1 0 0,1 1 0,-1-1 0,1 0 0,-1 1 0,0-1 0,1 1 0,-1-1 0,0 0 0,0 1 0,1-1 0,-1 1 0,0 0 0,0-1 0,0 1 0,0 0 0,1-1 0,-1 1 0,0 0 0,0 0 0,0 0 0,0 0 0,0 0 0,0 0 0,0 0 0,0 0 0,1 0 0,-1 0 0,-1 1 0,-2 0 0,1 0 0,-1 0 0,0 0 0,1 1 0,0 0 0,-1-1 0,1 1 0,0 0 0,0 1 0,-3 2 0,-10 11 0,0 1 0,2 1 0,0 0 0,-16 27 0,25-36 0,0 0 0,0 0 0,0 1 0,2 0 0,-1 0 0,1 0 0,0 0 0,1 0 0,0 1 0,1-1 0,0 20 0,2-29 0,0 1 0,0 0 0,-1-1 0,1 1 0,1-1 0,-1 1 0,0-1 0,0 1 0,1-1 0,-1 0 0,0 1 0,1-1 0,-1 0 0,1 0 0,0 0 0,-1 0 0,1-1 0,0 1 0,0 0 0,-1-1 0,1 1 0,0-1 0,0 1 0,0-1 0,0 0 0,0 0 0,-1 0 0,1 0 0,3-1 0,62-3 0,-46-1 0,-1 0 0,31-13 0,-33 11 0,1 1 0,0 0 0,26-4 0,-44 10 1,-1 0-1,0 0 1,0 0 0,1 0-1,-1 0 1,0 0 0,1-1-1,-1 1 1,0 0 0,1 0 0,-1 0-1,0 1 1,1-1 0,-1 0-1,0 0 1,1 0 0,-1 0-1,0 0 1,1 0 0,-1 0-1,0 1 1,1-1 0,-1 0-1,0 0 1,0 0 0,1 1-1,-1-1 1,0 0 0,0 0 0,0 0-1,1 1 1,-1-1 0,0 0-1,0 1 1,0-1 0,0 0-1,1 1 1,-1-1 0,0 0-1,0 1 1,-5 16 27,-17 15-308,1-7-1803,7-10-2059,1-1-4079</inkml:trace>
</inkml:ink>
</file>

<file path=ppt/ink/ink6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2.453"/>
    </inkml:context>
    <inkml:brush xml:id="br0">
      <inkml:brushProperty name="width" value="0.025" units="cm"/>
      <inkml:brushProperty name="height" value="0.025" units="cm"/>
    </inkml:brush>
  </inkml:definitions>
  <inkml:trace contextRef="#ctx0" brushRef="#br0">217 0 21556,'0'0'10490,"-10"5"-9833,5-3-636,-12 6-1,0 0-1,-27 19 1,40-24-21,-1 1-1,1 0 1,0 0 0,0 0 0,0 0 0,-5 8-1,8-10 2,0-1 0,0 1-1,0 0 1,0 0-1,1-1 1,-1 1 0,0 0-1,1 0 1,0 0 0,-1 0-1,1 0 1,0 0 0,0 0-1,0 0 1,0 0-1,0-1 1,1 1 0,-1 0-1,2 3 1,-1-2 0,0-1 0,1 1 0,0-1 0,0 0 0,-1 0 0,1 0 0,1 0 0,-1 0 0,0 0 0,0 0 0,1-1 0,-1 1 0,1-1 0,-1 0 0,5 2 0,46 14 0,-39-13 0,69 13-198,-61-13 133,0 0-1,-1 1 1,32 12 0,-53-17 68,0 0 1,1 0 0,-1 0-1,0 0 1,0 0-1,1 0 1,-1 0-1,0 0 1,0 0-1,1 0 1,-1 0 0,0 0-1,0 0 1,1 0-1,-1 0 1,0 0-1,0 1 1,0-1-1,1 0 1,-1 0 0,0 0-1,0 0 1,0 1-1,1-1 1,-1 0-1,0 0 1,0 0-1,0 1 1,0-1 0,0 0-1,0 0 1,1 1-1,-1-1 1,0 0-1,0 0 1,0 1-1,0-1 1,0 0 0,0 0-1,0 1 1,0-1-1,0 0 1,0 0-1,0 1 1,0-1 0,0 0-1,0 0 1,0 1-1,-1-1 1,1 0-1,0 0 1,0 1-1,0-1 1,0 0 0,0 0-1,-1 0 1,1 1-1,0-1 1,0 0-1,0 0 1,-1 0-1,1 0 1,0 1 0,0-1-1,0 0 1,-1 0-1,1 0 1,0 0-1,-1 0 1,-19 8 201,18-8-200,-65 18 11,-200 65-4356,232-69-5878</inkml:trace>
</inkml:ink>
</file>

<file path=ppt/ink/ink6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3.104"/>
    </inkml:context>
    <inkml:brush xml:id="br0">
      <inkml:brushProperty name="width" value="0.025" units="cm"/>
      <inkml:brushProperty name="height" value="0.025" units="cm"/>
    </inkml:brush>
  </inkml:definitions>
  <inkml:trace contextRef="#ctx0" brushRef="#br0">1 91 19635,'0'0'3523,"86"18"-3363,-4-23-64,13-6 32,13-5-96,6-3-512,-2 2-2435,-10-1-1633,-17-4-3075</inkml:trace>
</inkml:ink>
</file>

<file path=ppt/ink/ink6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3.462"/>
    </inkml:context>
    <inkml:brush xml:id="br0">
      <inkml:brushProperty name="width" value="0.025" units="cm"/>
      <inkml:brushProperty name="height" value="0.025" units="cm"/>
    </inkml:brush>
  </inkml:definitions>
  <inkml:trace contextRef="#ctx0" brushRef="#br0">54 33 15471,'0'0'4100,"-54"37"-1858,54-28-897,26-5-544,19-3 224,22-1-417,18 0-448,13-9-64,9-2-64,0 0 1,-8 0-1,-8 3-673,-17-1-2338,-15-2-2178,-18-3-6342</inkml:trace>
</inkml:ink>
</file>

<file path=ppt/ink/ink6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3.804"/>
    </inkml:context>
    <inkml:brush xml:id="br0">
      <inkml:brushProperty name="width" value="0.025" units="cm"/>
      <inkml:brushProperty name="height" value="0.025" units="cm"/>
    </inkml:brush>
  </inkml:definitions>
  <inkml:trace contextRef="#ctx0" brushRef="#br0">0 0 23286,'0'0'737,"9"6"523,13 6 460,49 20 0,-52-25-1542,1 1 0,-1 1 0,-1 1 0,1 0 0,-2 1 1,29 24-1,-41-30-155,-2 0 0,1 0 0,0 0-1,-1 1 1,0-1 0,0 1 0,-1 0 0,0-1 0,0 1 0,0 1 0,0-1 0,-1 0 0,0 0 0,-1 0 0,1 1 0,-1-1 0,0 0 0,-1 1 0,1-1 0,-1 0-1,-1 0 1,1 0 0,-1 0 0,-5 11 0,-3 8 201,-2-1 0,0 0-1,-2 0 1,-22 28 0,-1 2-211,-20 27-193,17-35-4548,30-38-2789</inkml:trace>
</inkml:ink>
</file>

<file path=ppt/ink/ink6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4.597"/>
    </inkml:context>
    <inkml:brush xml:id="br0">
      <inkml:brushProperty name="width" value="0.025" units="cm"/>
      <inkml:brushProperty name="height" value="0.025" units="cm"/>
    </inkml:brush>
  </inkml:definitions>
  <inkml:trace contextRef="#ctx0" brushRef="#br0">213 0 18674,'0'0'7650,"-10"7"-6679,6-4-855,-1 0-8,0 0 0,1 1 0,-1-1 0,1 1 0,-1 0 0,1 0 0,0 1 0,1 0 0,-1-1 0,1 1 0,0 0 0,0 0 0,-4 11 0,-2 14 254,2 1 0,1-1-1,2 1 1,0 0-1,3 62 1,28 155 703,-22-222-1027,-1 0-1,-1 0 1,-1 1-1,-2 0 0,-5 48 1,5-74-33,0 0 1,0 0-1,0 1 1,0-1-1,-1 0 1,1 0-1,0 0 0,-1 0 1,1 1-1,-1-1 1,1 0-1,-1 0 1,0 0-1,0 0 1,1 0-1,-1 0 1,0 0-1,0 0 1,0 0-1,0-1 1,0 1-1,0 0 1,0-1-1,0 1 1,0 0-1,0-1 1,0 1-1,0-1 1,-1 0-1,1 1 0,0-1 1,0 0-1,0 0 1,-1 0-1,1 0 1,0 0-1,-2 0 1,1-1 4,-1 1 1,1-1-1,-1-1 0,1 1 1,0 0-1,0-1 0,-1 1 1,1-1-1,0 1 0,0-1 1,1 0-1,-1 0 1,0 0-1,0 0 0,1 0 1,-3-5-1,-9-22-38,0 0-1,2-2 1,2 1 0,0-1 0,2-1-1,2 1 1,1-1 0,1 0-1,2-48 1,1 78 21,0 0 0,-1 0 0,1 0 0,1 0 0,-1 0 0,0 0 0,0 0 0,1 0 0,-1 0 0,1 0 0,0 0 0,0 0 0,-1 0 0,1 0 0,0 0 0,1 0 0,-1 1 0,0-1 0,0 0 0,1 1 0,-1-1 0,1 1 0,-1 0 0,1-1 0,0 1 0,0 0 0,2-1 0,0 1-3,0 0-1,0 0 1,0 1-1,0 0 1,0 0 0,0 0-1,0 0 1,0 0-1,0 1 1,0 0-1,0 0 1,0 0 0,-1 0-1,5 2 1,28 11 6,1 0 12,49 13 0,-73-24-3,0-1 0,0 0 0,1-1 1,-1 0-1,1-1 0,-1-1 0,24-3 0,-31 2 12,0 1-1,0-2 0,-1 1 1,1-1-1,0 0 0,-1 0 1,0 0-1,0-1 1,0 0-1,0 0 0,0 0 1,-1-1-1,0 1 1,0-1-1,0 0 0,-1 0 1,5-9-1,-1 2 41,-1 0 1,0-1-1,-1 0 1,6-25-1,-19 70-57,3-15 0,1 0 0,0 0 0,2 0 0,0 0 0,1 0 0,0 0 0,3 27 0,-1-42-236,-1 0 1,1 0-1,0 0 0,0 0 1,0 0-1,0 0 1,0 0-1,1 0 0,-1 0 1,0-1-1,1 1 0,-1-1 1,1 1-1,0-1 1,-1 1-1,1-1 0,0 0 1,0 0-1,0 0 0,0 0 1,0 0-1,0 0 1,0-1-1,0 1 0,0-1 1,1 1-1,-1-1 0,0 0 1,0 0-1,0 0 0,1 0 1,-1 0-1,0 0 1,0-1-1,3 0 0,12-4-5086</inkml:trace>
</inkml:ink>
</file>

<file path=ppt/ink/ink6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4.939"/>
    </inkml:context>
    <inkml:brush xml:id="br0">
      <inkml:brushProperty name="width" value="0.025" units="cm"/>
      <inkml:brushProperty name="height" value="0.025" units="cm"/>
    </inkml:brush>
  </inkml:definitions>
  <inkml:trace contextRef="#ctx0" brushRef="#br0">0 0 21044,'0'0'8808,"49"25"-12940,-32-15-1441,-1-1-6470</inkml:trace>
</inkml:ink>
</file>

<file path=ppt/ink/ink6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5.328"/>
    </inkml:context>
    <inkml:brush xml:id="br0">
      <inkml:brushProperty name="width" value="0.025" units="cm"/>
      <inkml:brushProperty name="height" value="0.025" units="cm"/>
    </inkml:brush>
  </inkml:definitions>
  <inkml:trace contextRef="#ctx0" brushRef="#br0">97 0 17424,'0'0'8569,"0"12"-7235,-3 69-235,-15 80-1,4-46-273,14-114-852,-3 19 216,1 0 0,1 1 0,1-1 0,5 38 0,-4-53-306,1 1-1,-1-1 0,1 0 0,0 0 0,0 0 0,1 0 1,-1-1-1,1 1 0,6 7 0,-5-8-344,-1-1-1,1 0 1,-1 0-1,1 0 0,0 0 1,0-1-1,0 0 1,1 0-1,-1 0 1,0 0-1,1-1 1,8 3-1,-7-7-6046,-7-7 3843,-7-10 321,-45-61 2797,-5-10 6387,52 81-6000,1 0 1,0-1 0,1 0 0,0 0 0,1 0 0,-4-20 0,7 30-746,0-1 1,-1 1 0,1 0-1,0 0 1,0 0 0,0 0-1,1 0 1,-1-1 0,0 1 0,0 0-1,1 0 1,-1 0 0,0 0-1,1 0 1,-1 0 0,1 0-1,0 0 1,-1 0 0,1 0-1,0 0 1,-1 0 0,1 1 0,0-1-1,0 0 1,0 0 0,1 0-1,1-1-34,0 1 0,0 0-1,0 0 1,0 0 0,0 1-1,0-1 1,0 1 0,0 0-1,0 0 1,4 0 0,5 1-109,1 0 0,-1 1 0,0 1 0,16 4 0,1 3-450,89 26-6567,-64-27-98</inkml:trace>
</inkml:ink>
</file>

<file path=ppt/ink/ink6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6.030"/>
    </inkml:context>
    <inkml:brush xml:id="br0">
      <inkml:brushProperty name="width" value="0.025" units="cm"/>
      <inkml:brushProperty name="height" value="0.025" units="cm"/>
    </inkml:brush>
  </inkml:definitions>
  <inkml:trace contextRef="#ctx0" brushRef="#br0">1 0 15439,'0'0'4970,"0"13"-1762,0 105-884,3 75 2159,-1-167-4093,1 0 1,1-1-1,1 0 1,2 0-1,12 32 1,-22-120-621,-13-15-349,8 42 466,1 0 0,-2-43 0,9 78 114,0 1 0,0-1 0,0 1 0,0-1-1,0 1 1,0 0 0,0-1 0,0 1 0,0-1 0,0 1 0,1 0-1,-1-1 1,0 1 0,0 0 0,0-1 0,1 1 0,-1 0-1,0-1 1,0 1 0,1 0 0,-1-1 0,0 1 0,1 0-1,-1 0 1,0 0 0,1-1 0,-1 1 0,0 0 0,1 0 0,-1 0-1,1 0 1,-1-1 0,0 1 0,1 0 0,-1 0 0,1 0-1,-1 0 1,0 0 0,1 0 0,-1 0 0,1 0 0,-1 0 0,0 0-1,1 1 1,-1-1 0,1 0 0,-1 0 0,0 0 0,1 0-1,-1 1 1,25 10 21,-22-10 9,15 8 7,0-2-1,1 0 0,0-1 0,1-1 0,0 0 1,-1-2-1,1 0 0,0-2 0,40-1 1,-50 0-27,1 0 1,0-2-1,0 1 1,-1-1-1,1-1 1,-1 0-1,1 0 1,-1-1-1,0-1 1,-1 1 0,1-1-1,-1-1 1,0 0-1,0 0 1,-1-1-1,0 0 1,0-1-1,0 0 1,12-16 0,-18 20-3,1 0 0,-1-1 0,0 1 1,0 0-1,-1-1 0,1 1 1,-1-1-1,0 1 0,0-1 0,-1 0 1,1 1-1,-1-6 0,-1 8-11,1 1 0,0-1 1,-1 1-1,1-1 0,-1 1 0,1 0 0,-1 0 0,0-1 0,1 1 1,-1 0-1,0 0 0,0 0 0,0-1 0,0 1 0,0 0 1,0 0-1,0 1 0,0-1 0,0 0 0,-1 0 0,1 0 0,0 1 1,-1-1-1,1 1 0,0-1 0,-1 1 0,1 0 0,-1-1 0,1 1 1,0 0-1,-1 0 0,1 0 0,-1 0 0,1 0 0,-1 0 0,1 0 1,-1 1-1,1-1 0,0 0 0,-1 1 0,-1 0 0,-3 1 12,0 1 0,0-1 0,0 1 0,1 0-1,-1 0 1,1 1 0,0-1 0,0 1 0,0 1 0,0-1-1,1 0 1,0 1 0,0 0 0,0 0 0,0 1 0,1-1-1,0 0 1,-2 7 0,0-4 7,1 1 0,1-1 0,0 1-1,0 0 1,1-1 0,0 1 0,0 0 0,1 1 0,0-1-1,1 0 1,0 0 0,1 10 0,-1-18-17,0 0 0,1 1 0,-1-1 0,1 1 0,-1-1 0,1 0 0,0 0 0,0 1 0,-1-1 0,1 0 0,0 0 0,0 0 0,0 0 0,0 0 0,0 0 0,1 0 0,-1 0 0,0 0 0,0-1 0,1 1 0,-1 0 0,3 0 0,0 0 0,1 1 0,-1-1 0,1-1 0,0 1 0,0-1 0,-1 0 0,7 0 0,2-1 0,0-1 0,0 0 0,0-1 0,17-6 0,-7-1 0,-12 5 0,1 0 0,0 1 0,0 0 0,21-3 0,-32 7 0,-1 0 0,1 0 0,0 0 0,-1 0 0,1 0 0,0 0 0,-1 0 0,1 0 0,0 1 0,-1-1 0,1 0 0,0 0 0,-1 0 0,1 1 0,0-1 0,-1 0 0,1 1 0,-1-1 0,1 1 0,-1-1 0,1 0 0,-1 1 0,1-1 0,-1 1 0,1 0 0,-1-1 0,1 1 0,-1-1 0,1 2 0,1 23 0,-16 25 0,4-27 0,5-13 0,1-1 0,0 1 0,0 1 0,1-1 0,1 0 0,-1 1 0,0 14 0,3-25-75,0 1 0,0-1 0,1 1 0,-1-1-1,0 1 1,0-1 0,1 1 0,-1-1 0,0 1 0,1-1 0,-1 1 0,1-1 0,-1 0-1,0 1 1,1-1 0,-1 0 0,1 1 0,-1-1 0,1 0 0,-1 1 0,1-1 0,-1 0-1,1 0 1,-1 0 0,1 0 0,-1 0 0,1 1 0,-1-1 0,1 0 0,0 0 0,-1 0 0,1 0-1,-1-1 1,1 1 0,-1 0 0,1 0 0,-1 0 0,1 0 0,-1 0 0,1-1 0,-1 1-1,2-1 1,24-11-8407,-6-7-4117</inkml:trace>
</inkml:ink>
</file>

<file path=ppt/ink/ink6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6.357"/>
    </inkml:context>
    <inkml:brush xml:id="br0">
      <inkml:brushProperty name="width" value="0.025" units="cm"/>
      <inkml:brushProperty name="height" value="0.025" units="cm"/>
    </inkml:brush>
  </inkml:definitions>
  <inkml:trace contextRef="#ctx0" brushRef="#br0">1 129 18706,'0'0'3875,"9"2"-234,2 1-3173,1-1-1,-1-1 1,1 0-1,-1 0 1,1-1-1,0 0 1,-1-1-1,1-1 1,-1 0-1,0 0 1,1-1-1,-1-1 1,17-7-1,-24 8-467,54-32 0,-56 33 0,1 0 0,-1 0 0,0 0 0,1-1 0,-1 1 0,0-1 0,-1 1 0,1-1 0,0 0 0,-1 0 0,1 1 0,-1-1 0,0 0 0,0 0 0,0 0 0,0-1 0,-1 1 0,1-4 0,-1 6 0,-1-1 0,1 1 0,-1 0 0,1 0 0,-1 0 0,1 0 0,-1 0 0,1 0 0,-1 0 0,0 0 0,0 1 0,1-1 0,-1 0 0,0 0 0,0 0 0,0 1 0,0-1 0,0 1 0,0-1 0,0 0 0,0 1 0,0 0 0,0-1 0,0 1 0,-1 0 0,1-1 0,0 1 0,0 0 0,0 0 0,0 0 0,0 0 0,-1 0 0,0 1 0,-45 2 0,39-1 0,0 0 0,0 1 0,0 0 0,1 0 0,-1 1 0,1 0 0,0 0 0,0 0 0,1 1 0,-1 0 0,1 1 0,0-1 0,-9 12 0,11-12 0,0 0 0,0 1 0,1-1 0,-1 1 0,1-1 0,1 1 0,-1 0 0,1 0 0,0 0 0,0 1 0,1-1 0,0 0 0,0 1 0,0-1 0,1 1 0,0-1 0,0 1 0,1 6 0,0-10-35,0 0 1,1 0-1,-1 0 0,0 0 1,1 0-1,0 0 0,-1 0 0,1-1 1,1 1-1,-1-1 0,0 1 1,0-1-1,1 0 0,-1 0 0,1 0 1,0 0-1,0-1 0,-1 1 1,1-1-1,0 1 0,0-1 1,1 0-1,-1 0 0,3 0 1,7 2-906,0 0 1,0-2 0,0 1 0,24-2 0,10-2-8808</inkml:trace>
</inkml:ink>
</file>

<file path=ppt/ink/ink6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7.162"/>
    </inkml:context>
    <inkml:brush xml:id="br0">
      <inkml:brushProperty name="width" value="0.025" units="cm"/>
      <inkml:brushProperty name="height" value="0.025" units="cm"/>
    </inkml:brush>
  </inkml:definitions>
  <inkml:trace contextRef="#ctx0" brushRef="#br0">341 269 15054,'0'0'5259,"0"-9"-1197,0 5-3668,1 0 0,-1 1 0,-1-1 0,1 0 0,0 0 0,-1 0 0,0 0 0,0 1 0,0-1 0,-1 0 0,1 1 0,-1-1 1,0 1-1,0 0 0,0-1 0,0 1 0,0 0 0,-5-5 0,-30-15 431,27 18-818,-1 1 0,0 1 0,0 0 1,0 1-1,-1 0 0,1 0 0,0 1 0,-1 1 0,1 0 0,-1 0 1,1 1-1,-1 1 0,-15 4 0,21-5-8,1 1 1,-1 0-1,1 0 0,-1 0 1,1 1-1,0-1 0,0 1 0,0 1 1,1-1-1,-1 1 0,1-1 1,0 1-1,0 0 0,0 1 1,0-1-1,1 1 0,0 0 1,0 0-1,0 0 0,0 0 0,1 0 1,0 0-1,0 1 0,0-1 1,1 1-1,0 0 0,0-1 1,0 8-1,1-11 1,0 0 0,0-1 0,0 1 0,0 0 0,0 0 0,1 0 0,-1-1 0,1 1 0,-1 0 0,1 0 0,0-1 0,-1 1 0,1 0 0,0-1 0,0 1 0,0-1 0,0 1 0,1-1 0,-1 0 0,0 1 0,3 1 0,0-1 0,0 0 0,0 0 0,0 0 0,0 0 0,0-1 0,0 0 0,0 0 0,0 0 0,6 1 0,5-1 0,0-1 0,0 0 0,1-1 0,25-5 0,-16-1 0,1-1 0,-2-2 0,1-1 0,-2 0 0,1-2 0,-2 0 0,0-2 0,0-1 0,-1 0 0,-1-1 0,-1-2 0,-1 0 0,0-1 0,-2 0 0,18-29 0,-9-3 0,-26 46 0,-7 10 0,-8 12 0,4 3 0,1-1 0,0 2 0,2 0 0,0 0 0,1 0 0,1 1 0,1 0 0,1 1 0,1-1 0,1 1 0,0 0 0,2 0 0,3 43 0,-1-61-180,0 0 0,0 0 0,0 0 0,0 0 0,1 0 0,0 0 0,0 0 0,0-1 0,0 1 0,1 0 0,-1-1 0,1 0 0,0 0 0,0 0 0,0 0 0,0 0 0,1 0 0,-1-1 0,1 0 0,-1 1 0,1-2 0,0 1 0,0 0 0,0-1 0,6 2 0,-4-1-387,1-1 0,0 0 1,0 0-1,0-1 0,0 0 1,0 0-1,0 0 0,0-1 1,0 0-1,0-1 0,0 1 1,0-1-1,-1-1 0,13-5 1,21-17-7939</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8.009"/>
    </inkml:context>
    <inkml:brush xml:id="br0">
      <inkml:brushProperty name="width" value="0.025" units="cm"/>
      <inkml:brushProperty name="height" value="0.025" units="cm"/>
    </inkml:brush>
  </inkml:definitions>
  <inkml:trace contextRef="#ctx0" brushRef="#br0">61 51 17328,'0'0'3769,"8"-10"43,22-28-396,-23 35-539,-6 14-2180,-5 13-587,-39 85 432,32-87-569,1 0 1,1 1 0,1 0-1,1 0 1,2 1 0,-4 28 0,8-51 13,1 0 0,0 0 0,0 0 0,0 0 0,0 0 1,0 0-1,0 0 0,0 0 0,1 0 0,-1 0 0,0 0 1,1 0-1,-1 0 0,0 0 0,1-1 0,-1 1 0,1 0 1,-1 0-1,1 0 0,0 0 0,-1-1 0,1 1 0,0 0 1,-1-1-1,1 1 0,0 0 0,0-1 0,1 1 0,0 0-2,1 0 1,-1-1-1,1 0 0,-1 1 0,1-1 0,-1 0 0,1 0 0,-1 0 0,0 0 0,1-1 1,3 0-1,5-2-60,-1 0 1,1-1-1,0 0 1,11-7-1,11-10-599,38-31 0,-19 14 218,-53 53-334,-4 4 790,-2 0 1,0 0-1,-1-1 0,-12 22 1,11-25 3,1 1 0,0 1 1,1-1-1,1 1 0,1 0 0,-4 21 1,9-37-119,-1 0 0,1 0 0,0 0 1,0 0-1,0 1 0,0-1 0,0 0 1,0 0-1,0 0 0,0 1 0,0-1 0,0 0 1,1 0-1,-1 0 0,1 0 0,-1 0 1,1 0-1,-1 0 0,1 0 0,-1 0 1,1 0-1,0 0 0,0 0 0,-1 0 0,1 0 1,0 0-1,0 0 0,2 0 0,-1 0-402,0-1-1,0 1 1,0-1-1,0 0 1,1 1 0,-1-1-1,0 0 1,0-1-1,0 1 1,1 0-1,-1-1 1,0 1-1,0-1 1,0 1-1,3-3 1,23-13-9115</inkml:trace>
</inkml:ink>
</file>

<file path=ppt/ink/ink6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7.801"/>
    </inkml:context>
    <inkml:brush xml:id="br0">
      <inkml:brushProperty name="width" value="0.025" units="cm"/>
      <inkml:brushProperty name="height" value="0.025" units="cm"/>
    </inkml:brush>
  </inkml:definitions>
  <inkml:trace contextRef="#ctx0" brushRef="#br0">173 156 19378,'0'0'3283,"-13"3"-672,4-1-2322,-1 1-1,1 1 1,0-1 0,0 1-1,1 1 1,-1-1-1,1 2 1,0-1 0,0 1-1,1 0 1,0 1 0,0-1-1,-9 13 1,11-13-73,1-1 0,1 1 0,-1 0-1,1 0 1,0 1 0,0-1 0,1 1 0,0-1 0,0 1 0,0 0-1,-1 11 1,4-15-195,-1-1-1,0 0 1,0 1 0,1-1-1,-1 0 1,1 1-1,0-1 1,0 0 0,0 0-1,0 0 1,0 1-1,0-1 1,1 0 0,-1-1-1,1 1 1,-1 0 0,1 0-1,0-1 1,-1 1-1,1-1 1,0 1 0,0-1-1,0 0 1,0 1-1,1-1 1,-1 0 0,0-1-1,0 1 1,1 0-1,-1-1 1,0 1 0,1-1-1,-1 0 1,0 0-1,1 0 1,3 0 0,8 0-108,-1 0 0,1-2 1,0 1-1,0-2 1,-1 0-1,1 0 1,-1-1-1,0-1 0,0 0 1,-1-1-1,1 0 1,-1-1-1,-1-1 1,1 0-1,-1 0 0,0-1 1,-1 0-1,0-1 1,-1 0-1,0-1 0,0 0 1,9-17-1,-20 41 149,0 1 0,0-1 0,1 0 0,1 18 0,0-28-44,0-1 0,1 0 0,-1 1 0,0-1 0,1 0 0,-1 0 0,1 0 0,-1 1 0,1-1 0,0 0 0,0 0 0,0 0 0,0 0 0,1 0 0,-1 0 0,0-1 0,1 1 0,-1 0 0,1-1 0,0 1 0,2 1 0,-1-1 32,0-1 0,1 1 0,-1-1 0,1 1 0,0-1 0,-1 0 0,1-1 0,0 1 0,0-1 0,-1 1 0,8-1 0,-2-1 28,0 0 1,1 0 0,-1-1 0,0 0-1,0-1 1,-1 0 0,1 0 0,-1-1-1,16-9 1,-9 2-79,0-1 0,-1 0 0,-1-1 0,0-1 0,0 0 0,-2 0 0,0-2 0,0 1 0,-2-1 0,0-1 0,-1 1 0,0-2 0,-1 1 0,-1-1 0,-1 0 0,-1 0 0,0-1 0,1-32 0,-5 51 0,0 0 0,0 0 0,0 0 0,0 1 0,0-1 0,0 0 0,-1 0 1,1 0-1,0 0 0,0 0 0,0 1 0,0-1 0,0 0 0,-1 0 0,1 0 0,0 0 0,0 0 0,0 0 0,-1 0 0,1 0 0,0 0 0,0 0 1,0 0-1,-1 0 0,1 0 0,0 0 0,0 0 0,0 0 0,-1 0 0,1 0 0,0 0 0,0 0 0,0 0 0,-1 0 0,1 0 0,0 0 0,0 0 1,0 0-1,0 0 0,-1 0 0,1-1 0,0 1 0,0 0 0,0 0 0,0 0 0,0 0 0,-1 0 0,1-1 0,0 1 0,0 0 0,0 0 0,0 0 1,0 0-1,0-1 0,0 1 0,0 0 0,0 0 0,0 0 0,-1-1 0,1 1 0,0 0 0,-11 15-20,0 9 21,1 1 1,1 0-1,0 1 1,3-1-1,0 2 1,1-1-1,2 0 1,0 1-1,2 0 1,5 52-1,-3-74-1,0 0 0,0 0 0,1 0 0,0 0 0,0 0 0,1-1 0,-1 1 0,1-1 0,0 0 0,3 5 0,-5-8 0,0 1 0,0-1 0,0 0 0,0 1 0,0-1 0,1 0 0,-1 0 0,0 0 0,1 0 0,-1 0 0,0 0 0,1 0 0,-1-1 0,1 1 0,-1 0 0,1-1 0,0 1 0,-1-1 0,1 0 0,0 1 0,-1-1 0,1 0 0,0 0 0,-1 0 0,1 0 0,0 0 0,-1-1 0,1 1 0,0 0 0,-1-1 0,1 1 0,-1-1 0,1 0 0,1-1 0,-1 1 0,-1-1 0,0 1 0,0-1 0,0 1 0,0-1 0,-1 0 0,1 1 0,0-1 0,-1 0 0,1 0 0,-1 1 0,0-1 0,1 0 0,-1 0 0,0 0 0,0 0 0,0 0 0,-1 1 0,1-1 0,0 0 0,-1 0 0,1 0 0,-1 1 0,1-1 0,-2-2 0,-21-44 0,20 45 0,-8-13 0,-1 1 0,-1 0 0,-21-18 0,104 43-459,-50-10-2680,2 0-3833</inkml:trace>
</inkml:ink>
</file>

<file path=ppt/ink/ink6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8.363"/>
    </inkml:context>
    <inkml:brush xml:id="br0">
      <inkml:brushProperty name="width" value="0.025" units="cm"/>
      <inkml:brushProperty name="height" value="0.025" units="cm"/>
    </inkml:brush>
  </inkml:definitions>
  <inkml:trace contextRef="#ctx0" brushRef="#br0">157 7 17681,'0'0'3528,"-9"-2"-250,4 1-2964,0 0-1,0 0 0,0 0 1,0 1-1,0-1 1,0 1-1,-1 0 1,1 1-1,0-1 1,0 1-1,0 0 0,0 0 1,0 1-1,0 0 1,0-1-1,0 2 1,1-1-1,-1 0 1,1 1-1,-5 3 0,5-3-218,1 0-1,0 0 0,0 0 1,0 0-1,1 0 0,-1 1 1,1-1-1,-1 1 0,1 0 1,0-1-1,0 1 0,1 0 0,-1 0 1,1 0-1,0 0 0,0 1 1,0 5-1,1-9-94,1 0 0,-1 0 0,0 0 0,1 0 0,0 0 0,-1 0 0,1 0 0,0 0 0,-1-1 0,1 1 0,0 0 0,0 0 0,0 0 0,0-1 0,0 1 0,-1-1 0,1 1 0,0 0 0,1-1 0,-1 0 0,0 1 0,0-1 0,0 0 0,0 1 0,0-1 0,0 0 0,0 0 0,1 0 0,-1 0 0,0 0 0,2 0 0,42-2 0,-43 2 0,8-2 0,1 0 0,0-1 0,-1 0 0,0 0 0,0-1 0,0-1 0,0 1 0,11-9 0,3-3 0,40-35 0,-63 55 0,-1 0 0,1-1 0,-1 1 0,0-1 0,0 1 0,-1 0 0,0 6 0,-1 0-51,1 0 0,0-1 0,0 1 0,1 0 0,1 0 0,0-1 0,0 1 0,0 0 0,6 16 0,-4-21-118,-1 1 0,0-1-1,1 0 1,0-1 0,0 1-1,1 0 1,-1-1 0,1 0 0,0 0-1,0 0 1,1 0 0,-1-1-1,1 1 1,0-1 0,-1 0 0,1 0-1,1-1 1,5 2 0,31 8-6931</inkml:trace>
</inkml:ink>
</file>

<file path=ppt/ink/ink6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19.519"/>
    </inkml:context>
    <inkml:brush xml:id="br0">
      <inkml:brushProperty name="width" value="0.025" units="cm"/>
      <inkml:brushProperty name="height" value="0.025" units="cm"/>
    </inkml:brush>
  </inkml:definitions>
  <inkml:trace contextRef="#ctx0" brushRef="#br0">0 1 15919,'0'0'13410,"7"9"-12759,21 26-320,-25-33-310,-1-1 1,1 1-1,0-1 0,0 1 0,0-1 0,0 0 0,0 0 1,0 0-1,0 0 0,0-1 0,0 0 0,0 1 0,0-1 0,1 0 1,-1 0-1,0-1 0,0 1 0,5-2 0,6 1-12,19-2 11,-23 2-26,-1-1 1,1 2-1,0 0 0,0 0 0,13 2 1,-21-2 9,0 1 0,0-1 0,0 1 1,0 0-1,0 0 0,-1 0 0,1 0 1,0 0-1,0 0 0,0 0 0,-1 0 0,1 1 1,-1-1-1,1 1 0,-1-1 0,1 1 1,-1-1-1,0 1 0,0 0 0,0 0 0,0 0 1,0 0-1,0 0 0,-1 0 0,1 0 1,0 0-1,-1 0 0,0 0 0,1 3 1,0 11 53,-1 0 1,-1 0 0,-4 27 0,-2 24 31,7-66-87,0 0 0,0-1-1,0 1 1,0 0 0,0-1-1,1 1 1,-1 0 0,0-1-1,0 1 1,0 0 0,1-1-1,-1 1 1,0 0 0,1-1 0,-1 1-1,0-1 1,1 1 0,-1-1-1,1 1 1,-1-1 0,1 1-1,-1-1 1,1 1 0,-1-1-1,1 0 1,-1 1 0,1-1 0,0 0-1,-1 1 1,2-1 0,26-1 121,25-21 47,-40 14-193,0-1 0,0 0 0,-1-1 0,0-1 0,-1 0-1,0 0 1,-1-1 0,0-1 0,0 1 0,-2-1 0,0-1 0,0 0 0,10-26 0,-21 47 43,-1 7 145,0 1 0,1-1-1,1 0 1,-2 26-1,4-38-147,0 1 0,0-1 1,0 1-1,0 0 0,0-1 0,0 1 0,1-1 0,-1 1 0,1 0 0,0-1 0,0 1 0,0-1 1,0 0-1,0 1 0,0-1 0,1 0 0,-1 0 0,1 0 0,0 0 0,-1 0 0,1 0 0,0 0 1,0 0-1,0-1 0,1 1 0,-1-1 0,0 0 0,0 1 0,1-1 0,-1 0 0,1 0 0,-1-1 1,1 1-1,-1 0 0,1-1 0,-1 0 0,5 1 0,-2-2-18,1 1 0,0-1 0,-1 0 0,1-1 0,0 1 0,-1-1 0,0 0 0,1 0 0,-1-1 0,0 1 0,0-1 0,0 0 0,-1-1 0,1 1 0,-1-1 0,0 0 0,0 0 0,0 0 0,0-1 0,4-7 0,-1 3 0,-2-1 0,1 1 0,-1-1 0,0 0 0,-1 0 0,0-1 0,-1 1 0,0-1 0,3-20 0,-18 72 0,12-39 0,-1 1 0,1-1 0,0 1 0,1-1 0,-1 1 0,0-1 0,1 1 0,-1-1 0,1 0 0,-1 1 0,1-1 0,0 0 0,0 1 0,0-1 0,1 0 0,-1 0 0,0 0 0,1 0 0,0 0 0,2 2 0,-1-2 0,1 0 0,-1-1 0,1 1 0,-1-1 0,1 0 0,-1 0 0,1 0 0,0-1 0,-1 1 0,1-1 0,0 0 0,0 0 0,6-1 0,-4-1 0,1 1 0,-1-1 0,1-1 0,-1 1 0,0-1 0,0-1 0,0 1 0,0-1 0,-1 0 0,1 0 0,-1 0 0,0-1 0,-1 0 0,1 0 0,-1 0 0,0 0 0,0-1 0,0 0 0,3-7 0,-18 33-348,-17 33-2018,27-50 2170,0 0 0,0 0-1,0 0 1,1 0 0,-1 0 0,1 0 0,-1 1 0,1-1 0,0 0 0,0 0-1,1 0 1,-1 1 0,1-1 0,-1 0 0,1 0 0,2 4 0,5 0-4710,7-6-1404</inkml:trace>
</inkml:ink>
</file>

<file path=ppt/ink/ink6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0.112"/>
    </inkml:context>
    <inkml:brush xml:id="br0">
      <inkml:brushProperty name="width" value="0.025" units="cm"/>
      <inkml:brushProperty name="height" value="0.025" units="cm"/>
    </inkml:brush>
  </inkml:definitions>
  <inkml:trace contextRef="#ctx0" brushRef="#br0">86 17 17585,'0'0'10981,"-8"14"-9860,-4 4-733,2 1 0,0 0 0,2 1 0,0 0 1,1 0-1,-5 24 0,6 3-267,2 0-1,3 76 1,2-65-120,1-53-1,3-12 0,3-10 0,5-57-215,-11 56 66,1-1 0,10-34 0,-12 51 134,-1 1 0,1-1 0,0 1 0,0 0 0,0-1 0,0 1 0,1 0 0,-1 0 0,0 0-1,0 0 1,1 0 0,-1 0 0,1 0 0,-1 1 0,0-1 0,1 0 0,0 1 0,-1-1 0,1 1 0,-1-1 0,1 1 0,-1 0 0,3 0 0,47-1 205,-20 1 13,-10-3-157,0-2 1,0 0-1,-1-1 1,0-1-1,0-1 0,0-1 1,19-11-1,-26 12-22,-1 1-1,1-2 1,-1 0-1,-1 0 1,0-1-1,0 0 1,-1-1-1,0 0 1,-1-1-1,15-24 1,-22 34-24,-1 0 0,0-1 0,0 1 0,0 0 0,0-1 0,0 1 0,-1-1 0,1 1 0,-1-1 0,1 1 0,-1-1 0,0 0 0,0 1 0,0-1 0,0 1 0,-1-1 0,0-2 0,0 3 0,1 1 0,-1 0 0,0 0 0,0 0 0,0 0 0,0-1 0,0 1 0,0 1 0,0-1 0,0 0 0,0 0 0,0 0 0,-1 1 0,1-1 0,0 0 0,0 1 0,-1-1 0,1 1 0,0 0 0,-1-1 0,1 1 0,-3 0 0,-1-1 0,-1 1 0,1 1 0,-1-1 0,0 1 0,1 0 0,0 0 0,-1 1 0,1-1 0,0 1 0,-1 0 0,1 1 0,0-1 0,1 1 0,-6 4 0,0 1 0,1 0 0,0 1 0,1 0 0,0 0 0,0 1 0,-11 21 0,16-26 0,0 0 0,1-1 0,-1 1 0,2 1 0,-1-1 0,0 0 0,1 0 0,0 1 0,0-1 0,0 0 0,1 1 0,0-1 0,0 1 0,0-1 0,1 1 0,0-1 0,0 0 0,2 7 0,-1-9 0,0 0 1,0 0-1,0-1 1,0 1-1,0-1 0,0 1 1,1-1-1,-1 0 1,1 0-1,0 0 0,0 0 1,0 0-1,0-1 0,0 0 1,0 1-1,0-1 1,0 0-1,0 0 0,6 0 1,71 7-24,-65-7 6,-2-1-60,-4 0-90,-1 0 1,0 0 0,0 1 0,1 0-1,-1 1 1,0-1 0,0 1 0,0 1 0,0 0-1,13 7 1,-20-10 125,0 1-1,0 0 0,0 0 1,0 0-1,-1 0 1,1 0-1,0 0 1,0 0-1,-1 0 1,1 0-1,-1 0 0,1 0 1,-1 0-1,1 0 1,-1 1-1,0-1 1,0 0-1,0 0 1,1 1-1,-1-1 0,0 0 1,0 0-1,-1 1 1,1-1-1,0 0 1,0 0-1,0 0 0,-1 1 1,1-1-1,-1 0 1,1 0-1,-1 0 1,1 0-1,-1 0 1,0 0-1,0 0 0,1 0 1,-1 0-1,0 0 1,0 0-1,0 0 1,0-1-1,-1 2 0,-2 1-383,0 1-1,-1-1 1,1 0-1,-1 0 1,0 0-1,0-1 1,0 1-1,-8 1 0,-43 2-8499,25-6-1747</inkml:trace>
</inkml:ink>
</file>

<file path=ppt/ink/ink6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0.487"/>
    </inkml:context>
    <inkml:brush xml:id="br0">
      <inkml:brushProperty name="width" value="0.025" units="cm"/>
      <inkml:brushProperty name="height" value="0.025" units="cm"/>
    </inkml:brush>
  </inkml:definitions>
  <inkml:trace contextRef="#ctx0" brushRef="#br0">1 0 17521,'0'0'3363,"68"6"-11243</inkml:trace>
</inkml:ink>
</file>

<file path=ppt/ink/ink6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0.828"/>
    </inkml:context>
    <inkml:brush xml:id="br0">
      <inkml:brushProperty name="width" value="0.025" units="cm"/>
      <inkml:brushProperty name="height" value="0.025" units="cm"/>
    </inkml:brush>
  </inkml:definitions>
  <inkml:trace contextRef="#ctx0" brushRef="#br0">83 158 12780,'2'-9'5130,"5"-10"-3307,1-1 0,1 2 0,0-1 0,18-24 0,-24 38-1152,-2 4-591,0 0 1,-1 0-1,1 1 1,0-1 0,-1 0-1,1 0 1,-1 0-1,1 0 1,-1 0 0,0 0-1,1-1 1,-1 1-1,0 0 1,0 0 0,0 0-1,0 0 1,0 0-1,0 0 1,0-2 0,0 3-18,-1 0 1,1-1-1,-1 1 1,1 0-1,-1 0 1,1-1 0,-1 1-1,0 0 1,1 0-1,-1 0 1,1 0-1,-1 0 1,1 0-1,-1 0 1,0 0-1,1 0 1,-1 0 0,1 0-1,-1 0 1,1 0-1,-1 0 1,1 0-1,-1 1 1,1-1-1,-2 0 1,-38 22 1743,26-12-1807,1 1 0,0 1 0,-12 14 0,21-21 0,0 0 0,1 0 0,0 0 0,0 0 0,0 0 0,0 0 0,1 1 0,0 0 0,0-1 0,0 1 0,1 0 0,-1 9 0,2-14 0,0 0 0,0 1 0,0-1 0,0 1 0,1-1 0,-1 0 0,1 1 0,-1-1 0,1 0 0,-1 1 0,1-1 0,-1 0 0,1 0 0,0 0 0,0 1 0,0-1 0,0 0 0,0 0 0,0 0 0,0 0 0,0-1 0,0 1 0,0 0 0,0 0 0,1-1 0,-1 1 0,0 0 0,1-1 0,-1 1 0,0-1 0,1 0 0,-1 1 0,3-1 0,55 2 0,-50-2 0,6-1 0,0-1 0,0-1 0,0 0 0,0-1 0,-1 0 0,1-2 0,18-8 0,-25 10 0,1-1 0,-1 1 0,0-1 0,-1-1 0,1 1 0,-1-1 0,0-1 0,0 1 0,-1-1 0,0 0 0,0-1 0,-1 1 0,6-11 0,-7 4 0,-12 19 0,-11 20 0,16-20-131,0 1 0,1 0 0,0-1 0,0 1-1,0 0 1,1 0 0,0 1 0,0-1 0,1 0 0,0 0 0,0 0 0,0 0-1,1 1 1,-1-1 0,3 7 0,-2-10-72,1 1 1,-1-1-1,1 1 0,0-1 1,0 0-1,0 1 0,0-1 1,1 0-1,-1-1 0,1 1 1,0 0-1,0-1 1,0 1-1,0-1 0,0 0 1,0 0-1,1 0 0,-1 0 1,1-1-1,-1 1 0,1-1 1,0 0-1,-1 0 0,1-1 1,5 1-1,28 1-7228</inkml:trace>
</inkml:ink>
</file>

<file path=ppt/ink/ink6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2.588"/>
    </inkml:context>
    <inkml:brush xml:id="br0">
      <inkml:brushProperty name="width" value="0.025" units="cm"/>
      <inkml:brushProperty name="height" value="0.025" units="cm"/>
    </inkml:brush>
  </inkml:definitions>
  <inkml:trace contextRef="#ctx0" brushRef="#br0">1 0 16784,'2'9'8213,"-1"15"-7614,-2-19 353,2 148 3682,-2-151-4617,1 0 0,0-1 0,0 1 1,0 0-1,1 0 0,-1-1 1,0 1-1,1 0 0,-1 0 0,1-1 1,-1 1-1,1 0 0,0-1 1,0 1-1,0-1 0,0 1 1,0-1-1,0 0 0,0 1 0,0-1 1,1 0-1,-1 0 0,0 0 1,2 2-1,0-3 18,-1 1 0,1 0 0,-1-1 0,1 1 0,0-1 0,-1 0 0,1 0 0,-1 0 0,1 0 0,0 0 0,-1 0 0,1-1-1,-1 1 1,4-2 0,5-2 55,0 0 0,-1-1 0,0 0 0,0 0-1,-1-1 1,14-11 0,-6 2-90,-1-1 0,0 0 0,-1-1 0,-1-1 0,17-28 0,-40 89 0,6-34 0,-4 5 0,1 1 0,1 0 0,1 0 0,0 0 0,-3 27 0,7-42 0,0 1 0,1 0 0,-1-1 0,0 1 0,1-1 0,-1 1 0,0 0 0,1-1 0,-1 1 0,1-1 0,-1 1 0,1-1 0,-1 0 0,1 1 0,-1-1 0,1 1 0,0-1 0,-1 0 0,1 1 0,-1-1 0,1 0 0,0 0 0,-1 0 0,1 1 0,0-1 0,-1 0 0,1 0 0,0 0 0,0 0 0,-1 0 0,1 0 0,0 0 0,-1-1 0,1 1 0,0 0 0,-1 0 0,1 0 0,0-1 0,-1 1 0,1 0 0,-1-1 0,2 0 0,32-12 0,-2-9 0,-1-2 0,42-40 0,-60 51 0,-13 13 0,1-1 0,-1 1 0,0-1 0,1 1 0,-1 0 0,0-1 0,1 1 0,-1 0 0,0-1 0,1 1 0,-1 0 0,1 0 0,-1 0 0,0-1 0,1 1 0,-1 0 0,1 0 0,-1 0 0,1 0 0,-1 0 0,1 0 0,-1-1 0,1 1 0,-1 0 0,1 1 0,-1-1 0,1 0 0,-1 0 0,0 0 0,1 0 0,-1 0 0,1 0 0,-1 0 0,1 1 0,0-1 0,5 19 0,-6 43 0,0-46 0,-1-13 0,1 0 0,0 1 0,1-1 0,-1 0 0,1 0 0,-1 0 0,1 0 0,0 0 0,0 0 0,0 0 0,0-1 0,1 1 0,2 4 0,-3-6 0,0 0 0,1 0 0,-1 0 0,0 0 0,1 0 0,-1-1 0,1 1 0,-1 0 0,1-1 0,-1 1 0,1-1 0,-1 0 0,1 1 0,0-1 0,-1 0 0,1 0 0,-1 0 0,1 0 0,0 0 0,-1-1 0,1 1 0,-1 0 0,1-1 0,-1 1 0,1-1 0,-1 0 0,1 1 0,-1-1 0,3-1 0,-1 0-296,1-1-1,0 1 1,-1 0 0,1-1 0,-1 0-1,0 0 1,0 0 0,4-5 0,-2 1-1179,0-1 0,0 0 0,0 0 1,-1 0-1,4-13 0,-2 3-6420</inkml:trace>
</inkml:ink>
</file>

<file path=ppt/ink/ink6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3.088"/>
    </inkml:context>
    <inkml:brush xml:id="br0">
      <inkml:brushProperty name="width" value="0.025" units="cm"/>
      <inkml:brushProperty name="height" value="0.025" units="cm"/>
    </inkml:brush>
  </inkml:definitions>
  <inkml:trace contextRef="#ctx0" brushRef="#br0">57 7 10762,'0'0'17067,"-4"10"-14702,-10 26-1374,7-20-728,0 1 1,1 1 0,0-1 0,2 1-1,-5 35 1,9-52-264,0 1 0,0-1 0,0 0 0,1 1 0,-1-1 0,0 1 0,1-1 0,-1 0 0,1 1 0,-1-1 0,1 0 0,0 0 0,-1 1 0,1-1 0,0 0 0,0 0 0,0 0 0,0 0 0,0 0 0,0 0 0,0 0 0,0 0 0,1-1 0,-1 1 0,0 0 0,0-1 0,1 1 0,-1-1 0,0 1 0,1-1 0,-1 1 0,1-1 0,-1 0 0,0 0 0,1 0 0,-1 0 0,1 0 0,-1 0 0,0 0 0,1 0 0,-1-1 0,3 0 0,1 0 0,0 0 0,1 0 0,-1 0 0,0-1 0,0 0 0,0 0 0,0 0 0,0-1 0,-1 0 0,7-5 0,6-7 0,-2-2 0,0 0 0,15-23 0,-23 30 0,-1 0 0,-1 0 0,1-1 0,-1 0 0,-1 1 0,0-2 0,-1 1 0,3-12 0,-24 41 0,10-5 0,1 1 0,0 0 0,1 0 0,1 1 0,0-1 0,1 1 0,0 0 0,1 1 0,1-1 0,0 23 0,2-37 0,0 0 0,0 0 0,0 0 0,1 0 0,-1 0 0,0 0 0,1 0 0,-1 0 0,1 0 0,-1 0 0,1-1 0,0 1 0,-1 0 0,1 0 0,0 0 0,0-1 0,-1 1 0,1 0 0,0-1 0,0 1 0,0-1 0,0 1 0,0-1 0,0 1 0,0-1 0,0 0 0,0 1 0,0-1 0,0 0 0,0 0 0,0 0 0,0 1 0,0-1 0,0-1 0,0 1 0,0 0 0,0 0 0,0 0 0,0 0 0,2-1 0,0 0 0,1 1 0,-1-1 0,0 0 0,0 0 0,1 0 0,-1-1 0,0 1 0,0-1 0,0 1 0,0-1 0,4-4 0,-4 3-341,0-1 1,-1 0-1,1 0 1,-1 0-1,0 0 0,0 0 1,0 0-1,0-1 1,-1 1-1,0 0 1,0-1-1,0 0 0,0 1 1,-1-10-1,0 5-7522</inkml:trace>
</inkml:ink>
</file>

<file path=ppt/ink/ink6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3.539"/>
    </inkml:context>
    <inkml:brush xml:id="br0">
      <inkml:brushProperty name="width" value="0.025" units="cm"/>
      <inkml:brushProperty name="height" value="0.025" units="cm"/>
    </inkml:brush>
  </inkml:definitions>
  <inkml:trace contextRef="#ctx0" brushRef="#br0">80 1 18033,'0'0'13020,"1"11"-12176,-2 9-747,-1 1 1,0 0-1,-2-1 0,0 0 1,-2 1-1,-13 32 0,9-26-49,2 0-1,0 1 0,-7 56 0,14-79-47,1 0 0,-1 0 0,1 0 0,0 0 0,1 1 0,-1-1 0,1 0 0,0 0 0,1 0 0,-1-1 0,1 1 0,4 9 0,-4-12 0,0 1 0,1-1 0,-1 0 0,1 0 0,0 0 0,-1-1 0,1 1 0,0 0 0,0-1 0,0 0 0,0 0 0,1 0 0,-1 0 0,0 0 0,0-1 0,0 1 0,1-1 0,-1 0 0,0 0 0,6-1 0,-3 1-415,1-1 0,0 0-1,-1 0 1,1 0 0,-1-1 0,0 0-1,0 0 1,1-1 0,-2 0 0,1 0-1,0 0 1,0-1 0,7-6 0,-3 2-1162,-1-1 1,0 0-1,-1-1 1,0 0 0,0 0-1,7-13 1,5-13-10916</inkml:trace>
</inkml:ink>
</file>

<file path=ppt/ink/ink6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4.084"/>
    </inkml:context>
    <inkml:brush xml:id="br0">
      <inkml:brushProperty name="width" value="0.025" units="cm"/>
      <inkml:brushProperty name="height" value="0.025" units="cm"/>
    </inkml:brush>
  </inkml:definitions>
  <inkml:trace contextRef="#ctx0" brushRef="#br0">96 1 16239,'0'0'3753,"-5"8"-443,-10 20-2363,2 2-1,1-1 1,1 2-1,1-1 1,2 1-1,1 1 1,1 0-1,2 0 0,0 56 1,4-86-947,0 0 0,0 0 0,0 0 0,1 0 0,-1 0 0,1 0 0,0 0 0,-1 0 0,1 0 0,0 0 0,0-1 0,0 1 0,0 0 0,0 0 0,1-1 0,-1 1 0,0-1 0,1 1 0,0-1 0,2 3 0,-3-4 0,-1 0 0,1 1 0,-1-1 0,1 0 0,0 0 0,-1 0 0,1 1 0,-1-1 0,1 0 0,0 0 0,-1 0 0,1 0 0,0 0 0,-1 0 0,1 0 0,0 0 0,-1 0 0,1-1 0,-1 1 0,1 0 0,0 0 0,-1 0 0,1-1 0,0 0 0,0 0 0,0 0 0,0 0 0,0 0 0,0 0 0,0 0 0,0 0 0,-1-1 0,1 1 0,0 0 0,-1-1 0,0 1 0,1 0 0,-1-1 0,1 1 0,-1-3 0,2-10-112,-1 0 0,0 1 0,-1-1 0,-2-17-1,1 24 67,0 1-1,0 0 0,-1 0 1,1 0-1,-1 0 0,-1 0 0,1 1 1,-1-1-1,0 1 0,0-1 1,-7-7-1,2 8 170,6 10 161,8 15 243,-2-16-517,0-1-1,0 0 1,1 0 0,-1 0-1,1 0 1,-1-1-1,1 1 1,0-1-1,0-1 1,0 1 0,0-1-1,0 1 1,1-2-1,-1 1 1,6 0 0,3 0-4,1 0 1,-1-2 0,0 1-1,22-5 1,-23 1-7,-1-1 0,1 0 0,-1-1 0,0 0 0,0-1 0,-1 0 0,0-1 0,0 0 0,-1-1 0,0 0 0,0-1 0,12-15 0,-27 71 0,-1-26 0,1 1 0,1 0 0,0 0 0,2 0 0,0 0 0,3 36 0,-1-55-7,1 0 0,0 0 1,0 0-1,-1 0 0,1 0 0,0-1 1,1 1-1,-1 0 0,0 0 0,0-1 0,1 1 1,-1-1-1,1 1 0,-1-1 0,1 0 1,0 0-1,-1 1 0,1-1 0,0 0 0,0-1 1,0 1-1,0 0 0,0 0 0,0-1 0,0 1 1,0-1-1,0 0 0,0 0 0,0 1 1,0-1-1,0 0 0,0-1 0,0 1 0,1 0 1,-1-1-1,3 0 0,1-8-2571,-7-9-5691,-1 6 725</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8.352"/>
    </inkml:context>
    <inkml:brush xml:id="br0">
      <inkml:brushProperty name="width" value="0.025" units="cm"/>
      <inkml:brushProperty name="height" value="0.025" units="cm"/>
    </inkml:brush>
  </inkml:definitions>
  <inkml:trace contextRef="#ctx0" brushRef="#br0">105 0 12492,'0'0'13356,"-33"48"-11145,19-17-1219,1 2-319,1 1-192,2 2-353,0-4-32,4-1-32,2-4-32,2-6-224,2-3-673,0-7-576,0-2-1378,0-5-1505</inkml:trace>
</inkml:ink>
</file>

<file path=ppt/ink/ink6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4.443"/>
    </inkml:context>
    <inkml:brush xml:id="br0">
      <inkml:brushProperty name="width" value="0.025" units="cm"/>
      <inkml:brushProperty name="height" value="0.025" units="cm"/>
    </inkml:brush>
  </inkml:definitions>
  <inkml:trace contextRef="#ctx0" brushRef="#br0">1 1 21941,'0'0'9353,"1"59"-8457,3-46-639,1-1-161,1 0-64,-2-2-545,-3-5-1184,-1-2-1987</inkml:trace>
</inkml:ink>
</file>

<file path=ppt/ink/ink6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4.815"/>
    </inkml:context>
    <inkml:brush xml:id="br0">
      <inkml:brushProperty name="width" value="0.025" units="cm"/>
      <inkml:brushProperty name="height" value="0.025" units="cm"/>
    </inkml:brush>
  </inkml:definitions>
  <inkml:trace contextRef="#ctx0" brushRef="#br0">99 1 21364,'0'0'3657,"-4"12"21,-8 35-2997,2 0 0,3 0 1,-3 56-1,7-53-345,-2-1-1,-3 1 1,-24 85 0,24-119-336,12-37 0,12-41 0,5-2 0,-7 15 0,2 2 0,2-1 0,3 2 0,42-71 0,-58 110 0,-1 1 0,2 0 0,-1 0 0,1 0 0,0 0 0,10-6 0,-14 10 0,1 0 0,0 0 0,0 1 0,0 0 0,0-1 0,0 1 0,0 0 0,0 1 0,0-1 0,0 0 0,1 1 0,-1 0 0,0 0 0,0 0 0,1 0 0,-1 0 0,0 0 0,6 3 0,-7-3 0,-1 1 0,0-1 0,1 1 0,-1 0 0,0 0 0,1 0 0,-1 0 0,0 0 0,0 0 0,0 0 0,0 0 0,0 0 0,0 0 0,0 1 0,0-1 0,0 0 0,-1 1 0,1-1 0,-1 1 0,1-1 0,-1 1 0,1-1 0,-1 1 0,0-1 0,1 1 0,-1-1 0,0 1 0,0-1 0,0 1 0,-1-1 0,1 1 0,0-1 0,0 1 0,-1-1 0,1 1 0,-2 1 0,1 3 0,-1-1 0,0 0 0,0 0 0,-1 0 0,1-1 0,-1 1 0,0-1 0,0 1 0,-4 3 0,-13 10 0,0-2 0,0 0 0,-2-2 0,0 0 0,-27 12 0,48-25-48,1-1 0,-1 1 0,1-1 0,-1 0 0,1 1 0,-1-1 0,1 0 0,-1 1 0,0-1-1,1 0 1,-1 0 0,1 0 0,-1 1 0,0-1 0,1 0 0,-1 0 0,1 0 0,-1 0 0,0 0 0,1 0 0,-1 0 0,0-1 0,1 1 0,-1 0 0,1 0 0,-1 0 0,0-1 0,1 1-1,-2-1 1,9-16-3492,30-32-5135,-32 43 7176,24-28-5734</inkml:trace>
</inkml:ink>
</file>

<file path=ppt/ink/ink6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5.171"/>
    </inkml:context>
    <inkml:brush xml:id="br0">
      <inkml:brushProperty name="width" value="0.025" units="cm"/>
      <inkml:brushProperty name="height" value="0.025" units="cm"/>
    </inkml:brush>
  </inkml:definitions>
  <inkml:trace contextRef="#ctx0" brushRef="#br0">68 1 11563,'0'0'14478,"3"56"-12589,-18-27-543,-2 1-578,-1 1-383,6-1-225,5-1-96,5-4-32,2-1-64,2-5-961,12-9-1569,1-5-2595,3-5-5477</inkml:trace>
</inkml:ink>
</file>

<file path=ppt/ink/ink6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5.530"/>
    </inkml:context>
    <inkml:brush xml:id="br0">
      <inkml:brushProperty name="width" value="0.025" units="cm"/>
      <inkml:brushProperty name="height" value="0.025" units="cm"/>
    </inkml:brush>
  </inkml:definitions>
  <inkml:trace contextRef="#ctx0" brushRef="#br0">1 55 16816,'0'0'10474,"5"8"-8099,-5-8-2373,2 4 136,0 0 0,1-1 1,-1 1-1,1-1 0,0 0 0,0 0 1,0 0-1,0 0 0,0 0 0,1-1 1,-1 0-1,1 1 0,-1-1 0,1 0 1,0-1-1,0 1 0,0-1 0,0 0 1,0 0-1,0 0 0,6 0 0,7 0-123,0-1 0,-1-1-1,1 0 1,25-7 0,-36 7-16,0 0 0,-1-1 0,1 0 0,-1 0 0,0 0 1,1-1-1,-1 1 0,0-1 0,-1-1 0,1 1 0,0-1 0,-1 0 0,0 0 1,0 0-1,0 0 0,6-10 0,-9 13 1,-1 0 0,1 0 0,0 0 0,-1 0 0,1 0 0,0 0 0,-1 0 0,0-1 0,1 1 0,-1 0 0,0 0 0,1 0 0,-1-1 0,0 1 0,0 0 0,0 0 0,0-1 0,0 1 0,0 0 0,-1 0 0,1 0 0,0-1 0,-1 1 0,1 0 0,-1 0 0,1 0 0,-1 0 0,-1-3 0,0 3 0,1 0 0,-1 0 0,0 0 0,0 0 0,0 0 0,-1 0 0,1 0 0,0 1 0,0-1 0,0 1 0,-1-1 0,1 1 0,0 0 0,-4 0 0,-2 0 0,0 1 0,0-1 0,0 2 0,1-1 0,-1 1 0,0 0 0,1 0 0,-14 7 0,9 0 0,1 0 0,-1 0 0,2 2 0,-1-1 0,-16 24 0,23-31 0,1 1 0,0 0 0,1 0 0,-1 1 0,1-1 0,0 1 0,0-1 0,0 1 0,1-1 0,0 1 0,0 0 0,0 0 0,0 0 0,1 0 0,-1 0 0,1 0 0,1-1 0,-1 1 0,1 0 0,-1 0 0,4 9 0,-1-11-122,-1 1 1,1-1-1,0 0 1,0 1-1,0-1 1,0-1-1,1 1 0,-1 0 1,1-1-1,0 0 1,0 0-1,0 0 0,0 0 1,0-1-1,0 1 1,0-1-1,7 1 1,77 11-6325,-85-13 6079,47 4-10491</inkml:trace>
</inkml:ink>
</file>

<file path=ppt/ink/ink6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6.321"/>
    </inkml:context>
    <inkml:brush xml:id="br0">
      <inkml:brushProperty name="width" value="0.025" units="cm"/>
      <inkml:brushProperty name="height" value="0.025" units="cm"/>
    </inkml:brush>
  </inkml:definitions>
  <inkml:trace contextRef="#ctx0" brushRef="#br0">12 66 15439,'2'-10'2712,"0"-3"-1498,10-29 4084,-13 49-1768,2 8-2892,1 1-498,-17 164 1671,8-129-1211,2 1-1,2 61 0,4-109-594,-1 0-1,0 0 1,1 0-1,0-1 1,0 1-1,0 0 1,1-1-1,-1 1 1,1 0-1,0-1 1,-1 0-1,2 1 1,-1-1-1,0 0 1,1 0-1,-1 0 1,1-1-1,0 1 1,0 0-1,0-1 1,0 0-1,1 0 1,-1 0-1,0 0 1,1 0 0,-1-1-1,1 0 1,0 1-1,0-1 1,-1-1-1,1 1 1,0 0-1,7-1 1,-4 0-3,1 1 0,-1-2 0,1 1-1,-1-1 1,1 0 0,-1-1 0,0 0 0,0 0 0,1 0 0,-2-1 0,1 0 0,0 0 0,0-1 0,-1 0 0,0 0 0,11-10 0,15-32-102,-19 25 14,-13 21 85,0 0 0,0 0 0,0 0 0,0 0 0,0 0 0,0 0 0,0 0 0,1 0 0,-1 0 0,0 0 0,0 1 0,0-1 0,0 0 0,0 0 0,0 0 0,0 0 0,1 0-1,-1 0 1,0 0 0,0 0 0,0 0 0,0 0 0,0 0 0,0 0 0,1 0 0,-1 0 0,0 0 0,0 0 0,0 0 0,0 0 0,0 0 0,0-1 0,1 1 0,-1 0 0,0 0 0,0 0 0,0 0 0,0 0 0,0 0 0,0 0 0,0 0 0,0 0 0,0 0 0,1-1 0,-1 1 0,0 0 0,0 0 0,0 0 0,0 0 0,0 0 0,0 0 0,0 0 0,0-1 0,0 1 0,0 0 0,0 0-1,0 0 1,0 11 17,0-1-1,0 1 0,1 0 0,1-1 1,0 1-1,5 14 0,-6-23-10,0 1-1,0-1 1,0 1-1,1-1 1,-1 1-1,1-1 1,-1 0-1,1 0 0,0 0 1,0 0-1,0 0 1,0-1-1,1 1 1,-1 0-1,0-1 1,1 0-1,-1 1 1,1-1-1,-1 0 1,1 0-1,-1-1 1,1 1-1,0 0 1,-1-1-1,1 0 1,0 1-1,0-1 1,-1 0-1,1-1 0,3 1 1,12-4-5,-1-1 0,0 0 0,0-1 0,0-1 0,-1-1 0,1 0 0,-2-1 0,18-13 0,27-13 0,-48 28 0,-9 4 0,1 1 0,0 0 0,0 0 0,0 0 0,0 0 0,0 1 0,0-1 0,0 1 0,0 0 0,1 0 0,-1 1 0,0-1 0,6 1 0,-9 4 0,1-1 0,-1 0 0,-1 1 0,1-1 0,0 1 0,-1 0 0,0-1 0,0 1 0,0-1 0,0 1 0,-1 3 0,0 0 0,-1 34 0,2-41 0,0 1 0,0-1 0,0 0 0,1 1 0,-1-1 0,0 1 0,1-1 0,-1 0 0,0 1 0,1-1 0,-1 0 0,0 1 0,1-1 0,-1 0 0,0 0 0,1 1 0,-1-1 0,1 0 0,-1 0 0,1 0 0,-1 1 0,1-1 0,-1 0 0,1 0 0,-1 0 0,0 0 0,1 0 0,-1 0 0,1 0 0,-1 0 0,1 0 0,-1 0 0,1 0 0,0-1 0,15 0 0,0-3-387,-1 0 0,0-1 0,19-9 0</inkml:trace>
</inkml:ink>
</file>

<file path=ppt/ink/ink6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6.663"/>
    </inkml:context>
    <inkml:brush xml:id="br0">
      <inkml:brushProperty name="width" value="0.025" units="cm"/>
      <inkml:brushProperty name="height" value="0.025" units="cm"/>
    </inkml:brush>
  </inkml:definitions>
  <inkml:trace contextRef="#ctx0" brushRef="#br0">1 1 20788,'0'0'8808,"63"12"-11755,-39 4-1793,5 4-1794,-1 2-5254</inkml:trace>
</inkml:ink>
</file>

<file path=ppt/ink/ink6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7.054"/>
    </inkml:context>
    <inkml:brush xml:id="br0">
      <inkml:brushProperty name="width" value="0.025" units="cm"/>
      <inkml:brushProperty name="height" value="0.025" units="cm"/>
    </inkml:brush>
  </inkml:definitions>
  <inkml:trace contextRef="#ctx0" brushRef="#br0">59 158 15375,'0'0'16212,"11"1"-15630,-8 0-565,1-1 0,0 1 0,0-1 0,0 0 1,0 0-1,0-1 0,-1 1 0,1-1 0,0 0 0,0 0 0,-1 0 0,1 0 0,-1-1 0,1 1 0,-1-1 0,1 0 1,-1 0-1,0 0 0,0-1 0,0 1 0,0-1 0,0 1 0,-1-1 0,1 0 0,-1 0 0,0 0 0,0-1 0,0 1 1,0 0-1,0-1 0,-1 1 0,1-1 0,-1 0 0,1-5 0,-1 6-17,-1-1 0,1 0 0,-1 1 0,0-1 0,0 0 0,0 1 0,0-1 0,-1 0 0,0 1 0,1-1 0,-1 1 0,-1-1 0,1 1 0,0-1 0,-1 1 0,0 0 0,1 0 0,-1 0 0,-3-4 0,3 6 0,1-1 0,-1 1 0,0 0 0,0-1 0,0 1 0,0 0 0,0 0 0,0 0 0,0 1 0,0-1 0,0 0 0,0 1 0,-1-1 0,1 1 0,0 0 0,0 0 0,-1 0 0,1 0 0,0 0 0,0 0 0,0 0 0,-1 1 0,1-1 0,0 1 0,0 0 0,0 0 0,0 0 0,0 0 0,0 0 0,0 0 0,0 0 0,0 0 0,-2 3 0,-3 3 0,-1 0 0,1 1 0,0 0 0,0 0 0,1 0 0,1 1 0,-1 0 0,1 0 0,1 1 0,0 0 0,0-1 0,1 1 0,0 0 0,0 1 0,1-1 0,1 0 0,0 1 0,0 14 0,1-23-31,0 1 0,0 0-1,1 0 1,-1-1 0,1 1 0,-1 0 0,1 0 0,0-1-1,0 1 1,0-1 0,0 1 0,1-1 0,-1 1 0,1-1-1,-1 0 1,1 1 0,0-1 0,0 0 0,0 0 0,3 2-1,0-1-135,-1 0-1,1-1 1,0 0-1,0 1 1,1-2-1,-1 1 0,0 0 1,1-1-1,10 1 1,-3-1-354,1-1 1,0 0-1,-1-1 1,0 0-1,1-1 1,-1-1-1,0 0 1,14-5-1,19-15-4983,-1-4-1387</inkml:trace>
</inkml:ink>
</file>

<file path=ppt/ink/ink6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7.406"/>
    </inkml:context>
    <inkml:brush xml:id="br0">
      <inkml:brushProperty name="width" value="0.025" units="cm"/>
      <inkml:brushProperty name="height" value="0.025" units="cm"/>
    </inkml:brush>
  </inkml:definitions>
  <inkml:trace contextRef="#ctx0" brushRef="#br0">124 58 4901,'0'0'14920,"-10"5"-12229,-56 39 842,62-41-3269,0 0 1,0 1-1,1-1 1,-1 1-1,1 0 1,0 0-1,0 0 1,0 0-1,0 0 1,1 1-1,0-1 0,0 1 1,0 0-1,0-1 1,1 1-1,-1 6 1,3-10-242,-1 1-1,1-1 1,0 0 0,1 0 0,-1 0 0,0 0-1,0 0 1,0 0 0,0-1 0,1 1 0,-1 0-1,0-1 1,1 1 0,-1-1 0,1 1 0,-1-1-1,1 0 1,-1 1 0,1-1 0,-1 0 0,1 0-1,-1 0 1,1 0 0,-1 0 0,0 0 0,3-1-1,49-2 69,-53 3-87,34-4-11,71-4-17,-97 7 33,0 2-1,0-1 1,-1 1-1,1 0 1,-1 1 0,1 0-1,-1 0 1,1 0 0,-1 1-1,11 6 1,-16-8 41,-1 1-1,1-1 1,-1 1-1,0-1 1,0 1-1,1 0 1,-1 0 0,0-1-1,0 1 1,-1 0-1,2 4 1,5 6 530,-6-12-568,0-1-1,-1 1 1,1 0-1,0-1 1,-1 1-1,1 0 1,0-1-1,-1 1 1,1-1-1,0 1 1,-1-1-1,1 1 1,-1-1 0,1 1-1,-1-1 1,0 0-1,1 1 1,-1-1-1,0 0 1,1 1-1,-1-1 1,0 0-1,1 0 1,3-10-12,1 0 0,-2 0 0,0-1 0,0 1 0,-1-1 0,0 1 0,-1-1 0,0 0 0,-1 1 0,-1-13 0,2-32 0,-1 54-7,0 1 0,0 0 1,0-1-1,1 1 0,-1-1 0,1 1 1,-1-1-1,1 1 0,0 0 0,-1 0 1,1-1-1,0 1 0,0 0 0,0 0 1,0 0-1,0 0 0,0 0 0,0 0 0,0 0 1,0 0-1,1 0 0,-1 0 0,0 1 1,1-1-1,-1 0 0,0 1 0,1-1 1,-1 1-1,1 0 0,-1-1 0,1 1 1,-1 0-1,1 0 0,-1 0 0,1 0 1,1 0-1,9 1-382,0 0 1,0 1 0,20 6-1,-6-3-1165,11-1-6720,2-4-8217</inkml:trace>
</inkml:ink>
</file>

<file path=ppt/ink/ink6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8.055"/>
    </inkml:context>
    <inkml:brush xml:id="br0">
      <inkml:brushProperty name="width" value="0.025" units="cm"/>
      <inkml:brushProperty name="height" value="0.025" units="cm"/>
    </inkml:brush>
  </inkml:definitions>
  <inkml:trace contextRef="#ctx0" brushRef="#br0">1 43 18834,'0'0'2605,"2"12"550,-2-11-3144,3 17 968,0 0 1,-2 0-1,0 0 1,0 1 0,-2-1-1,0 0 1,-6 26-1,7-43-835,13-33 38,-7 9-182,0 0 0,-2 0 0,-1 0 0,0 0 0,-2-1 0,-1-28 0,0 58 0,1 1 0,0-1 0,1 1 0,-1-1 0,1 0 0,1 0 0,-1 0 0,1 0 0,0 0 0,0-1 0,1 1 0,-1-1 0,1 0 0,1 0 0,-1 0 0,1 0 0,6 4 0,-3-1 0,1-2 0,0 1 0,0-1 0,1-1 0,-1 0 0,1 0 0,0-1 0,1 0 0,16 4 0,-21-7 0,1 1 0,0-1 0,0-1 0,-1 1 0,1-1 0,0-1 0,0 1 0,-1-1 0,1 0 0,0 0 0,-1-1 0,1 0 0,-1 0 0,0-1 0,1 0 0,-1 0 0,8-6 0,-10 6 0,0-1 0,-1 0 0,1 1 0,-1-2 0,0 1 0,0 0 0,0-1 0,-1 1 0,1-1 0,-1 0 0,0 0 0,-1 0 0,1 0 0,-1 0 0,0 0 0,0 0 0,-1-1 0,1 1 0,-1 0 0,0-1 0,-1 1 0,-1-10 0,2 14 0,0 0 0,-1-1 0,1 1 0,0-1 0,-1 1 0,1 0 0,-1 0 0,1-1 0,-1 1 0,0 0 0,0 0 0,1 0 0,-1 0 0,0 0 0,0 0 0,0 0 0,0 0 0,0 0 0,0 0 0,0 0 0,-1 0 0,1 1 0,0-1 0,0 1 0,-1-1 0,1 1 0,0-1 0,-1 1 0,1 0 0,0-1 0,-1 1 0,1 0 0,0 0 0,-1 0 0,1 0 0,-3 1 0,0-1 0,0 1 0,1 0 0,-1 0 0,0 0 0,0 0 0,1 0 0,-1 1 0,1 0 0,0 0 0,-1 0 0,1 0 0,-4 3 0,-6 8 0,1 1 0,0 0 0,-15 23 0,23-31 0,0-1 0,1 1 0,0 0 0,0 0 0,1 0 0,0 0 0,0 1 0,0-1 0,1 1 0,-1-1 0,2 1 0,-1 0 0,1 7 0,0-13 2,1 1-1,-1-1 1,1 1-1,0-1 1,0 0 0,-1 1-1,1-1 1,0 0-1,0 0 1,0 1 0,0-1-1,1 0 1,-1 0-1,0 0 1,0 0 0,1 0-1,-1-1 1,0 1-1,1 0 1,-1-1 0,1 1-1,-1-1 1,1 1-1,-1-1 1,1 1 0,-1-1-1,4 0 1,50 2-456,-42-2 100,6-1-1689,1 0 0,-1-1 0,0-1 0,0-1 1,0-1-1,0-1 0,0 0 0,19-11 0,6-4-8084</inkml:trace>
</inkml:ink>
</file>

<file path=ppt/ink/ink6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8.830"/>
    </inkml:context>
    <inkml:brush xml:id="br0">
      <inkml:brushProperty name="width" value="0.025" units="cm"/>
      <inkml:brushProperty name="height" value="0.025" units="cm"/>
    </inkml:brush>
  </inkml:definitions>
  <inkml:trace contextRef="#ctx0" brushRef="#br0">230 1 14830,'0'0'7442,"-10"6"-5344,-6 5-1319,0 0 1,1 1 0,0 1-1,1 0 1,-17 22 0,27-30-638,-1 0 0,1 0 0,1 0 0,-1 0 0,1 1-1,-1 0 1,2-1 0,-1 1 0,1 0 0,-1 1 0,2-1 0,-1 0 0,1 0 0,0 1 0,0-1 0,1 1 0,0-1 0,0 1 0,0-1 0,1 1 0,0-1 0,3 10 0,0-8-122,2 1 0,-1-1 0,1 0-1,1 0 1,-1 0 0,1-1 0,1 0 0,15 11-1,-12-9-51,0 0-1,-1 1 1,14 15-1,-23-23 35,0-1 0,-1 0 0,1 0 0,0 0 0,0 0 0,-1 0 0,1 1 0,-1-1 0,1 0 0,-1 0 0,0 1 0,1-1 0,-1 0 0,0 1 1,0-1-1,0 0 0,0 1 0,0-1 0,0 1 0,0-1 0,0 0 0,-1 1 0,1-1 0,0 0 0,-1 0 0,0 2 0,-1 0 9,0-1 1,0 1 0,0-1-1,0 0 1,0 0 0,-1 0 0,1 0-1,-1-1 1,1 1 0,-1-1-1,-4 2 1,-5 2 30,0 0 0,0-2 1,0 1-1,-20 2 0,28-6-42,0 1 0,0 0 0,0-1 0,0 0 0,0 0 0,0 0 0,0 0 0,0-1 0,0 0 0,0 0 0,0 0 0,0 0 0,0 0 0,1-1 0,-1 0 0,0 1 0,1-1 0,-5-4 0,6 4 0,0-1 0,0-1 0,0 1 0,0 0 0,1 0 0,0-1 0,-1 1 0,1-1 0,0 1 0,0-1 0,1 1 0,-1-1 0,1 0 0,0 1 0,0-1 0,0 0 0,0 0 0,1 1 0,-1-1 0,3-4 0,-1 0-5,1 0 1,-1 0-1,2 0 1,-1 1-1,1-1 1,1 1-1,-1 0 1,1 0-1,0 1 1,1-1-1,-1 1 1,1 0-1,1 1 1,-1-1-1,13-7 1,-2 2-11,0 1 1,0 1-1,1 1 0,0 0 1,32-9-1,-41 14 11,1 0 0,0 1 1,0 0-1,0 1 0,0 0 0,0 0 1,0 1-1,1 1 0,16 2 0,-25-1 12,-1 0 0,1 0 0,-1 0 0,1 0 0,-1 0 0,0 0 0,0 0-1,0 1 1,0-1 0,0 0 0,0 1 0,-1-1 0,1 1 0,-1-1 0,0 1-1,0-1 1,0 1 0,0-1 0,0 0 0,0 1 0,-1-1 0,0 4 0,1 4 8,0-9-16,0-1 0,0 0 0,0 0 0,0 0 0,0 0 0,0 0 0,0 1 0,0-1 0,1 0 0,-1 0 0,0 0 0,0 0 0,0 0 0,0 0 0,0 1 0,0-1 0,1 0 0,-1 0 0,0 0 0,0 0 0,0 0 0,0 0 0,0 0 0,1 0 0,-1 0 0,0 0 0,0 0 0,0 0 0,0 0 0,1 0 0,-1 0 0,0 0 0,0 0 0,0 0 0,0 0 0,1 0 0,-1 0 0,0 0 0,0 0 0,0 0 0,0 0 0,0 0 0,1 0 0,-1 0 0,0-1 0,0 1 0,0 0 0,0 0 0,0 0 0,0 0 0,1 0 0,-1 0 0,0-1 0,0 1 0,0 0 0,0 0 0,0 0 0,0 0 0,0 0 0,0-1 0,0 1 0,0 0 0,0 0 0,0 0 0,0 0 0,0-1 0,0 1 0,0 0 0,0 0 0,8-12 0,-1-4 0,-2 0 0,0 0 0,-1 0 0,0-1 0,-2 0 0,0 0 0,0-25 0,19 51 0,-7-2 0,0 0 0,1-2 0,-1 1 0,1-2 0,0 0 0,0-1 0,0-1 0,1 0 0,-1-1 0,1 0 0,28-4 0,-40 3 0,0-1 0,0 1 0,-1-1 0,1 0 0,0 0 0,-1-1 0,1 1 0,-1-1 0,1 0 0,-1 0 0,0 0 0,0 0 0,0 0 0,0-1 0,0 1 0,0-1 0,-1 0 0,1 0 0,-1 0 0,0 0 0,0 0 0,0-1 0,0 1 0,0-1 0,-1 1 0,0-1 0,0 1 0,0-1 0,0 0 0,0 0 0,-1 1 0,1-1 0,-1 0 0,0 0 0,-1 0 0,1-4 0,-1 8 0,1-1 0,0 0 0,-1 0 0,1 0 0,-1 0 0,1 0 0,-1 0 0,1 0 0,-1 0 0,0 1 0,1-1 0,-1 0 0,0 0 0,0 1 0,1-1 0,-1 1 0,0-1 0,0 1 0,0-1 0,0 1 0,0-1 0,0 1 0,0 0 0,0-1 0,0 1 0,0 0 0,0 0 0,0 0 0,0 0 0,0 0 0,0 0 0,0 0 0,0 0 0,0 0 0,0 0 0,0 1 0,0-1 0,0 0 0,0 1 0,0-1 0,1 1 0,-1-1 0,-1 1 0,-40 21 0,31-12 0,0 0 0,1 1 0,0 0 0,-8 13 0,15-19 0,0-1 0,0 1 0,1-1 0,0 1 0,0 0 0,0 0 0,0 0 0,1 0 0,0 0 0,0 0 0,0 1 0,1-1 0,-1 0 0,2 10 0,0-13-70,0 1 0,0-1 0,1-1 0,-1 1 0,1 0 0,-1 0 1,1 0-1,0-1 0,-1 1 0,1-1 0,0 1 0,0-1 0,0 0 0,0 0 0,0 0 0,0 0 0,1 0 0,-1 0 0,0 0 1,0-1-1,1 1 0,-1-1 0,0 0 0,1 0 0,-1 0 0,1 0 0,2 0 0,9 0-918,1 0 0,-1 0 0,16-4 0,-17 1-1043,0-1-1,-1 0 0,0-1 0,22-11 0,9-8-6626</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8.726"/>
    </inkml:context>
    <inkml:brush xml:id="br0">
      <inkml:brushProperty name="width" value="0.025" units="cm"/>
      <inkml:brushProperty name="height" value="0.025" units="cm"/>
    </inkml:brush>
  </inkml:definitions>
  <inkml:trace contextRef="#ctx0" brushRef="#br0">0 315 14061,'0'0'7469,"11"2"-6444,-1 0-673,0 0 0,0-1 1,1 0-1,-1-1 0,0 0 1,1 0-1,-1-1 0,0-1 1,0 0-1,0 0 0,0-1 1,0 0-1,0 0 0,15-9 1,-5-4 38,-1-1 0,0 0 0,-2-1 0,0-1 0,-1-1 1,-1 0-1,0-1 0,-2 0 0,-1-2 0,16-36 0,-27 58-384,0 0 0,-1-1-1,1 1 1,0-1-1,-1 0 1,1 1-1,0-1 1,-1 0 0,0 1-1,1-1 1,-1 0-1,0 1 1,0-1-1,0 0 1,0 1 0,0-1-1,0 0 1,-1 0-1,1 1 1,-1-1-1,1 1 1,-2-4 0,1 4-8,-1 1 0,1-1 0,0 1 0,0-1 0,-1 1 0,1 0 0,-1-1 0,1 1 0,0 0 0,-1 0 0,1 0 0,0 0 0,-1 0 0,1 0 0,0 1 0,-1-1 0,1 0 0,0 1 1,-1-1-1,1 1 0,-2 0 0,-10 5-13,-1 0 0,1 2 0,-21 13 0,16-8 43,0 1 0,1 0-1,0 1 1,1 1 0,1 1-1,1 0 1,-20 30 0,32-45-25,1 0-1,0 0 1,0 0 0,0 0 0,0 1 0,0-1 0,0 0 0,1 1-1,-1-1 1,1 1 0,0-1 0,-1 0 0,1 1 0,0-1 0,0 1-1,1-1 1,-1 1 0,1 2 0,0-4 1,0 1 0,0-1 0,0 1-1,0-1 1,0 1 0,0-1 0,1 1 0,-1-1 0,1 0-1,-1 0 1,1 0 0,-1 0 0,1 0 0,-1 0 0,1 0-1,0 0 1,0-1 0,2 1 0,10 2 19,0-1 0,0 0 0,1-1 0,-1-1 0,15-1 0,-5 0-13,10-1-33,-24 1 9,0 0 0,-1 1-1,1 0 1,0 0 0,-1 1-1,1 0 1,12 4 0,-20-4 15,-1 0-1,1 0 1,-1 0-1,0 0 1,0 0 0,1 0-1,-1 1 1,0-1 0,0 1-1,0-1 1,0 0 0,0 1-1,-1 0 1,1-1 0,0 1-1,-1-1 1,1 1 0,-1 0-1,1 0 1,-1-1-1,0 1 1,0 0 0,0-1-1,0 1 1,0 0 0,0 0-1,0-1 1,-1 1 0,1 0-1,-1-1 1,1 1 0,-1 0-1,-1 2 1,-1 5 12,-1 1 1,0-1-1,0 1 1,-8 9-1,-23 34-2891</inkml:trace>
</inkml:ink>
</file>

<file path=ppt/ink/ink6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9.203"/>
    </inkml:context>
    <inkml:brush xml:id="br0">
      <inkml:brushProperty name="width" value="0.025" units="cm"/>
      <inkml:brushProperty name="height" value="0.025" units="cm"/>
    </inkml:brush>
  </inkml:definitions>
  <inkml:trace contextRef="#ctx0" brushRef="#br0">128 52 4228,'0'0'9695,"2"-8"-4256,7-25-1184,-9 32-4138,0 1 1,0-1-1,0 1 0,0-1 1,0 1-1,0 0 1,0-1-1,0 1 0,-1-1 1,1 1-1,0 0 0,0-1 1,0 1-1,-1 0 0,1-1 1,0 1-1,0-1 1,-1 1-1,1 0 0,0 0 1,-1-1-1,1 1 0,0 0 1,-1 0-1,1-1 0,0 1 1,-1 0-1,1 0 1,-1 0-1,1 0 0,-1 0 1,1-1-1,0 1 0,-1 0 1,1 0-1,-1 0 0,1 0 1,-1 0-1,1 0 1,0 0-1,-1 1 0,1-1 1,-1 0-1,1 0 0,-1 0 1,-19 4 259,12-1-159,-1 1-1,1 0 0,0 0 1,0 1-1,1 0 1,-11 9-1,15-11-135,-1-1 1,1 1-1,0 0 0,0 0 0,1 0 1,-1 1-1,1-1 0,-1 1 0,1-1 1,0 1-1,1 0 0,-1 0 0,0 0 1,1 0-1,0 0 0,-1 5 0,2-8-107,1 0 0,-1 0-1,1 0 1,-1 0 0,0 0-1,1 0 1,0 0 0,-1 0-1,1 0 1,0 0 0,-1-1-1,1 1 1,0 0 0,0 0-1,0-1 1,0 1 0,0-1-1,-1 1 1,1 0 0,0-1-1,0 0 1,1 1 0,-1-1-1,0 0 1,0 1 0,0-1-1,0 0 1,0 0 0,0 0-1,0 0 1,2 0 0,44 0-1560,-34 0 1284,98-4-270,-110 4 569,-1 0 0,1 0 0,0 0 1,0 0-1,0 0 0,0 0 0,0 0 0,0 0 0,-1 1 0,1-1 0,0 0 0,0 0 0,0 1 1,-1-1-1,1 1 0,0-1 0,0 0 0,-1 1 0,1-1 0,0 1 0,-1 0 0,1-1 0,0 1 1,-1 0-1,1-1 0,-1 1 0,1 0 0,-1-1 0,1 1 0,-1 0 0,0 0 0,1 0 1,-1-1-1,0 1 0,0 0 0,0 0 0,0 0 0,1 0 0,-1 0 0,0-1 0,0 1 0,-1 0 1,1 0-1,0 0 0,0 0 0,0 0 0,-1 1 0,0 1 75,0-1-1,0 1 0,0 0 1,-1 0-1,1-1 1,-1 1-1,1-1 1,-1 0-1,0 1 1,0-1-1,0 0 1,-1 0-1,-1 2 1,-7 3 206,0 0 1,0-1 0,-1-1 0,0 1-1,0-2 1,0 0 0,0 0 0,-1-1-1,-22 2 1,35-4-316,-1-1 1,1 0-1,0 0 1,-1 0-1,1 0 0,0 0 1,-1 0-1,1 0 1,0-1-1,-1 1 1,1 0-1,0 0 0,-1 0 1,1 0-1,0 0 1,-1 0-1,1-1 0,0 1 1,0 0-1,-1 0 1,1 0-1,0-1 0,0 1 1,-1 0-1,1 0 1,0-1-1,0 1 1,0 0-1,-1 0 0,1-1 1,0 1-1,0 0 1,0-1-1,0 1 0,0 0 1,0-1-1,0 1 1,0 0-1,0-1 0,0 1 1,0-1-1,7-18-3769,18-14-6659,2 10-1991</inkml:trace>
</inkml:ink>
</file>

<file path=ppt/ink/ink6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9.575"/>
    </inkml:context>
    <inkml:brush xml:id="br0">
      <inkml:brushProperty name="width" value="0.025" units="cm"/>
      <inkml:brushProperty name="height" value="0.025" units="cm"/>
    </inkml:brush>
  </inkml:definitions>
  <inkml:trace contextRef="#ctx0" brushRef="#br0">138 1 17200,'0'0'7458,"-12"1"-6465,0-1-644,0 2 1,0 0-1,0 0 1,-14 6-1,24-8-266,-1 1 0,0-1-1,1 1 1,-1 0-1,1 0 1,-1 1 0,1-1-1,0 0 1,-1 1-1,1-1 1,0 1 0,0 0-1,0 0 1,0 0-1,0 0 1,0 0 0,1 0-1,-1 0 1,1 1-1,0-1 1,-1 0 0,1 1-1,0-1 1,0 1-1,1 0 1,-1-1 0,0 1-1,1 0 1,0-1-1,-1 5 1,2-6-69,0 0 0,-1 0 0,1 0 1,0 0-1,-1 0 0,1 0 0,0 0 0,0 0 0,0-1 0,0 1 0,0 0 1,0-1-1,0 1 0,0-1 0,0 1 0,0-1 0,0 1 0,0-1 0,1 0 1,-1 1-1,0-1 0,2 0 0,37 6 51,-25-5-55,5 2-34,-13-2 24,0-1 0,0 1 0,-1 0 1,1 1-1,0-1 0,-1 1 0,1 1 1,-1-1-1,0 1 0,0 0 1,0 1-1,9 6 0,-14-9 35,0 0 0,-1 0 0,1 0 0,0 0 0,-1 0 0,1 1 1,-1-1-1,1 0 0,-1 0 0,0 0 0,1 1 0,-1-1 0,0 0 0,0 0 0,0 1 0,0-1 0,0 0 0,0 1 0,0-1 0,0 0 0,-1 0 1,1 1-1,0-1 0,-1 0 0,1 0 0,-1 0 0,1 0 0,-1 1 0,0-1 0,0 0 0,1 0 0,-1 0 0,0 0 0,0 0 0,0-1 0,0 1 1,0 0-1,-2 1 0,-44 26 1040,44-27-1110,-88 34 35,90-35-518,7-1-4661,27-7-2075,-5-3-530</inkml:trace>
</inkml:ink>
</file>

<file path=ppt/ink/ink6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29.934"/>
    </inkml:context>
    <inkml:brush xml:id="br0">
      <inkml:brushProperty name="width" value="0.025" units="cm"/>
      <inkml:brushProperty name="height" value="0.025" units="cm"/>
    </inkml:brush>
  </inkml:definitions>
  <inkml:trace contextRef="#ctx0" brushRef="#br0">26 135 16111,'0'0'8232,"0"50"-6502,-7-23-705,-4-1-353,7-1-31,1-6-417,3-5-128,0-7-256,6-7-4164,3-10-1890,1-9-9353</inkml:trace>
  <inkml:trace contextRef="#ctx0" brushRef="#br0" timeOffset="1">62 0 10730,'0'0'8520,"34"64"-16239</inkml:trace>
</inkml:ink>
</file>

<file path=ppt/ink/ink6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30.260"/>
    </inkml:context>
    <inkml:brush xml:id="br0">
      <inkml:brushProperty name="width" value="0.025" units="cm"/>
      <inkml:brushProperty name="height" value="0.025" units="cm"/>
    </inkml:brush>
  </inkml:definitions>
  <inkml:trace contextRef="#ctx0" brushRef="#br0">103 0 15791,'0'0'12401,"-10"4"-11542,1 0-516,0 1 0,-1-1 0,2 2 0,-1-1 0,-8 8 0,15-11-283,-1-1-1,1 1 0,0 0 0,0 0 0,0 0 1,0 1-1,0-1 0,0 0 0,1 1 0,-1-1 1,1 1-1,-1 0 0,1-1 0,0 1 0,0 0 1,0 0-1,1 0 0,-1-1 0,1 1 0,-1 0 1,1 0-1,0 0 0,0 0 0,0 0 0,1 0 1,-1 0-1,2 3 0,-1-5-59,1 0 0,-1 0 0,1 0 0,-1 0 0,1 0 0,-1-1 0,1 1 0,0 0 0,-1-1 0,1 1 0,0-1 0,0 0 0,-1 0 0,1 0 0,0 0 0,0 0 0,0 0 0,3-1 0,35-3 0,-24 0 0,0-1 0,0-1 0,25-14 0,-31 14 0,1 0 0,1 1 0,-1 1 0,1-1 0,0 2 0,0 0 0,0 0 0,16-1 0,-26 8 0,-1-1 0,0 1 0,0 0 0,0-1 0,0 1 0,-1 0 0,0 0 0,1 0 0,-1-1 0,-1 1 0,0 7 0,1-4 0,0-5 0,-1-1 0,1 0 0,0 0 0,0 0 0,0 0 0,0 0 0,1 1 0,-1-1 0,0 0 0,0 0 0,1 0 0,-1 0 0,1 0 0,-1 0 0,1 0 0,-1 0 0,1 0 0,-1 0 0,1 0 0,0 0 0,0 0 0,1 1 0,24 1 0,-11-4 0,14 0-54,0-2 1,42-10-1,-42 7-209,0 2 0,44-3 0,-13 7-12918,-40-4 5499</inkml:trace>
</inkml:ink>
</file>

<file path=ppt/ink/ink6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6T12:49:30.616"/>
    </inkml:context>
    <inkml:brush xml:id="br0">
      <inkml:brushProperty name="width" value="0.025" units="cm"/>
      <inkml:brushProperty name="height" value="0.025" units="cm"/>
    </inkml:brush>
  </inkml:definitions>
  <inkml:trace contextRef="#ctx0" brushRef="#br0">81 1 14638,'0'0'18129,"-21"72"-18129,15-42 0,1 1-128,5-6-3171,0-4-4132,0-6-9641</inkml:trace>
  <inkml:trace contextRef="#ctx0" brushRef="#br0" timeOffset="1">21 411 22838,'0'0'8456,"-21"67"-6983,21-48-1473,3-6 0,7-4-448,5-9-6919</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29.984"/>
    </inkml:context>
    <inkml:brush xml:id="br0">
      <inkml:brushProperty name="width" value="0.025" units="cm"/>
      <inkml:brushProperty name="height" value="0.025" units="cm"/>
    </inkml:brush>
  </inkml:definitions>
  <inkml:trace contextRef="#ctx0" brushRef="#br0">37 0 8520,'-6'10'4362,"2"-2"-4124,0-1 1,0 1 0,0 1 0,1-1 0,0 1-1,1-1 1,0 1 0,0 0 0,1-1 0,0 1 0,1 0-1,0 0 1,0 0 0,1 0 0,0 0 0,0 0 0,1-1-1,3 10 1,1-6-177,0 0-1,1-1 0,0 0 1,1 0-1,0 0 0,0-1 1,1 0-1,1-1 0,-1 0 1,2-1-1,-1 0 0,1 0 1,0-1-1,1-1 0,-1 0 1,1 0-1,1-1 0,-1-1 1,18 5-1,17 2-37,0-2-1,0-3 1,0-1 0,51-2-1,64-2-752,1-6-1,237-40 1,139-70 1100,-14 3 3143,-370 86-970,221-8 1,-354 34-2366,46-3 716,116 11 1,-164-5-855,1 0 0,-1 1 0,0 2 1,-1-1-1,1 2 0,-1 1 0,0 0 0,-1 2 1,0 0-1,18 14 0,8 12-301,-30-22 526,2-2-1,-1 1 0,2-2 0,22 12 1,-34-20-507,0-1 0,0 0 0,0 0 0,0-1 0,1 1 0,-1-1 0,1-1 0,-1 1 0,1-1 0,-1 1 0,1-2 0,-1 1 1,1-1-1,-1 1 0,0-2 0,1 1 0,-1 0 0,0-1 0,0 0 0,6-4 0,23-16-7307</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0.623"/>
    </inkml:context>
    <inkml:brush xml:id="br0">
      <inkml:brushProperty name="width" value="0.025" units="cm"/>
      <inkml:brushProperty name="height" value="0.025" units="cm"/>
    </inkml:brush>
  </inkml:definitions>
  <inkml:trace contextRef="#ctx0" brushRef="#br0">1 261 17296,'11'-15'369,"3"-5"22,1 0 0,1 1 0,1 1 0,0 0 0,2 2 0,0 0 0,30-20 0,-19 22-163,1 1 0,1 1 0,0 2 0,1 1 0,0 1-1,0 2 1,1 1 0,-1 2 0,1 1 0,0 2 0,37 4 0,19 7-74,-1 3 0,169 49 1,-121-15-174,162 79 0,-160-65-2,-100-46 143,2-1 1,-1-3-1,2-1 0,0-2 1,0-2-1,0-2 1,1-2-1,0-2 0,51-4 1,-9-6 819,1-5 0,-2-3-1,127-42 1,-118 29-383,50-18 520,246-47 1,-386 95-1216,1-1 1,-1 1-1,0-1 1,0 0 0,0 0-1,1 0 1,-1-1-1,0 1 1,3-3 0,-5 3-148,0 0 1,0 0 0,0 0 0,0 0 0,0 0 0,0 0 0,-1 0 0,1 0 0,0-1 0,-1 1 0,1 0 0,-1 0 0,1-1 0,-1 1 0,1-3 0,0-21-6786</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1.869"/>
    </inkml:context>
    <inkml:brush xml:id="br0">
      <inkml:brushProperty name="width" value="0.025" units="cm"/>
      <inkml:brushProperty name="height" value="0.025" units="cm"/>
    </inkml:brush>
  </inkml:definitions>
  <inkml:trace contextRef="#ctx0" brushRef="#br0">147 63 12332,'5'-9'5162,"21"-44"224,-33 79-1946,-2 4-3266,-37 84 507,-59 222 0,102-319-662,0-1 0,1 1 0,0 0 1,2 31-1,0-46-28,0 0 0,1 0 0,-1 1 0,0-1 1,1 0-1,0-1 0,-1 1 0,1 0 0,0 0 0,0 0 0,0 0 1,0 0-1,0-1 0,1 1 0,-1-1 0,0 1 0,1-1 0,-1 1 1,1-1-1,0 0 0,-1 1 0,1-1 0,3 1 0,0 0-43,-1-1 0,1 0-1,-1 0 1,1 0 0,-1-1 0,1 0-1,0 1 1,-1-2 0,1 1 0,6-1-1,5-3-319,1 0 0,-1 0 0,0-2 0,29-13 0,-19 4-1617,0 0 1,-1-2-1,-1 0 0,0-2 1,24-26-1,-36 33 1143,0-2 0,-1 1 0,-1-2-1,0 1 1,10-23 0,-15 27 1197,-1-1-1,0 0 1,-1 0 0,0 0-1,2-14 1,-5 24-223,0 0 1,1 1-1,-1-1 0,0 1 0,0-1 0,0 0 0,0 1 1,0-1-1,0 0 0,0 1 0,0-1 0,0 0 0,0 1 1,0-1-1,0 1 0,-1-1 0,1 0 0,0 1 0,0-1 1,-1 1-1,1-1 0,0 0 0,-1 1 0,1-1 0,0 1 1,-1-1-1,1 1 0,-1 0 0,1-1 0,-1 0 0,-17 7 1955,-17 26-126,11-3 77,-33 56 0,51-75-1667,0 1 1,0 0 0,2 0 0,-1 0 0,1 0 0,1 1 0,0 0-1,1 0 1,-2 17 0,4-28-356,0 0 0,0-1-1,0 1 1,0 0 0,0 0-1,0-1 1,0 1 0,1 0 0,-1-1-1,0 1 1,0 0 0,1-1-1,-1 1 1,0 0 0,1-1 0,-1 1-1,1 0 1,-1-1 0,1 1-1,-1-1 1,1 1 0,-1-1 0,1 1-1,-1-1 1,1 0 0,0 1 0,-1-1-1,1 0 1,1 1 0,25-1 238,-19-3-163,0 1 1,0-1-1,-1 0 1,1 0-1,7-6 0,8-7 71,-1-1 0,-1-1 0,25-27 0,-37 36-131,-1-1-1,0 0 1,0-1-1,-1 0 1,0 0-1,-1-1 1,0 1-1,-1-1 1,5-15-1,-10 27-29,-1 0-1,1 0 1,0 0-1,0 0 0,0 0 1,0 0-1,0 0 1,0 0-1,0 0 1,0 0-1,-1 0 0,1 0 1,0 0-1,0 0 1,0 0-1,0 0 0,0 0 1,0 0-1,0 0 1,0-1-1,0 1 1,-1 0-1,1 0 0,0 0 1,0 0-1,0 0 1,0 0-1,0 0 0,0 0 1,0 0-1,0 0 1,0 0-1,0-1 1,0 1-1,0 0 0,0 0 1,0 0-1,0 0 1,0 0-1,0 0 0,0 0 1,0 0-1,0 0 1,0-1-1,0 1 1,0 0-1,0 0 0,0 0 1,0 0-1,0 0 1,0 0-1,0 0 0,-11 12-155,-11 23 44,9-14 200,7-13 2,0 1 0,1 0 1,0 0-1,0 1 0,1-1 0,0 1 0,1 0 1,0 0-1,0 0 0,1 0 0,-1 16 1,4-25-77,-1-1 0,1 1 1,-1 0-1,1-1 0,-1 1 1,1 0-1,-1-1 1,1 1-1,0 0 0,-1-1 1,1 1-1,0-1 0,0 1 1,-1-1-1,1 1 1,0-1-1,0 0 0,0 1 1,-1-1-1,1 0 0,0 0 1,0 0-1,0 0 0,0 1 1,0-1-1,-1 0 1,1-1-1,0 1 0,0 0 1,0 0-1,0 0 0,0 0 1,1-1-1,32-7 281,50-34 96,4-2-319,-80 41-78,0 0 1,0 1 0,0 0-1,0 0 1,1 1 0,-1 0-1,1 0 1,-1 1 0,11 1-1,-18-1 9,1 1 0,-1-1 0,0 0 0,1 1-1,-1-1 1,0 1 0,0-1 0,1 1 0,-1 0 0,0 0-1,0-1 1,0 1 0,0 0 0,0 0 0,0 0 0,0 0-1,0 0 1,0 0 0,0 1 0,-1-1 0,1 0 0,0 0-1,-1 1 1,1-1 0,-1 0 0,1 2 0,4 42 809,-3-22 287,6-68-130,-1-173-966,28 256-2669,-30-32 1742,1 0-1,-1-1 1,2 0 0,-1 0 0,0 0 0,1-1-1,0 0 1,0 0 0,0-1 0,0 0 0,1 0-1,-1 0 1,1-1 0,0 0 0,14 1-1,14-2-6294</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2.336"/>
    </inkml:context>
    <inkml:brush xml:id="br0">
      <inkml:brushProperty name="width" value="0.025" units="cm"/>
      <inkml:brushProperty name="height" value="0.025" units="cm"/>
    </inkml:brush>
  </inkml:definitions>
  <inkml:trace contextRef="#ctx0" brushRef="#br0">173 93 8136,'0'0'11979,"-8"8"-10543,1 1-1107,0 0-1,0 0 1,1 1 0,0-1 0,1 1-1,0 1 1,0-1 0,1 1-1,1 0 1,-1 0 0,2 0-1,0 0 1,-1 14 0,3 16 308,1-1 1,3 0-1,1 0 1,20 75-1,-25-111-616,7 21 325,-2 1-1,-1 0 0,-1-1 1,-1 33-1,-2-52-240,0 0 0,-1 0 0,0 0 0,0 0 0,-1-1 0,0 1 1,0 0-1,0-1 0,0 0 0,-6 10 0,5-12-78,1 0 1,-1-1-1,1 1 1,-1-1 0,0 1-1,0-1 1,0 0-1,0 0 1,0 0-1,-1 0 1,1-1-1,0 0 1,-1 1-1,0-1 1,1 0-1,-1-1 1,1 1-1,-8 0 1,9-1-28,0 0 0,-1 0 0,1 0 0,0 0 0,0 0 0,-1 0 0,1-1 0,0 1 0,0-1 0,0 0 0,0 0 0,0 1 0,0-1 0,0 0 0,0-1 0,0 1 0,0 0 0,0-1 0,1 1 0,-1-1 0,-2-3 0,1 2 0,1-2 0,0 1 0,0 0 0,0 0 0,0-1 0,1 1 0,-1-1 0,1 1 0,0-1 0,0-5 0,0-6 0,1 1 0,1-1 0,0 0 0,0 0 0,7-22 0,-2 16 0,2 1 0,0 1 0,1 0 0,1 0 0,1 0 0,0 1 0,20-24 0,113-114 0,-96 110 0,46-61 0,-90 102 0,30-44 0,-33 48 0,1-1 0,-1 1 0,0 0 0,0-1 0,0 1 0,0-1 0,0 1 0,-1-1 0,1 0 0,-1 1 0,1-1 0,-1 1 0,0-1 0,0 0 0,-1 1 0,1-1 0,0 0 0,-2-2 0,2 4 0,-1 0 0,0 0 0,0 1 0,0-1 0,1 0 0,-1 1 0,0-1 0,0 0 0,0 1 0,0-1 0,0 1 0,0 0 0,0-1 0,0 1 0,0 0 0,0 0 0,0 0 0,-1-1 0,1 1 0,0 0 0,0 0 0,0 1 0,0-1 0,0 0 0,0 0 0,0 0 0,-2 2 0,-30 9 0,22-3 0,-1 0 0,1 1 0,0 0 0,1 1 0,0 0 0,0 0 0,1 1 0,-9 14 0,12-17 0,1 1 0,-1 0 0,2 0 0,-1 0 0,1 1 0,1 0 0,0-1 0,0 1 0,1 0 0,0 0 0,-1 21 0,3-30-27,1 0 0,-1 1 1,0-1-1,0 0 0,1 0 0,-1 0 1,0 0-1,1 0 0,-1 0 0,1 1 1,-1-1-1,1 0 0,0 0 0,0-1 0,-1 1 1,1 0-1,0 0 0,0 0 0,0 0 1,0-1-1,0 1 0,0 0 0,0-1 0,1 1 1,2 1-185,0-1 1,0 0 0,-1 0 0,1 0-1,0 0 1,0-1 0,7 1-1,1-2-901,1 0 0,0 0-1,24-6 1,-23 2-1188,0-1 0,0 0 1,-1-1-1,19-12 0,14-11-8676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3:51.964"/>
    </inkml:context>
    <inkml:brush xml:id="br0">
      <inkml:brushProperty name="width" value="0.025" units="cm"/>
      <inkml:brushProperty name="height" value="0.025" units="cm"/>
    </inkml:brush>
  </inkml:definitions>
  <inkml:trace contextRef="#ctx0" brushRef="#br0">27 73 1281,'0'0'1255,"-6"2"-433,-12 2-531,15-3-744,6 0 1406,18 3 8591,-2 5-7617,-17-8-1865,0 0-1,0 0 1,0 0-1,0 0 1,0 0 0,0 0-1,0-1 1,0 1-1,0-1 1,0 1 0,1-1-1,2 0 1,-2 0-16,1 0-1,0-1 1,-1 0-1,1 0 1,-1 0 0,1 0-1,-1-1 1,0 0 0,5-2-1,-6 2 0,0 1 1,0 0-1,0-1 0,1 1 0,-1 0 0,0 0 1,0 0-1,1 1 0,-1-1 0,0 0 0,1 1 0,-1-1 1,1 1-1,-1 0 0,1 0 0,-1 0 0,0 0 0,1 1 1,-1-1-1,1 1 0,-1-1 0,0 1 0,1 0 1,-1 0-1,0 0 0,3 1 0,24 18 228,-25-16-236,2 0 0,-1 0 1,0 0-1,1-1 0,0 0 1,-1 0-1,1 0 0,1-1 1,-1 0-1,0 0 0,0-1 1,1 1-1,-1-1 1,9 0-1,9 0 131,0 1-1,35 8 1,-43-6-147,1 0-1,0-2 1,0 0-1,0-1 1,0-1-1,0 0 1,17-3-1,-26 2 29,-1 1-1,1 0 1,0 0-1,0 1 1,-1 0-1,1 0 1,0 1-1,-1 0 0,1 0 1,-1 1-1,0 0 1,9 4-1,-7-2-33,0-1 0,0-1-1,0 0 1,0 0 0,1-1-1,-1 0 1,16 1 0,234-23 262,-253 20-255,0-2 0,0 1 0,0 0 0,-1-1 0,1 0 0,0-1 1,-1 1-1,1-1 0,-1 0 0,0 0 0,0-1 0,0 1 0,8-9 0,-6 6 44,1 0 0,0 0 0,0 1 0,0 0 0,13-6 0,5 0 8,45-27 0,-58 30-49,0 0 1,1 0-1,0 1 0,0 1 1,0 0-1,1 1 0,0 1 1,0 0-1,0 1 1,19-2-1,-28 6-17,1-1 1,-1 1-1,0 0 0,1 0 1,-1 0-1,0 1 0,0 0 1,0 0-1,0 1 0,8 4 1,15 13-5141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2.678"/>
    </inkml:context>
    <inkml:brush xml:id="br0">
      <inkml:brushProperty name="width" value="0.025" units="cm"/>
      <inkml:brushProperty name="height" value="0.025" units="cm"/>
    </inkml:brush>
  </inkml:definitions>
  <inkml:trace contextRef="#ctx0" brushRef="#br0">120 55 6758,'0'0'16896,"-8"-6"-14926,8 6-1959,-1-1 67,-1-1 0,1 1 1,-1-1-1,1 1 1,-1 0-1,0-1 0,0 1 1,1 0-1,-1 0 0,0 0 1,0 1-1,0-1 0,0 0 1,0 1-1,0-1 0,0 1 1,0 0-1,0 0 0,0-1 1,0 1-1,0 1 0,0-1 1,0 0-1,0 0 0,0 1 1,0-1-1,0 1 0,0 0 1,0-1-1,0 1 0,0 0 1,0 0-1,1 0 0,-1 1 1,0-1-1,1 0 0,-1 1 1,1-1-1,-1 1 0,1-1 1,0 1-1,-2 2 0,-23 36 514,25-38-587,0 0 0,0 1 0,0-1 0,0 0 1,0 0-1,1 0 0,-1 0 0,1 1 0,0-1 0,-1 0 0,1 0 0,0 1 0,0-1 1,0 0-1,1 0 0,-1 1 0,1-1 0,0 4 0,3-4-1,-1-1-1,0 1 1,0-1 0,1 0-1,-1 0 1,1 0 0,-1 0-1,1-1 1,-1 1-1,1-1 1,-1 0 0,1 0-1,-1-1 1,1 1 0,4-1-1,5 0-34,27 0-279,-12 0-403,47 3 0,-69-1 696,1-1 0,-1 1 0,0 1 1,0-1-1,0 1 0,-1 0 1,1 0-1,0 1 0,-1 0 1,1 0-1,-1 0 0,0 1 1,6 5-1,-9-8 54,-1 0 0,1 1-1,-1-1 1,0 1 0,0 0 0,0 0 0,0-1 0,0 1-1,0 0 1,0 0 0,-1 0 0,1 0 0,-1 0 0,1 0-1,-1 0 1,0 0 0,1 0 0,-1 0 0,0 0 0,-1 0-1,1 0 1,-1 2 0,0 1 119,-1-1 0,1 0 1,-1 0-1,0 0 0,0-1 0,-1 1 0,1 0 0,-1-1 1,0 0-1,-3 4 0,-6 4 335,-1 0-1,-1 0 1,0-2-1,-19 11 1,27-16-501,0-1 0,0 0 0,-1 0-1,1-1 1,-1 1 0,1-1 0,-1-1 0,0 0 0,-13 2 0,19-4-47,1 1-1,-1 0 1,1 0 0,-1 0 0,0 0 0,1-1 0,-1 1 0,1 0 0,-1 0 0,1-1 0,-1 1 0,1-1 0,-1 1 0,1 0 0,-1-1 0,1 1 0,0-1 0,-1 1 0,1-1 0,0 1 0,-1-1 0,1 1 0,0-1 0,-1 0 0,1 1 0,0-1 0,0 1-1,0-1 1,0 1 0,0-1 0,0 0 0,0 1 0,0-1 0,0 0 0,0 0 0,4-25-2160,6 3 411,0 2 1,2 0-1,1 0 1,21-26-1,4-7-1930,3-10-1757,2-3-1986</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3.037"/>
    </inkml:context>
    <inkml:brush xml:id="br0">
      <inkml:brushProperty name="width" value="0.025" units="cm"/>
      <inkml:brushProperty name="height" value="0.025" units="cm"/>
    </inkml:brush>
  </inkml:definitions>
  <inkml:trace contextRef="#ctx0" brushRef="#br0">179 1 11050,'0'0'15599,"-4"14"-14323,-6 27-706,2 1 0,2 1 0,-2 51 0,7-56-477,2 0 0,2 0 1,1 0-1,1-1 1,18 58-1,-23-93-194,-5-18-193,-9-9 266,0 1 0,-2 0 1,-21-24-1,20 26 488,0 0 0,1-2 0,-16-31 1,31 52-433,-1 0-1,1 0 1,0 1 0,0-1 0,0 0 0,0 0 0,1 0 0,-1 0 0,1 0 0,0 0-1,-1-1 1,2 1 0,-1 0 0,0 0 0,0 0 0,2-3 0,-1 4-10,0 0 0,0 0 1,0 0-1,0 1 1,0-1-1,1 0 0,-1 1 1,1-1-1,-1 1 0,1-1 1,0 1-1,-1 0 0,1 0 1,0 0-1,0 0 1,0 0-1,0 0 0,2 0 1,10-2-203,0 0 0,0 1 0,0 1 0,0 0 0,24 2 0,-10-1-966,32-2-4055,2-2-3539</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3.733"/>
    </inkml:context>
    <inkml:brush xml:id="br0">
      <inkml:brushProperty name="width" value="0.025" units="cm"/>
      <inkml:brushProperty name="height" value="0.025" units="cm"/>
    </inkml:brush>
  </inkml:definitions>
  <inkml:trace contextRef="#ctx0" brushRef="#br0">339 24 18385,'0'0'1282,"-11"-5"517,10 5-1769,-3-3 121,-1 1 0,0-1-1,0 1 1,0 0 0,0 1 0,0-1 0,0 1 0,-1 0 0,1 0 0,0 1 0,-1 0 0,1-1 0,-1 2 0,1-1 0,0 1 0,0 0 0,-1 0 0,1 0 0,0 1 0,0-1 0,0 1 0,-9 5 0,-3 6 99,0 1 0,2 1 1,-1 0-1,2 1 0,0 0 0,1 1 1,1 1-1,0 0 0,1 1 1,2 0-1,-1 0 0,2 1 1,1 0-1,0 0 0,2 1 1,0 0-1,-2 32 0,7-48-209,0 1 0,1-1 0,-1 1 0,1 0-1,1-1 1,-1 1 0,1-1 0,0 0 0,0 0 0,0 1 0,1-1-1,0-1 1,0 1 0,0 0 0,0-1 0,1 1 0,0-1-1,0 0 1,0 0 0,0-1 0,1 1 0,0-1 0,-1 0-1,1 0 1,0-1 0,0 1 0,1-1 0,-1 0 0,0-1 0,1 1-1,-1-1 1,1 0 0,0 0 0,-1-1 0,1 0 0,-1 0-1,1 0 1,0 0 0,-1-1 0,1 0 0,-1 0 0,10-4 0,-11 3 2,0 0 0,1 0 1,-1 0-1,-1 0 1,1-1-1,0 0 1,-1 1-1,1-2 1,-1 1-1,0 0 1,0 0-1,0-1 1,0 0-1,-1 0 1,1 0-1,-1 0 1,0 0-1,0 0 0,-1 0 1,2-6-1,-2 7-27,0 1 0,-1 0-1,1-1 1,-1 1-1,0 0 1,0-1 0,0 1-1,0 0 1,0-1 0,0 1-1,-1 0 1,1-1-1,-1 1 1,0 0 0,1-1-1,-1 1 1,0 0-1,0 0 1,-1 0 0,1 0-1,0 0 1,-1 0 0,1 0-1,-1 1 1,1-1-1,-1 0 1,0 1 0,0-1-1,0 1 1,0 0-1,0 0 1,0-1 0,0 1-1,0 1 1,0-1 0,-1 0-1,1 0 1,0 1-1,-5-1 1,-2 0-16,1 0 0,0 0 0,0 1 0,-1 0 0,-7 1 0,14-1 0,1 0 0,0 0 0,-1 0 0,1 0 0,0 1 0,-1-1 0,1 0 0,0 1 0,-1-1 0,1 1 0,0-1 0,0 1 0,0-1 0,-1 1 0,1 0 0,0-1 0,0 1 0,0 0 0,0 0 0,0 0 0,0 0 0,1 0 0,-1 0 0,0 0 0,0 0 0,1 1 0,-1-1 0,1 0 0,-1 0 0,1 0 0,-1 1 0,1-1 0,0 0 0,-1 1 0,1-1 0,0 0 0,0 1 0,0-1 0,0 3 0,1-4 0,0 1 0,0 0 0,0-1 0,1 1 0,-1 0 0,0-1 0,0 0 0,0 1 0,0-1 0,0 1 0,1-1 0,-1 0 0,0 0 0,0 0 0,0 0 0,1 0 0,-1 0 0,0 0 0,0 0 0,0 0 0,1-1 0,0 1 0,31-6 0,-1-6 0,1-1 0,-2-2 0,44-27 0,21-10 0,-61 41 0,-35 11 0,1 0 0,0 0 0,0 0 0,-1 0 0,1 1 0,0-1 0,0 0 0,-1 1 0,1-1 0,0 1 0,-1-1 0,1 0 0,0 1 0,-1-1 0,1 1 0,-1 0 0,1-1 0,-1 1 0,1-1 0,-1 1 0,0 0 0,1-1 0,-1 1 0,0 0 0,1 0 0,-1-1 0,0 1 0,0 0 0,1 0 0,-1-1 0,0 1 0,0 0 0,0 0 0,0-1 0,0 1 0,0 0 0,-1 0 0,1 0 0,0 0 0,-2 17 0,0-1 0,-1 0 0,0 0 0,-2 0 0,0 0 0,-1 0 0,-12 22 0,0 6 0,13-26-1367,5-18 1299,0-1 1,0 0 0,0 0 0,1 0-1,-1 0 1,0 0 0,0 1-1,0-1 1,0 0 0,0 0 0,0 0-1,1 0 1,-1 0 0,0 0-1,0 0 1,0 0 0,0 0 0,0 1-1,1-1 1,-1 0 0,0 0-1,0 0 1,0 0 0,0 0-1,1 0 1,-1 0 0,0 0 0,0 0-1,0 0 1,0 0 0,1 0-1,-1 0 1,0 0 0,0 0 0,0-1-1,0 1 1,1 0 0,-1 0-1,0 0 1,0 0 0,0 0 0,0 0-1,0 0 1,1 0 0,-1-1-1,0 1 1,0 0 0,0 0 0,26-27-7489,-1-9 974</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4.076"/>
    </inkml:context>
    <inkml:brush xml:id="br0">
      <inkml:brushProperty name="width" value="0.025" units="cm"/>
      <inkml:brushProperty name="height" value="0.025" units="cm"/>
    </inkml:brush>
  </inkml:definitions>
  <inkml:trace contextRef="#ctx0" brushRef="#br0">106 0 18514,'0'0'2049,"-23"65"354,4-20-289,2 4-545,4 3-288,3-3-736,3-2-449,6-8-801,1-6-1377,-3-9-1153,-1-12-1089,-5-7-2242</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4.450"/>
    </inkml:context>
    <inkml:brush xml:id="br0">
      <inkml:brushProperty name="width" value="0.025" units="cm"/>
      <inkml:brushProperty name="height" value="0.025" units="cm"/>
    </inkml:brush>
  </inkml:definitions>
  <inkml:trace contextRef="#ctx0" brushRef="#br0">0 116 18417,'2'-9'2686,"-1"4"-2412,0 1 1,0 0 0,0-1-1,1 1 1,0 0-1,0 0 1,0 0 0,0 0-1,0 0 1,1 1 0,0-1-1,0 1 1,0 0-1,0-1 1,0 1 0,1 1-1,-1-1 1,1 0 0,0 1-1,0 0 1,0 0-1,0 0 1,0 0 0,0 1-1,0 0 1,7-2 0,13-3 52,0 1 0,0 1 0,0 1 0,0 1 0,0 1 0,0 1 1,0 1-1,26 5 0,-36-4-321,0 1 0,0 0 0,-1 1 0,0 0 1,0 1-1,0 0 0,0 2 0,-1-1 0,0 1 0,0 1 1,-1 0-1,0 1 0,0 0 0,-1 0 0,12 15 1,-18-18 12,0-1 1,0 1-1,0-1 1,-1 1-1,0 0 1,-1 0 0,1 1-1,-1-1 1,0 0-1,-1 1 1,1-1-1,-1 1 1,-1 0 0,1-1-1,-1 1 1,0 0-1,-1-1 1,0 1-1,0 0 1,0-1 0,0 1-1,-1-1 1,-1 0-1,1 1 1,-1-1-1,0 0 1,0 0 0,0-1-1,-5 7 1,-3 1 36,0 0 0,-1-1 1,0 0-1,-1-1 0,0 0 1,-1-1-1,0 0 0,0-1 0,-1-1 1,-21 9-1,7-6-56,-1 0 0,-40 8 0,57-16 0,1-1 0,-1 0 0,0-1 0,0-1 0,0 0 0,0 0 0,0-1 0,-17-4 0,26 4-28,1-1 0,-1 1 0,1-1 0,-1 0 1,1 0-1,0 0 0,0 0 0,0-1 0,0 1 0,0-1 0,0 0 0,1 1 0,-1-1 0,1 0 1,0-1-1,0 1 0,0 0 0,0-1 0,1 1 0,-3-7 0,3 8-40,1-1-1,-1 1 0,0-1 1,1 1-1,0-1 0,0 1 1,-1-1-1,2 1 1,-1-1-1,0 0 0,0 1 1,1-1-1,-1 1 1,1 0-1,0-1 0,0 1 1,0-1-1,0 1 1,0 0-1,0 0 0,1 0 1,-1-1-1,1 2 1,0-1-1,-1 0 0,1 0 1,0 0-1,0 1 1,0-1-1,0 1 0,3-2 1,77-29-8090,-78 31 7716,51-17-5954</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4.794"/>
    </inkml:context>
    <inkml:brush xml:id="br0">
      <inkml:brushProperty name="width" value="0.025" units="cm"/>
      <inkml:brushProperty name="height" value="0.025" units="cm"/>
    </inkml:brush>
  </inkml:definitions>
  <inkml:trace contextRef="#ctx0" brushRef="#br0">359 139 18610,'0'0'11653,"-9"16"-11455,-17 36 70,3 1 0,2 0 1,-25 103-1,38-117-176,-2 47 1,10-32-2435,0-55 2202,0 1 1,0 0-1,0 0 0,0 0 0,0 0 1,1 0-1,-1 0 0,0 0 0,0 0 1,0 0-1,0 0 0,0 0 0,1 0 0,-1 0 1,0 0-1,0 0 0,0 0 0,0 0 1,0 0-1,1 0 0,-1 0 0,0 0 1,0 0-1,0 0 0,0 0 0,1 0 1,-1 0-1,0 0 0,0 0 0,0 0 1,0 0-1,0 0 0,0 0 0,1 1 0,-1-1 1,0 0-1,0 0 0,0 0 0,0 0 1,0 0-1,0 0 0,0 0 0,0 1 1,0-1-1,1 0 0,-1 0 0,0 0 1,0 0-1,0 1 0,0-1 0,0 0 1,0 0-1,0 0 0,0 0 0,0 0 1,0 1-1,0-1 0,0 0 0,0 0 0,-1 0 1,4-13-6972</inkml:trace>
  <inkml:trace contextRef="#ctx0" brushRef="#br0" timeOffset="1">1 158 12716,'0'0'5483,"6"-11"-1677,-3 6-3430,0-2 44,1 1-1,0-1 0,1 1 0,-1 0 1,1 1-1,0-1 0,1 1 0,-1 0 1,1 0-1,0 0 0,13-7 1,10 0-59,1 0 1,0 2-1,1 1 1,0 2-1,1 1 1,-1 1-1,1 2 1,0 1 0,0 2-1,38 3 1,-58-1-277,0 0 1,1 1-1,-2 0 0,1 0 1,0 1-1,-1 1 1,0 0-1,19 12 0,-26-15-67,-1 0 0,0 0 0,0 0 0,0 0 0,0 1 0,0-1 0,-1 1 0,1 0 0,-1 0-1,0 0 1,0 0 0,0 0 0,0 0 0,0 0 0,-1 1 0,1-1 0,-1 1 0,0-1 0,0 1-1,0 0 1,-1-1 0,1 1 0,-1 0 0,0-1 0,0 1 0,0 0 0,0 0 0,-1-1 0,0 1-1,1 0 1,-1-1 0,-1 1 0,-1 4 0,-1-1-18,-1 0 0,0 0 0,0 0 0,-1 0 0,0-1 0,0 0 0,0 0 0,-1 0 0,0-1 0,-11 7 0,-9 4 0,-45 19 0,56-28 0,0 0 0,-1-1 0,0-1 0,0 0 0,0-1 0,0-1 0,-1-1 0,-31 0 0,47-2-50,1 0 0,0 0 0,0 0 0,0 0 0,-1 0 0,1 0 0,0-1 1,0 1-1,0 0 0,0-1 0,0 1 0,0-1 0,0 0 0,0 1 0,0-1 0,0 0 0,0 0 0,0 1 0,0-1 0,0 0 0,0 0 0,1 0 0,-2-2 1,-2-27-5042,4 3-4187</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6.882"/>
    </inkml:context>
    <inkml:brush xml:id="br0">
      <inkml:brushProperty name="width" value="0.025" units="cm"/>
      <inkml:brushProperty name="height" value="0.025" units="cm"/>
    </inkml:brush>
  </inkml:definitions>
  <inkml:trace contextRef="#ctx0" brushRef="#br0">299 1 22453,'0'0'2787,"-63"33"-897,21 8-321,3 8-800,-3 12-545,6 3-32,3 0-96,10 0-32,8-2-96,9-5-384,6-6-481,10-2-800,15-9-770,6-7-928,8-6-1730,1-4-3075</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7.437"/>
    </inkml:context>
    <inkml:brush xml:id="br0">
      <inkml:brushProperty name="width" value="0.025" units="cm"/>
      <inkml:brushProperty name="height" value="0.025" units="cm"/>
    </inkml:brush>
  </inkml:definitions>
  <inkml:trace contextRef="#ctx0" brushRef="#br0">102 123 3940,'0'0'18556,"-6"12"-17013,-11 20-355,2 1 1,1 0-1,-9 37 1,16-47-946,1 1 1,1 0 0,1 1-1,1-1 1,2 0 0,1 27-1,0-50-240,0 1 0,0-1 0,0 1 0,0 0 0,1-1 0,-1 1 0,1-1 1,-1 1-1,1-1 0,-1 1 0,1-1 0,0 0 0,0 1 0,0-1 0,0 0 0,0 0 0,0 1 0,0-1 0,0 0 0,0 0 0,1 0 0,-1 0 0,0 0 0,1-1 0,-1 1 0,1 0 0,-1-1 0,1 1 0,-1-1 0,1 1 0,-1-1 0,1 0 0,-1 1 1,1-1-1,0 0 0,-1 0 0,1 0 0,-1 0 0,1-1 0,-1 1 0,3-1 0,4 0 18,-1-1 1,0-1-1,0 1 0,0-1 1,0 0-1,-1 0 1,13-9-1,7-8 125,-1-1 0,-1-2 0,0 0 0,-2-2-1,-1 0 1,29-47 0,-28 35 44,-1-1 0,-2 0-1,-2-2 1,20-67 0,-29 73-190,-8 34 0,0 0 0,0 0 0,0 0 0,0 0 0,0 0 0,0 0 0,0 0 0,0 0 0,-1 0 0,1 0 0,0 1 0,0-1 0,0 0 0,0 0 0,0 0 0,0 0 0,0 0 0,0 0 0,0 0 0,0 0 0,0 0 0,0 0 0,-1 0 0,1 0 0,0 0 0,0 0 0,0 0 0,0 0 0,0 0 0,0 0 0,0 0 0,0 0 0,0 0 0,0 0 0,0 0 0,0 0 0,-1 0 0,1 0 0,0 0 0,0 0 0,0 0 0,0-1 0,0 1 0,0 0 0,0 0 0,0 0 0,0 0 0,0 0 0,0 0 0,0 0 0,0 0 0,0 0 0,-10 12 0,-9 20 0,-10 22 0,3 3 0,2 0 0,3 1 0,-19 80 0,39-132 0,-1 3 0,0 1 0,1-1 0,0 1 0,2 14 0,-1-22 0,0 0 0,0 0 0,0-1 0,1 1 0,-1 0 0,1 0 0,-1-1 0,1 1 0,0 0 0,-1-1 0,1 1 0,0-1 0,0 1 0,0-1 0,1 1 0,-1-1 0,0 0 0,0 0 0,1 1 0,-1-1 0,1 0 0,-1 0 0,1 0 0,-1-1 0,1 1 0,0 0 0,-1 0 0,1-1 0,3 1 0,30 3-1778,20-7-5199,-28-7-539</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7.908"/>
    </inkml:context>
    <inkml:brush xml:id="br0">
      <inkml:brushProperty name="width" value="0.025" units="cm"/>
      <inkml:brushProperty name="height" value="0.025" units="cm"/>
    </inkml:brush>
  </inkml:definitions>
  <inkml:trace contextRef="#ctx0" brushRef="#br0">285 60 11979,'0'0'9369,"-2"-9"-4527,2 4-4537,0 3-150,0 0-1,0 1 1,0-1-1,0 0 1,-1 0-1,1 0 1,0 1-1,-1-1 1,1 0-1,-1 0 1,0 1-1,0-1 1,1 1 0,-1-1-1,0 1 1,0-1-1,0 1 1,-1-1-1,1 1 1,0 0-1,0-1 1,-1 1-1,1 0 1,-1 0-1,1 0 1,-1 0-1,0 1 1,1-1-1,-1 0 1,0 1 0,1-1-1,-1 1 1,0-1-1,0 1 1,1 0-1,-1 0 1,0 0-1,0 0 1,-3 0-1,-3 1-145,0 1 0,1 0-1,-1 0 1,1 1 0,0 0 0,0 0-1,0 1 1,0 0 0,0 0 0,1 0-1,0 1 1,-8 7 0,1-1-14,1 1 1,0 1-1,1 0 1,-15 23-1,24-34 6,1 0-1,-1 1 1,1-1 0,0 1-1,0-1 1,0 1-1,0-1 1,0 1 0,0 0-1,1-1 1,-1 1 0,1 0-1,0-1 1,0 1 0,0 0-1,0 3 1,1-4 0,0 0 0,0 0-1,-1 0 1,1-1 0,0 1 0,1 0 0,-1 0 0,0-1 0,0 1 0,1-1 0,-1 1 0,1-1-1,-1 1 1,1-1 0,0 0 0,-1 0 0,3 1 0,9 4-9,-1-1-1,2-1 1,-1 0-1,0-1 1,20 2 0,5 2-86,-32-5 1,12 2-274,1 2 0,23 9 0,-39-14 331,0 0-1,0 1 1,0-1-1,0 1 1,0-1-1,0 1 1,-1 0-1,1 0 1,0 0-1,-1 1 1,0-1-1,1 0 1,-1 1-1,0 0 1,0-1-1,-1 1 1,1 0-1,-1 0 1,1 0-1,-1 0 1,2 5-1,-4-6 74,1 1-1,0-1 1,-1 0 0,0 1-1,1-1 1,-1 0 0,0 0-1,0 0 1,0 0 0,0 0-1,-1 0 1,1 0-1,0 0 1,-1 0 0,1 0-1,-1-1 1,0 1 0,0-1-1,0 1 1,0-1 0,0 0-1,0 1 1,0-1 0,-3 1-1,-61 25 1098,54-23-1070,-26 9-64,0-2 0,-1-1 0,-76 8 0,115-18-4,0 0 0,1 0 1,-1 0-1,0 0 0,0 0 0,1-1 0,-1 1 0,0 0 1,0 0-1,1 0 0,-1 0 0,0-1 0,0 1 0,0 0 1,0 0-1,1-1 0,-1 1 0,0 0 0,0 0 0,0-1 1,0 1-1,0 0 0,0 0 0,1-1 0,-1 1 0,0 0 1,0-1-1,0 1 0,0 0 0,0 0 0,0-1 0,0 1 1,0 0-1,0-1 0,-1 1 0,1 0 0,0 0 0,0-1 1,0 1-1,0 0 0,0 0 0,0-1 0,0 1 0,-1 0 1,1 0-1,0-1 0,0 1 0,0 0 0,-1 0 0,1 0 1,0-1-1,0 1 0,-1 0 0,1 0 0,0 0 0,0 0 1,-1 0-1,1 0 0,0-1 0,0 1 0,-1 0 0,1 0 1,0 0-1,-1 0 0,1 0 0,0 0 0,-1 0 0,1 0-39,9-7-1537,1 0 0,-1 0 1,1 0-1,16-6 0,-2 0-1849,16-9-3581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8.281"/>
    </inkml:context>
    <inkml:brush xml:id="br0">
      <inkml:brushProperty name="width" value="0.025" units="cm"/>
      <inkml:brushProperty name="height" value="0.025" units="cm"/>
    </inkml:brush>
  </inkml:definitions>
  <inkml:trace contextRef="#ctx0" brushRef="#br0">116 0 17969,'0'0'10762,"-23"56"-8936,10-16-737,-3 10-545,1 3-159,0 2-193,5 0-192,-3-5 0,6-5 0,3-10-865,4-7-896,0-12-1218,0-11-2178</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3:53.844"/>
    </inkml:context>
    <inkml:brush xml:id="br0">
      <inkml:brushProperty name="width" value="0.025" units="cm"/>
      <inkml:brushProperty name="height" value="0.025" units="cm"/>
    </inkml:brush>
  </inkml:definitions>
  <inkml:trace contextRef="#ctx0" brushRef="#br0">1 86 4901,'0'0'4249,"10"-4"-3881,-4 1-263,0 0 0,0 1 0,0 0 0,1 0 0,-1 0 0,0 1 0,1 0 0,0 0-1,-1 1 1,1-1 0,0 2 0,-1-1 0,1 1 0,-1 0 0,1 0 0,-1 0 0,1 1 0,-1 0-1,11 5 1,-11-3-36,0-1 0,0 0 0,0-1 0,1 1 0,0-1 0,-1 0 0,1-1 0,0 0 0,0 0 0,0 0 0,0-1 0,9-1 0,0-2 207,0 0 1,0-1 0,27-11 0,-17 6-92,-6 4-41,0 0 0,0 2 0,1 0 1,-1 1-1,33 2 0,-31 1-98,1-2 0,-1 0 0,0-2 0,33-7-1,-23 3 105,1 2 0,0 1 0,0 1-1,67 4 1,-37 0-108,-53 0-5,0 0 0,0 0 0,-1 1 0,1 1 0,0 0 0,13 6 0,-14-5 89,1-1-1,-1 0 0,1 0 1,-1-1-1,1 0 0,15 0 1,25-5 145,-41 2-260,0 0 1,-1 0-1,1 1 0,0 0 0,-1 1 0,1 0 0,0 0 1,-1 1-1,1 0 0,-1 0 0,11 5 0,-14-4 21,1-1-1,0 1 0,-1-1 1,1-1-1,0 1 0,0-1 1,0 0-1,0 0 0,0-1 1,0 0-1,0 0 0,0 0 1,0 0-1,0-1 0,0 0 1,0-1-1,0 1 0,-1-1 1,1 0-1,0-1 0,-1 1 1,7-5-1,-2 3 9,1 0 1,0 1-1,0 0 1,0 1-1,0 0 1,1 1-1,-1 0 0,0 1 1,1 0-1,-1 1 1,1 0-1,-1 0 0,20 7 1,10-1 44,-33-7 92,1 1 0,-1-1-1,1 0 1,-1-1-1,0 0 1,0 0 0,1-1-1,14-5 1,10-2-224,-7 7 93,-25 2-76,-1 1 0,1-1 0,0 0 0,0 0 0,0 1-1,0-1 1,0 0 0,0 0 0,1 0 0,-1 0 0,0 0 0,0-1-1,0 1 1,0 0 0,0 0 0,-1-1 0,1 1 0,0 0 0,0-1-1,0 1 1,0-1 0,0 1 0,0-1 0,-1 0 0,1 1 0,0-1-1,0 0 1,-1 0 0,1 1 0,0-1 0,-1 0 0,1 0 0,-1 0-1,1 0 1,-1 0 0,0 0 0,1 1 0,-1-1 0,0 0 0,1 0-1,-1 0 1,0 0 0,0 0 0,0 0 0,0-1 0,0 1 0,0 0 0,-1-1-1,-2-5-2798,-10 2-2648</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8.624"/>
    </inkml:context>
    <inkml:brush xml:id="br0">
      <inkml:brushProperty name="width" value="0.025" units="cm"/>
      <inkml:brushProperty name="height" value="0.025" units="cm"/>
    </inkml:brush>
  </inkml:definitions>
  <inkml:trace contextRef="#ctx0" brushRef="#br0">13 73 19891,'0'0'3256,"2"-9"438,-2 6-3518,1 0-1,-1 0 1,1 0-1,-1 1 1,1-1 0,0 0-1,0 1 1,1-1-1,-1 0 1,0 1-1,1 0 1,0-1-1,-1 1 1,1 0-1,0 0 1,0 0-1,0 0 1,1 0-1,-1 0 1,0 1-1,1-1 1,-1 1-1,1-1 1,-1 1-1,1 0 1,0 0-1,-1 0 1,1 0-1,0 1 1,0-1 0,0 1-1,5 0 1,11-2-158,0 2 1,1 0-1,-1 2 1,0 0-1,0 1 1,0 0-1,0 2 1,25 9-1,-36-11-19,-1-1 0,0 1-1,0 1 1,0-1-1,-1 1 1,1 1 0,-1-1-1,0 1 1,0 0-1,-1 0 1,1 1 0,-1-1-1,0 1 1,-1 0 0,0 1-1,0-1 1,0 1-1,0 0 1,-1 0 0,0 0-1,-1 0 1,0 1-1,3 14 1,-5-12 1,0 1 0,0-1 0,-1 0 0,-1 1 0,0-1 0,0 0 0,-1 0 0,0 0 0,-1 0 0,0-1 0,0 1 0,-1-1 0,-1 0 0,1-1 0,-1 1 0,-1-1 0,-9 10 0,3-5 0,-1 1 0,-1-2 0,0 0 0,0-1 0,-1-1 0,0 0 0,-1-1 0,-30 12 0,38-19-128,-1 1 0,1-1 0,-1 0 0,1-1-1,-1 0 1,0 0 0,1-1 0,-20-3 0,27 3 34,-1 0 1,0-1-1,1 1 1,-1-1-1,1 1 1,-1-1-1,1 0 1,-1 0-1,1 0 1,0 0-1,-1-1 1,1 1-1,0-1 1,0 1 0,0-1-1,0 0 1,0 0-1,0 0 1,1 0-1,-1 0 1,0 0-1,1 0 1,0 0-1,0-1 1,-1 1-1,1-1 1,1 1-1,-1-1 1,0 1-1,1-1 1,-1 1-1,1-1 1,0 0-1,-1 1 1,2-1-1,-1-5 1,5-3-5507,9 1-1709</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8.968"/>
    </inkml:context>
    <inkml:brush xml:id="br0">
      <inkml:brushProperty name="width" value="0.025" units="cm"/>
      <inkml:brushProperty name="height" value="0.025" units="cm"/>
    </inkml:brush>
  </inkml:definitions>
  <inkml:trace contextRef="#ctx0" brushRef="#br0">382 0 17649,'0'0'4970,"2"11"-2472,13 89-1234,-5-44 104,-2 1 1,0 86-1,-8-125-1193,-1 0 1,-1 0-1,-1-1 1,0 1-1,-1-1 1,-1 1-1,-1-1 1,-1-1-1,0 1 1,-1-1-1,0 0 1,-17 21-1,2-7-269,-2-1 0,-2-1 0,0-1 1,-34 25-1,42-38-540,0-1 1,-2-1 0,1 0 0,-32 12 0,0-8-8832</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39.947"/>
    </inkml:context>
    <inkml:brush xml:id="br0">
      <inkml:brushProperty name="width" value="0.025" units="cm"/>
      <inkml:brushProperty name="height" value="0.025" units="cm"/>
    </inkml:brush>
  </inkml:definitions>
  <inkml:trace contextRef="#ctx0" brushRef="#br0">0 1 9417,'0'0'17371,"4"10"-16218,2 11-776,-1 0 1,-1 1-1,-1 0 0,0 34 0,-2-28-358,1 0-1,2 1 0,9 35 0,-12-61-33,-1 0 0,1 0 0,0-1 1,0 1-1,1-1 0,-1 1 0,0-1 0,1 1 0,-1-1 0,1 0 0,0 0 0,0 0 0,0 0 0,0 0 0,0 0 0,4 2 0,-4-3 10,-1-1 0,1 1 0,0-1 0,0 1 0,0-1 0,0 1 0,0-1 0,0 0 0,0 0-1,1 0 1,-1 0 0,0-1 0,0 1 0,0 0 0,0-1 0,0 1 0,2-2 0,4-2 26,0 0 1,-1-1 0,1 0 0,-1 0 0,-1-1-1,1 0 1,-1 0 0,10-12 0,87-107 346,-102 124-369,-1 0 1,1 0-1,0 0 0,0 0 0,-1 0 1,1 0-1,0 1 0,0-1 1,0 0-1,0 1 0,0-1 0,0 0 1,0 1-1,0-1 0,0 1 0,1 0 1,-1-1-1,0 1 0,0 0 0,0 0 1,2 0-1,-2 0-1,0 0 1,-1 1-1,1 0 0,0-1 1,-1 1-1,1-1 1,0 1-1,-1 0 0,1-1 1,-1 1-1,1 0 0,-1 0 1,0-1-1,1 1 1,-1 0-1,0 0 0,1 0 1,-1 0-1,0-1 0,0 1 1,0 2-1,1 64 3,-2-50 66,0-14-65,1 1-1,1-1 1,-1 0 0,0 1-1,1-1 1,-1 0 0,1 1-1,0-1 1,0 0-1,1 0 1,-1 0 0,3 4-1,-3-6 17,0 0 0,0-1-1,0 1 1,0 0-1,0-1 1,0 1 0,0-1-1,1 1 1,-1-1-1,0 1 1,0-1 0,0 0-1,1 0 1,-1 0-1,0 1 1,1-1 0,-1-1-1,0 1 1,0 0-1,1 0 1,-1 0 0,0-1-1,0 1 1,1 0 0,-1-1-1,0 1 1,0-1-1,0 0 1,0 1 0,0-1-1,0 0 1,0 0-1,0 1 1,0-1 0,0 0-1,1-2 1,27-21 430,-1-1 0,35-43 0,25-23 167,-85 88-615,0 0 0,0 1 0,0 0 0,0-1 0,1 1 0,-1 1 0,1-1 0,-1 0 0,5-1 0,-7 3 0,-1 0 0,1 0 0,0 0 0,0 0 0,0 0 0,-1 0 0,1 1 0,0-1 0,0 0 0,0 0 0,-1 1 0,1-1 0,0 0 0,0 1 0,-1-1 0,1 0 0,0 1 0,-1-1 0,1 1 0,-1-1 0,1 1 0,0 0 0,-1-1 0,1 1 0,-1-1 0,0 1 0,1 0 0,-1 0 0,1-1 0,-1 1 0,0 0 0,0 0 0,1-1 0,-1 1 0,0 0 0,0 0 0,0 0 0,0-1 0,0 1 0,0 0 0,0 0 0,0 0 0,-1 1 0,3 27-8,-2 1-1,-1-1 1,-1 0-1,-2 1 1,-1-1 0,-10 33-1,13-56-645,0-8-1420,1-11-2714,1 9 3992,-2-26-7969</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0.290"/>
    </inkml:context>
    <inkml:brush xml:id="br0">
      <inkml:brushProperty name="width" value="0.025" units="cm"/>
      <inkml:brushProperty name="height" value="0.025" units="cm"/>
    </inkml:brush>
  </inkml:definitions>
  <inkml:trace contextRef="#ctx0" brushRef="#br0">1 0 18289,'0'0'6502</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0.975"/>
    </inkml:context>
    <inkml:brush xml:id="br0">
      <inkml:brushProperty name="width" value="0.025" units="cm"/>
      <inkml:brushProperty name="height" value="0.025" units="cm"/>
    </inkml:brush>
  </inkml:definitions>
  <inkml:trace contextRef="#ctx0" brushRef="#br0">0 138 17777,'0'0'7164,"3"13"-5504,7 65 178,-3 1-1,-5 101 1,0 0-1447,-1-172-376,1-10 16,3-19 58,4-35 38,12-282-127,-14 312 0,-7 26 0,1 0 0,-1 0 0,0 0 0,1 0 0,-1 0 0,0 0 0,1 0 0,-1 0 0,0 0 0,1 0 0,-1 0 0,0 0 0,1 0 0,-1 0 0,0 0 0,1 0 0,-1 1 0,0-1 0,0 0 0,1 0 0,-1 0 0,0 0 0,1 1 0,-1-1 0,0 0 0,0 0 0,1 1 0,-1-1 0,0 0 0,0 0 0,0 1 0,0-1 0,1 0 0,-1 0 0,0 1 0,0-1 0,0 0 0,0 1 0,22 53 0,-14-34 0,-5-14 0,0 0 0,0 0 0,1 0 0,0-1 0,0 1 0,0-1 0,1 0 0,-1 0 0,1-1 0,1 1 0,-1-1 0,1 0 0,-1-1 0,12 6 0,-13-7 0,1-1 0,-1 0 0,1 0 0,0 0 0,0 0 0,-1-1 0,1 0 0,0 0 0,0 0 0,0 0 0,-1-1 0,1 0 0,0 0 0,-1 0 0,1-1 0,0 1 0,-1-1 0,0 0 0,1 0 0,-1-1 0,6-4 0,5-4 0,-2-1 0,1 0 0,-2-1 0,0-1 0,0 0 0,-1 0 0,-1-1 0,0 0 0,8-19 0,-12 22 0,-1 0 0,0 1 0,0-2 0,-2 1 0,1-1 0,-2 1 0,1-1 0,-2 0 0,0 0 0,0 0 0,-1 0 0,-1 0 0,-3-19 0,4 31 0,0 0 0,0 0 0,0 0 0,0 0 0,-1-1 0,1 1 0,0 0 0,-1 0 0,1 0 0,-1 0 0,1 0 0,-1 0 0,0 0 0,1 0 0,-1 0 0,0 0 0,0 0 0,1 1 0,-1-1 0,0 0 0,0 0 0,0 1 0,0-1 0,0 1 0,0-1 0,0 1 0,0-1 0,0 1 0,-1 0 0,1-1 0,0 1 0,0 0 0,0 0 0,0 0 0,0 0 0,-1 0 0,1 0 0,0 0 0,0 0 0,0 0 0,0 1 0,0-1 0,-1 0 0,1 1 0,-2 0 0,-1 2 0,0-1 0,-1 1 0,1 0 0,0 0 0,0 0 0,1 0 0,-1 1 0,1-1 0,-5 7 0,-18 31 0,2 1 0,2 0 0,1 2 0,3 1 0,1 0 0,-16 76 0,31-113 0,0 1 0,1-1 0,0 0 0,0 1 0,1-1 0,1 16 0,-1-22 0,1 0 0,-1 0 0,1-1 0,0 1 0,-1-1 0,1 1 0,0-1 0,0 1 0,0-1 0,0 1 0,0-1 0,0 0 0,1 0 0,-1 1 0,0-1 0,1 0 0,-1 0 0,1 0 0,-1 0 0,1-1 0,-1 1 0,1 0 0,0-1 0,-1 1 0,1-1 0,0 1 0,-1-1 0,1 0 0,0 0 0,-1 0 0,1 0 0,0 0 0,0 0 0,-1 0 0,1 0 0,0-1 0,2 0 0,15-4 0,-1 0 0,0-1 0,0-1 0,0-1 0,-1 0 0,0-2 0,-1 0 0,30-23 0,-28 19 0,2 0 0,0 2 0,1 0 0,0 1 0,28-10 0,-49 21 0,1 0 0,-1 0 0,1-1 0,0 1 0,-1 0 0,1 0 0,-1 0 0,1 0 0,-1 0 0,1 0 0,-1 0 0,1 0 0,-1 0 0,1 0 0,-1 0 0,1 1 0,0-1 0,-1 0 0,1 0 0,-1 0 0,1 1 0,-1-1 0,0 0 0,1 1 0,-1-1 0,1 0 0,-1 1 0,1-1 0,-1 0 0,0 1 0,1 0 0,3 20 0,-11 24 0,-2-20-745,-1 0 0,-20 36 0,0 2-1296,36-79-8556,5-8 4394</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1.332"/>
    </inkml:context>
    <inkml:brush xml:id="br0">
      <inkml:brushProperty name="width" value="0.025" units="cm"/>
      <inkml:brushProperty name="height" value="0.025" units="cm"/>
    </inkml:brush>
  </inkml:definitions>
  <inkml:trace contextRef="#ctx0" brushRef="#br0">1 132 8264,'0'0'18177,"6"9"-15983,-3-5-2065,0-1 0,0 1 0,0-1 1,0 0-1,0 0 0,1 0 0,-1 0 0,1 0 0,0-1 0,0 0 0,0 0 1,0 0-1,0 0 0,0 0 0,1-1 0,-1 0 0,0 0 0,1 0 0,-1-1 1,1 1-1,-1-1 0,1 0 0,-1 0 0,1-1 0,-1 1 0,1-1 0,-1 0 0,1 0 1,-1 0-1,0-1 0,5-2 0,2 0-129,-1-1 0,0 0 0,-1-1 0,1 0 0,-1 0 0,17-15 0,-22 17 0,0 0 0,-1 0 0,1 0 0,-1 0 0,0-1 0,0 1 0,0-1 0,0 0 0,-1 0 0,0 0 0,0 0 0,0 0 0,0 0 0,-1-1 0,0 1 0,0-7 0,-1 10 0,0 1 0,-1-1 0,1 0 0,-1 1 0,1-1 0,-1 0 0,1 1 0,-1-1 0,0 1 0,0-1 0,0 1 0,0-1 0,0 1 0,0 0 0,-1 0 0,1-1 0,0 1 0,0 0 0,-1 0 0,1 0 0,-1 0 0,1 1 0,-1-1 0,1 0 0,-1 1 0,0-1 0,1 1 0,-1-1 0,0 1 0,1 0 0,-1 0 0,0-1 0,0 1 0,1 1 0,-1-1 0,-2 0 0,-4 0 0,1 1 0,0 0 0,0 0 0,-1 0 0,1 1 0,0 0 0,-13 5 0,12-2 0,0 0 0,0 0 0,1 1 0,-1 0 0,1 1 0,1-1 0,-1 1 0,1 1 0,0-1 0,1 1 0,0 0 0,-7 14 0,6-10 0,1 1 0,0-1 0,1 1 0,1 0 0,0 1 0,1-1 0,0 0 0,0 19 0,2-29-96,0 1 0,1 0 0,-1 0 0,1 0 0,0-1 0,0 1 0,0 0 0,0-1 0,1 1 0,-1-1-1,1 1 1,0-1 0,0 0 0,0 0 0,1 0 0,-1 0 0,1 0 0,0 0 0,-1-1 0,1 1 0,0-1 0,1 0 0,-1 0 0,0 0 0,1 0 0,-1 0 0,1-1 0,6 2 0,2 0-862,-1 0 0,1-1-1,-1-1 1,1 0 0,0 0 0,-1-1 0,1-1 0,19-2 0,16-11-13803</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2.484"/>
    </inkml:context>
    <inkml:brush xml:id="br0">
      <inkml:brushProperty name="width" value="0.025" units="cm"/>
      <inkml:brushProperty name="height" value="0.025" units="cm"/>
    </inkml:brush>
  </inkml:definitions>
  <inkml:trace contextRef="#ctx0" brushRef="#br0">5 259 13453,'-2'-8'1938,"1"1"-1656,0 1 0,1 0 1,-1 0-1,1 0 0,1 0 1,-1-1-1,1 1 1,0 0-1,0 0 0,1 0 1,0 0-1,0 0 0,0 1 1,1-1-1,0 1 1,0-1-1,0 1 0,7-8 1,3-2 361,1 0 1,1 1 0,0 1-1,1 0 1,20-11-1,-29 19-286,1 0 0,0 1 0,1 0 0,-1 1 0,1-1 0,-1 2-1,1-1 1,0 1 0,0 0 0,0 1 0,0 0 0,0 1 0,16 0-1,-23 1-310,-1-1 0,1 0 0,0 1-1,-1-1 1,1 1 0,0 0-1,-1 0 1,1-1 0,0 1 0,-1 0-1,0 0 1,1 1 0,-1-1-1,1 0 1,-1 0 0,0 1 0,0-1-1,0 0 1,0 1 0,0-1-1,0 1 1,1 2 0,0 1 22,-1-1 0,0 1 0,0 0 0,0 0 0,0 0 0,-1 0 0,0 0 0,0 6 0,-2 5 84,0 1-1,-1-1 1,-10 31 0,-4-2-39,-13 37-71,28-75-61,0 0 0,1 0 0,0 0 0,0 0 0,0 0-1,1 1 1,0-1 0,2 14 0,-1-21 18,-1 1 0,1 0-1,-1 0 1,1 0 0,-1 0-1,1-1 1,0 1 0,-1 0-1,1-1 1,0 1 0,0 0 0,-1-1-1,1 1 1,0-1 0,0 1-1,0-1 1,0 1 0,0-1-1,0 0 1,0 0 0,0 1 0,0-1-1,0 0 1,0 0 0,0 0-1,0 0 1,0 0 0,0 0-1,-1 0 1,1 0 0,0-1-1,0 1 1,0 0 0,1-1 0,35-11 106,-13 0-47,-1-1-1,0-1 0,-1 0 1,38-35-1,-26 17 4,58-70 1,-85 94-25,-1 0 0,0 0 0,0-1 0,-1 1 0,0-1 0,-1 0 0,4-11 0,-9 19-37,1 1-1,-1 0 1,1 0-1,-1 0 1,1 0-1,-1 0 1,1 0-1,-1 0 1,1 0-1,-1 0 1,1 0-1,-1 0 1,1 0-1,-1 1 1,1-1 0,-1 0-1,1 0 1,-1 0-1,1 1 1,-1-1-1,1 0 1,-1 1-1,1-1 1,-1 0-1,1 1 1,0-1-1,-1 1 1,1-1-1,-1 1 1,-8 10-1,0 0 0,1 0 0,0 1 0,1 0 0,0 0 0,1 0 0,0 1 0,-7 26 0,7-16 0,0 0 0,2 0 0,1 0 0,-1 38 0,3-58 0,1 1 0,0-1 0,1 0 0,-1 1 0,1-1 0,-1 0 0,1 1 0,0-1 0,0 0 0,1 0 0,-1 0 0,0 0 0,1 0 0,0 0 0,0 0 0,0-1 0,0 1 0,0 0 0,0-1 0,1 0 0,-1 0 0,7 4 0,-5-4 0,0 0 0,0-1 0,0 1 0,1-1 0,-1 0 0,1 0 0,-1-1 0,1 1 0,-1-1 0,1 0 0,-1 0 0,1-1 0,-1 1 0,0-1 0,1 0 0,-1 0 0,6-3 0,-1 0 0,-1 0 0,1-1 0,-1 0 0,-1-1 0,1 1 0,-1-1 0,0-1 0,0 0 0,0 0 0,-1 0 0,-1 0 0,9-15 0,-3 5 0,-1-1 0,-1 0 0,-1-1 0,12-37 0,-17 46 0,0 0 0,-1-1 0,0 1 0,0-1 0,-2 1 0,1-1 0,-1 1 0,0-1 0,-1 1 0,-4-16 0,5 24 0,0 1 0,-1 0 0,1 0 0,-1 0 0,1 0 0,-1 0 0,1 0 0,-1 0 0,0 0 0,1 0 0,-1 0 0,0 0 0,0 0 0,0 0 0,0 1 0,0-1 0,0 0 0,0 1 0,0-1 0,0 0 0,0 1 0,0-1 0,0 1 0,0 0 0,0-1 0,-1 1 0,1 0 0,0 0 0,0 0 0,0 0 0,-1 0 0,1 0 0,0 0 0,0 0 0,0 0 0,-1 1 0,1-1 0,0 0 0,0 1 0,0-1 0,0 1 0,0-1 0,0 1 0,0 0 0,0-1 0,-1 2 0,-2 1 0,1-1 0,-1 1 0,1 0 0,0 0 0,0 0 0,1 1 0,-1-1 0,1 1 0,-1-1 0,1 1 0,-3 7 0,4-7-506,0 0-1,0 0 1,0 0 0,0 1-1,1-1 1,-1 0-1,1 1 1,0-1 0,0 0-1,1 1 1,0 4 0,0-7 127,0 0 0,0 0 0,0 0 1,0-1-1,0 1 0,0 0 0,0-1 0,1 1 1,-1-1-1,0 1 0,1-1 0,-1 1 1,1-1-1,0 0 0,-1 0 0,1 0 1,0 0-1,0 0 0,0-1 0,0 1 0,0 0 1,0-1-1,-1 1 0,1-1 0,3 0 1,25 3-8842</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8:43.447"/>
    </inkml:context>
    <inkml:brush xml:id="br0">
      <inkml:brushProperty name="width" value="0.025" units="cm"/>
      <inkml:brushProperty name="height" value="0.025" units="cm"/>
    </inkml:brush>
  </inkml:definitions>
  <inkml:trace contextRef="#ctx0" brushRef="#br0">262 399 21492,'0'0'4202,"-12"-3"-567,9 2-3475,-5-2 23,0 0 0,0 1 0,0 1 0,0-1 0,0 1 0,0 0 1,-1 1-1,1 0 0,0 0 0,0 1 0,0 0 0,-1 1 0,1 0 0,0 0 0,1 0 0,-11 5 1,8-1-169,0 0 0,1 1 0,0 0 0,0 0 0,1 1 0,0 0 0,0 0 0,1 1 0,0 0 0,-7 12 0,13-20-15,1-1 0,0 1 0,0-1 0,0 1 0,0 0 0,0-1 0,0 1 0,0-1 0,1 1 0,-1 0 0,0-1 0,0 1 0,0-1 0,1 1 0,-1-1 0,0 1 0,1-1 0,-1 1 0,0-1 0,1 1 0,-1-1 0,0 1 0,1-1 0,-1 1 0,1-1 0,-1 0 0,1 1 0,-1-1 0,1 0 0,0 1 0,-1-1 0,1 0 0,-1 0 0,1 0 0,-1 1 0,1-1 0,0 0 0,-1 0 0,1 0 0,-1 0 0,1 0 0,0 0 0,-1 0 0,1 0 0,0-1 0,42 2 0,-31-2 0,14 1 0,2 0 0,46 5 0,-68-5 0,-1 1 0,1 0 0,-1 0 0,0 1 0,1 0 0,-1-1 0,0 2 0,0-1 0,0 0 0,-1 1 0,1 0 0,-1 0 0,1 1 0,-1-1 0,4 5 0,-6-3 0,0 0 0,-1 0 0,0 1 0,0-1 0,0 0 0,-1 0 0,1 8 0,-1-7 0,2-20 0,12-94 0,-7 65 0,2-69 0,-9 111 0,0 1 0,0-1 0,0 1 0,0 0 0,-1-1 0,1 1 0,0-1 0,0 1 0,1-1 0,-1 1 0,0-1 0,0 1 0,0-1 0,0 1 0,0 0 0,0-1 0,1 1 0,-1-1 0,0 1 0,0 0 0,1-1 0,-1 1 0,0-1 0,0 1 0,1 0 0,-1 0 0,0-1 0,1 1 0,-1 0 0,1-1 0,-1 1 0,0 0 0,1 0 0,-1 0 0,1 0 0,-1-1 0,1 1 0,-1 0 0,0 0 0,1 0 0,-1 0 0,1 0 0,-1 0 0,1 0 0,-1 0 0,1 0 0,-1 0 0,1 0 0,-1 0 0,0 1 0,1-1 0,0 0 0,29 17 0,-13-6 0,-6-8 0,-1 0 0,1 0 0,-1-1 0,1-1 0,0 1 0,-1-2 0,1 1 0,0-2 0,0 1 0,-1-2 0,1 1 0,0-1 0,-1-1 0,1 0 0,-1 0 0,0-1 0,0-1 0,-1 1 0,1-2 0,13-9 0,-13 9 0,-1-1 0,0 0 0,-1-1 0,0 0 0,0 0 0,0 0 0,-1-1 0,-1 0 0,1-1 0,-1 0 0,-1 0 0,0 0 0,0 0 0,-1-1 0,-1 1 0,0-1 0,0 0 0,-1 0 0,1-18 0,-2 28 0,-1 0 0,0 0 0,1 0 0,-1-1 0,0 1 0,0 0 0,0 0 0,0 0 0,0-1 0,0 1 0,-1 0 0,1 0 0,0 0 0,0 0 0,-1 0 0,1-1 0,-1 1 0,1 0 0,-1 0 0,0 0 0,1 0 0,-1 0 0,0 0 0,0 0 0,1 1 0,-1-1 0,0 0 0,0 0 0,0 1 0,0-1 0,0 0 0,0 1 0,0-1 0,0 1 0,-1-1 0,1 1 0,0 0 0,0 0 0,0-1 0,0 1 0,-1 0 0,1 0 0,0 0 0,0 0 0,0 0 0,0 0 0,-1 0 0,1 1 0,0-1 0,-2 1 0,-2 1 0,0 0 0,-1 0 0,1 1 0,0 0 0,0 0 0,0 0 0,1 1 0,-1-1 0,-6 7 0,-6 10 0,1 0 0,1 1 0,1 1 0,0 0 0,-15 35 0,23-43 0,0 1 0,1 0 0,1-1 0,0 1 0,1 1 0,0-1 0,1 0 0,1 1 0,1-1 0,2 24 0,-2-36 1,1 0 1,-1-1-1,1 1 0,0 0 1,0 0-1,0-1 0,0 1 0,1 0 1,-1-1-1,1 0 0,-1 1 1,1-1-1,0 0 0,0 0 1,0 1-1,0-2 0,1 1 0,3 3 1,-2-3-10,1 0 0,0 1 0,0-1 0,0-1 0,0 1 0,0-1 0,1 0 0,-1 0 0,9 0 0,-1-1-166,1 0 0,0-1 0,-1-1 0,1 0 0,-1-1 0,1-1 0,14-5 0,22-14-3504,-32 13-662,1-1 1,22-18-1,-7-2-1139,-7-4 3396,-25 30 2836,1 0 0,-1 0 0,1 0 0,-2 0 0,1-1 0,0 1 0,1-11-1,-3 16-446,0-1 1,0 1-1,0-1 0,0 1 0,0-1 0,0 1 0,0-1 0,0 1 0,0-1 0,0 1 0,0 0 0,0-1 0,-1 1 1,1-1-1,0 1 0,0-1 0,0 1 0,-1-1 0,1 1 0,0 0 0,0-1 0,-1 1 0,1-1 0,0 1 0,-1 0 1,1-1-1,-1 1 0,-13 0 3914,-15 15-867,21-7-3145,-1 0 0,1 0 0,0 1 0,1 0 1,0 0-1,1 1 0,0 0 0,0 0 0,1 0 1,0 1-1,1 0 0,0 0 0,1 0 0,0 0 1,1 1-1,-2 22 0,4-33-208,0 0 0,0 0 0,0 0 0,0 0 0,0 0 0,0 0 0,0 0 0,0-1 0,1 1 0,-1 0 0,0 0 0,1 0 0,-1 0 0,1 0 0,-1 0 0,1-1 0,-1 1 0,1 0 0,-1 0 0,1-1 0,0 1 0,0 0 0,-1-1 0,1 1 0,0-1 0,0 1 0,-1-1 0,1 1 0,0-1 0,0 1 0,1-1 0,1 1 0,0-1 0,0 0 0,-1 0 0,1 0 0,0-1 0,0 1 0,0-1 0,0 1 0,-1-1 0,6-2 0,2-1 0,0-1 0,0 0 0,0-1 0,17-13 0,7-13 0,-1-1 0,-1-2 0,-2-2 0,-2-1 0,-1-1 0,-2-1 0,-2-1 0,-2-1 0,22-58 0,-42 94 0,1 2 0,0 0 0,-1 0 0,0-1 0,0 1 0,0 0 0,0-1 0,-1 1 0,0-9 0,-23 36 0,5 3 0,2 1 0,1 0 0,1 2 0,1-1 0,1 1 0,2 1 0,1 0 0,2 0 0,0 1 0,2 0 0,-1 43 0,6-67-30,0 0 0,0 0 1,1-1-1,-1 1 0,2 0 0,-1-1 1,1 1-1,0-1 0,0 1 0,1-1 1,0 0-1,0 0 0,0 0 0,1 0 0,0-1 1,0 1-1,0-1 0,1 0 0,-1 0 1,1-1-1,7 6 0,-5-6-284,0-1 0,-1 0-1,1 0 1,0 0 0,0 0-1,1-1 1,-1-1 0,0 1 0,1-1-1,-1 0 1,1-1 0,11 0 0,37-4-11730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7.858"/>
    </inkml:context>
    <inkml:brush xml:id="br0">
      <inkml:brushProperty name="width" value="0.025" units="cm"/>
      <inkml:brushProperty name="height" value="0.025" units="cm"/>
    </inkml:brush>
  </inkml:definitions>
  <inkml:trace contextRef="#ctx0" brushRef="#br0">0 4 9129,'0'0'7884,"9"9"-7120,0 0-645,0-1 1,1 0-1,-1 0 0,1-1 1,1 0-1,-1-1 1,1 0-1,0-1 0,1 0 1,19 5-1,-11-5-11,0-2 1,0 0-1,0 0 1,0-2-1,1-1 1,-1-1-1,0 0 1,0-1-1,0-2 0,0 0 1,0-1-1,-1 0 1,0-2-1,0 0 1,28-16-1,-31 14-59,0 2-1,1 0 1,0 0 0,0 2 0,23-5-1,-33 9-101,1 0 1,0 1-1,0 0 0,-1 0 0,1 1 0,0 0 0,0 0 0,-1 1 0,1-1 0,-1 2 0,1-1 0,-1 1 0,0 0 0,10 7 0,-2 0-949,14 8-1769,-11-12-3844</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8.604"/>
    </inkml:context>
    <inkml:brush xml:id="br0">
      <inkml:brushProperty name="width" value="0.025" units="cm"/>
      <inkml:brushProperty name="height" value="0.025" units="cm"/>
    </inkml:brush>
  </inkml:definitions>
  <inkml:trace contextRef="#ctx0" brushRef="#br0">1 27 8360,'0'0'9732,"9"-4"-8894,11-1-496,0 0 1,1 1-1,0 1 1,0 1-1,-1 1 0,27 2 1,257 15 153,-300-17-726,1 1 0,-1-1-1,1 0 1,-1 0 0,0 0-1,1-1 1,6-3-1,9-3-8885</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5:45.463"/>
    </inkml:context>
    <inkml:brush xml:id="br0">
      <inkml:brushProperty name="width" value="0.025" units="cm"/>
      <inkml:brushProperty name="height" value="0.025" units="cm"/>
    </inkml:brush>
  </inkml:definitions>
  <inkml:trace contextRef="#ctx0" brushRef="#br0">68 100 3651,'0'0'2606,"-8"-5"-2041,6 4-412,-4-2 409,0 0 0,0 0 0,0-1 0,1 0 0,0 0 0,0 0 0,0-1 0,-6-7 0,10 20 2053,-1 28-2193,2-34-377,1 0-1,-1-1 0,0 1 1,0 0-1,1 0 1,-1 0-1,1-1 0,0 1 1,-1 0-1,1-1 0,0 1 1,0 0-1,0-1 1,0 1-1,0-1 0,1 0 1,-1 1-1,0-1 0,1 0 1,-1 0-1,3 2 1,-3-3 37,1 0 0,-1 0 0,0 0 0,0-1 1,0 1-1,1 0 0,-1-1 0,0 1 0,0-1 1,0 0-1,0 1 0,0-1 0,0 0 0,0 1 1,0-1-1,0 0 0,-1 0 0,1 0 0,0 0 1,0 0-1,-1 0 0,1 0 0,0 0 0,-1 0 1,1 0-1,-1 0 0,0 0 0,1-1 0,-1 1 0,0 0 1,0 0-1,1-3 0,0 1 41,0-2 113,0 0 0,1 0 0,0 0 0,0 1 0,0-1 0,0 1-1,1-1 1,3-4 0,-3 7-194,-1 0 0,0 1 0,1-1 0,-1 1-1,1 0 1,0 0 0,-1 0 0,1 0 0,0 0 0,0 0-1,0 1 1,0 0 0,-1-1 0,1 1 0,0 0 0,5 1 0,68 6 108,-61-4-109,0-1 0,1-1-1,0 0 1,-1-1 0,29-4 0,-34 1 52,0 0 0,0-1 0,0 0 1,10-6-1,-13 6-10,0 1 0,0-1-1,1 1 1,-1 1 0,1-1 0,0 1 0,0 0 0,12 0-1,-8 3-13,1 0-1,-1 1 1,0 1-1,0 0 0,0 1 1,-1 0-1,1 1 0,-1 0 1,0 1-1,20 13 1,-13-8 24,0-1 0,29 11 0,-40-18-90,0-1 0,-1 0-1,1-1 1,0 0-1,0 0 1,0 0-1,1-1 1,-1 0-1,0-1 1,0 1-1,9-3 1,-7 0 59,0-1 0,0 1 0,-1-1 0,1-1 0,-1 1 0,12-10 0,-14 9-16,0 0 1,1 1 0,-1 0-1,1 1 1,0-1-1,0 1 1,0 0-1,1 1 1,-1 0 0,0 0-1,13-1 1,99 6 156,-117 4-3410,-5-1-3233,-9-2-7349</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7:54:09.243"/>
    </inkml:context>
    <inkml:brush xml:id="br0">
      <inkml:brushProperty name="width" value="0.025" units="cm"/>
      <inkml:brushProperty name="height" value="0.025" units="cm"/>
    </inkml:brush>
  </inkml:definitions>
  <inkml:trace contextRef="#ctx0" brushRef="#br0">0 30 12748,'0'0'5125,"11"3"-4575,-1-1-469,0 1 0,1-1 1,-1-1-1,0 0 0,0 0 0,1-1 1,-1 0-1,20-4 0,12-5-23,1 3-1,-1 1 0,73 2 1,-55-5-1858,-14 1-3057,-34 7 682</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5.410"/>
    </inkml:context>
    <inkml:brush xml:id="br0">
      <inkml:brushProperty name="width" value="0.025" units="cm"/>
      <inkml:brushProperty name="height" value="0.025" units="cm"/>
    </inkml:brush>
  </inkml:definitions>
  <inkml:trace contextRef="#ctx0" brushRef="#br0">50 3908 5317,'0'0'8349,"-8"1"-6443,1 0-1620,6 0-226,0-1 0,0 0 0,0 1 1,0-1-1,0 0 0,0 1 0,0-1 0,0 0 0,0 0 1,0 0-1,0 0 0,0 0 0,0 0 0,0 0 0,0 0 1,0 0-1,0-1 0,0 1 0,1 0 0,-1-1 1,0 1-1,0 0 0,0-1 0,0 1 0,0-1 0,0 0 1,1 1-1,-1-1 0,0 0 0,0 1 0,1-1 1,-1 0-1,1 0 0,-1 1 0,0-1 0,1 0 0,0 0 1,-1 0-1,1 0 0,-1 0 0,1 0 0,0 0 1,0 0-1,0 0 0,-1 0 0,1 0 0,0 0 0,0 0 1,0 0-1,1 0 0,-1 0 0,0-1 0,2-19 146,1 1 0,1 0 0,1 1 0,0-1 0,12-27 0,4-15-91,366-1197 1577,-322 1070-1374,9 4 1,8 2-1,8 5 0,210-310 0,197-138 2318,-93 125-1978,-399 495-650,1-2 31,0 0 0,0-1 0,0 0 0,6-16 0,-31 36-482,-23 26-5269,20-19-929</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6.048"/>
    </inkml:context>
    <inkml:brush xml:id="br0">
      <inkml:brushProperty name="width" value="0.025" units="cm"/>
      <inkml:brushProperty name="height" value="0.025" units="cm"/>
    </inkml:brush>
  </inkml:definitions>
  <inkml:trace contextRef="#ctx0" brushRef="#br0">1 86 9321,'0'0'5936,"4"9"-3672,5 14-1397,-2 0 1,-1 1 0,0-1 0,-2 1-1,2 48 1,-3-36-333,1-1 0,14 55 0,-17-87-483,-1-1 1,1 0-1,-1 1 0,1-1 0,0 0 0,0 0 0,0 1 0,0-1 0,0 0 0,0 0 0,1 0 0,-1 0 1,1-1-1,-1 1 0,1 0 0,0-1 0,0 1 0,0-1 0,-1 1 0,2-1 0,-1 0 0,0 0 0,0 0 0,0 0 1,0 0-1,1 0 0,-1-1 0,0 1 0,1-1 0,3 1 0,-2-2 135,1 0 1,-1 0-1,1-1 1,-1 1-1,1-1 0,-1 0 1,0 0-1,0 0 0,0-1 1,0 0-1,0 1 0,-1-1 1,1 0-1,-1-1 0,3-3 1,91-112 1440,-74 88-1539,0 1 0,2 1 0,2 1 0,0 1 0,41-31 0,19 5-1039,-12 7-5846,-27 13-2504</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6.782"/>
    </inkml:context>
    <inkml:brush xml:id="br0">
      <inkml:brushProperty name="width" value="0.025" units="cm"/>
      <inkml:brushProperty name="height" value="0.025" units="cm"/>
    </inkml:brush>
  </inkml:definitions>
  <inkml:trace contextRef="#ctx0" brushRef="#br0">0 0 20147,'0'0'6983,"11"53"-6343,-5-21-351,1 6-225,0 2-32,1 0-64,0 0-481,2-8-448,-3-4 0,0-7-416,-2-7-1185,-4-5-1154</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7.109"/>
    </inkml:context>
    <inkml:brush xml:id="br0">
      <inkml:brushProperty name="width" value="0.025" units="cm"/>
      <inkml:brushProperty name="height" value="0.025" units="cm"/>
    </inkml:brush>
  </inkml:definitions>
  <inkml:trace contextRef="#ctx0" brushRef="#br0">1 154 17681,'0'0'8520,"61"-53"-7175,-9 38 96,9-3-352,8 0-672,-2 1-481,-4 4 224,-11 3-416,-5 3-1186,-14 5-1729,-11 1-1537,-10 1-2467</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7.562"/>
    </inkml:context>
    <inkml:brush xml:id="br0">
      <inkml:brushProperty name="width" value="0.025" units="cm"/>
      <inkml:brushProperty name="height" value="0.025" units="cm"/>
    </inkml:brush>
  </inkml:definitions>
  <inkml:trace contextRef="#ctx0" brushRef="#br0">103 124 9577,'0'0'4618,"0"-9"-1869,1 1-2029,-1 5-483,1 0 0,-1 0-1,0 1 1,0-1 0,0 0 0,0 0 0,-1 0 0,1 1 0,-1-1-1,1 0 1,-1 0 0,0 1 0,-2-6 0,2 8 21,1-1 0,0 1 0,-1-1 1,1 0-1,0 1 0,-1-1 0,1 1 0,-1-1 1,1 1-1,-1-1 0,1 1 0,-1-1 0,1 1 1,-1-1-1,1 1 0,-1 0 0,0-1 0,1 1 1,-1 0-1,0 0 0,1 0 0,-1-1 0,0 1 1,1 0-1,-1 0 0,0 0 0,-1 0 0,-15 12 1426,-10 29-1989,26-38 788,-5 6-334,1 1-1,1 1 1,-1-1-1,2 1 1,-1-1 0,2 1-1,-1 0 1,2 0-1,-1 0 1,1 1 0,1 12-1,0-22-137,1-1-1,-1 0 1,1 0-1,-1 0 1,1 0-1,-1 0 0,1 0 1,0 0-1,-1 0 1,1 0-1,0 0 1,0-1-1,-1 1 1,1 0-1,0 0 1,0-1-1,0 1 1,0 0-1,0-1 1,0 1-1,0-1 1,1 1-1,-1-1 1,0 0-1,0 0 1,0 1-1,0-1 1,0 0-1,1 0 1,-1 0-1,0 0 1,0 0-1,0 0 0,0 0 1,1-1-1,-1 1 1,2-1-1,3 0 54,0-1 0,-1 1-1,1-1 1,0 0-1,-1-1 1,8-4 0,0-2-60,-1-2 0,0 0 0,0 0 0,-1-1 0,-1 0 0,0-1 0,0-1 0,-2 1 0,1-1 0,-2-1 0,0 1 1,-1-1-1,0 0 0,-1-1 0,-1 0 0,3-23 0,-7 43-4,-6 44 0,3 0 0,3 63 0,0-109-19,0 0 1,0 0-1,0 0 0,0 0 0,1 0 1,-1-1-1,1 1 0,-1 0 0,1 0 1,0-1-1,0 1 0,0 0 0,0-1 1,0 1-1,0-1 0,0 1 0,1-1 1,-1 1-1,0-1 0,1 0 0,-1 0 1,1 0-1,-1 0 0,1 0 0,0 0 1,-1 0-1,1 0 0,0-1 0,0 1 1,-1-1-1,1 1 0,0-1 0,0 0 1,0 1-1,0-1 0,0 0 0,0 0 1,-1-1-1,1 1 0,3-1 0,0 0-173,0 0 0,0 0 0,0-1 0,0 0-1,0 0 1,-1 0 0,1-1 0,-1 1 0,0-1-1,1 0 1,-1-1 0,0 1 0,-1-1 0,5-4 0,7-18-4955,-5-1-1654</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7.890"/>
    </inkml:context>
    <inkml:brush xml:id="br0">
      <inkml:brushProperty name="width" value="0.025" units="cm"/>
      <inkml:brushProperty name="height" value="0.025" units="cm"/>
    </inkml:brush>
  </inkml:definitions>
  <inkml:trace contextRef="#ctx0" brushRef="#br0">1 0 18546,'0'0'13100,"39"58"-12812,-23-37-256,-2 3 32,-2 4-640,-1-1-994,-5-1-1344,-2-4-1,-2-7-384,-2-8-2723</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8.247"/>
    </inkml:context>
    <inkml:brush xml:id="br0">
      <inkml:brushProperty name="width" value="0.025" units="cm"/>
      <inkml:brushProperty name="height" value="0.025" units="cm"/>
    </inkml:brush>
  </inkml:definitions>
  <inkml:trace contextRef="#ctx0" brushRef="#br0">1 1 14990,'0'0'14190,"18"10"-27643</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8.622"/>
    </inkml:context>
    <inkml:brush xml:id="br0">
      <inkml:brushProperty name="width" value="0.025" units="cm"/>
      <inkml:brushProperty name="height" value="0.025" units="cm"/>
    </inkml:brush>
  </inkml:definitions>
  <inkml:trace contextRef="#ctx0" brushRef="#br0">1 54 15919,'0'0'10335,"9"0"-8349,-4-1-1845,-3 1-96,-1-1 0,1 1 0,0-1 1,0 1-1,0 0 0,0 0 0,-1 0 0,1 0 0,0 0 0,0 0 0,0 1 0,0-1 1,-1 1-1,1-1 0,0 1 0,0 0 0,-1-1 0,1 1 0,0 0 0,-1 0 0,1 0 1,-1 0-1,1 1 0,-1-1 0,0 0 0,1 1 0,-1-1 0,0 0 0,0 1 1,0 0-1,0-1 0,0 1 0,0 0 0,-1-1 0,1 1 0,0 0 0,-1 0 0,1 2 1,1 13 18,-1 1 0,-1 0 0,-1-1 1,0 1-1,-6 28 0,-2 43 394,9-88-448,0-1 0,0 1-1,0-1 1,0 1 0,0-1 0,0 1 0,0-1 0,0 1 0,1-1-1,-1 1 1,0-1 0,0 0 0,1 1 0,-1-1 0,0 1-1,1-1 1,-1 1 0,0-1 0,1 0 0,-1 1 0,1-1-1,-1 0 1,1 0 0,-1 1 0,0-1 0,1 0 0,-1 0-1,1 0 1,-1 1 0,1-1 0,-1 0 0,1 0 0,0 0 0,-1 0-1,1 0 1,-1 0 0,1 0 0,-1 0 0,1 0 0,-1 0-1,1 0 1,-1-1 0,1 1 0,-1 0 0,1 0 0,-1 0-1,1-1 1,-1 1 0,0 0 0,1 0 0,-1-1 0,1 1-1,-1 0 1,1-1 0,27-18 421,-7 1-267,-1-1 1,31-39-1,-43 48-124,0-2 0,0 1-1,-1-1 1,0 0 0,-1 0 0,-1-1-1,7-20 1,-15 43-40,-2 7 0,1 0 0,1 0 0,0 1 0,0 31 0,3-45 0,0 1 0,1-1 0,0 1 0,-1-1 0,2 1 0,-1-1 0,0 1 0,1-1 0,0 0 0,0 0 0,4 7 0,-4-9 0,0 1 0,0-1 0,1 0 0,-1 0 0,1 0 0,-1-1 0,1 1 0,0 0 0,-1-1 0,1 0 0,0 1 0,0-1 0,0 0 0,0-1 0,0 1 0,0-1 0,0 1 0,1-1 0,4 0 0,-1 0 0,0-1 0,-1 0 0,1 0 0,0 0 0,0-1 0,-1 0 0,1 0 0,-1-1 0,1 0 0,-1 0 0,0 0 0,0-1 0,0 0 0,-1 0 0,1 0 0,-1-1 0,0 0 0,-1 0 0,1 0 0,-1-1 0,0 1 0,0-1 0,0 0 0,-1 0 0,0 0 0,0-1 0,-1 1 0,0-1 0,0 0 0,0 1 0,-1-1 0,0 0 0,-1 0 0,1 0 0,-1 0 0,0 0 0,-1 0 0,0 0 0,0 0 0,0 1 0,-1-1 0,0 0 0,0 1 0,-1-1 0,0 1 0,0 0 0,0 0 0,-1 0 0,-5-7 0,6 10 0,1-1 0,-1 1 0,0-1 0,1 1 0,-1 0 0,-1 0 0,1 0 0,0 0 0,-1 1 0,1-1 0,-1 1 0,0 0 0,-7-3 0,11 7-37,-1 1 1,1-1-1,0 1 1,0-1-1,0 1 1,0-1-1,1 1 1,-1-1-1,1 0 1,0 1-1,-1-1 0,3 4 1,-2-4-663,1 0 1,0 1-1,0-1 1,0-1-1,0 1 1,0 0-1,1 0 1,-1-1-1,1 1 1,-1-1-1,1 0 1,4 2-1,18 4-7714</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25T08:01:29.057"/>
    </inkml:context>
    <inkml:brush xml:id="br0">
      <inkml:brushProperty name="width" value="0.025" units="cm"/>
      <inkml:brushProperty name="height" value="0.025" units="cm"/>
    </inkml:brush>
  </inkml:definitions>
  <inkml:trace contextRef="#ctx0" brushRef="#br0">165 56 6598,'0'0'15097,"-8"-3"-8264,1 1-6476,-1 0-1,0 0 1,0 1-1,1 0 1,-1 0-1,0 1 1,0 0-1,-11 1 1,15 0-316,1 0 0,-1-1 0,1 1 1,0 0-1,-1 1 0,1-1 0,0 1 0,0-1 1,-1 1-1,1 0 0,1 0 0,-1 0 0,0 1 1,0-1-1,1 1 0,-1-1 0,1 1 1,0 0-1,0 0 0,0 0 0,0 0 0,1 0 1,-1 0-1,-1 6 0,2-7-41,0 1 0,0-1 0,0 0 0,0 1 0,1-1 0,-1 1 0,1-1 0,0 1 0,-1-1 0,1 1 0,0-1 0,1 1 0,-1 0 0,0-1 0,1 1 0,-1-1 0,1 0 0,0 1 0,0-1 0,0 1 0,0-1 0,0 0 0,0 0 0,1 0 0,-1 0 0,1 0 0,0 0 0,-1 0 0,1 0 0,0 0 0,0-1 0,0 1 0,0-1 0,3 2 0,-1-2 0,0 1 0,-1-1 0,1-1 0,0 1 0,0-1 0,0 1 0,-1-1 0,1 0 0,0-1 0,0 1 0,0-1 0,0 1 0,-1-1 0,1 0 0,0 0 0,-1-1 0,1 1 0,-1-1 0,1 0 0,-1 0 0,0 0 0,5-4 0,5-6 0,0-1 0,-1 0 0,16-23 0,12-13 0,-39 84 0,-2-23 0,-1-6 0,1 0 0,0 0 0,1 0 0,0 0 0,0 0 0,1 10 0,0-15 0,-1 1 0,1-1 0,-1 0 0,1 1 0,-1-1 0,1 0 0,0 0 0,0 0 0,0 1 0,-1-1 0,1 0 0,0 0 0,1 0 0,-1-1 0,0 1 0,0 0 0,0 0 0,0-1 0,1 1 0,-1 0 0,0-1 0,1 1 0,-1-1 0,0 0 0,1 1 0,-1-1 0,0 0 0,1 0 0,-1 0 0,1 0 0,-1 0 0,0 0 0,3-1 0,6 0 0,-1-1 0,1 0 0,-1-1 0,0 0 0,0 0 0,0-1 0,-1 0 0,1-1 0,11-8 0,72-59 0,-70 55 0,21-18 0,-43 35 0,-1 0 0,1 0 0,0 1 0,0-1 0,0 0 0,-1 0 0,1 0 0,0 1 0,0-1 0,0 0 0,0 0 0,0 1 0,0-1 0,0 0 0,-1 0 0,1 1 0,0-1 0,0 0 0,0 1 0,0-1 0,0 0 0,0 0 0,0 1 0,0-1 0,0 0 0,1 1 0,-1-1 0,0 0 0,0 0 0,0 1 0,0-1 0,0 0 0,0 0 0,1 1 0,-1-1 0,0 0 0,0 0 0,0 0 0,0 1 0,1-1 0,-1 0 0,0 0 0,0 0 0,1 0 0,-1 1 0,0-1 0,0 0 0,1 0 0,-1 0 0,0 0 0,0 0 0,1 0 0,-1 0 0,0 0 0,1 0 0,-1 0 0,0 0 0,0 0 0,1 0 0,-1 0 0,0 0 0,1 0 0,-1 0 0,0 0 0,0 0 0,1-1 0,-1 2 0,-18 44 0,14-37 0,0-1 0,1 1 0,0 0 0,0 0 0,1 0 0,0 0 0,0 0 0,1 1 0,0-1 0,0 0 0,1 1 0,1 10 0,-1-18 0,1 0 0,-1 0 0,0-1 0,1 1 0,-1 0 0,1-1 0,-1 1 0,1-1 0,0 1 0,-1 0 0,1-1 0,0 1 0,-1-1 0,1 0 0,0 1 0,0-1 0,-1 1 0,1-1 0,0 0 0,0 0 0,-1 1 0,1-1 0,0 0 0,0 0 0,0 0 0,0 0 0,-1 0 0,1 0 0,0 0 0,0 0 0,0-1 0,0 1 0,-1 0 0,1 0 0,0-1 0,0 1 0,-1 0 0,2-1 0,30-16 0,-10-4 0,0-1 0,25-35 0,-28 33 0,-19 24-10,0 0 1,0 0-1,0 0 0,0 0 1,0 0-1,0 0 0,0 1 1,0-1-1,0 0 0,0 0 1,0 0-1,0 0 0,0 0 1,0 0-1,0 1 0,0-1 1,0 0-1,0 0 0,0 0 1,0 0-1,0 0 0,0 0 1,0 1-1,0-1 1,0 0-1,1 0 0,-1 0 1,0 0-1,0 0 0,0 0 1,0 0-1,0 0 0,0 0 1,0 0-1,1 0 0,-1 0 1,0 1-1,0-1 0,0 0 1,0 0-1,0 0 0,0 0 1,1 0-1,-1 0 0,0 0 1,0 0-1,0 0 0,0 0 1,0 0-1,1-1 0,-1 1 1,0 0-1,0 0 0,0 0 1,0 0-1,0 0 0,0 0 1,0 0-1,1 0 0,-1 0 1,0 0-1,0 0 0,0 0 1,0-1-1,0 1 0,0 0 1,0 21-1703,-4 26-3530,4-46 4958,-3 23-6341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688DB8-530C-4269-8329-B8EA10861C27}" type="datetimeFigureOut">
              <a:rPr lang="de-DE" smtClean="0"/>
              <a:t>26.03.2026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571D5-6680-4734-923E-3B58AF67DB71}" type="slidenum">
              <a:rPr lang="de-DE" smtClean="0"/>
              <a:t>‹Nr.›</a:t>
            </a:fld>
            <a:endParaRPr lang="de-DE"/>
          </a:p>
        </p:txBody>
      </p:sp>
    </p:spTree>
    <p:extLst>
      <p:ext uri="{BB962C8B-B14F-4D97-AF65-F5344CB8AC3E}">
        <p14:creationId xmlns:p14="http://schemas.microsoft.com/office/powerpoint/2010/main" val="2478837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CC5D0-9A96-D8C5-5BE0-15FF437FEF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EC00431-8E09-67E3-C9A7-5E1EEFFB667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672DFFD-8AB5-27C9-5327-64D54A95C27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947238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CE5A5-71CB-CA4B-06E1-9508C4EF1F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39037F-2FA9-75CB-3BC5-AA0227C2CB9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B08A7EF3-5717-85CA-D2F5-938616645494}"/>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569709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19DA5-7EEC-D936-6E57-AE0C3077235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9ECB0CB-43B4-BD2E-2F57-61C6FAF69F5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AED20FB-30C7-9264-D86C-AFDDA4EC0B6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267402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9EC84-5481-0114-CBCB-4A666A47BDA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81F8BF0-800B-3237-9AFC-75ED499E3BF6}"/>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1C35BB50-D299-E634-7BC4-4D4384D94831}"/>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053985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CD719-96F9-7C9B-174E-359954AFFA9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EB3D523-5D40-25C0-1B17-731BCB075AA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DBD4789-1F9B-27DE-12EA-6EA1A2D20FDB}"/>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44133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C124B-D237-37E9-2582-344D1DFC2DF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5B41BF5-5752-82F5-FE48-B210A70EBA93}"/>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D71B5D5F-1414-A07E-79A7-04A790535F0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391119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2DEF4-C34C-6744-11F6-496CB1728DB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A7A0DB0-C04E-26CF-4ACC-D2F286EBA45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28401093-3DA2-5118-CA6E-B1135475D3C2}"/>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805195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0683F-1ADD-E62C-59D6-07604116A9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E09CFE3-676D-178E-B01B-44996F304B68}"/>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5A8FD53B-6565-248C-3590-D11A8B377C1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941220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0B47B3-7131-2476-D46E-FCFD595C5E9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08FD3C2-E5DC-D6D0-EFDC-B0CE0B35B21E}"/>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0A58066E-D649-9001-28E7-F1A27B60F3F3}"/>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4142360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26"/>
          <p:cNvSpPr>
            <a:spLocks noGrp="1" noChangeArrowheads="1"/>
          </p:cNvSpPr>
          <p:nvPr>
            <p:ph type="sldNum" sz="quarter"/>
          </p:nvPr>
        </p:nvSpPr>
        <p:spPr>
          <a:noFill/>
        </p:spPr>
        <p:txBody>
          <a:bodyPr/>
          <a:lstStyle>
            <a:lvl1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5pPr>
            <a:lvl6pPr marL="2649885"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6pPr>
            <a:lvl7pPr marL="3131683"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7pPr>
            <a:lvl8pPr marL="3613480"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8pPr>
            <a:lvl9pPr marL="4095278" indent="-240899" defTabSz="473433" eaLnBrk="0" fontAlgn="base" hangingPunct="0">
              <a:spcBef>
                <a:spcPct val="30000"/>
              </a:spcBef>
              <a:spcAft>
                <a:spcPct val="0"/>
              </a:spcAft>
              <a:buClr>
                <a:srgbClr val="000000"/>
              </a:buClr>
              <a:buSzPct val="100000"/>
              <a:buFont typeface="Times New Roman" pitchFamily="18" charset="0"/>
              <a:tabLst>
                <a:tab pos="762846" algn="l"/>
                <a:tab pos="1524019" algn="l"/>
                <a:tab pos="2290211" algn="l"/>
                <a:tab pos="3051383" algn="l"/>
              </a:tabLst>
              <a:defRPr sz="1300">
                <a:solidFill>
                  <a:srgbClr val="000000"/>
                </a:solidFill>
                <a:latin typeface="Times New Roman" pitchFamily="18" charset="0"/>
              </a:defRPr>
            </a:lvl9pPr>
          </a:lstStyle>
          <a:p>
            <a:pPr eaLnBrk="1" hangingPunct="1">
              <a:spcBef>
                <a:spcPct val="0"/>
              </a:spcBef>
              <a:buClrTx/>
              <a:buFontTx/>
              <a:buNone/>
            </a:pPr>
            <a:fld id="{E3F192D7-24DA-426D-8F30-C0EC6330AA66}" type="slidenum">
              <a:rPr lang="de-DE" altLang="de-DE" smtClean="0">
                <a:latin typeface="Sparkasse Rg" pitchFamily="34" charset="0"/>
              </a:rPr>
              <a:pPr eaLnBrk="1" hangingPunct="1">
                <a:spcBef>
                  <a:spcPct val="0"/>
                </a:spcBef>
                <a:buClrTx/>
                <a:buFontTx/>
                <a:buNone/>
              </a:pPr>
              <a:t>23</a:t>
            </a:fld>
            <a:endParaRPr lang="de-DE" altLang="de-DE">
              <a:latin typeface="Sparkasse Rg" pitchFamily="34" charset="0"/>
            </a:endParaRPr>
          </a:p>
        </p:txBody>
      </p:sp>
      <p:sp>
        <p:nvSpPr>
          <p:cNvPr id="88067" name="Rectangle 1"/>
          <p:cNvSpPr>
            <a:spLocks noGrp="1" noRot="1" noChangeAspect="1" noChangeArrowheads="1" noTextEdit="1"/>
          </p:cNvSpPr>
          <p:nvPr>
            <p:ph type="sldImg"/>
          </p:nvPr>
        </p:nvSpPr>
        <p:spPr>
          <a:xfrm>
            <a:off x="-214313" y="812800"/>
            <a:ext cx="7237413" cy="4071938"/>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8" name="Rectangle 2"/>
          <p:cNvSpPr>
            <a:spLocks noGrp="1" noChangeArrowheads="1"/>
          </p:cNvSpPr>
          <p:nvPr>
            <p:ph type="body" idx="1"/>
          </p:nvPr>
        </p:nvSpPr>
        <p:spPr>
          <a:xfrm>
            <a:off x="904334" y="5156994"/>
            <a:ext cx="4998466" cy="4884476"/>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6371" tIns="48184" rIns="96371" bIns="48184" anchor="ctr"/>
          <a:lstStyle/>
          <a:p>
            <a:endParaRPr lang="de-DE" altLang="de-DE"/>
          </a:p>
        </p:txBody>
      </p:sp>
    </p:spTree>
    <p:extLst>
      <p:ext uri="{BB962C8B-B14F-4D97-AF65-F5344CB8AC3E}">
        <p14:creationId xmlns:p14="http://schemas.microsoft.com/office/powerpoint/2010/main" val="3950748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BFEE5-D32B-2D9E-2B06-2A3EED2FB2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44E9E2-D3FA-85A2-6CBB-0CECC089112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096204B-6DCC-9B7B-A3E9-3B9F5817EEB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803184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BFEE5-D32B-2D9E-2B06-2A3EED2FB2A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B44E9E2-D3FA-85A2-6CBB-0CECC089112B}"/>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096204B-6DCC-9B7B-A3E9-3B9F5817EEB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825694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8A904-B7E6-D36E-EA1F-49969D7C5C3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C37EA0A-5549-216F-1597-02B4DFCDE30A}"/>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CB960CB5-C6AE-C653-38FE-897EDF0F8EBA}"/>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299085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025E9-8B80-5D79-E1CB-2D74DA00AE8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A89889F-9B30-7472-496F-C614A4CC82B7}"/>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30CC1088-570C-ADDC-B48A-52ABB6CCC0B9}"/>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853719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02CF7-3810-6D4F-ACC6-5CBDA4394A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B1A72D4-6A79-43D9-E056-E701D2F7BB05}"/>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A2D14E8C-6BE7-DEE2-28D4-5C948CDD17AE}"/>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2144427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29A77-3E7B-17B9-C3ED-F1090BB90C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6E91F36-617D-A032-7409-37DEAFB5CE5F}"/>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FF33A2D5-1B87-8660-CDC4-F6A998BBA8CF}"/>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154495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4EC1E-3D1C-7148-902A-2D885DBEAA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CCCB8D7-B9D0-61F6-48E8-346856303422}"/>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748BFAE9-C1F8-E985-EC8B-C7807EDA7EC6}"/>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1931755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F6CA9-4BE1-6D1E-D141-DFA3125D17E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49321B4-21CF-9019-4EC9-F495E2D5D8A0}"/>
              </a:ext>
            </a:extLst>
          </p:cNvPr>
          <p:cNvSpPr>
            <a:spLocks noGrp="1" noRot="1" noChangeAspect="1" noResize="1"/>
          </p:cNvSpPr>
          <p:nvPr>
            <p:ph type="sldImg"/>
          </p:nvPr>
        </p:nvSpPr>
        <p:spPr>
          <a:xfrm>
            <a:off x="217488" y="812800"/>
            <a:ext cx="7123112" cy="4008438"/>
          </a:xfrm>
          <a:solidFill>
            <a:srgbClr val="CFE7F5"/>
          </a:solidFill>
          <a:ln w="25400">
            <a:solidFill>
              <a:srgbClr val="808080"/>
            </a:solidFill>
            <a:prstDash val="solid"/>
          </a:ln>
        </p:spPr>
      </p:sp>
      <p:sp>
        <p:nvSpPr>
          <p:cNvPr id="3" name="Notizenplatzhalter 2">
            <a:extLst>
              <a:ext uri="{FF2B5EF4-FFF2-40B4-BE49-F238E27FC236}">
                <a16:creationId xmlns:a16="http://schemas.microsoft.com/office/drawing/2014/main" id="{9BC66BDA-4847-7F7D-2B9A-5EB6020B0247}"/>
              </a:ext>
            </a:extLst>
          </p:cNvPr>
          <p:cNvSpPr txBox="1">
            <a:spLocks noGrp="1"/>
          </p:cNvSpPr>
          <p:nvPr>
            <p:ph type="body" sz="quarter" idx="1"/>
          </p:nvPr>
        </p:nvSpPr>
        <p:spPr/>
        <p:txBody>
          <a:bodyPr>
            <a:spAutoFit/>
          </a:bodyPr>
          <a:lstStyle/>
          <a:p>
            <a:endParaRPr lang="de-DE" dirty="0"/>
          </a:p>
        </p:txBody>
      </p:sp>
    </p:spTree>
    <p:extLst>
      <p:ext uri="{BB962C8B-B14F-4D97-AF65-F5344CB8AC3E}">
        <p14:creationId xmlns:p14="http://schemas.microsoft.com/office/powerpoint/2010/main" val="3925549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B3BC38-0E54-4E83-9C64-1B0FE8E89F2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FEC9CF90-778D-4430-989D-B06B207ADD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ED90CBE-81D9-4643-A1AE-B86217ACC6FE}"/>
              </a:ext>
            </a:extLst>
          </p:cNvPr>
          <p:cNvSpPr>
            <a:spLocks noGrp="1"/>
          </p:cNvSpPr>
          <p:nvPr>
            <p:ph type="dt" sz="half" idx="10"/>
          </p:nvPr>
        </p:nvSpPr>
        <p:spPr/>
        <p:txBody>
          <a:bodyPr/>
          <a:lstStyle/>
          <a:p>
            <a:fld id="{2D84D1A4-8FFF-4BFB-90C9-FC24F5E6DCA6}" type="datetime1">
              <a:rPr lang="de-DE" smtClean="0"/>
              <a:t>26.03.2026</a:t>
            </a:fld>
            <a:endParaRPr lang="de-DE"/>
          </a:p>
        </p:txBody>
      </p:sp>
      <p:sp>
        <p:nvSpPr>
          <p:cNvPr id="5" name="Fußzeilenplatzhalter 4">
            <a:extLst>
              <a:ext uri="{FF2B5EF4-FFF2-40B4-BE49-F238E27FC236}">
                <a16:creationId xmlns:a16="http://schemas.microsoft.com/office/drawing/2014/main" id="{C60430AE-4C6A-4F3A-BF2A-58629ABF7EE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8FF889-B734-4B7E-8C08-21F1DFED8AA6}"/>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68267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25FA87-5309-445C-9DF0-8120FB89BDB3}"/>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65B6BD61-2396-495A-BFAA-9C771E69D492}"/>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691E7EB-A39D-416C-A164-E12DC448AA7E}"/>
              </a:ext>
            </a:extLst>
          </p:cNvPr>
          <p:cNvSpPr>
            <a:spLocks noGrp="1"/>
          </p:cNvSpPr>
          <p:nvPr>
            <p:ph type="dt" sz="half" idx="10"/>
          </p:nvPr>
        </p:nvSpPr>
        <p:spPr/>
        <p:txBody>
          <a:bodyPr/>
          <a:lstStyle/>
          <a:p>
            <a:fld id="{9CCD224E-D163-457A-82D1-D92A750C1CC3}" type="datetime1">
              <a:rPr lang="de-DE" smtClean="0"/>
              <a:t>26.03.2026</a:t>
            </a:fld>
            <a:endParaRPr lang="de-DE"/>
          </a:p>
        </p:txBody>
      </p:sp>
      <p:sp>
        <p:nvSpPr>
          <p:cNvPr id="5" name="Fußzeilenplatzhalter 4">
            <a:extLst>
              <a:ext uri="{FF2B5EF4-FFF2-40B4-BE49-F238E27FC236}">
                <a16:creationId xmlns:a16="http://schemas.microsoft.com/office/drawing/2014/main" id="{4205BF50-DB73-4D9C-A233-232EF43F25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8847C-98C6-4E04-B0E3-25C67DADED1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52883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9DF09E4-1D7F-4436-BB2D-7BBA2DFAA82B}"/>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6FB841EE-956E-461C-A772-D99AEC8E266C}"/>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8F7EA14-14D1-4580-B7B3-29A6990D5EB9}"/>
              </a:ext>
            </a:extLst>
          </p:cNvPr>
          <p:cNvSpPr>
            <a:spLocks noGrp="1"/>
          </p:cNvSpPr>
          <p:nvPr>
            <p:ph type="dt" sz="half" idx="10"/>
          </p:nvPr>
        </p:nvSpPr>
        <p:spPr/>
        <p:txBody>
          <a:bodyPr/>
          <a:lstStyle/>
          <a:p>
            <a:fld id="{D497B4B2-FA34-4BF0-B75E-975C258D12B6}" type="datetime1">
              <a:rPr lang="de-DE" smtClean="0"/>
              <a:t>26.03.2026</a:t>
            </a:fld>
            <a:endParaRPr lang="de-DE"/>
          </a:p>
        </p:txBody>
      </p:sp>
      <p:sp>
        <p:nvSpPr>
          <p:cNvPr id="5" name="Fußzeilenplatzhalter 4">
            <a:extLst>
              <a:ext uri="{FF2B5EF4-FFF2-40B4-BE49-F238E27FC236}">
                <a16:creationId xmlns:a16="http://schemas.microsoft.com/office/drawing/2014/main" id="{768F3D65-3CE9-43EF-BC85-7C75F436472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432D8BE-F679-4B2A-88DB-2FF5CF79399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74146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5057A8-F611-4FAA-B2BA-81B3F30C3B37}"/>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570FC1B-9290-445A-A5BA-7821E22B54B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2A07C6F-E1A4-42EA-8DA9-D15F0C56B8BB}"/>
              </a:ext>
            </a:extLst>
          </p:cNvPr>
          <p:cNvSpPr>
            <a:spLocks noGrp="1"/>
          </p:cNvSpPr>
          <p:nvPr>
            <p:ph type="dt" sz="half" idx="10"/>
          </p:nvPr>
        </p:nvSpPr>
        <p:spPr/>
        <p:txBody>
          <a:bodyPr/>
          <a:lstStyle/>
          <a:p>
            <a:fld id="{F810476A-BEE6-49D0-91FF-E09CB16D9188}" type="datetime1">
              <a:rPr lang="de-DE" smtClean="0"/>
              <a:t>26.03.2026</a:t>
            </a:fld>
            <a:endParaRPr lang="de-DE"/>
          </a:p>
        </p:txBody>
      </p:sp>
      <p:sp>
        <p:nvSpPr>
          <p:cNvPr id="5" name="Fußzeilenplatzhalter 4">
            <a:extLst>
              <a:ext uri="{FF2B5EF4-FFF2-40B4-BE49-F238E27FC236}">
                <a16:creationId xmlns:a16="http://schemas.microsoft.com/office/drawing/2014/main" id="{C6EC9CDB-7938-478F-8860-68E65DC393E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443BFFA-0090-4167-924A-A28E136B04F7}"/>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25494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5E69AB-0989-4918-8829-5B0AD31CEC9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8C99E048-9AC8-4172-A009-61338CF2DE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C99301D-3635-494B-B445-07057B4422D1}"/>
              </a:ext>
            </a:extLst>
          </p:cNvPr>
          <p:cNvSpPr>
            <a:spLocks noGrp="1"/>
          </p:cNvSpPr>
          <p:nvPr>
            <p:ph type="dt" sz="half" idx="10"/>
          </p:nvPr>
        </p:nvSpPr>
        <p:spPr/>
        <p:txBody>
          <a:bodyPr/>
          <a:lstStyle/>
          <a:p>
            <a:fld id="{EEA9F584-F1B5-4C5C-802A-C88B9ABFDAC1}" type="datetime1">
              <a:rPr lang="de-DE" smtClean="0"/>
              <a:t>26.03.2026</a:t>
            </a:fld>
            <a:endParaRPr lang="de-DE"/>
          </a:p>
        </p:txBody>
      </p:sp>
      <p:sp>
        <p:nvSpPr>
          <p:cNvPr id="5" name="Fußzeilenplatzhalter 4">
            <a:extLst>
              <a:ext uri="{FF2B5EF4-FFF2-40B4-BE49-F238E27FC236}">
                <a16:creationId xmlns:a16="http://schemas.microsoft.com/office/drawing/2014/main" id="{17B211C6-2A75-4A02-B91E-AF4317E2552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D7F28D0-1ACA-4356-ABE5-F63263946B05}"/>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12905250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1A188-A70B-4B7E-BCBE-00830D5D406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BFA53C92-5708-4369-8C8B-E13D65EC911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CEEE671-CCEF-4F19-BC77-7AB2D9DD8A76}"/>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AECBA611-0CEB-4900-BB6B-BFD245724811}"/>
              </a:ext>
            </a:extLst>
          </p:cNvPr>
          <p:cNvSpPr>
            <a:spLocks noGrp="1"/>
          </p:cNvSpPr>
          <p:nvPr>
            <p:ph type="dt" sz="half" idx="10"/>
          </p:nvPr>
        </p:nvSpPr>
        <p:spPr/>
        <p:txBody>
          <a:bodyPr/>
          <a:lstStyle/>
          <a:p>
            <a:fld id="{8CFA7E3F-C99D-4F7A-B9BF-3D4AD8B01801}" type="datetime1">
              <a:rPr lang="de-DE" smtClean="0"/>
              <a:t>26.03.2026</a:t>
            </a:fld>
            <a:endParaRPr lang="de-DE"/>
          </a:p>
        </p:txBody>
      </p:sp>
      <p:sp>
        <p:nvSpPr>
          <p:cNvPr id="6" name="Fußzeilenplatzhalter 5">
            <a:extLst>
              <a:ext uri="{FF2B5EF4-FFF2-40B4-BE49-F238E27FC236}">
                <a16:creationId xmlns:a16="http://schemas.microsoft.com/office/drawing/2014/main" id="{BDE67985-3E25-4FF3-8259-41254491266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D3AE17-1B1A-441A-ADAB-EA753EFAFFE0}"/>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96452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EE6D44B-ECB2-494B-B8DD-1ECD56F8DB2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E788603-C259-4996-B635-C72A6C532B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E5EE397-1447-4365-8C4D-5FF9A09D70E3}"/>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55F77450-0CED-4F63-AFF7-A0A89B3543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5992E2A0-8BDB-4F76-9EFD-16D48B207E1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146F1C1-333C-4E5A-8A21-0E00CC52B77A}"/>
              </a:ext>
            </a:extLst>
          </p:cNvPr>
          <p:cNvSpPr>
            <a:spLocks noGrp="1"/>
          </p:cNvSpPr>
          <p:nvPr>
            <p:ph type="dt" sz="half" idx="10"/>
          </p:nvPr>
        </p:nvSpPr>
        <p:spPr/>
        <p:txBody>
          <a:bodyPr/>
          <a:lstStyle/>
          <a:p>
            <a:fld id="{2C2EFBC1-A306-442D-9E8E-CCD47A24BC39}" type="datetime1">
              <a:rPr lang="de-DE" smtClean="0"/>
              <a:t>26.03.2026</a:t>
            </a:fld>
            <a:endParaRPr lang="de-DE"/>
          </a:p>
        </p:txBody>
      </p:sp>
      <p:sp>
        <p:nvSpPr>
          <p:cNvPr id="8" name="Fußzeilenplatzhalter 7">
            <a:extLst>
              <a:ext uri="{FF2B5EF4-FFF2-40B4-BE49-F238E27FC236}">
                <a16:creationId xmlns:a16="http://schemas.microsoft.com/office/drawing/2014/main" id="{BB140476-F72C-43CA-B524-0F82D8BB921E}"/>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974420F6-8C8B-4711-AE1B-287E00167AC8}"/>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413274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A29DFFF-4E57-4515-ACFA-89CD362EC0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CAE44362-E8E0-474C-90E4-0F4FEE906CA9}"/>
              </a:ext>
            </a:extLst>
          </p:cNvPr>
          <p:cNvSpPr>
            <a:spLocks noGrp="1"/>
          </p:cNvSpPr>
          <p:nvPr>
            <p:ph type="dt" sz="half" idx="10"/>
          </p:nvPr>
        </p:nvSpPr>
        <p:spPr/>
        <p:txBody>
          <a:bodyPr/>
          <a:lstStyle/>
          <a:p>
            <a:fld id="{24EE0AF1-C575-4C63-B2E4-2F9A4D8AF6FD}" type="datetime1">
              <a:rPr lang="de-DE" smtClean="0"/>
              <a:t>26.03.2026</a:t>
            </a:fld>
            <a:endParaRPr lang="de-DE"/>
          </a:p>
        </p:txBody>
      </p:sp>
      <p:sp>
        <p:nvSpPr>
          <p:cNvPr id="4" name="Fußzeilenplatzhalter 3">
            <a:extLst>
              <a:ext uri="{FF2B5EF4-FFF2-40B4-BE49-F238E27FC236}">
                <a16:creationId xmlns:a16="http://schemas.microsoft.com/office/drawing/2014/main" id="{BDB84C6F-AD33-4F88-A79E-033B17A4662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7A6BF78-29DB-4B06-A37A-C12BFB3A20D9}"/>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185482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B09D0F-C34E-4F2E-A969-A4A7F8B97D80}"/>
              </a:ext>
            </a:extLst>
          </p:cNvPr>
          <p:cNvSpPr>
            <a:spLocks noGrp="1"/>
          </p:cNvSpPr>
          <p:nvPr>
            <p:ph type="dt" sz="half" idx="10"/>
          </p:nvPr>
        </p:nvSpPr>
        <p:spPr/>
        <p:txBody>
          <a:bodyPr/>
          <a:lstStyle/>
          <a:p>
            <a:fld id="{CD7BCFDE-4171-468A-8ECB-9DD48FB7C024}" type="datetime1">
              <a:rPr lang="de-DE" smtClean="0"/>
              <a:t>26.03.2026</a:t>
            </a:fld>
            <a:endParaRPr lang="de-DE"/>
          </a:p>
        </p:txBody>
      </p:sp>
      <p:sp>
        <p:nvSpPr>
          <p:cNvPr id="3" name="Fußzeilenplatzhalter 2">
            <a:extLst>
              <a:ext uri="{FF2B5EF4-FFF2-40B4-BE49-F238E27FC236}">
                <a16:creationId xmlns:a16="http://schemas.microsoft.com/office/drawing/2014/main" id="{F7DA608D-A34D-41DE-A4B0-ED9CBA5D3DB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20BC1171-87BC-4E9C-9CA5-040C0BF2DD0D}"/>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629468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0AE8FB-302A-47F7-8EF6-814F266C2FA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CB1ED2AE-63C2-4A88-8E72-1C8A8ADFBB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82D1504-586F-4EEF-B44E-8DCF11D09F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98C045F-E74E-4EB9-A608-C48C206C33DD}"/>
              </a:ext>
            </a:extLst>
          </p:cNvPr>
          <p:cNvSpPr>
            <a:spLocks noGrp="1"/>
          </p:cNvSpPr>
          <p:nvPr>
            <p:ph type="dt" sz="half" idx="10"/>
          </p:nvPr>
        </p:nvSpPr>
        <p:spPr/>
        <p:txBody>
          <a:bodyPr/>
          <a:lstStyle/>
          <a:p>
            <a:fld id="{A2BA3E57-014D-4E4B-B56F-66D884F50570}" type="datetime1">
              <a:rPr lang="de-DE" smtClean="0"/>
              <a:t>26.03.2026</a:t>
            </a:fld>
            <a:endParaRPr lang="de-DE"/>
          </a:p>
        </p:txBody>
      </p:sp>
      <p:sp>
        <p:nvSpPr>
          <p:cNvPr id="6" name="Fußzeilenplatzhalter 5">
            <a:extLst>
              <a:ext uri="{FF2B5EF4-FFF2-40B4-BE49-F238E27FC236}">
                <a16:creationId xmlns:a16="http://schemas.microsoft.com/office/drawing/2014/main" id="{7F301431-C3F5-4240-8C69-5B2793FF570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411E00E-D6B7-4E10-9B25-9B938B79F2DF}"/>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2127366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86D5B-B035-4C6E-B32C-E5BB0DB6048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F3C39EE-6645-4E2B-8C44-42420026A3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49FD9577-3F00-433F-A5B5-D5EDE2FFDE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B6D8129-7F67-461A-ABC5-A539B51BD875}"/>
              </a:ext>
            </a:extLst>
          </p:cNvPr>
          <p:cNvSpPr>
            <a:spLocks noGrp="1"/>
          </p:cNvSpPr>
          <p:nvPr>
            <p:ph type="dt" sz="half" idx="10"/>
          </p:nvPr>
        </p:nvSpPr>
        <p:spPr/>
        <p:txBody>
          <a:bodyPr/>
          <a:lstStyle/>
          <a:p>
            <a:fld id="{7A2444EC-1717-4AC2-9F9C-14F02B911630}" type="datetime1">
              <a:rPr lang="de-DE" smtClean="0"/>
              <a:t>26.03.2026</a:t>
            </a:fld>
            <a:endParaRPr lang="de-DE"/>
          </a:p>
        </p:txBody>
      </p:sp>
      <p:sp>
        <p:nvSpPr>
          <p:cNvPr id="6" name="Fußzeilenplatzhalter 5">
            <a:extLst>
              <a:ext uri="{FF2B5EF4-FFF2-40B4-BE49-F238E27FC236}">
                <a16:creationId xmlns:a16="http://schemas.microsoft.com/office/drawing/2014/main" id="{192C1295-848A-4E26-9974-D57A161E573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616B5E-694A-44C5-8863-49AC0D6CAEC3}"/>
              </a:ext>
            </a:extLst>
          </p:cNvPr>
          <p:cNvSpPr>
            <a:spLocks noGrp="1"/>
          </p:cNvSpPr>
          <p:nvPr>
            <p:ph type="sldNum" sz="quarter" idx="12"/>
          </p:nvPr>
        </p:nvSpPr>
        <p:spPr/>
        <p:txBody>
          <a:bodyPr/>
          <a:lstStyle/>
          <a:p>
            <a:fld id="{F3B15BC7-5F82-419E-A605-7DD15ECFCFA0}" type="slidenum">
              <a:rPr lang="de-DE" smtClean="0"/>
              <a:t>‹Nr.›</a:t>
            </a:fld>
            <a:endParaRPr lang="de-DE"/>
          </a:p>
        </p:txBody>
      </p:sp>
    </p:spTree>
    <p:extLst>
      <p:ext uri="{BB962C8B-B14F-4D97-AF65-F5344CB8AC3E}">
        <p14:creationId xmlns:p14="http://schemas.microsoft.com/office/powerpoint/2010/main" val="3301942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EB59945B-5C60-4625-AD95-0F99A2DB9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0D677A7-E942-4AD7-8973-E54D531E93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8964EDA-3920-4803-A501-3B8BD18C18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73248A-B1E1-44F8-AED8-AFF90FB38D03}" type="datetime1">
              <a:rPr lang="de-DE" smtClean="0"/>
              <a:t>26.03.2026</a:t>
            </a:fld>
            <a:endParaRPr lang="de-DE"/>
          </a:p>
        </p:txBody>
      </p:sp>
      <p:sp>
        <p:nvSpPr>
          <p:cNvPr id="5" name="Fußzeilenplatzhalter 4">
            <a:extLst>
              <a:ext uri="{FF2B5EF4-FFF2-40B4-BE49-F238E27FC236}">
                <a16:creationId xmlns:a16="http://schemas.microsoft.com/office/drawing/2014/main" id="{1F16B5C8-851E-463F-BE62-78864A5EA3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D15A3770-135E-4C5B-87D8-C7193A65D1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B15BC7-5F82-419E-A605-7DD15ECFCFA0}" type="slidenum">
              <a:rPr lang="de-DE" smtClean="0"/>
              <a:t>‹Nr.›</a:t>
            </a:fld>
            <a:endParaRPr lang="de-DE"/>
          </a:p>
        </p:txBody>
      </p:sp>
    </p:spTree>
    <p:extLst>
      <p:ext uri="{BB962C8B-B14F-4D97-AF65-F5344CB8AC3E}">
        <p14:creationId xmlns:p14="http://schemas.microsoft.com/office/powerpoint/2010/main" val="8166370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5.png"/><Relationship Id="rId3" Type="http://schemas.openxmlformats.org/officeDocument/2006/relationships/hyperlink" Target="https://www.trademap.org/" TargetMode="External"/><Relationship Id="rId7" Type="http://schemas.openxmlformats.org/officeDocument/2006/relationships/image" Target="../media/image2.png"/><Relationship Id="rId12" Type="http://schemas.openxmlformats.org/officeDocument/2006/relationships/customXml" Target="../ink/ink5.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customXml" Target="../ink/ink2.xml"/><Relationship Id="rId11"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customXml" Target="../ink/ink4.xml"/><Relationship Id="rId4" Type="http://schemas.openxmlformats.org/officeDocument/2006/relationships/customXml" Target="../ink/ink1.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117" Type="http://schemas.openxmlformats.org/officeDocument/2006/relationships/customXml" Target="../ink/ink466.xml"/><Relationship Id="rId299" Type="http://schemas.openxmlformats.org/officeDocument/2006/relationships/image" Target="../media/image540.png"/><Relationship Id="rId21" Type="http://schemas.openxmlformats.org/officeDocument/2006/relationships/customXml" Target="../ink/ink418.xml"/><Relationship Id="rId63" Type="http://schemas.openxmlformats.org/officeDocument/2006/relationships/customXml" Target="../ink/ink439.xml"/><Relationship Id="rId159" Type="http://schemas.openxmlformats.org/officeDocument/2006/relationships/customXml" Target="../ink/ink487.xml"/><Relationship Id="rId324" Type="http://schemas.openxmlformats.org/officeDocument/2006/relationships/customXml" Target="../ink/ink570.xml"/><Relationship Id="rId366" Type="http://schemas.openxmlformats.org/officeDocument/2006/relationships/customXml" Target="../ink/ink591.xml"/><Relationship Id="rId170" Type="http://schemas.openxmlformats.org/officeDocument/2006/relationships/image" Target="../media/image476.png"/><Relationship Id="rId226" Type="http://schemas.openxmlformats.org/officeDocument/2006/relationships/image" Target="../media/image504.png"/><Relationship Id="rId433" Type="http://schemas.openxmlformats.org/officeDocument/2006/relationships/image" Target="../media/image607.png"/><Relationship Id="rId268" Type="http://schemas.openxmlformats.org/officeDocument/2006/relationships/image" Target="../media/image525.png"/><Relationship Id="rId475" Type="http://schemas.openxmlformats.org/officeDocument/2006/relationships/customXml" Target="../ink/ink646.xml"/><Relationship Id="rId32" Type="http://schemas.openxmlformats.org/officeDocument/2006/relationships/image" Target="../media/image408.png"/><Relationship Id="rId74" Type="http://schemas.openxmlformats.org/officeDocument/2006/relationships/image" Target="../media/image428.png"/><Relationship Id="rId128" Type="http://schemas.openxmlformats.org/officeDocument/2006/relationships/image" Target="../media/image455.png"/><Relationship Id="rId335" Type="http://schemas.openxmlformats.org/officeDocument/2006/relationships/image" Target="../media/image558.png"/><Relationship Id="rId377" Type="http://schemas.openxmlformats.org/officeDocument/2006/relationships/image" Target="../media/image579.png"/><Relationship Id="rId5" Type="http://schemas.openxmlformats.org/officeDocument/2006/relationships/image" Target="../media/image3110.png"/><Relationship Id="rId181" Type="http://schemas.openxmlformats.org/officeDocument/2006/relationships/customXml" Target="../ink/ink498.xml"/><Relationship Id="rId237" Type="http://schemas.openxmlformats.org/officeDocument/2006/relationships/customXml" Target="../ink/ink526.xml"/><Relationship Id="rId402" Type="http://schemas.openxmlformats.org/officeDocument/2006/relationships/customXml" Target="../ink/ink609.xml"/><Relationship Id="rId279" Type="http://schemas.openxmlformats.org/officeDocument/2006/relationships/customXml" Target="../ink/ink547.xml"/><Relationship Id="rId444" Type="http://schemas.openxmlformats.org/officeDocument/2006/relationships/customXml" Target="../ink/ink630.xml"/><Relationship Id="rId486" Type="http://schemas.openxmlformats.org/officeDocument/2006/relationships/image" Target="../media/image633.png"/><Relationship Id="rId43" Type="http://schemas.openxmlformats.org/officeDocument/2006/relationships/customXml" Target="../ink/ink429.xml"/><Relationship Id="rId139" Type="http://schemas.openxmlformats.org/officeDocument/2006/relationships/customXml" Target="../ink/ink477.xml"/><Relationship Id="rId290" Type="http://schemas.openxmlformats.org/officeDocument/2006/relationships/image" Target="../media/image536.png"/><Relationship Id="rId304" Type="http://schemas.openxmlformats.org/officeDocument/2006/relationships/customXml" Target="../ink/ink560.xml"/><Relationship Id="rId346" Type="http://schemas.openxmlformats.org/officeDocument/2006/relationships/customXml" Target="../ink/ink581.xml"/><Relationship Id="rId388" Type="http://schemas.openxmlformats.org/officeDocument/2006/relationships/customXml" Target="../ink/ink602.xml"/><Relationship Id="rId85" Type="http://schemas.openxmlformats.org/officeDocument/2006/relationships/customXml" Target="../ink/ink450.xml"/><Relationship Id="rId150" Type="http://schemas.openxmlformats.org/officeDocument/2006/relationships/image" Target="../media/image466.png"/><Relationship Id="rId192" Type="http://schemas.openxmlformats.org/officeDocument/2006/relationships/image" Target="../media/image487.png"/><Relationship Id="rId206" Type="http://schemas.openxmlformats.org/officeDocument/2006/relationships/image" Target="../media/image494.png"/><Relationship Id="rId413" Type="http://schemas.openxmlformats.org/officeDocument/2006/relationships/image" Target="../media/image597.png"/><Relationship Id="rId248" Type="http://schemas.openxmlformats.org/officeDocument/2006/relationships/image" Target="../media/image515.png"/><Relationship Id="rId455" Type="http://schemas.openxmlformats.org/officeDocument/2006/relationships/customXml" Target="../ink/ink636.xml"/><Relationship Id="rId12" Type="http://schemas.openxmlformats.org/officeDocument/2006/relationships/image" Target="../media/image398.png"/><Relationship Id="rId108" Type="http://schemas.openxmlformats.org/officeDocument/2006/relationships/image" Target="../media/image445.png"/><Relationship Id="rId315" Type="http://schemas.openxmlformats.org/officeDocument/2006/relationships/image" Target="../media/image548.png"/><Relationship Id="rId357" Type="http://schemas.openxmlformats.org/officeDocument/2006/relationships/image" Target="../media/image569.png"/><Relationship Id="rId54" Type="http://schemas.openxmlformats.org/officeDocument/2006/relationships/image" Target="../media/image419.png"/><Relationship Id="rId96" Type="http://schemas.openxmlformats.org/officeDocument/2006/relationships/image" Target="../media/image439.png"/><Relationship Id="rId161" Type="http://schemas.openxmlformats.org/officeDocument/2006/relationships/customXml" Target="../ink/ink488.xml"/><Relationship Id="rId217" Type="http://schemas.openxmlformats.org/officeDocument/2006/relationships/customXml" Target="../ink/ink516.xml"/><Relationship Id="rId399" Type="http://schemas.openxmlformats.org/officeDocument/2006/relationships/image" Target="../media/image590.png"/><Relationship Id="rId259" Type="http://schemas.openxmlformats.org/officeDocument/2006/relationships/customXml" Target="../ink/ink537.xml"/><Relationship Id="rId424" Type="http://schemas.openxmlformats.org/officeDocument/2006/relationships/customXml" Target="../ink/ink620.xml"/><Relationship Id="rId466" Type="http://schemas.openxmlformats.org/officeDocument/2006/relationships/image" Target="../media/image623.png"/><Relationship Id="rId23" Type="http://schemas.openxmlformats.org/officeDocument/2006/relationships/customXml" Target="../ink/ink419.xml"/><Relationship Id="rId119" Type="http://schemas.openxmlformats.org/officeDocument/2006/relationships/customXml" Target="../ink/ink467.xml"/><Relationship Id="rId270" Type="http://schemas.openxmlformats.org/officeDocument/2006/relationships/image" Target="../media/image526.png"/><Relationship Id="rId326" Type="http://schemas.openxmlformats.org/officeDocument/2006/relationships/customXml" Target="../ink/ink571.xml"/><Relationship Id="rId65" Type="http://schemas.openxmlformats.org/officeDocument/2006/relationships/customXml" Target="../ink/ink440.xml"/><Relationship Id="rId130" Type="http://schemas.openxmlformats.org/officeDocument/2006/relationships/image" Target="../media/image456.png"/><Relationship Id="rId368" Type="http://schemas.openxmlformats.org/officeDocument/2006/relationships/customXml" Target="../ink/ink592.xml"/><Relationship Id="rId172" Type="http://schemas.openxmlformats.org/officeDocument/2006/relationships/image" Target="../media/image477.png"/><Relationship Id="rId228" Type="http://schemas.openxmlformats.org/officeDocument/2006/relationships/image" Target="../media/image505.png"/><Relationship Id="rId435" Type="http://schemas.openxmlformats.org/officeDocument/2006/relationships/image" Target="../media/image608.png"/><Relationship Id="rId477" Type="http://schemas.openxmlformats.org/officeDocument/2006/relationships/customXml" Target="../ink/ink647.xml"/><Relationship Id="rId281" Type="http://schemas.openxmlformats.org/officeDocument/2006/relationships/customXml" Target="../ink/ink548.xml"/><Relationship Id="rId337" Type="http://schemas.openxmlformats.org/officeDocument/2006/relationships/image" Target="../media/image559.png"/><Relationship Id="rId34" Type="http://schemas.openxmlformats.org/officeDocument/2006/relationships/image" Target="../media/image409.png"/><Relationship Id="rId76" Type="http://schemas.openxmlformats.org/officeDocument/2006/relationships/image" Target="../media/image429.png"/><Relationship Id="rId141" Type="http://schemas.openxmlformats.org/officeDocument/2006/relationships/customXml" Target="../ink/ink478.xml"/><Relationship Id="rId379" Type="http://schemas.openxmlformats.org/officeDocument/2006/relationships/image" Target="../media/image580.png"/><Relationship Id="rId7" Type="http://schemas.openxmlformats.org/officeDocument/2006/relationships/customXml" Target="../ink/ink411.xml"/><Relationship Id="rId183" Type="http://schemas.openxmlformats.org/officeDocument/2006/relationships/customXml" Target="../ink/ink499.xml"/><Relationship Id="rId239" Type="http://schemas.openxmlformats.org/officeDocument/2006/relationships/customXml" Target="../ink/ink527.xml"/><Relationship Id="rId390" Type="http://schemas.openxmlformats.org/officeDocument/2006/relationships/customXml" Target="../ink/ink603.xml"/><Relationship Id="rId404" Type="http://schemas.openxmlformats.org/officeDocument/2006/relationships/customXml" Target="../ink/ink610.xml"/><Relationship Id="rId446" Type="http://schemas.openxmlformats.org/officeDocument/2006/relationships/customXml" Target="../ink/ink631.xml"/><Relationship Id="rId250" Type="http://schemas.openxmlformats.org/officeDocument/2006/relationships/image" Target="../media/image516.png"/><Relationship Id="rId292" Type="http://schemas.openxmlformats.org/officeDocument/2006/relationships/image" Target="../media/image537.png"/><Relationship Id="rId306" Type="http://schemas.openxmlformats.org/officeDocument/2006/relationships/customXml" Target="../ink/ink561.xml"/><Relationship Id="rId488" Type="http://schemas.openxmlformats.org/officeDocument/2006/relationships/image" Target="../media/image634.png"/><Relationship Id="rId45" Type="http://schemas.openxmlformats.org/officeDocument/2006/relationships/customXml" Target="../ink/ink430.xml"/><Relationship Id="rId87" Type="http://schemas.openxmlformats.org/officeDocument/2006/relationships/customXml" Target="../ink/ink451.xml"/><Relationship Id="rId110" Type="http://schemas.openxmlformats.org/officeDocument/2006/relationships/image" Target="../media/image446.png"/><Relationship Id="rId348" Type="http://schemas.openxmlformats.org/officeDocument/2006/relationships/customXml" Target="../ink/ink582.xml"/><Relationship Id="rId152" Type="http://schemas.openxmlformats.org/officeDocument/2006/relationships/image" Target="../media/image467.png"/><Relationship Id="rId194" Type="http://schemas.openxmlformats.org/officeDocument/2006/relationships/image" Target="../media/image488.png"/><Relationship Id="rId208" Type="http://schemas.openxmlformats.org/officeDocument/2006/relationships/image" Target="../media/image495.png"/><Relationship Id="rId415" Type="http://schemas.openxmlformats.org/officeDocument/2006/relationships/image" Target="../media/image598.png"/><Relationship Id="rId457" Type="http://schemas.openxmlformats.org/officeDocument/2006/relationships/customXml" Target="../ink/ink637.xml"/><Relationship Id="rId261" Type="http://schemas.openxmlformats.org/officeDocument/2006/relationships/customXml" Target="../ink/ink538.xml"/><Relationship Id="rId14" Type="http://schemas.openxmlformats.org/officeDocument/2006/relationships/image" Target="../media/image399.png"/><Relationship Id="rId56" Type="http://schemas.openxmlformats.org/officeDocument/2006/relationships/image" Target="../media/image420.png"/><Relationship Id="rId317" Type="http://schemas.openxmlformats.org/officeDocument/2006/relationships/image" Target="../media/image549.png"/><Relationship Id="rId359" Type="http://schemas.openxmlformats.org/officeDocument/2006/relationships/image" Target="../media/image570.png"/><Relationship Id="rId98" Type="http://schemas.openxmlformats.org/officeDocument/2006/relationships/image" Target="../media/image440.png"/><Relationship Id="rId121" Type="http://schemas.openxmlformats.org/officeDocument/2006/relationships/customXml" Target="../ink/ink468.xml"/><Relationship Id="rId163" Type="http://schemas.openxmlformats.org/officeDocument/2006/relationships/customXml" Target="../ink/ink489.xml"/><Relationship Id="rId219" Type="http://schemas.openxmlformats.org/officeDocument/2006/relationships/customXml" Target="../ink/ink517.xml"/><Relationship Id="rId370" Type="http://schemas.openxmlformats.org/officeDocument/2006/relationships/customXml" Target="../ink/ink593.xml"/><Relationship Id="rId426" Type="http://schemas.openxmlformats.org/officeDocument/2006/relationships/customXml" Target="../ink/ink621.xml"/><Relationship Id="rId230" Type="http://schemas.openxmlformats.org/officeDocument/2006/relationships/image" Target="../media/image506.png"/><Relationship Id="rId468" Type="http://schemas.openxmlformats.org/officeDocument/2006/relationships/image" Target="../media/image624.png"/><Relationship Id="rId25" Type="http://schemas.openxmlformats.org/officeDocument/2006/relationships/customXml" Target="../ink/ink420.xml"/><Relationship Id="rId67" Type="http://schemas.openxmlformats.org/officeDocument/2006/relationships/customXml" Target="../ink/ink441.xml"/><Relationship Id="rId272" Type="http://schemas.openxmlformats.org/officeDocument/2006/relationships/image" Target="../media/image527.png"/><Relationship Id="rId328" Type="http://schemas.openxmlformats.org/officeDocument/2006/relationships/customXml" Target="../ink/ink572.xml"/><Relationship Id="rId132" Type="http://schemas.openxmlformats.org/officeDocument/2006/relationships/image" Target="../media/image457.png"/><Relationship Id="rId174" Type="http://schemas.openxmlformats.org/officeDocument/2006/relationships/image" Target="../media/image478.png"/><Relationship Id="rId381" Type="http://schemas.openxmlformats.org/officeDocument/2006/relationships/image" Target="../media/image581.png"/><Relationship Id="rId241" Type="http://schemas.openxmlformats.org/officeDocument/2006/relationships/customXml" Target="../ink/ink528.xml"/><Relationship Id="rId437" Type="http://schemas.openxmlformats.org/officeDocument/2006/relationships/image" Target="../media/image609.png"/><Relationship Id="rId479" Type="http://schemas.openxmlformats.org/officeDocument/2006/relationships/customXml" Target="../ink/ink648.xml"/><Relationship Id="rId36" Type="http://schemas.openxmlformats.org/officeDocument/2006/relationships/image" Target="../media/image410.png"/><Relationship Id="rId283" Type="http://schemas.openxmlformats.org/officeDocument/2006/relationships/customXml" Target="../ink/ink549.xml"/><Relationship Id="rId339" Type="http://schemas.openxmlformats.org/officeDocument/2006/relationships/image" Target="../media/image560.png"/><Relationship Id="rId490" Type="http://schemas.openxmlformats.org/officeDocument/2006/relationships/image" Target="../media/image635.png"/><Relationship Id="rId78" Type="http://schemas.openxmlformats.org/officeDocument/2006/relationships/image" Target="../media/image430.png"/><Relationship Id="rId101" Type="http://schemas.openxmlformats.org/officeDocument/2006/relationships/customXml" Target="../ink/ink458.xml"/><Relationship Id="rId143" Type="http://schemas.openxmlformats.org/officeDocument/2006/relationships/customXml" Target="../ink/ink479.xml"/><Relationship Id="rId185" Type="http://schemas.openxmlformats.org/officeDocument/2006/relationships/customXml" Target="../ink/ink500.xml"/><Relationship Id="rId350" Type="http://schemas.openxmlformats.org/officeDocument/2006/relationships/customXml" Target="../ink/ink583.xml"/><Relationship Id="rId406" Type="http://schemas.openxmlformats.org/officeDocument/2006/relationships/customXml" Target="../ink/ink611.xml"/><Relationship Id="rId9" Type="http://schemas.openxmlformats.org/officeDocument/2006/relationships/customXml" Target="../ink/ink412.xml"/><Relationship Id="rId210" Type="http://schemas.openxmlformats.org/officeDocument/2006/relationships/image" Target="../media/image496.png"/><Relationship Id="rId392" Type="http://schemas.openxmlformats.org/officeDocument/2006/relationships/customXml" Target="../ink/ink604.xml"/><Relationship Id="rId448" Type="http://schemas.openxmlformats.org/officeDocument/2006/relationships/customXml" Target="../ink/ink632.xml"/><Relationship Id="rId252" Type="http://schemas.openxmlformats.org/officeDocument/2006/relationships/image" Target="../media/image517.png"/><Relationship Id="rId294" Type="http://schemas.openxmlformats.org/officeDocument/2006/relationships/customXml" Target="../ink/ink555.xml"/><Relationship Id="rId308" Type="http://schemas.openxmlformats.org/officeDocument/2006/relationships/customXml" Target="../ink/ink562.xml"/><Relationship Id="rId47" Type="http://schemas.openxmlformats.org/officeDocument/2006/relationships/customXml" Target="../ink/ink431.xml"/><Relationship Id="rId89" Type="http://schemas.openxmlformats.org/officeDocument/2006/relationships/customXml" Target="../ink/ink452.xml"/><Relationship Id="rId112" Type="http://schemas.openxmlformats.org/officeDocument/2006/relationships/image" Target="../media/image447.png"/><Relationship Id="rId154" Type="http://schemas.openxmlformats.org/officeDocument/2006/relationships/image" Target="../media/image468.png"/><Relationship Id="rId361" Type="http://schemas.openxmlformats.org/officeDocument/2006/relationships/image" Target="../media/image571.png"/><Relationship Id="rId196" Type="http://schemas.openxmlformats.org/officeDocument/2006/relationships/image" Target="../media/image489.png"/><Relationship Id="rId417" Type="http://schemas.openxmlformats.org/officeDocument/2006/relationships/image" Target="../media/image599.png"/><Relationship Id="rId459" Type="http://schemas.openxmlformats.org/officeDocument/2006/relationships/customXml" Target="../ink/ink638.xml"/><Relationship Id="rId16" Type="http://schemas.openxmlformats.org/officeDocument/2006/relationships/image" Target="../media/image400.png"/><Relationship Id="rId221" Type="http://schemas.openxmlformats.org/officeDocument/2006/relationships/customXml" Target="../ink/ink518.xml"/><Relationship Id="rId263" Type="http://schemas.openxmlformats.org/officeDocument/2006/relationships/customXml" Target="../ink/ink539.xml"/><Relationship Id="rId319" Type="http://schemas.openxmlformats.org/officeDocument/2006/relationships/image" Target="../media/image550.png"/><Relationship Id="rId470" Type="http://schemas.openxmlformats.org/officeDocument/2006/relationships/image" Target="../media/image625.png"/><Relationship Id="rId58" Type="http://schemas.openxmlformats.org/officeDocument/2006/relationships/image" Target="../media/image421.png"/><Relationship Id="rId123" Type="http://schemas.openxmlformats.org/officeDocument/2006/relationships/customXml" Target="../ink/ink469.xml"/><Relationship Id="rId330" Type="http://schemas.openxmlformats.org/officeDocument/2006/relationships/customXml" Target="../ink/ink573.xml"/><Relationship Id="rId165" Type="http://schemas.openxmlformats.org/officeDocument/2006/relationships/customXml" Target="../ink/ink490.xml"/><Relationship Id="rId372" Type="http://schemas.openxmlformats.org/officeDocument/2006/relationships/customXml" Target="../ink/ink594.xml"/><Relationship Id="rId428" Type="http://schemas.openxmlformats.org/officeDocument/2006/relationships/customXml" Target="../ink/ink622.xml"/><Relationship Id="rId232" Type="http://schemas.openxmlformats.org/officeDocument/2006/relationships/image" Target="../media/image507.png"/><Relationship Id="rId274" Type="http://schemas.openxmlformats.org/officeDocument/2006/relationships/image" Target="../media/image528.png"/><Relationship Id="rId481" Type="http://schemas.openxmlformats.org/officeDocument/2006/relationships/customXml" Target="../ink/ink649.xml"/><Relationship Id="rId27" Type="http://schemas.openxmlformats.org/officeDocument/2006/relationships/customXml" Target="../ink/ink421.xml"/><Relationship Id="rId69" Type="http://schemas.openxmlformats.org/officeDocument/2006/relationships/customXml" Target="../ink/ink442.xml"/><Relationship Id="rId134" Type="http://schemas.openxmlformats.org/officeDocument/2006/relationships/image" Target="../media/image458.png"/><Relationship Id="rId80" Type="http://schemas.openxmlformats.org/officeDocument/2006/relationships/image" Target="../media/image431.png"/><Relationship Id="rId176" Type="http://schemas.openxmlformats.org/officeDocument/2006/relationships/image" Target="../media/image479.png"/><Relationship Id="rId341" Type="http://schemas.openxmlformats.org/officeDocument/2006/relationships/image" Target="../media/image561.png"/><Relationship Id="rId383" Type="http://schemas.openxmlformats.org/officeDocument/2006/relationships/image" Target="../media/image582.png"/><Relationship Id="rId439" Type="http://schemas.openxmlformats.org/officeDocument/2006/relationships/image" Target="../media/image610.png"/><Relationship Id="rId201" Type="http://schemas.openxmlformats.org/officeDocument/2006/relationships/customXml" Target="../ink/ink508.xml"/><Relationship Id="rId243" Type="http://schemas.openxmlformats.org/officeDocument/2006/relationships/customXml" Target="../ink/ink529.xml"/><Relationship Id="rId285" Type="http://schemas.openxmlformats.org/officeDocument/2006/relationships/customXml" Target="../ink/ink550.xml"/><Relationship Id="rId450" Type="http://schemas.openxmlformats.org/officeDocument/2006/relationships/customXml" Target="../ink/ink633.xml"/><Relationship Id="rId38" Type="http://schemas.openxmlformats.org/officeDocument/2006/relationships/image" Target="../media/image411.png"/><Relationship Id="rId103" Type="http://schemas.openxmlformats.org/officeDocument/2006/relationships/customXml" Target="../ink/ink459.xml"/><Relationship Id="rId310" Type="http://schemas.openxmlformats.org/officeDocument/2006/relationships/customXml" Target="../ink/ink563.xml"/><Relationship Id="rId492" Type="http://schemas.openxmlformats.org/officeDocument/2006/relationships/image" Target="../media/image636.png"/><Relationship Id="rId91" Type="http://schemas.openxmlformats.org/officeDocument/2006/relationships/customXml" Target="../ink/ink453.xml"/><Relationship Id="rId145" Type="http://schemas.openxmlformats.org/officeDocument/2006/relationships/customXml" Target="../ink/ink480.xml"/><Relationship Id="rId187" Type="http://schemas.openxmlformats.org/officeDocument/2006/relationships/customXml" Target="../ink/ink501.xml"/><Relationship Id="rId352" Type="http://schemas.openxmlformats.org/officeDocument/2006/relationships/customXml" Target="../ink/ink584.xml"/><Relationship Id="rId394" Type="http://schemas.openxmlformats.org/officeDocument/2006/relationships/customXml" Target="../ink/ink605.xml"/><Relationship Id="rId408" Type="http://schemas.openxmlformats.org/officeDocument/2006/relationships/customXml" Target="../ink/ink612.xml"/><Relationship Id="rId212" Type="http://schemas.openxmlformats.org/officeDocument/2006/relationships/image" Target="../media/image497.png"/><Relationship Id="rId254" Type="http://schemas.openxmlformats.org/officeDocument/2006/relationships/image" Target="../media/image518.png"/><Relationship Id="rId49" Type="http://schemas.openxmlformats.org/officeDocument/2006/relationships/customXml" Target="../ink/ink432.xml"/><Relationship Id="rId114" Type="http://schemas.openxmlformats.org/officeDocument/2006/relationships/image" Target="../media/image448.png"/><Relationship Id="rId296" Type="http://schemas.openxmlformats.org/officeDocument/2006/relationships/customXml" Target="../ink/ink556.xml"/><Relationship Id="rId461" Type="http://schemas.openxmlformats.org/officeDocument/2006/relationships/customXml" Target="../ink/ink639.xml"/><Relationship Id="rId60" Type="http://schemas.openxmlformats.org/officeDocument/2006/relationships/image" Target="../media/image422.png"/><Relationship Id="rId156" Type="http://schemas.openxmlformats.org/officeDocument/2006/relationships/image" Target="../media/image469.png"/><Relationship Id="rId198" Type="http://schemas.openxmlformats.org/officeDocument/2006/relationships/image" Target="../media/image490.png"/><Relationship Id="rId321" Type="http://schemas.openxmlformats.org/officeDocument/2006/relationships/image" Target="../media/image551.png"/><Relationship Id="rId363" Type="http://schemas.openxmlformats.org/officeDocument/2006/relationships/image" Target="../media/image572.png"/><Relationship Id="rId419" Type="http://schemas.openxmlformats.org/officeDocument/2006/relationships/image" Target="../media/image600.png"/><Relationship Id="rId223" Type="http://schemas.openxmlformats.org/officeDocument/2006/relationships/customXml" Target="../ink/ink519.xml"/><Relationship Id="rId430" Type="http://schemas.openxmlformats.org/officeDocument/2006/relationships/customXml" Target="../ink/ink623.xml"/><Relationship Id="rId18" Type="http://schemas.openxmlformats.org/officeDocument/2006/relationships/image" Target="../media/image401.png"/><Relationship Id="rId265" Type="http://schemas.openxmlformats.org/officeDocument/2006/relationships/customXml" Target="../ink/ink540.xml"/><Relationship Id="rId472" Type="http://schemas.openxmlformats.org/officeDocument/2006/relationships/image" Target="../media/image626.png"/><Relationship Id="rId125" Type="http://schemas.openxmlformats.org/officeDocument/2006/relationships/customXml" Target="../ink/ink470.xml"/><Relationship Id="rId167" Type="http://schemas.openxmlformats.org/officeDocument/2006/relationships/customXml" Target="../ink/ink491.xml"/><Relationship Id="rId332" Type="http://schemas.openxmlformats.org/officeDocument/2006/relationships/customXml" Target="../ink/ink574.xml"/><Relationship Id="rId374" Type="http://schemas.openxmlformats.org/officeDocument/2006/relationships/customXml" Target="../ink/ink595.xml"/><Relationship Id="rId71" Type="http://schemas.openxmlformats.org/officeDocument/2006/relationships/customXml" Target="../ink/ink443.xml"/><Relationship Id="rId234" Type="http://schemas.openxmlformats.org/officeDocument/2006/relationships/image" Target="../media/image508.png"/><Relationship Id="rId2" Type="http://schemas.openxmlformats.org/officeDocument/2006/relationships/notesSlide" Target="../notesSlides/notesSlide10.xml"/><Relationship Id="rId29" Type="http://schemas.openxmlformats.org/officeDocument/2006/relationships/customXml" Target="../ink/ink422.xml"/><Relationship Id="rId276" Type="http://schemas.openxmlformats.org/officeDocument/2006/relationships/image" Target="../media/image529.png"/><Relationship Id="rId441" Type="http://schemas.openxmlformats.org/officeDocument/2006/relationships/image" Target="../media/image611.png"/><Relationship Id="rId483" Type="http://schemas.openxmlformats.org/officeDocument/2006/relationships/customXml" Target="../ink/ink650.xml"/><Relationship Id="rId40" Type="http://schemas.openxmlformats.org/officeDocument/2006/relationships/image" Target="../media/image412.png"/><Relationship Id="rId136" Type="http://schemas.openxmlformats.org/officeDocument/2006/relationships/image" Target="../media/image459.png"/><Relationship Id="rId178" Type="http://schemas.openxmlformats.org/officeDocument/2006/relationships/image" Target="../media/image480.png"/><Relationship Id="rId301" Type="http://schemas.openxmlformats.org/officeDocument/2006/relationships/image" Target="../media/image541.png"/><Relationship Id="rId343" Type="http://schemas.openxmlformats.org/officeDocument/2006/relationships/image" Target="../media/image562.png"/><Relationship Id="rId82" Type="http://schemas.openxmlformats.org/officeDocument/2006/relationships/image" Target="../media/image432.png"/><Relationship Id="rId203" Type="http://schemas.openxmlformats.org/officeDocument/2006/relationships/customXml" Target="../ink/ink509.xml"/><Relationship Id="rId385" Type="http://schemas.openxmlformats.org/officeDocument/2006/relationships/image" Target="../media/image583.png"/><Relationship Id="rId245" Type="http://schemas.openxmlformats.org/officeDocument/2006/relationships/customXml" Target="../ink/ink530.xml"/><Relationship Id="rId287" Type="http://schemas.openxmlformats.org/officeDocument/2006/relationships/customXml" Target="../ink/ink551.xml"/><Relationship Id="rId410" Type="http://schemas.openxmlformats.org/officeDocument/2006/relationships/customXml" Target="../ink/ink613.xml"/><Relationship Id="rId452" Type="http://schemas.openxmlformats.org/officeDocument/2006/relationships/customXml" Target="../ink/ink634.xml"/><Relationship Id="rId105" Type="http://schemas.openxmlformats.org/officeDocument/2006/relationships/customXml" Target="../ink/ink460.xml"/><Relationship Id="rId147" Type="http://schemas.openxmlformats.org/officeDocument/2006/relationships/customXml" Target="../ink/ink481.xml"/><Relationship Id="rId312" Type="http://schemas.openxmlformats.org/officeDocument/2006/relationships/customXml" Target="../ink/ink564.xml"/><Relationship Id="rId354" Type="http://schemas.openxmlformats.org/officeDocument/2006/relationships/customXml" Target="../ink/ink585.xml"/><Relationship Id="rId51" Type="http://schemas.openxmlformats.org/officeDocument/2006/relationships/customXml" Target="../ink/ink433.xml"/><Relationship Id="rId93" Type="http://schemas.openxmlformats.org/officeDocument/2006/relationships/customXml" Target="../ink/ink454.xml"/><Relationship Id="rId189" Type="http://schemas.openxmlformats.org/officeDocument/2006/relationships/customXml" Target="../ink/ink502.xml"/><Relationship Id="rId396" Type="http://schemas.openxmlformats.org/officeDocument/2006/relationships/customXml" Target="../ink/ink606.xml"/><Relationship Id="rId214" Type="http://schemas.openxmlformats.org/officeDocument/2006/relationships/image" Target="../media/image498.png"/><Relationship Id="rId256" Type="http://schemas.openxmlformats.org/officeDocument/2006/relationships/image" Target="../media/image519.png"/><Relationship Id="rId298" Type="http://schemas.openxmlformats.org/officeDocument/2006/relationships/customXml" Target="../ink/ink557.xml"/><Relationship Id="rId421" Type="http://schemas.openxmlformats.org/officeDocument/2006/relationships/image" Target="../media/image601.png"/><Relationship Id="rId463" Type="http://schemas.openxmlformats.org/officeDocument/2006/relationships/customXml" Target="../ink/ink640.xml"/><Relationship Id="rId116" Type="http://schemas.openxmlformats.org/officeDocument/2006/relationships/image" Target="../media/image449.png"/><Relationship Id="rId158" Type="http://schemas.openxmlformats.org/officeDocument/2006/relationships/image" Target="../media/image470.png"/><Relationship Id="rId323" Type="http://schemas.openxmlformats.org/officeDocument/2006/relationships/image" Target="../media/image552.png"/><Relationship Id="rId20" Type="http://schemas.openxmlformats.org/officeDocument/2006/relationships/image" Target="../media/image402.png"/><Relationship Id="rId41" Type="http://schemas.openxmlformats.org/officeDocument/2006/relationships/customXml" Target="../ink/ink428.xml"/><Relationship Id="rId62" Type="http://schemas.openxmlformats.org/officeDocument/2006/relationships/image" Target="../media/image264.png"/><Relationship Id="rId83" Type="http://schemas.openxmlformats.org/officeDocument/2006/relationships/customXml" Target="../ink/ink449.xml"/><Relationship Id="rId179" Type="http://schemas.openxmlformats.org/officeDocument/2006/relationships/customXml" Target="../ink/ink497.xml"/><Relationship Id="rId365" Type="http://schemas.openxmlformats.org/officeDocument/2006/relationships/image" Target="../media/image573.png"/><Relationship Id="rId386" Type="http://schemas.openxmlformats.org/officeDocument/2006/relationships/customXml" Target="../ink/ink601.xml"/><Relationship Id="rId190" Type="http://schemas.openxmlformats.org/officeDocument/2006/relationships/image" Target="../media/image486.png"/><Relationship Id="rId204" Type="http://schemas.openxmlformats.org/officeDocument/2006/relationships/image" Target="../media/image493.png"/><Relationship Id="rId225" Type="http://schemas.openxmlformats.org/officeDocument/2006/relationships/customXml" Target="../ink/ink520.xml"/><Relationship Id="rId246" Type="http://schemas.openxmlformats.org/officeDocument/2006/relationships/image" Target="../media/image514.png"/><Relationship Id="rId267" Type="http://schemas.openxmlformats.org/officeDocument/2006/relationships/customXml" Target="../ink/ink541.xml"/><Relationship Id="rId288" Type="http://schemas.openxmlformats.org/officeDocument/2006/relationships/image" Target="../media/image535.png"/><Relationship Id="rId411" Type="http://schemas.openxmlformats.org/officeDocument/2006/relationships/image" Target="../media/image596.png"/><Relationship Id="rId432" Type="http://schemas.openxmlformats.org/officeDocument/2006/relationships/customXml" Target="../ink/ink624.xml"/><Relationship Id="rId453" Type="http://schemas.openxmlformats.org/officeDocument/2006/relationships/customXml" Target="../ink/ink635.xml"/><Relationship Id="rId474" Type="http://schemas.openxmlformats.org/officeDocument/2006/relationships/image" Target="../media/image627.png"/><Relationship Id="rId106" Type="http://schemas.openxmlformats.org/officeDocument/2006/relationships/image" Target="../media/image444.png"/><Relationship Id="rId127" Type="http://schemas.openxmlformats.org/officeDocument/2006/relationships/customXml" Target="../ink/ink471.xml"/><Relationship Id="rId313" Type="http://schemas.openxmlformats.org/officeDocument/2006/relationships/image" Target="../media/image547.png"/><Relationship Id="rId10" Type="http://schemas.openxmlformats.org/officeDocument/2006/relationships/image" Target="../media/image397.png"/><Relationship Id="rId31" Type="http://schemas.openxmlformats.org/officeDocument/2006/relationships/customXml" Target="../ink/ink423.xml"/><Relationship Id="rId52" Type="http://schemas.openxmlformats.org/officeDocument/2006/relationships/image" Target="../media/image418.png"/><Relationship Id="rId73" Type="http://schemas.openxmlformats.org/officeDocument/2006/relationships/customXml" Target="../ink/ink444.xml"/><Relationship Id="rId94" Type="http://schemas.openxmlformats.org/officeDocument/2006/relationships/image" Target="../media/image438.png"/><Relationship Id="rId148" Type="http://schemas.openxmlformats.org/officeDocument/2006/relationships/image" Target="../media/image465.png"/><Relationship Id="rId169" Type="http://schemas.openxmlformats.org/officeDocument/2006/relationships/customXml" Target="../ink/ink492.xml"/><Relationship Id="rId334" Type="http://schemas.openxmlformats.org/officeDocument/2006/relationships/customXml" Target="../ink/ink575.xml"/><Relationship Id="rId355" Type="http://schemas.openxmlformats.org/officeDocument/2006/relationships/image" Target="../media/image568.png"/><Relationship Id="rId376" Type="http://schemas.openxmlformats.org/officeDocument/2006/relationships/customXml" Target="../ink/ink596.xml"/><Relationship Id="rId397" Type="http://schemas.openxmlformats.org/officeDocument/2006/relationships/image" Target="../media/image589.png"/><Relationship Id="rId4" Type="http://schemas.openxmlformats.org/officeDocument/2006/relationships/image" Target="../media/image395.png"/><Relationship Id="rId180" Type="http://schemas.openxmlformats.org/officeDocument/2006/relationships/image" Target="../media/image481.png"/><Relationship Id="rId215" Type="http://schemas.openxmlformats.org/officeDocument/2006/relationships/customXml" Target="../ink/ink515.xml"/><Relationship Id="rId236" Type="http://schemas.openxmlformats.org/officeDocument/2006/relationships/image" Target="../media/image509.png"/><Relationship Id="rId257" Type="http://schemas.openxmlformats.org/officeDocument/2006/relationships/customXml" Target="../ink/ink536.xml"/><Relationship Id="rId278" Type="http://schemas.openxmlformats.org/officeDocument/2006/relationships/image" Target="../media/image530.png"/><Relationship Id="rId401" Type="http://schemas.openxmlformats.org/officeDocument/2006/relationships/image" Target="../media/image591.png"/><Relationship Id="rId422" Type="http://schemas.openxmlformats.org/officeDocument/2006/relationships/customXml" Target="../ink/ink619.xml"/><Relationship Id="rId443" Type="http://schemas.openxmlformats.org/officeDocument/2006/relationships/image" Target="../media/image612.png"/><Relationship Id="rId464" Type="http://schemas.openxmlformats.org/officeDocument/2006/relationships/image" Target="../media/image622.png"/><Relationship Id="rId303" Type="http://schemas.openxmlformats.org/officeDocument/2006/relationships/image" Target="../media/image542.png"/><Relationship Id="rId485" Type="http://schemas.openxmlformats.org/officeDocument/2006/relationships/customXml" Target="../ink/ink651.xml"/><Relationship Id="rId42" Type="http://schemas.openxmlformats.org/officeDocument/2006/relationships/image" Target="../media/image413.png"/><Relationship Id="rId84" Type="http://schemas.openxmlformats.org/officeDocument/2006/relationships/image" Target="../media/image433.png"/><Relationship Id="rId138" Type="http://schemas.openxmlformats.org/officeDocument/2006/relationships/image" Target="../media/image460.png"/><Relationship Id="rId345" Type="http://schemas.openxmlformats.org/officeDocument/2006/relationships/image" Target="../media/image563.png"/><Relationship Id="rId387" Type="http://schemas.openxmlformats.org/officeDocument/2006/relationships/image" Target="../media/image584.png"/><Relationship Id="rId191" Type="http://schemas.openxmlformats.org/officeDocument/2006/relationships/customXml" Target="../ink/ink503.xml"/><Relationship Id="rId205" Type="http://schemas.openxmlformats.org/officeDocument/2006/relationships/customXml" Target="../ink/ink510.xml"/><Relationship Id="rId247" Type="http://schemas.openxmlformats.org/officeDocument/2006/relationships/customXml" Target="../ink/ink531.xml"/><Relationship Id="rId412" Type="http://schemas.openxmlformats.org/officeDocument/2006/relationships/customXml" Target="../ink/ink614.xml"/><Relationship Id="rId107" Type="http://schemas.openxmlformats.org/officeDocument/2006/relationships/customXml" Target="../ink/ink461.xml"/><Relationship Id="rId289" Type="http://schemas.openxmlformats.org/officeDocument/2006/relationships/customXml" Target="../ink/ink552.xml"/><Relationship Id="rId454" Type="http://schemas.openxmlformats.org/officeDocument/2006/relationships/image" Target="../media/image617.png"/><Relationship Id="rId11" Type="http://schemas.openxmlformats.org/officeDocument/2006/relationships/customXml" Target="../ink/ink413.xml"/><Relationship Id="rId53" Type="http://schemas.openxmlformats.org/officeDocument/2006/relationships/customXml" Target="../ink/ink434.xml"/><Relationship Id="rId149" Type="http://schemas.openxmlformats.org/officeDocument/2006/relationships/customXml" Target="../ink/ink482.xml"/><Relationship Id="rId314" Type="http://schemas.openxmlformats.org/officeDocument/2006/relationships/customXml" Target="../ink/ink565.xml"/><Relationship Id="rId356" Type="http://schemas.openxmlformats.org/officeDocument/2006/relationships/customXml" Target="../ink/ink586.xml"/><Relationship Id="rId398" Type="http://schemas.openxmlformats.org/officeDocument/2006/relationships/customXml" Target="../ink/ink607.xml"/><Relationship Id="rId95" Type="http://schemas.openxmlformats.org/officeDocument/2006/relationships/customXml" Target="../ink/ink455.xml"/><Relationship Id="rId160" Type="http://schemas.openxmlformats.org/officeDocument/2006/relationships/image" Target="../media/image471.png"/><Relationship Id="rId216" Type="http://schemas.openxmlformats.org/officeDocument/2006/relationships/image" Target="../media/image499.png"/><Relationship Id="rId423" Type="http://schemas.openxmlformats.org/officeDocument/2006/relationships/image" Target="../media/image602.png"/><Relationship Id="rId258" Type="http://schemas.openxmlformats.org/officeDocument/2006/relationships/image" Target="../media/image520.png"/><Relationship Id="rId465" Type="http://schemas.openxmlformats.org/officeDocument/2006/relationships/customXml" Target="../ink/ink641.xml"/><Relationship Id="rId22" Type="http://schemas.openxmlformats.org/officeDocument/2006/relationships/image" Target="../media/image403.png"/><Relationship Id="rId64" Type="http://schemas.openxmlformats.org/officeDocument/2006/relationships/image" Target="../media/image423.png"/><Relationship Id="rId118" Type="http://schemas.openxmlformats.org/officeDocument/2006/relationships/image" Target="../media/image450.png"/><Relationship Id="rId325" Type="http://schemas.openxmlformats.org/officeDocument/2006/relationships/image" Target="../media/image553.png"/><Relationship Id="rId367" Type="http://schemas.openxmlformats.org/officeDocument/2006/relationships/image" Target="../media/image574.png"/><Relationship Id="rId171" Type="http://schemas.openxmlformats.org/officeDocument/2006/relationships/customXml" Target="../ink/ink493.xml"/><Relationship Id="rId227" Type="http://schemas.openxmlformats.org/officeDocument/2006/relationships/customXml" Target="../ink/ink521.xml"/><Relationship Id="rId269" Type="http://schemas.openxmlformats.org/officeDocument/2006/relationships/customXml" Target="../ink/ink542.xml"/><Relationship Id="rId434" Type="http://schemas.openxmlformats.org/officeDocument/2006/relationships/customXml" Target="../ink/ink625.xml"/><Relationship Id="rId476" Type="http://schemas.openxmlformats.org/officeDocument/2006/relationships/image" Target="../media/image628.png"/><Relationship Id="rId33" Type="http://schemas.openxmlformats.org/officeDocument/2006/relationships/customXml" Target="../ink/ink424.xml"/><Relationship Id="rId129" Type="http://schemas.openxmlformats.org/officeDocument/2006/relationships/customXml" Target="../ink/ink472.xml"/><Relationship Id="rId280" Type="http://schemas.openxmlformats.org/officeDocument/2006/relationships/image" Target="../media/image531.png"/><Relationship Id="rId336" Type="http://schemas.openxmlformats.org/officeDocument/2006/relationships/customXml" Target="../ink/ink576.xml"/><Relationship Id="rId75" Type="http://schemas.openxmlformats.org/officeDocument/2006/relationships/customXml" Target="../ink/ink445.xml"/><Relationship Id="rId140" Type="http://schemas.openxmlformats.org/officeDocument/2006/relationships/image" Target="../media/image461.png"/><Relationship Id="rId182" Type="http://schemas.openxmlformats.org/officeDocument/2006/relationships/image" Target="../media/image482.png"/><Relationship Id="rId378" Type="http://schemas.openxmlformats.org/officeDocument/2006/relationships/customXml" Target="../ink/ink597.xml"/><Relationship Id="rId403" Type="http://schemas.openxmlformats.org/officeDocument/2006/relationships/image" Target="../media/image592.png"/><Relationship Id="rId6" Type="http://schemas.openxmlformats.org/officeDocument/2006/relationships/image" Target="../media/image3200.png"/><Relationship Id="rId238" Type="http://schemas.openxmlformats.org/officeDocument/2006/relationships/image" Target="../media/image510.png"/><Relationship Id="rId445" Type="http://schemas.openxmlformats.org/officeDocument/2006/relationships/image" Target="../media/image613.png"/><Relationship Id="rId487" Type="http://schemas.openxmlformats.org/officeDocument/2006/relationships/customXml" Target="../ink/ink652.xml"/><Relationship Id="rId291" Type="http://schemas.openxmlformats.org/officeDocument/2006/relationships/customXml" Target="../ink/ink553.xml"/><Relationship Id="rId305" Type="http://schemas.openxmlformats.org/officeDocument/2006/relationships/image" Target="../media/image543.png"/><Relationship Id="rId347" Type="http://schemas.openxmlformats.org/officeDocument/2006/relationships/image" Target="../media/image564.png"/><Relationship Id="rId44" Type="http://schemas.openxmlformats.org/officeDocument/2006/relationships/image" Target="../media/image414.png"/><Relationship Id="rId86" Type="http://schemas.openxmlformats.org/officeDocument/2006/relationships/image" Target="../media/image434.png"/><Relationship Id="rId151" Type="http://schemas.openxmlformats.org/officeDocument/2006/relationships/customXml" Target="../ink/ink483.xml"/><Relationship Id="rId389" Type="http://schemas.openxmlformats.org/officeDocument/2006/relationships/image" Target="../media/image585.png"/><Relationship Id="rId193" Type="http://schemas.openxmlformats.org/officeDocument/2006/relationships/customXml" Target="../ink/ink504.xml"/><Relationship Id="rId207" Type="http://schemas.openxmlformats.org/officeDocument/2006/relationships/customXml" Target="../ink/ink511.xml"/><Relationship Id="rId249" Type="http://schemas.openxmlformats.org/officeDocument/2006/relationships/customXml" Target="../ink/ink532.xml"/><Relationship Id="rId414" Type="http://schemas.openxmlformats.org/officeDocument/2006/relationships/customXml" Target="../ink/ink615.xml"/><Relationship Id="rId456" Type="http://schemas.openxmlformats.org/officeDocument/2006/relationships/image" Target="../media/image618.png"/><Relationship Id="rId13" Type="http://schemas.openxmlformats.org/officeDocument/2006/relationships/customXml" Target="../ink/ink414.xml"/><Relationship Id="rId109" Type="http://schemas.openxmlformats.org/officeDocument/2006/relationships/customXml" Target="../ink/ink462.xml"/><Relationship Id="rId260" Type="http://schemas.openxmlformats.org/officeDocument/2006/relationships/image" Target="../media/image521.png"/><Relationship Id="rId316" Type="http://schemas.openxmlformats.org/officeDocument/2006/relationships/customXml" Target="../ink/ink566.xml"/><Relationship Id="rId55" Type="http://schemas.openxmlformats.org/officeDocument/2006/relationships/customXml" Target="../ink/ink435.xml"/><Relationship Id="rId97" Type="http://schemas.openxmlformats.org/officeDocument/2006/relationships/customXml" Target="../ink/ink456.xml"/><Relationship Id="rId120" Type="http://schemas.openxmlformats.org/officeDocument/2006/relationships/image" Target="../media/image451.png"/><Relationship Id="rId358" Type="http://schemas.openxmlformats.org/officeDocument/2006/relationships/customXml" Target="../ink/ink587.xml"/><Relationship Id="rId162" Type="http://schemas.openxmlformats.org/officeDocument/2006/relationships/image" Target="../media/image472.png"/><Relationship Id="rId218" Type="http://schemas.openxmlformats.org/officeDocument/2006/relationships/image" Target="../media/image500.png"/><Relationship Id="rId425" Type="http://schemas.openxmlformats.org/officeDocument/2006/relationships/image" Target="../media/image603.png"/><Relationship Id="rId467" Type="http://schemas.openxmlformats.org/officeDocument/2006/relationships/customXml" Target="../ink/ink642.xml"/><Relationship Id="rId271" Type="http://schemas.openxmlformats.org/officeDocument/2006/relationships/customXml" Target="../ink/ink543.xml"/><Relationship Id="rId24" Type="http://schemas.openxmlformats.org/officeDocument/2006/relationships/image" Target="../media/image404.png"/><Relationship Id="rId66" Type="http://schemas.openxmlformats.org/officeDocument/2006/relationships/image" Target="../media/image424.png"/><Relationship Id="rId131" Type="http://schemas.openxmlformats.org/officeDocument/2006/relationships/customXml" Target="../ink/ink473.xml"/><Relationship Id="rId327" Type="http://schemas.openxmlformats.org/officeDocument/2006/relationships/image" Target="../media/image554.png"/><Relationship Id="rId369" Type="http://schemas.openxmlformats.org/officeDocument/2006/relationships/image" Target="../media/image575.png"/><Relationship Id="rId173" Type="http://schemas.openxmlformats.org/officeDocument/2006/relationships/customXml" Target="../ink/ink494.xml"/><Relationship Id="rId229" Type="http://schemas.openxmlformats.org/officeDocument/2006/relationships/customXml" Target="../ink/ink522.xml"/><Relationship Id="rId380" Type="http://schemas.openxmlformats.org/officeDocument/2006/relationships/customXml" Target="../ink/ink598.xml"/><Relationship Id="rId436" Type="http://schemas.openxmlformats.org/officeDocument/2006/relationships/customXml" Target="../ink/ink626.xml"/><Relationship Id="rId240" Type="http://schemas.openxmlformats.org/officeDocument/2006/relationships/image" Target="../media/image511.png"/><Relationship Id="rId478" Type="http://schemas.openxmlformats.org/officeDocument/2006/relationships/image" Target="../media/image629.png"/><Relationship Id="rId35" Type="http://schemas.openxmlformats.org/officeDocument/2006/relationships/customXml" Target="../ink/ink425.xml"/><Relationship Id="rId77" Type="http://schemas.openxmlformats.org/officeDocument/2006/relationships/customXml" Target="../ink/ink446.xml"/><Relationship Id="rId100" Type="http://schemas.openxmlformats.org/officeDocument/2006/relationships/image" Target="../media/image441.png"/><Relationship Id="rId282" Type="http://schemas.openxmlformats.org/officeDocument/2006/relationships/image" Target="../media/image532.png"/><Relationship Id="rId338" Type="http://schemas.openxmlformats.org/officeDocument/2006/relationships/customXml" Target="../ink/ink577.xml"/><Relationship Id="rId8" Type="http://schemas.openxmlformats.org/officeDocument/2006/relationships/image" Target="../media/image396.png"/><Relationship Id="rId142" Type="http://schemas.openxmlformats.org/officeDocument/2006/relationships/image" Target="../media/image462.png"/><Relationship Id="rId184" Type="http://schemas.openxmlformats.org/officeDocument/2006/relationships/image" Target="../media/image483.png"/><Relationship Id="rId391" Type="http://schemas.openxmlformats.org/officeDocument/2006/relationships/image" Target="../media/image586.png"/><Relationship Id="rId405" Type="http://schemas.openxmlformats.org/officeDocument/2006/relationships/image" Target="../media/image593.png"/><Relationship Id="rId447" Type="http://schemas.openxmlformats.org/officeDocument/2006/relationships/image" Target="../media/image614.png"/><Relationship Id="rId251" Type="http://schemas.openxmlformats.org/officeDocument/2006/relationships/customXml" Target="../ink/ink533.xml"/><Relationship Id="rId489" Type="http://schemas.openxmlformats.org/officeDocument/2006/relationships/customXml" Target="../ink/ink653.xml"/><Relationship Id="rId46" Type="http://schemas.openxmlformats.org/officeDocument/2006/relationships/image" Target="../media/image415.png"/><Relationship Id="rId293" Type="http://schemas.openxmlformats.org/officeDocument/2006/relationships/customXml" Target="../ink/ink554.xml"/><Relationship Id="rId307" Type="http://schemas.openxmlformats.org/officeDocument/2006/relationships/image" Target="../media/image544.png"/><Relationship Id="rId349" Type="http://schemas.openxmlformats.org/officeDocument/2006/relationships/image" Target="../media/image565.png"/><Relationship Id="rId88" Type="http://schemas.openxmlformats.org/officeDocument/2006/relationships/image" Target="../media/image435.png"/><Relationship Id="rId111" Type="http://schemas.openxmlformats.org/officeDocument/2006/relationships/customXml" Target="../ink/ink463.xml"/><Relationship Id="rId153" Type="http://schemas.openxmlformats.org/officeDocument/2006/relationships/customXml" Target="../ink/ink484.xml"/><Relationship Id="rId195" Type="http://schemas.openxmlformats.org/officeDocument/2006/relationships/customXml" Target="../ink/ink505.xml"/><Relationship Id="rId209" Type="http://schemas.openxmlformats.org/officeDocument/2006/relationships/customXml" Target="../ink/ink512.xml"/><Relationship Id="rId360" Type="http://schemas.openxmlformats.org/officeDocument/2006/relationships/customXml" Target="../ink/ink588.xml"/><Relationship Id="rId416" Type="http://schemas.openxmlformats.org/officeDocument/2006/relationships/customXml" Target="../ink/ink616.xml"/><Relationship Id="rId220" Type="http://schemas.openxmlformats.org/officeDocument/2006/relationships/image" Target="../media/image501.png"/><Relationship Id="rId458" Type="http://schemas.openxmlformats.org/officeDocument/2006/relationships/image" Target="../media/image619.png"/><Relationship Id="rId15" Type="http://schemas.openxmlformats.org/officeDocument/2006/relationships/customXml" Target="../ink/ink415.xml"/><Relationship Id="rId57" Type="http://schemas.openxmlformats.org/officeDocument/2006/relationships/customXml" Target="../ink/ink436.xml"/><Relationship Id="rId262" Type="http://schemas.openxmlformats.org/officeDocument/2006/relationships/image" Target="../media/image522.png"/><Relationship Id="rId318" Type="http://schemas.openxmlformats.org/officeDocument/2006/relationships/customXml" Target="../ink/ink567.xml"/><Relationship Id="rId99" Type="http://schemas.openxmlformats.org/officeDocument/2006/relationships/customXml" Target="../ink/ink457.xml"/><Relationship Id="rId122" Type="http://schemas.openxmlformats.org/officeDocument/2006/relationships/image" Target="../media/image452.png"/><Relationship Id="rId164" Type="http://schemas.openxmlformats.org/officeDocument/2006/relationships/image" Target="../media/image473.png"/><Relationship Id="rId371" Type="http://schemas.openxmlformats.org/officeDocument/2006/relationships/image" Target="../media/image576.png"/><Relationship Id="rId427" Type="http://schemas.openxmlformats.org/officeDocument/2006/relationships/image" Target="../media/image604.png"/><Relationship Id="rId469" Type="http://schemas.openxmlformats.org/officeDocument/2006/relationships/customXml" Target="../ink/ink643.xml"/><Relationship Id="rId26" Type="http://schemas.openxmlformats.org/officeDocument/2006/relationships/image" Target="../media/image405.png"/><Relationship Id="rId231" Type="http://schemas.openxmlformats.org/officeDocument/2006/relationships/customXml" Target="../ink/ink523.xml"/><Relationship Id="rId273" Type="http://schemas.openxmlformats.org/officeDocument/2006/relationships/customXml" Target="../ink/ink544.xml"/><Relationship Id="rId329" Type="http://schemas.openxmlformats.org/officeDocument/2006/relationships/image" Target="../media/image555.png"/><Relationship Id="rId480" Type="http://schemas.openxmlformats.org/officeDocument/2006/relationships/image" Target="../media/image630.png"/><Relationship Id="rId68" Type="http://schemas.openxmlformats.org/officeDocument/2006/relationships/image" Target="../media/image425.png"/><Relationship Id="rId133" Type="http://schemas.openxmlformats.org/officeDocument/2006/relationships/customXml" Target="../ink/ink474.xml"/><Relationship Id="rId175" Type="http://schemas.openxmlformats.org/officeDocument/2006/relationships/customXml" Target="../ink/ink495.xml"/><Relationship Id="rId340" Type="http://schemas.openxmlformats.org/officeDocument/2006/relationships/customXml" Target="../ink/ink578.xml"/><Relationship Id="rId200" Type="http://schemas.openxmlformats.org/officeDocument/2006/relationships/image" Target="../media/image491.png"/><Relationship Id="rId382" Type="http://schemas.openxmlformats.org/officeDocument/2006/relationships/customXml" Target="../ink/ink599.xml"/><Relationship Id="rId438" Type="http://schemas.openxmlformats.org/officeDocument/2006/relationships/customXml" Target="../ink/ink627.xml"/><Relationship Id="rId242" Type="http://schemas.openxmlformats.org/officeDocument/2006/relationships/image" Target="../media/image512.png"/><Relationship Id="rId284" Type="http://schemas.openxmlformats.org/officeDocument/2006/relationships/image" Target="../media/image533.png"/><Relationship Id="rId491" Type="http://schemas.openxmlformats.org/officeDocument/2006/relationships/customXml" Target="../ink/ink654.xml"/><Relationship Id="rId37" Type="http://schemas.openxmlformats.org/officeDocument/2006/relationships/customXml" Target="../ink/ink426.xml"/><Relationship Id="rId79" Type="http://schemas.openxmlformats.org/officeDocument/2006/relationships/customXml" Target="../ink/ink447.xml"/><Relationship Id="rId102" Type="http://schemas.openxmlformats.org/officeDocument/2006/relationships/image" Target="../media/image442.png"/><Relationship Id="rId144" Type="http://schemas.openxmlformats.org/officeDocument/2006/relationships/image" Target="../media/image463.png"/><Relationship Id="rId90" Type="http://schemas.openxmlformats.org/officeDocument/2006/relationships/image" Target="../media/image436.png"/><Relationship Id="rId186" Type="http://schemas.openxmlformats.org/officeDocument/2006/relationships/image" Target="../media/image484.png"/><Relationship Id="rId351" Type="http://schemas.openxmlformats.org/officeDocument/2006/relationships/image" Target="../media/image566.png"/><Relationship Id="rId393" Type="http://schemas.openxmlformats.org/officeDocument/2006/relationships/image" Target="../media/image587.png"/><Relationship Id="rId407" Type="http://schemas.openxmlformats.org/officeDocument/2006/relationships/image" Target="../media/image594.png"/><Relationship Id="rId449" Type="http://schemas.openxmlformats.org/officeDocument/2006/relationships/image" Target="../media/image615.png"/><Relationship Id="rId211" Type="http://schemas.openxmlformats.org/officeDocument/2006/relationships/customXml" Target="../ink/ink513.xml"/><Relationship Id="rId253" Type="http://schemas.openxmlformats.org/officeDocument/2006/relationships/customXml" Target="../ink/ink534.xml"/><Relationship Id="rId295" Type="http://schemas.openxmlformats.org/officeDocument/2006/relationships/image" Target="../media/image538.png"/><Relationship Id="rId309" Type="http://schemas.openxmlformats.org/officeDocument/2006/relationships/image" Target="../media/image545.png"/><Relationship Id="rId460" Type="http://schemas.openxmlformats.org/officeDocument/2006/relationships/image" Target="../media/image620.png"/><Relationship Id="rId48" Type="http://schemas.openxmlformats.org/officeDocument/2006/relationships/image" Target="../media/image416.png"/><Relationship Id="rId113" Type="http://schemas.openxmlformats.org/officeDocument/2006/relationships/customXml" Target="../ink/ink464.xml"/><Relationship Id="rId320" Type="http://schemas.openxmlformats.org/officeDocument/2006/relationships/customXml" Target="../ink/ink568.xml"/><Relationship Id="rId155" Type="http://schemas.openxmlformats.org/officeDocument/2006/relationships/customXml" Target="../ink/ink485.xml"/><Relationship Id="rId197" Type="http://schemas.openxmlformats.org/officeDocument/2006/relationships/customXml" Target="../ink/ink506.xml"/><Relationship Id="rId362" Type="http://schemas.openxmlformats.org/officeDocument/2006/relationships/customXml" Target="../ink/ink589.xml"/><Relationship Id="rId418" Type="http://schemas.openxmlformats.org/officeDocument/2006/relationships/customXml" Target="../ink/ink617.xml"/><Relationship Id="rId222" Type="http://schemas.openxmlformats.org/officeDocument/2006/relationships/image" Target="../media/image502.png"/><Relationship Id="rId264" Type="http://schemas.openxmlformats.org/officeDocument/2006/relationships/image" Target="../media/image523.png"/><Relationship Id="rId471" Type="http://schemas.openxmlformats.org/officeDocument/2006/relationships/customXml" Target="../ink/ink644.xml"/><Relationship Id="rId17" Type="http://schemas.openxmlformats.org/officeDocument/2006/relationships/customXml" Target="../ink/ink416.xml"/><Relationship Id="rId59" Type="http://schemas.openxmlformats.org/officeDocument/2006/relationships/customXml" Target="../ink/ink437.xml"/><Relationship Id="rId124" Type="http://schemas.openxmlformats.org/officeDocument/2006/relationships/image" Target="../media/image453.png"/><Relationship Id="rId70" Type="http://schemas.openxmlformats.org/officeDocument/2006/relationships/image" Target="../media/image426.png"/><Relationship Id="rId166" Type="http://schemas.openxmlformats.org/officeDocument/2006/relationships/image" Target="../media/image474.png"/><Relationship Id="rId331" Type="http://schemas.openxmlformats.org/officeDocument/2006/relationships/image" Target="../media/image556.png"/><Relationship Id="rId373" Type="http://schemas.openxmlformats.org/officeDocument/2006/relationships/image" Target="../media/image577.png"/><Relationship Id="rId429" Type="http://schemas.openxmlformats.org/officeDocument/2006/relationships/image" Target="../media/image605.png"/><Relationship Id="rId1" Type="http://schemas.openxmlformats.org/officeDocument/2006/relationships/slideLayout" Target="../slideLayouts/slideLayout7.xml"/><Relationship Id="rId233" Type="http://schemas.openxmlformats.org/officeDocument/2006/relationships/customXml" Target="../ink/ink524.xml"/><Relationship Id="rId440" Type="http://schemas.openxmlformats.org/officeDocument/2006/relationships/customXml" Target="../ink/ink628.xml"/><Relationship Id="rId28" Type="http://schemas.openxmlformats.org/officeDocument/2006/relationships/image" Target="../media/image406.png"/><Relationship Id="rId275" Type="http://schemas.openxmlformats.org/officeDocument/2006/relationships/customXml" Target="../ink/ink545.xml"/><Relationship Id="rId300" Type="http://schemas.openxmlformats.org/officeDocument/2006/relationships/customXml" Target="../ink/ink558.xml"/><Relationship Id="rId482" Type="http://schemas.openxmlformats.org/officeDocument/2006/relationships/image" Target="../media/image631.png"/><Relationship Id="rId81" Type="http://schemas.openxmlformats.org/officeDocument/2006/relationships/customXml" Target="../ink/ink448.xml"/><Relationship Id="rId135" Type="http://schemas.openxmlformats.org/officeDocument/2006/relationships/customXml" Target="../ink/ink475.xml"/><Relationship Id="rId177" Type="http://schemas.openxmlformats.org/officeDocument/2006/relationships/customXml" Target="../ink/ink496.xml"/><Relationship Id="rId342" Type="http://schemas.openxmlformats.org/officeDocument/2006/relationships/customXml" Target="../ink/ink579.xml"/><Relationship Id="rId384" Type="http://schemas.openxmlformats.org/officeDocument/2006/relationships/customXml" Target="../ink/ink600.xml"/><Relationship Id="rId202" Type="http://schemas.openxmlformats.org/officeDocument/2006/relationships/image" Target="../media/image492.png"/><Relationship Id="rId244" Type="http://schemas.openxmlformats.org/officeDocument/2006/relationships/image" Target="../media/image513.png"/><Relationship Id="rId39" Type="http://schemas.openxmlformats.org/officeDocument/2006/relationships/customXml" Target="../ink/ink427.xml"/><Relationship Id="rId286" Type="http://schemas.openxmlformats.org/officeDocument/2006/relationships/image" Target="../media/image534.png"/><Relationship Id="rId451" Type="http://schemas.openxmlformats.org/officeDocument/2006/relationships/image" Target="../media/image616.png"/><Relationship Id="rId50" Type="http://schemas.openxmlformats.org/officeDocument/2006/relationships/image" Target="../media/image417.png"/><Relationship Id="rId104" Type="http://schemas.openxmlformats.org/officeDocument/2006/relationships/image" Target="../media/image443.png"/><Relationship Id="rId146" Type="http://schemas.openxmlformats.org/officeDocument/2006/relationships/image" Target="../media/image464.png"/><Relationship Id="rId188" Type="http://schemas.openxmlformats.org/officeDocument/2006/relationships/image" Target="../media/image485.png"/><Relationship Id="rId311" Type="http://schemas.openxmlformats.org/officeDocument/2006/relationships/image" Target="../media/image546.png"/><Relationship Id="rId353" Type="http://schemas.openxmlformats.org/officeDocument/2006/relationships/image" Target="../media/image567.png"/><Relationship Id="rId395" Type="http://schemas.openxmlformats.org/officeDocument/2006/relationships/image" Target="../media/image588.png"/><Relationship Id="rId409" Type="http://schemas.openxmlformats.org/officeDocument/2006/relationships/image" Target="../media/image595.png"/><Relationship Id="rId92" Type="http://schemas.openxmlformats.org/officeDocument/2006/relationships/image" Target="../media/image437.png"/><Relationship Id="rId213" Type="http://schemas.openxmlformats.org/officeDocument/2006/relationships/customXml" Target="../ink/ink514.xml"/><Relationship Id="rId420" Type="http://schemas.openxmlformats.org/officeDocument/2006/relationships/customXml" Target="../ink/ink618.xml"/><Relationship Id="rId255" Type="http://schemas.openxmlformats.org/officeDocument/2006/relationships/customXml" Target="../ink/ink535.xml"/><Relationship Id="rId297" Type="http://schemas.openxmlformats.org/officeDocument/2006/relationships/image" Target="../media/image539.png"/><Relationship Id="rId462" Type="http://schemas.openxmlformats.org/officeDocument/2006/relationships/image" Target="../media/image621.png"/><Relationship Id="rId115" Type="http://schemas.openxmlformats.org/officeDocument/2006/relationships/customXml" Target="../ink/ink465.xml"/><Relationship Id="rId157" Type="http://schemas.openxmlformats.org/officeDocument/2006/relationships/customXml" Target="../ink/ink486.xml"/><Relationship Id="rId322" Type="http://schemas.openxmlformats.org/officeDocument/2006/relationships/customXml" Target="../ink/ink569.xml"/><Relationship Id="rId364" Type="http://schemas.openxmlformats.org/officeDocument/2006/relationships/customXml" Target="../ink/ink590.xml"/><Relationship Id="rId61" Type="http://schemas.openxmlformats.org/officeDocument/2006/relationships/customXml" Target="../ink/ink438.xml"/><Relationship Id="rId199" Type="http://schemas.openxmlformats.org/officeDocument/2006/relationships/customXml" Target="../ink/ink507.xml"/><Relationship Id="rId19" Type="http://schemas.openxmlformats.org/officeDocument/2006/relationships/customXml" Target="../ink/ink417.xml"/><Relationship Id="rId224" Type="http://schemas.openxmlformats.org/officeDocument/2006/relationships/image" Target="../media/image503.png"/><Relationship Id="rId266" Type="http://schemas.openxmlformats.org/officeDocument/2006/relationships/image" Target="../media/image524.png"/><Relationship Id="rId431" Type="http://schemas.openxmlformats.org/officeDocument/2006/relationships/image" Target="../media/image606.png"/><Relationship Id="rId473" Type="http://schemas.openxmlformats.org/officeDocument/2006/relationships/customXml" Target="../ink/ink645.xml"/><Relationship Id="rId30" Type="http://schemas.openxmlformats.org/officeDocument/2006/relationships/image" Target="../media/image407.png"/><Relationship Id="rId126" Type="http://schemas.openxmlformats.org/officeDocument/2006/relationships/image" Target="../media/image454.png"/><Relationship Id="rId168" Type="http://schemas.openxmlformats.org/officeDocument/2006/relationships/image" Target="../media/image475.png"/><Relationship Id="rId333" Type="http://schemas.openxmlformats.org/officeDocument/2006/relationships/image" Target="../media/image557.png"/><Relationship Id="rId72" Type="http://schemas.openxmlformats.org/officeDocument/2006/relationships/image" Target="../media/image427.png"/><Relationship Id="rId375" Type="http://schemas.openxmlformats.org/officeDocument/2006/relationships/image" Target="../media/image578.png"/><Relationship Id="rId3" Type="http://schemas.openxmlformats.org/officeDocument/2006/relationships/image" Target="../media/image394.jpg"/><Relationship Id="rId235" Type="http://schemas.openxmlformats.org/officeDocument/2006/relationships/customXml" Target="../ink/ink525.xml"/><Relationship Id="rId277" Type="http://schemas.openxmlformats.org/officeDocument/2006/relationships/customXml" Target="../ink/ink546.xml"/><Relationship Id="rId400" Type="http://schemas.openxmlformats.org/officeDocument/2006/relationships/customXml" Target="../ink/ink608.xml"/><Relationship Id="rId442" Type="http://schemas.openxmlformats.org/officeDocument/2006/relationships/customXml" Target="../ink/ink629.xml"/><Relationship Id="rId484" Type="http://schemas.openxmlformats.org/officeDocument/2006/relationships/image" Target="../media/image632.png"/><Relationship Id="rId137" Type="http://schemas.openxmlformats.org/officeDocument/2006/relationships/customXml" Target="../ink/ink476.xml"/><Relationship Id="rId302" Type="http://schemas.openxmlformats.org/officeDocument/2006/relationships/customXml" Target="../ink/ink559.xml"/><Relationship Id="rId344" Type="http://schemas.openxmlformats.org/officeDocument/2006/relationships/customXml" Target="../ink/ink58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3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3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3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17" Type="http://schemas.openxmlformats.org/officeDocument/2006/relationships/image" Target="../media/image63.png"/><Relationship Id="rId299" Type="http://schemas.openxmlformats.org/officeDocument/2006/relationships/customXml" Target="../ink/ink154.xml"/><Relationship Id="rId21" Type="http://schemas.openxmlformats.org/officeDocument/2006/relationships/image" Target="../media/image15.png"/><Relationship Id="rId63" Type="http://schemas.openxmlformats.org/officeDocument/2006/relationships/image" Target="../media/image36.png"/><Relationship Id="rId159" Type="http://schemas.openxmlformats.org/officeDocument/2006/relationships/customXml" Target="../ink/ink84.xml"/><Relationship Id="rId324" Type="http://schemas.openxmlformats.org/officeDocument/2006/relationships/customXml" Target="../ink/ink167.xml"/><Relationship Id="rId170" Type="http://schemas.openxmlformats.org/officeDocument/2006/relationships/image" Target="../media/image89.png"/><Relationship Id="rId226" Type="http://schemas.openxmlformats.org/officeDocument/2006/relationships/image" Target="../media/image117.png"/><Relationship Id="rId268" Type="http://schemas.openxmlformats.org/officeDocument/2006/relationships/image" Target="../media/image138.png"/><Relationship Id="rId32" Type="http://schemas.openxmlformats.org/officeDocument/2006/relationships/customXml" Target="../ink/ink20.xml"/><Relationship Id="rId74" Type="http://schemas.openxmlformats.org/officeDocument/2006/relationships/customXml" Target="../ink/ink41.xml"/><Relationship Id="rId128" Type="http://schemas.openxmlformats.org/officeDocument/2006/relationships/customXml" Target="../ink/ink68.xml"/><Relationship Id="rId335" Type="http://schemas.openxmlformats.org/officeDocument/2006/relationships/customXml" Target="../ink/ink173.xml"/><Relationship Id="rId5" Type="http://schemas.openxmlformats.org/officeDocument/2006/relationships/image" Target="../media/image7.png"/><Relationship Id="rId181" Type="http://schemas.openxmlformats.org/officeDocument/2006/relationships/customXml" Target="../ink/ink95.xml"/><Relationship Id="rId237" Type="http://schemas.openxmlformats.org/officeDocument/2006/relationships/customXml" Target="../ink/ink123.xml"/><Relationship Id="rId279" Type="http://schemas.openxmlformats.org/officeDocument/2006/relationships/customXml" Target="../ink/ink144.xml"/><Relationship Id="rId43" Type="http://schemas.openxmlformats.org/officeDocument/2006/relationships/image" Target="../media/image26.png"/><Relationship Id="rId139" Type="http://schemas.openxmlformats.org/officeDocument/2006/relationships/image" Target="../media/image74.png"/><Relationship Id="rId290" Type="http://schemas.openxmlformats.org/officeDocument/2006/relationships/image" Target="../media/image149.png"/><Relationship Id="rId304" Type="http://schemas.openxmlformats.org/officeDocument/2006/relationships/image" Target="../media/image156.png"/><Relationship Id="rId346" Type="http://schemas.openxmlformats.org/officeDocument/2006/relationships/image" Target="../media/image176.png"/><Relationship Id="rId85" Type="http://schemas.openxmlformats.org/officeDocument/2006/relationships/image" Target="../media/image47.png"/><Relationship Id="rId150" Type="http://schemas.openxmlformats.org/officeDocument/2006/relationships/customXml" Target="../ink/ink79.xml"/><Relationship Id="rId192" Type="http://schemas.openxmlformats.org/officeDocument/2006/relationships/image" Target="../media/image100.png"/><Relationship Id="rId206" Type="http://schemas.openxmlformats.org/officeDocument/2006/relationships/image" Target="../media/image107.png"/><Relationship Id="rId248" Type="http://schemas.openxmlformats.org/officeDocument/2006/relationships/image" Target="../media/image128.png"/><Relationship Id="rId12" Type="http://schemas.openxmlformats.org/officeDocument/2006/relationships/customXml" Target="../ink/ink10.xml"/><Relationship Id="rId108" Type="http://schemas.openxmlformats.org/officeDocument/2006/relationships/customXml" Target="../ink/ink58.xml"/><Relationship Id="rId315" Type="http://schemas.openxmlformats.org/officeDocument/2006/relationships/customXml" Target="../ink/ink162.xml"/><Relationship Id="rId357" Type="http://schemas.openxmlformats.org/officeDocument/2006/relationships/image" Target="../media/image180.png"/><Relationship Id="rId54" Type="http://schemas.openxmlformats.org/officeDocument/2006/relationships/customXml" Target="../ink/ink31.xml"/><Relationship Id="rId96" Type="http://schemas.openxmlformats.org/officeDocument/2006/relationships/customXml" Target="../ink/ink52.xml"/><Relationship Id="rId161" Type="http://schemas.openxmlformats.org/officeDocument/2006/relationships/customXml" Target="../ink/ink85.xml"/><Relationship Id="rId217" Type="http://schemas.openxmlformats.org/officeDocument/2006/relationships/customXml" Target="../ink/ink113.xml"/><Relationship Id="rId259" Type="http://schemas.openxmlformats.org/officeDocument/2006/relationships/customXml" Target="../ink/ink134.xml"/><Relationship Id="rId23" Type="http://schemas.openxmlformats.org/officeDocument/2006/relationships/image" Target="../media/image16.png"/><Relationship Id="rId119" Type="http://schemas.openxmlformats.org/officeDocument/2006/relationships/image" Target="../media/image64.png"/><Relationship Id="rId270" Type="http://schemas.openxmlformats.org/officeDocument/2006/relationships/image" Target="../media/image139.png"/><Relationship Id="rId326" Type="http://schemas.openxmlformats.org/officeDocument/2006/relationships/customXml" Target="../ink/ink168.xml"/><Relationship Id="rId65" Type="http://schemas.openxmlformats.org/officeDocument/2006/relationships/image" Target="../media/image37.png"/><Relationship Id="rId130" Type="http://schemas.openxmlformats.org/officeDocument/2006/relationships/customXml" Target="../ink/ink69.xml"/><Relationship Id="rId172" Type="http://schemas.openxmlformats.org/officeDocument/2006/relationships/image" Target="../media/image90.png"/><Relationship Id="rId228" Type="http://schemas.openxmlformats.org/officeDocument/2006/relationships/image" Target="../media/image118.png"/><Relationship Id="rId281" Type="http://schemas.openxmlformats.org/officeDocument/2006/relationships/customXml" Target="../ink/ink145.xml"/><Relationship Id="rId337" Type="http://schemas.openxmlformats.org/officeDocument/2006/relationships/customXml" Target="../ink/ink174.xml"/><Relationship Id="rId34" Type="http://schemas.openxmlformats.org/officeDocument/2006/relationships/customXml" Target="../ink/ink21.xml"/><Relationship Id="rId76" Type="http://schemas.openxmlformats.org/officeDocument/2006/relationships/customXml" Target="../ink/ink42.xml"/><Relationship Id="rId141" Type="http://schemas.openxmlformats.org/officeDocument/2006/relationships/image" Target="../media/image75.png"/><Relationship Id="rId7" Type="http://schemas.openxmlformats.org/officeDocument/2006/relationships/image" Target="../media/image8.png"/><Relationship Id="rId183" Type="http://schemas.openxmlformats.org/officeDocument/2006/relationships/customXml" Target="../ink/ink96.xml"/><Relationship Id="rId239" Type="http://schemas.openxmlformats.org/officeDocument/2006/relationships/customXml" Target="../ink/ink124.xml"/><Relationship Id="rId250" Type="http://schemas.openxmlformats.org/officeDocument/2006/relationships/image" Target="../media/image129.png"/><Relationship Id="rId292" Type="http://schemas.openxmlformats.org/officeDocument/2006/relationships/image" Target="../media/image150.png"/><Relationship Id="rId306" Type="http://schemas.openxmlformats.org/officeDocument/2006/relationships/image" Target="../media/image157.png"/><Relationship Id="rId45" Type="http://schemas.openxmlformats.org/officeDocument/2006/relationships/image" Target="../media/image27.png"/><Relationship Id="rId87" Type="http://schemas.openxmlformats.org/officeDocument/2006/relationships/image" Target="../media/image48.png"/><Relationship Id="rId110" Type="http://schemas.openxmlformats.org/officeDocument/2006/relationships/customXml" Target="../ink/ink59.xml"/><Relationship Id="rId348" Type="http://schemas.openxmlformats.org/officeDocument/2006/relationships/image" Target="../media/image177.png"/><Relationship Id="rId152" Type="http://schemas.openxmlformats.org/officeDocument/2006/relationships/customXml" Target="../ink/ink80.xml"/><Relationship Id="rId194" Type="http://schemas.openxmlformats.org/officeDocument/2006/relationships/image" Target="../media/image101.png"/><Relationship Id="rId208" Type="http://schemas.openxmlformats.org/officeDocument/2006/relationships/image" Target="../media/image108.png"/><Relationship Id="rId261" Type="http://schemas.openxmlformats.org/officeDocument/2006/relationships/customXml" Target="../ink/ink135.xml"/><Relationship Id="rId14" Type="http://schemas.openxmlformats.org/officeDocument/2006/relationships/customXml" Target="../ink/ink11.xml"/><Relationship Id="rId56" Type="http://schemas.openxmlformats.org/officeDocument/2006/relationships/customXml" Target="../ink/ink32.xml"/><Relationship Id="rId317" Type="http://schemas.openxmlformats.org/officeDocument/2006/relationships/customXml" Target="../ink/ink163.xml"/><Relationship Id="rId98" Type="http://schemas.openxmlformats.org/officeDocument/2006/relationships/customXml" Target="../ink/ink53.xml"/><Relationship Id="rId121" Type="http://schemas.openxmlformats.org/officeDocument/2006/relationships/image" Target="../media/image65.png"/><Relationship Id="rId163" Type="http://schemas.openxmlformats.org/officeDocument/2006/relationships/customXml" Target="../ink/ink86.xml"/><Relationship Id="rId219" Type="http://schemas.openxmlformats.org/officeDocument/2006/relationships/customXml" Target="../ink/ink114.xml"/><Relationship Id="rId230" Type="http://schemas.openxmlformats.org/officeDocument/2006/relationships/image" Target="../media/image119.png"/><Relationship Id="rId25" Type="http://schemas.openxmlformats.org/officeDocument/2006/relationships/image" Target="../media/image17.png"/><Relationship Id="rId46" Type="http://schemas.openxmlformats.org/officeDocument/2006/relationships/customXml" Target="../ink/ink27.xml"/><Relationship Id="rId67" Type="http://schemas.openxmlformats.org/officeDocument/2006/relationships/image" Target="../media/image38.png"/><Relationship Id="rId272" Type="http://schemas.openxmlformats.org/officeDocument/2006/relationships/image" Target="../media/image140.png"/><Relationship Id="rId293" Type="http://schemas.openxmlformats.org/officeDocument/2006/relationships/customXml" Target="../ink/ink151.xml"/><Relationship Id="rId307" Type="http://schemas.openxmlformats.org/officeDocument/2006/relationships/customXml" Target="../ink/ink158.xml"/><Relationship Id="rId328" Type="http://schemas.openxmlformats.org/officeDocument/2006/relationships/customXml" Target="../ink/ink169.xml"/><Relationship Id="rId349" Type="http://schemas.openxmlformats.org/officeDocument/2006/relationships/customXml" Target="../ink/ink180.xml"/><Relationship Id="rId88" Type="http://schemas.openxmlformats.org/officeDocument/2006/relationships/customXml" Target="../ink/ink48.xml"/><Relationship Id="rId111" Type="http://schemas.openxmlformats.org/officeDocument/2006/relationships/image" Target="../media/image60.png"/><Relationship Id="rId132" Type="http://schemas.openxmlformats.org/officeDocument/2006/relationships/customXml" Target="../ink/ink70.xml"/><Relationship Id="rId153" Type="http://schemas.openxmlformats.org/officeDocument/2006/relationships/image" Target="../media/image81.png"/><Relationship Id="rId174" Type="http://schemas.openxmlformats.org/officeDocument/2006/relationships/image" Target="../media/image91.png"/><Relationship Id="rId195" Type="http://schemas.openxmlformats.org/officeDocument/2006/relationships/customXml" Target="../ink/ink102.xml"/><Relationship Id="rId209" Type="http://schemas.openxmlformats.org/officeDocument/2006/relationships/customXml" Target="../ink/ink109.xml"/><Relationship Id="rId220" Type="http://schemas.openxmlformats.org/officeDocument/2006/relationships/image" Target="../media/image114.png"/><Relationship Id="rId241" Type="http://schemas.openxmlformats.org/officeDocument/2006/relationships/customXml" Target="../ink/ink125.xml"/><Relationship Id="rId15" Type="http://schemas.openxmlformats.org/officeDocument/2006/relationships/image" Target="../media/image12.png"/><Relationship Id="rId36" Type="http://schemas.openxmlformats.org/officeDocument/2006/relationships/customXml" Target="../ink/ink22.xml"/><Relationship Id="rId57" Type="http://schemas.openxmlformats.org/officeDocument/2006/relationships/image" Target="../media/image33.png"/><Relationship Id="rId262" Type="http://schemas.openxmlformats.org/officeDocument/2006/relationships/image" Target="../media/image135.png"/><Relationship Id="rId283" Type="http://schemas.openxmlformats.org/officeDocument/2006/relationships/customXml" Target="../ink/ink146.xml"/><Relationship Id="rId318" Type="http://schemas.openxmlformats.org/officeDocument/2006/relationships/image" Target="../media/image163.png"/><Relationship Id="rId339" Type="http://schemas.openxmlformats.org/officeDocument/2006/relationships/customXml" Target="../ink/ink175.xml"/><Relationship Id="rId78" Type="http://schemas.openxmlformats.org/officeDocument/2006/relationships/customXml" Target="../ink/ink43.xml"/><Relationship Id="rId99" Type="http://schemas.openxmlformats.org/officeDocument/2006/relationships/image" Target="../media/image54.png"/><Relationship Id="rId101" Type="http://schemas.openxmlformats.org/officeDocument/2006/relationships/image" Target="../media/image55.png"/><Relationship Id="rId122" Type="http://schemas.openxmlformats.org/officeDocument/2006/relationships/customXml" Target="../ink/ink65.xml"/><Relationship Id="rId143" Type="http://schemas.openxmlformats.org/officeDocument/2006/relationships/image" Target="../media/image76.png"/><Relationship Id="rId164" Type="http://schemas.openxmlformats.org/officeDocument/2006/relationships/image" Target="../media/image86.png"/><Relationship Id="rId185" Type="http://schemas.openxmlformats.org/officeDocument/2006/relationships/customXml" Target="../ink/ink97.xml"/><Relationship Id="rId350" Type="http://schemas.openxmlformats.org/officeDocument/2006/relationships/customXml" Target="../ink/ink181.xml"/><Relationship Id="rId9" Type="http://schemas.openxmlformats.org/officeDocument/2006/relationships/image" Target="../media/image9.png"/><Relationship Id="rId210" Type="http://schemas.openxmlformats.org/officeDocument/2006/relationships/image" Target="../media/image109.png"/><Relationship Id="rId26" Type="http://schemas.openxmlformats.org/officeDocument/2006/relationships/customXml" Target="../ink/ink17.xml"/><Relationship Id="rId231" Type="http://schemas.openxmlformats.org/officeDocument/2006/relationships/customXml" Target="../ink/ink120.xml"/><Relationship Id="rId252" Type="http://schemas.openxmlformats.org/officeDocument/2006/relationships/image" Target="../media/image130.png"/><Relationship Id="rId273" Type="http://schemas.openxmlformats.org/officeDocument/2006/relationships/customXml" Target="../ink/ink141.xml"/><Relationship Id="rId294" Type="http://schemas.openxmlformats.org/officeDocument/2006/relationships/image" Target="../media/image151.png"/><Relationship Id="rId308" Type="http://schemas.openxmlformats.org/officeDocument/2006/relationships/image" Target="../media/image158.png"/><Relationship Id="rId329" Type="http://schemas.openxmlformats.org/officeDocument/2006/relationships/customXml" Target="../ink/ink170.xml"/><Relationship Id="rId47" Type="http://schemas.openxmlformats.org/officeDocument/2006/relationships/image" Target="../media/image28.png"/><Relationship Id="rId68" Type="http://schemas.openxmlformats.org/officeDocument/2006/relationships/customXml" Target="../ink/ink38.xml"/><Relationship Id="rId89" Type="http://schemas.openxmlformats.org/officeDocument/2006/relationships/image" Target="../media/image49.png"/><Relationship Id="rId112" Type="http://schemas.openxmlformats.org/officeDocument/2006/relationships/customXml" Target="../ink/ink60.xml"/><Relationship Id="rId133" Type="http://schemas.openxmlformats.org/officeDocument/2006/relationships/image" Target="../media/image71.png"/><Relationship Id="rId154" Type="http://schemas.openxmlformats.org/officeDocument/2006/relationships/customXml" Target="../ink/ink81.xml"/><Relationship Id="rId175" Type="http://schemas.openxmlformats.org/officeDocument/2006/relationships/customXml" Target="../ink/ink92.xml"/><Relationship Id="rId340" Type="http://schemas.openxmlformats.org/officeDocument/2006/relationships/image" Target="../media/image173.png"/><Relationship Id="rId196" Type="http://schemas.openxmlformats.org/officeDocument/2006/relationships/image" Target="../media/image102.png"/><Relationship Id="rId200" Type="http://schemas.openxmlformats.org/officeDocument/2006/relationships/image" Target="../media/image104.png"/><Relationship Id="rId16" Type="http://schemas.openxmlformats.org/officeDocument/2006/relationships/customXml" Target="../ink/ink12.xml"/><Relationship Id="rId221" Type="http://schemas.openxmlformats.org/officeDocument/2006/relationships/customXml" Target="../ink/ink115.xml"/><Relationship Id="rId242" Type="http://schemas.openxmlformats.org/officeDocument/2006/relationships/image" Target="../media/image125.png"/><Relationship Id="rId263" Type="http://schemas.openxmlformats.org/officeDocument/2006/relationships/customXml" Target="../ink/ink136.xml"/><Relationship Id="rId284" Type="http://schemas.openxmlformats.org/officeDocument/2006/relationships/image" Target="../media/image146.png"/><Relationship Id="rId319" Type="http://schemas.openxmlformats.org/officeDocument/2006/relationships/customXml" Target="../ink/ink164.xml"/><Relationship Id="rId37" Type="http://schemas.openxmlformats.org/officeDocument/2006/relationships/image" Target="../media/image23.png"/><Relationship Id="rId58" Type="http://schemas.openxmlformats.org/officeDocument/2006/relationships/customXml" Target="../ink/ink33.xml"/><Relationship Id="rId79" Type="http://schemas.openxmlformats.org/officeDocument/2006/relationships/image" Target="../media/image44.png"/><Relationship Id="rId102" Type="http://schemas.openxmlformats.org/officeDocument/2006/relationships/customXml" Target="../ink/ink55.xml"/><Relationship Id="rId123" Type="http://schemas.openxmlformats.org/officeDocument/2006/relationships/image" Target="../media/image66.png"/><Relationship Id="rId144" Type="http://schemas.openxmlformats.org/officeDocument/2006/relationships/customXml" Target="../ink/ink76.xml"/><Relationship Id="rId330" Type="http://schemas.openxmlformats.org/officeDocument/2006/relationships/image" Target="../media/image168.png"/><Relationship Id="rId90" Type="http://schemas.openxmlformats.org/officeDocument/2006/relationships/customXml" Target="../ink/ink49.xml"/><Relationship Id="rId165" Type="http://schemas.openxmlformats.org/officeDocument/2006/relationships/customXml" Target="../ink/ink87.xml"/><Relationship Id="rId186" Type="http://schemas.openxmlformats.org/officeDocument/2006/relationships/image" Target="../media/image97.png"/><Relationship Id="rId351" Type="http://schemas.openxmlformats.org/officeDocument/2006/relationships/image" Target="../media/image6.png"/><Relationship Id="rId211" Type="http://schemas.openxmlformats.org/officeDocument/2006/relationships/customXml" Target="../ink/ink110.xml"/><Relationship Id="rId232" Type="http://schemas.openxmlformats.org/officeDocument/2006/relationships/image" Target="../media/image120.png"/><Relationship Id="rId253" Type="http://schemas.openxmlformats.org/officeDocument/2006/relationships/customXml" Target="../ink/ink131.xml"/><Relationship Id="rId274" Type="http://schemas.openxmlformats.org/officeDocument/2006/relationships/image" Target="../media/image141.png"/><Relationship Id="rId295" Type="http://schemas.openxmlformats.org/officeDocument/2006/relationships/customXml" Target="../ink/ink152.xml"/><Relationship Id="rId309" Type="http://schemas.openxmlformats.org/officeDocument/2006/relationships/customXml" Target="../ink/ink159.xml"/><Relationship Id="rId27" Type="http://schemas.openxmlformats.org/officeDocument/2006/relationships/image" Target="../media/image18.png"/><Relationship Id="rId48" Type="http://schemas.openxmlformats.org/officeDocument/2006/relationships/customXml" Target="../ink/ink28.xml"/><Relationship Id="rId69" Type="http://schemas.openxmlformats.org/officeDocument/2006/relationships/image" Target="../media/image39.png"/><Relationship Id="rId113" Type="http://schemas.openxmlformats.org/officeDocument/2006/relationships/image" Target="../media/image61.png"/><Relationship Id="rId134" Type="http://schemas.openxmlformats.org/officeDocument/2006/relationships/customXml" Target="../ink/ink71.xml"/><Relationship Id="rId320" Type="http://schemas.openxmlformats.org/officeDocument/2006/relationships/customXml" Target="../ink/ink165.xml"/><Relationship Id="rId80" Type="http://schemas.openxmlformats.org/officeDocument/2006/relationships/customXml" Target="../ink/ink44.xml"/><Relationship Id="rId155" Type="http://schemas.openxmlformats.org/officeDocument/2006/relationships/image" Target="../media/image82.png"/><Relationship Id="rId176" Type="http://schemas.openxmlformats.org/officeDocument/2006/relationships/image" Target="../media/image92.png"/><Relationship Id="rId197" Type="http://schemas.openxmlformats.org/officeDocument/2006/relationships/customXml" Target="../ink/ink103.xml"/><Relationship Id="rId341" Type="http://schemas.openxmlformats.org/officeDocument/2006/relationships/customXml" Target="../ink/ink176.xml"/><Relationship Id="rId201" Type="http://schemas.openxmlformats.org/officeDocument/2006/relationships/customXml" Target="../ink/ink105.xml"/><Relationship Id="rId222" Type="http://schemas.openxmlformats.org/officeDocument/2006/relationships/image" Target="../media/image115.png"/><Relationship Id="rId243" Type="http://schemas.openxmlformats.org/officeDocument/2006/relationships/customXml" Target="../ink/ink126.xml"/><Relationship Id="rId264" Type="http://schemas.openxmlformats.org/officeDocument/2006/relationships/image" Target="../media/image136.png"/><Relationship Id="rId285" Type="http://schemas.openxmlformats.org/officeDocument/2006/relationships/customXml" Target="../ink/ink147.xml"/><Relationship Id="rId17" Type="http://schemas.openxmlformats.org/officeDocument/2006/relationships/image" Target="../media/image13.png"/><Relationship Id="rId38" Type="http://schemas.openxmlformats.org/officeDocument/2006/relationships/customXml" Target="../ink/ink23.xml"/><Relationship Id="rId59" Type="http://schemas.openxmlformats.org/officeDocument/2006/relationships/image" Target="../media/image34.png"/><Relationship Id="rId103" Type="http://schemas.openxmlformats.org/officeDocument/2006/relationships/image" Target="../media/image56.png"/><Relationship Id="rId124" Type="http://schemas.openxmlformats.org/officeDocument/2006/relationships/customXml" Target="../ink/ink66.xml"/><Relationship Id="rId310" Type="http://schemas.openxmlformats.org/officeDocument/2006/relationships/image" Target="../media/image159.png"/><Relationship Id="rId70" Type="http://schemas.openxmlformats.org/officeDocument/2006/relationships/customXml" Target="../ink/ink39.xml"/><Relationship Id="rId91" Type="http://schemas.openxmlformats.org/officeDocument/2006/relationships/image" Target="../media/image50.png"/><Relationship Id="rId145" Type="http://schemas.openxmlformats.org/officeDocument/2006/relationships/image" Target="../media/image77.png"/><Relationship Id="rId166" Type="http://schemas.openxmlformats.org/officeDocument/2006/relationships/image" Target="../media/image87.png"/><Relationship Id="rId187" Type="http://schemas.openxmlformats.org/officeDocument/2006/relationships/customXml" Target="../ink/ink98.xml"/><Relationship Id="rId331" Type="http://schemas.openxmlformats.org/officeDocument/2006/relationships/customXml" Target="../ink/ink171.xml"/><Relationship Id="rId352" Type="http://schemas.openxmlformats.org/officeDocument/2006/relationships/customXml" Target="../ink/ink182.xml"/><Relationship Id="rId1" Type="http://schemas.openxmlformats.org/officeDocument/2006/relationships/slideLayout" Target="../slideLayouts/slideLayout7.xml"/><Relationship Id="rId212" Type="http://schemas.openxmlformats.org/officeDocument/2006/relationships/image" Target="../media/image110.png"/><Relationship Id="rId233" Type="http://schemas.openxmlformats.org/officeDocument/2006/relationships/customXml" Target="../ink/ink121.xml"/><Relationship Id="rId254" Type="http://schemas.openxmlformats.org/officeDocument/2006/relationships/image" Target="../media/image131.png"/><Relationship Id="rId28" Type="http://schemas.openxmlformats.org/officeDocument/2006/relationships/customXml" Target="../ink/ink18.xml"/><Relationship Id="rId49" Type="http://schemas.openxmlformats.org/officeDocument/2006/relationships/image" Target="../media/image29.png"/><Relationship Id="rId114" Type="http://schemas.openxmlformats.org/officeDocument/2006/relationships/customXml" Target="../ink/ink61.xml"/><Relationship Id="rId275" Type="http://schemas.openxmlformats.org/officeDocument/2006/relationships/customXml" Target="../ink/ink142.xml"/><Relationship Id="rId296" Type="http://schemas.openxmlformats.org/officeDocument/2006/relationships/image" Target="../media/image152.png"/><Relationship Id="rId300" Type="http://schemas.openxmlformats.org/officeDocument/2006/relationships/image" Target="../media/image154.png"/><Relationship Id="rId60" Type="http://schemas.openxmlformats.org/officeDocument/2006/relationships/customXml" Target="../ink/ink34.xml"/><Relationship Id="rId81" Type="http://schemas.openxmlformats.org/officeDocument/2006/relationships/image" Target="../media/image45.png"/><Relationship Id="rId135" Type="http://schemas.openxmlformats.org/officeDocument/2006/relationships/image" Target="../media/image72.png"/><Relationship Id="rId156" Type="http://schemas.openxmlformats.org/officeDocument/2006/relationships/customXml" Target="../ink/ink82.xml"/><Relationship Id="rId177" Type="http://schemas.openxmlformats.org/officeDocument/2006/relationships/customXml" Target="../ink/ink93.xml"/><Relationship Id="rId198" Type="http://schemas.openxmlformats.org/officeDocument/2006/relationships/image" Target="../media/image103.png"/><Relationship Id="rId321" Type="http://schemas.openxmlformats.org/officeDocument/2006/relationships/image" Target="../media/image164.png"/><Relationship Id="rId342" Type="http://schemas.openxmlformats.org/officeDocument/2006/relationships/image" Target="../media/image174.png"/><Relationship Id="rId202" Type="http://schemas.openxmlformats.org/officeDocument/2006/relationships/image" Target="../media/image105.png"/><Relationship Id="rId223" Type="http://schemas.openxmlformats.org/officeDocument/2006/relationships/customXml" Target="../ink/ink116.xml"/><Relationship Id="rId244" Type="http://schemas.openxmlformats.org/officeDocument/2006/relationships/image" Target="../media/image126.png"/><Relationship Id="rId18" Type="http://schemas.openxmlformats.org/officeDocument/2006/relationships/customXml" Target="../ink/ink13.xml"/><Relationship Id="rId39" Type="http://schemas.openxmlformats.org/officeDocument/2006/relationships/image" Target="../media/image24.png"/><Relationship Id="rId265" Type="http://schemas.openxmlformats.org/officeDocument/2006/relationships/customXml" Target="../ink/ink137.xml"/><Relationship Id="rId286" Type="http://schemas.openxmlformats.org/officeDocument/2006/relationships/image" Target="../media/image147.png"/><Relationship Id="rId50" Type="http://schemas.openxmlformats.org/officeDocument/2006/relationships/customXml" Target="../ink/ink29.xml"/><Relationship Id="rId104" Type="http://schemas.openxmlformats.org/officeDocument/2006/relationships/customXml" Target="../ink/ink56.xml"/><Relationship Id="rId125" Type="http://schemas.openxmlformats.org/officeDocument/2006/relationships/image" Target="../media/image67.png"/><Relationship Id="rId146" Type="http://schemas.openxmlformats.org/officeDocument/2006/relationships/customXml" Target="../ink/ink77.xml"/><Relationship Id="rId167" Type="http://schemas.openxmlformats.org/officeDocument/2006/relationships/customXml" Target="../ink/ink88.xml"/><Relationship Id="rId188" Type="http://schemas.openxmlformats.org/officeDocument/2006/relationships/image" Target="../media/image98.png"/><Relationship Id="rId311" Type="http://schemas.openxmlformats.org/officeDocument/2006/relationships/customXml" Target="../ink/ink160.xml"/><Relationship Id="rId332" Type="http://schemas.openxmlformats.org/officeDocument/2006/relationships/image" Target="../media/image169.png"/><Relationship Id="rId353" Type="http://schemas.openxmlformats.org/officeDocument/2006/relationships/image" Target="../media/image178.png"/><Relationship Id="rId71" Type="http://schemas.openxmlformats.org/officeDocument/2006/relationships/image" Target="../media/image40.png"/><Relationship Id="rId92" Type="http://schemas.openxmlformats.org/officeDocument/2006/relationships/customXml" Target="../ink/ink50.xml"/><Relationship Id="rId213" Type="http://schemas.openxmlformats.org/officeDocument/2006/relationships/customXml" Target="../ink/ink111.xml"/><Relationship Id="rId234" Type="http://schemas.openxmlformats.org/officeDocument/2006/relationships/image" Target="../media/image121.png"/><Relationship Id="rId2" Type="http://schemas.openxmlformats.org/officeDocument/2006/relationships/notesSlide" Target="../notesSlides/notesSlide2.xml"/><Relationship Id="rId29" Type="http://schemas.openxmlformats.org/officeDocument/2006/relationships/image" Target="../media/image19.png"/><Relationship Id="rId255" Type="http://schemas.openxmlformats.org/officeDocument/2006/relationships/customXml" Target="../ink/ink132.xml"/><Relationship Id="rId276" Type="http://schemas.openxmlformats.org/officeDocument/2006/relationships/image" Target="../media/image142.png"/><Relationship Id="rId297" Type="http://schemas.openxmlformats.org/officeDocument/2006/relationships/customXml" Target="../ink/ink153.xml"/><Relationship Id="rId40" Type="http://schemas.openxmlformats.org/officeDocument/2006/relationships/customXml" Target="../ink/ink24.xml"/><Relationship Id="rId115" Type="http://schemas.openxmlformats.org/officeDocument/2006/relationships/image" Target="../media/image62.png"/><Relationship Id="rId136" Type="http://schemas.openxmlformats.org/officeDocument/2006/relationships/customXml" Target="../ink/ink72.xml"/><Relationship Id="rId157" Type="http://schemas.openxmlformats.org/officeDocument/2006/relationships/image" Target="../media/image83.png"/><Relationship Id="rId178" Type="http://schemas.openxmlformats.org/officeDocument/2006/relationships/image" Target="../media/image93.png"/><Relationship Id="rId301" Type="http://schemas.openxmlformats.org/officeDocument/2006/relationships/customXml" Target="../ink/ink155.xml"/><Relationship Id="rId322" Type="http://schemas.openxmlformats.org/officeDocument/2006/relationships/customXml" Target="../ink/ink166.xml"/><Relationship Id="rId343" Type="http://schemas.openxmlformats.org/officeDocument/2006/relationships/customXml" Target="../ink/ink177.xml"/><Relationship Id="rId61" Type="http://schemas.openxmlformats.org/officeDocument/2006/relationships/image" Target="../media/image35.png"/><Relationship Id="rId82" Type="http://schemas.openxmlformats.org/officeDocument/2006/relationships/customXml" Target="../ink/ink45.xml"/><Relationship Id="rId199" Type="http://schemas.openxmlformats.org/officeDocument/2006/relationships/customXml" Target="../ink/ink104.xml"/><Relationship Id="rId203" Type="http://schemas.openxmlformats.org/officeDocument/2006/relationships/customXml" Target="../ink/ink106.xml"/><Relationship Id="rId19" Type="http://schemas.openxmlformats.org/officeDocument/2006/relationships/image" Target="../media/image14.png"/><Relationship Id="rId224" Type="http://schemas.openxmlformats.org/officeDocument/2006/relationships/image" Target="../media/image116.png"/><Relationship Id="rId245" Type="http://schemas.openxmlformats.org/officeDocument/2006/relationships/customXml" Target="../ink/ink127.xml"/><Relationship Id="rId266" Type="http://schemas.openxmlformats.org/officeDocument/2006/relationships/image" Target="../media/image137.png"/><Relationship Id="rId287" Type="http://schemas.openxmlformats.org/officeDocument/2006/relationships/customXml" Target="../ink/ink148.xml"/><Relationship Id="rId30" Type="http://schemas.openxmlformats.org/officeDocument/2006/relationships/customXml" Target="../ink/ink19.xml"/><Relationship Id="rId105" Type="http://schemas.openxmlformats.org/officeDocument/2006/relationships/image" Target="../media/image57.png"/><Relationship Id="rId126" Type="http://schemas.openxmlformats.org/officeDocument/2006/relationships/customXml" Target="../ink/ink67.xml"/><Relationship Id="rId147" Type="http://schemas.openxmlformats.org/officeDocument/2006/relationships/image" Target="../media/image78.png"/><Relationship Id="rId168" Type="http://schemas.openxmlformats.org/officeDocument/2006/relationships/image" Target="../media/image88.png"/><Relationship Id="rId312" Type="http://schemas.openxmlformats.org/officeDocument/2006/relationships/image" Target="../media/image160.png"/><Relationship Id="rId333" Type="http://schemas.openxmlformats.org/officeDocument/2006/relationships/customXml" Target="../ink/ink172.xml"/><Relationship Id="rId354" Type="http://schemas.openxmlformats.org/officeDocument/2006/relationships/customXml" Target="../ink/ink183.xml"/><Relationship Id="rId51" Type="http://schemas.openxmlformats.org/officeDocument/2006/relationships/image" Target="../media/image30.png"/><Relationship Id="rId72" Type="http://schemas.openxmlformats.org/officeDocument/2006/relationships/customXml" Target="../ink/ink40.xml"/><Relationship Id="rId93" Type="http://schemas.openxmlformats.org/officeDocument/2006/relationships/image" Target="../media/image51.png"/><Relationship Id="rId189" Type="http://schemas.openxmlformats.org/officeDocument/2006/relationships/customXml" Target="../ink/ink99.xml"/><Relationship Id="rId3" Type="http://schemas.openxmlformats.org/officeDocument/2006/relationships/image" Target="../media/image1.emf"/><Relationship Id="rId214" Type="http://schemas.openxmlformats.org/officeDocument/2006/relationships/image" Target="../media/image111.png"/><Relationship Id="rId235" Type="http://schemas.openxmlformats.org/officeDocument/2006/relationships/customXml" Target="../ink/ink122.xml"/><Relationship Id="rId256" Type="http://schemas.openxmlformats.org/officeDocument/2006/relationships/image" Target="../media/image132.png"/><Relationship Id="rId277" Type="http://schemas.openxmlformats.org/officeDocument/2006/relationships/customXml" Target="../ink/ink143.xml"/><Relationship Id="rId298" Type="http://schemas.openxmlformats.org/officeDocument/2006/relationships/image" Target="../media/image153.png"/><Relationship Id="rId116" Type="http://schemas.openxmlformats.org/officeDocument/2006/relationships/customXml" Target="../ink/ink62.xml"/><Relationship Id="rId137" Type="http://schemas.openxmlformats.org/officeDocument/2006/relationships/image" Target="../media/image73.png"/><Relationship Id="rId158" Type="http://schemas.openxmlformats.org/officeDocument/2006/relationships/customXml" Target="../ink/ink83.xml"/><Relationship Id="rId302" Type="http://schemas.openxmlformats.org/officeDocument/2006/relationships/image" Target="../media/image155.png"/><Relationship Id="rId323" Type="http://schemas.openxmlformats.org/officeDocument/2006/relationships/image" Target="../media/image165.png"/><Relationship Id="rId344" Type="http://schemas.openxmlformats.org/officeDocument/2006/relationships/image" Target="../media/image175.png"/><Relationship Id="rId20" Type="http://schemas.openxmlformats.org/officeDocument/2006/relationships/customXml" Target="../ink/ink14.xml"/><Relationship Id="rId41" Type="http://schemas.openxmlformats.org/officeDocument/2006/relationships/image" Target="../media/image25.png"/><Relationship Id="rId62" Type="http://schemas.openxmlformats.org/officeDocument/2006/relationships/customXml" Target="../ink/ink35.xml"/><Relationship Id="rId83" Type="http://schemas.openxmlformats.org/officeDocument/2006/relationships/image" Target="../media/image46.png"/><Relationship Id="rId179" Type="http://schemas.openxmlformats.org/officeDocument/2006/relationships/customXml" Target="../ink/ink94.xml"/><Relationship Id="rId190" Type="http://schemas.openxmlformats.org/officeDocument/2006/relationships/image" Target="../media/image99.png"/><Relationship Id="rId204" Type="http://schemas.openxmlformats.org/officeDocument/2006/relationships/image" Target="../media/image106.png"/><Relationship Id="rId225" Type="http://schemas.openxmlformats.org/officeDocument/2006/relationships/customXml" Target="../ink/ink117.xml"/><Relationship Id="rId246" Type="http://schemas.openxmlformats.org/officeDocument/2006/relationships/image" Target="../media/image127.png"/><Relationship Id="rId267" Type="http://schemas.openxmlformats.org/officeDocument/2006/relationships/customXml" Target="../ink/ink138.xml"/><Relationship Id="rId288" Type="http://schemas.openxmlformats.org/officeDocument/2006/relationships/image" Target="../media/image148.png"/><Relationship Id="rId106" Type="http://schemas.openxmlformats.org/officeDocument/2006/relationships/customXml" Target="../ink/ink57.xml"/><Relationship Id="rId127" Type="http://schemas.openxmlformats.org/officeDocument/2006/relationships/image" Target="../media/image68.png"/><Relationship Id="rId313" Type="http://schemas.openxmlformats.org/officeDocument/2006/relationships/customXml" Target="../ink/ink161.xml"/><Relationship Id="rId10" Type="http://schemas.openxmlformats.org/officeDocument/2006/relationships/customXml" Target="../ink/ink9.xml"/><Relationship Id="rId31" Type="http://schemas.openxmlformats.org/officeDocument/2006/relationships/image" Target="../media/image20.png"/><Relationship Id="rId52" Type="http://schemas.openxmlformats.org/officeDocument/2006/relationships/customXml" Target="../ink/ink30.xml"/><Relationship Id="rId73" Type="http://schemas.openxmlformats.org/officeDocument/2006/relationships/image" Target="../media/image41.png"/><Relationship Id="rId94" Type="http://schemas.openxmlformats.org/officeDocument/2006/relationships/customXml" Target="../ink/ink51.xml"/><Relationship Id="rId148" Type="http://schemas.openxmlformats.org/officeDocument/2006/relationships/customXml" Target="../ink/ink78.xml"/><Relationship Id="rId169" Type="http://schemas.openxmlformats.org/officeDocument/2006/relationships/customXml" Target="../ink/ink89.xml"/><Relationship Id="rId334" Type="http://schemas.openxmlformats.org/officeDocument/2006/relationships/image" Target="../media/image170.png"/><Relationship Id="rId355" Type="http://schemas.openxmlformats.org/officeDocument/2006/relationships/image" Target="../media/image179.png"/><Relationship Id="rId4" Type="http://schemas.openxmlformats.org/officeDocument/2006/relationships/customXml" Target="../ink/ink6.xml"/><Relationship Id="rId180" Type="http://schemas.openxmlformats.org/officeDocument/2006/relationships/image" Target="../media/image94.png"/><Relationship Id="rId215" Type="http://schemas.openxmlformats.org/officeDocument/2006/relationships/customXml" Target="../ink/ink112.xml"/><Relationship Id="rId236" Type="http://schemas.openxmlformats.org/officeDocument/2006/relationships/image" Target="../media/image122.png"/><Relationship Id="rId257" Type="http://schemas.openxmlformats.org/officeDocument/2006/relationships/customXml" Target="../ink/ink133.xml"/><Relationship Id="rId278" Type="http://schemas.openxmlformats.org/officeDocument/2006/relationships/image" Target="../media/image143.png"/><Relationship Id="rId303" Type="http://schemas.openxmlformats.org/officeDocument/2006/relationships/customXml" Target="../ink/ink156.xml"/><Relationship Id="rId42" Type="http://schemas.openxmlformats.org/officeDocument/2006/relationships/customXml" Target="../ink/ink25.xml"/><Relationship Id="rId84" Type="http://schemas.openxmlformats.org/officeDocument/2006/relationships/customXml" Target="../ink/ink46.xml"/><Relationship Id="rId138" Type="http://schemas.openxmlformats.org/officeDocument/2006/relationships/customXml" Target="../ink/ink73.xml"/><Relationship Id="rId345" Type="http://schemas.openxmlformats.org/officeDocument/2006/relationships/customXml" Target="../ink/ink178.xml"/><Relationship Id="rId191" Type="http://schemas.openxmlformats.org/officeDocument/2006/relationships/customXml" Target="../ink/ink100.xml"/><Relationship Id="rId205" Type="http://schemas.openxmlformats.org/officeDocument/2006/relationships/customXml" Target="../ink/ink107.xml"/><Relationship Id="rId247" Type="http://schemas.openxmlformats.org/officeDocument/2006/relationships/customXml" Target="../ink/ink128.xml"/><Relationship Id="rId107" Type="http://schemas.openxmlformats.org/officeDocument/2006/relationships/image" Target="../media/image58.png"/><Relationship Id="rId289" Type="http://schemas.openxmlformats.org/officeDocument/2006/relationships/customXml" Target="../ink/ink149.xml"/><Relationship Id="rId11" Type="http://schemas.openxmlformats.org/officeDocument/2006/relationships/image" Target="../media/image10.png"/><Relationship Id="rId53" Type="http://schemas.openxmlformats.org/officeDocument/2006/relationships/image" Target="../media/image31.png"/><Relationship Id="rId149" Type="http://schemas.openxmlformats.org/officeDocument/2006/relationships/image" Target="../media/image79.png"/><Relationship Id="rId314" Type="http://schemas.openxmlformats.org/officeDocument/2006/relationships/image" Target="../media/image161.png"/><Relationship Id="rId356" Type="http://schemas.openxmlformats.org/officeDocument/2006/relationships/customXml" Target="../ink/ink184.xml"/><Relationship Id="rId95" Type="http://schemas.openxmlformats.org/officeDocument/2006/relationships/image" Target="../media/image52.png"/><Relationship Id="rId160" Type="http://schemas.openxmlformats.org/officeDocument/2006/relationships/image" Target="../media/image84.png"/><Relationship Id="rId216" Type="http://schemas.openxmlformats.org/officeDocument/2006/relationships/image" Target="../media/image112.png"/><Relationship Id="rId258" Type="http://schemas.openxmlformats.org/officeDocument/2006/relationships/image" Target="../media/image133.png"/><Relationship Id="rId22" Type="http://schemas.openxmlformats.org/officeDocument/2006/relationships/customXml" Target="../ink/ink15.xml"/><Relationship Id="rId64" Type="http://schemas.openxmlformats.org/officeDocument/2006/relationships/customXml" Target="../ink/ink36.xml"/><Relationship Id="rId118" Type="http://schemas.openxmlformats.org/officeDocument/2006/relationships/customXml" Target="../ink/ink63.xml"/><Relationship Id="rId325" Type="http://schemas.openxmlformats.org/officeDocument/2006/relationships/image" Target="../media/image166.png"/><Relationship Id="rId171" Type="http://schemas.openxmlformats.org/officeDocument/2006/relationships/customXml" Target="../ink/ink90.xml"/><Relationship Id="rId227" Type="http://schemas.openxmlformats.org/officeDocument/2006/relationships/customXml" Target="../ink/ink118.xml"/><Relationship Id="rId269" Type="http://schemas.openxmlformats.org/officeDocument/2006/relationships/customXml" Target="../ink/ink139.xml"/><Relationship Id="rId33" Type="http://schemas.openxmlformats.org/officeDocument/2006/relationships/image" Target="../media/image21.png"/><Relationship Id="rId129" Type="http://schemas.openxmlformats.org/officeDocument/2006/relationships/image" Target="../media/image69.png"/><Relationship Id="rId280" Type="http://schemas.openxmlformats.org/officeDocument/2006/relationships/image" Target="../media/image144.png"/><Relationship Id="rId336" Type="http://schemas.openxmlformats.org/officeDocument/2006/relationships/image" Target="../media/image171.png"/><Relationship Id="rId75" Type="http://schemas.openxmlformats.org/officeDocument/2006/relationships/image" Target="../media/image42.png"/><Relationship Id="rId140" Type="http://schemas.openxmlformats.org/officeDocument/2006/relationships/customXml" Target="../ink/ink74.xml"/><Relationship Id="rId182" Type="http://schemas.openxmlformats.org/officeDocument/2006/relationships/image" Target="../media/image95.png"/><Relationship Id="rId6" Type="http://schemas.openxmlformats.org/officeDocument/2006/relationships/customXml" Target="../ink/ink7.xml"/><Relationship Id="rId238" Type="http://schemas.openxmlformats.org/officeDocument/2006/relationships/image" Target="../media/image123.png"/><Relationship Id="rId291" Type="http://schemas.openxmlformats.org/officeDocument/2006/relationships/customXml" Target="../ink/ink150.xml"/><Relationship Id="rId305" Type="http://schemas.openxmlformats.org/officeDocument/2006/relationships/customXml" Target="../ink/ink157.xml"/><Relationship Id="rId347" Type="http://schemas.openxmlformats.org/officeDocument/2006/relationships/customXml" Target="../ink/ink179.xml"/><Relationship Id="rId44" Type="http://schemas.openxmlformats.org/officeDocument/2006/relationships/customXml" Target="../ink/ink26.xml"/><Relationship Id="rId86" Type="http://schemas.openxmlformats.org/officeDocument/2006/relationships/customXml" Target="../ink/ink47.xml"/><Relationship Id="rId151" Type="http://schemas.openxmlformats.org/officeDocument/2006/relationships/image" Target="../media/image80.png"/><Relationship Id="rId193" Type="http://schemas.openxmlformats.org/officeDocument/2006/relationships/customXml" Target="../ink/ink101.xml"/><Relationship Id="rId207" Type="http://schemas.openxmlformats.org/officeDocument/2006/relationships/customXml" Target="../ink/ink108.xml"/><Relationship Id="rId249" Type="http://schemas.openxmlformats.org/officeDocument/2006/relationships/customXml" Target="../ink/ink129.xml"/><Relationship Id="rId13" Type="http://schemas.openxmlformats.org/officeDocument/2006/relationships/image" Target="../media/image11.png"/><Relationship Id="rId109" Type="http://schemas.openxmlformats.org/officeDocument/2006/relationships/image" Target="../media/image59.png"/><Relationship Id="rId260" Type="http://schemas.openxmlformats.org/officeDocument/2006/relationships/image" Target="../media/image134.png"/><Relationship Id="rId316" Type="http://schemas.openxmlformats.org/officeDocument/2006/relationships/image" Target="../media/image162.png"/><Relationship Id="rId55" Type="http://schemas.openxmlformats.org/officeDocument/2006/relationships/image" Target="../media/image32.png"/><Relationship Id="rId97" Type="http://schemas.openxmlformats.org/officeDocument/2006/relationships/image" Target="../media/image53.png"/><Relationship Id="rId120" Type="http://schemas.openxmlformats.org/officeDocument/2006/relationships/customXml" Target="../ink/ink64.xml"/><Relationship Id="rId162" Type="http://schemas.openxmlformats.org/officeDocument/2006/relationships/image" Target="../media/image85.png"/><Relationship Id="rId218" Type="http://schemas.openxmlformats.org/officeDocument/2006/relationships/image" Target="../media/image113.png"/><Relationship Id="rId271" Type="http://schemas.openxmlformats.org/officeDocument/2006/relationships/customXml" Target="../ink/ink140.xml"/><Relationship Id="rId24" Type="http://schemas.openxmlformats.org/officeDocument/2006/relationships/customXml" Target="../ink/ink16.xml"/><Relationship Id="rId66" Type="http://schemas.openxmlformats.org/officeDocument/2006/relationships/customXml" Target="../ink/ink37.xml"/><Relationship Id="rId131" Type="http://schemas.openxmlformats.org/officeDocument/2006/relationships/image" Target="../media/image70.png"/><Relationship Id="rId327" Type="http://schemas.openxmlformats.org/officeDocument/2006/relationships/image" Target="../media/image167.png"/><Relationship Id="rId173" Type="http://schemas.openxmlformats.org/officeDocument/2006/relationships/customXml" Target="../ink/ink91.xml"/><Relationship Id="rId229" Type="http://schemas.openxmlformats.org/officeDocument/2006/relationships/customXml" Target="../ink/ink119.xml"/><Relationship Id="rId240" Type="http://schemas.openxmlformats.org/officeDocument/2006/relationships/image" Target="../media/image124.png"/><Relationship Id="rId35" Type="http://schemas.openxmlformats.org/officeDocument/2006/relationships/image" Target="../media/image22.png"/><Relationship Id="rId77" Type="http://schemas.openxmlformats.org/officeDocument/2006/relationships/image" Target="../media/image43.png"/><Relationship Id="rId100" Type="http://schemas.openxmlformats.org/officeDocument/2006/relationships/customXml" Target="../ink/ink54.xml"/><Relationship Id="rId282" Type="http://schemas.openxmlformats.org/officeDocument/2006/relationships/image" Target="../media/image145.png"/><Relationship Id="rId338" Type="http://schemas.openxmlformats.org/officeDocument/2006/relationships/image" Target="../media/image172.png"/><Relationship Id="rId8" Type="http://schemas.openxmlformats.org/officeDocument/2006/relationships/customXml" Target="../ink/ink8.xml"/><Relationship Id="rId142" Type="http://schemas.openxmlformats.org/officeDocument/2006/relationships/customXml" Target="../ink/ink75.xml"/><Relationship Id="rId184" Type="http://schemas.openxmlformats.org/officeDocument/2006/relationships/image" Target="../media/image96.png"/><Relationship Id="rId251" Type="http://schemas.openxmlformats.org/officeDocument/2006/relationships/customXml" Target="../ink/ink130.xml"/></Relationships>
</file>

<file path=ppt/slides/_rels/slide20.xml.rels><?xml version="1.0" encoding="UTF-8" standalone="yes"?>
<Relationships xmlns="http://schemas.openxmlformats.org/package/2006/relationships"><Relationship Id="rId3" Type="http://schemas.openxmlformats.org/officeDocument/2006/relationships/image" Target="../media/image641.png"/><Relationship Id="rId2" Type="http://schemas.openxmlformats.org/officeDocument/2006/relationships/image" Target="../media/image64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42.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44.png"/><Relationship Id="rId2" Type="http://schemas.openxmlformats.org/officeDocument/2006/relationships/image" Target="../media/image64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4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image" Target="../media/image183.png"/><Relationship Id="rId18" Type="http://schemas.openxmlformats.org/officeDocument/2006/relationships/customXml" Target="../ink/ink192.xml"/><Relationship Id="rId26" Type="http://schemas.openxmlformats.org/officeDocument/2006/relationships/customXml" Target="../ink/ink196.xml"/><Relationship Id="rId39" Type="http://schemas.openxmlformats.org/officeDocument/2006/relationships/image" Target="../media/image195.png"/><Relationship Id="rId21" Type="http://schemas.openxmlformats.org/officeDocument/2006/relationships/image" Target="../media/image186.png"/><Relationship Id="rId34" Type="http://schemas.openxmlformats.org/officeDocument/2006/relationships/customXml" Target="../ink/ink200.xml"/><Relationship Id="rId7" Type="http://schemas.openxmlformats.org/officeDocument/2006/relationships/image" Target="../media/image1800.png"/><Relationship Id="rId12" Type="http://schemas.openxmlformats.org/officeDocument/2006/relationships/customXml" Target="../ink/ink189.xml"/><Relationship Id="rId17" Type="http://schemas.openxmlformats.org/officeDocument/2006/relationships/image" Target="../media/image7.png"/><Relationship Id="rId25" Type="http://schemas.openxmlformats.org/officeDocument/2006/relationships/image" Target="../media/image188.png"/><Relationship Id="rId33" Type="http://schemas.openxmlformats.org/officeDocument/2006/relationships/image" Target="../media/image192.png"/><Relationship Id="rId38" Type="http://schemas.openxmlformats.org/officeDocument/2006/relationships/customXml" Target="../ink/ink202.xml"/><Relationship Id="rId2" Type="http://schemas.openxmlformats.org/officeDocument/2006/relationships/notesSlide" Target="../notesSlides/notesSlide3.xml"/><Relationship Id="rId16" Type="http://schemas.openxmlformats.org/officeDocument/2006/relationships/customXml" Target="../ink/ink191.xml"/><Relationship Id="rId20" Type="http://schemas.openxmlformats.org/officeDocument/2006/relationships/customXml" Target="../ink/ink193.xml"/><Relationship Id="rId29" Type="http://schemas.openxmlformats.org/officeDocument/2006/relationships/image" Target="../media/image190.png"/><Relationship Id="rId1" Type="http://schemas.openxmlformats.org/officeDocument/2006/relationships/slideLayout" Target="../slideLayouts/slideLayout7.xml"/><Relationship Id="rId6" Type="http://schemas.openxmlformats.org/officeDocument/2006/relationships/customXml" Target="../ink/ink186.xml"/><Relationship Id="rId11" Type="http://schemas.openxmlformats.org/officeDocument/2006/relationships/image" Target="../media/image182.png"/><Relationship Id="rId24" Type="http://schemas.openxmlformats.org/officeDocument/2006/relationships/customXml" Target="../ink/ink195.xml"/><Relationship Id="rId32" Type="http://schemas.openxmlformats.org/officeDocument/2006/relationships/customXml" Target="../ink/ink199.xml"/><Relationship Id="rId37" Type="http://schemas.openxmlformats.org/officeDocument/2006/relationships/image" Target="../media/image194.png"/><Relationship Id="rId5" Type="http://schemas.openxmlformats.org/officeDocument/2006/relationships/image" Target="../media/image1790.png"/><Relationship Id="rId15" Type="http://schemas.openxmlformats.org/officeDocument/2006/relationships/image" Target="../media/image184.png"/><Relationship Id="rId23" Type="http://schemas.openxmlformats.org/officeDocument/2006/relationships/image" Target="../media/image187.png"/><Relationship Id="rId28" Type="http://schemas.openxmlformats.org/officeDocument/2006/relationships/customXml" Target="../ink/ink197.xml"/><Relationship Id="rId36" Type="http://schemas.openxmlformats.org/officeDocument/2006/relationships/customXml" Target="../ink/ink201.xml"/><Relationship Id="rId10" Type="http://schemas.openxmlformats.org/officeDocument/2006/relationships/customXml" Target="../ink/ink188.xml"/><Relationship Id="rId19" Type="http://schemas.openxmlformats.org/officeDocument/2006/relationships/image" Target="../media/image185.png"/><Relationship Id="rId31" Type="http://schemas.openxmlformats.org/officeDocument/2006/relationships/image" Target="../media/image191.png"/><Relationship Id="rId4" Type="http://schemas.openxmlformats.org/officeDocument/2006/relationships/customXml" Target="../ink/ink185.xml"/><Relationship Id="rId9" Type="http://schemas.openxmlformats.org/officeDocument/2006/relationships/image" Target="../media/image181.png"/><Relationship Id="rId14" Type="http://schemas.openxmlformats.org/officeDocument/2006/relationships/customXml" Target="../ink/ink190.xml"/><Relationship Id="rId22" Type="http://schemas.openxmlformats.org/officeDocument/2006/relationships/customXml" Target="../ink/ink194.xml"/><Relationship Id="rId27" Type="http://schemas.openxmlformats.org/officeDocument/2006/relationships/image" Target="../media/image189.png"/><Relationship Id="rId30" Type="http://schemas.openxmlformats.org/officeDocument/2006/relationships/customXml" Target="../ink/ink198.xml"/><Relationship Id="rId35" Type="http://schemas.openxmlformats.org/officeDocument/2006/relationships/image" Target="../media/image193.png"/><Relationship Id="rId8" Type="http://schemas.openxmlformats.org/officeDocument/2006/relationships/customXml" Target="../ink/ink187.xml"/><Relationship Id="rId3" Type="http://schemas.openxmlformats.org/officeDocument/2006/relationships/image" Target="../media/image181.emf"/></Relationships>
</file>

<file path=ppt/slides/_rels/slide4.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customXml" Target="../ink/ink203.xml"/><Relationship Id="rId7" Type="http://schemas.openxmlformats.org/officeDocument/2006/relationships/customXml" Target="../ink/ink205.xml"/><Relationship Id="rId12" Type="http://schemas.openxmlformats.org/officeDocument/2006/relationships/image" Target="../media/image20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97.png"/><Relationship Id="rId11" Type="http://schemas.openxmlformats.org/officeDocument/2006/relationships/customXml" Target="../ink/ink207.xml"/><Relationship Id="rId5" Type="http://schemas.openxmlformats.org/officeDocument/2006/relationships/customXml" Target="../ink/ink204.xml"/><Relationship Id="rId10" Type="http://schemas.openxmlformats.org/officeDocument/2006/relationships/image" Target="../media/image199.png"/><Relationship Id="rId4" Type="http://schemas.openxmlformats.org/officeDocument/2006/relationships/image" Target="../media/image196.png"/><Relationship Id="rId9" Type="http://schemas.openxmlformats.org/officeDocument/2006/relationships/customXml" Target="../ink/ink206.xml"/></Relationships>
</file>

<file path=ppt/slides/_rels/slide5.xml.rels><?xml version="1.0" encoding="UTF-8" standalone="yes"?>
<Relationships xmlns="http://schemas.openxmlformats.org/package/2006/relationships"><Relationship Id="rId13" Type="http://schemas.openxmlformats.org/officeDocument/2006/relationships/customXml" Target="../ink/ink213.xml"/><Relationship Id="rId18" Type="http://schemas.openxmlformats.org/officeDocument/2006/relationships/image" Target="../media/image208.png"/><Relationship Id="rId26" Type="http://schemas.openxmlformats.org/officeDocument/2006/relationships/image" Target="../media/image212.png"/><Relationship Id="rId39" Type="http://schemas.openxmlformats.org/officeDocument/2006/relationships/customXml" Target="../ink/ink226.xml"/><Relationship Id="rId21" Type="http://schemas.openxmlformats.org/officeDocument/2006/relationships/customXml" Target="../ink/ink217.xml"/><Relationship Id="rId34" Type="http://schemas.openxmlformats.org/officeDocument/2006/relationships/image" Target="../media/image216.png"/><Relationship Id="rId42" Type="http://schemas.openxmlformats.org/officeDocument/2006/relationships/image" Target="../media/image220.png"/><Relationship Id="rId47" Type="http://schemas.openxmlformats.org/officeDocument/2006/relationships/customXml" Target="../ink/ink230.xml"/><Relationship Id="rId7" Type="http://schemas.openxmlformats.org/officeDocument/2006/relationships/customXml" Target="../ink/ink210.xml"/><Relationship Id="rId2" Type="http://schemas.openxmlformats.org/officeDocument/2006/relationships/notesSlide" Target="../notesSlides/notesSlide5.xml"/><Relationship Id="rId16" Type="http://schemas.openxmlformats.org/officeDocument/2006/relationships/image" Target="../media/image207.png"/><Relationship Id="rId29" Type="http://schemas.openxmlformats.org/officeDocument/2006/relationships/customXml" Target="../ink/ink221.xml"/><Relationship Id="rId1" Type="http://schemas.openxmlformats.org/officeDocument/2006/relationships/slideLayout" Target="../slideLayouts/slideLayout7.xml"/><Relationship Id="rId6" Type="http://schemas.openxmlformats.org/officeDocument/2006/relationships/image" Target="../media/image202.png"/><Relationship Id="rId11" Type="http://schemas.openxmlformats.org/officeDocument/2006/relationships/customXml" Target="../ink/ink212.xml"/><Relationship Id="rId24" Type="http://schemas.openxmlformats.org/officeDocument/2006/relationships/image" Target="../media/image211.png"/><Relationship Id="rId32" Type="http://schemas.openxmlformats.org/officeDocument/2006/relationships/image" Target="../media/image215.png"/><Relationship Id="rId37" Type="http://schemas.openxmlformats.org/officeDocument/2006/relationships/customXml" Target="../ink/ink225.xml"/><Relationship Id="rId40" Type="http://schemas.openxmlformats.org/officeDocument/2006/relationships/image" Target="../media/image219.png"/><Relationship Id="rId45" Type="http://schemas.openxmlformats.org/officeDocument/2006/relationships/customXml" Target="../ink/ink229.xml"/><Relationship Id="rId5" Type="http://schemas.openxmlformats.org/officeDocument/2006/relationships/customXml" Target="../ink/ink209.xml"/><Relationship Id="rId15" Type="http://schemas.openxmlformats.org/officeDocument/2006/relationships/customXml" Target="../ink/ink214.xml"/><Relationship Id="rId23" Type="http://schemas.openxmlformats.org/officeDocument/2006/relationships/customXml" Target="../ink/ink218.xml"/><Relationship Id="rId28" Type="http://schemas.openxmlformats.org/officeDocument/2006/relationships/image" Target="../media/image213.png"/><Relationship Id="rId36" Type="http://schemas.openxmlformats.org/officeDocument/2006/relationships/image" Target="../media/image217.png"/><Relationship Id="rId10" Type="http://schemas.openxmlformats.org/officeDocument/2006/relationships/image" Target="../media/image204.png"/><Relationship Id="rId19" Type="http://schemas.openxmlformats.org/officeDocument/2006/relationships/customXml" Target="../ink/ink216.xml"/><Relationship Id="rId31" Type="http://schemas.openxmlformats.org/officeDocument/2006/relationships/customXml" Target="../ink/ink222.xml"/><Relationship Id="rId44" Type="http://schemas.openxmlformats.org/officeDocument/2006/relationships/image" Target="../media/image221.png"/><Relationship Id="rId4" Type="http://schemas.openxmlformats.org/officeDocument/2006/relationships/image" Target="../media/image201.png"/><Relationship Id="rId9" Type="http://schemas.openxmlformats.org/officeDocument/2006/relationships/customXml" Target="../ink/ink211.xml"/><Relationship Id="rId14" Type="http://schemas.openxmlformats.org/officeDocument/2006/relationships/image" Target="../media/image206.png"/><Relationship Id="rId22" Type="http://schemas.openxmlformats.org/officeDocument/2006/relationships/image" Target="../media/image210.png"/><Relationship Id="rId27" Type="http://schemas.openxmlformats.org/officeDocument/2006/relationships/customXml" Target="../ink/ink220.xml"/><Relationship Id="rId30" Type="http://schemas.openxmlformats.org/officeDocument/2006/relationships/image" Target="../media/image214.png"/><Relationship Id="rId35" Type="http://schemas.openxmlformats.org/officeDocument/2006/relationships/customXml" Target="../ink/ink224.xml"/><Relationship Id="rId43" Type="http://schemas.openxmlformats.org/officeDocument/2006/relationships/customXml" Target="../ink/ink228.xml"/><Relationship Id="rId48" Type="http://schemas.openxmlformats.org/officeDocument/2006/relationships/image" Target="../media/image223.png"/><Relationship Id="rId8" Type="http://schemas.openxmlformats.org/officeDocument/2006/relationships/image" Target="../media/image203.png"/><Relationship Id="rId3" Type="http://schemas.openxmlformats.org/officeDocument/2006/relationships/customXml" Target="../ink/ink208.xml"/><Relationship Id="rId12" Type="http://schemas.openxmlformats.org/officeDocument/2006/relationships/image" Target="../media/image205.png"/><Relationship Id="rId17" Type="http://schemas.openxmlformats.org/officeDocument/2006/relationships/customXml" Target="../ink/ink215.xml"/><Relationship Id="rId25" Type="http://schemas.openxmlformats.org/officeDocument/2006/relationships/customXml" Target="../ink/ink219.xml"/><Relationship Id="rId33" Type="http://schemas.openxmlformats.org/officeDocument/2006/relationships/customXml" Target="../ink/ink223.xml"/><Relationship Id="rId38" Type="http://schemas.openxmlformats.org/officeDocument/2006/relationships/image" Target="../media/image218.png"/><Relationship Id="rId46" Type="http://schemas.openxmlformats.org/officeDocument/2006/relationships/image" Target="../media/image222.png"/><Relationship Id="rId20" Type="http://schemas.openxmlformats.org/officeDocument/2006/relationships/image" Target="../media/image209.png"/><Relationship Id="rId41" Type="http://schemas.openxmlformats.org/officeDocument/2006/relationships/customXml" Target="../ink/ink22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17" Type="http://schemas.openxmlformats.org/officeDocument/2006/relationships/customXml" Target="../ink/ink288.xml"/><Relationship Id="rId21" Type="http://schemas.openxmlformats.org/officeDocument/2006/relationships/customXml" Target="../ink/ink239.xml"/><Relationship Id="rId63" Type="http://schemas.openxmlformats.org/officeDocument/2006/relationships/customXml" Target="../ink/ink260.xml"/><Relationship Id="rId159" Type="http://schemas.openxmlformats.org/officeDocument/2006/relationships/image" Target="../media/image301.png"/><Relationship Id="rId170" Type="http://schemas.openxmlformats.org/officeDocument/2006/relationships/customXml" Target="../ink/ink315.xml"/><Relationship Id="rId226" Type="http://schemas.openxmlformats.org/officeDocument/2006/relationships/image" Target="../media/image334.png"/><Relationship Id="rId268" Type="http://schemas.openxmlformats.org/officeDocument/2006/relationships/image" Target="../media/image355.png"/><Relationship Id="rId32" Type="http://schemas.openxmlformats.org/officeDocument/2006/relationships/image" Target="../media/image239.png"/><Relationship Id="rId74" Type="http://schemas.openxmlformats.org/officeDocument/2006/relationships/image" Target="../media/image260.png"/><Relationship Id="rId128" Type="http://schemas.openxmlformats.org/officeDocument/2006/relationships/image" Target="../media/image286.png"/><Relationship Id="rId5" Type="http://schemas.openxmlformats.org/officeDocument/2006/relationships/customXml" Target="../ink/ink231.xml"/><Relationship Id="rId181" Type="http://schemas.openxmlformats.org/officeDocument/2006/relationships/image" Target="../media/image312.png"/><Relationship Id="rId237" Type="http://schemas.openxmlformats.org/officeDocument/2006/relationships/customXml" Target="../ink/ink349.xml"/><Relationship Id="rId258" Type="http://schemas.openxmlformats.org/officeDocument/2006/relationships/image" Target="../media/image350.png"/><Relationship Id="rId279" Type="http://schemas.openxmlformats.org/officeDocument/2006/relationships/customXml" Target="../ink/ink370.xml"/><Relationship Id="rId22" Type="http://schemas.openxmlformats.org/officeDocument/2006/relationships/image" Target="../media/image234.png"/><Relationship Id="rId43" Type="http://schemas.openxmlformats.org/officeDocument/2006/relationships/customXml" Target="../ink/ink250.xml"/><Relationship Id="rId64" Type="http://schemas.openxmlformats.org/officeDocument/2006/relationships/image" Target="../media/image255.png"/><Relationship Id="rId118" Type="http://schemas.openxmlformats.org/officeDocument/2006/relationships/image" Target="../media/image281.png"/><Relationship Id="rId139" Type="http://schemas.openxmlformats.org/officeDocument/2006/relationships/customXml" Target="../ink/ink299.xml"/><Relationship Id="rId85" Type="http://schemas.openxmlformats.org/officeDocument/2006/relationships/customXml" Target="../ink/ink271.xml"/><Relationship Id="rId150" Type="http://schemas.openxmlformats.org/officeDocument/2006/relationships/customXml" Target="../ink/ink305.xml"/><Relationship Id="rId171" Type="http://schemas.openxmlformats.org/officeDocument/2006/relationships/image" Target="../media/image307.png"/><Relationship Id="rId192" Type="http://schemas.openxmlformats.org/officeDocument/2006/relationships/customXml" Target="../ink/ink326.xml"/><Relationship Id="rId206" Type="http://schemas.openxmlformats.org/officeDocument/2006/relationships/image" Target="../media/image324.png"/><Relationship Id="rId227" Type="http://schemas.openxmlformats.org/officeDocument/2006/relationships/customXml" Target="../ink/ink344.xml"/><Relationship Id="rId248" Type="http://schemas.openxmlformats.org/officeDocument/2006/relationships/image" Target="../media/image345.png"/><Relationship Id="rId269" Type="http://schemas.openxmlformats.org/officeDocument/2006/relationships/customXml" Target="../ink/ink365.xml"/><Relationship Id="rId12" Type="http://schemas.openxmlformats.org/officeDocument/2006/relationships/image" Target="../media/image229.png"/><Relationship Id="rId33" Type="http://schemas.openxmlformats.org/officeDocument/2006/relationships/customXml" Target="../ink/ink245.xml"/><Relationship Id="rId108" Type="http://schemas.openxmlformats.org/officeDocument/2006/relationships/customXml" Target="../ink/ink283.xml"/><Relationship Id="rId129" Type="http://schemas.openxmlformats.org/officeDocument/2006/relationships/customXml" Target="../ink/ink294.xml"/><Relationship Id="rId280" Type="http://schemas.openxmlformats.org/officeDocument/2006/relationships/image" Target="../media/image361.png"/><Relationship Id="rId54" Type="http://schemas.openxmlformats.org/officeDocument/2006/relationships/image" Target="../media/image250.png"/><Relationship Id="rId75" Type="http://schemas.openxmlformats.org/officeDocument/2006/relationships/customXml" Target="../ink/ink266.xml"/><Relationship Id="rId96" Type="http://schemas.openxmlformats.org/officeDocument/2006/relationships/image" Target="../media/image271.png"/><Relationship Id="rId140" Type="http://schemas.openxmlformats.org/officeDocument/2006/relationships/image" Target="../media/image292.png"/><Relationship Id="rId161" Type="http://schemas.openxmlformats.org/officeDocument/2006/relationships/image" Target="../media/image302.png"/><Relationship Id="rId182" Type="http://schemas.openxmlformats.org/officeDocument/2006/relationships/customXml" Target="../ink/ink321.xml"/><Relationship Id="rId217" Type="http://schemas.openxmlformats.org/officeDocument/2006/relationships/customXml" Target="../ink/ink339.xml"/><Relationship Id="rId6" Type="http://schemas.openxmlformats.org/officeDocument/2006/relationships/image" Target="../media/image226.png"/><Relationship Id="rId238" Type="http://schemas.openxmlformats.org/officeDocument/2006/relationships/image" Target="../media/image340.png"/><Relationship Id="rId259" Type="http://schemas.openxmlformats.org/officeDocument/2006/relationships/customXml" Target="../ink/ink360.xml"/><Relationship Id="rId23" Type="http://schemas.openxmlformats.org/officeDocument/2006/relationships/customXml" Target="../ink/ink240.xml"/><Relationship Id="rId119" Type="http://schemas.openxmlformats.org/officeDocument/2006/relationships/customXml" Target="../ink/ink289.xml"/><Relationship Id="rId270" Type="http://schemas.openxmlformats.org/officeDocument/2006/relationships/image" Target="../media/image356.png"/><Relationship Id="rId44" Type="http://schemas.openxmlformats.org/officeDocument/2006/relationships/image" Target="../media/image245.png"/><Relationship Id="rId65" Type="http://schemas.openxmlformats.org/officeDocument/2006/relationships/customXml" Target="../ink/ink261.xml"/><Relationship Id="rId86" Type="http://schemas.openxmlformats.org/officeDocument/2006/relationships/image" Target="../media/image266.png"/><Relationship Id="rId130" Type="http://schemas.openxmlformats.org/officeDocument/2006/relationships/image" Target="../media/image287.png"/><Relationship Id="rId151" Type="http://schemas.openxmlformats.org/officeDocument/2006/relationships/image" Target="../media/image297.png"/><Relationship Id="rId172" Type="http://schemas.openxmlformats.org/officeDocument/2006/relationships/customXml" Target="../ink/ink316.xml"/><Relationship Id="rId193" Type="http://schemas.openxmlformats.org/officeDocument/2006/relationships/image" Target="../media/image318.png"/><Relationship Id="rId207" Type="http://schemas.openxmlformats.org/officeDocument/2006/relationships/customXml" Target="../ink/ink334.xml"/><Relationship Id="rId228" Type="http://schemas.openxmlformats.org/officeDocument/2006/relationships/image" Target="../media/image335.png"/><Relationship Id="rId249" Type="http://schemas.openxmlformats.org/officeDocument/2006/relationships/customXml" Target="../ink/ink355.xml"/><Relationship Id="rId13" Type="http://schemas.openxmlformats.org/officeDocument/2006/relationships/customXml" Target="../ink/ink235.xml"/><Relationship Id="rId109" Type="http://schemas.openxmlformats.org/officeDocument/2006/relationships/image" Target="../media/image277.png"/><Relationship Id="rId260" Type="http://schemas.openxmlformats.org/officeDocument/2006/relationships/image" Target="../media/image351.png"/><Relationship Id="rId34" Type="http://schemas.openxmlformats.org/officeDocument/2006/relationships/image" Target="../media/image240.png"/><Relationship Id="rId55" Type="http://schemas.openxmlformats.org/officeDocument/2006/relationships/customXml" Target="../ink/ink256.xml"/><Relationship Id="rId76" Type="http://schemas.openxmlformats.org/officeDocument/2006/relationships/image" Target="../media/image261.png"/><Relationship Id="rId97" Type="http://schemas.openxmlformats.org/officeDocument/2006/relationships/customXml" Target="../ink/ink277.xml"/><Relationship Id="rId120" Type="http://schemas.openxmlformats.org/officeDocument/2006/relationships/image" Target="../media/image282.png"/><Relationship Id="rId141" Type="http://schemas.openxmlformats.org/officeDocument/2006/relationships/customXml" Target="../ink/ink300.xml"/><Relationship Id="rId7" Type="http://schemas.openxmlformats.org/officeDocument/2006/relationships/customXml" Target="../ink/ink232.xml"/><Relationship Id="rId162" Type="http://schemas.openxmlformats.org/officeDocument/2006/relationships/customXml" Target="../ink/ink311.xml"/><Relationship Id="rId183" Type="http://schemas.openxmlformats.org/officeDocument/2006/relationships/image" Target="../media/image313.png"/><Relationship Id="rId218" Type="http://schemas.openxmlformats.org/officeDocument/2006/relationships/image" Target="../media/image330.png"/><Relationship Id="rId239" Type="http://schemas.openxmlformats.org/officeDocument/2006/relationships/customXml" Target="../ink/ink350.xml"/><Relationship Id="rId250" Type="http://schemas.openxmlformats.org/officeDocument/2006/relationships/image" Target="../media/image346.png"/><Relationship Id="rId271" Type="http://schemas.openxmlformats.org/officeDocument/2006/relationships/customXml" Target="../ink/ink366.xml"/><Relationship Id="rId24" Type="http://schemas.openxmlformats.org/officeDocument/2006/relationships/image" Target="../media/image235.png"/><Relationship Id="rId45" Type="http://schemas.openxmlformats.org/officeDocument/2006/relationships/customXml" Target="../ink/ink251.xml"/><Relationship Id="rId66" Type="http://schemas.openxmlformats.org/officeDocument/2006/relationships/image" Target="../media/image256.png"/><Relationship Id="rId87" Type="http://schemas.openxmlformats.org/officeDocument/2006/relationships/customXml" Target="../ink/ink272.xml"/><Relationship Id="rId110" Type="http://schemas.openxmlformats.org/officeDocument/2006/relationships/customXml" Target="../ink/ink284.xml"/><Relationship Id="rId131" Type="http://schemas.openxmlformats.org/officeDocument/2006/relationships/customXml" Target="../ink/ink295.xml"/><Relationship Id="rId152" Type="http://schemas.openxmlformats.org/officeDocument/2006/relationships/customXml" Target="../ink/ink306.xml"/><Relationship Id="rId173" Type="http://schemas.openxmlformats.org/officeDocument/2006/relationships/image" Target="../media/image308.png"/><Relationship Id="rId194" Type="http://schemas.openxmlformats.org/officeDocument/2006/relationships/customXml" Target="../ink/ink327.xml"/><Relationship Id="rId208" Type="http://schemas.openxmlformats.org/officeDocument/2006/relationships/image" Target="../media/image325.png"/><Relationship Id="rId229" Type="http://schemas.openxmlformats.org/officeDocument/2006/relationships/customXml" Target="../ink/ink345.xml"/><Relationship Id="rId240" Type="http://schemas.openxmlformats.org/officeDocument/2006/relationships/image" Target="../media/image341.png"/><Relationship Id="rId261" Type="http://schemas.openxmlformats.org/officeDocument/2006/relationships/customXml" Target="../ink/ink361.xml"/><Relationship Id="rId14" Type="http://schemas.openxmlformats.org/officeDocument/2006/relationships/image" Target="../media/image230.png"/><Relationship Id="rId35" Type="http://schemas.openxmlformats.org/officeDocument/2006/relationships/customXml" Target="../ink/ink246.xml"/><Relationship Id="rId56" Type="http://schemas.openxmlformats.org/officeDocument/2006/relationships/image" Target="../media/image251.png"/><Relationship Id="rId77" Type="http://schemas.openxmlformats.org/officeDocument/2006/relationships/customXml" Target="../ink/ink267.xml"/><Relationship Id="rId100" Type="http://schemas.openxmlformats.org/officeDocument/2006/relationships/customXml" Target="../ink/ink279.xml"/><Relationship Id="rId8" Type="http://schemas.openxmlformats.org/officeDocument/2006/relationships/image" Target="../media/image227.png"/><Relationship Id="rId98" Type="http://schemas.openxmlformats.org/officeDocument/2006/relationships/customXml" Target="../ink/ink278.xml"/><Relationship Id="rId121" Type="http://schemas.openxmlformats.org/officeDocument/2006/relationships/customXml" Target="../ink/ink290.xml"/><Relationship Id="rId142" Type="http://schemas.openxmlformats.org/officeDocument/2006/relationships/image" Target="../media/image293.png"/><Relationship Id="rId163" Type="http://schemas.openxmlformats.org/officeDocument/2006/relationships/image" Target="../media/image303.png"/><Relationship Id="rId184" Type="http://schemas.openxmlformats.org/officeDocument/2006/relationships/customXml" Target="../ink/ink322.xml"/><Relationship Id="rId219" Type="http://schemas.openxmlformats.org/officeDocument/2006/relationships/customXml" Target="../ink/ink340.xml"/><Relationship Id="rId230" Type="http://schemas.openxmlformats.org/officeDocument/2006/relationships/image" Target="../media/image336.png"/><Relationship Id="rId251" Type="http://schemas.openxmlformats.org/officeDocument/2006/relationships/customXml" Target="../ink/ink356.xml"/><Relationship Id="rId25" Type="http://schemas.openxmlformats.org/officeDocument/2006/relationships/customXml" Target="../ink/ink241.xml"/><Relationship Id="rId46" Type="http://schemas.openxmlformats.org/officeDocument/2006/relationships/image" Target="../media/image246.png"/><Relationship Id="rId67" Type="http://schemas.openxmlformats.org/officeDocument/2006/relationships/customXml" Target="../ink/ink262.xml"/><Relationship Id="rId272" Type="http://schemas.openxmlformats.org/officeDocument/2006/relationships/image" Target="../media/image357.png"/><Relationship Id="rId88" Type="http://schemas.openxmlformats.org/officeDocument/2006/relationships/image" Target="../media/image267.png"/><Relationship Id="rId111" Type="http://schemas.openxmlformats.org/officeDocument/2006/relationships/image" Target="../media/image278.png"/><Relationship Id="rId132" Type="http://schemas.openxmlformats.org/officeDocument/2006/relationships/image" Target="../media/image288.png"/><Relationship Id="rId153" Type="http://schemas.openxmlformats.org/officeDocument/2006/relationships/image" Target="../media/image298.png"/><Relationship Id="rId174" Type="http://schemas.openxmlformats.org/officeDocument/2006/relationships/customXml" Target="../ink/ink317.xml"/><Relationship Id="rId195" Type="http://schemas.openxmlformats.org/officeDocument/2006/relationships/image" Target="../media/image319.png"/><Relationship Id="rId209" Type="http://schemas.openxmlformats.org/officeDocument/2006/relationships/customXml" Target="../ink/ink335.xml"/><Relationship Id="rId220" Type="http://schemas.openxmlformats.org/officeDocument/2006/relationships/image" Target="../media/image331.png"/><Relationship Id="rId241" Type="http://schemas.openxmlformats.org/officeDocument/2006/relationships/customXml" Target="../ink/ink351.xml"/><Relationship Id="rId15" Type="http://schemas.openxmlformats.org/officeDocument/2006/relationships/customXml" Target="../ink/ink236.xml"/><Relationship Id="rId36" Type="http://schemas.openxmlformats.org/officeDocument/2006/relationships/image" Target="../media/image241.png"/><Relationship Id="rId57" Type="http://schemas.openxmlformats.org/officeDocument/2006/relationships/customXml" Target="../ink/ink257.xml"/><Relationship Id="rId262" Type="http://schemas.openxmlformats.org/officeDocument/2006/relationships/image" Target="../media/image352.png"/><Relationship Id="rId78" Type="http://schemas.openxmlformats.org/officeDocument/2006/relationships/image" Target="../media/image262.png"/><Relationship Id="rId99" Type="http://schemas.openxmlformats.org/officeDocument/2006/relationships/image" Target="../media/image272.png"/><Relationship Id="rId101" Type="http://schemas.openxmlformats.org/officeDocument/2006/relationships/image" Target="../media/image273.png"/><Relationship Id="rId122" Type="http://schemas.openxmlformats.org/officeDocument/2006/relationships/image" Target="../media/image283.png"/><Relationship Id="rId143" Type="http://schemas.openxmlformats.org/officeDocument/2006/relationships/customXml" Target="../ink/ink301.xml"/><Relationship Id="rId164" Type="http://schemas.openxmlformats.org/officeDocument/2006/relationships/customXml" Target="../ink/ink312.xml"/><Relationship Id="rId185" Type="http://schemas.openxmlformats.org/officeDocument/2006/relationships/image" Target="../media/image314.png"/><Relationship Id="rId9" Type="http://schemas.openxmlformats.org/officeDocument/2006/relationships/customXml" Target="../ink/ink233.xml"/><Relationship Id="rId210" Type="http://schemas.openxmlformats.org/officeDocument/2006/relationships/image" Target="../media/image326.png"/><Relationship Id="rId26" Type="http://schemas.openxmlformats.org/officeDocument/2006/relationships/image" Target="../media/image236.png"/><Relationship Id="rId231" Type="http://schemas.openxmlformats.org/officeDocument/2006/relationships/customXml" Target="../ink/ink346.xml"/><Relationship Id="rId252" Type="http://schemas.openxmlformats.org/officeDocument/2006/relationships/image" Target="../media/image347.png"/><Relationship Id="rId273" Type="http://schemas.openxmlformats.org/officeDocument/2006/relationships/customXml" Target="../ink/ink367.xml"/><Relationship Id="rId47" Type="http://schemas.openxmlformats.org/officeDocument/2006/relationships/customXml" Target="../ink/ink252.xml"/><Relationship Id="rId68" Type="http://schemas.openxmlformats.org/officeDocument/2006/relationships/image" Target="../media/image257.png"/><Relationship Id="rId89" Type="http://schemas.openxmlformats.org/officeDocument/2006/relationships/customXml" Target="../ink/ink273.xml"/><Relationship Id="rId112" Type="http://schemas.openxmlformats.org/officeDocument/2006/relationships/customXml" Target="../ink/ink285.xml"/><Relationship Id="rId133" Type="http://schemas.openxmlformats.org/officeDocument/2006/relationships/customXml" Target="../ink/ink296.xml"/><Relationship Id="rId154" Type="http://schemas.openxmlformats.org/officeDocument/2006/relationships/customXml" Target="../ink/ink307.xml"/><Relationship Id="rId175" Type="http://schemas.openxmlformats.org/officeDocument/2006/relationships/image" Target="../media/image309.png"/><Relationship Id="rId196" Type="http://schemas.openxmlformats.org/officeDocument/2006/relationships/customXml" Target="../ink/ink328.xml"/><Relationship Id="rId200" Type="http://schemas.openxmlformats.org/officeDocument/2006/relationships/image" Target="../media/image321.png"/><Relationship Id="rId16" Type="http://schemas.openxmlformats.org/officeDocument/2006/relationships/image" Target="../media/image231.png"/><Relationship Id="rId221" Type="http://schemas.openxmlformats.org/officeDocument/2006/relationships/customXml" Target="../ink/ink341.xml"/><Relationship Id="rId242" Type="http://schemas.openxmlformats.org/officeDocument/2006/relationships/image" Target="../media/image342.png"/><Relationship Id="rId263" Type="http://schemas.openxmlformats.org/officeDocument/2006/relationships/customXml" Target="../ink/ink362.xml"/><Relationship Id="rId37" Type="http://schemas.openxmlformats.org/officeDocument/2006/relationships/customXml" Target="../ink/ink247.xml"/><Relationship Id="rId58" Type="http://schemas.openxmlformats.org/officeDocument/2006/relationships/image" Target="../media/image252.png"/><Relationship Id="rId79" Type="http://schemas.openxmlformats.org/officeDocument/2006/relationships/customXml" Target="../ink/ink268.xml"/><Relationship Id="rId102" Type="http://schemas.openxmlformats.org/officeDocument/2006/relationships/customXml" Target="../ink/ink280.xml"/><Relationship Id="rId123" Type="http://schemas.openxmlformats.org/officeDocument/2006/relationships/customXml" Target="../ink/ink291.xml"/><Relationship Id="rId144" Type="http://schemas.openxmlformats.org/officeDocument/2006/relationships/image" Target="../media/image294.png"/><Relationship Id="rId90" Type="http://schemas.openxmlformats.org/officeDocument/2006/relationships/image" Target="../media/image268.png"/><Relationship Id="rId165" Type="http://schemas.openxmlformats.org/officeDocument/2006/relationships/image" Target="../media/image304.png"/><Relationship Id="rId186" Type="http://schemas.openxmlformats.org/officeDocument/2006/relationships/customXml" Target="../ink/ink323.xml"/><Relationship Id="rId211" Type="http://schemas.openxmlformats.org/officeDocument/2006/relationships/customXml" Target="../ink/ink336.xml"/><Relationship Id="rId232" Type="http://schemas.openxmlformats.org/officeDocument/2006/relationships/image" Target="../media/image337.png"/><Relationship Id="rId253" Type="http://schemas.openxmlformats.org/officeDocument/2006/relationships/customXml" Target="../ink/ink357.xml"/><Relationship Id="rId274" Type="http://schemas.openxmlformats.org/officeDocument/2006/relationships/image" Target="../media/image358.png"/><Relationship Id="rId27" Type="http://schemas.openxmlformats.org/officeDocument/2006/relationships/customXml" Target="../ink/ink242.xml"/><Relationship Id="rId48" Type="http://schemas.openxmlformats.org/officeDocument/2006/relationships/image" Target="../media/image247.png"/><Relationship Id="rId69" Type="http://schemas.openxmlformats.org/officeDocument/2006/relationships/customXml" Target="../ink/ink263.xml"/><Relationship Id="rId113" Type="http://schemas.openxmlformats.org/officeDocument/2006/relationships/image" Target="../media/image279.png"/><Relationship Id="rId134" Type="http://schemas.openxmlformats.org/officeDocument/2006/relationships/image" Target="../media/image289.png"/><Relationship Id="rId80" Type="http://schemas.openxmlformats.org/officeDocument/2006/relationships/image" Target="../media/image263.png"/><Relationship Id="rId155" Type="http://schemas.openxmlformats.org/officeDocument/2006/relationships/image" Target="../media/image299.png"/><Relationship Id="rId176" Type="http://schemas.openxmlformats.org/officeDocument/2006/relationships/customXml" Target="../ink/ink318.xml"/><Relationship Id="rId197" Type="http://schemas.openxmlformats.org/officeDocument/2006/relationships/customXml" Target="../ink/ink329.xml"/><Relationship Id="rId201" Type="http://schemas.openxmlformats.org/officeDocument/2006/relationships/customXml" Target="../ink/ink331.xml"/><Relationship Id="rId222" Type="http://schemas.openxmlformats.org/officeDocument/2006/relationships/image" Target="../media/image332.png"/><Relationship Id="rId243" Type="http://schemas.openxmlformats.org/officeDocument/2006/relationships/customXml" Target="../ink/ink352.xml"/><Relationship Id="rId264" Type="http://schemas.openxmlformats.org/officeDocument/2006/relationships/image" Target="../media/image353.png"/><Relationship Id="rId17" Type="http://schemas.openxmlformats.org/officeDocument/2006/relationships/customXml" Target="../ink/ink237.xml"/><Relationship Id="rId38" Type="http://schemas.openxmlformats.org/officeDocument/2006/relationships/image" Target="../media/image242.png"/><Relationship Id="rId59" Type="http://schemas.openxmlformats.org/officeDocument/2006/relationships/customXml" Target="../ink/ink258.xml"/><Relationship Id="rId103" Type="http://schemas.openxmlformats.org/officeDocument/2006/relationships/image" Target="../media/image274.png"/><Relationship Id="rId124" Type="http://schemas.openxmlformats.org/officeDocument/2006/relationships/image" Target="../media/image284.png"/><Relationship Id="rId70" Type="http://schemas.openxmlformats.org/officeDocument/2006/relationships/image" Target="../media/image258.png"/><Relationship Id="rId91" Type="http://schemas.openxmlformats.org/officeDocument/2006/relationships/customXml" Target="../ink/ink274.xml"/><Relationship Id="rId145" Type="http://schemas.openxmlformats.org/officeDocument/2006/relationships/customXml" Target="../ink/ink302.xml"/><Relationship Id="rId166" Type="http://schemas.openxmlformats.org/officeDocument/2006/relationships/customXml" Target="../ink/ink313.xml"/><Relationship Id="rId187" Type="http://schemas.openxmlformats.org/officeDocument/2006/relationships/image" Target="../media/image315.png"/><Relationship Id="rId1" Type="http://schemas.openxmlformats.org/officeDocument/2006/relationships/slideLayout" Target="../slideLayouts/slideLayout7.xml"/><Relationship Id="rId212" Type="http://schemas.openxmlformats.org/officeDocument/2006/relationships/image" Target="../media/image327.png"/><Relationship Id="rId233" Type="http://schemas.openxmlformats.org/officeDocument/2006/relationships/customXml" Target="../ink/ink347.xml"/><Relationship Id="rId254" Type="http://schemas.openxmlformats.org/officeDocument/2006/relationships/image" Target="../media/image348.png"/><Relationship Id="rId28" Type="http://schemas.openxmlformats.org/officeDocument/2006/relationships/image" Target="../media/image237.png"/><Relationship Id="rId49" Type="http://schemas.openxmlformats.org/officeDocument/2006/relationships/customXml" Target="../ink/ink253.xml"/><Relationship Id="rId114" Type="http://schemas.openxmlformats.org/officeDocument/2006/relationships/customXml" Target="../ink/ink286.xml"/><Relationship Id="rId275" Type="http://schemas.openxmlformats.org/officeDocument/2006/relationships/customXml" Target="../ink/ink368.xml"/><Relationship Id="rId60" Type="http://schemas.openxmlformats.org/officeDocument/2006/relationships/image" Target="../media/image253.png"/><Relationship Id="rId81" Type="http://schemas.openxmlformats.org/officeDocument/2006/relationships/customXml" Target="../ink/ink269.xml"/><Relationship Id="rId135" Type="http://schemas.openxmlformats.org/officeDocument/2006/relationships/customXml" Target="../ink/ink297.xml"/><Relationship Id="rId156" Type="http://schemas.openxmlformats.org/officeDocument/2006/relationships/customXml" Target="../ink/ink308.xml"/><Relationship Id="rId177" Type="http://schemas.openxmlformats.org/officeDocument/2006/relationships/image" Target="../media/image310.png"/><Relationship Id="rId198" Type="http://schemas.openxmlformats.org/officeDocument/2006/relationships/image" Target="../media/image320.png"/><Relationship Id="rId202" Type="http://schemas.openxmlformats.org/officeDocument/2006/relationships/image" Target="../media/image322.png"/><Relationship Id="rId223" Type="http://schemas.openxmlformats.org/officeDocument/2006/relationships/customXml" Target="../ink/ink342.xml"/><Relationship Id="rId244" Type="http://schemas.openxmlformats.org/officeDocument/2006/relationships/image" Target="../media/image343.png"/><Relationship Id="rId18" Type="http://schemas.openxmlformats.org/officeDocument/2006/relationships/image" Target="../media/image232.png"/><Relationship Id="rId39" Type="http://schemas.openxmlformats.org/officeDocument/2006/relationships/customXml" Target="../ink/ink248.xml"/><Relationship Id="rId265" Type="http://schemas.openxmlformats.org/officeDocument/2006/relationships/customXml" Target="../ink/ink363.xml"/><Relationship Id="rId50" Type="http://schemas.openxmlformats.org/officeDocument/2006/relationships/image" Target="../media/image248.png"/><Relationship Id="rId104" Type="http://schemas.openxmlformats.org/officeDocument/2006/relationships/customXml" Target="../ink/ink281.xml"/><Relationship Id="rId125" Type="http://schemas.openxmlformats.org/officeDocument/2006/relationships/customXml" Target="../ink/ink292.xml"/><Relationship Id="rId146" Type="http://schemas.openxmlformats.org/officeDocument/2006/relationships/image" Target="../media/image295.png"/><Relationship Id="rId167" Type="http://schemas.openxmlformats.org/officeDocument/2006/relationships/image" Target="../media/image305.png"/><Relationship Id="rId188" Type="http://schemas.openxmlformats.org/officeDocument/2006/relationships/customXml" Target="../ink/ink324.xml"/><Relationship Id="rId71" Type="http://schemas.openxmlformats.org/officeDocument/2006/relationships/customXml" Target="../ink/ink264.xml"/><Relationship Id="rId92" Type="http://schemas.openxmlformats.org/officeDocument/2006/relationships/image" Target="../media/image269.png"/><Relationship Id="rId213" Type="http://schemas.openxmlformats.org/officeDocument/2006/relationships/customXml" Target="../ink/ink337.xml"/><Relationship Id="rId234" Type="http://schemas.openxmlformats.org/officeDocument/2006/relationships/image" Target="../media/image338.png"/><Relationship Id="rId2" Type="http://schemas.openxmlformats.org/officeDocument/2006/relationships/notesSlide" Target="../notesSlides/notesSlide8.xml"/><Relationship Id="rId29" Type="http://schemas.openxmlformats.org/officeDocument/2006/relationships/customXml" Target="../ink/ink243.xml"/><Relationship Id="rId255" Type="http://schemas.openxmlformats.org/officeDocument/2006/relationships/customXml" Target="../ink/ink358.xml"/><Relationship Id="rId276" Type="http://schemas.openxmlformats.org/officeDocument/2006/relationships/image" Target="../media/image359.png"/><Relationship Id="rId40" Type="http://schemas.openxmlformats.org/officeDocument/2006/relationships/image" Target="../media/image243.png"/><Relationship Id="rId115" Type="http://schemas.openxmlformats.org/officeDocument/2006/relationships/customXml" Target="../ink/ink287.xml"/><Relationship Id="rId136" Type="http://schemas.openxmlformats.org/officeDocument/2006/relationships/image" Target="../media/image290.png"/><Relationship Id="rId157" Type="http://schemas.openxmlformats.org/officeDocument/2006/relationships/image" Target="../media/image300.png"/><Relationship Id="rId178" Type="http://schemas.openxmlformats.org/officeDocument/2006/relationships/customXml" Target="../ink/ink319.xml"/><Relationship Id="rId61" Type="http://schemas.openxmlformats.org/officeDocument/2006/relationships/customXml" Target="../ink/ink259.xml"/><Relationship Id="rId82" Type="http://schemas.openxmlformats.org/officeDocument/2006/relationships/image" Target="../media/image264.png"/><Relationship Id="rId199" Type="http://schemas.openxmlformats.org/officeDocument/2006/relationships/customXml" Target="../ink/ink330.xml"/><Relationship Id="rId203" Type="http://schemas.openxmlformats.org/officeDocument/2006/relationships/customXml" Target="../ink/ink332.xml"/><Relationship Id="rId19" Type="http://schemas.openxmlformats.org/officeDocument/2006/relationships/customXml" Target="../ink/ink238.xml"/><Relationship Id="rId224" Type="http://schemas.openxmlformats.org/officeDocument/2006/relationships/image" Target="../media/image333.png"/><Relationship Id="rId245" Type="http://schemas.openxmlformats.org/officeDocument/2006/relationships/customXml" Target="../ink/ink353.xml"/><Relationship Id="rId266" Type="http://schemas.openxmlformats.org/officeDocument/2006/relationships/image" Target="../media/image354.png"/><Relationship Id="rId30" Type="http://schemas.openxmlformats.org/officeDocument/2006/relationships/image" Target="../media/image238.png"/><Relationship Id="rId105" Type="http://schemas.openxmlformats.org/officeDocument/2006/relationships/image" Target="../media/image275.png"/><Relationship Id="rId126" Type="http://schemas.openxmlformats.org/officeDocument/2006/relationships/image" Target="../media/image285.png"/><Relationship Id="rId147" Type="http://schemas.openxmlformats.org/officeDocument/2006/relationships/customXml" Target="../ink/ink303.xml"/><Relationship Id="rId168" Type="http://schemas.openxmlformats.org/officeDocument/2006/relationships/customXml" Target="../ink/ink314.xml"/><Relationship Id="rId51" Type="http://schemas.openxmlformats.org/officeDocument/2006/relationships/customXml" Target="../ink/ink254.xml"/><Relationship Id="rId72" Type="http://schemas.openxmlformats.org/officeDocument/2006/relationships/image" Target="../media/image259.png"/><Relationship Id="rId93" Type="http://schemas.openxmlformats.org/officeDocument/2006/relationships/customXml" Target="../ink/ink275.xml"/><Relationship Id="rId189" Type="http://schemas.openxmlformats.org/officeDocument/2006/relationships/image" Target="../media/image316.png"/><Relationship Id="rId3" Type="http://schemas.openxmlformats.org/officeDocument/2006/relationships/image" Target="../media/image224.png"/><Relationship Id="rId214" Type="http://schemas.openxmlformats.org/officeDocument/2006/relationships/image" Target="../media/image328.png"/><Relationship Id="rId235" Type="http://schemas.openxmlformats.org/officeDocument/2006/relationships/customXml" Target="../ink/ink348.xml"/><Relationship Id="rId256" Type="http://schemas.openxmlformats.org/officeDocument/2006/relationships/image" Target="../media/image349.png"/><Relationship Id="rId277" Type="http://schemas.openxmlformats.org/officeDocument/2006/relationships/customXml" Target="../ink/ink369.xml"/><Relationship Id="rId116" Type="http://schemas.openxmlformats.org/officeDocument/2006/relationships/image" Target="../media/image280.png"/><Relationship Id="rId137" Type="http://schemas.openxmlformats.org/officeDocument/2006/relationships/customXml" Target="../ink/ink298.xml"/><Relationship Id="rId158" Type="http://schemas.openxmlformats.org/officeDocument/2006/relationships/customXml" Target="../ink/ink309.xml"/><Relationship Id="rId20" Type="http://schemas.openxmlformats.org/officeDocument/2006/relationships/image" Target="../media/image233.png"/><Relationship Id="rId41" Type="http://schemas.openxmlformats.org/officeDocument/2006/relationships/customXml" Target="../ink/ink249.xml"/><Relationship Id="rId62" Type="http://schemas.openxmlformats.org/officeDocument/2006/relationships/image" Target="../media/image254.png"/><Relationship Id="rId83" Type="http://schemas.openxmlformats.org/officeDocument/2006/relationships/customXml" Target="../ink/ink270.xml"/><Relationship Id="rId179" Type="http://schemas.openxmlformats.org/officeDocument/2006/relationships/image" Target="../media/image311.png"/><Relationship Id="rId190" Type="http://schemas.openxmlformats.org/officeDocument/2006/relationships/customXml" Target="../ink/ink325.xml"/><Relationship Id="rId204" Type="http://schemas.openxmlformats.org/officeDocument/2006/relationships/image" Target="../media/image323.png"/><Relationship Id="rId225" Type="http://schemas.openxmlformats.org/officeDocument/2006/relationships/customXml" Target="../ink/ink343.xml"/><Relationship Id="rId246" Type="http://schemas.openxmlformats.org/officeDocument/2006/relationships/image" Target="../media/image344.png"/><Relationship Id="rId267" Type="http://schemas.openxmlformats.org/officeDocument/2006/relationships/customXml" Target="../ink/ink364.xml"/><Relationship Id="rId106" Type="http://schemas.openxmlformats.org/officeDocument/2006/relationships/customXml" Target="../ink/ink282.xml"/><Relationship Id="rId127" Type="http://schemas.openxmlformats.org/officeDocument/2006/relationships/customXml" Target="../ink/ink293.xml"/><Relationship Id="rId10" Type="http://schemas.openxmlformats.org/officeDocument/2006/relationships/image" Target="../media/image228.png"/><Relationship Id="rId31" Type="http://schemas.openxmlformats.org/officeDocument/2006/relationships/customXml" Target="../ink/ink244.xml"/><Relationship Id="rId52" Type="http://schemas.openxmlformats.org/officeDocument/2006/relationships/image" Target="../media/image249.png"/><Relationship Id="rId73" Type="http://schemas.openxmlformats.org/officeDocument/2006/relationships/customXml" Target="../ink/ink265.xml"/><Relationship Id="rId94" Type="http://schemas.openxmlformats.org/officeDocument/2006/relationships/image" Target="../media/image270.png"/><Relationship Id="rId148" Type="http://schemas.openxmlformats.org/officeDocument/2006/relationships/image" Target="../media/image296.png"/><Relationship Id="rId169" Type="http://schemas.openxmlformats.org/officeDocument/2006/relationships/image" Target="../media/image306.png"/><Relationship Id="rId4" Type="http://schemas.openxmlformats.org/officeDocument/2006/relationships/image" Target="../media/image225.png"/><Relationship Id="rId180" Type="http://schemas.openxmlformats.org/officeDocument/2006/relationships/customXml" Target="../ink/ink320.xml"/><Relationship Id="rId215" Type="http://schemas.openxmlformats.org/officeDocument/2006/relationships/customXml" Target="../ink/ink338.xml"/><Relationship Id="rId236" Type="http://schemas.openxmlformats.org/officeDocument/2006/relationships/image" Target="../media/image339.png"/><Relationship Id="rId257" Type="http://schemas.openxmlformats.org/officeDocument/2006/relationships/customXml" Target="../ink/ink359.xml"/><Relationship Id="rId278" Type="http://schemas.openxmlformats.org/officeDocument/2006/relationships/image" Target="../media/image360.png"/><Relationship Id="rId42" Type="http://schemas.openxmlformats.org/officeDocument/2006/relationships/image" Target="../media/image244.png"/><Relationship Id="rId84" Type="http://schemas.openxmlformats.org/officeDocument/2006/relationships/image" Target="../media/image265.png"/><Relationship Id="rId138" Type="http://schemas.openxmlformats.org/officeDocument/2006/relationships/image" Target="../media/image291.png"/><Relationship Id="rId191" Type="http://schemas.openxmlformats.org/officeDocument/2006/relationships/image" Target="../media/image317.png"/><Relationship Id="rId205" Type="http://schemas.openxmlformats.org/officeDocument/2006/relationships/customXml" Target="../ink/ink333.xml"/><Relationship Id="rId247" Type="http://schemas.openxmlformats.org/officeDocument/2006/relationships/customXml" Target="../ink/ink354.xml"/><Relationship Id="rId107" Type="http://schemas.openxmlformats.org/officeDocument/2006/relationships/image" Target="../media/image276.png"/><Relationship Id="rId11" Type="http://schemas.openxmlformats.org/officeDocument/2006/relationships/customXml" Target="../ink/ink234.xml"/><Relationship Id="rId53" Type="http://schemas.openxmlformats.org/officeDocument/2006/relationships/customXml" Target="../ink/ink255.xml"/><Relationship Id="rId149" Type="http://schemas.openxmlformats.org/officeDocument/2006/relationships/customXml" Target="../ink/ink304.xml"/><Relationship Id="rId95" Type="http://schemas.openxmlformats.org/officeDocument/2006/relationships/customXml" Target="../ink/ink276.xml"/><Relationship Id="rId160" Type="http://schemas.openxmlformats.org/officeDocument/2006/relationships/customXml" Target="../ink/ink310.xml"/><Relationship Id="rId216" Type="http://schemas.openxmlformats.org/officeDocument/2006/relationships/image" Target="../media/image329.png"/></Relationships>
</file>

<file path=ppt/slides/_rels/slide9.xml.rels><?xml version="1.0" encoding="UTF-8" standalone="yes"?>
<Relationships xmlns="http://schemas.openxmlformats.org/package/2006/relationships"><Relationship Id="rId26" Type="http://schemas.openxmlformats.org/officeDocument/2006/relationships/image" Target="../media/image365.png"/><Relationship Id="rId21" Type="http://schemas.openxmlformats.org/officeDocument/2006/relationships/customXml" Target="../ink/ink380.xml"/><Relationship Id="rId42" Type="http://schemas.openxmlformats.org/officeDocument/2006/relationships/image" Target="../media/image373.png"/><Relationship Id="rId47" Type="http://schemas.openxmlformats.org/officeDocument/2006/relationships/customXml" Target="../ink/ink393.xml"/><Relationship Id="rId63" Type="http://schemas.openxmlformats.org/officeDocument/2006/relationships/customXml" Target="../ink/ink401.xml"/><Relationship Id="rId68" Type="http://schemas.openxmlformats.org/officeDocument/2006/relationships/image" Target="../media/image386.png"/><Relationship Id="rId16" Type="http://schemas.openxmlformats.org/officeDocument/2006/relationships/image" Target="../media/image2300.png"/><Relationship Id="rId11" Type="http://schemas.openxmlformats.org/officeDocument/2006/relationships/customXml" Target="../ink/ink375.xml"/><Relationship Id="rId32" Type="http://schemas.openxmlformats.org/officeDocument/2006/relationships/image" Target="../media/image368.png"/><Relationship Id="rId37" Type="http://schemas.openxmlformats.org/officeDocument/2006/relationships/customXml" Target="../ink/ink388.xml"/><Relationship Id="rId53" Type="http://schemas.openxmlformats.org/officeDocument/2006/relationships/customXml" Target="../ink/ink396.xml"/><Relationship Id="rId58" Type="http://schemas.openxmlformats.org/officeDocument/2006/relationships/image" Target="../media/image381.png"/><Relationship Id="rId74" Type="http://schemas.openxmlformats.org/officeDocument/2006/relationships/image" Target="../media/image389.png"/><Relationship Id="rId79" Type="http://schemas.openxmlformats.org/officeDocument/2006/relationships/customXml" Target="../ink/ink409.xml"/><Relationship Id="rId5" Type="http://schemas.openxmlformats.org/officeDocument/2006/relationships/customXml" Target="../ink/ink372.xml"/><Relationship Id="rId61" Type="http://schemas.openxmlformats.org/officeDocument/2006/relationships/customXml" Target="../ink/ink400.xml"/><Relationship Id="rId82" Type="http://schemas.openxmlformats.org/officeDocument/2006/relationships/image" Target="../media/image393.png"/><Relationship Id="rId19" Type="http://schemas.openxmlformats.org/officeDocument/2006/relationships/customXml" Target="../ink/ink379.xml"/><Relationship Id="rId14" Type="http://schemas.openxmlformats.org/officeDocument/2006/relationships/image" Target="../media/image2290.png"/><Relationship Id="rId22" Type="http://schemas.openxmlformats.org/officeDocument/2006/relationships/image" Target="../media/image363.png"/><Relationship Id="rId27" Type="http://schemas.openxmlformats.org/officeDocument/2006/relationships/customXml" Target="../ink/ink383.xml"/><Relationship Id="rId30" Type="http://schemas.openxmlformats.org/officeDocument/2006/relationships/image" Target="../media/image367.png"/><Relationship Id="rId35" Type="http://schemas.openxmlformats.org/officeDocument/2006/relationships/customXml" Target="../ink/ink387.xml"/><Relationship Id="rId43" Type="http://schemas.openxmlformats.org/officeDocument/2006/relationships/customXml" Target="../ink/ink391.xml"/><Relationship Id="rId48" Type="http://schemas.openxmlformats.org/officeDocument/2006/relationships/image" Target="../media/image376.png"/><Relationship Id="rId56" Type="http://schemas.openxmlformats.org/officeDocument/2006/relationships/image" Target="../media/image380.png"/><Relationship Id="rId64" Type="http://schemas.openxmlformats.org/officeDocument/2006/relationships/image" Target="../media/image384.png"/><Relationship Id="rId69" Type="http://schemas.openxmlformats.org/officeDocument/2006/relationships/customXml" Target="../ink/ink404.xml"/><Relationship Id="rId77" Type="http://schemas.openxmlformats.org/officeDocument/2006/relationships/customXml" Target="../ink/ink408.xml"/><Relationship Id="rId8" Type="http://schemas.openxmlformats.org/officeDocument/2006/relationships/image" Target="../media/image2260.png"/><Relationship Id="rId51" Type="http://schemas.openxmlformats.org/officeDocument/2006/relationships/customXml" Target="../ink/ink395.xml"/><Relationship Id="rId72" Type="http://schemas.openxmlformats.org/officeDocument/2006/relationships/image" Target="../media/image388.png"/><Relationship Id="rId80" Type="http://schemas.openxmlformats.org/officeDocument/2006/relationships/image" Target="../media/image392.png"/><Relationship Id="rId3" Type="http://schemas.openxmlformats.org/officeDocument/2006/relationships/customXml" Target="../ink/ink371.xml"/><Relationship Id="rId12" Type="http://schemas.openxmlformats.org/officeDocument/2006/relationships/image" Target="../media/image2280.png"/><Relationship Id="rId17" Type="http://schemas.openxmlformats.org/officeDocument/2006/relationships/customXml" Target="../ink/ink378.xml"/><Relationship Id="rId25" Type="http://schemas.openxmlformats.org/officeDocument/2006/relationships/customXml" Target="../ink/ink382.xml"/><Relationship Id="rId33" Type="http://schemas.openxmlformats.org/officeDocument/2006/relationships/customXml" Target="../ink/ink386.xml"/><Relationship Id="rId38" Type="http://schemas.openxmlformats.org/officeDocument/2006/relationships/image" Target="../media/image371.png"/><Relationship Id="rId46" Type="http://schemas.openxmlformats.org/officeDocument/2006/relationships/image" Target="../media/image375.png"/><Relationship Id="rId59" Type="http://schemas.openxmlformats.org/officeDocument/2006/relationships/customXml" Target="../ink/ink399.xml"/><Relationship Id="rId67" Type="http://schemas.openxmlformats.org/officeDocument/2006/relationships/customXml" Target="../ink/ink403.xml"/><Relationship Id="rId20" Type="http://schemas.openxmlformats.org/officeDocument/2006/relationships/image" Target="../media/image362.png"/><Relationship Id="rId41" Type="http://schemas.openxmlformats.org/officeDocument/2006/relationships/customXml" Target="../ink/ink390.xml"/><Relationship Id="rId54" Type="http://schemas.openxmlformats.org/officeDocument/2006/relationships/image" Target="../media/image379.png"/><Relationship Id="rId62" Type="http://schemas.openxmlformats.org/officeDocument/2006/relationships/image" Target="../media/image383.png"/><Relationship Id="rId70" Type="http://schemas.openxmlformats.org/officeDocument/2006/relationships/image" Target="../media/image387.png"/><Relationship Id="rId75" Type="http://schemas.openxmlformats.org/officeDocument/2006/relationships/customXml" Target="../ink/ink407.xml"/><Relationship Id="rId1" Type="http://schemas.openxmlformats.org/officeDocument/2006/relationships/slideLayout" Target="../slideLayouts/slideLayout7.xml"/><Relationship Id="rId6" Type="http://schemas.openxmlformats.org/officeDocument/2006/relationships/image" Target="../media/image2250.png"/><Relationship Id="rId15" Type="http://schemas.openxmlformats.org/officeDocument/2006/relationships/customXml" Target="../ink/ink377.xml"/><Relationship Id="rId23" Type="http://schemas.openxmlformats.org/officeDocument/2006/relationships/customXml" Target="../ink/ink381.xml"/><Relationship Id="rId28" Type="http://schemas.openxmlformats.org/officeDocument/2006/relationships/image" Target="../media/image366.png"/><Relationship Id="rId36" Type="http://schemas.openxmlformats.org/officeDocument/2006/relationships/image" Target="../media/image370.png"/><Relationship Id="rId49" Type="http://schemas.openxmlformats.org/officeDocument/2006/relationships/customXml" Target="../ink/ink394.xml"/><Relationship Id="rId57" Type="http://schemas.openxmlformats.org/officeDocument/2006/relationships/customXml" Target="../ink/ink398.xml"/><Relationship Id="rId10" Type="http://schemas.openxmlformats.org/officeDocument/2006/relationships/image" Target="../media/image2270.png"/><Relationship Id="rId31" Type="http://schemas.openxmlformats.org/officeDocument/2006/relationships/customXml" Target="../ink/ink385.xml"/><Relationship Id="rId44" Type="http://schemas.openxmlformats.org/officeDocument/2006/relationships/image" Target="../media/image374.png"/><Relationship Id="rId52" Type="http://schemas.openxmlformats.org/officeDocument/2006/relationships/image" Target="../media/image378.png"/><Relationship Id="rId60" Type="http://schemas.openxmlformats.org/officeDocument/2006/relationships/image" Target="../media/image382.png"/><Relationship Id="rId65" Type="http://schemas.openxmlformats.org/officeDocument/2006/relationships/customXml" Target="../ink/ink402.xml"/><Relationship Id="rId73" Type="http://schemas.openxmlformats.org/officeDocument/2006/relationships/customXml" Target="../ink/ink406.xml"/><Relationship Id="rId78" Type="http://schemas.openxmlformats.org/officeDocument/2006/relationships/image" Target="../media/image391.png"/><Relationship Id="rId81" Type="http://schemas.openxmlformats.org/officeDocument/2006/relationships/customXml" Target="../ink/ink410.xml"/><Relationship Id="rId4" Type="http://schemas.openxmlformats.org/officeDocument/2006/relationships/image" Target="../media/image2240.png"/><Relationship Id="rId9" Type="http://schemas.openxmlformats.org/officeDocument/2006/relationships/customXml" Target="../ink/ink374.xml"/><Relationship Id="rId13" Type="http://schemas.openxmlformats.org/officeDocument/2006/relationships/customXml" Target="../ink/ink376.xml"/><Relationship Id="rId18" Type="http://schemas.openxmlformats.org/officeDocument/2006/relationships/image" Target="../media/image2310.png"/><Relationship Id="rId39" Type="http://schemas.openxmlformats.org/officeDocument/2006/relationships/customXml" Target="../ink/ink389.xml"/><Relationship Id="rId34" Type="http://schemas.openxmlformats.org/officeDocument/2006/relationships/image" Target="../media/image369.png"/><Relationship Id="rId50" Type="http://schemas.openxmlformats.org/officeDocument/2006/relationships/image" Target="../media/image377.png"/><Relationship Id="rId55" Type="http://schemas.openxmlformats.org/officeDocument/2006/relationships/customXml" Target="../ink/ink397.xml"/><Relationship Id="rId76" Type="http://schemas.openxmlformats.org/officeDocument/2006/relationships/image" Target="../media/image390.png"/><Relationship Id="rId7" Type="http://schemas.openxmlformats.org/officeDocument/2006/relationships/customXml" Target="../ink/ink373.xml"/><Relationship Id="rId71" Type="http://schemas.openxmlformats.org/officeDocument/2006/relationships/customXml" Target="../ink/ink405.xml"/><Relationship Id="rId2" Type="http://schemas.openxmlformats.org/officeDocument/2006/relationships/notesSlide" Target="../notesSlides/notesSlide9.xml"/><Relationship Id="rId29" Type="http://schemas.openxmlformats.org/officeDocument/2006/relationships/customXml" Target="../ink/ink384.xml"/><Relationship Id="rId24" Type="http://schemas.openxmlformats.org/officeDocument/2006/relationships/image" Target="../media/image364.png"/><Relationship Id="rId40" Type="http://schemas.openxmlformats.org/officeDocument/2006/relationships/image" Target="../media/image372.png"/><Relationship Id="rId45" Type="http://schemas.openxmlformats.org/officeDocument/2006/relationships/customXml" Target="../ink/ink392.xml"/><Relationship Id="rId66" Type="http://schemas.openxmlformats.org/officeDocument/2006/relationships/image" Target="../media/image38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28C8F-7437-201C-CA2E-7FBF6F89E083}"/>
            </a:ext>
          </a:extLst>
        </p:cNvPr>
        <p:cNvGrpSpPr/>
        <p:nvPr/>
      </p:nvGrpSpPr>
      <p:grpSpPr>
        <a:xfrm>
          <a:off x="0" y="0"/>
          <a:ext cx="0" cy="0"/>
          <a:chOff x="0" y="0"/>
          <a:chExt cx="0" cy="0"/>
        </a:xfrm>
      </p:grpSpPr>
      <p:sp>
        <p:nvSpPr>
          <p:cNvPr id="8" name="Titel 1">
            <a:extLst>
              <a:ext uri="{FF2B5EF4-FFF2-40B4-BE49-F238E27FC236}">
                <a16:creationId xmlns:a16="http://schemas.microsoft.com/office/drawing/2014/main" id="{40C22EEC-7F08-AAA4-771D-80FF1C276DD9}"/>
              </a:ext>
            </a:extLst>
          </p:cNvPr>
          <p:cNvSpPr txBox="1">
            <a:spLocks/>
          </p:cNvSpPr>
          <p:nvPr/>
        </p:nvSpPr>
        <p:spPr>
          <a:xfrm>
            <a:off x="1938720" y="249482"/>
            <a:ext cx="7464960" cy="1453812"/>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b="1" dirty="0">
                <a:solidFill>
                  <a:sysClr val="windowText" lastClr="000000"/>
                </a:solidFill>
                <a:latin typeface="Times New Roman" panose="02020603050405020304" pitchFamily="18" charset="0"/>
                <a:cs typeface="Times New Roman" panose="02020603050405020304" pitchFamily="18" charset="0"/>
              </a:rPr>
              <a:t>The gravity model:</a:t>
            </a:r>
          </a:p>
          <a:p>
            <a:r>
              <a:rPr lang="en-US" sz="2903" b="1" dirty="0">
                <a:solidFill>
                  <a:sysClr val="windowText" lastClr="000000"/>
                </a:solidFill>
                <a:latin typeface="Times New Roman" panose="02020603050405020304" pitchFamily="18" charset="0"/>
                <a:cs typeface="Times New Roman" panose="02020603050405020304" pitchFamily="18" charset="0"/>
              </a:rPr>
              <a:t> who trades with whom and on which variables do the trading volumes depend?</a:t>
            </a:r>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6" name="Rectangle 3">
            <a:extLst>
              <a:ext uri="{FF2B5EF4-FFF2-40B4-BE49-F238E27FC236}">
                <a16:creationId xmlns:a16="http://schemas.microsoft.com/office/drawing/2014/main" id="{7A6DBE56-6BFB-B37C-9D8F-37BBD8390841}"/>
              </a:ext>
            </a:extLst>
          </p:cNvPr>
          <p:cNvSpPr txBox="1">
            <a:spLocks noChangeArrowheads="1"/>
          </p:cNvSpPr>
          <p:nvPr/>
        </p:nvSpPr>
        <p:spPr>
          <a:xfrm>
            <a:off x="2270037" y="1825668"/>
            <a:ext cx="7955703" cy="4145760"/>
          </a:xfrm>
          <a:prstGeom prst="rect">
            <a:avLst/>
          </a:prstGeom>
          <a:noFill/>
        </p:spPr>
        <p:txBody>
          <a:bodyPr vert="horz" lIns="82944" tIns="41472" rIns="82944" bIns="41472"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50000"/>
              </a:spcBef>
            </a:pPr>
            <a:r>
              <a:rPr lang="en-US" altLang="en-US" sz="2177" dirty="0">
                <a:latin typeface="Times New Roman" panose="02020603050405020304" pitchFamily="18" charset="0"/>
                <a:cs typeface="Times New Roman" panose="02020603050405020304" pitchFamily="18" charset="0"/>
              </a:rPr>
              <a:t>Find the data on exports and imports of the 20 largest trading partners (countries) of the USA measured in US dollars</a:t>
            </a:r>
          </a:p>
          <a:p>
            <a:pPr>
              <a:spcBef>
                <a:spcPct val="50000"/>
              </a:spcBef>
            </a:pPr>
            <a:r>
              <a:rPr lang="en-US" altLang="en-US" sz="2177" dirty="0">
                <a:latin typeface="Times New Roman" panose="02020603050405020304" pitchFamily="18" charset="0"/>
                <a:cs typeface="Times New Roman" panose="02020603050405020304" pitchFamily="18" charset="0"/>
              </a:rPr>
              <a:t>Use the database International Trade Center (WTO/UNCTAD)</a:t>
            </a:r>
          </a:p>
          <a:p>
            <a:pPr marL="0" indent="0">
              <a:spcBef>
                <a:spcPct val="50000"/>
              </a:spcBef>
              <a:buNone/>
            </a:pPr>
            <a:r>
              <a:rPr lang="en-US" altLang="en-US" sz="2177" dirty="0">
                <a:latin typeface="Times New Roman" panose="02020603050405020304" pitchFamily="18" charset="0"/>
                <a:cs typeface="Times New Roman" panose="02020603050405020304" pitchFamily="18" charset="0"/>
              </a:rPr>
              <a:t>	</a:t>
            </a:r>
            <a:r>
              <a:rPr lang="en-US" altLang="en-US" sz="2177" dirty="0">
                <a:latin typeface="Times New Roman" panose="02020603050405020304" pitchFamily="18" charset="0"/>
                <a:cs typeface="Times New Roman" panose="02020603050405020304" pitchFamily="18" charset="0"/>
                <a:hlinkClick r:id="rId3"/>
              </a:rPr>
              <a:t>https://www.trademap.org</a:t>
            </a:r>
            <a:endParaRPr lang="en-US" altLang="en-US" sz="2177" dirty="0">
              <a:latin typeface="Times New Roman" panose="02020603050405020304" pitchFamily="18" charset="0"/>
              <a:cs typeface="Times New Roman" panose="02020603050405020304" pitchFamily="18" charset="0"/>
            </a:endParaRPr>
          </a:p>
          <a:p>
            <a:pPr marL="0" indent="0">
              <a:spcBef>
                <a:spcPct val="50000"/>
              </a:spcBef>
              <a:buNone/>
            </a:pPr>
            <a:endParaRPr lang="en-US" altLang="en-US" sz="2177" dirty="0">
              <a:latin typeface="Times New Roman" panose="02020603050405020304" pitchFamily="18" charset="0"/>
              <a:cs typeface="Times New Roman" panose="02020603050405020304" pitchFamily="18" charset="0"/>
            </a:endParaRPr>
          </a:p>
        </p:txBody>
      </p:sp>
      <p:sp>
        <p:nvSpPr>
          <p:cNvPr id="4" name="Rechteck 3">
            <a:extLst>
              <a:ext uri="{FF2B5EF4-FFF2-40B4-BE49-F238E27FC236}">
                <a16:creationId xmlns:a16="http://schemas.microsoft.com/office/drawing/2014/main" id="{9DE3281C-FBCC-9022-9C3E-8B5F9DF6DBAD}"/>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5" name="Gruppieren 4">
            <a:extLst>
              <a:ext uri="{FF2B5EF4-FFF2-40B4-BE49-F238E27FC236}">
                <a16:creationId xmlns:a16="http://schemas.microsoft.com/office/drawing/2014/main" id="{295E93EE-4CA4-46EF-8343-8077CC72E010}"/>
              </a:ext>
            </a:extLst>
          </p:cNvPr>
          <p:cNvGrpSpPr/>
          <p:nvPr/>
        </p:nvGrpSpPr>
        <p:grpSpPr>
          <a:xfrm>
            <a:off x="3996107" y="231907"/>
            <a:ext cx="3501360" cy="669600"/>
            <a:chOff x="3996107" y="231907"/>
            <a:chExt cx="3501360" cy="669600"/>
          </a:xfrm>
        </p:grpSpPr>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22875D49-537A-420B-9CCB-858BF129B3A6}"/>
                    </a:ext>
                  </a:extLst>
                </p14:cNvPr>
                <p14:cNvContentPartPr/>
                <p14:nvPr/>
              </p14:nvContentPartPr>
              <p14:xfrm>
                <a:off x="3996107" y="739147"/>
                <a:ext cx="3209040" cy="118080"/>
              </p14:xfrm>
            </p:contentPart>
          </mc:Choice>
          <mc:Fallback xmlns="">
            <p:pic>
              <p:nvPicPr>
                <p:cNvPr id="2" name="Freihand 1">
                  <a:extLst>
                    <a:ext uri="{FF2B5EF4-FFF2-40B4-BE49-F238E27FC236}">
                      <a16:creationId xmlns:a16="http://schemas.microsoft.com/office/drawing/2014/main" id="{22875D49-537A-420B-9CCB-858BF129B3A6}"/>
                    </a:ext>
                  </a:extLst>
                </p:cNvPr>
                <p:cNvPicPr/>
                <p:nvPr/>
              </p:nvPicPr>
              <p:blipFill>
                <a:blip r:embed="rId5"/>
                <a:stretch>
                  <a:fillRect/>
                </a:stretch>
              </p:blipFill>
              <p:spPr>
                <a:xfrm>
                  <a:off x="3991787" y="734827"/>
                  <a:ext cx="321768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0A2FC323-3C13-4FC4-8F03-3BCF5A91BB06}"/>
                    </a:ext>
                  </a:extLst>
                </p14:cNvPr>
                <p14:cNvContentPartPr/>
                <p14:nvPr/>
              </p14:nvContentPartPr>
              <p14:xfrm>
                <a:off x="4588307" y="231907"/>
                <a:ext cx="2909160" cy="669600"/>
              </p14:xfrm>
            </p:contentPart>
          </mc:Choice>
          <mc:Fallback xmlns="">
            <p:pic>
              <p:nvPicPr>
                <p:cNvPr id="3" name="Freihand 2">
                  <a:extLst>
                    <a:ext uri="{FF2B5EF4-FFF2-40B4-BE49-F238E27FC236}">
                      <a16:creationId xmlns:a16="http://schemas.microsoft.com/office/drawing/2014/main" id="{0A2FC323-3C13-4FC4-8F03-3BCF5A91BB06}"/>
                    </a:ext>
                  </a:extLst>
                </p:cNvPr>
                <p:cNvPicPr/>
                <p:nvPr/>
              </p:nvPicPr>
              <p:blipFill>
                <a:blip r:embed="rId7"/>
                <a:stretch>
                  <a:fillRect/>
                </a:stretch>
              </p:blipFill>
              <p:spPr>
                <a:xfrm>
                  <a:off x="4583987" y="227587"/>
                  <a:ext cx="2917800" cy="6782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
            <p14:nvContentPartPr>
              <p14:cNvPr id="7" name="Freihand 6">
                <a:extLst>
                  <a:ext uri="{FF2B5EF4-FFF2-40B4-BE49-F238E27FC236}">
                    <a16:creationId xmlns:a16="http://schemas.microsoft.com/office/drawing/2014/main" id="{DC42C8A1-9B41-4199-B73B-3E7E93A6EF44}"/>
                  </a:ext>
                </a:extLst>
              </p14:cNvPr>
              <p14:cNvContentPartPr/>
              <p14:nvPr/>
            </p14:nvContentPartPr>
            <p14:xfrm>
              <a:off x="7748387" y="3052867"/>
              <a:ext cx="466920" cy="30600"/>
            </p14:xfrm>
          </p:contentPart>
        </mc:Choice>
        <mc:Fallback xmlns="">
          <p:pic>
            <p:nvPicPr>
              <p:cNvPr id="7" name="Freihand 6">
                <a:extLst>
                  <a:ext uri="{FF2B5EF4-FFF2-40B4-BE49-F238E27FC236}">
                    <a16:creationId xmlns:a16="http://schemas.microsoft.com/office/drawing/2014/main" id="{DC42C8A1-9B41-4199-B73B-3E7E93A6EF44}"/>
                  </a:ext>
                </a:extLst>
              </p:cNvPr>
              <p:cNvPicPr/>
              <p:nvPr/>
            </p:nvPicPr>
            <p:blipFill>
              <a:blip r:embed="rId9"/>
              <a:stretch>
                <a:fillRect/>
              </a:stretch>
            </p:blipFill>
            <p:spPr>
              <a:xfrm>
                <a:off x="7744067" y="3048547"/>
                <a:ext cx="475560" cy="392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Freihand 8">
                <a:extLst>
                  <a:ext uri="{FF2B5EF4-FFF2-40B4-BE49-F238E27FC236}">
                    <a16:creationId xmlns:a16="http://schemas.microsoft.com/office/drawing/2014/main" id="{34ECD079-2C89-4E5A-86A6-4AC43CC59114}"/>
                  </a:ext>
                </a:extLst>
              </p14:cNvPr>
              <p14:cNvContentPartPr/>
              <p14:nvPr/>
            </p14:nvContentPartPr>
            <p14:xfrm>
              <a:off x="8403227" y="3035587"/>
              <a:ext cx="1208880" cy="96840"/>
            </p14:xfrm>
          </p:contentPart>
        </mc:Choice>
        <mc:Fallback xmlns="">
          <p:pic>
            <p:nvPicPr>
              <p:cNvPr id="9" name="Freihand 8">
                <a:extLst>
                  <a:ext uri="{FF2B5EF4-FFF2-40B4-BE49-F238E27FC236}">
                    <a16:creationId xmlns:a16="http://schemas.microsoft.com/office/drawing/2014/main" id="{34ECD079-2C89-4E5A-86A6-4AC43CC59114}"/>
                  </a:ext>
                </a:extLst>
              </p:cNvPr>
              <p:cNvPicPr/>
              <p:nvPr/>
            </p:nvPicPr>
            <p:blipFill>
              <a:blip r:embed="rId11"/>
              <a:stretch>
                <a:fillRect/>
              </a:stretch>
            </p:blipFill>
            <p:spPr>
              <a:xfrm>
                <a:off x="8398907" y="3031267"/>
                <a:ext cx="1217520" cy="105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0" name="Freihand 9">
                <a:extLst>
                  <a:ext uri="{FF2B5EF4-FFF2-40B4-BE49-F238E27FC236}">
                    <a16:creationId xmlns:a16="http://schemas.microsoft.com/office/drawing/2014/main" id="{C28DA52B-B50C-4945-BFB5-8922A77596B8}"/>
                  </a:ext>
                </a:extLst>
              </p14:cNvPr>
              <p14:cNvContentPartPr/>
              <p14:nvPr/>
            </p14:nvContentPartPr>
            <p14:xfrm>
              <a:off x="4510187" y="2639947"/>
              <a:ext cx="3053160" cy="499320"/>
            </p14:xfrm>
          </p:contentPart>
        </mc:Choice>
        <mc:Fallback xmlns="">
          <p:pic>
            <p:nvPicPr>
              <p:cNvPr id="10" name="Freihand 9">
                <a:extLst>
                  <a:ext uri="{FF2B5EF4-FFF2-40B4-BE49-F238E27FC236}">
                    <a16:creationId xmlns:a16="http://schemas.microsoft.com/office/drawing/2014/main" id="{C28DA52B-B50C-4945-BFB5-8922A77596B8}"/>
                  </a:ext>
                </a:extLst>
              </p:cNvPr>
              <p:cNvPicPr/>
              <p:nvPr/>
            </p:nvPicPr>
            <p:blipFill>
              <a:blip r:embed="rId13"/>
              <a:stretch>
                <a:fillRect/>
              </a:stretch>
            </p:blipFill>
            <p:spPr>
              <a:xfrm>
                <a:off x="4505867" y="2635627"/>
                <a:ext cx="3061800" cy="507960"/>
              </a:xfrm>
              <a:prstGeom prst="rect">
                <a:avLst/>
              </a:prstGeom>
            </p:spPr>
          </p:pic>
        </mc:Fallback>
      </mc:AlternateContent>
    </p:spTree>
    <p:extLst>
      <p:ext uri="{BB962C8B-B14F-4D97-AF65-F5344CB8AC3E}">
        <p14:creationId xmlns:p14="http://schemas.microsoft.com/office/powerpoint/2010/main" val="2896945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strips(downRigh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strips(downRigh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strips(downRight)">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37B64-6E9D-ABC8-C229-AC7CA615EAB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5CB0FD3-63D0-00AD-F380-620A2F146C75}"/>
              </a:ext>
            </a:extLst>
          </p:cNvPr>
          <p:cNvSpPr txBox="1">
            <a:spLocks/>
          </p:cNvSpPr>
          <p:nvPr/>
        </p:nvSpPr>
        <p:spPr>
          <a:xfrm>
            <a:off x="1941949" y="44625"/>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991" dirty="0">
                <a:solidFill>
                  <a:sysClr val="windowText" lastClr="000000"/>
                </a:solidFill>
                <a:latin typeface="Times New Roman" panose="02020603050405020304" pitchFamily="18" charset="0"/>
                <a:cs typeface="Times New Roman" panose="02020603050405020304" pitchFamily="18" charset="0"/>
              </a:rPr>
              <a:t>Why Gravity model?</a:t>
            </a:r>
          </a:p>
        </p:txBody>
      </p:sp>
      <p:pic>
        <p:nvPicPr>
          <p:cNvPr id="9" name="Grafik 8">
            <a:extLst>
              <a:ext uri="{FF2B5EF4-FFF2-40B4-BE49-F238E27FC236}">
                <a16:creationId xmlns:a16="http://schemas.microsoft.com/office/drawing/2014/main" id="{76661AB2-D787-3936-97EE-669B30C572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236" y="685110"/>
            <a:ext cx="6886700" cy="1557931"/>
          </a:xfrm>
          <a:prstGeom prst="rect">
            <a:avLst/>
          </a:prstGeom>
        </p:spPr>
      </p:pic>
      <mc:AlternateContent xmlns:mc="http://schemas.openxmlformats.org/markup-compatibility/2006">
        <mc:Choice xmlns:a14="http://schemas.microsoft.com/office/drawing/2010/main" Requires="a14">
          <p:sp>
            <p:nvSpPr>
              <p:cNvPr id="2" name="Rechteck 1">
                <a:extLst>
                  <a:ext uri="{FF2B5EF4-FFF2-40B4-BE49-F238E27FC236}">
                    <a16:creationId xmlns:a16="http://schemas.microsoft.com/office/drawing/2014/main" id="{A0791C05-58C6-61CD-A16D-5E8454122C5A}"/>
                  </a:ext>
                </a:extLst>
              </p:cNvPr>
              <p:cNvSpPr/>
              <p:nvPr/>
            </p:nvSpPr>
            <p:spPr>
              <a:xfrm>
                <a:off x="8708534" y="2274749"/>
                <a:ext cx="3252019" cy="1961563"/>
              </a:xfrm>
              <a:prstGeom prst="rect">
                <a:avLst/>
              </a:prstGeom>
              <a:ln>
                <a:solidFill>
                  <a:schemeClr val="tx1"/>
                </a:solidFill>
              </a:ln>
            </p:spPr>
            <p:txBody>
              <a:bodyPr wrap="square">
                <a:spAutoFit/>
              </a:bodyPr>
              <a:lstStyle/>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a:rPr>
                      <m:t>=</m:t>
                    </m:r>
                    <m:r>
                      <a:rPr lang="de-DE" i="1">
                        <a:latin typeface="Cambria Math"/>
                      </a:rPr>
                      <m:t>𝐶</m:t>
                    </m:r>
                    <m:f>
                      <m:fPr>
                        <m:ctrlPr>
                          <a:rPr lang="de-DE" i="1">
                            <a:latin typeface="Cambria Math" panose="02040503050406030204" pitchFamily="18" charset="0"/>
                          </a:rPr>
                        </m:ctrlPr>
                      </m:fPr>
                      <m:num>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𝐴</m:t>
                                </m:r>
                              </m:sub>
                            </m:sSub>
                            <m:r>
                              <a:rPr lang="de-DE" i="1">
                                <a:latin typeface="Cambria Math"/>
                              </a:rPr>
                              <m:t>)</m:t>
                            </m:r>
                          </m:e>
                          <m:sup>
                            <m:r>
                              <m:rPr>
                                <m:sty m:val="p"/>
                              </m:rPr>
                              <a:rPr lang="el-GR" i="1">
                                <a:latin typeface="Cambria Math"/>
                              </a:rPr>
                              <m:t>α</m:t>
                            </m:r>
                          </m:sup>
                        </m:sSup>
                        <m:r>
                          <a:rPr lang="de-DE" i="1">
                            <a:latin typeface="Cambria Math"/>
                            <a:ea typeface="Cambria Math"/>
                          </a:rPr>
                          <m:t>×</m:t>
                        </m:r>
                        <m:sSup>
                          <m:sSupPr>
                            <m:ctrlPr>
                              <a:rPr lang="de-DE" i="1">
                                <a:latin typeface="Cambria Math" panose="02040503050406030204" pitchFamily="18" charset="0"/>
                              </a:rPr>
                            </m:ctrlPr>
                          </m:sSupPr>
                          <m:e>
                            <m:r>
                              <a:rPr lang="de-DE" i="1">
                                <a:latin typeface="Cambria Math" panose="02040503050406030204" pitchFamily="18" charset="0"/>
                              </a:rPr>
                              <m:t>(</m:t>
                            </m:r>
                            <m:sSub>
                              <m:sSubPr>
                                <m:ctrlPr>
                                  <a:rPr lang="de-DE" i="1">
                                    <a:latin typeface="Cambria Math" panose="02040503050406030204" pitchFamily="18" charset="0"/>
                                  </a:rPr>
                                </m:ctrlPr>
                              </m:sSubPr>
                              <m:e>
                                <m:r>
                                  <a:rPr lang="de-DE" i="1">
                                    <a:latin typeface="Cambria Math" panose="02040503050406030204" pitchFamily="18" charset="0"/>
                                  </a:rPr>
                                  <m:t>𝐵𝐼𝑃</m:t>
                                </m:r>
                              </m:e>
                              <m:sub>
                                <m:r>
                                  <a:rPr lang="de-DE" i="1">
                                    <a:latin typeface="Cambria Math" panose="02040503050406030204" pitchFamily="18" charset="0"/>
                                  </a:rPr>
                                  <m:t>𝐵</m:t>
                                </m:r>
                              </m:sub>
                            </m:sSub>
                            <m:r>
                              <a:rPr lang="de-DE" i="1">
                                <a:latin typeface="Cambria Math"/>
                              </a:rPr>
                              <m:t>)</m:t>
                            </m:r>
                          </m:e>
                          <m:sup>
                            <m:r>
                              <m:rPr>
                                <m:sty m:val="p"/>
                              </m:rPr>
                              <a:rPr lang="el-GR" i="1">
                                <a:latin typeface="Cambria Math"/>
                              </a:rPr>
                              <m:t>β</m:t>
                            </m:r>
                          </m:sup>
                        </m:sSup>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r>
                              <a:rPr lang="de-DE" i="1">
                                <a:latin typeface="Cambria Math"/>
                              </a:rPr>
                              <m:t>)</m:t>
                            </m:r>
                          </m:e>
                          <m:sup>
                            <m:r>
                              <m:rPr>
                                <m:sty m:val="p"/>
                              </m:rPr>
                              <a:rPr lang="el-GR" i="1">
                                <a:latin typeface="Cambria Math"/>
                              </a:rPr>
                              <m:t>γ</m:t>
                            </m:r>
                          </m:sup>
                        </m:sSup>
                      </m:den>
                    </m:f>
                  </m:oMath>
                </a14:m>
                <a:r>
                  <a:rPr lang="de-DE" dirty="0">
                    <a:latin typeface="Times New Roman" panose="02020603050405020304" pitchFamily="18" charset="0"/>
                    <a:cs typeface="Times New Roman" panose="02020603050405020304" pitchFamily="18" charset="0"/>
                  </a:rPr>
                  <a:t>  </a:t>
                </a:r>
              </a:p>
              <a:p>
                <a:pPr algn="ct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𝐻</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Trade </a:t>
                </a:r>
                <a:r>
                  <a:rPr lang="de-DE" dirty="0" err="1">
                    <a:latin typeface="Times New Roman" panose="02020603050405020304" pitchFamily="18" charset="0"/>
                    <a:cs typeface="Times New Roman" panose="02020603050405020304" pitchFamily="18" charset="0"/>
                  </a:rPr>
                  <a:t>volume</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i="1">
                            <a:latin typeface="Cambria Math"/>
                          </a:rPr>
                          <m:t>𝐷</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Distance</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r>
                      <a:rPr lang="de-DE" i="1">
                        <a:latin typeface="Cambria Math"/>
                      </a:rPr>
                      <m:t>𝐶</m:t>
                    </m:r>
                  </m:oMath>
                </a14:m>
                <a:r>
                  <a:rPr lang="de-DE" dirty="0">
                    <a:latin typeface="Times New Roman" panose="02020603050405020304" pitchFamily="18" charset="0"/>
                    <a:cs typeface="Times New Roman" panose="02020603050405020304" pitchFamily="18" charset="0"/>
                  </a:rPr>
                  <a:t>&gt;0: Constant</a:t>
                </a:r>
              </a:p>
              <a:p>
                <a:r>
                  <a:rPr lang="de-DE" dirty="0">
                    <a:latin typeface="Times New Roman" panose="02020603050405020304" pitchFamily="18" charset="0"/>
                    <a:cs typeface="Times New Roman" panose="02020603050405020304" pitchFamily="18" charset="0"/>
                  </a:rPr>
                  <a:t>α,</a:t>
                </a:r>
                <a:r>
                  <a:rPr lang="el-GR" dirty="0">
                    <a:latin typeface="Times New Roman" panose="02020603050405020304" pitchFamily="18" charset="0"/>
                    <a:cs typeface="Times New Roman" panose="02020603050405020304" pitchFamily="18" charset="0"/>
                  </a:rPr>
                  <a:t>β</a:t>
                </a:r>
                <a:r>
                  <a:rPr lang="de-DE" dirty="0">
                    <a:latin typeface="Times New Roman" panose="02020603050405020304" pitchFamily="18" charset="0"/>
                    <a:cs typeface="Times New Roman" panose="02020603050405020304" pitchFamily="18" charset="0"/>
                  </a:rPr>
                  <a:t>,</a:t>
                </a:r>
                <a:r>
                  <a:rPr lang="el-GR" dirty="0">
                    <a:latin typeface="Times New Roman" panose="02020603050405020304" pitchFamily="18" charset="0"/>
                    <a:cs typeface="Times New Roman" panose="02020603050405020304" pitchFamily="18" charset="0"/>
                  </a:rPr>
                  <a:t>γ</a:t>
                </a:r>
                <a:r>
                  <a:rPr lang="de-DE" dirty="0">
                    <a:latin typeface="Times New Roman" panose="02020603050405020304" pitchFamily="18" charset="0"/>
                    <a:cs typeface="Times New Roman" panose="02020603050405020304" pitchFamily="18" charset="0"/>
                  </a:rPr>
                  <a:t>&gt;0: </a:t>
                </a:r>
                <a:r>
                  <a:rPr lang="de-DE" dirty="0" err="1">
                    <a:latin typeface="Times New Roman" panose="02020603050405020304" pitchFamily="18" charset="0"/>
                    <a:cs typeface="Times New Roman" panose="02020603050405020304" pitchFamily="18" charset="0"/>
                  </a:rPr>
                  <a:t>Elasticities</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trade</a:t>
                </a:r>
              </a:p>
            </p:txBody>
          </p:sp>
        </mc:Choice>
        <mc:Fallback>
          <p:sp>
            <p:nvSpPr>
              <p:cNvPr id="2" name="Rechteck 1">
                <a:extLst>
                  <a:ext uri="{FF2B5EF4-FFF2-40B4-BE49-F238E27FC236}">
                    <a16:creationId xmlns:a16="http://schemas.microsoft.com/office/drawing/2014/main" id="{A0791C05-58C6-61CD-A16D-5E8454122C5A}"/>
                  </a:ext>
                </a:extLst>
              </p:cNvPr>
              <p:cNvSpPr>
                <a:spLocks noRot="1" noChangeAspect="1" noMove="1" noResize="1" noEditPoints="1" noAdjustHandles="1" noChangeArrowheads="1" noChangeShapeType="1" noTextEdit="1"/>
              </p:cNvSpPr>
              <p:nvPr/>
            </p:nvSpPr>
            <p:spPr>
              <a:xfrm>
                <a:off x="8708534" y="2274749"/>
                <a:ext cx="3252019" cy="1961563"/>
              </a:xfrm>
              <a:prstGeom prst="rect">
                <a:avLst/>
              </a:prstGeom>
              <a:blipFill>
                <a:blip r:embed="rId4"/>
                <a:stretch>
                  <a:fillRect l="-1495" b="-3704"/>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 name="Rechteck 2">
                <a:extLst>
                  <a:ext uri="{FF2B5EF4-FFF2-40B4-BE49-F238E27FC236}">
                    <a16:creationId xmlns:a16="http://schemas.microsoft.com/office/drawing/2014/main" id="{3D1C3F2F-D6BD-019E-C846-E0892D455327}"/>
                  </a:ext>
                </a:extLst>
              </p:cNvPr>
              <p:cNvSpPr/>
              <p:nvPr/>
            </p:nvSpPr>
            <p:spPr>
              <a:xfrm>
                <a:off x="422784" y="2314157"/>
                <a:ext cx="4444180" cy="1906356"/>
              </a:xfrm>
              <a:prstGeom prst="rect">
                <a:avLst/>
              </a:prstGeom>
              <a:ln>
                <a:solidFill>
                  <a:schemeClr val="tx1"/>
                </a:solidFill>
              </a:ln>
            </p:spPr>
            <p:txBody>
              <a:bodyPr wrap="square">
                <a:spAutoFit/>
              </a:bodyPr>
              <a:lstStyle/>
              <a:p>
                <a14:m>
                  <m:oMath xmlns:m="http://schemas.openxmlformats.org/officeDocument/2006/math">
                    <m:sSub>
                      <m:sSubPr>
                        <m:ctrlPr>
                          <a:rPr lang="de-DE" i="1" smtClean="0">
                            <a:latin typeface="Cambria Math" panose="02040503050406030204" pitchFamily="18" charset="0"/>
                          </a:rPr>
                        </m:ctrlPr>
                      </m:sSubPr>
                      <m:e>
                        <m:r>
                          <a:rPr lang="de-DE" i="1">
                            <a:latin typeface="Cambria Math" panose="02040503050406030204" pitchFamily="18" charset="0"/>
                          </a:rPr>
                          <m:t>𝐹</m:t>
                        </m:r>
                      </m:e>
                      <m:sub>
                        <m:r>
                          <a:rPr lang="de-DE" i="1">
                            <a:latin typeface="Cambria Math"/>
                          </a:rPr>
                          <m:t>𝐴𝐵</m:t>
                        </m:r>
                      </m:sub>
                    </m:sSub>
                    <m:r>
                      <a:rPr lang="de-DE" i="1">
                        <a:latin typeface="Cambria Math"/>
                      </a:rPr>
                      <m:t>=</m:t>
                    </m:r>
                    <m:r>
                      <a:rPr lang="de-DE" b="0" i="1" smtClean="0">
                        <a:latin typeface="Cambria Math" panose="02040503050406030204" pitchFamily="18" charset="0"/>
                      </a:rPr>
                      <m:t>𝐺</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𝐴</m:t>
                            </m:r>
                          </m:sub>
                        </m:sSub>
                        <m:r>
                          <a:rPr lang="de-DE" i="1">
                            <a:latin typeface="Cambria Math"/>
                            <a:ea typeface="Cambria Math"/>
                          </a:rPr>
                          <m:t>×</m:t>
                        </m:r>
                        <m:sSub>
                          <m:sSubPr>
                            <m:ctrlPr>
                              <a:rPr lang="de-DE" i="1">
                                <a:latin typeface="Cambria Math" panose="02040503050406030204" pitchFamily="18" charset="0"/>
                              </a:rPr>
                            </m:ctrlPr>
                          </m:sSubPr>
                          <m:e>
                            <m:r>
                              <a:rPr lang="de-DE" b="0" i="1" smtClean="0">
                                <a:latin typeface="Cambria Math" panose="02040503050406030204" pitchFamily="18" charset="0"/>
                              </a:rPr>
                              <m:t>𝑀</m:t>
                            </m:r>
                          </m:e>
                          <m:sub>
                            <m:r>
                              <a:rPr lang="de-DE" i="1">
                                <a:latin typeface="Cambria Math" panose="02040503050406030204" pitchFamily="18" charset="0"/>
                              </a:rPr>
                              <m:t>𝐵</m:t>
                            </m:r>
                          </m:sub>
                        </m:sSub>
                      </m:num>
                      <m:den>
                        <m:sSup>
                          <m:sSupPr>
                            <m:ctrlPr>
                              <a:rPr lang="de-DE" i="1">
                                <a:latin typeface="Cambria Math" panose="02040503050406030204" pitchFamily="18" charset="0"/>
                              </a:rPr>
                            </m:ctrlPr>
                          </m:sSupPr>
                          <m:e>
                            <m:r>
                              <a:rPr lang="de-DE" i="1">
                                <a:latin typeface="Cambria Math"/>
                              </a:rPr>
                              <m:t>(</m:t>
                            </m:r>
                            <m:sSub>
                              <m:sSubPr>
                                <m:ctrlPr>
                                  <a:rPr lang="de-DE" i="1">
                                    <a:latin typeface="Cambria Math" panose="02040503050406030204" pitchFamily="18" charset="0"/>
                                  </a:rPr>
                                </m:ctrlPr>
                              </m:sSubPr>
                              <m:e>
                                <m:r>
                                  <a:rPr lang="de-DE" i="1">
                                    <a:latin typeface="Cambria Math" panose="02040503050406030204" pitchFamily="18" charset="0"/>
                                  </a:rPr>
                                  <m:t>𝑅</m:t>
                                </m:r>
                              </m:e>
                              <m:sub>
                                <m:r>
                                  <a:rPr lang="de-DE" i="1">
                                    <a:latin typeface="Cambria Math"/>
                                  </a:rPr>
                                  <m:t>𝐴𝐵</m:t>
                                </m:r>
                              </m:sub>
                            </m:sSub>
                            <m:r>
                              <a:rPr lang="de-DE" i="1">
                                <a:latin typeface="Cambria Math"/>
                              </a:rPr>
                              <m:t>)</m:t>
                            </m:r>
                          </m:e>
                          <m:sup>
                            <m:r>
                              <a:rPr lang="de-DE" i="1">
                                <a:latin typeface="Cambria Math" panose="02040503050406030204" pitchFamily="18" charset="0"/>
                              </a:rPr>
                              <m:t>2</m:t>
                            </m:r>
                          </m:sup>
                        </m:sSup>
                      </m:den>
                    </m:f>
                  </m:oMath>
                </a14:m>
                <a:r>
                  <a:rPr lang="de-DE" dirty="0">
                    <a:latin typeface="Times New Roman" panose="02020603050405020304" pitchFamily="18" charset="0"/>
                    <a:cs typeface="Times New Roman" panose="02020603050405020304" pitchFamily="18" charset="0"/>
                  </a:rPr>
                  <a:t> (Law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Gravity)</a:t>
                </a:r>
              </a:p>
              <a:p>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𝐹</m:t>
                        </m:r>
                      </m:e>
                      <m:sub>
                        <m:r>
                          <a:rPr lang="de-DE" i="1">
                            <a:latin typeface="Cambria Math"/>
                          </a:rPr>
                          <m:t>𝐴𝐵</m:t>
                        </m:r>
                      </m:sub>
                    </m:sSub>
                    <m:r>
                      <a:rPr lang="de-DE" i="1">
                        <a:latin typeface="Cambria Math" panose="02040503050406030204" pitchFamily="18" charset="0"/>
                      </a:rPr>
                      <m:t>:</m:t>
                    </m:r>
                  </m:oMath>
                </a14:m>
                <a:r>
                  <a:rPr lang="de-DE" dirty="0">
                    <a:latin typeface="Times New Roman" panose="02020603050405020304" pitchFamily="18" charset="0"/>
                    <a:cs typeface="Times New Roman" panose="02020603050405020304" pitchFamily="18" charset="0"/>
                  </a:rPr>
                  <a:t> Force </a:t>
                </a:r>
                <a:r>
                  <a:rPr lang="de-DE" dirty="0" err="1">
                    <a:latin typeface="Times New Roman" panose="02020603050405020304" pitchFamily="18" charset="0"/>
                    <a:cs typeface="Times New Roman" panose="02020603050405020304" pitchFamily="18" charset="0"/>
                  </a:rPr>
                  <a:t>between</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two</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planets</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sSub>
                      <m:sSubPr>
                        <m:ctrlPr>
                          <a:rPr lang="de-DE" i="1">
                            <a:latin typeface="Cambria Math" panose="02040503050406030204" pitchFamily="18" charset="0"/>
                          </a:rPr>
                        </m:ctrlPr>
                      </m:sSubPr>
                      <m:e>
                        <m:r>
                          <a:rPr lang="de-DE" b="0" i="1" smtClean="0">
                            <a:latin typeface="Cambria Math" panose="02040503050406030204" pitchFamily="18" charset="0"/>
                          </a:rPr>
                          <m:t>𝑅</m:t>
                        </m:r>
                      </m:e>
                      <m:sub>
                        <m:r>
                          <a:rPr lang="de-DE" i="1">
                            <a:latin typeface="Cambria Math"/>
                          </a:rPr>
                          <m:t>𝐴𝐵</m:t>
                        </m:r>
                      </m:sub>
                    </m:sSub>
                  </m:oMath>
                </a14:m>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Distance</a:t>
                </a:r>
                <a:endParaRPr lang="de-DE" dirty="0">
                  <a:latin typeface="Times New Roman" panose="02020603050405020304" pitchFamily="18" charset="0"/>
                  <a:cs typeface="Times New Roman" panose="02020603050405020304" pitchFamily="18" charset="0"/>
                </a:endParaRPr>
              </a:p>
              <a:p>
                <a14:m>
                  <m:oMath xmlns:m="http://schemas.openxmlformats.org/officeDocument/2006/math">
                    <m:r>
                      <a:rPr lang="de-DE" b="0" i="1" smtClean="0">
                        <a:latin typeface="Cambria Math" panose="02040503050406030204" pitchFamily="18" charset="0"/>
                        <a:cs typeface="Times New Roman" panose="02020603050405020304" pitchFamily="18" charset="0"/>
                      </a:rPr>
                      <m:t>𝐺</m:t>
                    </m:r>
                  </m:oMath>
                </a14:m>
                <a:r>
                  <a:rPr lang="de-DE" dirty="0">
                    <a:latin typeface="Times New Roman" panose="02020603050405020304" pitchFamily="18" charset="0"/>
                    <a:cs typeface="Times New Roman" panose="02020603050405020304" pitchFamily="18" charset="0"/>
                  </a:rPr>
                  <a:t>&gt;0: </a:t>
                </a:r>
                <a:r>
                  <a:rPr lang="de-DE" dirty="0" err="1">
                    <a:latin typeface="Times New Roman" panose="02020603050405020304" pitchFamily="18" charset="0"/>
                    <a:cs typeface="Times New Roman" panose="02020603050405020304" pitchFamily="18" charset="0"/>
                  </a:rPr>
                  <a:t>constant</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of</a:t>
                </a:r>
                <a:r>
                  <a:rPr lang="de-DE" dirty="0">
                    <a:latin typeface="Times New Roman" panose="02020603050405020304" pitchFamily="18" charset="0"/>
                    <a:cs typeface="Times New Roman" panose="02020603050405020304" pitchFamily="18" charset="0"/>
                  </a:rPr>
                  <a:t> </a:t>
                </a:r>
                <a:r>
                  <a:rPr lang="de-DE" dirty="0" err="1">
                    <a:latin typeface="Times New Roman" panose="02020603050405020304" pitchFamily="18" charset="0"/>
                    <a:cs typeface="Times New Roman" panose="02020603050405020304" pitchFamily="18" charset="0"/>
                  </a:rPr>
                  <a:t>gravity</a:t>
                </a:r>
                <a:endParaRPr lang="de-DE" dirty="0">
                  <a:latin typeface="Times New Roman" panose="02020603050405020304" pitchFamily="18" charset="0"/>
                  <a:cs typeface="Times New Roman" panose="02020603050405020304" pitchFamily="18" charset="0"/>
                </a:endParaRPr>
              </a:p>
              <a:p>
                <a:pPr algn="ctr"/>
                <a:endParaRPr lang="de-DE" dirty="0">
                  <a:latin typeface="Times New Roman" panose="02020603050405020304" pitchFamily="18" charset="0"/>
                  <a:cs typeface="Times New Roman" panose="02020603050405020304" pitchFamily="18" charset="0"/>
                </a:endParaRPr>
              </a:p>
            </p:txBody>
          </p:sp>
        </mc:Choice>
        <mc:Fallback xmlns="">
          <p:sp>
            <p:nvSpPr>
              <p:cNvPr id="3" name="Rechteck 2">
                <a:extLst>
                  <a:ext uri="{FF2B5EF4-FFF2-40B4-BE49-F238E27FC236}">
                    <a16:creationId xmlns:a16="http://schemas.microsoft.com/office/drawing/2014/main" id="{3D1C3F2F-D6BD-019E-C846-E0892D455327}"/>
                  </a:ext>
                </a:extLst>
              </p:cNvPr>
              <p:cNvSpPr>
                <a:spLocks noRot="1" noChangeAspect="1" noMove="1" noResize="1" noEditPoints="1" noAdjustHandles="1" noChangeArrowheads="1" noChangeShapeType="1" noTextEdit="1"/>
              </p:cNvSpPr>
              <p:nvPr/>
            </p:nvSpPr>
            <p:spPr>
              <a:xfrm>
                <a:off x="422784" y="2314157"/>
                <a:ext cx="4444180" cy="1906356"/>
              </a:xfrm>
              <a:prstGeom prst="rect">
                <a:avLst/>
              </a:prstGeom>
              <a:blipFill>
                <a:blip r:embed="rId5"/>
                <a:stretch>
                  <a:fillRect/>
                </a:stretch>
              </a:blipFill>
              <a:ln>
                <a:solidFill>
                  <a:schemeClr val="tx1"/>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679CD72F-7AD3-E87E-CE59-7A38DDD1E93E}"/>
                  </a:ext>
                </a:extLst>
              </p:cNvPr>
              <p:cNvSpPr txBox="1"/>
              <p:nvPr/>
            </p:nvSpPr>
            <p:spPr>
              <a:xfrm>
                <a:off x="5153136" y="2721258"/>
                <a:ext cx="3269226" cy="1092154"/>
              </a:xfrm>
              <a:prstGeom prst="rect">
                <a:avLst/>
              </a:prstGeom>
              <a:noFill/>
              <a:ln>
                <a:solidFill>
                  <a:srgbClr val="FF0000"/>
                </a:solidFill>
              </a:ln>
            </p:spPr>
            <p:txBody>
              <a:bodyPr wrap="square" rtlCol="0">
                <a:noAutofit/>
              </a:bodyPr>
              <a:lstStyle/>
              <a:p>
                <a:pPr algn="ctr"/>
                <a:r>
                  <a:rPr lang="de-DE" sz="1400" b="1" dirty="0" err="1">
                    <a:latin typeface="Times New Roman" panose="02020603050405020304" pitchFamily="18" charset="0"/>
                    <a:cs typeface="Times New Roman" panose="02020603050405020304" pitchFamily="18" charset="0"/>
                  </a:rPr>
                  <a:t>Conceptionally</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the</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models</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coincide</a:t>
                </a:r>
                <a:r>
                  <a:rPr lang="de-DE" sz="1400" b="1" dirty="0">
                    <a:latin typeface="Times New Roman" panose="02020603050405020304" pitchFamily="18" charset="0"/>
                    <a:cs typeface="Times New Roman" panose="02020603050405020304" pitchFamily="18" charset="0"/>
                  </a:rPr>
                  <a:t> </a:t>
                </a:r>
                <a:r>
                  <a:rPr lang="de-DE" sz="1400" b="1" dirty="0" err="1">
                    <a:latin typeface="Times New Roman" panose="02020603050405020304" pitchFamily="18" charset="0"/>
                    <a:cs typeface="Times New Roman" panose="02020603050405020304" pitchFamily="18" charset="0"/>
                  </a:rPr>
                  <a:t>for</a:t>
                </a:r>
                <a:r>
                  <a:rPr lang="de-DE" sz="1400" b="1" dirty="0">
                    <a:latin typeface="Times New Roman" panose="02020603050405020304" pitchFamily="18" charset="0"/>
                    <a:cs typeface="Times New Roman" panose="02020603050405020304" pitchFamily="18" charset="0"/>
                  </a:rPr>
                  <a:t> α=</a:t>
                </a:r>
                <a:r>
                  <a:rPr lang="el-GR" sz="1400" b="1" dirty="0">
                    <a:latin typeface="Times New Roman" panose="02020603050405020304" pitchFamily="18" charset="0"/>
                    <a:cs typeface="Times New Roman" panose="02020603050405020304" pitchFamily="18" charset="0"/>
                  </a:rPr>
                  <a:t>β</a:t>
                </a:r>
                <a:r>
                  <a:rPr lang="de-DE" sz="1400" b="1" dirty="0">
                    <a:latin typeface="Times New Roman" panose="02020603050405020304" pitchFamily="18" charset="0"/>
                    <a:cs typeface="Times New Roman" panose="02020603050405020304" pitchFamily="18" charset="0"/>
                  </a:rPr>
                  <a:t>=1, </a:t>
                </a:r>
                <a:r>
                  <a:rPr lang="el-GR" sz="1400" b="1" dirty="0">
                    <a:latin typeface="Times New Roman" panose="02020603050405020304" pitchFamily="18" charset="0"/>
                    <a:cs typeface="Times New Roman" panose="02020603050405020304" pitchFamily="18" charset="0"/>
                  </a:rPr>
                  <a:t>γ</a:t>
                </a:r>
                <a:r>
                  <a:rPr lang="de-DE" sz="1400" b="1" dirty="0">
                    <a:latin typeface="Times New Roman" panose="02020603050405020304" pitchFamily="18" charset="0"/>
                    <a:cs typeface="Times New Roman" panose="02020603050405020304" pitchFamily="18" charset="0"/>
                  </a:rPr>
                  <a:t>=2 and </a:t>
                </a:r>
                <a14:m>
                  <m:oMath xmlns:m="http://schemas.openxmlformats.org/officeDocument/2006/math">
                    <m:r>
                      <a:rPr lang="de-DE" sz="1400" b="1" i="1">
                        <a:latin typeface="Cambria Math"/>
                      </a:rPr>
                      <m:t>𝑪</m:t>
                    </m:r>
                    <m:r>
                      <a:rPr lang="de-DE" sz="1400" b="1" i="1" smtClean="0">
                        <a:latin typeface="Cambria Math" panose="02040503050406030204" pitchFamily="18" charset="0"/>
                      </a:rPr>
                      <m:t>=</m:t>
                    </m:r>
                    <m:r>
                      <a:rPr lang="de-DE" sz="1400" b="1" i="1" smtClean="0">
                        <a:latin typeface="Cambria Math" panose="02040503050406030204" pitchFamily="18" charset="0"/>
                      </a:rPr>
                      <m:t>𝑮</m:t>
                    </m:r>
                  </m:oMath>
                </a14:m>
                <a:endParaRPr lang="de-DE" sz="1400" b="1" dirty="0">
                  <a:latin typeface="Times New Roman" panose="02020603050405020304" pitchFamily="18" charset="0"/>
                  <a:cs typeface="Times New Roman" panose="02020603050405020304" pitchFamily="18" charset="0"/>
                </a:endParaRPr>
              </a:p>
            </p:txBody>
          </p:sp>
        </mc:Choice>
        <mc:Fallback xmlns="">
          <p:sp>
            <p:nvSpPr>
              <p:cNvPr id="14" name="Textfeld 13">
                <a:extLst>
                  <a:ext uri="{FF2B5EF4-FFF2-40B4-BE49-F238E27FC236}">
                    <a16:creationId xmlns:a16="http://schemas.microsoft.com/office/drawing/2014/main" id="{679CD72F-7AD3-E87E-CE59-7A38DDD1E93E}"/>
                  </a:ext>
                </a:extLst>
              </p:cNvPr>
              <p:cNvSpPr txBox="1">
                <a:spLocks noRot="1" noChangeAspect="1" noMove="1" noResize="1" noEditPoints="1" noAdjustHandles="1" noChangeArrowheads="1" noChangeShapeType="1" noTextEdit="1"/>
              </p:cNvSpPr>
              <p:nvPr/>
            </p:nvSpPr>
            <p:spPr>
              <a:xfrm>
                <a:off x="5153136" y="2721258"/>
                <a:ext cx="3269226" cy="1092154"/>
              </a:xfrm>
              <a:prstGeom prst="rect">
                <a:avLst/>
              </a:prstGeom>
              <a:blipFill>
                <a:blip r:embed="rId6"/>
                <a:stretch>
                  <a:fillRect/>
                </a:stretch>
              </a:blipFill>
              <a:ln>
                <a:solidFill>
                  <a:srgbClr val="FF0000"/>
                </a:solidFill>
              </a:ln>
            </p:spPr>
            <p:txBody>
              <a:bodyPr/>
              <a:lstStyle/>
              <a:p>
                <a:r>
                  <a:rPr lang="de-DE">
                    <a:noFill/>
                  </a:rPr>
                  <a:t> </a:t>
                </a:r>
              </a:p>
            </p:txBody>
          </p:sp>
        </mc:Fallback>
      </mc:AlternateContent>
      <p:sp>
        <p:nvSpPr>
          <p:cNvPr id="15" name="Rechteck 14">
            <a:extLst>
              <a:ext uri="{FF2B5EF4-FFF2-40B4-BE49-F238E27FC236}">
                <a16:creationId xmlns:a16="http://schemas.microsoft.com/office/drawing/2014/main" id="{7CC5B0A1-3A2C-7E18-D378-8F4165D4C84B}"/>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mc:Choice xmlns:p14="http://schemas.microsoft.com/office/powerpoint/2010/main" Requires="p14">
          <p:contentPart p14:bwMode="auto" r:id="rId7">
            <p14:nvContentPartPr>
              <p14:cNvPr id="5" name="Freihand 4">
                <a:extLst>
                  <a:ext uri="{FF2B5EF4-FFF2-40B4-BE49-F238E27FC236}">
                    <a16:creationId xmlns:a16="http://schemas.microsoft.com/office/drawing/2014/main" id="{32F6C488-C557-414B-AD55-2F3C88B1B11B}"/>
                  </a:ext>
                </a:extLst>
              </p14:cNvPr>
              <p14:cNvContentPartPr/>
              <p14:nvPr/>
            </p14:nvContentPartPr>
            <p14:xfrm>
              <a:off x="9368747" y="2103547"/>
              <a:ext cx="1865880" cy="933120"/>
            </p14:xfrm>
          </p:contentPart>
        </mc:Choice>
        <mc:Fallback>
          <p:pic>
            <p:nvPicPr>
              <p:cNvPr id="5" name="Freihand 4">
                <a:extLst>
                  <a:ext uri="{FF2B5EF4-FFF2-40B4-BE49-F238E27FC236}">
                    <a16:creationId xmlns:a16="http://schemas.microsoft.com/office/drawing/2014/main" id="{32F6C488-C557-414B-AD55-2F3C88B1B11B}"/>
                  </a:ext>
                </a:extLst>
              </p:cNvPr>
              <p:cNvPicPr/>
              <p:nvPr/>
            </p:nvPicPr>
            <p:blipFill>
              <a:blip r:embed="rId8"/>
              <a:stretch>
                <a:fillRect/>
              </a:stretch>
            </p:blipFill>
            <p:spPr>
              <a:xfrm>
                <a:off x="9364427" y="2099227"/>
                <a:ext cx="1874520" cy="941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44" name="Freihand 43">
                <a:extLst>
                  <a:ext uri="{FF2B5EF4-FFF2-40B4-BE49-F238E27FC236}">
                    <a16:creationId xmlns:a16="http://schemas.microsoft.com/office/drawing/2014/main" id="{77C215FB-3FB3-457B-945F-AF1C7E72BEBE}"/>
                  </a:ext>
                </a:extLst>
              </p14:cNvPr>
              <p14:cNvContentPartPr/>
              <p14:nvPr/>
            </p14:nvContentPartPr>
            <p14:xfrm>
              <a:off x="1299347" y="2291467"/>
              <a:ext cx="645120" cy="259560"/>
            </p14:xfrm>
          </p:contentPart>
        </mc:Choice>
        <mc:Fallback>
          <p:pic>
            <p:nvPicPr>
              <p:cNvPr id="44" name="Freihand 43">
                <a:extLst>
                  <a:ext uri="{FF2B5EF4-FFF2-40B4-BE49-F238E27FC236}">
                    <a16:creationId xmlns:a16="http://schemas.microsoft.com/office/drawing/2014/main" id="{77C215FB-3FB3-457B-945F-AF1C7E72BEBE}"/>
                  </a:ext>
                </a:extLst>
              </p:cNvPr>
              <p:cNvPicPr/>
              <p:nvPr/>
            </p:nvPicPr>
            <p:blipFill>
              <a:blip r:embed="rId10"/>
              <a:stretch>
                <a:fillRect/>
              </a:stretch>
            </p:blipFill>
            <p:spPr>
              <a:xfrm>
                <a:off x="1295027" y="2287147"/>
                <a:ext cx="65376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45" name="Freihand 44">
                <a:extLst>
                  <a:ext uri="{FF2B5EF4-FFF2-40B4-BE49-F238E27FC236}">
                    <a16:creationId xmlns:a16="http://schemas.microsoft.com/office/drawing/2014/main" id="{97D23E88-1057-41DA-B3E4-1C57AEDB4A96}"/>
                  </a:ext>
                </a:extLst>
              </p14:cNvPr>
              <p14:cNvContentPartPr/>
              <p14:nvPr/>
            </p14:nvContentPartPr>
            <p14:xfrm>
              <a:off x="1296467" y="2562907"/>
              <a:ext cx="646920" cy="314280"/>
            </p14:xfrm>
          </p:contentPart>
        </mc:Choice>
        <mc:Fallback>
          <p:pic>
            <p:nvPicPr>
              <p:cNvPr id="45" name="Freihand 44">
                <a:extLst>
                  <a:ext uri="{FF2B5EF4-FFF2-40B4-BE49-F238E27FC236}">
                    <a16:creationId xmlns:a16="http://schemas.microsoft.com/office/drawing/2014/main" id="{97D23E88-1057-41DA-B3E4-1C57AEDB4A96}"/>
                  </a:ext>
                </a:extLst>
              </p:cNvPr>
              <p:cNvPicPr/>
              <p:nvPr/>
            </p:nvPicPr>
            <p:blipFill>
              <a:blip r:embed="rId12"/>
              <a:stretch>
                <a:fillRect/>
              </a:stretch>
            </p:blipFill>
            <p:spPr>
              <a:xfrm>
                <a:off x="1292147" y="2558587"/>
                <a:ext cx="655560" cy="3229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46" name="Freihand 45">
                <a:extLst>
                  <a:ext uri="{FF2B5EF4-FFF2-40B4-BE49-F238E27FC236}">
                    <a16:creationId xmlns:a16="http://schemas.microsoft.com/office/drawing/2014/main" id="{DC3D0F01-2218-4ADD-806A-7DD2EC138971}"/>
                  </a:ext>
                </a:extLst>
              </p14:cNvPr>
              <p14:cNvContentPartPr/>
              <p14:nvPr/>
            </p14:nvContentPartPr>
            <p14:xfrm>
              <a:off x="1126187" y="2303707"/>
              <a:ext cx="225000" cy="523080"/>
            </p14:xfrm>
          </p:contentPart>
        </mc:Choice>
        <mc:Fallback>
          <p:pic>
            <p:nvPicPr>
              <p:cNvPr id="46" name="Freihand 45">
                <a:extLst>
                  <a:ext uri="{FF2B5EF4-FFF2-40B4-BE49-F238E27FC236}">
                    <a16:creationId xmlns:a16="http://schemas.microsoft.com/office/drawing/2014/main" id="{DC3D0F01-2218-4ADD-806A-7DD2EC138971}"/>
                  </a:ext>
                </a:extLst>
              </p:cNvPr>
              <p:cNvPicPr/>
              <p:nvPr/>
            </p:nvPicPr>
            <p:blipFill>
              <a:blip r:embed="rId14"/>
              <a:stretch>
                <a:fillRect/>
              </a:stretch>
            </p:blipFill>
            <p:spPr>
              <a:xfrm>
                <a:off x="1121867" y="2299387"/>
                <a:ext cx="233640" cy="5317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47" name="Freihand 46">
                <a:extLst>
                  <a:ext uri="{FF2B5EF4-FFF2-40B4-BE49-F238E27FC236}">
                    <a16:creationId xmlns:a16="http://schemas.microsoft.com/office/drawing/2014/main" id="{10B87ACC-D3CE-451E-AF51-F406DCF8AA8C}"/>
                  </a:ext>
                </a:extLst>
              </p14:cNvPr>
              <p14:cNvContentPartPr/>
              <p14:nvPr/>
            </p14:nvContentPartPr>
            <p14:xfrm>
              <a:off x="9378827" y="2231707"/>
              <a:ext cx="299880" cy="670680"/>
            </p14:xfrm>
          </p:contentPart>
        </mc:Choice>
        <mc:Fallback>
          <p:pic>
            <p:nvPicPr>
              <p:cNvPr id="47" name="Freihand 46">
                <a:extLst>
                  <a:ext uri="{FF2B5EF4-FFF2-40B4-BE49-F238E27FC236}">
                    <a16:creationId xmlns:a16="http://schemas.microsoft.com/office/drawing/2014/main" id="{10B87ACC-D3CE-451E-AF51-F406DCF8AA8C}"/>
                  </a:ext>
                </a:extLst>
              </p:cNvPr>
              <p:cNvPicPr/>
              <p:nvPr/>
            </p:nvPicPr>
            <p:blipFill>
              <a:blip r:embed="rId16"/>
              <a:stretch>
                <a:fillRect/>
              </a:stretch>
            </p:blipFill>
            <p:spPr>
              <a:xfrm>
                <a:off x="9374507" y="2227387"/>
                <a:ext cx="308520" cy="67932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48" name="Freihand 47">
                <a:extLst>
                  <a:ext uri="{FF2B5EF4-FFF2-40B4-BE49-F238E27FC236}">
                    <a16:creationId xmlns:a16="http://schemas.microsoft.com/office/drawing/2014/main" id="{783F2692-B4C6-400E-A1AC-B7DD8A1A7969}"/>
                  </a:ext>
                </a:extLst>
              </p14:cNvPr>
              <p14:cNvContentPartPr/>
              <p14:nvPr/>
            </p14:nvContentPartPr>
            <p14:xfrm>
              <a:off x="8727227" y="2272387"/>
              <a:ext cx="555480" cy="692280"/>
            </p14:xfrm>
          </p:contentPart>
        </mc:Choice>
        <mc:Fallback>
          <p:pic>
            <p:nvPicPr>
              <p:cNvPr id="48" name="Freihand 47">
                <a:extLst>
                  <a:ext uri="{FF2B5EF4-FFF2-40B4-BE49-F238E27FC236}">
                    <a16:creationId xmlns:a16="http://schemas.microsoft.com/office/drawing/2014/main" id="{783F2692-B4C6-400E-A1AC-B7DD8A1A7969}"/>
                  </a:ext>
                </a:extLst>
              </p:cNvPr>
              <p:cNvPicPr/>
              <p:nvPr/>
            </p:nvPicPr>
            <p:blipFill>
              <a:blip r:embed="rId18"/>
              <a:stretch>
                <a:fillRect/>
              </a:stretch>
            </p:blipFill>
            <p:spPr>
              <a:xfrm>
                <a:off x="8722907" y="2268067"/>
                <a:ext cx="564120" cy="7009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9" name="Freihand 48">
                <a:extLst>
                  <a:ext uri="{FF2B5EF4-FFF2-40B4-BE49-F238E27FC236}">
                    <a16:creationId xmlns:a16="http://schemas.microsoft.com/office/drawing/2014/main" id="{6D5A00FD-3A6F-4E7A-9282-8379343DF438}"/>
                  </a:ext>
                </a:extLst>
              </p14:cNvPr>
              <p14:cNvContentPartPr/>
              <p14:nvPr/>
            </p14:nvContentPartPr>
            <p14:xfrm>
              <a:off x="10135547" y="2243947"/>
              <a:ext cx="167040" cy="284400"/>
            </p14:xfrm>
          </p:contentPart>
        </mc:Choice>
        <mc:Fallback>
          <p:pic>
            <p:nvPicPr>
              <p:cNvPr id="49" name="Freihand 48">
                <a:extLst>
                  <a:ext uri="{FF2B5EF4-FFF2-40B4-BE49-F238E27FC236}">
                    <a16:creationId xmlns:a16="http://schemas.microsoft.com/office/drawing/2014/main" id="{6D5A00FD-3A6F-4E7A-9282-8379343DF438}"/>
                  </a:ext>
                </a:extLst>
              </p:cNvPr>
              <p:cNvPicPr/>
              <p:nvPr/>
            </p:nvPicPr>
            <p:blipFill>
              <a:blip r:embed="rId20"/>
              <a:stretch>
                <a:fillRect/>
              </a:stretch>
            </p:blipFill>
            <p:spPr>
              <a:xfrm>
                <a:off x="10131227" y="2239627"/>
                <a:ext cx="175680" cy="2930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64" name="Freihand 63">
                <a:extLst>
                  <a:ext uri="{FF2B5EF4-FFF2-40B4-BE49-F238E27FC236}">
                    <a16:creationId xmlns:a16="http://schemas.microsoft.com/office/drawing/2014/main" id="{51FD8CB3-3634-46EF-845A-FF63A7793BE4}"/>
                  </a:ext>
                </a:extLst>
              </p14:cNvPr>
              <p14:cNvContentPartPr/>
              <p14:nvPr/>
            </p14:nvContentPartPr>
            <p14:xfrm>
              <a:off x="6461747" y="3895627"/>
              <a:ext cx="1621440" cy="719280"/>
            </p14:xfrm>
          </p:contentPart>
        </mc:Choice>
        <mc:Fallback>
          <p:pic>
            <p:nvPicPr>
              <p:cNvPr id="64" name="Freihand 63">
                <a:extLst>
                  <a:ext uri="{FF2B5EF4-FFF2-40B4-BE49-F238E27FC236}">
                    <a16:creationId xmlns:a16="http://schemas.microsoft.com/office/drawing/2014/main" id="{51FD8CB3-3634-46EF-845A-FF63A7793BE4}"/>
                  </a:ext>
                </a:extLst>
              </p:cNvPr>
              <p:cNvPicPr/>
              <p:nvPr/>
            </p:nvPicPr>
            <p:blipFill>
              <a:blip r:embed="rId22"/>
              <a:stretch>
                <a:fillRect/>
              </a:stretch>
            </p:blipFill>
            <p:spPr>
              <a:xfrm>
                <a:off x="6457427" y="3891307"/>
                <a:ext cx="1630080" cy="7279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91" name="Freihand 90">
                <a:extLst>
                  <a:ext uri="{FF2B5EF4-FFF2-40B4-BE49-F238E27FC236}">
                    <a16:creationId xmlns:a16="http://schemas.microsoft.com/office/drawing/2014/main" id="{7C5082D7-2055-44D9-A94A-4E076E4309CC}"/>
                  </a:ext>
                </a:extLst>
              </p14:cNvPr>
              <p14:cNvContentPartPr/>
              <p14:nvPr/>
            </p14:nvContentPartPr>
            <p14:xfrm>
              <a:off x="10126907" y="2159347"/>
              <a:ext cx="217800" cy="368640"/>
            </p14:xfrm>
          </p:contentPart>
        </mc:Choice>
        <mc:Fallback>
          <p:pic>
            <p:nvPicPr>
              <p:cNvPr id="91" name="Freihand 90">
                <a:extLst>
                  <a:ext uri="{FF2B5EF4-FFF2-40B4-BE49-F238E27FC236}">
                    <a16:creationId xmlns:a16="http://schemas.microsoft.com/office/drawing/2014/main" id="{7C5082D7-2055-44D9-A94A-4E076E4309CC}"/>
                  </a:ext>
                </a:extLst>
              </p:cNvPr>
              <p:cNvPicPr/>
              <p:nvPr/>
            </p:nvPicPr>
            <p:blipFill>
              <a:blip r:embed="rId24"/>
              <a:stretch>
                <a:fillRect/>
              </a:stretch>
            </p:blipFill>
            <p:spPr>
              <a:xfrm>
                <a:off x="10122587" y="2155027"/>
                <a:ext cx="226440" cy="3772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92" name="Freihand 91">
                <a:extLst>
                  <a:ext uri="{FF2B5EF4-FFF2-40B4-BE49-F238E27FC236}">
                    <a16:creationId xmlns:a16="http://schemas.microsoft.com/office/drawing/2014/main" id="{6EA127FD-DD0E-46AF-B064-FE0835A7AAB2}"/>
                  </a:ext>
                </a:extLst>
              </p14:cNvPr>
              <p14:cNvContentPartPr/>
              <p14:nvPr/>
            </p14:nvContentPartPr>
            <p14:xfrm>
              <a:off x="8714627" y="1738867"/>
              <a:ext cx="3063240" cy="1528200"/>
            </p14:xfrm>
          </p:contentPart>
        </mc:Choice>
        <mc:Fallback>
          <p:pic>
            <p:nvPicPr>
              <p:cNvPr id="92" name="Freihand 91">
                <a:extLst>
                  <a:ext uri="{FF2B5EF4-FFF2-40B4-BE49-F238E27FC236}">
                    <a16:creationId xmlns:a16="http://schemas.microsoft.com/office/drawing/2014/main" id="{6EA127FD-DD0E-46AF-B064-FE0835A7AAB2}"/>
                  </a:ext>
                </a:extLst>
              </p:cNvPr>
              <p:cNvPicPr/>
              <p:nvPr/>
            </p:nvPicPr>
            <p:blipFill>
              <a:blip r:embed="rId26"/>
              <a:stretch>
                <a:fillRect/>
              </a:stretch>
            </p:blipFill>
            <p:spPr>
              <a:xfrm>
                <a:off x="8710307" y="1734547"/>
                <a:ext cx="3071880" cy="153684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63" name="Freihand 162">
                <a:extLst>
                  <a:ext uri="{FF2B5EF4-FFF2-40B4-BE49-F238E27FC236}">
                    <a16:creationId xmlns:a16="http://schemas.microsoft.com/office/drawing/2014/main" id="{FD6C5650-0E66-4B4D-AB25-D42E0FF185E6}"/>
                  </a:ext>
                </a:extLst>
              </p14:cNvPr>
              <p14:cNvContentPartPr/>
              <p14:nvPr/>
            </p14:nvContentPartPr>
            <p14:xfrm>
              <a:off x="10926467" y="1021387"/>
              <a:ext cx="536040" cy="436680"/>
            </p14:xfrm>
          </p:contentPart>
        </mc:Choice>
        <mc:Fallback>
          <p:pic>
            <p:nvPicPr>
              <p:cNvPr id="163" name="Freihand 162">
                <a:extLst>
                  <a:ext uri="{FF2B5EF4-FFF2-40B4-BE49-F238E27FC236}">
                    <a16:creationId xmlns:a16="http://schemas.microsoft.com/office/drawing/2014/main" id="{FD6C5650-0E66-4B4D-AB25-D42E0FF185E6}"/>
                  </a:ext>
                </a:extLst>
              </p:cNvPr>
              <p:cNvPicPr/>
              <p:nvPr/>
            </p:nvPicPr>
            <p:blipFill>
              <a:blip r:embed="rId28"/>
              <a:stretch>
                <a:fillRect/>
              </a:stretch>
            </p:blipFill>
            <p:spPr>
              <a:xfrm>
                <a:off x="10922147" y="1017067"/>
                <a:ext cx="544680" cy="445320"/>
              </a:xfrm>
              <a:prstGeom prst="rect">
                <a:avLst/>
              </a:prstGeom>
            </p:spPr>
          </p:pic>
        </mc:Fallback>
      </mc:AlternateContent>
      <p:grpSp>
        <p:nvGrpSpPr>
          <p:cNvPr id="207" name="Gruppieren 206">
            <a:extLst>
              <a:ext uri="{FF2B5EF4-FFF2-40B4-BE49-F238E27FC236}">
                <a16:creationId xmlns:a16="http://schemas.microsoft.com/office/drawing/2014/main" id="{2CAD7012-006A-4865-BDA8-9096EE3BFAD6}"/>
              </a:ext>
            </a:extLst>
          </p:cNvPr>
          <p:cNvGrpSpPr/>
          <p:nvPr/>
        </p:nvGrpSpPr>
        <p:grpSpPr>
          <a:xfrm>
            <a:off x="9415907" y="240547"/>
            <a:ext cx="2685600" cy="3697200"/>
            <a:chOff x="9415907" y="240547"/>
            <a:chExt cx="2685600" cy="3697200"/>
          </a:xfrm>
        </p:grpSpPr>
        <mc:AlternateContent xmlns:mc="http://schemas.openxmlformats.org/markup-compatibility/2006">
          <mc:Choice xmlns:p14="http://schemas.microsoft.com/office/powerpoint/2010/main" Requires="p14">
            <p:contentPart p14:bwMode="auto" r:id="rId29">
              <p14:nvContentPartPr>
                <p14:cNvPr id="6" name="Freihand 5">
                  <a:extLst>
                    <a:ext uri="{FF2B5EF4-FFF2-40B4-BE49-F238E27FC236}">
                      <a16:creationId xmlns:a16="http://schemas.microsoft.com/office/drawing/2014/main" id="{880E5F5A-1587-4032-8B63-69CE42AB887A}"/>
                    </a:ext>
                  </a:extLst>
                </p14:cNvPr>
                <p14:cNvContentPartPr/>
                <p14:nvPr/>
              </p14:nvContentPartPr>
              <p14:xfrm>
                <a:off x="9415907" y="932467"/>
                <a:ext cx="25560" cy="218520"/>
              </p14:xfrm>
            </p:contentPart>
          </mc:Choice>
          <mc:Fallback>
            <p:pic>
              <p:nvPicPr>
                <p:cNvPr id="6" name="Freihand 5">
                  <a:extLst>
                    <a:ext uri="{FF2B5EF4-FFF2-40B4-BE49-F238E27FC236}">
                      <a16:creationId xmlns:a16="http://schemas.microsoft.com/office/drawing/2014/main" id="{880E5F5A-1587-4032-8B63-69CE42AB887A}"/>
                    </a:ext>
                  </a:extLst>
                </p:cNvPr>
                <p:cNvPicPr/>
                <p:nvPr/>
              </p:nvPicPr>
              <p:blipFill>
                <a:blip r:embed="rId30"/>
                <a:stretch>
                  <a:fillRect/>
                </a:stretch>
              </p:blipFill>
              <p:spPr>
                <a:xfrm>
                  <a:off x="9411587" y="928147"/>
                  <a:ext cx="34200" cy="22716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7" name="Freihand 6">
                  <a:extLst>
                    <a:ext uri="{FF2B5EF4-FFF2-40B4-BE49-F238E27FC236}">
                      <a16:creationId xmlns:a16="http://schemas.microsoft.com/office/drawing/2014/main" id="{408FE0A5-1645-4782-8E8F-C21FAA12F3DE}"/>
                    </a:ext>
                  </a:extLst>
                </p14:cNvPr>
                <p14:cNvContentPartPr/>
                <p14:nvPr/>
              </p14:nvContentPartPr>
              <p14:xfrm>
                <a:off x="9500867" y="905467"/>
                <a:ext cx="13680" cy="259560"/>
              </p14:xfrm>
            </p:contentPart>
          </mc:Choice>
          <mc:Fallback>
            <p:pic>
              <p:nvPicPr>
                <p:cNvPr id="7" name="Freihand 6">
                  <a:extLst>
                    <a:ext uri="{FF2B5EF4-FFF2-40B4-BE49-F238E27FC236}">
                      <a16:creationId xmlns:a16="http://schemas.microsoft.com/office/drawing/2014/main" id="{408FE0A5-1645-4782-8E8F-C21FAA12F3DE}"/>
                    </a:ext>
                  </a:extLst>
                </p:cNvPr>
                <p:cNvPicPr/>
                <p:nvPr/>
              </p:nvPicPr>
              <p:blipFill>
                <a:blip r:embed="rId32"/>
                <a:stretch>
                  <a:fillRect/>
                </a:stretch>
              </p:blipFill>
              <p:spPr>
                <a:xfrm>
                  <a:off x="9496547" y="901147"/>
                  <a:ext cx="2232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8" name="Freihand 7">
                  <a:extLst>
                    <a:ext uri="{FF2B5EF4-FFF2-40B4-BE49-F238E27FC236}">
                      <a16:creationId xmlns:a16="http://schemas.microsoft.com/office/drawing/2014/main" id="{87111B34-7005-46EA-8D4A-07E61A01B237}"/>
                    </a:ext>
                  </a:extLst>
                </p14:cNvPr>
                <p14:cNvContentPartPr/>
                <p14:nvPr/>
              </p14:nvContentPartPr>
              <p14:xfrm>
                <a:off x="9428147" y="1033267"/>
                <a:ext cx="71640" cy="28440"/>
              </p14:xfrm>
            </p:contentPart>
          </mc:Choice>
          <mc:Fallback>
            <p:pic>
              <p:nvPicPr>
                <p:cNvPr id="8" name="Freihand 7">
                  <a:extLst>
                    <a:ext uri="{FF2B5EF4-FFF2-40B4-BE49-F238E27FC236}">
                      <a16:creationId xmlns:a16="http://schemas.microsoft.com/office/drawing/2014/main" id="{87111B34-7005-46EA-8D4A-07E61A01B237}"/>
                    </a:ext>
                  </a:extLst>
                </p:cNvPr>
                <p:cNvPicPr/>
                <p:nvPr/>
              </p:nvPicPr>
              <p:blipFill>
                <a:blip r:embed="rId34"/>
                <a:stretch>
                  <a:fillRect/>
                </a:stretch>
              </p:blipFill>
              <p:spPr>
                <a:xfrm>
                  <a:off x="9423827" y="1028947"/>
                  <a:ext cx="80280" cy="3708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0" name="Freihand 9">
                  <a:extLst>
                    <a:ext uri="{FF2B5EF4-FFF2-40B4-BE49-F238E27FC236}">
                      <a16:creationId xmlns:a16="http://schemas.microsoft.com/office/drawing/2014/main" id="{99157A9A-D254-4FF9-8779-5E60CC6D86A0}"/>
                    </a:ext>
                  </a:extLst>
                </p14:cNvPr>
                <p14:cNvContentPartPr/>
                <p14:nvPr/>
              </p14:nvContentPartPr>
              <p14:xfrm>
                <a:off x="9491867" y="1061347"/>
                <a:ext cx="91440" cy="236160"/>
              </p14:xfrm>
            </p:contentPart>
          </mc:Choice>
          <mc:Fallback>
            <p:pic>
              <p:nvPicPr>
                <p:cNvPr id="10" name="Freihand 9">
                  <a:extLst>
                    <a:ext uri="{FF2B5EF4-FFF2-40B4-BE49-F238E27FC236}">
                      <a16:creationId xmlns:a16="http://schemas.microsoft.com/office/drawing/2014/main" id="{99157A9A-D254-4FF9-8779-5E60CC6D86A0}"/>
                    </a:ext>
                  </a:extLst>
                </p:cNvPr>
                <p:cNvPicPr/>
                <p:nvPr/>
              </p:nvPicPr>
              <p:blipFill>
                <a:blip r:embed="rId36"/>
                <a:stretch>
                  <a:fillRect/>
                </a:stretch>
              </p:blipFill>
              <p:spPr>
                <a:xfrm>
                  <a:off x="9487547" y="1057027"/>
                  <a:ext cx="100080" cy="24480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11" name="Freihand 10">
                  <a:extLst>
                    <a:ext uri="{FF2B5EF4-FFF2-40B4-BE49-F238E27FC236}">
                      <a16:creationId xmlns:a16="http://schemas.microsoft.com/office/drawing/2014/main" id="{9F6F7167-264F-49C1-8E04-8D12CC4AE1BC}"/>
                    </a:ext>
                  </a:extLst>
                </p14:cNvPr>
                <p14:cNvContentPartPr/>
                <p14:nvPr/>
              </p14:nvContentPartPr>
              <p14:xfrm>
                <a:off x="9641987" y="1064947"/>
                <a:ext cx="3240" cy="149400"/>
              </p14:xfrm>
            </p:contentPart>
          </mc:Choice>
          <mc:Fallback>
            <p:pic>
              <p:nvPicPr>
                <p:cNvPr id="11" name="Freihand 10">
                  <a:extLst>
                    <a:ext uri="{FF2B5EF4-FFF2-40B4-BE49-F238E27FC236}">
                      <a16:creationId xmlns:a16="http://schemas.microsoft.com/office/drawing/2014/main" id="{9F6F7167-264F-49C1-8E04-8D12CC4AE1BC}"/>
                    </a:ext>
                  </a:extLst>
                </p:cNvPr>
                <p:cNvPicPr/>
                <p:nvPr/>
              </p:nvPicPr>
              <p:blipFill>
                <a:blip r:embed="rId38"/>
                <a:stretch>
                  <a:fillRect/>
                </a:stretch>
              </p:blipFill>
              <p:spPr>
                <a:xfrm>
                  <a:off x="9637667" y="1060627"/>
                  <a:ext cx="11880" cy="15804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12" name="Freihand 11">
                  <a:extLst>
                    <a:ext uri="{FF2B5EF4-FFF2-40B4-BE49-F238E27FC236}">
                      <a16:creationId xmlns:a16="http://schemas.microsoft.com/office/drawing/2014/main" id="{9E517504-2956-4B1B-939E-B2B300B87177}"/>
                    </a:ext>
                  </a:extLst>
                </p14:cNvPr>
                <p14:cNvContentPartPr/>
                <p14:nvPr/>
              </p14:nvContentPartPr>
              <p14:xfrm>
                <a:off x="9607067" y="1046587"/>
                <a:ext cx="105840" cy="183600"/>
              </p14:xfrm>
            </p:contentPart>
          </mc:Choice>
          <mc:Fallback>
            <p:pic>
              <p:nvPicPr>
                <p:cNvPr id="12" name="Freihand 11">
                  <a:extLst>
                    <a:ext uri="{FF2B5EF4-FFF2-40B4-BE49-F238E27FC236}">
                      <a16:creationId xmlns:a16="http://schemas.microsoft.com/office/drawing/2014/main" id="{9E517504-2956-4B1B-939E-B2B300B87177}"/>
                    </a:ext>
                  </a:extLst>
                </p:cNvPr>
                <p:cNvPicPr/>
                <p:nvPr/>
              </p:nvPicPr>
              <p:blipFill>
                <a:blip r:embed="rId40"/>
                <a:stretch>
                  <a:fillRect/>
                </a:stretch>
              </p:blipFill>
              <p:spPr>
                <a:xfrm>
                  <a:off x="9602747" y="1042267"/>
                  <a:ext cx="114480"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3" name="Freihand 12">
                  <a:extLst>
                    <a:ext uri="{FF2B5EF4-FFF2-40B4-BE49-F238E27FC236}">
                      <a16:creationId xmlns:a16="http://schemas.microsoft.com/office/drawing/2014/main" id="{7ED5545E-3D0D-4E8A-921B-A34B18E740DE}"/>
                    </a:ext>
                  </a:extLst>
                </p14:cNvPr>
                <p14:cNvContentPartPr/>
                <p14:nvPr/>
              </p14:nvContentPartPr>
              <p14:xfrm>
                <a:off x="9762227" y="909427"/>
                <a:ext cx="145080" cy="30600"/>
              </p14:xfrm>
            </p:contentPart>
          </mc:Choice>
          <mc:Fallback>
            <p:pic>
              <p:nvPicPr>
                <p:cNvPr id="13" name="Freihand 12">
                  <a:extLst>
                    <a:ext uri="{FF2B5EF4-FFF2-40B4-BE49-F238E27FC236}">
                      <a16:creationId xmlns:a16="http://schemas.microsoft.com/office/drawing/2014/main" id="{7ED5545E-3D0D-4E8A-921B-A34B18E740DE}"/>
                    </a:ext>
                  </a:extLst>
                </p:cNvPr>
                <p:cNvPicPr/>
                <p:nvPr/>
              </p:nvPicPr>
              <p:blipFill>
                <a:blip r:embed="rId42"/>
                <a:stretch>
                  <a:fillRect/>
                </a:stretch>
              </p:blipFill>
              <p:spPr>
                <a:xfrm>
                  <a:off x="9757907" y="905107"/>
                  <a:ext cx="15372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6" name="Freihand 15">
                  <a:extLst>
                    <a:ext uri="{FF2B5EF4-FFF2-40B4-BE49-F238E27FC236}">
                      <a16:creationId xmlns:a16="http://schemas.microsoft.com/office/drawing/2014/main" id="{B6D198A0-64DD-4E96-90C2-B83177631DF0}"/>
                    </a:ext>
                  </a:extLst>
                </p14:cNvPr>
                <p14:cNvContentPartPr/>
                <p14:nvPr/>
              </p14:nvContentPartPr>
              <p14:xfrm>
                <a:off x="9807227" y="938227"/>
                <a:ext cx="136800" cy="40680"/>
              </p14:xfrm>
            </p:contentPart>
          </mc:Choice>
          <mc:Fallback>
            <p:pic>
              <p:nvPicPr>
                <p:cNvPr id="16" name="Freihand 15">
                  <a:extLst>
                    <a:ext uri="{FF2B5EF4-FFF2-40B4-BE49-F238E27FC236}">
                      <a16:creationId xmlns:a16="http://schemas.microsoft.com/office/drawing/2014/main" id="{B6D198A0-64DD-4E96-90C2-B83177631DF0}"/>
                    </a:ext>
                  </a:extLst>
                </p:cNvPr>
                <p:cNvPicPr/>
                <p:nvPr/>
              </p:nvPicPr>
              <p:blipFill>
                <a:blip r:embed="rId44"/>
                <a:stretch>
                  <a:fillRect/>
                </a:stretch>
              </p:blipFill>
              <p:spPr>
                <a:xfrm>
                  <a:off x="9802907" y="933907"/>
                  <a:ext cx="14544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8" name="Freihand 17">
                  <a:extLst>
                    <a:ext uri="{FF2B5EF4-FFF2-40B4-BE49-F238E27FC236}">
                      <a16:creationId xmlns:a16="http://schemas.microsoft.com/office/drawing/2014/main" id="{0D1EC839-DADD-46E7-AC81-11707F36FCD9}"/>
                    </a:ext>
                  </a:extLst>
                </p14:cNvPr>
                <p14:cNvContentPartPr/>
                <p14:nvPr/>
              </p14:nvContentPartPr>
              <p14:xfrm>
                <a:off x="10024307" y="599467"/>
                <a:ext cx="141480" cy="217800"/>
              </p14:xfrm>
            </p:contentPart>
          </mc:Choice>
          <mc:Fallback>
            <p:pic>
              <p:nvPicPr>
                <p:cNvPr id="18" name="Freihand 17">
                  <a:extLst>
                    <a:ext uri="{FF2B5EF4-FFF2-40B4-BE49-F238E27FC236}">
                      <a16:creationId xmlns:a16="http://schemas.microsoft.com/office/drawing/2014/main" id="{0D1EC839-DADD-46E7-AC81-11707F36FCD9}"/>
                    </a:ext>
                  </a:extLst>
                </p:cNvPr>
                <p:cNvPicPr/>
                <p:nvPr/>
              </p:nvPicPr>
              <p:blipFill>
                <a:blip r:embed="rId46"/>
                <a:stretch>
                  <a:fillRect/>
                </a:stretch>
              </p:blipFill>
              <p:spPr>
                <a:xfrm>
                  <a:off x="10019987" y="595147"/>
                  <a:ext cx="150120" cy="2264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9" name="Freihand 18">
                  <a:extLst>
                    <a:ext uri="{FF2B5EF4-FFF2-40B4-BE49-F238E27FC236}">
                      <a16:creationId xmlns:a16="http://schemas.microsoft.com/office/drawing/2014/main" id="{F2D9F374-3BF2-4AEF-B1F9-6162E35B571D}"/>
                    </a:ext>
                  </a:extLst>
                </p14:cNvPr>
                <p14:cNvContentPartPr/>
                <p14:nvPr/>
              </p14:nvContentPartPr>
              <p14:xfrm>
                <a:off x="10208267" y="608467"/>
                <a:ext cx="27000" cy="126000"/>
              </p14:xfrm>
            </p:contentPart>
          </mc:Choice>
          <mc:Fallback>
            <p:pic>
              <p:nvPicPr>
                <p:cNvPr id="19" name="Freihand 18">
                  <a:extLst>
                    <a:ext uri="{FF2B5EF4-FFF2-40B4-BE49-F238E27FC236}">
                      <a16:creationId xmlns:a16="http://schemas.microsoft.com/office/drawing/2014/main" id="{F2D9F374-3BF2-4AEF-B1F9-6162E35B571D}"/>
                    </a:ext>
                  </a:extLst>
                </p:cNvPr>
                <p:cNvPicPr/>
                <p:nvPr/>
              </p:nvPicPr>
              <p:blipFill>
                <a:blip r:embed="rId48"/>
                <a:stretch>
                  <a:fillRect/>
                </a:stretch>
              </p:blipFill>
              <p:spPr>
                <a:xfrm>
                  <a:off x="10203947" y="604147"/>
                  <a:ext cx="3564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20" name="Freihand 19">
                  <a:extLst>
                    <a:ext uri="{FF2B5EF4-FFF2-40B4-BE49-F238E27FC236}">
                      <a16:creationId xmlns:a16="http://schemas.microsoft.com/office/drawing/2014/main" id="{FEA18014-A6D8-4C79-922D-44B4771BAEC5}"/>
                    </a:ext>
                  </a:extLst>
                </p14:cNvPr>
                <p14:cNvContentPartPr/>
                <p14:nvPr/>
              </p14:nvContentPartPr>
              <p14:xfrm>
                <a:off x="10099907" y="567427"/>
                <a:ext cx="145080" cy="70920"/>
              </p14:xfrm>
            </p:contentPart>
          </mc:Choice>
          <mc:Fallback>
            <p:pic>
              <p:nvPicPr>
                <p:cNvPr id="20" name="Freihand 19">
                  <a:extLst>
                    <a:ext uri="{FF2B5EF4-FFF2-40B4-BE49-F238E27FC236}">
                      <a16:creationId xmlns:a16="http://schemas.microsoft.com/office/drawing/2014/main" id="{FEA18014-A6D8-4C79-922D-44B4771BAEC5}"/>
                    </a:ext>
                  </a:extLst>
                </p:cNvPr>
                <p:cNvPicPr/>
                <p:nvPr/>
              </p:nvPicPr>
              <p:blipFill>
                <a:blip r:embed="rId50"/>
                <a:stretch>
                  <a:fillRect/>
                </a:stretch>
              </p:blipFill>
              <p:spPr>
                <a:xfrm>
                  <a:off x="10095587" y="563107"/>
                  <a:ext cx="153720" cy="795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21" name="Freihand 20">
                  <a:extLst>
                    <a:ext uri="{FF2B5EF4-FFF2-40B4-BE49-F238E27FC236}">
                      <a16:creationId xmlns:a16="http://schemas.microsoft.com/office/drawing/2014/main" id="{03A3FB9E-024D-481E-9EC9-60C1E5024A10}"/>
                    </a:ext>
                  </a:extLst>
                </p14:cNvPr>
                <p14:cNvContentPartPr/>
                <p14:nvPr/>
              </p14:nvContentPartPr>
              <p14:xfrm>
                <a:off x="10193867" y="587227"/>
                <a:ext cx="34200" cy="135360"/>
              </p14:xfrm>
            </p:contentPart>
          </mc:Choice>
          <mc:Fallback>
            <p:pic>
              <p:nvPicPr>
                <p:cNvPr id="21" name="Freihand 20">
                  <a:extLst>
                    <a:ext uri="{FF2B5EF4-FFF2-40B4-BE49-F238E27FC236}">
                      <a16:creationId xmlns:a16="http://schemas.microsoft.com/office/drawing/2014/main" id="{03A3FB9E-024D-481E-9EC9-60C1E5024A10}"/>
                    </a:ext>
                  </a:extLst>
                </p:cNvPr>
                <p:cNvPicPr/>
                <p:nvPr/>
              </p:nvPicPr>
              <p:blipFill>
                <a:blip r:embed="rId52"/>
                <a:stretch>
                  <a:fillRect/>
                </a:stretch>
              </p:blipFill>
              <p:spPr>
                <a:xfrm>
                  <a:off x="10189547" y="582907"/>
                  <a:ext cx="4284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22" name="Freihand 21">
                  <a:extLst>
                    <a:ext uri="{FF2B5EF4-FFF2-40B4-BE49-F238E27FC236}">
                      <a16:creationId xmlns:a16="http://schemas.microsoft.com/office/drawing/2014/main" id="{E3F9F2EF-B40E-411B-AAF7-444DFD3E5639}"/>
                    </a:ext>
                  </a:extLst>
                </p14:cNvPr>
                <p14:cNvContentPartPr/>
                <p14:nvPr/>
              </p14:nvContentPartPr>
              <p14:xfrm>
                <a:off x="10153187" y="582907"/>
                <a:ext cx="105480" cy="157680"/>
              </p14:xfrm>
            </p:contentPart>
          </mc:Choice>
          <mc:Fallback>
            <p:pic>
              <p:nvPicPr>
                <p:cNvPr id="22" name="Freihand 21">
                  <a:extLst>
                    <a:ext uri="{FF2B5EF4-FFF2-40B4-BE49-F238E27FC236}">
                      <a16:creationId xmlns:a16="http://schemas.microsoft.com/office/drawing/2014/main" id="{E3F9F2EF-B40E-411B-AAF7-444DFD3E5639}"/>
                    </a:ext>
                  </a:extLst>
                </p:cNvPr>
                <p:cNvPicPr/>
                <p:nvPr/>
              </p:nvPicPr>
              <p:blipFill>
                <a:blip r:embed="rId54"/>
                <a:stretch>
                  <a:fillRect/>
                </a:stretch>
              </p:blipFill>
              <p:spPr>
                <a:xfrm>
                  <a:off x="10148867" y="578587"/>
                  <a:ext cx="114120" cy="16632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23" name="Freihand 22">
                  <a:extLst>
                    <a:ext uri="{FF2B5EF4-FFF2-40B4-BE49-F238E27FC236}">
                      <a16:creationId xmlns:a16="http://schemas.microsoft.com/office/drawing/2014/main" id="{6B89CD45-40DE-423E-AC1D-F8F39763B3BD}"/>
                    </a:ext>
                  </a:extLst>
                </p14:cNvPr>
                <p14:cNvContentPartPr/>
                <p14:nvPr/>
              </p14:nvContentPartPr>
              <p14:xfrm>
                <a:off x="10276307" y="565267"/>
                <a:ext cx="33120" cy="108720"/>
              </p14:xfrm>
            </p:contentPart>
          </mc:Choice>
          <mc:Fallback>
            <p:pic>
              <p:nvPicPr>
                <p:cNvPr id="23" name="Freihand 22">
                  <a:extLst>
                    <a:ext uri="{FF2B5EF4-FFF2-40B4-BE49-F238E27FC236}">
                      <a16:creationId xmlns:a16="http://schemas.microsoft.com/office/drawing/2014/main" id="{6B89CD45-40DE-423E-AC1D-F8F39763B3BD}"/>
                    </a:ext>
                  </a:extLst>
                </p:cNvPr>
                <p:cNvPicPr/>
                <p:nvPr/>
              </p:nvPicPr>
              <p:blipFill>
                <a:blip r:embed="rId56"/>
                <a:stretch>
                  <a:fillRect/>
                </a:stretch>
              </p:blipFill>
              <p:spPr>
                <a:xfrm>
                  <a:off x="10271987" y="560947"/>
                  <a:ext cx="4176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24" name="Freihand 23">
                  <a:extLst>
                    <a:ext uri="{FF2B5EF4-FFF2-40B4-BE49-F238E27FC236}">
                      <a16:creationId xmlns:a16="http://schemas.microsoft.com/office/drawing/2014/main" id="{F6411A05-B036-4CA9-AAFB-79596070F7E8}"/>
                    </a:ext>
                  </a:extLst>
                </p14:cNvPr>
                <p14:cNvContentPartPr/>
                <p14:nvPr/>
              </p14:nvContentPartPr>
              <p14:xfrm>
                <a:off x="10211507" y="520627"/>
                <a:ext cx="108720" cy="97560"/>
              </p14:xfrm>
            </p:contentPart>
          </mc:Choice>
          <mc:Fallback>
            <p:pic>
              <p:nvPicPr>
                <p:cNvPr id="24" name="Freihand 23">
                  <a:extLst>
                    <a:ext uri="{FF2B5EF4-FFF2-40B4-BE49-F238E27FC236}">
                      <a16:creationId xmlns:a16="http://schemas.microsoft.com/office/drawing/2014/main" id="{F6411A05-B036-4CA9-AAFB-79596070F7E8}"/>
                    </a:ext>
                  </a:extLst>
                </p:cNvPr>
                <p:cNvPicPr/>
                <p:nvPr/>
              </p:nvPicPr>
              <p:blipFill>
                <a:blip r:embed="rId58"/>
                <a:stretch>
                  <a:fillRect/>
                </a:stretch>
              </p:blipFill>
              <p:spPr>
                <a:xfrm>
                  <a:off x="10207187" y="516307"/>
                  <a:ext cx="117360" cy="10620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25" name="Freihand 24">
                  <a:extLst>
                    <a:ext uri="{FF2B5EF4-FFF2-40B4-BE49-F238E27FC236}">
                      <a16:creationId xmlns:a16="http://schemas.microsoft.com/office/drawing/2014/main" id="{079E269C-F6BD-4BD1-8678-CB5626170167}"/>
                    </a:ext>
                  </a:extLst>
                </p14:cNvPr>
                <p14:cNvContentPartPr/>
                <p14:nvPr/>
              </p14:nvContentPartPr>
              <p14:xfrm>
                <a:off x="10323107" y="614227"/>
                <a:ext cx="90000" cy="128160"/>
              </p14:xfrm>
            </p:contentPart>
          </mc:Choice>
          <mc:Fallback>
            <p:pic>
              <p:nvPicPr>
                <p:cNvPr id="25" name="Freihand 24">
                  <a:extLst>
                    <a:ext uri="{FF2B5EF4-FFF2-40B4-BE49-F238E27FC236}">
                      <a16:creationId xmlns:a16="http://schemas.microsoft.com/office/drawing/2014/main" id="{079E269C-F6BD-4BD1-8678-CB5626170167}"/>
                    </a:ext>
                  </a:extLst>
                </p:cNvPr>
                <p:cNvPicPr/>
                <p:nvPr/>
              </p:nvPicPr>
              <p:blipFill>
                <a:blip r:embed="rId60"/>
                <a:stretch>
                  <a:fillRect/>
                </a:stretch>
              </p:blipFill>
              <p:spPr>
                <a:xfrm>
                  <a:off x="10318787" y="609907"/>
                  <a:ext cx="98640" cy="1368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26" name="Freihand 25">
                  <a:extLst>
                    <a:ext uri="{FF2B5EF4-FFF2-40B4-BE49-F238E27FC236}">
                      <a16:creationId xmlns:a16="http://schemas.microsoft.com/office/drawing/2014/main" id="{67DCF3A3-48B5-4290-8F8F-F915B6CDEE21}"/>
                    </a:ext>
                  </a:extLst>
                </p14:cNvPr>
                <p14:cNvContentPartPr/>
                <p14:nvPr/>
              </p14:nvContentPartPr>
              <p14:xfrm>
                <a:off x="10471787" y="563107"/>
                <a:ext cx="360" cy="360"/>
              </p14:xfrm>
            </p:contentPart>
          </mc:Choice>
          <mc:Fallback>
            <p:pic>
              <p:nvPicPr>
                <p:cNvPr id="26" name="Freihand 25">
                  <a:extLst>
                    <a:ext uri="{FF2B5EF4-FFF2-40B4-BE49-F238E27FC236}">
                      <a16:creationId xmlns:a16="http://schemas.microsoft.com/office/drawing/2014/main" id="{67DCF3A3-48B5-4290-8F8F-F915B6CDEE21}"/>
                    </a:ext>
                  </a:extLst>
                </p:cNvPr>
                <p:cNvPicPr/>
                <p:nvPr/>
              </p:nvPicPr>
              <p:blipFill>
                <a:blip r:embed="rId62"/>
                <a:stretch>
                  <a:fillRect/>
                </a:stretch>
              </p:blipFill>
              <p:spPr>
                <a:xfrm>
                  <a:off x="10467467" y="558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27" name="Freihand 26">
                  <a:extLst>
                    <a:ext uri="{FF2B5EF4-FFF2-40B4-BE49-F238E27FC236}">
                      <a16:creationId xmlns:a16="http://schemas.microsoft.com/office/drawing/2014/main" id="{F371B602-70DE-4837-B632-FB67EC0DF57C}"/>
                    </a:ext>
                  </a:extLst>
                </p14:cNvPr>
                <p14:cNvContentPartPr/>
                <p14:nvPr/>
              </p14:nvContentPartPr>
              <p14:xfrm>
                <a:off x="10550267" y="363667"/>
                <a:ext cx="126720" cy="224640"/>
              </p14:xfrm>
            </p:contentPart>
          </mc:Choice>
          <mc:Fallback>
            <p:pic>
              <p:nvPicPr>
                <p:cNvPr id="27" name="Freihand 26">
                  <a:extLst>
                    <a:ext uri="{FF2B5EF4-FFF2-40B4-BE49-F238E27FC236}">
                      <a16:creationId xmlns:a16="http://schemas.microsoft.com/office/drawing/2014/main" id="{F371B602-70DE-4837-B632-FB67EC0DF57C}"/>
                    </a:ext>
                  </a:extLst>
                </p:cNvPr>
                <p:cNvPicPr/>
                <p:nvPr/>
              </p:nvPicPr>
              <p:blipFill>
                <a:blip r:embed="rId64"/>
                <a:stretch>
                  <a:fillRect/>
                </a:stretch>
              </p:blipFill>
              <p:spPr>
                <a:xfrm>
                  <a:off x="10545947" y="359347"/>
                  <a:ext cx="135360"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28" name="Freihand 27">
                  <a:extLst>
                    <a:ext uri="{FF2B5EF4-FFF2-40B4-BE49-F238E27FC236}">
                      <a16:creationId xmlns:a16="http://schemas.microsoft.com/office/drawing/2014/main" id="{B32B49E1-E9E0-4ED7-A7CD-4E375D2126A6}"/>
                    </a:ext>
                  </a:extLst>
                </p14:cNvPr>
                <p14:cNvContentPartPr/>
                <p14:nvPr/>
              </p14:nvContentPartPr>
              <p14:xfrm>
                <a:off x="10713707" y="379867"/>
                <a:ext cx="34560" cy="101160"/>
              </p14:xfrm>
            </p:contentPart>
          </mc:Choice>
          <mc:Fallback>
            <p:pic>
              <p:nvPicPr>
                <p:cNvPr id="28" name="Freihand 27">
                  <a:extLst>
                    <a:ext uri="{FF2B5EF4-FFF2-40B4-BE49-F238E27FC236}">
                      <a16:creationId xmlns:a16="http://schemas.microsoft.com/office/drawing/2014/main" id="{B32B49E1-E9E0-4ED7-A7CD-4E375D2126A6}"/>
                    </a:ext>
                  </a:extLst>
                </p:cNvPr>
                <p:cNvPicPr/>
                <p:nvPr/>
              </p:nvPicPr>
              <p:blipFill>
                <a:blip r:embed="rId66"/>
                <a:stretch>
                  <a:fillRect/>
                </a:stretch>
              </p:blipFill>
              <p:spPr>
                <a:xfrm>
                  <a:off x="10709387" y="375547"/>
                  <a:ext cx="4320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29" name="Freihand 28">
                  <a:extLst>
                    <a:ext uri="{FF2B5EF4-FFF2-40B4-BE49-F238E27FC236}">
                      <a16:creationId xmlns:a16="http://schemas.microsoft.com/office/drawing/2014/main" id="{BA3D5FE4-8313-4EFF-83F0-AA9E8EDA3CA8}"/>
                    </a:ext>
                  </a:extLst>
                </p14:cNvPr>
                <p14:cNvContentPartPr/>
                <p14:nvPr/>
              </p14:nvContentPartPr>
              <p14:xfrm>
                <a:off x="10622267" y="341707"/>
                <a:ext cx="155160" cy="148680"/>
              </p14:xfrm>
            </p:contentPart>
          </mc:Choice>
          <mc:Fallback>
            <p:pic>
              <p:nvPicPr>
                <p:cNvPr id="29" name="Freihand 28">
                  <a:extLst>
                    <a:ext uri="{FF2B5EF4-FFF2-40B4-BE49-F238E27FC236}">
                      <a16:creationId xmlns:a16="http://schemas.microsoft.com/office/drawing/2014/main" id="{BA3D5FE4-8313-4EFF-83F0-AA9E8EDA3CA8}"/>
                    </a:ext>
                  </a:extLst>
                </p:cNvPr>
                <p:cNvPicPr/>
                <p:nvPr/>
              </p:nvPicPr>
              <p:blipFill>
                <a:blip r:embed="rId68"/>
                <a:stretch>
                  <a:fillRect/>
                </a:stretch>
              </p:blipFill>
              <p:spPr>
                <a:xfrm>
                  <a:off x="10617947" y="337387"/>
                  <a:ext cx="163800" cy="1573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30" name="Freihand 29">
                  <a:extLst>
                    <a:ext uri="{FF2B5EF4-FFF2-40B4-BE49-F238E27FC236}">
                      <a16:creationId xmlns:a16="http://schemas.microsoft.com/office/drawing/2014/main" id="{F2F57FEE-D627-4FBE-9DC9-001D6ED0BF63}"/>
                    </a:ext>
                  </a:extLst>
                </p14:cNvPr>
                <p14:cNvContentPartPr/>
                <p14:nvPr/>
              </p14:nvContentPartPr>
              <p14:xfrm>
                <a:off x="10817387" y="274747"/>
                <a:ext cx="41400" cy="133560"/>
              </p14:xfrm>
            </p:contentPart>
          </mc:Choice>
          <mc:Fallback>
            <p:pic>
              <p:nvPicPr>
                <p:cNvPr id="30" name="Freihand 29">
                  <a:extLst>
                    <a:ext uri="{FF2B5EF4-FFF2-40B4-BE49-F238E27FC236}">
                      <a16:creationId xmlns:a16="http://schemas.microsoft.com/office/drawing/2014/main" id="{F2F57FEE-D627-4FBE-9DC9-001D6ED0BF63}"/>
                    </a:ext>
                  </a:extLst>
                </p:cNvPr>
                <p:cNvPicPr/>
                <p:nvPr/>
              </p:nvPicPr>
              <p:blipFill>
                <a:blip r:embed="rId70"/>
                <a:stretch>
                  <a:fillRect/>
                </a:stretch>
              </p:blipFill>
              <p:spPr>
                <a:xfrm>
                  <a:off x="10813067" y="270427"/>
                  <a:ext cx="5004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31" name="Freihand 30">
                  <a:extLst>
                    <a:ext uri="{FF2B5EF4-FFF2-40B4-BE49-F238E27FC236}">
                      <a16:creationId xmlns:a16="http://schemas.microsoft.com/office/drawing/2014/main" id="{E5A5D5D6-201B-4387-B13A-8052EF4A1EE8}"/>
                    </a:ext>
                  </a:extLst>
                </p14:cNvPr>
                <p14:cNvContentPartPr/>
                <p14:nvPr/>
              </p14:nvContentPartPr>
              <p14:xfrm>
                <a:off x="10752227" y="240547"/>
                <a:ext cx="195120" cy="180360"/>
              </p14:xfrm>
            </p:contentPart>
          </mc:Choice>
          <mc:Fallback>
            <p:pic>
              <p:nvPicPr>
                <p:cNvPr id="31" name="Freihand 30">
                  <a:extLst>
                    <a:ext uri="{FF2B5EF4-FFF2-40B4-BE49-F238E27FC236}">
                      <a16:creationId xmlns:a16="http://schemas.microsoft.com/office/drawing/2014/main" id="{E5A5D5D6-201B-4387-B13A-8052EF4A1EE8}"/>
                    </a:ext>
                  </a:extLst>
                </p:cNvPr>
                <p:cNvPicPr/>
                <p:nvPr/>
              </p:nvPicPr>
              <p:blipFill>
                <a:blip r:embed="rId72"/>
                <a:stretch>
                  <a:fillRect/>
                </a:stretch>
              </p:blipFill>
              <p:spPr>
                <a:xfrm>
                  <a:off x="10747907" y="236227"/>
                  <a:ext cx="20376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32" name="Freihand 31">
                  <a:extLst>
                    <a:ext uri="{FF2B5EF4-FFF2-40B4-BE49-F238E27FC236}">
                      <a16:creationId xmlns:a16="http://schemas.microsoft.com/office/drawing/2014/main" id="{D2021BC6-5D4F-41D8-8933-9D4AE6A69F6D}"/>
                    </a:ext>
                  </a:extLst>
                </p14:cNvPr>
                <p14:cNvContentPartPr/>
                <p14:nvPr/>
              </p14:nvContentPartPr>
              <p14:xfrm>
                <a:off x="10860227" y="308587"/>
                <a:ext cx="158400" cy="150480"/>
              </p14:xfrm>
            </p:contentPart>
          </mc:Choice>
          <mc:Fallback>
            <p:pic>
              <p:nvPicPr>
                <p:cNvPr id="32" name="Freihand 31">
                  <a:extLst>
                    <a:ext uri="{FF2B5EF4-FFF2-40B4-BE49-F238E27FC236}">
                      <a16:creationId xmlns:a16="http://schemas.microsoft.com/office/drawing/2014/main" id="{D2021BC6-5D4F-41D8-8933-9D4AE6A69F6D}"/>
                    </a:ext>
                  </a:extLst>
                </p:cNvPr>
                <p:cNvPicPr/>
                <p:nvPr/>
              </p:nvPicPr>
              <p:blipFill>
                <a:blip r:embed="rId74"/>
                <a:stretch>
                  <a:fillRect/>
                </a:stretch>
              </p:blipFill>
              <p:spPr>
                <a:xfrm>
                  <a:off x="10855907" y="304267"/>
                  <a:ext cx="167040" cy="15912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34" name="Freihand 33">
                  <a:extLst>
                    <a:ext uri="{FF2B5EF4-FFF2-40B4-BE49-F238E27FC236}">
                      <a16:creationId xmlns:a16="http://schemas.microsoft.com/office/drawing/2014/main" id="{965BAF04-5EB4-4EE9-92E5-B30C7F2F67A6}"/>
                    </a:ext>
                  </a:extLst>
                </p14:cNvPr>
                <p14:cNvContentPartPr/>
                <p14:nvPr/>
              </p14:nvContentPartPr>
              <p14:xfrm>
                <a:off x="10046987" y="422347"/>
                <a:ext cx="974520" cy="521640"/>
              </p14:xfrm>
            </p:contentPart>
          </mc:Choice>
          <mc:Fallback>
            <p:pic>
              <p:nvPicPr>
                <p:cNvPr id="34" name="Freihand 33">
                  <a:extLst>
                    <a:ext uri="{FF2B5EF4-FFF2-40B4-BE49-F238E27FC236}">
                      <a16:creationId xmlns:a16="http://schemas.microsoft.com/office/drawing/2014/main" id="{965BAF04-5EB4-4EE9-92E5-B30C7F2F67A6}"/>
                    </a:ext>
                  </a:extLst>
                </p:cNvPr>
                <p:cNvPicPr/>
                <p:nvPr/>
              </p:nvPicPr>
              <p:blipFill>
                <a:blip r:embed="rId76"/>
                <a:stretch>
                  <a:fillRect/>
                </a:stretch>
              </p:blipFill>
              <p:spPr>
                <a:xfrm>
                  <a:off x="10042667" y="418027"/>
                  <a:ext cx="983160" cy="5302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35" name="Freihand 34">
                  <a:extLst>
                    <a:ext uri="{FF2B5EF4-FFF2-40B4-BE49-F238E27FC236}">
                      <a16:creationId xmlns:a16="http://schemas.microsoft.com/office/drawing/2014/main" id="{2CB77C43-5987-4462-90C1-FF77DC2C5E50}"/>
                    </a:ext>
                  </a:extLst>
                </p14:cNvPr>
                <p14:cNvContentPartPr/>
                <p14:nvPr/>
              </p14:nvContentPartPr>
              <p14:xfrm>
                <a:off x="10395107" y="873067"/>
                <a:ext cx="72360" cy="129600"/>
              </p14:xfrm>
            </p:contentPart>
          </mc:Choice>
          <mc:Fallback>
            <p:pic>
              <p:nvPicPr>
                <p:cNvPr id="35" name="Freihand 34">
                  <a:extLst>
                    <a:ext uri="{FF2B5EF4-FFF2-40B4-BE49-F238E27FC236}">
                      <a16:creationId xmlns:a16="http://schemas.microsoft.com/office/drawing/2014/main" id="{2CB77C43-5987-4462-90C1-FF77DC2C5E50}"/>
                    </a:ext>
                  </a:extLst>
                </p:cNvPr>
                <p:cNvPicPr/>
                <p:nvPr/>
              </p:nvPicPr>
              <p:blipFill>
                <a:blip r:embed="rId78"/>
                <a:stretch>
                  <a:fillRect/>
                </a:stretch>
              </p:blipFill>
              <p:spPr>
                <a:xfrm>
                  <a:off x="10390787" y="868747"/>
                  <a:ext cx="8100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36" name="Freihand 35">
                  <a:extLst>
                    <a:ext uri="{FF2B5EF4-FFF2-40B4-BE49-F238E27FC236}">
                      <a16:creationId xmlns:a16="http://schemas.microsoft.com/office/drawing/2014/main" id="{595414FD-2207-443A-86DB-FB36C7E80942}"/>
                    </a:ext>
                  </a:extLst>
                </p14:cNvPr>
                <p14:cNvContentPartPr/>
                <p14:nvPr/>
              </p14:nvContentPartPr>
              <p14:xfrm>
                <a:off x="10240667" y="850387"/>
                <a:ext cx="232920" cy="145440"/>
              </p14:xfrm>
            </p:contentPart>
          </mc:Choice>
          <mc:Fallback>
            <p:pic>
              <p:nvPicPr>
                <p:cNvPr id="36" name="Freihand 35">
                  <a:extLst>
                    <a:ext uri="{FF2B5EF4-FFF2-40B4-BE49-F238E27FC236}">
                      <a16:creationId xmlns:a16="http://schemas.microsoft.com/office/drawing/2014/main" id="{595414FD-2207-443A-86DB-FB36C7E80942}"/>
                    </a:ext>
                  </a:extLst>
                </p:cNvPr>
                <p:cNvPicPr/>
                <p:nvPr/>
              </p:nvPicPr>
              <p:blipFill>
                <a:blip r:embed="rId80"/>
                <a:stretch>
                  <a:fillRect/>
                </a:stretch>
              </p:blipFill>
              <p:spPr>
                <a:xfrm>
                  <a:off x="10236347" y="846067"/>
                  <a:ext cx="24156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37" name="Freihand 36">
                  <a:extLst>
                    <a:ext uri="{FF2B5EF4-FFF2-40B4-BE49-F238E27FC236}">
                      <a16:creationId xmlns:a16="http://schemas.microsoft.com/office/drawing/2014/main" id="{A510BA19-525E-4107-925B-9FB410A73558}"/>
                    </a:ext>
                  </a:extLst>
                </p14:cNvPr>
                <p14:cNvContentPartPr/>
                <p14:nvPr/>
              </p14:nvContentPartPr>
              <p14:xfrm>
                <a:off x="10462427" y="799987"/>
                <a:ext cx="80640" cy="117360"/>
              </p14:xfrm>
            </p:contentPart>
          </mc:Choice>
          <mc:Fallback>
            <p:pic>
              <p:nvPicPr>
                <p:cNvPr id="37" name="Freihand 36">
                  <a:extLst>
                    <a:ext uri="{FF2B5EF4-FFF2-40B4-BE49-F238E27FC236}">
                      <a16:creationId xmlns:a16="http://schemas.microsoft.com/office/drawing/2014/main" id="{A510BA19-525E-4107-925B-9FB410A73558}"/>
                    </a:ext>
                  </a:extLst>
                </p:cNvPr>
                <p:cNvPicPr/>
                <p:nvPr/>
              </p:nvPicPr>
              <p:blipFill>
                <a:blip r:embed="rId82"/>
                <a:stretch>
                  <a:fillRect/>
                </a:stretch>
              </p:blipFill>
              <p:spPr>
                <a:xfrm>
                  <a:off x="10458107" y="795667"/>
                  <a:ext cx="8928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38" name="Freihand 37">
                  <a:extLst>
                    <a:ext uri="{FF2B5EF4-FFF2-40B4-BE49-F238E27FC236}">
                      <a16:creationId xmlns:a16="http://schemas.microsoft.com/office/drawing/2014/main" id="{1E0B929A-8A6E-4049-9E7C-16733315A620}"/>
                    </a:ext>
                  </a:extLst>
                </p14:cNvPr>
                <p14:cNvContentPartPr/>
                <p14:nvPr/>
              </p14:nvContentPartPr>
              <p14:xfrm>
                <a:off x="10556747" y="804307"/>
                <a:ext cx="78480" cy="107640"/>
              </p14:xfrm>
            </p:contentPart>
          </mc:Choice>
          <mc:Fallback>
            <p:pic>
              <p:nvPicPr>
                <p:cNvPr id="38" name="Freihand 37">
                  <a:extLst>
                    <a:ext uri="{FF2B5EF4-FFF2-40B4-BE49-F238E27FC236}">
                      <a16:creationId xmlns:a16="http://schemas.microsoft.com/office/drawing/2014/main" id="{1E0B929A-8A6E-4049-9E7C-16733315A620}"/>
                    </a:ext>
                  </a:extLst>
                </p:cNvPr>
                <p:cNvPicPr/>
                <p:nvPr/>
              </p:nvPicPr>
              <p:blipFill>
                <a:blip r:embed="rId84"/>
                <a:stretch>
                  <a:fillRect/>
                </a:stretch>
              </p:blipFill>
              <p:spPr>
                <a:xfrm>
                  <a:off x="10552427" y="799987"/>
                  <a:ext cx="871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39" name="Freihand 38">
                  <a:extLst>
                    <a:ext uri="{FF2B5EF4-FFF2-40B4-BE49-F238E27FC236}">
                      <a16:creationId xmlns:a16="http://schemas.microsoft.com/office/drawing/2014/main" id="{6E676192-AD74-4296-B1DF-00C285691205}"/>
                    </a:ext>
                  </a:extLst>
                </p14:cNvPr>
                <p14:cNvContentPartPr/>
                <p14:nvPr/>
              </p14:nvContentPartPr>
              <p14:xfrm>
                <a:off x="10588427" y="685147"/>
                <a:ext cx="77040" cy="164520"/>
              </p14:xfrm>
            </p:contentPart>
          </mc:Choice>
          <mc:Fallback>
            <p:pic>
              <p:nvPicPr>
                <p:cNvPr id="39" name="Freihand 38">
                  <a:extLst>
                    <a:ext uri="{FF2B5EF4-FFF2-40B4-BE49-F238E27FC236}">
                      <a16:creationId xmlns:a16="http://schemas.microsoft.com/office/drawing/2014/main" id="{6E676192-AD74-4296-B1DF-00C285691205}"/>
                    </a:ext>
                  </a:extLst>
                </p:cNvPr>
                <p:cNvPicPr/>
                <p:nvPr/>
              </p:nvPicPr>
              <p:blipFill>
                <a:blip r:embed="rId86"/>
                <a:stretch>
                  <a:fillRect/>
                </a:stretch>
              </p:blipFill>
              <p:spPr>
                <a:xfrm>
                  <a:off x="10584107" y="680827"/>
                  <a:ext cx="8568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40" name="Freihand 39">
                  <a:extLst>
                    <a:ext uri="{FF2B5EF4-FFF2-40B4-BE49-F238E27FC236}">
                      <a16:creationId xmlns:a16="http://schemas.microsoft.com/office/drawing/2014/main" id="{9A6529ED-89CD-4541-872E-86E6ACF75AE2}"/>
                    </a:ext>
                  </a:extLst>
                </p14:cNvPr>
                <p14:cNvContentPartPr/>
                <p14:nvPr/>
              </p14:nvContentPartPr>
              <p14:xfrm>
                <a:off x="10675547" y="720787"/>
                <a:ext cx="124920" cy="75600"/>
              </p14:xfrm>
            </p:contentPart>
          </mc:Choice>
          <mc:Fallback>
            <p:pic>
              <p:nvPicPr>
                <p:cNvPr id="40" name="Freihand 39">
                  <a:extLst>
                    <a:ext uri="{FF2B5EF4-FFF2-40B4-BE49-F238E27FC236}">
                      <a16:creationId xmlns:a16="http://schemas.microsoft.com/office/drawing/2014/main" id="{9A6529ED-89CD-4541-872E-86E6ACF75AE2}"/>
                    </a:ext>
                  </a:extLst>
                </p:cNvPr>
                <p:cNvPicPr/>
                <p:nvPr/>
              </p:nvPicPr>
              <p:blipFill>
                <a:blip r:embed="rId88"/>
                <a:stretch>
                  <a:fillRect/>
                </a:stretch>
              </p:blipFill>
              <p:spPr>
                <a:xfrm>
                  <a:off x="10671227" y="716467"/>
                  <a:ext cx="133560" cy="8424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41" name="Freihand 40">
                  <a:extLst>
                    <a:ext uri="{FF2B5EF4-FFF2-40B4-BE49-F238E27FC236}">
                      <a16:creationId xmlns:a16="http://schemas.microsoft.com/office/drawing/2014/main" id="{0331BFE9-50E5-4DD9-AE68-F7F5325CDD52}"/>
                    </a:ext>
                  </a:extLst>
                </p14:cNvPr>
                <p14:cNvContentPartPr/>
                <p14:nvPr/>
              </p14:nvContentPartPr>
              <p14:xfrm>
                <a:off x="10822067" y="660307"/>
                <a:ext cx="74880" cy="72360"/>
              </p14:xfrm>
            </p:contentPart>
          </mc:Choice>
          <mc:Fallback>
            <p:pic>
              <p:nvPicPr>
                <p:cNvPr id="41" name="Freihand 40">
                  <a:extLst>
                    <a:ext uri="{FF2B5EF4-FFF2-40B4-BE49-F238E27FC236}">
                      <a16:creationId xmlns:a16="http://schemas.microsoft.com/office/drawing/2014/main" id="{0331BFE9-50E5-4DD9-AE68-F7F5325CDD52}"/>
                    </a:ext>
                  </a:extLst>
                </p:cNvPr>
                <p:cNvPicPr/>
                <p:nvPr/>
              </p:nvPicPr>
              <p:blipFill>
                <a:blip r:embed="rId90"/>
                <a:stretch>
                  <a:fillRect/>
                </a:stretch>
              </p:blipFill>
              <p:spPr>
                <a:xfrm>
                  <a:off x="10817747" y="655987"/>
                  <a:ext cx="83520" cy="8100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42" name="Freihand 41">
                  <a:extLst>
                    <a:ext uri="{FF2B5EF4-FFF2-40B4-BE49-F238E27FC236}">
                      <a16:creationId xmlns:a16="http://schemas.microsoft.com/office/drawing/2014/main" id="{4B45289E-4A35-4B83-B3FA-852DCD1BF758}"/>
                    </a:ext>
                  </a:extLst>
                </p14:cNvPr>
                <p14:cNvContentPartPr/>
                <p14:nvPr/>
              </p14:nvContentPartPr>
              <p14:xfrm>
                <a:off x="10909907" y="558787"/>
                <a:ext cx="131760" cy="118800"/>
              </p14:xfrm>
            </p:contentPart>
          </mc:Choice>
          <mc:Fallback>
            <p:pic>
              <p:nvPicPr>
                <p:cNvPr id="42" name="Freihand 41">
                  <a:extLst>
                    <a:ext uri="{FF2B5EF4-FFF2-40B4-BE49-F238E27FC236}">
                      <a16:creationId xmlns:a16="http://schemas.microsoft.com/office/drawing/2014/main" id="{4B45289E-4A35-4B83-B3FA-852DCD1BF758}"/>
                    </a:ext>
                  </a:extLst>
                </p:cNvPr>
                <p:cNvPicPr/>
                <p:nvPr/>
              </p:nvPicPr>
              <p:blipFill>
                <a:blip r:embed="rId92"/>
                <a:stretch>
                  <a:fillRect/>
                </a:stretch>
              </p:blipFill>
              <p:spPr>
                <a:xfrm>
                  <a:off x="10905587" y="554467"/>
                  <a:ext cx="140400" cy="12744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53" name="Freihand 152">
                  <a:extLst>
                    <a:ext uri="{FF2B5EF4-FFF2-40B4-BE49-F238E27FC236}">
                      <a16:creationId xmlns:a16="http://schemas.microsoft.com/office/drawing/2014/main" id="{D4B4EFF6-8D7F-49B7-8983-9ECE178725C6}"/>
                    </a:ext>
                  </a:extLst>
                </p14:cNvPr>
                <p14:cNvContentPartPr/>
                <p14:nvPr/>
              </p14:nvContentPartPr>
              <p14:xfrm>
                <a:off x="10530107" y="1147387"/>
                <a:ext cx="235440" cy="240840"/>
              </p14:xfrm>
            </p:contentPart>
          </mc:Choice>
          <mc:Fallback>
            <p:pic>
              <p:nvPicPr>
                <p:cNvPr id="153" name="Freihand 152">
                  <a:extLst>
                    <a:ext uri="{FF2B5EF4-FFF2-40B4-BE49-F238E27FC236}">
                      <a16:creationId xmlns:a16="http://schemas.microsoft.com/office/drawing/2014/main" id="{D4B4EFF6-8D7F-49B7-8983-9ECE178725C6}"/>
                    </a:ext>
                  </a:extLst>
                </p:cNvPr>
                <p:cNvPicPr/>
                <p:nvPr/>
              </p:nvPicPr>
              <p:blipFill>
                <a:blip r:embed="rId94"/>
                <a:stretch>
                  <a:fillRect/>
                </a:stretch>
              </p:blipFill>
              <p:spPr>
                <a:xfrm>
                  <a:off x="10525787" y="1143067"/>
                  <a:ext cx="244080" cy="24948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54" name="Freihand 153">
                  <a:extLst>
                    <a:ext uri="{FF2B5EF4-FFF2-40B4-BE49-F238E27FC236}">
                      <a16:creationId xmlns:a16="http://schemas.microsoft.com/office/drawing/2014/main" id="{437CA90A-1187-47F0-9254-3DE2AFBE0C36}"/>
                    </a:ext>
                  </a:extLst>
                </p14:cNvPr>
                <p14:cNvContentPartPr/>
                <p14:nvPr/>
              </p14:nvContentPartPr>
              <p14:xfrm>
                <a:off x="10851227" y="1056667"/>
                <a:ext cx="101880" cy="368640"/>
              </p14:xfrm>
            </p:contentPart>
          </mc:Choice>
          <mc:Fallback>
            <p:pic>
              <p:nvPicPr>
                <p:cNvPr id="154" name="Freihand 153">
                  <a:extLst>
                    <a:ext uri="{FF2B5EF4-FFF2-40B4-BE49-F238E27FC236}">
                      <a16:creationId xmlns:a16="http://schemas.microsoft.com/office/drawing/2014/main" id="{437CA90A-1187-47F0-9254-3DE2AFBE0C36}"/>
                    </a:ext>
                  </a:extLst>
                </p:cNvPr>
                <p:cNvPicPr/>
                <p:nvPr/>
              </p:nvPicPr>
              <p:blipFill>
                <a:blip r:embed="rId96"/>
                <a:stretch>
                  <a:fillRect/>
                </a:stretch>
              </p:blipFill>
              <p:spPr>
                <a:xfrm>
                  <a:off x="10846907" y="1052347"/>
                  <a:ext cx="110520" cy="3772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55" name="Freihand 154">
                  <a:extLst>
                    <a:ext uri="{FF2B5EF4-FFF2-40B4-BE49-F238E27FC236}">
                      <a16:creationId xmlns:a16="http://schemas.microsoft.com/office/drawing/2014/main" id="{F88B8C85-DFA2-42A4-8B2E-53A4B867E365}"/>
                    </a:ext>
                  </a:extLst>
                </p14:cNvPr>
                <p14:cNvContentPartPr/>
                <p14:nvPr/>
              </p14:nvContentPartPr>
              <p14:xfrm>
                <a:off x="10978667" y="1176547"/>
                <a:ext cx="133920" cy="182160"/>
              </p14:xfrm>
            </p:contentPart>
          </mc:Choice>
          <mc:Fallback>
            <p:pic>
              <p:nvPicPr>
                <p:cNvPr id="155" name="Freihand 154">
                  <a:extLst>
                    <a:ext uri="{FF2B5EF4-FFF2-40B4-BE49-F238E27FC236}">
                      <a16:creationId xmlns:a16="http://schemas.microsoft.com/office/drawing/2014/main" id="{F88B8C85-DFA2-42A4-8B2E-53A4B867E365}"/>
                    </a:ext>
                  </a:extLst>
                </p:cNvPr>
                <p:cNvPicPr/>
                <p:nvPr/>
              </p:nvPicPr>
              <p:blipFill>
                <a:blip r:embed="rId98"/>
                <a:stretch>
                  <a:fillRect/>
                </a:stretch>
              </p:blipFill>
              <p:spPr>
                <a:xfrm>
                  <a:off x="10974347" y="1172227"/>
                  <a:ext cx="142560" cy="190800"/>
                </a:xfrm>
                <a:prstGeom prst="rect">
                  <a:avLst/>
                </a:prstGeom>
              </p:spPr>
            </p:pic>
          </mc:Fallback>
        </mc:AlternateContent>
        <mc:AlternateContent xmlns:mc="http://schemas.openxmlformats.org/markup-compatibility/2006">
          <mc:Choice xmlns:p14="http://schemas.microsoft.com/office/powerpoint/2010/main" Requires="p14">
            <p:contentPart p14:bwMode="auto" r:id="rId99">
              <p14:nvContentPartPr>
                <p14:cNvPr id="156" name="Freihand 155">
                  <a:extLst>
                    <a:ext uri="{FF2B5EF4-FFF2-40B4-BE49-F238E27FC236}">
                      <a16:creationId xmlns:a16="http://schemas.microsoft.com/office/drawing/2014/main" id="{1F7E1818-B208-4C70-BDAD-67BBF7589631}"/>
                    </a:ext>
                  </a:extLst>
                </p14:cNvPr>
                <p14:cNvContentPartPr/>
                <p14:nvPr/>
              </p14:nvContentPartPr>
              <p14:xfrm>
                <a:off x="11008547" y="1215787"/>
                <a:ext cx="98280" cy="108720"/>
              </p14:xfrm>
            </p:contentPart>
          </mc:Choice>
          <mc:Fallback>
            <p:pic>
              <p:nvPicPr>
                <p:cNvPr id="156" name="Freihand 155">
                  <a:extLst>
                    <a:ext uri="{FF2B5EF4-FFF2-40B4-BE49-F238E27FC236}">
                      <a16:creationId xmlns:a16="http://schemas.microsoft.com/office/drawing/2014/main" id="{1F7E1818-B208-4C70-BDAD-67BBF7589631}"/>
                    </a:ext>
                  </a:extLst>
                </p:cNvPr>
                <p:cNvPicPr/>
                <p:nvPr/>
              </p:nvPicPr>
              <p:blipFill>
                <a:blip r:embed="rId100"/>
                <a:stretch>
                  <a:fillRect/>
                </a:stretch>
              </p:blipFill>
              <p:spPr>
                <a:xfrm>
                  <a:off x="11004227" y="1211467"/>
                  <a:ext cx="106920" cy="117360"/>
                </a:xfrm>
                <a:prstGeom prst="rect">
                  <a:avLst/>
                </a:prstGeom>
              </p:spPr>
            </p:pic>
          </mc:Fallback>
        </mc:AlternateContent>
        <mc:AlternateContent xmlns:mc="http://schemas.openxmlformats.org/markup-compatibility/2006">
          <mc:Choice xmlns:p14="http://schemas.microsoft.com/office/powerpoint/2010/main" Requires="p14">
            <p:contentPart p14:bwMode="auto" r:id="rId101">
              <p14:nvContentPartPr>
                <p14:cNvPr id="157" name="Freihand 156">
                  <a:extLst>
                    <a:ext uri="{FF2B5EF4-FFF2-40B4-BE49-F238E27FC236}">
                      <a16:creationId xmlns:a16="http://schemas.microsoft.com/office/drawing/2014/main" id="{EB4472CF-4C38-4215-899E-883786830D0A}"/>
                    </a:ext>
                  </a:extLst>
                </p14:cNvPr>
                <p14:cNvContentPartPr/>
                <p14:nvPr/>
              </p14:nvContentPartPr>
              <p14:xfrm>
                <a:off x="11162987" y="1259347"/>
                <a:ext cx="41400" cy="5040"/>
              </p14:xfrm>
            </p:contentPart>
          </mc:Choice>
          <mc:Fallback>
            <p:pic>
              <p:nvPicPr>
                <p:cNvPr id="157" name="Freihand 156">
                  <a:extLst>
                    <a:ext uri="{FF2B5EF4-FFF2-40B4-BE49-F238E27FC236}">
                      <a16:creationId xmlns:a16="http://schemas.microsoft.com/office/drawing/2014/main" id="{EB4472CF-4C38-4215-899E-883786830D0A}"/>
                    </a:ext>
                  </a:extLst>
                </p:cNvPr>
                <p:cNvPicPr/>
                <p:nvPr/>
              </p:nvPicPr>
              <p:blipFill>
                <a:blip r:embed="rId102"/>
                <a:stretch>
                  <a:fillRect/>
                </a:stretch>
              </p:blipFill>
              <p:spPr>
                <a:xfrm>
                  <a:off x="11158667" y="1255027"/>
                  <a:ext cx="50040" cy="13680"/>
                </a:xfrm>
                <a:prstGeom prst="rect">
                  <a:avLst/>
                </a:prstGeom>
              </p:spPr>
            </p:pic>
          </mc:Fallback>
        </mc:AlternateContent>
        <mc:AlternateContent xmlns:mc="http://schemas.openxmlformats.org/markup-compatibility/2006">
          <mc:Choice xmlns:p14="http://schemas.microsoft.com/office/powerpoint/2010/main" Requires="p14">
            <p:contentPart p14:bwMode="auto" r:id="rId103">
              <p14:nvContentPartPr>
                <p14:cNvPr id="158" name="Freihand 157">
                  <a:extLst>
                    <a:ext uri="{FF2B5EF4-FFF2-40B4-BE49-F238E27FC236}">
                      <a16:creationId xmlns:a16="http://schemas.microsoft.com/office/drawing/2014/main" id="{F2D14FD6-01B7-4129-AA1D-3D0157292AC1}"/>
                    </a:ext>
                  </a:extLst>
                </p14:cNvPr>
                <p14:cNvContentPartPr/>
                <p14:nvPr/>
              </p14:nvContentPartPr>
              <p14:xfrm>
                <a:off x="11271347" y="1169347"/>
                <a:ext cx="116280" cy="221400"/>
              </p14:xfrm>
            </p:contentPart>
          </mc:Choice>
          <mc:Fallback>
            <p:pic>
              <p:nvPicPr>
                <p:cNvPr id="158" name="Freihand 157">
                  <a:extLst>
                    <a:ext uri="{FF2B5EF4-FFF2-40B4-BE49-F238E27FC236}">
                      <a16:creationId xmlns:a16="http://schemas.microsoft.com/office/drawing/2014/main" id="{F2D14FD6-01B7-4129-AA1D-3D0157292AC1}"/>
                    </a:ext>
                  </a:extLst>
                </p:cNvPr>
                <p:cNvPicPr/>
                <p:nvPr/>
              </p:nvPicPr>
              <p:blipFill>
                <a:blip r:embed="rId104"/>
                <a:stretch>
                  <a:fillRect/>
                </a:stretch>
              </p:blipFill>
              <p:spPr>
                <a:xfrm>
                  <a:off x="11267027" y="1165027"/>
                  <a:ext cx="124920" cy="230040"/>
                </a:xfrm>
                <a:prstGeom prst="rect">
                  <a:avLst/>
                </a:prstGeom>
              </p:spPr>
            </p:pic>
          </mc:Fallback>
        </mc:AlternateContent>
        <mc:AlternateContent xmlns:mc="http://schemas.openxmlformats.org/markup-compatibility/2006">
          <mc:Choice xmlns:p14="http://schemas.microsoft.com/office/powerpoint/2010/main" Requires="p14">
            <p:contentPart p14:bwMode="auto" r:id="rId105">
              <p14:nvContentPartPr>
                <p14:cNvPr id="159" name="Freihand 158">
                  <a:extLst>
                    <a:ext uri="{FF2B5EF4-FFF2-40B4-BE49-F238E27FC236}">
                      <a16:creationId xmlns:a16="http://schemas.microsoft.com/office/drawing/2014/main" id="{62EB1757-94E5-4328-9FC8-B3FE2170FAD7}"/>
                    </a:ext>
                  </a:extLst>
                </p14:cNvPr>
                <p14:cNvContentPartPr/>
                <p14:nvPr/>
              </p14:nvContentPartPr>
              <p14:xfrm>
                <a:off x="11381147" y="1019227"/>
                <a:ext cx="148320" cy="441720"/>
              </p14:xfrm>
            </p:contentPart>
          </mc:Choice>
          <mc:Fallback>
            <p:pic>
              <p:nvPicPr>
                <p:cNvPr id="159" name="Freihand 158">
                  <a:extLst>
                    <a:ext uri="{FF2B5EF4-FFF2-40B4-BE49-F238E27FC236}">
                      <a16:creationId xmlns:a16="http://schemas.microsoft.com/office/drawing/2014/main" id="{62EB1757-94E5-4328-9FC8-B3FE2170FAD7}"/>
                    </a:ext>
                  </a:extLst>
                </p:cNvPr>
                <p:cNvPicPr/>
                <p:nvPr/>
              </p:nvPicPr>
              <p:blipFill>
                <a:blip r:embed="rId106"/>
                <a:stretch>
                  <a:fillRect/>
                </a:stretch>
              </p:blipFill>
              <p:spPr>
                <a:xfrm>
                  <a:off x="11376827" y="1014907"/>
                  <a:ext cx="156960" cy="450360"/>
                </a:xfrm>
                <a:prstGeom prst="rect">
                  <a:avLst/>
                </a:prstGeom>
              </p:spPr>
            </p:pic>
          </mc:Fallback>
        </mc:AlternateContent>
        <mc:AlternateContent xmlns:mc="http://schemas.openxmlformats.org/markup-compatibility/2006">
          <mc:Choice xmlns:p14="http://schemas.microsoft.com/office/powerpoint/2010/main" Requires="p14">
            <p:contentPart p14:bwMode="auto" r:id="rId107">
              <p14:nvContentPartPr>
                <p14:cNvPr id="160" name="Freihand 159">
                  <a:extLst>
                    <a:ext uri="{FF2B5EF4-FFF2-40B4-BE49-F238E27FC236}">
                      <a16:creationId xmlns:a16="http://schemas.microsoft.com/office/drawing/2014/main" id="{0257B3CD-E392-4D04-B0A4-1A9CBEEC8098}"/>
                    </a:ext>
                  </a:extLst>
                </p14:cNvPr>
                <p14:cNvContentPartPr/>
                <p14:nvPr/>
              </p14:nvContentPartPr>
              <p14:xfrm>
                <a:off x="10901267" y="1553107"/>
                <a:ext cx="245160" cy="10080"/>
              </p14:xfrm>
            </p:contentPart>
          </mc:Choice>
          <mc:Fallback>
            <p:pic>
              <p:nvPicPr>
                <p:cNvPr id="160" name="Freihand 159">
                  <a:extLst>
                    <a:ext uri="{FF2B5EF4-FFF2-40B4-BE49-F238E27FC236}">
                      <a16:creationId xmlns:a16="http://schemas.microsoft.com/office/drawing/2014/main" id="{0257B3CD-E392-4D04-B0A4-1A9CBEEC8098}"/>
                    </a:ext>
                  </a:extLst>
                </p:cNvPr>
                <p:cNvPicPr/>
                <p:nvPr/>
              </p:nvPicPr>
              <p:blipFill>
                <a:blip r:embed="rId108"/>
                <a:stretch>
                  <a:fillRect/>
                </a:stretch>
              </p:blipFill>
              <p:spPr>
                <a:xfrm>
                  <a:off x="10896947" y="1548787"/>
                  <a:ext cx="25380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109">
              <p14:nvContentPartPr>
                <p14:cNvPr id="161" name="Freihand 160">
                  <a:extLst>
                    <a:ext uri="{FF2B5EF4-FFF2-40B4-BE49-F238E27FC236}">
                      <a16:creationId xmlns:a16="http://schemas.microsoft.com/office/drawing/2014/main" id="{A268F1EC-9971-48C7-85B3-AB3B07C7833F}"/>
                    </a:ext>
                  </a:extLst>
                </p14:cNvPr>
                <p14:cNvContentPartPr/>
                <p14:nvPr/>
              </p14:nvContentPartPr>
              <p14:xfrm>
                <a:off x="10943027" y="1588747"/>
                <a:ext cx="212040" cy="21600"/>
              </p14:xfrm>
            </p:contentPart>
          </mc:Choice>
          <mc:Fallback>
            <p:pic>
              <p:nvPicPr>
                <p:cNvPr id="161" name="Freihand 160">
                  <a:extLst>
                    <a:ext uri="{FF2B5EF4-FFF2-40B4-BE49-F238E27FC236}">
                      <a16:creationId xmlns:a16="http://schemas.microsoft.com/office/drawing/2014/main" id="{A268F1EC-9971-48C7-85B3-AB3B07C7833F}"/>
                    </a:ext>
                  </a:extLst>
                </p:cNvPr>
                <p:cNvPicPr/>
                <p:nvPr/>
              </p:nvPicPr>
              <p:blipFill>
                <a:blip r:embed="rId110"/>
                <a:stretch>
                  <a:fillRect/>
                </a:stretch>
              </p:blipFill>
              <p:spPr>
                <a:xfrm>
                  <a:off x="10938707" y="1584427"/>
                  <a:ext cx="220680" cy="30240"/>
                </a:xfrm>
                <a:prstGeom prst="rect">
                  <a:avLst/>
                </a:prstGeom>
              </p:spPr>
            </p:pic>
          </mc:Fallback>
        </mc:AlternateContent>
        <mc:AlternateContent xmlns:mc="http://schemas.openxmlformats.org/markup-compatibility/2006">
          <mc:Choice xmlns:p14="http://schemas.microsoft.com/office/powerpoint/2010/main" Requires="p14">
            <p:contentPart p14:bwMode="auto" r:id="rId111">
              <p14:nvContentPartPr>
                <p14:cNvPr id="165" name="Freihand 164">
                  <a:extLst>
                    <a:ext uri="{FF2B5EF4-FFF2-40B4-BE49-F238E27FC236}">
                      <a16:creationId xmlns:a16="http://schemas.microsoft.com/office/drawing/2014/main" id="{708D9870-2894-4083-8C36-53B4D449E82E}"/>
                    </a:ext>
                  </a:extLst>
                </p14:cNvPr>
                <p14:cNvContentPartPr/>
                <p14:nvPr/>
              </p14:nvContentPartPr>
              <p14:xfrm>
                <a:off x="10896587" y="1713307"/>
                <a:ext cx="224280" cy="173160"/>
              </p14:xfrm>
            </p:contentPart>
          </mc:Choice>
          <mc:Fallback>
            <p:pic>
              <p:nvPicPr>
                <p:cNvPr id="165" name="Freihand 164">
                  <a:extLst>
                    <a:ext uri="{FF2B5EF4-FFF2-40B4-BE49-F238E27FC236}">
                      <a16:creationId xmlns:a16="http://schemas.microsoft.com/office/drawing/2014/main" id="{708D9870-2894-4083-8C36-53B4D449E82E}"/>
                    </a:ext>
                  </a:extLst>
                </p:cNvPr>
                <p:cNvPicPr/>
                <p:nvPr/>
              </p:nvPicPr>
              <p:blipFill>
                <a:blip r:embed="rId112"/>
                <a:stretch>
                  <a:fillRect/>
                </a:stretch>
              </p:blipFill>
              <p:spPr>
                <a:xfrm>
                  <a:off x="10892267" y="1708987"/>
                  <a:ext cx="2329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13">
              <p14:nvContentPartPr>
                <p14:cNvPr id="166" name="Freihand 165">
                  <a:extLst>
                    <a:ext uri="{FF2B5EF4-FFF2-40B4-BE49-F238E27FC236}">
                      <a16:creationId xmlns:a16="http://schemas.microsoft.com/office/drawing/2014/main" id="{E667EFB8-34E3-4FE3-93AD-33299DB261BC}"/>
                    </a:ext>
                  </a:extLst>
                </p14:cNvPr>
                <p14:cNvContentPartPr/>
                <p14:nvPr/>
              </p14:nvContentPartPr>
              <p14:xfrm>
                <a:off x="11151467" y="1726627"/>
                <a:ext cx="102960" cy="192600"/>
              </p14:xfrm>
            </p:contentPart>
          </mc:Choice>
          <mc:Fallback>
            <p:pic>
              <p:nvPicPr>
                <p:cNvPr id="166" name="Freihand 165">
                  <a:extLst>
                    <a:ext uri="{FF2B5EF4-FFF2-40B4-BE49-F238E27FC236}">
                      <a16:creationId xmlns:a16="http://schemas.microsoft.com/office/drawing/2014/main" id="{E667EFB8-34E3-4FE3-93AD-33299DB261BC}"/>
                    </a:ext>
                  </a:extLst>
                </p:cNvPr>
                <p:cNvPicPr/>
                <p:nvPr/>
              </p:nvPicPr>
              <p:blipFill>
                <a:blip r:embed="rId114"/>
                <a:stretch>
                  <a:fillRect/>
                </a:stretch>
              </p:blipFill>
              <p:spPr>
                <a:xfrm>
                  <a:off x="11147147" y="1722307"/>
                  <a:ext cx="111600" cy="20124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67" name="Freihand 166">
                  <a:extLst>
                    <a:ext uri="{FF2B5EF4-FFF2-40B4-BE49-F238E27FC236}">
                      <a16:creationId xmlns:a16="http://schemas.microsoft.com/office/drawing/2014/main" id="{1B0DC0BD-46EC-40DE-9377-50C1135FCE12}"/>
                    </a:ext>
                  </a:extLst>
                </p14:cNvPr>
                <p14:cNvContentPartPr/>
                <p14:nvPr/>
              </p14:nvContentPartPr>
              <p14:xfrm>
                <a:off x="11155427" y="1747867"/>
                <a:ext cx="142200" cy="99720"/>
              </p14:xfrm>
            </p:contentPart>
          </mc:Choice>
          <mc:Fallback>
            <p:pic>
              <p:nvPicPr>
                <p:cNvPr id="167" name="Freihand 166">
                  <a:extLst>
                    <a:ext uri="{FF2B5EF4-FFF2-40B4-BE49-F238E27FC236}">
                      <a16:creationId xmlns:a16="http://schemas.microsoft.com/office/drawing/2014/main" id="{1B0DC0BD-46EC-40DE-9377-50C1135FCE12}"/>
                    </a:ext>
                  </a:extLst>
                </p:cNvPr>
                <p:cNvPicPr/>
                <p:nvPr/>
              </p:nvPicPr>
              <p:blipFill>
                <a:blip r:embed="rId116"/>
                <a:stretch>
                  <a:fillRect/>
                </a:stretch>
              </p:blipFill>
              <p:spPr>
                <a:xfrm>
                  <a:off x="11151107" y="1743547"/>
                  <a:ext cx="15084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68" name="Freihand 167">
                  <a:extLst>
                    <a:ext uri="{FF2B5EF4-FFF2-40B4-BE49-F238E27FC236}">
                      <a16:creationId xmlns:a16="http://schemas.microsoft.com/office/drawing/2014/main" id="{076C4721-7EDD-4C76-93EA-F82BD31F34FF}"/>
                    </a:ext>
                  </a:extLst>
                </p14:cNvPr>
                <p14:cNvContentPartPr/>
                <p14:nvPr/>
              </p14:nvContentPartPr>
              <p14:xfrm>
                <a:off x="11396267" y="1714387"/>
                <a:ext cx="41040" cy="127080"/>
              </p14:xfrm>
            </p:contentPart>
          </mc:Choice>
          <mc:Fallback>
            <p:pic>
              <p:nvPicPr>
                <p:cNvPr id="168" name="Freihand 167">
                  <a:extLst>
                    <a:ext uri="{FF2B5EF4-FFF2-40B4-BE49-F238E27FC236}">
                      <a16:creationId xmlns:a16="http://schemas.microsoft.com/office/drawing/2014/main" id="{076C4721-7EDD-4C76-93EA-F82BD31F34FF}"/>
                    </a:ext>
                  </a:extLst>
                </p:cNvPr>
                <p:cNvPicPr/>
                <p:nvPr/>
              </p:nvPicPr>
              <p:blipFill>
                <a:blip r:embed="rId118"/>
                <a:stretch>
                  <a:fillRect/>
                </a:stretch>
              </p:blipFill>
              <p:spPr>
                <a:xfrm>
                  <a:off x="11391947" y="1710067"/>
                  <a:ext cx="49680" cy="1357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69" name="Freihand 168">
                  <a:extLst>
                    <a:ext uri="{FF2B5EF4-FFF2-40B4-BE49-F238E27FC236}">
                      <a16:creationId xmlns:a16="http://schemas.microsoft.com/office/drawing/2014/main" id="{122A7294-ED75-4D82-8CCE-894F5CF4DE9B}"/>
                    </a:ext>
                  </a:extLst>
                </p14:cNvPr>
                <p14:cNvContentPartPr/>
                <p14:nvPr/>
              </p14:nvContentPartPr>
              <p14:xfrm>
                <a:off x="11360627" y="1716907"/>
                <a:ext cx="133200" cy="49320"/>
              </p14:xfrm>
            </p:contentPart>
          </mc:Choice>
          <mc:Fallback>
            <p:pic>
              <p:nvPicPr>
                <p:cNvPr id="169" name="Freihand 168">
                  <a:extLst>
                    <a:ext uri="{FF2B5EF4-FFF2-40B4-BE49-F238E27FC236}">
                      <a16:creationId xmlns:a16="http://schemas.microsoft.com/office/drawing/2014/main" id="{122A7294-ED75-4D82-8CCE-894F5CF4DE9B}"/>
                    </a:ext>
                  </a:extLst>
                </p:cNvPr>
                <p:cNvPicPr/>
                <p:nvPr/>
              </p:nvPicPr>
              <p:blipFill>
                <a:blip r:embed="rId120"/>
                <a:stretch>
                  <a:fillRect/>
                </a:stretch>
              </p:blipFill>
              <p:spPr>
                <a:xfrm>
                  <a:off x="11356307" y="1712587"/>
                  <a:ext cx="141840" cy="5796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70" name="Freihand 169">
                  <a:extLst>
                    <a:ext uri="{FF2B5EF4-FFF2-40B4-BE49-F238E27FC236}">
                      <a16:creationId xmlns:a16="http://schemas.microsoft.com/office/drawing/2014/main" id="{F6B86DD8-3B59-492B-9B98-3C1D1C8D3B68}"/>
                    </a:ext>
                  </a:extLst>
                </p14:cNvPr>
                <p14:cNvContentPartPr/>
                <p14:nvPr/>
              </p14:nvContentPartPr>
              <p14:xfrm>
                <a:off x="11483027" y="1581907"/>
                <a:ext cx="253440" cy="138600"/>
              </p14:xfrm>
            </p:contentPart>
          </mc:Choice>
          <mc:Fallback>
            <p:pic>
              <p:nvPicPr>
                <p:cNvPr id="170" name="Freihand 169">
                  <a:extLst>
                    <a:ext uri="{FF2B5EF4-FFF2-40B4-BE49-F238E27FC236}">
                      <a16:creationId xmlns:a16="http://schemas.microsoft.com/office/drawing/2014/main" id="{F6B86DD8-3B59-492B-9B98-3C1D1C8D3B68}"/>
                    </a:ext>
                  </a:extLst>
                </p:cNvPr>
                <p:cNvPicPr/>
                <p:nvPr/>
              </p:nvPicPr>
              <p:blipFill>
                <a:blip r:embed="rId122"/>
                <a:stretch>
                  <a:fillRect/>
                </a:stretch>
              </p:blipFill>
              <p:spPr>
                <a:xfrm>
                  <a:off x="11478707" y="1577587"/>
                  <a:ext cx="262080" cy="1472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71" name="Freihand 170">
                  <a:extLst>
                    <a:ext uri="{FF2B5EF4-FFF2-40B4-BE49-F238E27FC236}">
                      <a16:creationId xmlns:a16="http://schemas.microsoft.com/office/drawing/2014/main" id="{41C2A28C-F14D-44C9-9137-3AC8CF290081}"/>
                    </a:ext>
                  </a:extLst>
                </p14:cNvPr>
                <p14:cNvContentPartPr/>
                <p14:nvPr/>
              </p14:nvContentPartPr>
              <p14:xfrm>
                <a:off x="11756987" y="1548427"/>
                <a:ext cx="121680" cy="265320"/>
              </p14:xfrm>
            </p:contentPart>
          </mc:Choice>
          <mc:Fallback>
            <p:pic>
              <p:nvPicPr>
                <p:cNvPr id="171" name="Freihand 170">
                  <a:extLst>
                    <a:ext uri="{FF2B5EF4-FFF2-40B4-BE49-F238E27FC236}">
                      <a16:creationId xmlns:a16="http://schemas.microsoft.com/office/drawing/2014/main" id="{41C2A28C-F14D-44C9-9137-3AC8CF290081}"/>
                    </a:ext>
                  </a:extLst>
                </p:cNvPr>
                <p:cNvPicPr/>
                <p:nvPr/>
              </p:nvPicPr>
              <p:blipFill>
                <a:blip r:embed="rId124"/>
                <a:stretch>
                  <a:fillRect/>
                </a:stretch>
              </p:blipFill>
              <p:spPr>
                <a:xfrm>
                  <a:off x="11752667" y="1544107"/>
                  <a:ext cx="130320" cy="27396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173" name="Freihand 172">
                  <a:extLst>
                    <a:ext uri="{FF2B5EF4-FFF2-40B4-BE49-F238E27FC236}">
                      <a16:creationId xmlns:a16="http://schemas.microsoft.com/office/drawing/2014/main" id="{60A3E275-058B-4ED7-82D8-A9352126CE4E}"/>
                    </a:ext>
                  </a:extLst>
                </p14:cNvPr>
                <p14:cNvContentPartPr/>
                <p14:nvPr/>
              </p14:nvContentPartPr>
              <p14:xfrm>
                <a:off x="11366027" y="1982947"/>
                <a:ext cx="110880" cy="768960"/>
              </p14:xfrm>
            </p:contentPart>
          </mc:Choice>
          <mc:Fallback>
            <p:pic>
              <p:nvPicPr>
                <p:cNvPr id="173" name="Freihand 172">
                  <a:extLst>
                    <a:ext uri="{FF2B5EF4-FFF2-40B4-BE49-F238E27FC236}">
                      <a16:creationId xmlns:a16="http://schemas.microsoft.com/office/drawing/2014/main" id="{60A3E275-058B-4ED7-82D8-A9352126CE4E}"/>
                    </a:ext>
                  </a:extLst>
                </p:cNvPr>
                <p:cNvPicPr/>
                <p:nvPr/>
              </p:nvPicPr>
              <p:blipFill>
                <a:blip r:embed="rId126"/>
                <a:stretch>
                  <a:fillRect/>
                </a:stretch>
              </p:blipFill>
              <p:spPr>
                <a:xfrm>
                  <a:off x="11361707" y="1978627"/>
                  <a:ext cx="119520" cy="77760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174" name="Freihand 173">
                  <a:extLst>
                    <a:ext uri="{FF2B5EF4-FFF2-40B4-BE49-F238E27FC236}">
                      <a16:creationId xmlns:a16="http://schemas.microsoft.com/office/drawing/2014/main" id="{C67E35CF-5329-4DC0-B58B-8A2D5EA94918}"/>
                    </a:ext>
                  </a:extLst>
                </p14:cNvPr>
                <p14:cNvContentPartPr/>
                <p14:nvPr/>
              </p14:nvContentPartPr>
              <p14:xfrm>
                <a:off x="10817387" y="3278587"/>
                <a:ext cx="273960" cy="201960"/>
              </p14:xfrm>
            </p:contentPart>
          </mc:Choice>
          <mc:Fallback>
            <p:pic>
              <p:nvPicPr>
                <p:cNvPr id="174" name="Freihand 173">
                  <a:extLst>
                    <a:ext uri="{FF2B5EF4-FFF2-40B4-BE49-F238E27FC236}">
                      <a16:creationId xmlns:a16="http://schemas.microsoft.com/office/drawing/2014/main" id="{C67E35CF-5329-4DC0-B58B-8A2D5EA94918}"/>
                    </a:ext>
                  </a:extLst>
                </p:cNvPr>
                <p:cNvPicPr/>
                <p:nvPr/>
              </p:nvPicPr>
              <p:blipFill>
                <a:blip r:embed="rId128"/>
                <a:stretch>
                  <a:fillRect/>
                </a:stretch>
              </p:blipFill>
              <p:spPr>
                <a:xfrm>
                  <a:off x="10813067" y="3274267"/>
                  <a:ext cx="28260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175" name="Freihand 174">
                  <a:extLst>
                    <a:ext uri="{FF2B5EF4-FFF2-40B4-BE49-F238E27FC236}">
                      <a16:creationId xmlns:a16="http://schemas.microsoft.com/office/drawing/2014/main" id="{F193A965-90BB-4889-8E7F-E1E86E426E49}"/>
                    </a:ext>
                  </a:extLst>
                </p14:cNvPr>
                <p14:cNvContentPartPr/>
                <p14:nvPr/>
              </p14:nvContentPartPr>
              <p14:xfrm>
                <a:off x="11150387" y="3253027"/>
                <a:ext cx="114480" cy="213480"/>
              </p14:xfrm>
            </p:contentPart>
          </mc:Choice>
          <mc:Fallback>
            <p:pic>
              <p:nvPicPr>
                <p:cNvPr id="175" name="Freihand 174">
                  <a:extLst>
                    <a:ext uri="{FF2B5EF4-FFF2-40B4-BE49-F238E27FC236}">
                      <a16:creationId xmlns:a16="http://schemas.microsoft.com/office/drawing/2014/main" id="{F193A965-90BB-4889-8E7F-E1E86E426E49}"/>
                    </a:ext>
                  </a:extLst>
                </p:cNvPr>
                <p:cNvPicPr/>
                <p:nvPr/>
              </p:nvPicPr>
              <p:blipFill>
                <a:blip r:embed="rId130"/>
                <a:stretch>
                  <a:fillRect/>
                </a:stretch>
              </p:blipFill>
              <p:spPr>
                <a:xfrm>
                  <a:off x="11146067" y="3248707"/>
                  <a:ext cx="123120" cy="22212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176" name="Freihand 175">
                  <a:extLst>
                    <a:ext uri="{FF2B5EF4-FFF2-40B4-BE49-F238E27FC236}">
                      <a16:creationId xmlns:a16="http://schemas.microsoft.com/office/drawing/2014/main" id="{0697C9EB-9982-49BE-B46F-A37AD6B0D52A}"/>
                    </a:ext>
                  </a:extLst>
                </p14:cNvPr>
                <p14:cNvContentPartPr/>
                <p14:nvPr/>
              </p14:nvContentPartPr>
              <p14:xfrm>
                <a:off x="11133467" y="3308827"/>
                <a:ext cx="184320" cy="96480"/>
              </p14:xfrm>
            </p:contentPart>
          </mc:Choice>
          <mc:Fallback>
            <p:pic>
              <p:nvPicPr>
                <p:cNvPr id="176" name="Freihand 175">
                  <a:extLst>
                    <a:ext uri="{FF2B5EF4-FFF2-40B4-BE49-F238E27FC236}">
                      <a16:creationId xmlns:a16="http://schemas.microsoft.com/office/drawing/2014/main" id="{0697C9EB-9982-49BE-B46F-A37AD6B0D52A}"/>
                    </a:ext>
                  </a:extLst>
                </p:cNvPr>
                <p:cNvPicPr/>
                <p:nvPr/>
              </p:nvPicPr>
              <p:blipFill>
                <a:blip r:embed="rId132"/>
                <a:stretch>
                  <a:fillRect/>
                </a:stretch>
              </p:blipFill>
              <p:spPr>
                <a:xfrm>
                  <a:off x="11129147" y="3304507"/>
                  <a:ext cx="192960" cy="10512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179" name="Freihand 178">
                  <a:extLst>
                    <a:ext uri="{FF2B5EF4-FFF2-40B4-BE49-F238E27FC236}">
                      <a16:creationId xmlns:a16="http://schemas.microsoft.com/office/drawing/2014/main" id="{3DF7CE25-20CD-4034-AB1E-179E78B8A10D}"/>
                    </a:ext>
                  </a:extLst>
                </p14:cNvPr>
                <p14:cNvContentPartPr/>
                <p14:nvPr/>
              </p14:nvContentPartPr>
              <p14:xfrm>
                <a:off x="11271707" y="3084187"/>
                <a:ext cx="147240" cy="102600"/>
              </p14:xfrm>
            </p:contentPart>
          </mc:Choice>
          <mc:Fallback>
            <p:pic>
              <p:nvPicPr>
                <p:cNvPr id="179" name="Freihand 178">
                  <a:extLst>
                    <a:ext uri="{FF2B5EF4-FFF2-40B4-BE49-F238E27FC236}">
                      <a16:creationId xmlns:a16="http://schemas.microsoft.com/office/drawing/2014/main" id="{3DF7CE25-20CD-4034-AB1E-179E78B8A10D}"/>
                    </a:ext>
                  </a:extLst>
                </p:cNvPr>
                <p:cNvPicPr/>
                <p:nvPr/>
              </p:nvPicPr>
              <p:blipFill>
                <a:blip r:embed="rId134"/>
                <a:stretch>
                  <a:fillRect/>
                </a:stretch>
              </p:blipFill>
              <p:spPr>
                <a:xfrm>
                  <a:off x="11267387" y="3079867"/>
                  <a:ext cx="155880" cy="11124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181" name="Freihand 180">
                  <a:extLst>
                    <a:ext uri="{FF2B5EF4-FFF2-40B4-BE49-F238E27FC236}">
                      <a16:creationId xmlns:a16="http://schemas.microsoft.com/office/drawing/2014/main" id="{F0341141-200F-424A-9C13-F147AB3A87EE}"/>
                    </a:ext>
                  </a:extLst>
                </p14:cNvPr>
                <p14:cNvContentPartPr/>
                <p14:nvPr/>
              </p14:nvContentPartPr>
              <p14:xfrm>
                <a:off x="10790027" y="3612307"/>
                <a:ext cx="212040" cy="140040"/>
              </p14:xfrm>
            </p:contentPart>
          </mc:Choice>
          <mc:Fallback>
            <p:pic>
              <p:nvPicPr>
                <p:cNvPr id="181" name="Freihand 180">
                  <a:extLst>
                    <a:ext uri="{FF2B5EF4-FFF2-40B4-BE49-F238E27FC236}">
                      <a16:creationId xmlns:a16="http://schemas.microsoft.com/office/drawing/2014/main" id="{F0341141-200F-424A-9C13-F147AB3A87EE}"/>
                    </a:ext>
                  </a:extLst>
                </p:cNvPr>
                <p:cNvPicPr/>
                <p:nvPr/>
              </p:nvPicPr>
              <p:blipFill>
                <a:blip r:embed="rId136"/>
                <a:stretch>
                  <a:fillRect/>
                </a:stretch>
              </p:blipFill>
              <p:spPr>
                <a:xfrm>
                  <a:off x="10785707" y="3607987"/>
                  <a:ext cx="22068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182" name="Freihand 181">
                  <a:extLst>
                    <a:ext uri="{FF2B5EF4-FFF2-40B4-BE49-F238E27FC236}">
                      <a16:creationId xmlns:a16="http://schemas.microsoft.com/office/drawing/2014/main" id="{DE00F028-F640-4CB0-9011-5BA768340350}"/>
                    </a:ext>
                  </a:extLst>
                </p14:cNvPr>
                <p14:cNvContentPartPr/>
                <p14:nvPr/>
              </p14:nvContentPartPr>
              <p14:xfrm>
                <a:off x="11125907" y="3581347"/>
                <a:ext cx="98640" cy="180360"/>
              </p14:xfrm>
            </p:contentPart>
          </mc:Choice>
          <mc:Fallback>
            <p:pic>
              <p:nvPicPr>
                <p:cNvPr id="182" name="Freihand 181">
                  <a:extLst>
                    <a:ext uri="{FF2B5EF4-FFF2-40B4-BE49-F238E27FC236}">
                      <a16:creationId xmlns:a16="http://schemas.microsoft.com/office/drawing/2014/main" id="{DE00F028-F640-4CB0-9011-5BA768340350}"/>
                    </a:ext>
                  </a:extLst>
                </p:cNvPr>
                <p:cNvPicPr/>
                <p:nvPr/>
              </p:nvPicPr>
              <p:blipFill>
                <a:blip r:embed="rId138"/>
                <a:stretch>
                  <a:fillRect/>
                </a:stretch>
              </p:blipFill>
              <p:spPr>
                <a:xfrm>
                  <a:off x="11121587" y="3577027"/>
                  <a:ext cx="10728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183" name="Freihand 182">
                  <a:extLst>
                    <a:ext uri="{FF2B5EF4-FFF2-40B4-BE49-F238E27FC236}">
                      <a16:creationId xmlns:a16="http://schemas.microsoft.com/office/drawing/2014/main" id="{8224C3A6-BCD8-4BA8-ADCD-5181ED53FE88}"/>
                    </a:ext>
                  </a:extLst>
                </p14:cNvPr>
                <p14:cNvContentPartPr/>
                <p14:nvPr/>
              </p14:nvContentPartPr>
              <p14:xfrm>
                <a:off x="11110427" y="3620947"/>
                <a:ext cx="167760" cy="102960"/>
              </p14:xfrm>
            </p:contentPart>
          </mc:Choice>
          <mc:Fallback>
            <p:pic>
              <p:nvPicPr>
                <p:cNvPr id="183" name="Freihand 182">
                  <a:extLst>
                    <a:ext uri="{FF2B5EF4-FFF2-40B4-BE49-F238E27FC236}">
                      <a16:creationId xmlns:a16="http://schemas.microsoft.com/office/drawing/2014/main" id="{8224C3A6-BCD8-4BA8-ADCD-5181ED53FE88}"/>
                    </a:ext>
                  </a:extLst>
                </p:cNvPr>
                <p:cNvPicPr/>
                <p:nvPr/>
              </p:nvPicPr>
              <p:blipFill>
                <a:blip r:embed="rId140"/>
                <a:stretch>
                  <a:fillRect/>
                </a:stretch>
              </p:blipFill>
              <p:spPr>
                <a:xfrm>
                  <a:off x="11106107" y="3616627"/>
                  <a:ext cx="176400" cy="11160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185" name="Freihand 184">
                  <a:extLst>
                    <a:ext uri="{FF2B5EF4-FFF2-40B4-BE49-F238E27FC236}">
                      <a16:creationId xmlns:a16="http://schemas.microsoft.com/office/drawing/2014/main" id="{3BB0E105-863B-4E20-93A0-FAED4A739A72}"/>
                    </a:ext>
                  </a:extLst>
                </p14:cNvPr>
                <p14:cNvContentPartPr/>
                <p14:nvPr/>
              </p14:nvContentPartPr>
              <p14:xfrm>
                <a:off x="11292947" y="3614107"/>
                <a:ext cx="40680" cy="24120"/>
              </p14:xfrm>
            </p:contentPart>
          </mc:Choice>
          <mc:Fallback>
            <p:pic>
              <p:nvPicPr>
                <p:cNvPr id="185" name="Freihand 184">
                  <a:extLst>
                    <a:ext uri="{FF2B5EF4-FFF2-40B4-BE49-F238E27FC236}">
                      <a16:creationId xmlns:a16="http://schemas.microsoft.com/office/drawing/2014/main" id="{3BB0E105-863B-4E20-93A0-FAED4A739A72}"/>
                    </a:ext>
                  </a:extLst>
                </p:cNvPr>
                <p:cNvPicPr/>
                <p:nvPr/>
              </p:nvPicPr>
              <p:blipFill>
                <a:blip r:embed="rId142"/>
                <a:stretch>
                  <a:fillRect/>
                </a:stretch>
              </p:blipFill>
              <p:spPr>
                <a:xfrm>
                  <a:off x="11288627" y="3609787"/>
                  <a:ext cx="49320" cy="3276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186" name="Freihand 185">
                  <a:extLst>
                    <a:ext uri="{FF2B5EF4-FFF2-40B4-BE49-F238E27FC236}">
                      <a16:creationId xmlns:a16="http://schemas.microsoft.com/office/drawing/2014/main" id="{56316DFA-3335-4DD7-A651-16AA7C486AF4}"/>
                    </a:ext>
                  </a:extLst>
                </p14:cNvPr>
                <p14:cNvContentPartPr/>
                <p14:nvPr/>
              </p14:nvContentPartPr>
              <p14:xfrm>
                <a:off x="11368547" y="3538507"/>
                <a:ext cx="74520" cy="155880"/>
              </p14:xfrm>
            </p:contentPart>
          </mc:Choice>
          <mc:Fallback>
            <p:pic>
              <p:nvPicPr>
                <p:cNvPr id="186" name="Freihand 185">
                  <a:extLst>
                    <a:ext uri="{FF2B5EF4-FFF2-40B4-BE49-F238E27FC236}">
                      <a16:creationId xmlns:a16="http://schemas.microsoft.com/office/drawing/2014/main" id="{56316DFA-3335-4DD7-A651-16AA7C486AF4}"/>
                    </a:ext>
                  </a:extLst>
                </p:cNvPr>
                <p:cNvPicPr/>
                <p:nvPr/>
              </p:nvPicPr>
              <p:blipFill>
                <a:blip r:embed="rId144"/>
                <a:stretch>
                  <a:fillRect/>
                </a:stretch>
              </p:blipFill>
              <p:spPr>
                <a:xfrm>
                  <a:off x="11364227" y="3534187"/>
                  <a:ext cx="8316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187" name="Freihand 186">
                  <a:extLst>
                    <a:ext uri="{FF2B5EF4-FFF2-40B4-BE49-F238E27FC236}">
                      <a16:creationId xmlns:a16="http://schemas.microsoft.com/office/drawing/2014/main" id="{D787E7E3-14E5-4ECC-A277-3B55FB4B0C25}"/>
                    </a:ext>
                  </a:extLst>
                </p14:cNvPr>
                <p14:cNvContentPartPr/>
                <p14:nvPr/>
              </p14:nvContentPartPr>
              <p14:xfrm>
                <a:off x="11363867" y="3578107"/>
                <a:ext cx="128880" cy="46440"/>
              </p14:xfrm>
            </p:contentPart>
          </mc:Choice>
          <mc:Fallback>
            <p:pic>
              <p:nvPicPr>
                <p:cNvPr id="187" name="Freihand 186">
                  <a:extLst>
                    <a:ext uri="{FF2B5EF4-FFF2-40B4-BE49-F238E27FC236}">
                      <a16:creationId xmlns:a16="http://schemas.microsoft.com/office/drawing/2014/main" id="{D787E7E3-14E5-4ECC-A277-3B55FB4B0C25}"/>
                    </a:ext>
                  </a:extLst>
                </p:cNvPr>
                <p:cNvPicPr/>
                <p:nvPr/>
              </p:nvPicPr>
              <p:blipFill>
                <a:blip r:embed="rId146"/>
                <a:stretch>
                  <a:fillRect/>
                </a:stretch>
              </p:blipFill>
              <p:spPr>
                <a:xfrm>
                  <a:off x="11359547" y="3573787"/>
                  <a:ext cx="13752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188" name="Freihand 187">
                  <a:extLst>
                    <a:ext uri="{FF2B5EF4-FFF2-40B4-BE49-F238E27FC236}">
                      <a16:creationId xmlns:a16="http://schemas.microsoft.com/office/drawing/2014/main" id="{7473389F-958C-4698-9BF8-48FCEC149B4B}"/>
                    </a:ext>
                  </a:extLst>
                </p14:cNvPr>
                <p14:cNvContentPartPr/>
                <p14:nvPr/>
              </p14:nvContentPartPr>
              <p14:xfrm>
                <a:off x="11526947" y="3484867"/>
                <a:ext cx="103320" cy="143280"/>
              </p14:xfrm>
            </p:contentPart>
          </mc:Choice>
          <mc:Fallback>
            <p:pic>
              <p:nvPicPr>
                <p:cNvPr id="188" name="Freihand 187">
                  <a:extLst>
                    <a:ext uri="{FF2B5EF4-FFF2-40B4-BE49-F238E27FC236}">
                      <a16:creationId xmlns:a16="http://schemas.microsoft.com/office/drawing/2014/main" id="{7473389F-958C-4698-9BF8-48FCEC149B4B}"/>
                    </a:ext>
                  </a:extLst>
                </p:cNvPr>
                <p:cNvPicPr/>
                <p:nvPr/>
              </p:nvPicPr>
              <p:blipFill>
                <a:blip r:embed="rId148"/>
                <a:stretch>
                  <a:fillRect/>
                </a:stretch>
              </p:blipFill>
              <p:spPr>
                <a:xfrm>
                  <a:off x="11522627" y="3480547"/>
                  <a:ext cx="111960" cy="15192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189" name="Freihand 188">
                  <a:extLst>
                    <a:ext uri="{FF2B5EF4-FFF2-40B4-BE49-F238E27FC236}">
                      <a16:creationId xmlns:a16="http://schemas.microsoft.com/office/drawing/2014/main" id="{35502C64-1B42-4A54-A43D-5EBA4ACD215E}"/>
                    </a:ext>
                  </a:extLst>
                </p14:cNvPr>
                <p14:cNvContentPartPr/>
                <p14:nvPr/>
              </p14:nvContentPartPr>
              <p14:xfrm>
                <a:off x="11727467" y="3435907"/>
                <a:ext cx="197280" cy="84600"/>
              </p14:xfrm>
            </p:contentPart>
          </mc:Choice>
          <mc:Fallback>
            <p:pic>
              <p:nvPicPr>
                <p:cNvPr id="189" name="Freihand 188">
                  <a:extLst>
                    <a:ext uri="{FF2B5EF4-FFF2-40B4-BE49-F238E27FC236}">
                      <a16:creationId xmlns:a16="http://schemas.microsoft.com/office/drawing/2014/main" id="{35502C64-1B42-4A54-A43D-5EBA4ACD215E}"/>
                    </a:ext>
                  </a:extLst>
                </p:cNvPr>
                <p:cNvPicPr/>
                <p:nvPr/>
              </p:nvPicPr>
              <p:blipFill>
                <a:blip r:embed="rId150"/>
                <a:stretch>
                  <a:fillRect/>
                </a:stretch>
              </p:blipFill>
              <p:spPr>
                <a:xfrm>
                  <a:off x="11723147" y="3431587"/>
                  <a:ext cx="205920" cy="93240"/>
                </a:xfrm>
                <a:prstGeom prst="rect">
                  <a:avLst/>
                </a:prstGeom>
              </p:spPr>
            </p:pic>
          </mc:Fallback>
        </mc:AlternateContent>
        <mc:AlternateContent xmlns:mc="http://schemas.openxmlformats.org/markup-compatibility/2006">
          <mc:Choice xmlns:p14="http://schemas.microsoft.com/office/powerpoint/2010/main" Requires="p14">
            <p:contentPart p14:bwMode="auto" r:id="rId151">
              <p14:nvContentPartPr>
                <p14:cNvPr id="190" name="Freihand 189">
                  <a:extLst>
                    <a:ext uri="{FF2B5EF4-FFF2-40B4-BE49-F238E27FC236}">
                      <a16:creationId xmlns:a16="http://schemas.microsoft.com/office/drawing/2014/main" id="{ECA30E12-B073-4208-A211-1C0454ED8527}"/>
                    </a:ext>
                  </a:extLst>
                </p14:cNvPr>
                <p14:cNvContentPartPr/>
                <p14:nvPr/>
              </p14:nvContentPartPr>
              <p14:xfrm>
                <a:off x="11943107" y="3331507"/>
                <a:ext cx="84960" cy="145440"/>
              </p14:xfrm>
            </p:contentPart>
          </mc:Choice>
          <mc:Fallback>
            <p:pic>
              <p:nvPicPr>
                <p:cNvPr id="190" name="Freihand 189">
                  <a:extLst>
                    <a:ext uri="{FF2B5EF4-FFF2-40B4-BE49-F238E27FC236}">
                      <a16:creationId xmlns:a16="http://schemas.microsoft.com/office/drawing/2014/main" id="{ECA30E12-B073-4208-A211-1C0454ED8527}"/>
                    </a:ext>
                  </a:extLst>
                </p:cNvPr>
                <p:cNvPicPr/>
                <p:nvPr/>
              </p:nvPicPr>
              <p:blipFill>
                <a:blip r:embed="rId152"/>
                <a:stretch>
                  <a:fillRect/>
                </a:stretch>
              </p:blipFill>
              <p:spPr>
                <a:xfrm>
                  <a:off x="11938787" y="3327187"/>
                  <a:ext cx="93600" cy="154080"/>
                </a:xfrm>
                <a:prstGeom prst="rect">
                  <a:avLst/>
                </a:prstGeom>
              </p:spPr>
            </p:pic>
          </mc:Fallback>
        </mc:AlternateContent>
        <mc:AlternateContent xmlns:mc="http://schemas.openxmlformats.org/markup-compatibility/2006">
          <mc:Choice xmlns:p14="http://schemas.microsoft.com/office/powerpoint/2010/main" Requires="p14">
            <p:contentPart p14:bwMode="auto" r:id="rId153">
              <p14:nvContentPartPr>
                <p14:cNvPr id="191" name="Freihand 190">
                  <a:extLst>
                    <a:ext uri="{FF2B5EF4-FFF2-40B4-BE49-F238E27FC236}">
                      <a16:creationId xmlns:a16="http://schemas.microsoft.com/office/drawing/2014/main" id="{337EF8B4-C98C-4E3D-8000-B84421617CB9}"/>
                    </a:ext>
                  </a:extLst>
                </p14:cNvPr>
                <p14:cNvContentPartPr/>
                <p14:nvPr/>
              </p14:nvContentPartPr>
              <p14:xfrm>
                <a:off x="11949587" y="3374707"/>
                <a:ext cx="103320" cy="31320"/>
              </p14:xfrm>
            </p:contentPart>
          </mc:Choice>
          <mc:Fallback>
            <p:pic>
              <p:nvPicPr>
                <p:cNvPr id="191" name="Freihand 190">
                  <a:extLst>
                    <a:ext uri="{FF2B5EF4-FFF2-40B4-BE49-F238E27FC236}">
                      <a16:creationId xmlns:a16="http://schemas.microsoft.com/office/drawing/2014/main" id="{337EF8B4-C98C-4E3D-8000-B84421617CB9}"/>
                    </a:ext>
                  </a:extLst>
                </p:cNvPr>
                <p:cNvPicPr/>
                <p:nvPr/>
              </p:nvPicPr>
              <p:blipFill>
                <a:blip r:embed="rId154"/>
                <a:stretch>
                  <a:fillRect/>
                </a:stretch>
              </p:blipFill>
              <p:spPr>
                <a:xfrm>
                  <a:off x="11945267" y="3370387"/>
                  <a:ext cx="111960" cy="39960"/>
                </a:xfrm>
                <a:prstGeom prst="rect">
                  <a:avLst/>
                </a:prstGeom>
              </p:spPr>
            </p:pic>
          </mc:Fallback>
        </mc:AlternateContent>
        <mc:AlternateContent xmlns:mc="http://schemas.openxmlformats.org/markup-compatibility/2006">
          <mc:Choice xmlns:p14="http://schemas.microsoft.com/office/powerpoint/2010/main" Requires="p14">
            <p:contentPart p14:bwMode="auto" r:id="rId155">
              <p14:nvContentPartPr>
                <p14:cNvPr id="192" name="Freihand 191">
                  <a:extLst>
                    <a:ext uri="{FF2B5EF4-FFF2-40B4-BE49-F238E27FC236}">
                      <a16:creationId xmlns:a16="http://schemas.microsoft.com/office/drawing/2014/main" id="{FBB3AC92-D8B9-43F9-A914-CFBA512587C1}"/>
                    </a:ext>
                  </a:extLst>
                </p14:cNvPr>
                <p14:cNvContentPartPr/>
                <p14:nvPr/>
              </p14:nvContentPartPr>
              <p14:xfrm>
                <a:off x="12014027" y="3202627"/>
                <a:ext cx="87480" cy="60480"/>
              </p14:xfrm>
            </p:contentPart>
          </mc:Choice>
          <mc:Fallback>
            <p:pic>
              <p:nvPicPr>
                <p:cNvPr id="192" name="Freihand 191">
                  <a:extLst>
                    <a:ext uri="{FF2B5EF4-FFF2-40B4-BE49-F238E27FC236}">
                      <a16:creationId xmlns:a16="http://schemas.microsoft.com/office/drawing/2014/main" id="{FBB3AC92-D8B9-43F9-A914-CFBA512587C1}"/>
                    </a:ext>
                  </a:extLst>
                </p:cNvPr>
                <p:cNvPicPr/>
                <p:nvPr/>
              </p:nvPicPr>
              <p:blipFill>
                <a:blip r:embed="rId156"/>
                <a:stretch>
                  <a:fillRect/>
                </a:stretch>
              </p:blipFill>
              <p:spPr>
                <a:xfrm>
                  <a:off x="12009707" y="3198307"/>
                  <a:ext cx="96120" cy="69120"/>
                </a:xfrm>
                <a:prstGeom prst="rect">
                  <a:avLst/>
                </a:prstGeom>
              </p:spPr>
            </p:pic>
          </mc:Fallback>
        </mc:AlternateContent>
        <mc:AlternateContent xmlns:mc="http://schemas.openxmlformats.org/markup-compatibility/2006">
          <mc:Choice xmlns:p14="http://schemas.microsoft.com/office/powerpoint/2010/main" Requires="p14">
            <p:contentPart p14:bwMode="auto" r:id="rId157">
              <p14:nvContentPartPr>
                <p14:cNvPr id="193" name="Freihand 192">
                  <a:extLst>
                    <a:ext uri="{FF2B5EF4-FFF2-40B4-BE49-F238E27FC236}">
                      <a16:creationId xmlns:a16="http://schemas.microsoft.com/office/drawing/2014/main" id="{E53FDF97-E894-423F-BE8B-0F3AE4F022EC}"/>
                    </a:ext>
                  </a:extLst>
                </p14:cNvPr>
                <p14:cNvContentPartPr/>
                <p14:nvPr/>
              </p14:nvContentPartPr>
              <p14:xfrm>
                <a:off x="11097827" y="3280387"/>
                <a:ext cx="974880" cy="300240"/>
              </p14:xfrm>
            </p:contentPart>
          </mc:Choice>
          <mc:Fallback>
            <p:pic>
              <p:nvPicPr>
                <p:cNvPr id="193" name="Freihand 192">
                  <a:extLst>
                    <a:ext uri="{FF2B5EF4-FFF2-40B4-BE49-F238E27FC236}">
                      <a16:creationId xmlns:a16="http://schemas.microsoft.com/office/drawing/2014/main" id="{E53FDF97-E894-423F-BE8B-0F3AE4F022EC}"/>
                    </a:ext>
                  </a:extLst>
                </p:cNvPr>
                <p:cNvPicPr/>
                <p:nvPr/>
              </p:nvPicPr>
              <p:blipFill>
                <a:blip r:embed="rId158"/>
                <a:stretch>
                  <a:fillRect/>
                </a:stretch>
              </p:blipFill>
              <p:spPr>
                <a:xfrm>
                  <a:off x="11093507" y="3276067"/>
                  <a:ext cx="983520" cy="308880"/>
                </a:xfrm>
                <a:prstGeom prst="rect">
                  <a:avLst/>
                </a:prstGeom>
              </p:spPr>
            </p:pic>
          </mc:Fallback>
        </mc:AlternateContent>
        <mc:AlternateContent xmlns:mc="http://schemas.openxmlformats.org/markup-compatibility/2006">
          <mc:Choice xmlns:p14="http://schemas.microsoft.com/office/powerpoint/2010/main" Requires="p14">
            <p:contentPart p14:bwMode="auto" r:id="rId159">
              <p14:nvContentPartPr>
                <p14:cNvPr id="194" name="Freihand 193">
                  <a:extLst>
                    <a:ext uri="{FF2B5EF4-FFF2-40B4-BE49-F238E27FC236}">
                      <a16:creationId xmlns:a16="http://schemas.microsoft.com/office/drawing/2014/main" id="{C57603C7-6545-4BBD-8769-A42378D5B157}"/>
                    </a:ext>
                  </a:extLst>
                </p14:cNvPr>
                <p14:cNvContentPartPr/>
                <p14:nvPr/>
              </p14:nvContentPartPr>
              <p14:xfrm>
                <a:off x="11645027" y="3133147"/>
                <a:ext cx="144720" cy="80280"/>
              </p14:xfrm>
            </p:contentPart>
          </mc:Choice>
          <mc:Fallback>
            <p:pic>
              <p:nvPicPr>
                <p:cNvPr id="194" name="Freihand 193">
                  <a:extLst>
                    <a:ext uri="{FF2B5EF4-FFF2-40B4-BE49-F238E27FC236}">
                      <a16:creationId xmlns:a16="http://schemas.microsoft.com/office/drawing/2014/main" id="{C57603C7-6545-4BBD-8769-A42378D5B157}"/>
                    </a:ext>
                  </a:extLst>
                </p:cNvPr>
                <p:cNvPicPr/>
                <p:nvPr/>
              </p:nvPicPr>
              <p:blipFill>
                <a:blip r:embed="rId160"/>
                <a:stretch>
                  <a:fillRect/>
                </a:stretch>
              </p:blipFill>
              <p:spPr>
                <a:xfrm>
                  <a:off x="11640707" y="3128827"/>
                  <a:ext cx="153360" cy="88920"/>
                </a:xfrm>
                <a:prstGeom prst="rect">
                  <a:avLst/>
                </a:prstGeom>
              </p:spPr>
            </p:pic>
          </mc:Fallback>
        </mc:AlternateContent>
        <mc:AlternateContent xmlns:mc="http://schemas.openxmlformats.org/markup-compatibility/2006">
          <mc:Choice xmlns:p14="http://schemas.microsoft.com/office/powerpoint/2010/main" Requires="p14">
            <p:contentPart p14:bwMode="auto" r:id="rId161">
              <p14:nvContentPartPr>
                <p14:cNvPr id="196" name="Freihand 195">
                  <a:extLst>
                    <a:ext uri="{FF2B5EF4-FFF2-40B4-BE49-F238E27FC236}">
                      <a16:creationId xmlns:a16="http://schemas.microsoft.com/office/drawing/2014/main" id="{709E7894-4152-4B82-886F-0473CF0B954B}"/>
                    </a:ext>
                  </a:extLst>
                </p14:cNvPr>
                <p14:cNvContentPartPr/>
                <p14:nvPr/>
              </p14:nvContentPartPr>
              <p14:xfrm>
                <a:off x="11749427" y="1884307"/>
                <a:ext cx="350640" cy="1528920"/>
              </p14:xfrm>
            </p:contentPart>
          </mc:Choice>
          <mc:Fallback>
            <p:pic>
              <p:nvPicPr>
                <p:cNvPr id="196" name="Freihand 195">
                  <a:extLst>
                    <a:ext uri="{FF2B5EF4-FFF2-40B4-BE49-F238E27FC236}">
                      <a16:creationId xmlns:a16="http://schemas.microsoft.com/office/drawing/2014/main" id="{709E7894-4152-4B82-886F-0473CF0B954B}"/>
                    </a:ext>
                  </a:extLst>
                </p:cNvPr>
                <p:cNvPicPr/>
                <p:nvPr/>
              </p:nvPicPr>
              <p:blipFill>
                <a:blip r:embed="rId162"/>
                <a:stretch>
                  <a:fillRect/>
                </a:stretch>
              </p:blipFill>
              <p:spPr>
                <a:xfrm>
                  <a:off x="11745107" y="1879987"/>
                  <a:ext cx="359280" cy="1537560"/>
                </a:xfrm>
                <a:prstGeom prst="rect">
                  <a:avLst/>
                </a:prstGeom>
              </p:spPr>
            </p:pic>
          </mc:Fallback>
        </mc:AlternateContent>
        <mc:AlternateContent xmlns:mc="http://schemas.openxmlformats.org/markup-compatibility/2006">
          <mc:Choice xmlns:p14="http://schemas.microsoft.com/office/powerpoint/2010/main" Requires="p14">
            <p:contentPart p14:bwMode="auto" r:id="rId163">
              <p14:nvContentPartPr>
                <p14:cNvPr id="197" name="Freihand 196">
                  <a:extLst>
                    <a:ext uri="{FF2B5EF4-FFF2-40B4-BE49-F238E27FC236}">
                      <a16:creationId xmlns:a16="http://schemas.microsoft.com/office/drawing/2014/main" id="{E0DD7B31-B9C4-4AE9-957C-D0DE426E3353}"/>
                    </a:ext>
                  </a:extLst>
                </p14:cNvPr>
                <p14:cNvContentPartPr/>
                <p14:nvPr/>
              </p14:nvContentPartPr>
              <p14:xfrm>
                <a:off x="11639267" y="1796107"/>
                <a:ext cx="278280" cy="173160"/>
              </p14:xfrm>
            </p:contentPart>
          </mc:Choice>
          <mc:Fallback>
            <p:pic>
              <p:nvPicPr>
                <p:cNvPr id="197" name="Freihand 196">
                  <a:extLst>
                    <a:ext uri="{FF2B5EF4-FFF2-40B4-BE49-F238E27FC236}">
                      <a16:creationId xmlns:a16="http://schemas.microsoft.com/office/drawing/2014/main" id="{E0DD7B31-B9C4-4AE9-957C-D0DE426E3353}"/>
                    </a:ext>
                  </a:extLst>
                </p:cNvPr>
                <p:cNvPicPr/>
                <p:nvPr/>
              </p:nvPicPr>
              <p:blipFill>
                <a:blip r:embed="rId164"/>
                <a:stretch>
                  <a:fillRect/>
                </a:stretch>
              </p:blipFill>
              <p:spPr>
                <a:xfrm>
                  <a:off x="11634947" y="1791787"/>
                  <a:ext cx="286920" cy="181800"/>
                </a:xfrm>
                <a:prstGeom prst="rect">
                  <a:avLst/>
                </a:prstGeom>
              </p:spPr>
            </p:pic>
          </mc:Fallback>
        </mc:AlternateContent>
        <mc:AlternateContent xmlns:mc="http://schemas.openxmlformats.org/markup-compatibility/2006">
          <mc:Choice xmlns:p14="http://schemas.microsoft.com/office/powerpoint/2010/main" Requires="p14">
            <p:contentPart p14:bwMode="auto" r:id="rId165">
              <p14:nvContentPartPr>
                <p14:cNvPr id="199" name="Freihand 198">
                  <a:extLst>
                    <a:ext uri="{FF2B5EF4-FFF2-40B4-BE49-F238E27FC236}">
                      <a16:creationId xmlns:a16="http://schemas.microsoft.com/office/drawing/2014/main" id="{837695FF-38E0-418B-8259-FD94380A9F9A}"/>
                    </a:ext>
                  </a:extLst>
                </p14:cNvPr>
                <p14:cNvContentPartPr/>
                <p14:nvPr/>
              </p14:nvContentPartPr>
              <p14:xfrm>
                <a:off x="11141747" y="3862507"/>
                <a:ext cx="175680" cy="29520"/>
              </p14:xfrm>
            </p:contentPart>
          </mc:Choice>
          <mc:Fallback>
            <p:pic>
              <p:nvPicPr>
                <p:cNvPr id="199" name="Freihand 198">
                  <a:extLst>
                    <a:ext uri="{FF2B5EF4-FFF2-40B4-BE49-F238E27FC236}">
                      <a16:creationId xmlns:a16="http://schemas.microsoft.com/office/drawing/2014/main" id="{837695FF-38E0-418B-8259-FD94380A9F9A}"/>
                    </a:ext>
                  </a:extLst>
                </p:cNvPr>
                <p:cNvPicPr/>
                <p:nvPr/>
              </p:nvPicPr>
              <p:blipFill>
                <a:blip r:embed="rId166"/>
                <a:stretch>
                  <a:fillRect/>
                </a:stretch>
              </p:blipFill>
              <p:spPr>
                <a:xfrm>
                  <a:off x="11137427" y="3858187"/>
                  <a:ext cx="184320" cy="38160"/>
                </a:xfrm>
                <a:prstGeom prst="rect">
                  <a:avLst/>
                </a:prstGeom>
              </p:spPr>
            </p:pic>
          </mc:Fallback>
        </mc:AlternateContent>
        <mc:AlternateContent xmlns:mc="http://schemas.openxmlformats.org/markup-compatibility/2006">
          <mc:Choice xmlns:p14="http://schemas.microsoft.com/office/powerpoint/2010/main" Requires="p14">
            <p:contentPart p14:bwMode="auto" r:id="rId167">
              <p14:nvContentPartPr>
                <p14:cNvPr id="200" name="Freihand 199">
                  <a:extLst>
                    <a:ext uri="{FF2B5EF4-FFF2-40B4-BE49-F238E27FC236}">
                      <a16:creationId xmlns:a16="http://schemas.microsoft.com/office/drawing/2014/main" id="{11922561-9BE6-4DD5-83E3-E468784C7592}"/>
                    </a:ext>
                  </a:extLst>
                </p14:cNvPr>
                <p14:cNvContentPartPr/>
                <p14:nvPr/>
              </p14:nvContentPartPr>
              <p14:xfrm>
                <a:off x="11145707" y="3892027"/>
                <a:ext cx="185400" cy="45720"/>
              </p14:xfrm>
            </p:contentPart>
          </mc:Choice>
          <mc:Fallback>
            <p:pic>
              <p:nvPicPr>
                <p:cNvPr id="200" name="Freihand 199">
                  <a:extLst>
                    <a:ext uri="{FF2B5EF4-FFF2-40B4-BE49-F238E27FC236}">
                      <a16:creationId xmlns:a16="http://schemas.microsoft.com/office/drawing/2014/main" id="{11922561-9BE6-4DD5-83E3-E468784C7592}"/>
                    </a:ext>
                  </a:extLst>
                </p:cNvPr>
                <p:cNvPicPr/>
                <p:nvPr/>
              </p:nvPicPr>
              <p:blipFill>
                <a:blip r:embed="rId168"/>
                <a:stretch>
                  <a:fillRect/>
                </a:stretch>
              </p:blipFill>
              <p:spPr>
                <a:xfrm>
                  <a:off x="11141387" y="3887707"/>
                  <a:ext cx="194040" cy="54360"/>
                </a:xfrm>
                <a:prstGeom prst="rect">
                  <a:avLst/>
                </a:prstGeom>
              </p:spPr>
            </p:pic>
          </mc:Fallback>
        </mc:AlternateContent>
        <mc:AlternateContent xmlns:mc="http://schemas.openxmlformats.org/markup-compatibility/2006">
          <mc:Choice xmlns:p14="http://schemas.microsoft.com/office/powerpoint/2010/main" Requires="p14">
            <p:contentPart p14:bwMode="auto" r:id="rId169">
              <p14:nvContentPartPr>
                <p14:cNvPr id="201" name="Freihand 200">
                  <a:extLst>
                    <a:ext uri="{FF2B5EF4-FFF2-40B4-BE49-F238E27FC236}">
                      <a16:creationId xmlns:a16="http://schemas.microsoft.com/office/drawing/2014/main" id="{387CAF47-3DB7-4218-BC06-40A2838CB09F}"/>
                    </a:ext>
                  </a:extLst>
                </p14:cNvPr>
                <p14:cNvContentPartPr/>
                <p14:nvPr/>
              </p14:nvContentPartPr>
              <p14:xfrm>
                <a:off x="11351987" y="3791227"/>
                <a:ext cx="39240" cy="119880"/>
              </p14:xfrm>
            </p:contentPart>
          </mc:Choice>
          <mc:Fallback>
            <p:pic>
              <p:nvPicPr>
                <p:cNvPr id="201" name="Freihand 200">
                  <a:extLst>
                    <a:ext uri="{FF2B5EF4-FFF2-40B4-BE49-F238E27FC236}">
                      <a16:creationId xmlns:a16="http://schemas.microsoft.com/office/drawing/2014/main" id="{387CAF47-3DB7-4218-BC06-40A2838CB09F}"/>
                    </a:ext>
                  </a:extLst>
                </p:cNvPr>
                <p:cNvPicPr/>
                <p:nvPr/>
              </p:nvPicPr>
              <p:blipFill>
                <a:blip r:embed="rId170"/>
                <a:stretch>
                  <a:fillRect/>
                </a:stretch>
              </p:blipFill>
              <p:spPr>
                <a:xfrm>
                  <a:off x="11347667" y="3786907"/>
                  <a:ext cx="478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71">
              <p14:nvContentPartPr>
                <p14:cNvPr id="203" name="Freihand 202">
                  <a:extLst>
                    <a:ext uri="{FF2B5EF4-FFF2-40B4-BE49-F238E27FC236}">
                      <a16:creationId xmlns:a16="http://schemas.microsoft.com/office/drawing/2014/main" id="{9B8491CA-E4BC-4A86-9FF8-7A86140940A6}"/>
                    </a:ext>
                  </a:extLst>
                </p14:cNvPr>
                <p14:cNvContentPartPr/>
                <p14:nvPr/>
              </p14:nvContentPartPr>
              <p14:xfrm>
                <a:off x="11521547" y="3767107"/>
                <a:ext cx="121320" cy="86040"/>
              </p14:xfrm>
            </p:contentPart>
          </mc:Choice>
          <mc:Fallback>
            <p:pic>
              <p:nvPicPr>
                <p:cNvPr id="203" name="Freihand 202">
                  <a:extLst>
                    <a:ext uri="{FF2B5EF4-FFF2-40B4-BE49-F238E27FC236}">
                      <a16:creationId xmlns:a16="http://schemas.microsoft.com/office/drawing/2014/main" id="{9B8491CA-E4BC-4A86-9FF8-7A86140940A6}"/>
                    </a:ext>
                  </a:extLst>
                </p:cNvPr>
                <p:cNvPicPr/>
                <p:nvPr/>
              </p:nvPicPr>
              <p:blipFill>
                <a:blip r:embed="rId172"/>
                <a:stretch>
                  <a:fillRect/>
                </a:stretch>
              </p:blipFill>
              <p:spPr>
                <a:xfrm>
                  <a:off x="11517227" y="3762787"/>
                  <a:ext cx="12996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173">
              <p14:nvContentPartPr>
                <p14:cNvPr id="204" name="Freihand 203">
                  <a:extLst>
                    <a:ext uri="{FF2B5EF4-FFF2-40B4-BE49-F238E27FC236}">
                      <a16:creationId xmlns:a16="http://schemas.microsoft.com/office/drawing/2014/main" id="{2F92FC06-6D71-4F03-97F8-429BF9E119DC}"/>
                    </a:ext>
                  </a:extLst>
                </p14:cNvPr>
                <p14:cNvContentPartPr/>
                <p14:nvPr/>
              </p14:nvContentPartPr>
              <p14:xfrm>
                <a:off x="11675987" y="3648667"/>
                <a:ext cx="155520" cy="137880"/>
              </p14:xfrm>
            </p:contentPart>
          </mc:Choice>
          <mc:Fallback>
            <p:pic>
              <p:nvPicPr>
                <p:cNvPr id="204" name="Freihand 203">
                  <a:extLst>
                    <a:ext uri="{FF2B5EF4-FFF2-40B4-BE49-F238E27FC236}">
                      <a16:creationId xmlns:a16="http://schemas.microsoft.com/office/drawing/2014/main" id="{2F92FC06-6D71-4F03-97F8-429BF9E119DC}"/>
                    </a:ext>
                  </a:extLst>
                </p:cNvPr>
                <p:cNvPicPr/>
                <p:nvPr/>
              </p:nvPicPr>
              <p:blipFill>
                <a:blip r:embed="rId174"/>
                <a:stretch>
                  <a:fillRect/>
                </a:stretch>
              </p:blipFill>
              <p:spPr>
                <a:xfrm>
                  <a:off x="11671667" y="3644347"/>
                  <a:ext cx="16416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75">
              <p14:nvContentPartPr>
                <p14:cNvPr id="205" name="Freihand 204">
                  <a:extLst>
                    <a:ext uri="{FF2B5EF4-FFF2-40B4-BE49-F238E27FC236}">
                      <a16:creationId xmlns:a16="http://schemas.microsoft.com/office/drawing/2014/main" id="{36200DC3-13AD-400E-AA36-493C1A1F1B72}"/>
                    </a:ext>
                  </a:extLst>
                </p14:cNvPr>
                <p14:cNvContentPartPr/>
                <p14:nvPr/>
              </p14:nvContentPartPr>
              <p14:xfrm>
                <a:off x="11884787" y="3620587"/>
                <a:ext cx="75960" cy="142200"/>
              </p14:xfrm>
            </p:contentPart>
          </mc:Choice>
          <mc:Fallback>
            <p:pic>
              <p:nvPicPr>
                <p:cNvPr id="205" name="Freihand 204">
                  <a:extLst>
                    <a:ext uri="{FF2B5EF4-FFF2-40B4-BE49-F238E27FC236}">
                      <a16:creationId xmlns:a16="http://schemas.microsoft.com/office/drawing/2014/main" id="{36200DC3-13AD-400E-AA36-493C1A1F1B72}"/>
                    </a:ext>
                  </a:extLst>
                </p:cNvPr>
                <p:cNvPicPr/>
                <p:nvPr/>
              </p:nvPicPr>
              <p:blipFill>
                <a:blip r:embed="rId176"/>
                <a:stretch>
                  <a:fillRect/>
                </a:stretch>
              </p:blipFill>
              <p:spPr>
                <a:xfrm>
                  <a:off x="11880467" y="3616267"/>
                  <a:ext cx="8460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77">
              <p14:nvContentPartPr>
                <p14:cNvPr id="206" name="Freihand 205">
                  <a:extLst>
                    <a:ext uri="{FF2B5EF4-FFF2-40B4-BE49-F238E27FC236}">
                      <a16:creationId xmlns:a16="http://schemas.microsoft.com/office/drawing/2014/main" id="{D0624127-2AB1-4D04-B11C-0C5962FC7B02}"/>
                    </a:ext>
                  </a:extLst>
                </p14:cNvPr>
                <p14:cNvContentPartPr/>
                <p14:nvPr/>
              </p14:nvContentPartPr>
              <p14:xfrm>
                <a:off x="11875067" y="3634267"/>
                <a:ext cx="132480" cy="105840"/>
              </p14:xfrm>
            </p:contentPart>
          </mc:Choice>
          <mc:Fallback>
            <p:pic>
              <p:nvPicPr>
                <p:cNvPr id="206" name="Freihand 205">
                  <a:extLst>
                    <a:ext uri="{FF2B5EF4-FFF2-40B4-BE49-F238E27FC236}">
                      <a16:creationId xmlns:a16="http://schemas.microsoft.com/office/drawing/2014/main" id="{D0624127-2AB1-4D04-B11C-0C5962FC7B02}"/>
                    </a:ext>
                  </a:extLst>
                </p:cNvPr>
                <p:cNvPicPr/>
                <p:nvPr/>
              </p:nvPicPr>
              <p:blipFill>
                <a:blip r:embed="rId178"/>
                <a:stretch>
                  <a:fillRect/>
                </a:stretch>
              </p:blipFill>
              <p:spPr>
                <a:xfrm>
                  <a:off x="11870747" y="3629947"/>
                  <a:ext cx="141120" cy="1144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179">
            <p14:nvContentPartPr>
              <p14:cNvPr id="50" name="Freihand 49">
                <a:extLst>
                  <a:ext uri="{FF2B5EF4-FFF2-40B4-BE49-F238E27FC236}">
                    <a16:creationId xmlns:a16="http://schemas.microsoft.com/office/drawing/2014/main" id="{DE44953D-49A2-4BB3-99FB-B0921DEBEC6C}"/>
                  </a:ext>
                </a:extLst>
              </p14:cNvPr>
              <p14:cNvContentPartPr/>
              <p14:nvPr/>
            </p14:nvContentPartPr>
            <p14:xfrm>
              <a:off x="6774587" y="2776747"/>
              <a:ext cx="2878920" cy="1395720"/>
            </p14:xfrm>
          </p:contentPart>
        </mc:Choice>
        <mc:Fallback>
          <p:pic>
            <p:nvPicPr>
              <p:cNvPr id="50" name="Freihand 49">
                <a:extLst>
                  <a:ext uri="{FF2B5EF4-FFF2-40B4-BE49-F238E27FC236}">
                    <a16:creationId xmlns:a16="http://schemas.microsoft.com/office/drawing/2014/main" id="{DE44953D-49A2-4BB3-99FB-B0921DEBEC6C}"/>
                  </a:ext>
                </a:extLst>
              </p:cNvPr>
              <p:cNvPicPr/>
              <p:nvPr/>
            </p:nvPicPr>
            <p:blipFill>
              <a:blip r:embed="rId180"/>
              <a:stretch>
                <a:fillRect/>
              </a:stretch>
            </p:blipFill>
            <p:spPr>
              <a:xfrm>
                <a:off x="6770267" y="2772427"/>
                <a:ext cx="2887560" cy="1404360"/>
              </a:xfrm>
              <a:prstGeom prst="rect">
                <a:avLst/>
              </a:prstGeom>
            </p:spPr>
          </p:pic>
        </mc:Fallback>
      </mc:AlternateContent>
      <mc:AlternateContent xmlns:mc="http://schemas.openxmlformats.org/markup-compatibility/2006">
        <mc:Choice xmlns:p14="http://schemas.microsoft.com/office/powerpoint/2010/main" Requires="p14">
          <p:contentPart p14:bwMode="auto" r:id="rId181">
            <p14:nvContentPartPr>
              <p14:cNvPr id="51" name="Freihand 50">
                <a:extLst>
                  <a:ext uri="{FF2B5EF4-FFF2-40B4-BE49-F238E27FC236}">
                    <a16:creationId xmlns:a16="http://schemas.microsoft.com/office/drawing/2014/main" id="{B1ADD220-855C-4C7D-AC44-18A39FCE43D0}"/>
                  </a:ext>
                </a:extLst>
              </p14:cNvPr>
              <p14:cNvContentPartPr/>
              <p14:nvPr/>
            </p14:nvContentPartPr>
            <p14:xfrm>
              <a:off x="6592787" y="4015507"/>
              <a:ext cx="351720" cy="324720"/>
            </p14:xfrm>
          </p:contentPart>
        </mc:Choice>
        <mc:Fallback>
          <p:pic>
            <p:nvPicPr>
              <p:cNvPr id="51" name="Freihand 50">
                <a:extLst>
                  <a:ext uri="{FF2B5EF4-FFF2-40B4-BE49-F238E27FC236}">
                    <a16:creationId xmlns:a16="http://schemas.microsoft.com/office/drawing/2014/main" id="{B1ADD220-855C-4C7D-AC44-18A39FCE43D0}"/>
                  </a:ext>
                </a:extLst>
              </p:cNvPr>
              <p:cNvPicPr/>
              <p:nvPr/>
            </p:nvPicPr>
            <p:blipFill>
              <a:blip r:embed="rId182"/>
              <a:stretch>
                <a:fillRect/>
              </a:stretch>
            </p:blipFill>
            <p:spPr>
              <a:xfrm>
                <a:off x="6588467" y="4011187"/>
                <a:ext cx="360360" cy="333360"/>
              </a:xfrm>
              <a:prstGeom prst="rect">
                <a:avLst/>
              </a:prstGeom>
            </p:spPr>
          </p:pic>
        </mc:Fallback>
      </mc:AlternateContent>
      <mc:AlternateContent xmlns:mc="http://schemas.openxmlformats.org/markup-compatibility/2006">
        <mc:Choice xmlns:p14="http://schemas.microsoft.com/office/powerpoint/2010/main" Requires="p14">
          <p:contentPart p14:bwMode="auto" r:id="rId183">
            <p14:nvContentPartPr>
              <p14:cNvPr id="52" name="Freihand 51">
                <a:extLst>
                  <a:ext uri="{FF2B5EF4-FFF2-40B4-BE49-F238E27FC236}">
                    <a16:creationId xmlns:a16="http://schemas.microsoft.com/office/drawing/2014/main" id="{1476A675-7E07-4D64-9185-4C1830934F58}"/>
                  </a:ext>
                </a:extLst>
              </p14:cNvPr>
              <p14:cNvContentPartPr/>
              <p14:nvPr/>
            </p14:nvContentPartPr>
            <p14:xfrm>
              <a:off x="5190227" y="4180387"/>
              <a:ext cx="177840" cy="194760"/>
            </p14:xfrm>
          </p:contentPart>
        </mc:Choice>
        <mc:Fallback>
          <p:pic>
            <p:nvPicPr>
              <p:cNvPr id="52" name="Freihand 51">
                <a:extLst>
                  <a:ext uri="{FF2B5EF4-FFF2-40B4-BE49-F238E27FC236}">
                    <a16:creationId xmlns:a16="http://schemas.microsoft.com/office/drawing/2014/main" id="{1476A675-7E07-4D64-9185-4C1830934F58}"/>
                  </a:ext>
                </a:extLst>
              </p:cNvPr>
              <p:cNvPicPr/>
              <p:nvPr/>
            </p:nvPicPr>
            <p:blipFill>
              <a:blip r:embed="rId184"/>
              <a:stretch>
                <a:fillRect/>
              </a:stretch>
            </p:blipFill>
            <p:spPr>
              <a:xfrm>
                <a:off x="5185907" y="4176067"/>
                <a:ext cx="186480" cy="203400"/>
              </a:xfrm>
              <a:prstGeom prst="rect">
                <a:avLst/>
              </a:prstGeom>
            </p:spPr>
          </p:pic>
        </mc:Fallback>
      </mc:AlternateContent>
      <mc:AlternateContent xmlns:mc="http://schemas.openxmlformats.org/markup-compatibility/2006">
        <mc:Choice xmlns:p14="http://schemas.microsoft.com/office/powerpoint/2010/main" Requires="p14">
          <p:contentPart p14:bwMode="auto" r:id="rId185">
            <p14:nvContentPartPr>
              <p14:cNvPr id="53" name="Freihand 52">
                <a:extLst>
                  <a:ext uri="{FF2B5EF4-FFF2-40B4-BE49-F238E27FC236}">
                    <a16:creationId xmlns:a16="http://schemas.microsoft.com/office/drawing/2014/main" id="{2DE59E0E-9D97-4672-9005-A0F6918C19D9}"/>
                  </a:ext>
                </a:extLst>
              </p14:cNvPr>
              <p14:cNvContentPartPr/>
              <p14:nvPr/>
            </p14:nvContentPartPr>
            <p14:xfrm>
              <a:off x="5399747" y="4217467"/>
              <a:ext cx="133920" cy="84960"/>
            </p14:xfrm>
          </p:contentPart>
        </mc:Choice>
        <mc:Fallback>
          <p:pic>
            <p:nvPicPr>
              <p:cNvPr id="53" name="Freihand 52">
                <a:extLst>
                  <a:ext uri="{FF2B5EF4-FFF2-40B4-BE49-F238E27FC236}">
                    <a16:creationId xmlns:a16="http://schemas.microsoft.com/office/drawing/2014/main" id="{2DE59E0E-9D97-4672-9005-A0F6918C19D9}"/>
                  </a:ext>
                </a:extLst>
              </p:cNvPr>
              <p:cNvPicPr/>
              <p:nvPr/>
            </p:nvPicPr>
            <p:blipFill>
              <a:blip r:embed="rId186"/>
              <a:stretch>
                <a:fillRect/>
              </a:stretch>
            </p:blipFill>
            <p:spPr>
              <a:xfrm>
                <a:off x="5395427" y="4213147"/>
                <a:ext cx="14256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187">
            <p14:nvContentPartPr>
              <p14:cNvPr id="54" name="Freihand 53">
                <a:extLst>
                  <a:ext uri="{FF2B5EF4-FFF2-40B4-BE49-F238E27FC236}">
                    <a16:creationId xmlns:a16="http://schemas.microsoft.com/office/drawing/2014/main" id="{77434356-A83C-4E41-BD45-098B576010F5}"/>
                  </a:ext>
                </a:extLst>
              </p14:cNvPr>
              <p14:cNvContentPartPr/>
              <p14:nvPr/>
            </p14:nvContentPartPr>
            <p14:xfrm>
              <a:off x="5538707" y="4196947"/>
              <a:ext cx="95400" cy="122040"/>
            </p14:xfrm>
          </p:contentPart>
        </mc:Choice>
        <mc:Fallback>
          <p:pic>
            <p:nvPicPr>
              <p:cNvPr id="54" name="Freihand 53">
                <a:extLst>
                  <a:ext uri="{FF2B5EF4-FFF2-40B4-BE49-F238E27FC236}">
                    <a16:creationId xmlns:a16="http://schemas.microsoft.com/office/drawing/2014/main" id="{77434356-A83C-4E41-BD45-098B576010F5}"/>
                  </a:ext>
                </a:extLst>
              </p:cNvPr>
              <p:cNvPicPr/>
              <p:nvPr/>
            </p:nvPicPr>
            <p:blipFill>
              <a:blip r:embed="rId188"/>
              <a:stretch>
                <a:fillRect/>
              </a:stretch>
            </p:blipFill>
            <p:spPr>
              <a:xfrm>
                <a:off x="5534387" y="4192627"/>
                <a:ext cx="10404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189">
            <p14:nvContentPartPr>
              <p14:cNvPr id="55" name="Freihand 54">
                <a:extLst>
                  <a:ext uri="{FF2B5EF4-FFF2-40B4-BE49-F238E27FC236}">
                    <a16:creationId xmlns:a16="http://schemas.microsoft.com/office/drawing/2014/main" id="{0B31F17F-83DC-4852-8079-907DE9EF1C90}"/>
                  </a:ext>
                </a:extLst>
              </p14:cNvPr>
              <p14:cNvContentPartPr/>
              <p14:nvPr/>
            </p14:nvContentPartPr>
            <p14:xfrm>
              <a:off x="5671547" y="4231147"/>
              <a:ext cx="207360" cy="51120"/>
            </p14:xfrm>
          </p:contentPart>
        </mc:Choice>
        <mc:Fallback>
          <p:pic>
            <p:nvPicPr>
              <p:cNvPr id="55" name="Freihand 54">
                <a:extLst>
                  <a:ext uri="{FF2B5EF4-FFF2-40B4-BE49-F238E27FC236}">
                    <a16:creationId xmlns:a16="http://schemas.microsoft.com/office/drawing/2014/main" id="{0B31F17F-83DC-4852-8079-907DE9EF1C90}"/>
                  </a:ext>
                </a:extLst>
              </p:cNvPr>
              <p:cNvPicPr/>
              <p:nvPr/>
            </p:nvPicPr>
            <p:blipFill>
              <a:blip r:embed="rId190"/>
              <a:stretch>
                <a:fillRect/>
              </a:stretch>
            </p:blipFill>
            <p:spPr>
              <a:xfrm>
                <a:off x="5667227" y="4226827"/>
                <a:ext cx="216000" cy="59760"/>
              </a:xfrm>
              <a:prstGeom prst="rect">
                <a:avLst/>
              </a:prstGeom>
            </p:spPr>
          </p:pic>
        </mc:Fallback>
      </mc:AlternateContent>
      <mc:AlternateContent xmlns:mc="http://schemas.openxmlformats.org/markup-compatibility/2006">
        <mc:Choice xmlns:p14="http://schemas.microsoft.com/office/powerpoint/2010/main" Requires="p14">
          <p:contentPart p14:bwMode="auto" r:id="rId191">
            <p14:nvContentPartPr>
              <p14:cNvPr id="56" name="Freihand 55">
                <a:extLst>
                  <a:ext uri="{FF2B5EF4-FFF2-40B4-BE49-F238E27FC236}">
                    <a16:creationId xmlns:a16="http://schemas.microsoft.com/office/drawing/2014/main" id="{C75581CC-8A9E-4E3B-AB24-A4A6881F4143}"/>
                  </a:ext>
                </a:extLst>
              </p14:cNvPr>
              <p14:cNvContentPartPr/>
              <p14:nvPr/>
            </p14:nvContentPartPr>
            <p14:xfrm>
              <a:off x="6012827" y="4101187"/>
              <a:ext cx="171000" cy="317160"/>
            </p14:xfrm>
          </p:contentPart>
        </mc:Choice>
        <mc:Fallback>
          <p:pic>
            <p:nvPicPr>
              <p:cNvPr id="56" name="Freihand 55">
                <a:extLst>
                  <a:ext uri="{FF2B5EF4-FFF2-40B4-BE49-F238E27FC236}">
                    <a16:creationId xmlns:a16="http://schemas.microsoft.com/office/drawing/2014/main" id="{C75581CC-8A9E-4E3B-AB24-A4A6881F4143}"/>
                  </a:ext>
                </a:extLst>
              </p:cNvPr>
              <p:cNvPicPr/>
              <p:nvPr/>
            </p:nvPicPr>
            <p:blipFill>
              <a:blip r:embed="rId192"/>
              <a:stretch>
                <a:fillRect/>
              </a:stretch>
            </p:blipFill>
            <p:spPr>
              <a:xfrm>
                <a:off x="6008507" y="4096867"/>
                <a:ext cx="179640" cy="325800"/>
              </a:xfrm>
              <a:prstGeom prst="rect">
                <a:avLst/>
              </a:prstGeom>
            </p:spPr>
          </p:pic>
        </mc:Fallback>
      </mc:AlternateContent>
      <mc:AlternateContent xmlns:mc="http://schemas.openxmlformats.org/markup-compatibility/2006">
        <mc:Choice xmlns:p14="http://schemas.microsoft.com/office/powerpoint/2010/main" Requires="p14">
          <p:contentPart p14:bwMode="auto" r:id="rId193">
            <p14:nvContentPartPr>
              <p14:cNvPr id="57" name="Freihand 56">
                <a:extLst>
                  <a:ext uri="{FF2B5EF4-FFF2-40B4-BE49-F238E27FC236}">
                    <a16:creationId xmlns:a16="http://schemas.microsoft.com/office/drawing/2014/main" id="{2D67101D-8C51-42D5-910F-5255866B80B1}"/>
                  </a:ext>
                </a:extLst>
              </p14:cNvPr>
              <p14:cNvContentPartPr/>
              <p14:nvPr/>
            </p14:nvContentPartPr>
            <p14:xfrm>
              <a:off x="6184907" y="4172827"/>
              <a:ext cx="194760" cy="103680"/>
            </p14:xfrm>
          </p:contentPart>
        </mc:Choice>
        <mc:Fallback>
          <p:pic>
            <p:nvPicPr>
              <p:cNvPr id="57" name="Freihand 56">
                <a:extLst>
                  <a:ext uri="{FF2B5EF4-FFF2-40B4-BE49-F238E27FC236}">
                    <a16:creationId xmlns:a16="http://schemas.microsoft.com/office/drawing/2014/main" id="{2D67101D-8C51-42D5-910F-5255866B80B1}"/>
                  </a:ext>
                </a:extLst>
              </p:cNvPr>
              <p:cNvPicPr/>
              <p:nvPr/>
            </p:nvPicPr>
            <p:blipFill>
              <a:blip r:embed="rId194"/>
              <a:stretch>
                <a:fillRect/>
              </a:stretch>
            </p:blipFill>
            <p:spPr>
              <a:xfrm>
                <a:off x="6180587" y="4168507"/>
                <a:ext cx="20340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195">
            <p14:nvContentPartPr>
              <p14:cNvPr id="58" name="Freihand 57">
                <a:extLst>
                  <a:ext uri="{FF2B5EF4-FFF2-40B4-BE49-F238E27FC236}">
                    <a16:creationId xmlns:a16="http://schemas.microsoft.com/office/drawing/2014/main" id="{E678442C-3518-4019-9CE9-AADBA5BA6090}"/>
                  </a:ext>
                </a:extLst>
              </p14:cNvPr>
              <p14:cNvContentPartPr/>
              <p14:nvPr/>
            </p14:nvContentPartPr>
            <p14:xfrm>
              <a:off x="6686387" y="4220707"/>
              <a:ext cx="236520" cy="104400"/>
            </p14:xfrm>
          </p:contentPart>
        </mc:Choice>
        <mc:Fallback>
          <p:pic>
            <p:nvPicPr>
              <p:cNvPr id="58" name="Freihand 57">
                <a:extLst>
                  <a:ext uri="{FF2B5EF4-FFF2-40B4-BE49-F238E27FC236}">
                    <a16:creationId xmlns:a16="http://schemas.microsoft.com/office/drawing/2014/main" id="{E678442C-3518-4019-9CE9-AADBA5BA6090}"/>
                  </a:ext>
                </a:extLst>
              </p:cNvPr>
              <p:cNvPicPr/>
              <p:nvPr/>
            </p:nvPicPr>
            <p:blipFill>
              <a:blip r:embed="rId196"/>
              <a:stretch>
                <a:fillRect/>
              </a:stretch>
            </p:blipFill>
            <p:spPr>
              <a:xfrm>
                <a:off x="6682067" y="4216387"/>
                <a:ext cx="245160" cy="11304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59" name="Freihand 58">
                <a:extLst>
                  <a:ext uri="{FF2B5EF4-FFF2-40B4-BE49-F238E27FC236}">
                    <a16:creationId xmlns:a16="http://schemas.microsoft.com/office/drawing/2014/main" id="{D6F68E58-D9D6-48C2-982A-B5091C5310B7}"/>
                  </a:ext>
                </a:extLst>
              </p14:cNvPr>
              <p14:cNvContentPartPr/>
              <p14:nvPr/>
            </p14:nvContentPartPr>
            <p14:xfrm>
              <a:off x="6975107" y="4290907"/>
              <a:ext cx="15840" cy="76320"/>
            </p14:xfrm>
          </p:contentPart>
        </mc:Choice>
        <mc:Fallback>
          <p:pic>
            <p:nvPicPr>
              <p:cNvPr id="59" name="Freihand 58">
                <a:extLst>
                  <a:ext uri="{FF2B5EF4-FFF2-40B4-BE49-F238E27FC236}">
                    <a16:creationId xmlns:a16="http://schemas.microsoft.com/office/drawing/2014/main" id="{D6F68E58-D9D6-48C2-982A-B5091C5310B7}"/>
                  </a:ext>
                </a:extLst>
              </p:cNvPr>
              <p:cNvPicPr/>
              <p:nvPr/>
            </p:nvPicPr>
            <p:blipFill>
              <a:blip r:embed="rId198"/>
              <a:stretch>
                <a:fillRect/>
              </a:stretch>
            </p:blipFill>
            <p:spPr>
              <a:xfrm>
                <a:off x="6970787" y="4286587"/>
                <a:ext cx="24480" cy="8496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60" name="Freihand 59">
                <a:extLst>
                  <a:ext uri="{FF2B5EF4-FFF2-40B4-BE49-F238E27FC236}">
                    <a16:creationId xmlns:a16="http://schemas.microsoft.com/office/drawing/2014/main" id="{F18BD198-0BD0-4057-B5B2-EF70D1E4BD2D}"/>
                  </a:ext>
                </a:extLst>
              </p14:cNvPr>
              <p14:cNvContentPartPr/>
              <p14:nvPr/>
            </p14:nvContentPartPr>
            <p14:xfrm>
              <a:off x="7053947" y="4158427"/>
              <a:ext cx="227160" cy="338400"/>
            </p14:xfrm>
          </p:contentPart>
        </mc:Choice>
        <mc:Fallback>
          <p:pic>
            <p:nvPicPr>
              <p:cNvPr id="60" name="Freihand 59">
                <a:extLst>
                  <a:ext uri="{FF2B5EF4-FFF2-40B4-BE49-F238E27FC236}">
                    <a16:creationId xmlns:a16="http://schemas.microsoft.com/office/drawing/2014/main" id="{F18BD198-0BD0-4057-B5B2-EF70D1E4BD2D}"/>
                  </a:ext>
                </a:extLst>
              </p:cNvPr>
              <p:cNvPicPr/>
              <p:nvPr/>
            </p:nvPicPr>
            <p:blipFill>
              <a:blip r:embed="rId200"/>
              <a:stretch>
                <a:fillRect/>
              </a:stretch>
            </p:blipFill>
            <p:spPr>
              <a:xfrm>
                <a:off x="7049627" y="4154107"/>
                <a:ext cx="235800" cy="34704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61" name="Freihand 60">
                <a:extLst>
                  <a:ext uri="{FF2B5EF4-FFF2-40B4-BE49-F238E27FC236}">
                    <a16:creationId xmlns:a16="http://schemas.microsoft.com/office/drawing/2014/main" id="{A4E88652-B76A-4884-BF6D-D4D19F50BD5C}"/>
                  </a:ext>
                </a:extLst>
              </p14:cNvPr>
              <p14:cNvContentPartPr/>
              <p14:nvPr/>
            </p14:nvContentPartPr>
            <p14:xfrm>
              <a:off x="7348787" y="4303867"/>
              <a:ext cx="31680" cy="79560"/>
            </p14:xfrm>
          </p:contentPart>
        </mc:Choice>
        <mc:Fallback>
          <p:pic>
            <p:nvPicPr>
              <p:cNvPr id="61" name="Freihand 60">
                <a:extLst>
                  <a:ext uri="{FF2B5EF4-FFF2-40B4-BE49-F238E27FC236}">
                    <a16:creationId xmlns:a16="http://schemas.microsoft.com/office/drawing/2014/main" id="{A4E88652-B76A-4884-BF6D-D4D19F50BD5C}"/>
                  </a:ext>
                </a:extLst>
              </p:cNvPr>
              <p:cNvPicPr/>
              <p:nvPr/>
            </p:nvPicPr>
            <p:blipFill>
              <a:blip r:embed="rId202"/>
              <a:stretch>
                <a:fillRect/>
              </a:stretch>
            </p:blipFill>
            <p:spPr>
              <a:xfrm>
                <a:off x="7344467" y="4299547"/>
                <a:ext cx="40320" cy="8820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62" name="Freihand 61">
                <a:extLst>
                  <a:ext uri="{FF2B5EF4-FFF2-40B4-BE49-F238E27FC236}">
                    <a16:creationId xmlns:a16="http://schemas.microsoft.com/office/drawing/2014/main" id="{8173AEA4-A002-49CB-8B82-0F58B8AE7FE0}"/>
                  </a:ext>
                </a:extLst>
              </p14:cNvPr>
              <p14:cNvContentPartPr/>
              <p14:nvPr/>
            </p14:nvContentPartPr>
            <p14:xfrm>
              <a:off x="7497467" y="4163827"/>
              <a:ext cx="260280" cy="365040"/>
            </p14:xfrm>
          </p:contentPart>
        </mc:Choice>
        <mc:Fallback>
          <p:pic>
            <p:nvPicPr>
              <p:cNvPr id="62" name="Freihand 61">
                <a:extLst>
                  <a:ext uri="{FF2B5EF4-FFF2-40B4-BE49-F238E27FC236}">
                    <a16:creationId xmlns:a16="http://schemas.microsoft.com/office/drawing/2014/main" id="{8173AEA4-A002-49CB-8B82-0F58B8AE7FE0}"/>
                  </a:ext>
                </a:extLst>
              </p:cNvPr>
              <p:cNvPicPr/>
              <p:nvPr/>
            </p:nvPicPr>
            <p:blipFill>
              <a:blip r:embed="rId204"/>
              <a:stretch>
                <a:fillRect/>
              </a:stretch>
            </p:blipFill>
            <p:spPr>
              <a:xfrm>
                <a:off x="7493147" y="4159507"/>
                <a:ext cx="268920" cy="37368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66" name="Freihand 65">
                <a:extLst>
                  <a:ext uri="{FF2B5EF4-FFF2-40B4-BE49-F238E27FC236}">
                    <a16:creationId xmlns:a16="http://schemas.microsoft.com/office/drawing/2014/main" id="{4CEE5A7F-696B-4F99-8A6D-D05DBA607DFF}"/>
                  </a:ext>
                </a:extLst>
              </p14:cNvPr>
              <p14:cNvContentPartPr/>
              <p14:nvPr/>
            </p14:nvContentPartPr>
            <p14:xfrm>
              <a:off x="5629427" y="4417267"/>
              <a:ext cx="648360" cy="133560"/>
            </p14:xfrm>
          </p:contentPart>
        </mc:Choice>
        <mc:Fallback>
          <p:pic>
            <p:nvPicPr>
              <p:cNvPr id="66" name="Freihand 65">
                <a:extLst>
                  <a:ext uri="{FF2B5EF4-FFF2-40B4-BE49-F238E27FC236}">
                    <a16:creationId xmlns:a16="http://schemas.microsoft.com/office/drawing/2014/main" id="{4CEE5A7F-696B-4F99-8A6D-D05DBA607DFF}"/>
                  </a:ext>
                </a:extLst>
              </p:cNvPr>
              <p:cNvPicPr/>
              <p:nvPr/>
            </p:nvPicPr>
            <p:blipFill>
              <a:blip r:embed="rId206"/>
              <a:stretch>
                <a:fillRect/>
              </a:stretch>
            </p:blipFill>
            <p:spPr>
              <a:xfrm>
                <a:off x="5625107" y="4412947"/>
                <a:ext cx="657000" cy="14220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67" name="Freihand 66">
                <a:extLst>
                  <a:ext uri="{FF2B5EF4-FFF2-40B4-BE49-F238E27FC236}">
                    <a16:creationId xmlns:a16="http://schemas.microsoft.com/office/drawing/2014/main" id="{815F5232-78DB-4FD9-B435-7DB81010CDD7}"/>
                  </a:ext>
                </a:extLst>
              </p14:cNvPr>
              <p14:cNvContentPartPr/>
              <p14:nvPr/>
            </p14:nvContentPartPr>
            <p14:xfrm>
              <a:off x="6249707" y="4327627"/>
              <a:ext cx="185040" cy="210600"/>
            </p14:xfrm>
          </p:contentPart>
        </mc:Choice>
        <mc:Fallback>
          <p:pic>
            <p:nvPicPr>
              <p:cNvPr id="67" name="Freihand 66">
                <a:extLst>
                  <a:ext uri="{FF2B5EF4-FFF2-40B4-BE49-F238E27FC236}">
                    <a16:creationId xmlns:a16="http://schemas.microsoft.com/office/drawing/2014/main" id="{815F5232-78DB-4FD9-B435-7DB81010CDD7}"/>
                  </a:ext>
                </a:extLst>
              </p:cNvPr>
              <p:cNvPicPr/>
              <p:nvPr/>
            </p:nvPicPr>
            <p:blipFill>
              <a:blip r:embed="rId208"/>
              <a:stretch>
                <a:fillRect/>
              </a:stretch>
            </p:blipFill>
            <p:spPr>
              <a:xfrm>
                <a:off x="6245387" y="4323307"/>
                <a:ext cx="193680" cy="21924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69" name="Freihand 68">
                <a:extLst>
                  <a:ext uri="{FF2B5EF4-FFF2-40B4-BE49-F238E27FC236}">
                    <a16:creationId xmlns:a16="http://schemas.microsoft.com/office/drawing/2014/main" id="{4FBAF7B7-2C54-47E2-9DA2-C018FA9BC02E}"/>
                  </a:ext>
                </a:extLst>
              </p14:cNvPr>
              <p14:cNvContentPartPr/>
              <p14:nvPr/>
            </p14:nvContentPartPr>
            <p14:xfrm>
              <a:off x="3723227" y="4446067"/>
              <a:ext cx="153000" cy="180360"/>
            </p14:xfrm>
          </p:contentPart>
        </mc:Choice>
        <mc:Fallback>
          <p:pic>
            <p:nvPicPr>
              <p:cNvPr id="69" name="Freihand 68">
                <a:extLst>
                  <a:ext uri="{FF2B5EF4-FFF2-40B4-BE49-F238E27FC236}">
                    <a16:creationId xmlns:a16="http://schemas.microsoft.com/office/drawing/2014/main" id="{4FBAF7B7-2C54-47E2-9DA2-C018FA9BC02E}"/>
                  </a:ext>
                </a:extLst>
              </p:cNvPr>
              <p:cNvPicPr/>
              <p:nvPr/>
            </p:nvPicPr>
            <p:blipFill>
              <a:blip r:embed="rId210"/>
              <a:stretch>
                <a:fillRect/>
              </a:stretch>
            </p:blipFill>
            <p:spPr>
              <a:xfrm>
                <a:off x="3718907" y="4441747"/>
                <a:ext cx="16164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70" name="Freihand 69">
                <a:extLst>
                  <a:ext uri="{FF2B5EF4-FFF2-40B4-BE49-F238E27FC236}">
                    <a16:creationId xmlns:a16="http://schemas.microsoft.com/office/drawing/2014/main" id="{944B463E-2D54-46CF-BD90-80AC926CA92B}"/>
                  </a:ext>
                </a:extLst>
              </p14:cNvPr>
              <p14:cNvContentPartPr/>
              <p14:nvPr/>
            </p14:nvContentPartPr>
            <p14:xfrm>
              <a:off x="3951467" y="4378027"/>
              <a:ext cx="79200" cy="209520"/>
            </p14:xfrm>
          </p:contentPart>
        </mc:Choice>
        <mc:Fallback>
          <p:pic>
            <p:nvPicPr>
              <p:cNvPr id="70" name="Freihand 69">
                <a:extLst>
                  <a:ext uri="{FF2B5EF4-FFF2-40B4-BE49-F238E27FC236}">
                    <a16:creationId xmlns:a16="http://schemas.microsoft.com/office/drawing/2014/main" id="{944B463E-2D54-46CF-BD90-80AC926CA92B}"/>
                  </a:ext>
                </a:extLst>
              </p:cNvPr>
              <p:cNvPicPr/>
              <p:nvPr/>
            </p:nvPicPr>
            <p:blipFill>
              <a:blip r:embed="rId212"/>
              <a:stretch>
                <a:fillRect/>
              </a:stretch>
            </p:blipFill>
            <p:spPr>
              <a:xfrm>
                <a:off x="3947147" y="4373707"/>
                <a:ext cx="87840" cy="21816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71" name="Freihand 70">
                <a:extLst>
                  <a:ext uri="{FF2B5EF4-FFF2-40B4-BE49-F238E27FC236}">
                    <a16:creationId xmlns:a16="http://schemas.microsoft.com/office/drawing/2014/main" id="{C6EE5C15-7687-44C2-91F4-9EFBBF801BA0}"/>
                  </a:ext>
                </a:extLst>
              </p14:cNvPr>
              <p14:cNvContentPartPr/>
              <p14:nvPr/>
            </p14:nvContentPartPr>
            <p14:xfrm>
              <a:off x="4024547" y="4508347"/>
              <a:ext cx="128880" cy="107280"/>
            </p14:xfrm>
          </p:contentPart>
        </mc:Choice>
        <mc:Fallback>
          <p:pic>
            <p:nvPicPr>
              <p:cNvPr id="71" name="Freihand 70">
                <a:extLst>
                  <a:ext uri="{FF2B5EF4-FFF2-40B4-BE49-F238E27FC236}">
                    <a16:creationId xmlns:a16="http://schemas.microsoft.com/office/drawing/2014/main" id="{C6EE5C15-7687-44C2-91F4-9EFBBF801BA0}"/>
                  </a:ext>
                </a:extLst>
              </p:cNvPr>
              <p:cNvPicPr/>
              <p:nvPr/>
            </p:nvPicPr>
            <p:blipFill>
              <a:blip r:embed="rId214"/>
              <a:stretch>
                <a:fillRect/>
              </a:stretch>
            </p:blipFill>
            <p:spPr>
              <a:xfrm>
                <a:off x="4020227" y="4504027"/>
                <a:ext cx="13752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72" name="Freihand 71">
                <a:extLst>
                  <a:ext uri="{FF2B5EF4-FFF2-40B4-BE49-F238E27FC236}">
                    <a16:creationId xmlns:a16="http://schemas.microsoft.com/office/drawing/2014/main" id="{0532AD9D-C78D-4E7C-932D-FA59619A066F}"/>
                  </a:ext>
                </a:extLst>
              </p14:cNvPr>
              <p14:cNvContentPartPr/>
              <p14:nvPr/>
            </p14:nvContentPartPr>
            <p14:xfrm>
              <a:off x="4181147" y="4510867"/>
              <a:ext cx="100080" cy="115560"/>
            </p14:xfrm>
          </p:contentPart>
        </mc:Choice>
        <mc:Fallback>
          <p:pic>
            <p:nvPicPr>
              <p:cNvPr id="72" name="Freihand 71">
                <a:extLst>
                  <a:ext uri="{FF2B5EF4-FFF2-40B4-BE49-F238E27FC236}">
                    <a16:creationId xmlns:a16="http://schemas.microsoft.com/office/drawing/2014/main" id="{0532AD9D-C78D-4E7C-932D-FA59619A066F}"/>
                  </a:ext>
                </a:extLst>
              </p:cNvPr>
              <p:cNvPicPr/>
              <p:nvPr/>
            </p:nvPicPr>
            <p:blipFill>
              <a:blip r:embed="rId216"/>
              <a:stretch>
                <a:fillRect/>
              </a:stretch>
            </p:blipFill>
            <p:spPr>
              <a:xfrm>
                <a:off x="4176827" y="4506547"/>
                <a:ext cx="108720" cy="12420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73" name="Freihand 72">
                <a:extLst>
                  <a:ext uri="{FF2B5EF4-FFF2-40B4-BE49-F238E27FC236}">
                    <a16:creationId xmlns:a16="http://schemas.microsoft.com/office/drawing/2014/main" id="{767E920D-E99A-41B7-A977-3785EF0E6A6D}"/>
                  </a:ext>
                </a:extLst>
              </p14:cNvPr>
              <p14:cNvContentPartPr/>
              <p14:nvPr/>
            </p14:nvContentPartPr>
            <p14:xfrm>
              <a:off x="4315787" y="4404307"/>
              <a:ext cx="175680" cy="202680"/>
            </p14:xfrm>
          </p:contentPart>
        </mc:Choice>
        <mc:Fallback>
          <p:pic>
            <p:nvPicPr>
              <p:cNvPr id="73" name="Freihand 72">
                <a:extLst>
                  <a:ext uri="{FF2B5EF4-FFF2-40B4-BE49-F238E27FC236}">
                    <a16:creationId xmlns:a16="http://schemas.microsoft.com/office/drawing/2014/main" id="{767E920D-E99A-41B7-A977-3785EF0E6A6D}"/>
                  </a:ext>
                </a:extLst>
              </p:cNvPr>
              <p:cNvPicPr/>
              <p:nvPr/>
            </p:nvPicPr>
            <p:blipFill>
              <a:blip r:embed="rId218"/>
              <a:stretch>
                <a:fillRect/>
              </a:stretch>
            </p:blipFill>
            <p:spPr>
              <a:xfrm>
                <a:off x="4311467" y="4399987"/>
                <a:ext cx="184320" cy="21132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74" name="Freihand 73">
                <a:extLst>
                  <a:ext uri="{FF2B5EF4-FFF2-40B4-BE49-F238E27FC236}">
                    <a16:creationId xmlns:a16="http://schemas.microsoft.com/office/drawing/2014/main" id="{9046B1AF-921B-45F9-9EDE-A81E791A859F}"/>
                  </a:ext>
                </a:extLst>
              </p14:cNvPr>
              <p14:cNvContentPartPr/>
              <p14:nvPr/>
            </p14:nvContentPartPr>
            <p14:xfrm>
              <a:off x="4499747" y="4425547"/>
              <a:ext cx="14400" cy="18720"/>
            </p14:xfrm>
          </p:contentPart>
        </mc:Choice>
        <mc:Fallback>
          <p:pic>
            <p:nvPicPr>
              <p:cNvPr id="74" name="Freihand 73">
                <a:extLst>
                  <a:ext uri="{FF2B5EF4-FFF2-40B4-BE49-F238E27FC236}">
                    <a16:creationId xmlns:a16="http://schemas.microsoft.com/office/drawing/2014/main" id="{9046B1AF-921B-45F9-9EDE-A81E791A859F}"/>
                  </a:ext>
                </a:extLst>
              </p:cNvPr>
              <p:cNvPicPr/>
              <p:nvPr/>
            </p:nvPicPr>
            <p:blipFill>
              <a:blip r:embed="rId220"/>
              <a:stretch>
                <a:fillRect/>
              </a:stretch>
            </p:blipFill>
            <p:spPr>
              <a:xfrm>
                <a:off x="4495427" y="4421227"/>
                <a:ext cx="2304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75" name="Freihand 74">
                <a:extLst>
                  <a:ext uri="{FF2B5EF4-FFF2-40B4-BE49-F238E27FC236}">
                    <a16:creationId xmlns:a16="http://schemas.microsoft.com/office/drawing/2014/main" id="{33B9563A-D14E-43EE-BB6C-29451A512AD9}"/>
                  </a:ext>
                </a:extLst>
              </p14:cNvPr>
              <p14:cNvContentPartPr/>
              <p14:nvPr/>
            </p14:nvContentPartPr>
            <p14:xfrm>
              <a:off x="4525667" y="4504387"/>
              <a:ext cx="140040" cy="100800"/>
            </p14:xfrm>
          </p:contentPart>
        </mc:Choice>
        <mc:Fallback>
          <p:pic>
            <p:nvPicPr>
              <p:cNvPr id="75" name="Freihand 74">
                <a:extLst>
                  <a:ext uri="{FF2B5EF4-FFF2-40B4-BE49-F238E27FC236}">
                    <a16:creationId xmlns:a16="http://schemas.microsoft.com/office/drawing/2014/main" id="{33B9563A-D14E-43EE-BB6C-29451A512AD9}"/>
                  </a:ext>
                </a:extLst>
              </p:cNvPr>
              <p:cNvPicPr/>
              <p:nvPr/>
            </p:nvPicPr>
            <p:blipFill>
              <a:blip r:embed="rId222"/>
              <a:stretch>
                <a:fillRect/>
              </a:stretch>
            </p:blipFill>
            <p:spPr>
              <a:xfrm>
                <a:off x="4521347" y="4500067"/>
                <a:ext cx="14868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76" name="Freihand 75">
                <a:extLst>
                  <a:ext uri="{FF2B5EF4-FFF2-40B4-BE49-F238E27FC236}">
                    <a16:creationId xmlns:a16="http://schemas.microsoft.com/office/drawing/2014/main" id="{35187697-FE4A-4F00-B209-B4ED74689AFC}"/>
                  </a:ext>
                </a:extLst>
              </p14:cNvPr>
              <p14:cNvContentPartPr/>
              <p14:nvPr/>
            </p14:nvContentPartPr>
            <p14:xfrm>
              <a:off x="4639427" y="4505107"/>
              <a:ext cx="38160" cy="79200"/>
            </p14:xfrm>
          </p:contentPart>
        </mc:Choice>
        <mc:Fallback>
          <p:pic>
            <p:nvPicPr>
              <p:cNvPr id="76" name="Freihand 75">
                <a:extLst>
                  <a:ext uri="{FF2B5EF4-FFF2-40B4-BE49-F238E27FC236}">
                    <a16:creationId xmlns:a16="http://schemas.microsoft.com/office/drawing/2014/main" id="{35187697-FE4A-4F00-B209-B4ED74689AFC}"/>
                  </a:ext>
                </a:extLst>
              </p:cNvPr>
              <p:cNvPicPr/>
              <p:nvPr/>
            </p:nvPicPr>
            <p:blipFill>
              <a:blip r:embed="rId224"/>
              <a:stretch>
                <a:fillRect/>
              </a:stretch>
            </p:blipFill>
            <p:spPr>
              <a:xfrm>
                <a:off x="4635107" y="4500787"/>
                <a:ext cx="46800" cy="8784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77" name="Freihand 76">
                <a:extLst>
                  <a:ext uri="{FF2B5EF4-FFF2-40B4-BE49-F238E27FC236}">
                    <a16:creationId xmlns:a16="http://schemas.microsoft.com/office/drawing/2014/main" id="{D23C1C43-F6B5-4C0D-A520-3E2A858C6CEF}"/>
                  </a:ext>
                </a:extLst>
              </p14:cNvPr>
              <p14:cNvContentPartPr/>
              <p14:nvPr/>
            </p14:nvContentPartPr>
            <p14:xfrm>
              <a:off x="4720787" y="4396387"/>
              <a:ext cx="143280" cy="373320"/>
            </p14:xfrm>
          </p:contentPart>
        </mc:Choice>
        <mc:Fallback>
          <p:pic>
            <p:nvPicPr>
              <p:cNvPr id="77" name="Freihand 76">
                <a:extLst>
                  <a:ext uri="{FF2B5EF4-FFF2-40B4-BE49-F238E27FC236}">
                    <a16:creationId xmlns:a16="http://schemas.microsoft.com/office/drawing/2014/main" id="{D23C1C43-F6B5-4C0D-A520-3E2A858C6CEF}"/>
                  </a:ext>
                </a:extLst>
              </p:cNvPr>
              <p:cNvPicPr/>
              <p:nvPr/>
            </p:nvPicPr>
            <p:blipFill>
              <a:blip r:embed="rId226"/>
              <a:stretch>
                <a:fillRect/>
              </a:stretch>
            </p:blipFill>
            <p:spPr>
              <a:xfrm>
                <a:off x="4716467" y="4392067"/>
                <a:ext cx="151920" cy="38196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78" name="Freihand 77">
                <a:extLst>
                  <a:ext uri="{FF2B5EF4-FFF2-40B4-BE49-F238E27FC236}">
                    <a16:creationId xmlns:a16="http://schemas.microsoft.com/office/drawing/2014/main" id="{334546B9-73C3-4CEB-8CE9-CAE3050A44C6}"/>
                  </a:ext>
                </a:extLst>
              </p14:cNvPr>
              <p14:cNvContentPartPr/>
              <p14:nvPr/>
            </p14:nvContentPartPr>
            <p14:xfrm>
              <a:off x="4953707" y="4415467"/>
              <a:ext cx="316080" cy="374400"/>
            </p14:xfrm>
          </p:contentPart>
        </mc:Choice>
        <mc:Fallback>
          <p:pic>
            <p:nvPicPr>
              <p:cNvPr id="78" name="Freihand 77">
                <a:extLst>
                  <a:ext uri="{FF2B5EF4-FFF2-40B4-BE49-F238E27FC236}">
                    <a16:creationId xmlns:a16="http://schemas.microsoft.com/office/drawing/2014/main" id="{334546B9-73C3-4CEB-8CE9-CAE3050A44C6}"/>
                  </a:ext>
                </a:extLst>
              </p:cNvPr>
              <p:cNvPicPr/>
              <p:nvPr/>
            </p:nvPicPr>
            <p:blipFill>
              <a:blip r:embed="rId228"/>
              <a:stretch>
                <a:fillRect/>
              </a:stretch>
            </p:blipFill>
            <p:spPr>
              <a:xfrm>
                <a:off x="4949387" y="4411147"/>
                <a:ext cx="324720" cy="38304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80" name="Freihand 79">
                <a:extLst>
                  <a:ext uri="{FF2B5EF4-FFF2-40B4-BE49-F238E27FC236}">
                    <a16:creationId xmlns:a16="http://schemas.microsoft.com/office/drawing/2014/main" id="{AF652949-61E7-4D0D-BAA4-858D715A0BD3}"/>
                  </a:ext>
                </a:extLst>
              </p14:cNvPr>
              <p14:cNvContentPartPr/>
              <p14:nvPr/>
            </p14:nvContentPartPr>
            <p14:xfrm>
              <a:off x="3741227" y="4732627"/>
              <a:ext cx="175680" cy="202320"/>
            </p14:xfrm>
          </p:contentPart>
        </mc:Choice>
        <mc:Fallback>
          <p:pic>
            <p:nvPicPr>
              <p:cNvPr id="80" name="Freihand 79">
                <a:extLst>
                  <a:ext uri="{FF2B5EF4-FFF2-40B4-BE49-F238E27FC236}">
                    <a16:creationId xmlns:a16="http://schemas.microsoft.com/office/drawing/2014/main" id="{AF652949-61E7-4D0D-BAA4-858D715A0BD3}"/>
                  </a:ext>
                </a:extLst>
              </p:cNvPr>
              <p:cNvPicPr/>
              <p:nvPr/>
            </p:nvPicPr>
            <p:blipFill>
              <a:blip r:embed="rId230"/>
              <a:stretch>
                <a:fillRect/>
              </a:stretch>
            </p:blipFill>
            <p:spPr>
              <a:xfrm>
                <a:off x="3736907" y="4728307"/>
                <a:ext cx="184320" cy="21096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81" name="Freihand 80">
                <a:extLst>
                  <a:ext uri="{FF2B5EF4-FFF2-40B4-BE49-F238E27FC236}">
                    <a16:creationId xmlns:a16="http://schemas.microsoft.com/office/drawing/2014/main" id="{DADE4B67-924B-4F69-B923-C542ECD4B0E1}"/>
                  </a:ext>
                </a:extLst>
              </p14:cNvPr>
              <p14:cNvContentPartPr/>
              <p14:nvPr/>
            </p14:nvContentPartPr>
            <p14:xfrm>
              <a:off x="3942467" y="4807867"/>
              <a:ext cx="74880" cy="92160"/>
            </p14:xfrm>
          </p:contentPart>
        </mc:Choice>
        <mc:Fallback>
          <p:pic>
            <p:nvPicPr>
              <p:cNvPr id="81" name="Freihand 80">
                <a:extLst>
                  <a:ext uri="{FF2B5EF4-FFF2-40B4-BE49-F238E27FC236}">
                    <a16:creationId xmlns:a16="http://schemas.microsoft.com/office/drawing/2014/main" id="{DADE4B67-924B-4F69-B923-C542ECD4B0E1}"/>
                  </a:ext>
                </a:extLst>
              </p:cNvPr>
              <p:cNvPicPr/>
              <p:nvPr/>
            </p:nvPicPr>
            <p:blipFill>
              <a:blip r:embed="rId232"/>
              <a:stretch>
                <a:fillRect/>
              </a:stretch>
            </p:blipFill>
            <p:spPr>
              <a:xfrm>
                <a:off x="3938147" y="4803547"/>
                <a:ext cx="8352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82" name="Freihand 81">
                <a:extLst>
                  <a:ext uri="{FF2B5EF4-FFF2-40B4-BE49-F238E27FC236}">
                    <a16:creationId xmlns:a16="http://schemas.microsoft.com/office/drawing/2014/main" id="{6B09A80F-D5A4-43DD-9B0F-E63BD7A11158}"/>
                  </a:ext>
                </a:extLst>
              </p14:cNvPr>
              <p14:cNvContentPartPr/>
              <p14:nvPr/>
            </p14:nvContentPartPr>
            <p14:xfrm>
              <a:off x="4138667" y="4745587"/>
              <a:ext cx="101160" cy="178200"/>
            </p14:xfrm>
          </p:contentPart>
        </mc:Choice>
        <mc:Fallback>
          <p:pic>
            <p:nvPicPr>
              <p:cNvPr id="82" name="Freihand 81">
                <a:extLst>
                  <a:ext uri="{FF2B5EF4-FFF2-40B4-BE49-F238E27FC236}">
                    <a16:creationId xmlns:a16="http://schemas.microsoft.com/office/drawing/2014/main" id="{6B09A80F-D5A4-43DD-9B0F-E63BD7A11158}"/>
                  </a:ext>
                </a:extLst>
              </p:cNvPr>
              <p:cNvPicPr/>
              <p:nvPr/>
            </p:nvPicPr>
            <p:blipFill>
              <a:blip r:embed="rId234"/>
              <a:stretch>
                <a:fillRect/>
              </a:stretch>
            </p:blipFill>
            <p:spPr>
              <a:xfrm>
                <a:off x="4134347" y="4741267"/>
                <a:ext cx="109800" cy="1868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83" name="Freihand 82">
                <a:extLst>
                  <a:ext uri="{FF2B5EF4-FFF2-40B4-BE49-F238E27FC236}">
                    <a16:creationId xmlns:a16="http://schemas.microsoft.com/office/drawing/2014/main" id="{9FC5001E-D91C-41DC-85EF-5C2DA6629F5E}"/>
                  </a:ext>
                </a:extLst>
              </p14:cNvPr>
              <p14:cNvContentPartPr/>
              <p14:nvPr/>
            </p14:nvContentPartPr>
            <p14:xfrm>
              <a:off x="4201667" y="4830547"/>
              <a:ext cx="222120" cy="68040"/>
            </p14:xfrm>
          </p:contentPart>
        </mc:Choice>
        <mc:Fallback>
          <p:pic>
            <p:nvPicPr>
              <p:cNvPr id="83" name="Freihand 82">
                <a:extLst>
                  <a:ext uri="{FF2B5EF4-FFF2-40B4-BE49-F238E27FC236}">
                    <a16:creationId xmlns:a16="http://schemas.microsoft.com/office/drawing/2014/main" id="{9FC5001E-D91C-41DC-85EF-5C2DA6629F5E}"/>
                  </a:ext>
                </a:extLst>
              </p:cNvPr>
              <p:cNvPicPr/>
              <p:nvPr/>
            </p:nvPicPr>
            <p:blipFill>
              <a:blip r:embed="rId236"/>
              <a:stretch>
                <a:fillRect/>
              </a:stretch>
            </p:blipFill>
            <p:spPr>
              <a:xfrm>
                <a:off x="4197347" y="4826227"/>
                <a:ext cx="230760" cy="7668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84" name="Freihand 83">
                <a:extLst>
                  <a:ext uri="{FF2B5EF4-FFF2-40B4-BE49-F238E27FC236}">
                    <a16:creationId xmlns:a16="http://schemas.microsoft.com/office/drawing/2014/main" id="{1376706B-788D-4CFD-83D6-794F51DFECFF}"/>
                  </a:ext>
                </a:extLst>
              </p14:cNvPr>
              <p14:cNvContentPartPr/>
              <p14:nvPr/>
            </p14:nvContentPartPr>
            <p14:xfrm>
              <a:off x="4438907" y="4743067"/>
              <a:ext cx="12240" cy="33480"/>
            </p14:xfrm>
          </p:contentPart>
        </mc:Choice>
        <mc:Fallback>
          <p:pic>
            <p:nvPicPr>
              <p:cNvPr id="84" name="Freihand 83">
                <a:extLst>
                  <a:ext uri="{FF2B5EF4-FFF2-40B4-BE49-F238E27FC236}">
                    <a16:creationId xmlns:a16="http://schemas.microsoft.com/office/drawing/2014/main" id="{1376706B-788D-4CFD-83D6-794F51DFECFF}"/>
                  </a:ext>
                </a:extLst>
              </p:cNvPr>
              <p:cNvPicPr/>
              <p:nvPr/>
            </p:nvPicPr>
            <p:blipFill>
              <a:blip r:embed="rId238"/>
              <a:stretch>
                <a:fillRect/>
              </a:stretch>
            </p:blipFill>
            <p:spPr>
              <a:xfrm>
                <a:off x="4434587" y="4738747"/>
                <a:ext cx="2088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85" name="Freihand 84">
                <a:extLst>
                  <a:ext uri="{FF2B5EF4-FFF2-40B4-BE49-F238E27FC236}">
                    <a16:creationId xmlns:a16="http://schemas.microsoft.com/office/drawing/2014/main" id="{E46F8DE7-F8A3-41A8-92AB-47F2EEC0CB5D}"/>
                  </a:ext>
                </a:extLst>
              </p14:cNvPr>
              <p14:cNvContentPartPr/>
              <p14:nvPr/>
            </p14:nvContentPartPr>
            <p14:xfrm>
              <a:off x="4449707" y="4804267"/>
              <a:ext cx="87120" cy="93240"/>
            </p14:xfrm>
          </p:contentPart>
        </mc:Choice>
        <mc:Fallback>
          <p:pic>
            <p:nvPicPr>
              <p:cNvPr id="85" name="Freihand 84">
                <a:extLst>
                  <a:ext uri="{FF2B5EF4-FFF2-40B4-BE49-F238E27FC236}">
                    <a16:creationId xmlns:a16="http://schemas.microsoft.com/office/drawing/2014/main" id="{E46F8DE7-F8A3-41A8-92AB-47F2EEC0CB5D}"/>
                  </a:ext>
                </a:extLst>
              </p:cNvPr>
              <p:cNvPicPr/>
              <p:nvPr/>
            </p:nvPicPr>
            <p:blipFill>
              <a:blip r:embed="rId240"/>
              <a:stretch>
                <a:fillRect/>
              </a:stretch>
            </p:blipFill>
            <p:spPr>
              <a:xfrm>
                <a:off x="4445387" y="4799947"/>
                <a:ext cx="9576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86" name="Freihand 85">
                <a:extLst>
                  <a:ext uri="{FF2B5EF4-FFF2-40B4-BE49-F238E27FC236}">
                    <a16:creationId xmlns:a16="http://schemas.microsoft.com/office/drawing/2014/main" id="{9BDCD281-FBDF-45CF-A81E-5991B2022DFF}"/>
                  </a:ext>
                </a:extLst>
              </p14:cNvPr>
              <p14:cNvContentPartPr/>
              <p14:nvPr/>
            </p14:nvContentPartPr>
            <p14:xfrm>
              <a:off x="4559867" y="4729027"/>
              <a:ext cx="64080" cy="179280"/>
            </p14:xfrm>
          </p:contentPart>
        </mc:Choice>
        <mc:Fallback>
          <p:pic>
            <p:nvPicPr>
              <p:cNvPr id="86" name="Freihand 85">
                <a:extLst>
                  <a:ext uri="{FF2B5EF4-FFF2-40B4-BE49-F238E27FC236}">
                    <a16:creationId xmlns:a16="http://schemas.microsoft.com/office/drawing/2014/main" id="{9BDCD281-FBDF-45CF-A81E-5991B2022DFF}"/>
                  </a:ext>
                </a:extLst>
              </p:cNvPr>
              <p:cNvPicPr/>
              <p:nvPr/>
            </p:nvPicPr>
            <p:blipFill>
              <a:blip r:embed="rId242"/>
              <a:stretch>
                <a:fillRect/>
              </a:stretch>
            </p:blipFill>
            <p:spPr>
              <a:xfrm>
                <a:off x="4555547" y="4724707"/>
                <a:ext cx="72720" cy="18792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87" name="Freihand 86">
                <a:extLst>
                  <a:ext uri="{FF2B5EF4-FFF2-40B4-BE49-F238E27FC236}">
                    <a16:creationId xmlns:a16="http://schemas.microsoft.com/office/drawing/2014/main" id="{96D52066-EE9E-4303-934D-0DBECDBEA29A}"/>
                  </a:ext>
                </a:extLst>
              </p14:cNvPr>
              <p14:cNvContentPartPr/>
              <p14:nvPr/>
            </p14:nvContentPartPr>
            <p14:xfrm>
              <a:off x="4655987" y="4724707"/>
              <a:ext cx="41760" cy="140760"/>
            </p14:xfrm>
          </p:contentPart>
        </mc:Choice>
        <mc:Fallback>
          <p:pic>
            <p:nvPicPr>
              <p:cNvPr id="87" name="Freihand 86">
                <a:extLst>
                  <a:ext uri="{FF2B5EF4-FFF2-40B4-BE49-F238E27FC236}">
                    <a16:creationId xmlns:a16="http://schemas.microsoft.com/office/drawing/2014/main" id="{96D52066-EE9E-4303-934D-0DBECDBEA29A}"/>
                  </a:ext>
                </a:extLst>
              </p:cNvPr>
              <p:cNvPicPr/>
              <p:nvPr/>
            </p:nvPicPr>
            <p:blipFill>
              <a:blip r:embed="rId244"/>
              <a:stretch>
                <a:fillRect/>
              </a:stretch>
            </p:blipFill>
            <p:spPr>
              <a:xfrm>
                <a:off x="4651667" y="4720387"/>
                <a:ext cx="50400" cy="14940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88" name="Freihand 87">
                <a:extLst>
                  <a:ext uri="{FF2B5EF4-FFF2-40B4-BE49-F238E27FC236}">
                    <a16:creationId xmlns:a16="http://schemas.microsoft.com/office/drawing/2014/main" id="{688744D5-D2CF-49D3-9132-B90DD2D3C622}"/>
                  </a:ext>
                </a:extLst>
              </p14:cNvPr>
              <p14:cNvContentPartPr/>
              <p14:nvPr/>
            </p14:nvContentPartPr>
            <p14:xfrm>
              <a:off x="4696667" y="4796707"/>
              <a:ext cx="108000" cy="90720"/>
            </p14:xfrm>
          </p:contentPart>
        </mc:Choice>
        <mc:Fallback>
          <p:pic>
            <p:nvPicPr>
              <p:cNvPr id="88" name="Freihand 87">
                <a:extLst>
                  <a:ext uri="{FF2B5EF4-FFF2-40B4-BE49-F238E27FC236}">
                    <a16:creationId xmlns:a16="http://schemas.microsoft.com/office/drawing/2014/main" id="{688744D5-D2CF-49D3-9132-B90DD2D3C622}"/>
                  </a:ext>
                </a:extLst>
              </p:cNvPr>
              <p:cNvPicPr/>
              <p:nvPr/>
            </p:nvPicPr>
            <p:blipFill>
              <a:blip r:embed="rId246"/>
              <a:stretch>
                <a:fillRect/>
              </a:stretch>
            </p:blipFill>
            <p:spPr>
              <a:xfrm>
                <a:off x="4692347" y="4792387"/>
                <a:ext cx="116640" cy="9936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89" name="Freihand 88">
                <a:extLst>
                  <a:ext uri="{FF2B5EF4-FFF2-40B4-BE49-F238E27FC236}">
                    <a16:creationId xmlns:a16="http://schemas.microsoft.com/office/drawing/2014/main" id="{9D371AC3-5C68-4329-B634-8FD1FC9A2572}"/>
                  </a:ext>
                </a:extLst>
              </p14:cNvPr>
              <p14:cNvContentPartPr/>
              <p14:nvPr/>
            </p14:nvContentPartPr>
            <p14:xfrm>
              <a:off x="4796387" y="4789147"/>
              <a:ext cx="99720" cy="114840"/>
            </p14:xfrm>
          </p:contentPart>
        </mc:Choice>
        <mc:Fallback>
          <p:pic>
            <p:nvPicPr>
              <p:cNvPr id="89" name="Freihand 88">
                <a:extLst>
                  <a:ext uri="{FF2B5EF4-FFF2-40B4-BE49-F238E27FC236}">
                    <a16:creationId xmlns:a16="http://schemas.microsoft.com/office/drawing/2014/main" id="{9D371AC3-5C68-4329-B634-8FD1FC9A2572}"/>
                  </a:ext>
                </a:extLst>
              </p:cNvPr>
              <p:cNvPicPr/>
              <p:nvPr/>
            </p:nvPicPr>
            <p:blipFill>
              <a:blip r:embed="rId248"/>
              <a:stretch>
                <a:fillRect/>
              </a:stretch>
            </p:blipFill>
            <p:spPr>
              <a:xfrm>
                <a:off x="4792067" y="4784827"/>
                <a:ext cx="108360" cy="123480"/>
              </a:xfrm>
              <a:prstGeom prst="rect">
                <a:avLst/>
              </a:prstGeom>
            </p:spPr>
          </p:pic>
        </mc:Fallback>
      </mc:AlternateContent>
      <p:grpSp>
        <p:nvGrpSpPr>
          <p:cNvPr id="293" name="Gruppieren 292">
            <a:extLst>
              <a:ext uri="{FF2B5EF4-FFF2-40B4-BE49-F238E27FC236}">
                <a16:creationId xmlns:a16="http://schemas.microsoft.com/office/drawing/2014/main" id="{1A964393-8A84-4AA1-85AF-B10DCC1476F3}"/>
              </a:ext>
            </a:extLst>
          </p:cNvPr>
          <p:cNvGrpSpPr/>
          <p:nvPr/>
        </p:nvGrpSpPr>
        <p:grpSpPr>
          <a:xfrm>
            <a:off x="300707" y="5017027"/>
            <a:ext cx="7970400" cy="1782720"/>
            <a:chOff x="300707" y="5017027"/>
            <a:chExt cx="7970400" cy="1782720"/>
          </a:xfrm>
        </p:grpSpPr>
        <mc:AlternateContent xmlns:mc="http://schemas.openxmlformats.org/markup-compatibility/2006">
          <mc:Choice xmlns:p14="http://schemas.microsoft.com/office/powerpoint/2010/main" Requires="p14">
            <p:contentPart p14:bwMode="auto" r:id="rId249">
              <p14:nvContentPartPr>
                <p14:cNvPr id="114" name="Freihand 113">
                  <a:extLst>
                    <a:ext uri="{FF2B5EF4-FFF2-40B4-BE49-F238E27FC236}">
                      <a16:creationId xmlns:a16="http://schemas.microsoft.com/office/drawing/2014/main" id="{476462EA-E460-473A-A66E-F7D72A5A48A9}"/>
                    </a:ext>
                  </a:extLst>
                </p14:cNvPr>
                <p14:cNvContentPartPr/>
                <p14:nvPr/>
              </p14:nvContentPartPr>
              <p14:xfrm>
                <a:off x="3962627" y="5045107"/>
                <a:ext cx="27000" cy="125640"/>
              </p14:xfrm>
            </p:contentPart>
          </mc:Choice>
          <mc:Fallback>
            <p:pic>
              <p:nvPicPr>
                <p:cNvPr id="114" name="Freihand 113">
                  <a:extLst>
                    <a:ext uri="{FF2B5EF4-FFF2-40B4-BE49-F238E27FC236}">
                      <a16:creationId xmlns:a16="http://schemas.microsoft.com/office/drawing/2014/main" id="{476462EA-E460-473A-A66E-F7D72A5A48A9}"/>
                    </a:ext>
                  </a:extLst>
                </p:cNvPr>
                <p:cNvPicPr/>
                <p:nvPr/>
              </p:nvPicPr>
              <p:blipFill>
                <a:blip r:embed="rId250"/>
                <a:stretch>
                  <a:fillRect/>
                </a:stretch>
              </p:blipFill>
              <p:spPr>
                <a:xfrm>
                  <a:off x="3958307" y="5040787"/>
                  <a:ext cx="3564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15" name="Freihand 114">
                  <a:extLst>
                    <a:ext uri="{FF2B5EF4-FFF2-40B4-BE49-F238E27FC236}">
                      <a16:creationId xmlns:a16="http://schemas.microsoft.com/office/drawing/2014/main" id="{45C7C74F-38DD-4BFA-8C83-CE27A2BA51DB}"/>
                    </a:ext>
                  </a:extLst>
                </p14:cNvPr>
                <p14:cNvContentPartPr/>
                <p14:nvPr/>
              </p14:nvContentPartPr>
              <p14:xfrm>
                <a:off x="4041107" y="5116387"/>
                <a:ext cx="90360" cy="74520"/>
              </p14:xfrm>
            </p:contentPart>
          </mc:Choice>
          <mc:Fallback>
            <p:pic>
              <p:nvPicPr>
                <p:cNvPr id="115" name="Freihand 114">
                  <a:extLst>
                    <a:ext uri="{FF2B5EF4-FFF2-40B4-BE49-F238E27FC236}">
                      <a16:creationId xmlns:a16="http://schemas.microsoft.com/office/drawing/2014/main" id="{45C7C74F-38DD-4BFA-8C83-CE27A2BA51DB}"/>
                    </a:ext>
                  </a:extLst>
                </p:cNvPr>
                <p:cNvPicPr/>
                <p:nvPr/>
              </p:nvPicPr>
              <p:blipFill>
                <a:blip r:embed="rId252"/>
                <a:stretch>
                  <a:fillRect/>
                </a:stretch>
              </p:blipFill>
              <p:spPr>
                <a:xfrm>
                  <a:off x="4036787" y="5112067"/>
                  <a:ext cx="9900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16" name="Freihand 115">
                  <a:extLst>
                    <a:ext uri="{FF2B5EF4-FFF2-40B4-BE49-F238E27FC236}">
                      <a16:creationId xmlns:a16="http://schemas.microsoft.com/office/drawing/2014/main" id="{A9348206-CE7E-4FE1-BE91-911119A5EC0C}"/>
                    </a:ext>
                  </a:extLst>
                </p14:cNvPr>
                <p14:cNvContentPartPr/>
                <p14:nvPr/>
              </p14:nvContentPartPr>
              <p14:xfrm>
                <a:off x="4209227" y="5110987"/>
                <a:ext cx="90000" cy="218880"/>
              </p14:xfrm>
            </p:contentPart>
          </mc:Choice>
          <mc:Fallback>
            <p:pic>
              <p:nvPicPr>
                <p:cNvPr id="116" name="Freihand 115">
                  <a:extLst>
                    <a:ext uri="{FF2B5EF4-FFF2-40B4-BE49-F238E27FC236}">
                      <a16:creationId xmlns:a16="http://schemas.microsoft.com/office/drawing/2014/main" id="{A9348206-CE7E-4FE1-BE91-911119A5EC0C}"/>
                    </a:ext>
                  </a:extLst>
                </p:cNvPr>
                <p:cNvPicPr/>
                <p:nvPr/>
              </p:nvPicPr>
              <p:blipFill>
                <a:blip r:embed="rId254"/>
                <a:stretch>
                  <a:fillRect/>
                </a:stretch>
              </p:blipFill>
              <p:spPr>
                <a:xfrm>
                  <a:off x="4204907" y="5106667"/>
                  <a:ext cx="98640" cy="22752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17" name="Freihand 116">
                  <a:extLst>
                    <a:ext uri="{FF2B5EF4-FFF2-40B4-BE49-F238E27FC236}">
                      <a16:creationId xmlns:a16="http://schemas.microsoft.com/office/drawing/2014/main" id="{27023FD4-9D46-43BA-813A-8945B657F357}"/>
                    </a:ext>
                  </a:extLst>
                </p14:cNvPr>
                <p14:cNvContentPartPr/>
                <p14:nvPr/>
              </p14:nvContentPartPr>
              <p14:xfrm>
                <a:off x="4323707" y="5077867"/>
                <a:ext cx="176760" cy="125280"/>
              </p14:xfrm>
            </p:contentPart>
          </mc:Choice>
          <mc:Fallback>
            <p:pic>
              <p:nvPicPr>
                <p:cNvPr id="117" name="Freihand 116">
                  <a:extLst>
                    <a:ext uri="{FF2B5EF4-FFF2-40B4-BE49-F238E27FC236}">
                      <a16:creationId xmlns:a16="http://schemas.microsoft.com/office/drawing/2014/main" id="{27023FD4-9D46-43BA-813A-8945B657F357}"/>
                    </a:ext>
                  </a:extLst>
                </p:cNvPr>
                <p:cNvPicPr/>
                <p:nvPr/>
              </p:nvPicPr>
              <p:blipFill>
                <a:blip r:embed="rId256"/>
                <a:stretch>
                  <a:fillRect/>
                </a:stretch>
              </p:blipFill>
              <p:spPr>
                <a:xfrm>
                  <a:off x="4319387" y="5073547"/>
                  <a:ext cx="18540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93" name="Freihand 92">
                  <a:extLst>
                    <a:ext uri="{FF2B5EF4-FFF2-40B4-BE49-F238E27FC236}">
                      <a16:creationId xmlns:a16="http://schemas.microsoft.com/office/drawing/2014/main" id="{496CDB9D-A1B5-4031-820D-BC8A667080D6}"/>
                    </a:ext>
                  </a:extLst>
                </p14:cNvPr>
                <p14:cNvContentPartPr/>
                <p14:nvPr/>
              </p14:nvContentPartPr>
              <p14:xfrm>
                <a:off x="319787" y="5059147"/>
                <a:ext cx="274320" cy="254520"/>
              </p14:xfrm>
            </p:contentPart>
          </mc:Choice>
          <mc:Fallback>
            <p:pic>
              <p:nvPicPr>
                <p:cNvPr id="93" name="Freihand 92">
                  <a:extLst>
                    <a:ext uri="{FF2B5EF4-FFF2-40B4-BE49-F238E27FC236}">
                      <a16:creationId xmlns:a16="http://schemas.microsoft.com/office/drawing/2014/main" id="{496CDB9D-A1B5-4031-820D-BC8A667080D6}"/>
                    </a:ext>
                  </a:extLst>
                </p:cNvPr>
                <p:cNvPicPr/>
                <p:nvPr/>
              </p:nvPicPr>
              <p:blipFill>
                <a:blip r:embed="rId258"/>
                <a:stretch>
                  <a:fillRect/>
                </a:stretch>
              </p:blipFill>
              <p:spPr>
                <a:xfrm>
                  <a:off x="315467" y="5054827"/>
                  <a:ext cx="282960" cy="2631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94" name="Freihand 93">
                  <a:extLst>
                    <a:ext uri="{FF2B5EF4-FFF2-40B4-BE49-F238E27FC236}">
                      <a16:creationId xmlns:a16="http://schemas.microsoft.com/office/drawing/2014/main" id="{2B1AB01C-8B0D-418A-8327-09DB3772607B}"/>
                    </a:ext>
                  </a:extLst>
                </p14:cNvPr>
                <p14:cNvContentPartPr/>
                <p14:nvPr/>
              </p14:nvContentPartPr>
              <p14:xfrm>
                <a:off x="573227" y="5086867"/>
                <a:ext cx="15480" cy="18720"/>
              </p14:xfrm>
            </p:contentPart>
          </mc:Choice>
          <mc:Fallback>
            <p:pic>
              <p:nvPicPr>
                <p:cNvPr id="94" name="Freihand 93">
                  <a:extLst>
                    <a:ext uri="{FF2B5EF4-FFF2-40B4-BE49-F238E27FC236}">
                      <a16:creationId xmlns:a16="http://schemas.microsoft.com/office/drawing/2014/main" id="{2B1AB01C-8B0D-418A-8327-09DB3772607B}"/>
                    </a:ext>
                  </a:extLst>
                </p:cNvPr>
                <p:cNvPicPr/>
                <p:nvPr/>
              </p:nvPicPr>
              <p:blipFill>
                <a:blip r:embed="rId260"/>
                <a:stretch>
                  <a:fillRect/>
                </a:stretch>
              </p:blipFill>
              <p:spPr>
                <a:xfrm>
                  <a:off x="568907" y="5082547"/>
                  <a:ext cx="241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95" name="Freihand 94">
                  <a:extLst>
                    <a:ext uri="{FF2B5EF4-FFF2-40B4-BE49-F238E27FC236}">
                      <a16:creationId xmlns:a16="http://schemas.microsoft.com/office/drawing/2014/main" id="{89A1C25B-27CF-4045-A37A-A3325C364745}"/>
                    </a:ext>
                  </a:extLst>
                </p14:cNvPr>
                <p14:cNvContentPartPr/>
                <p14:nvPr/>
              </p14:nvContentPartPr>
              <p14:xfrm>
                <a:off x="667547" y="5183707"/>
                <a:ext cx="128160" cy="128520"/>
              </p14:xfrm>
            </p:contentPart>
          </mc:Choice>
          <mc:Fallback>
            <p:pic>
              <p:nvPicPr>
                <p:cNvPr id="95" name="Freihand 94">
                  <a:extLst>
                    <a:ext uri="{FF2B5EF4-FFF2-40B4-BE49-F238E27FC236}">
                      <a16:creationId xmlns:a16="http://schemas.microsoft.com/office/drawing/2014/main" id="{89A1C25B-27CF-4045-A37A-A3325C364745}"/>
                    </a:ext>
                  </a:extLst>
                </p:cNvPr>
                <p:cNvPicPr/>
                <p:nvPr/>
              </p:nvPicPr>
              <p:blipFill>
                <a:blip r:embed="rId262"/>
                <a:stretch>
                  <a:fillRect/>
                </a:stretch>
              </p:blipFill>
              <p:spPr>
                <a:xfrm>
                  <a:off x="663227" y="5179387"/>
                  <a:ext cx="136800" cy="13716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96" name="Freihand 95">
                  <a:extLst>
                    <a:ext uri="{FF2B5EF4-FFF2-40B4-BE49-F238E27FC236}">
                      <a16:creationId xmlns:a16="http://schemas.microsoft.com/office/drawing/2014/main" id="{7E760D5F-4FEC-45A3-A745-B17B5430AEC6}"/>
                    </a:ext>
                  </a:extLst>
                </p14:cNvPr>
                <p14:cNvContentPartPr/>
                <p14:nvPr/>
              </p14:nvContentPartPr>
              <p14:xfrm>
                <a:off x="812267" y="5203507"/>
                <a:ext cx="240840" cy="86040"/>
              </p14:xfrm>
            </p:contentPart>
          </mc:Choice>
          <mc:Fallback>
            <p:pic>
              <p:nvPicPr>
                <p:cNvPr id="96" name="Freihand 95">
                  <a:extLst>
                    <a:ext uri="{FF2B5EF4-FFF2-40B4-BE49-F238E27FC236}">
                      <a16:creationId xmlns:a16="http://schemas.microsoft.com/office/drawing/2014/main" id="{7E760D5F-4FEC-45A3-A745-B17B5430AEC6}"/>
                    </a:ext>
                  </a:extLst>
                </p:cNvPr>
                <p:cNvPicPr/>
                <p:nvPr/>
              </p:nvPicPr>
              <p:blipFill>
                <a:blip r:embed="rId264"/>
                <a:stretch>
                  <a:fillRect/>
                </a:stretch>
              </p:blipFill>
              <p:spPr>
                <a:xfrm>
                  <a:off x="807947" y="5199187"/>
                  <a:ext cx="24948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98" name="Freihand 97">
                  <a:extLst>
                    <a:ext uri="{FF2B5EF4-FFF2-40B4-BE49-F238E27FC236}">
                      <a16:creationId xmlns:a16="http://schemas.microsoft.com/office/drawing/2014/main" id="{ABE63EB0-FF32-4EB5-B180-0BF579307888}"/>
                    </a:ext>
                  </a:extLst>
                </p14:cNvPr>
                <p14:cNvContentPartPr/>
                <p14:nvPr/>
              </p14:nvContentPartPr>
              <p14:xfrm>
                <a:off x="1094507" y="5188387"/>
                <a:ext cx="15840" cy="102240"/>
              </p14:xfrm>
            </p:contentPart>
          </mc:Choice>
          <mc:Fallback>
            <p:pic>
              <p:nvPicPr>
                <p:cNvPr id="98" name="Freihand 97">
                  <a:extLst>
                    <a:ext uri="{FF2B5EF4-FFF2-40B4-BE49-F238E27FC236}">
                      <a16:creationId xmlns:a16="http://schemas.microsoft.com/office/drawing/2014/main" id="{ABE63EB0-FF32-4EB5-B180-0BF579307888}"/>
                    </a:ext>
                  </a:extLst>
                </p:cNvPr>
                <p:cNvPicPr/>
                <p:nvPr/>
              </p:nvPicPr>
              <p:blipFill>
                <a:blip r:embed="rId266"/>
                <a:stretch>
                  <a:fillRect/>
                </a:stretch>
              </p:blipFill>
              <p:spPr>
                <a:xfrm>
                  <a:off x="1090187" y="5184067"/>
                  <a:ext cx="244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99" name="Freihand 98">
                  <a:extLst>
                    <a:ext uri="{FF2B5EF4-FFF2-40B4-BE49-F238E27FC236}">
                      <a16:creationId xmlns:a16="http://schemas.microsoft.com/office/drawing/2014/main" id="{A1A8F42E-F147-4608-B871-7199C85AED5B}"/>
                    </a:ext>
                  </a:extLst>
                </p14:cNvPr>
                <p14:cNvContentPartPr/>
                <p14:nvPr/>
              </p14:nvContentPartPr>
              <p14:xfrm>
                <a:off x="1100267" y="5121787"/>
                <a:ext cx="25200" cy="1440"/>
              </p14:xfrm>
            </p:contentPart>
          </mc:Choice>
          <mc:Fallback>
            <p:pic>
              <p:nvPicPr>
                <p:cNvPr id="99" name="Freihand 98">
                  <a:extLst>
                    <a:ext uri="{FF2B5EF4-FFF2-40B4-BE49-F238E27FC236}">
                      <a16:creationId xmlns:a16="http://schemas.microsoft.com/office/drawing/2014/main" id="{A1A8F42E-F147-4608-B871-7199C85AED5B}"/>
                    </a:ext>
                  </a:extLst>
                </p:cNvPr>
                <p:cNvPicPr/>
                <p:nvPr/>
              </p:nvPicPr>
              <p:blipFill>
                <a:blip r:embed="rId268"/>
                <a:stretch>
                  <a:fillRect/>
                </a:stretch>
              </p:blipFill>
              <p:spPr>
                <a:xfrm>
                  <a:off x="1095947" y="5117467"/>
                  <a:ext cx="33840" cy="1008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00" name="Freihand 99">
                  <a:extLst>
                    <a:ext uri="{FF2B5EF4-FFF2-40B4-BE49-F238E27FC236}">
                      <a16:creationId xmlns:a16="http://schemas.microsoft.com/office/drawing/2014/main" id="{731CE070-FA86-4490-9B97-1F140E8C1620}"/>
                    </a:ext>
                  </a:extLst>
                </p14:cNvPr>
                <p14:cNvContentPartPr/>
                <p14:nvPr/>
              </p14:nvContentPartPr>
              <p14:xfrm>
                <a:off x="1188467" y="5146267"/>
                <a:ext cx="120600" cy="156600"/>
              </p14:xfrm>
            </p:contentPart>
          </mc:Choice>
          <mc:Fallback>
            <p:pic>
              <p:nvPicPr>
                <p:cNvPr id="100" name="Freihand 99">
                  <a:extLst>
                    <a:ext uri="{FF2B5EF4-FFF2-40B4-BE49-F238E27FC236}">
                      <a16:creationId xmlns:a16="http://schemas.microsoft.com/office/drawing/2014/main" id="{731CE070-FA86-4490-9B97-1F140E8C1620}"/>
                    </a:ext>
                  </a:extLst>
                </p:cNvPr>
                <p:cNvPicPr/>
                <p:nvPr/>
              </p:nvPicPr>
              <p:blipFill>
                <a:blip r:embed="rId270"/>
                <a:stretch>
                  <a:fillRect/>
                </a:stretch>
              </p:blipFill>
              <p:spPr>
                <a:xfrm>
                  <a:off x="1184147" y="5141947"/>
                  <a:ext cx="12924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01" name="Freihand 100">
                  <a:extLst>
                    <a:ext uri="{FF2B5EF4-FFF2-40B4-BE49-F238E27FC236}">
                      <a16:creationId xmlns:a16="http://schemas.microsoft.com/office/drawing/2014/main" id="{A1F7EE67-2926-4A5E-AEAE-C85FA96FB6EE}"/>
                    </a:ext>
                  </a:extLst>
                </p14:cNvPr>
                <p14:cNvContentPartPr/>
                <p14:nvPr/>
              </p14:nvContentPartPr>
              <p14:xfrm>
                <a:off x="1351547" y="5068507"/>
                <a:ext cx="347760" cy="191520"/>
              </p14:xfrm>
            </p:contentPart>
          </mc:Choice>
          <mc:Fallback>
            <p:pic>
              <p:nvPicPr>
                <p:cNvPr id="101" name="Freihand 100">
                  <a:extLst>
                    <a:ext uri="{FF2B5EF4-FFF2-40B4-BE49-F238E27FC236}">
                      <a16:creationId xmlns:a16="http://schemas.microsoft.com/office/drawing/2014/main" id="{A1F7EE67-2926-4A5E-AEAE-C85FA96FB6EE}"/>
                    </a:ext>
                  </a:extLst>
                </p:cNvPr>
                <p:cNvPicPr/>
                <p:nvPr/>
              </p:nvPicPr>
              <p:blipFill>
                <a:blip r:embed="rId272"/>
                <a:stretch>
                  <a:fillRect/>
                </a:stretch>
              </p:blipFill>
              <p:spPr>
                <a:xfrm>
                  <a:off x="1347227" y="5064187"/>
                  <a:ext cx="356400" cy="20016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02" name="Freihand 101">
                  <a:extLst>
                    <a:ext uri="{FF2B5EF4-FFF2-40B4-BE49-F238E27FC236}">
                      <a16:creationId xmlns:a16="http://schemas.microsoft.com/office/drawing/2014/main" id="{C52B2202-3618-46A1-9A48-3D5A8E2CAC8C}"/>
                    </a:ext>
                  </a:extLst>
                </p14:cNvPr>
                <p14:cNvContentPartPr/>
                <p14:nvPr/>
              </p14:nvContentPartPr>
              <p14:xfrm>
                <a:off x="1680947" y="5095867"/>
                <a:ext cx="28080" cy="48600"/>
              </p14:xfrm>
            </p:contentPart>
          </mc:Choice>
          <mc:Fallback>
            <p:pic>
              <p:nvPicPr>
                <p:cNvPr id="102" name="Freihand 101">
                  <a:extLst>
                    <a:ext uri="{FF2B5EF4-FFF2-40B4-BE49-F238E27FC236}">
                      <a16:creationId xmlns:a16="http://schemas.microsoft.com/office/drawing/2014/main" id="{C52B2202-3618-46A1-9A48-3D5A8E2CAC8C}"/>
                    </a:ext>
                  </a:extLst>
                </p:cNvPr>
                <p:cNvPicPr/>
                <p:nvPr/>
              </p:nvPicPr>
              <p:blipFill>
                <a:blip r:embed="rId274"/>
                <a:stretch>
                  <a:fillRect/>
                </a:stretch>
              </p:blipFill>
              <p:spPr>
                <a:xfrm>
                  <a:off x="1676627" y="5091547"/>
                  <a:ext cx="36720" cy="5724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03" name="Freihand 102">
                  <a:extLst>
                    <a:ext uri="{FF2B5EF4-FFF2-40B4-BE49-F238E27FC236}">
                      <a16:creationId xmlns:a16="http://schemas.microsoft.com/office/drawing/2014/main" id="{78889A86-7784-4B93-8B7B-5B6FBE46D37A}"/>
                    </a:ext>
                  </a:extLst>
                </p14:cNvPr>
                <p14:cNvContentPartPr/>
                <p14:nvPr/>
              </p14:nvContentPartPr>
              <p14:xfrm>
                <a:off x="1755467" y="5164987"/>
                <a:ext cx="217440" cy="57960"/>
              </p14:xfrm>
            </p:contentPart>
          </mc:Choice>
          <mc:Fallback>
            <p:pic>
              <p:nvPicPr>
                <p:cNvPr id="103" name="Freihand 102">
                  <a:extLst>
                    <a:ext uri="{FF2B5EF4-FFF2-40B4-BE49-F238E27FC236}">
                      <a16:creationId xmlns:a16="http://schemas.microsoft.com/office/drawing/2014/main" id="{78889A86-7784-4B93-8B7B-5B6FBE46D37A}"/>
                    </a:ext>
                  </a:extLst>
                </p:cNvPr>
                <p:cNvPicPr/>
                <p:nvPr/>
              </p:nvPicPr>
              <p:blipFill>
                <a:blip r:embed="rId276"/>
                <a:stretch>
                  <a:fillRect/>
                </a:stretch>
              </p:blipFill>
              <p:spPr>
                <a:xfrm>
                  <a:off x="1751147" y="5160667"/>
                  <a:ext cx="226080" cy="6660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04" name="Freihand 103">
                  <a:extLst>
                    <a:ext uri="{FF2B5EF4-FFF2-40B4-BE49-F238E27FC236}">
                      <a16:creationId xmlns:a16="http://schemas.microsoft.com/office/drawing/2014/main" id="{29C7A6DF-A498-4E89-B20D-3DB1731098A6}"/>
                    </a:ext>
                  </a:extLst>
                </p14:cNvPr>
                <p14:cNvContentPartPr/>
                <p14:nvPr/>
              </p14:nvContentPartPr>
              <p14:xfrm>
                <a:off x="2201867" y="5158147"/>
                <a:ext cx="194400" cy="103680"/>
              </p14:xfrm>
            </p:contentPart>
          </mc:Choice>
          <mc:Fallback>
            <p:pic>
              <p:nvPicPr>
                <p:cNvPr id="104" name="Freihand 103">
                  <a:extLst>
                    <a:ext uri="{FF2B5EF4-FFF2-40B4-BE49-F238E27FC236}">
                      <a16:creationId xmlns:a16="http://schemas.microsoft.com/office/drawing/2014/main" id="{29C7A6DF-A498-4E89-B20D-3DB1731098A6}"/>
                    </a:ext>
                  </a:extLst>
                </p:cNvPr>
                <p:cNvPicPr/>
                <p:nvPr/>
              </p:nvPicPr>
              <p:blipFill>
                <a:blip r:embed="rId278"/>
                <a:stretch>
                  <a:fillRect/>
                </a:stretch>
              </p:blipFill>
              <p:spPr>
                <a:xfrm>
                  <a:off x="2197547" y="5153827"/>
                  <a:ext cx="203040" cy="1123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05" name="Freihand 104">
                  <a:extLst>
                    <a:ext uri="{FF2B5EF4-FFF2-40B4-BE49-F238E27FC236}">
                      <a16:creationId xmlns:a16="http://schemas.microsoft.com/office/drawing/2014/main" id="{D3FD2CAB-9541-4D45-85C6-49641FCC544A}"/>
                    </a:ext>
                  </a:extLst>
                </p14:cNvPr>
                <p14:cNvContentPartPr/>
                <p14:nvPr/>
              </p14:nvContentPartPr>
              <p14:xfrm>
                <a:off x="2432627" y="5164627"/>
                <a:ext cx="94680" cy="98280"/>
              </p14:xfrm>
            </p:contentPart>
          </mc:Choice>
          <mc:Fallback>
            <p:pic>
              <p:nvPicPr>
                <p:cNvPr id="105" name="Freihand 104">
                  <a:extLst>
                    <a:ext uri="{FF2B5EF4-FFF2-40B4-BE49-F238E27FC236}">
                      <a16:creationId xmlns:a16="http://schemas.microsoft.com/office/drawing/2014/main" id="{D3FD2CAB-9541-4D45-85C6-49641FCC544A}"/>
                    </a:ext>
                  </a:extLst>
                </p:cNvPr>
                <p:cNvPicPr/>
                <p:nvPr/>
              </p:nvPicPr>
              <p:blipFill>
                <a:blip r:embed="rId280"/>
                <a:stretch>
                  <a:fillRect/>
                </a:stretch>
              </p:blipFill>
              <p:spPr>
                <a:xfrm>
                  <a:off x="2428307" y="5160307"/>
                  <a:ext cx="10332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281">
              <p14:nvContentPartPr>
                <p14:cNvPr id="106" name="Freihand 105">
                  <a:extLst>
                    <a:ext uri="{FF2B5EF4-FFF2-40B4-BE49-F238E27FC236}">
                      <a16:creationId xmlns:a16="http://schemas.microsoft.com/office/drawing/2014/main" id="{17C9E9D9-5003-4988-9A92-9E6852B4518E}"/>
                    </a:ext>
                  </a:extLst>
                </p14:cNvPr>
                <p14:cNvContentPartPr/>
                <p14:nvPr/>
              </p14:nvContentPartPr>
              <p14:xfrm>
                <a:off x="2440547" y="5125387"/>
                <a:ext cx="21240" cy="139320"/>
              </p14:xfrm>
            </p:contentPart>
          </mc:Choice>
          <mc:Fallback>
            <p:pic>
              <p:nvPicPr>
                <p:cNvPr id="106" name="Freihand 105">
                  <a:extLst>
                    <a:ext uri="{FF2B5EF4-FFF2-40B4-BE49-F238E27FC236}">
                      <a16:creationId xmlns:a16="http://schemas.microsoft.com/office/drawing/2014/main" id="{17C9E9D9-5003-4988-9A92-9E6852B4518E}"/>
                    </a:ext>
                  </a:extLst>
                </p:cNvPr>
                <p:cNvPicPr/>
                <p:nvPr/>
              </p:nvPicPr>
              <p:blipFill>
                <a:blip r:embed="rId282"/>
                <a:stretch>
                  <a:fillRect/>
                </a:stretch>
              </p:blipFill>
              <p:spPr>
                <a:xfrm>
                  <a:off x="2436227" y="5121067"/>
                  <a:ext cx="2988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283">
              <p14:nvContentPartPr>
                <p14:cNvPr id="107" name="Freihand 106">
                  <a:extLst>
                    <a:ext uri="{FF2B5EF4-FFF2-40B4-BE49-F238E27FC236}">
                      <a16:creationId xmlns:a16="http://schemas.microsoft.com/office/drawing/2014/main" id="{0757F2E3-EF0F-4051-8633-BBF1CEE04387}"/>
                    </a:ext>
                  </a:extLst>
                </p14:cNvPr>
                <p14:cNvContentPartPr/>
                <p14:nvPr/>
              </p14:nvContentPartPr>
              <p14:xfrm>
                <a:off x="2499227" y="5139427"/>
                <a:ext cx="177840" cy="112320"/>
              </p14:xfrm>
            </p:contentPart>
          </mc:Choice>
          <mc:Fallback>
            <p:pic>
              <p:nvPicPr>
                <p:cNvPr id="107" name="Freihand 106">
                  <a:extLst>
                    <a:ext uri="{FF2B5EF4-FFF2-40B4-BE49-F238E27FC236}">
                      <a16:creationId xmlns:a16="http://schemas.microsoft.com/office/drawing/2014/main" id="{0757F2E3-EF0F-4051-8633-BBF1CEE04387}"/>
                    </a:ext>
                  </a:extLst>
                </p:cNvPr>
                <p:cNvPicPr/>
                <p:nvPr/>
              </p:nvPicPr>
              <p:blipFill>
                <a:blip r:embed="rId284"/>
                <a:stretch>
                  <a:fillRect/>
                </a:stretch>
              </p:blipFill>
              <p:spPr>
                <a:xfrm>
                  <a:off x="2494907" y="5135107"/>
                  <a:ext cx="1864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285">
              <p14:nvContentPartPr>
                <p14:cNvPr id="108" name="Freihand 107">
                  <a:extLst>
                    <a:ext uri="{FF2B5EF4-FFF2-40B4-BE49-F238E27FC236}">
                      <a16:creationId xmlns:a16="http://schemas.microsoft.com/office/drawing/2014/main" id="{4055DBC6-41F8-499F-9617-3570DA14A031}"/>
                    </a:ext>
                  </a:extLst>
                </p14:cNvPr>
                <p14:cNvContentPartPr/>
                <p14:nvPr/>
              </p14:nvContentPartPr>
              <p14:xfrm>
                <a:off x="2839787" y="5017027"/>
                <a:ext cx="107280" cy="210960"/>
              </p14:xfrm>
            </p:contentPart>
          </mc:Choice>
          <mc:Fallback>
            <p:pic>
              <p:nvPicPr>
                <p:cNvPr id="108" name="Freihand 107">
                  <a:extLst>
                    <a:ext uri="{FF2B5EF4-FFF2-40B4-BE49-F238E27FC236}">
                      <a16:creationId xmlns:a16="http://schemas.microsoft.com/office/drawing/2014/main" id="{4055DBC6-41F8-499F-9617-3570DA14A031}"/>
                    </a:ext>
                  </a:extLst>
                </p:cNvPr>
                <p:cNvPicPr/>
                <p:nvPr/>
              </p:nvPicPr>
              <p:blipFill>
                <a:blip r:embed="rId286"/>
                <a:stretch>
                  <a:fillRect/>
                </a:stretch>
              </p:blipFill>
              <p:spPr>
                <a:xfrm>
                  <a:off x="2835467" y="5012707"/>
                  <a:ext cx="115920" cy="219600"/>
                </a:xfrm>
                <a:prstGeom prst="rect">
                  <a:avLst/>
                </a:prstGeom>
              </p:spPr>
            </p:pic>
          </mc:Fallback>
        </mc:AlternateContent>
        <mc:AlternateContent xmlns:mc="http://schemas.openxmlformats.org/markup-compatibility/2006">
          <mc:Choice xmlns:p14="http://schemas.microsoft.com/office/powerpoint/2010/main" Requires="p14">
            <p:contentPart p14:bwMode="auto" r:id="rId287">
              <p14:nvContentPartPr>
                <p14:cNvPr id="109" name="Freihand 108">
                  <a:extLst>
                    <a:ext uri="{FF2B5EF4-FFF2-40B4-BE49-F238E27FC236}">
                      <a16:creationId xmlns:a16="http://schemas.microsoft.com/office/drawing/2014/main" id="{9C27225F-E560-4DAE-8121-3D8B2A061C43}"/>
                    </a:ext>
                  </a:extLst>
                </p14:cNvPr>
                <p14:cNvContentPartPr/>
                <p14:nvPr/>
              </p14:nvContentPartPr>
              <p14:xfrm>
                <a:off x="2948867" y="5152027"/>
                <a:ext cx="162720" cy="62640"/>
              </p14:xfrm>
            </p:contentPart>
          </mc:Choice>
          <mc:Fallback>
            <p:pic>
              <p:nvPicPr>
                <p:cNvPr id="109" name="Freihand 108">
                  <a:extLst>
                    <a:ext uri="{FF2B5EF4-FFF2-40B4-BE49-F238E27FC236}">
                      <a16:creationId xmlns:a16="http://schemas.microsoft.com/office/drawing/2014/main" id="{9C27225F-E560-4DAE-8121-3D8B2A061C43}"/>
                    </a:ext>
                  </a:extLst>
                </p:cNvPr>
                <p:cNvPicPr/>
                <p:nvPr/>
              </p:nvPicPr>
              <p:blipFill>
                <a:blip r:embed="rId288"/>
                <a:stretch>
                  <a:fillRect/>
                </a:stretch>
              </p:blipFill>
              <p:spPr>
                <a:xfrm>
                  <a:off x="2944547" y="5147707"/>
                  <a:ext cx="171360" cy="71280"/>
                </a:xfrm>
                <a:prstGeom prst="rect">
                  <a:avLst/>
                </a:prstGeom>
              </p:spPr>
            </p:pic>
          </mc:Fallback>
        </mc:AlternateContent>
        <mc:AlternateContent xmlns:mc="http://schemas.openxmlformats.org/markup-compatibility/2006">
          <mc:Choice xmlns:p14="http://schemas.microsoft.com/office/powerpoint/2010/main" Requires="p14">
            <p:contentPart p14:bwMode="auto" r:id="rId289">
              <p14:nvContentPartPr>
                <p14:cNvPr id="110" name="Freihand 109">
                  <a:extLst>
                    <a:ext uri="{FF2B5EF4-FFF2-40B4-BE49-F238E27FC236}">
                      <a16:creationId xmlns:a16="http://schemas.microsoft.com/office/drawing/2014/main" id="{46FB2CDB-2C04-4234-B0FF-489B1DCB2BCA}"/>
                    </a:ext>
                  </a:extLst>
                </p14:cNvPr>
                <p14:cNvContentPartPr/>
                <p14:nvPr/>
              </p14:nvContentPartPr>
              <p14:xfrm>
                <a:off x="3110507" y="5042227"/>
                <a:ext cx="99000" cy="131400"/>
              </p14:xfrm>
            </p:contentPart>
          </mc:Choice>
          <mc:Fallback>
            <p:pic>
              <p:nvPicPr>
                <p:cNvPr id="110" name="Freihand 109">
                  <a:extLst>
                    <a:ext uri="{FF2B5EF4-FFF2-40B4-BE49-F238E27FC236}">
                      <a16:creationId xmlns:a16="http://schemas.microsoft.com/office/drawing/2014/main" id="{46FB2CDB-2C04-4234-B0FF-489B1DCB2BCA}"/>
                    </a:ext>
                  </a:extLst>
                </p:cNvPr>
                <p:cNvPicPr/>
                <p:nvPr/>
              </p:nvPicPr>
              <p:blipFill>
                <a:blip r:embed="rId290"/>
                <a:stretch>
                  <a:fillRect/>
                </a:stretch>
              </p:blipFill>
              <p:spPr>
                <a:xfrm>
                  <a:off x="3106187" y="5037907"/>
                  <a:ext cx="107640" cy="140040"/>
                </a:xfrm>
                <a:prstGeom prst="rect">
                  <a:avLst/>
                </a:prstGeom>
              </p:spPr>
            </p:pic>
          </mc:Fallback>
        </mc:AlternateContent>
        <mc:AlternateContent xmlns:mc="http://schemas.openxmlformats.org/markup-compatibility/2006">
          <mc:Choice xmlns:p14="http://schemas.microsoft.com/office/powerpoint/2010/main" Requires="p14">
            <p:contentPart p14:bwMode="auto" r:id="rId291">
              <p14:nvContentPartPr>
                <p14:cNvPr id="111" name="Freihand 110">
                  <a:extLst>
                    <a:ext uri="{FF2B5EF4-FFF2-40B4-BE49-F238E27FC236}">
                      <a16:creationId xmlns:a16="http://schemas.microsoft.com/office/drawing/2014/main" id="{56E54553-A0ED-40D2-9DC8-4D10BEA6FC16}"/>
                    </a:ext>
                  </a:extLst>
                </p14:cNvPr>
                <p14:cNvContentPartPr/>
                <p14:nvPr/>
              </p14:nvContentPartPr>
              <p14:xfrm>
                <a:off x="3168467" y="5143747"/>
                <a:ext cx="283320" cy="56880"/>
              </p14:xfrm>
            </p:contentPart>
          </mc:Choice>
          <mc:Fallback>
            <p:pic>
              <p:nvPicPr>
                <p:cNvPr id="111" name="Freihand 110">
                  <a:extLst>
                    <a:ext uri="{FF2B5EF4-FFF2-40B4-BE49-F238E27FC236}">
                      <a16:creationId xmlns:a16="http://schemas.microsoft.com/office/drawing/2014/main" id="{56E54553-A0ED-40D2-9DC8-4D10BEA6FC16}"/>
                    </a:ext>
                  </a:extLst>
                </p:cNvPr>
                <p:cNvPicPr/>
                <p:nvPr/>
              </p:nvPicPr>
              <p:blipFill>
                <a:blip r:embed="rId292"/>
                <a:stretch>
                  <a:fillRect/>
                </a:stretch>
              </p:blipFill>
              <p:spPr>
                <a:xfrm>
                  <a:off x="3164147" y="5139427"/>
                  <a:ext cx="29196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293">
              <p14:nvContentPartPr>
                <p14:cNvPr id="112" name="Freihand 111">
                  <a:extLst>
                    <a:ext uri="{FF2B5EF4-FFF2-40B4-BE49-F238E27FC236}">
                      <a16:creationId xmlns:a16="http://schemas.microsoft.com/office/drawing/2014/main" id="{85895B90-C34B-4A15-811F-6CAC03549B51}"/>
                    </a:ext>
                  </a:extLst>
                </p14:cNvPr>
                <p14:cNvContentPartPr/>
                <p14:nvPr/>
              </p14:nvContentPartPr>
              <p14:xfrm>
                <a:off x="3470147" y="5098747"/>
                <a:ext cx="23760" cy="1080"/>
              </p14:xfrm>
            </p:contentPart>
          </mc:Choice>
          <mc:Fallback>
            <p:pic>
              <p:nvPicPr>
                <p:cNvPr id="112" name="Freihand 111">
                  <a:extLst>
                    <a:ext uri="{FF2B5EF4-FFF2-40B4-BE49-F238E27FC236}">
                      <a16:creationId xmlns:a16="http://schemas.microsoft.com/office/drawing/2014/main" id="{85895B90-C34B-4A15-811F-6CAC03549B51}"/>
                    </a:ext>
                  </a:extLst>
                </p:cNvPr>
                <p:cNvPicPr/>
                <p:nvPr/>
              </p:nvPicPr>
              <p:blipFill>
                <a:blip r:embed="rId268"/>
                <a:stretch>
                  <a:fillRect/>
                </a:stretch>
              </p:blipFill>
              <p:spPr>
                <a:xfrm>
                  <a:off x="3465827" y="5094427"/>
                  <a:ext cx="3240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294">
              <p14:nvContentPartPr>
                <p14:cNvPr id="113" name="Freihand 112">
                  <a:extLst>
                    <a:ext uri="{FF2B5EF4-FFF2-40B4-BE49-F238E27FC236}">
                      <a16:creationId xmlns:a16="http://schemas.microsoft.com/office/drawing/2014/main" id="{A4325623-1AE8-4B85-9F56-86B91D455673}"/>
                    </a:ext>
                  </a:extLst>
                </p14:cNvPr>
                <p14:cNvContentPartPr/>
                <p14:nvPr/>
              </p14:nvContentPartPr>
              <p14:xfrm>
                <a:off x="3551147" y="5146627"/>
                <a:ext cx="92880" cy="209880"/>
              </p14:xfrm>
            </p:contentPart>
          </mc:Choice>
          <mc:Fallback>
            <p:pic>
              <p:nvPicPr>
                <p:cNvPr id="113" name="Freihand 112">
                  <a:extLst>
                    <a:ext uri="{FF2B5EF4-FFF2-40B4-BE49-F238E27FC236}">
                      <a16:creationId xmlns:a16="http://schemas.microsoft.com/office/drawing/2014/main" id="{A4325623-1AE8-4B85-9F56-86B91D455673}"/>
                    </a:ext>
                  </a:extLst>
                </p:cNvPr>
                <p:cNvPicPr/>
                <p:nvPr/>
              </p:nvPicPr>
              <p:blipFill>
                <a:blip r:embed="rId295"/>
                <a:stretch>
                  <a:fillRect/>
                </a:stretch>
              </p:blipFill>
              <p:spPr>
                <a:xfrm>
                  <a:off x="3546827" y="5142307"/>
                  <a:ext cx="10152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296">
              <p14:nvContentPartPr>
                <p14:cNvPr id="121" name="Freihand 120">
                  <a:extLst>
                    <a:ext uri="{FF2B5EF4-FFF2-40B4-BE49-F238E27FC236}">
                      <a16:creationId xmlns:a16="http://schemas.microsoft.com/office/drawing/2014/main" id="{F85AA7D2-5A61-45FF-B5DD-3F0F8042F5A4}"/>
                    </a:ext>
                  </a:extLst>
                </p14:cNvPr>
                <p14:cNvContentPartPr/>
                <p14:nvPr/>
              </p14:nvContentPartPr>
              <p14:xfrm>
                <a:off x="300707" y="5587267"/>
                <a:ext cx="261360" cy="308160"/>
              </p14:xfrm>
            </p:contentPart>
          </mc:Choice>
          <mc:Fallback>
            <p:pic>
              <p:nvPicPr>
                <p:cNvPr id="121" name="Freihand 120">
                  <a:extLst>
                    <a:ext uri="{FF2B5EF4-FFF2-40B4-BE49-F238E27FC236}">
                      <a16:creationId xmlns:a16="http://schemas.microsoft.com/office/drawing/2014/main" id="{F85AA7D2-5A61-45FF-B5DD-3F0F8042F5A4}"/>
                    </a:ext>
                  </a:extLst>
                </p:cNvPr>
                <p:cNvPicPr/>
                <p:nvPr/>
              </p:nvPicPr>
              <p:blipFill>
                <a:blip r:embed="rId297"/>
                <a:stretch>
                  <a:fillRect/>
                </a:stretch>
              </p:blipFill>
              <p:spPr>
                <a:xfrm>
                  <a:off x="296387" y="5582947"/>
                  <a:ext cx="270000" cy="316800"/>
                </a:xfrm>
                <a:prstGeom prst="rect">
                  <a:avLst/>
                </a:prstGeom>
              </p:spPr>
            </p:pic>
          </mc:Fallback>
        </mc:AlternateContent>
        <mc:AlternateContent xmlns:mc="http://schemas.openxmlformats.org/markup-compatibility/2006">
          <mc:Choice xmlns:p14="http://schemas.microsoft.com/office/powerpoint/2010/main" Requires="p14">
            <p:contentPart p14:bwMode="auto" r:id="rId298">
              <p14:nvContentPartPr>
                <p14:cNvPr id="122" name="Freihand 121">
                  <a:extLst>
                    <a:ext uri="{FF2B5EF4-FFF2-40B4-BE49-F238E27FC236}">
                      <a16:creationId xmlns:a16="http://schemas.microsoft.com/office/drawing/2014/main" id="{833CF675-E0D9-4F87-84AE-F5C5E3BC1609}"/>
                    </a:ext>
                  </a:extLst>
                </p14:cNvPr>
                <p14:cNvContentPartPr/>
                <p14:nvPr/>
              </p14:nvContentPartPr>
              <p14:xfrm>
                <a:off x="723707" y="5539027"/>
                <a:ext cx="114120" cy="382680"/>
              </p14:xfrm>
            </p:contentPart>
          </mc:Choice>
          <mc:Fallback>
            <p:pic>
              <p:nvPicPr>
                <p:cNvPr id="122" name="Freihand 121">
                  <a:extLst>
                    <a:ext uri="{FF2B5EF4-FFF2-40B4-BE49-F238E27FC236}">
                      <a16:creationId xmlns:a16="http://schemas.microsoft.com/office/drawing/2014/main" id="{833CF675-E0D9-4F87-84AE-F5C5E3BC1609}"/>
                    </a:ext>
                  </a:extLst>
                </p:cNvPr>
                <p:cNvPicPr/>
                <p:nvPr/>
              </p:nvPicPr>
              <p:blipFill>
                <a:blip r:embed="rId299"/>
                <a:stretch>
                  <a:fillRect/>
                </a:stretch>
              </p:blipFill>
              <p:spPr>
                <a:xfrm>
                  <a:off x="719387" y="5534707"/>
                  <a:ext cx="122760" cy="391320"/>
                </a:xfrm>
                <a:prstGeom prst="rect">
                  <a:avLst/>
                </a:prstGeom>
              </p:spPr>
            </p:pic>
          </mc:Fallback>
        </mc:AlternateContent>
        <mc:AlternateContent xmlns:mc="http://schemas.openxmlformats.org/markup-compatibility/2006">
          <mc:Choice xmlns:p14="http://schemas.microsoft.com/office/powerpoint/2010/main" Requires="p14">
            <p:contentPart p14:bwMode="auto" r:id="rId300">
              <p14:nvContentPartPr>
                <p14:cNvPr id="124" name="Freihand 123">
                  <a:extLst>
                    <a:ext uri="{FF2B5EF4-FFF2-40B4-BE49-F238E27FC236}">
                      <a16:creationId xmlns:a16="http://schemas.microsoft.com/office/drawing/2014/main" id="{14759627-AA1A-4668-A2A0-A94C978B458E}"/>
                    </a:ext>
                  </a:extLst>
                </p14:cNvPr>
                <p14:cNvContentPartPr/>
                <p14:nvPr/>
              </p14:nvContentPartPr>
              <p14:xfrm>
                <a:off x="988667" y="5625787"/>
                <a:ext cx="165240" cy="167760"/>
              </p14:xfrm>
            </p:contentPart>
          </mc:Choice>
          <mc:Fallback>
            <p:pic>
              <p:nvPicPr>
                <p:cNvPr id="124" name="Freihand 123">
                  <a:extLst>
                    <a:ext uri="{FF2B5EF4-FFF2-40B4-BE49-F238E27FC236}">
                      <a16:creationId xmlns:a16="http://schemas.microsoft.com/office/drawing/2014/main" id="{14759627-AA1A-4668-A2A0-A94C978B458E}"/>
                    </a:ext>
                  </a:extLst>
                </p:cNvPr>
                <p:cNvPicPr/>
                <p:nvPr/>
              </p:nvPicPr>
              <p:blipFill>
                <a:blip r:embed="rId301"/>
                <a:stretch>
                  <a:fillRect/>
                </a:stretch>
              </p:blipFill>
              <p:spPr>
                <a:xfrm>
                  <a:off x="984347" y="5621467"/>
                  <a:ext cx="173880" cy="176400"/>
                </a:xfrm>
                <a:prstGeom prst="rect">
                  <a:avLst/>
                </a:prstGeom>
              </p:spPr>
            </p:pic>
          </mc:Fallback>
        </mc:AlternateContent>
        <mc:AlternateContent xmlns:mc="http://schemas.openxmlformats.org/markup-compatibility/2006">
          <mc:Choice xmlns:p14="http://schemas.microsoft.com/office/powerpoint/2010/main" Requires="p14">
            <p:contentPart p14:bwMode="auto" r:id="rId302">
              <p14:nvContentPartPr>
                <p14:cNvPr id="125" name="Freihand 124">
                  <a:extLst>
                    <a:ext uri="{FF2B5EF4-FFF2-40B4-BE49-F238E27FC236}">
                      <a16:creationId xmlns:a16="http://schemas.microsoft.com/office/drawing/2014/main" id="{C46AE960-816D-4C71-8AD1-BB46C1823CAB}"/>
                    </a:ext>
                  </a:extLst>
                </p14:cNvPr>
                <p14:cNvContentPartPr/>
                <p14:nvPr/>
              </p14:nvContentPartPr>
              <p14:xfrm>
                <a:off x="1433987" y="5505907"/>
                <a:ext cx="160560" cy="170640"/>
              </p14:xfrm>
            </p:contentPart>
          </mc:Choice>
          <mc:Fallback>
            <p:pic>
              <p:nvPicPr>
                <p:cNvPr id="125" name="Freihand 124">
                  <a:extLst>
                    <a:ext uri="{FF2B5EF4-FFF2-40B4-BE49-F238E27FC236}">
                      <a16:creationId xmlns:a16="http://schemas.microsoft.com/office/drawing/2014/main" id="{C46AE960-816D-4C71-8AD1-BB46C1823CAB}"/>
                    </a:ext>
                  </a:extLst>
                </p:cNvPr>
                <p:cNvPicPr/>
                <p:nvPr/>
              </p:nvPicPr>
              <p:blipFill>
                <a:blip r:embed="rId303"/>
                <a:stretch>
                  <a:fillRect/>
                </a:stretch>
              </p:blipFill>
              <p:spPr>
                <a:xfrm>
                  <a:off x="1429667" y="5501587"/>
                  <a:ext cx="169200" cy="179280"/>
                </a:xfrm>
                <a:prstGeom prst="rect">
                  <a:avLst/>
                </a:prstGeom>
              </p:spPr>
            </p:pic>
          </mc:Fallback>
        </mc:AlternateContent>
        <mc:AlternateContent xmlns:mc="http://schemas.openxmlformats.org/markup-compatibility/2006">
          <mc:Choice xmlns:p14="http://schemas.microsoft.com/office/powerpoint/2010/main" Requires="p14">
            <p:contentPart p14:bwMode="auto" r:id="rId304">
              <p14:nvContentPartPr>
                <p14:cNvPr id="126" name="Freihand 125">
                  <a:extLst>
                    <a:ext uri="{FF2B5EF4-FFF2-40B4-BE49-F238E27FC236}">
                      <a16:creationId xmlns:a16="http://schemas.microsoft.com/office/drawing/2014/main" id="{B3021647-52ED-4343-918C-85E02F1C5A26}"/>
                    </a:ext>
                  </a:extLst>
                </p14:cNvPr>
                <p14:cNvContentPartPr/>
                <p14:nvPr/>
              </p14:nvContentPartPr>
              <p14:xfrm>
                <a:off x="1694267" y="5515987"/>
                <a:ext cx="39960" cy="107280"/>
              </p14:xfrm>
            </p:contentPart>
          </mc:Choice>
          <mc:Fallback>
            <p:pic>
              <p:nvPicPr>
                <p:cNvPr id="126" name="Freihand 125">
                  <a:extLst>
                    <a:ext uri="{FF2B5EF4-FFF2-40B4-BE49-F238E27FC236}">
                      <a16:creationId xmlns:a16="http://schemas.microsoft.com/office/drawing/2014/main" id="{B3021647-52ED-4343-918C-85E02F1C5A26}"/>
                    </a:ext>
                  </a:extLst>
                </p:cNvPr>
                <p:cNvPicPr/>
                <p:nvPr/>
              </p:nvPicPr>
              <p:blipFill>
                <a:blip r:embed="rId305"/>
                <a:stretch>
                  <a:fillRect/>
                </a:stretch>
              </p:blipFill>
              <p:spPr>
                <a:xfrm>
                  <a:off x="1689947" y="5511667"/>
                  <a:ext cx="48600" cy="115920"/>
                </a:xfrm>
                <a:prstGeom prst="rect">
                  <a:avLst/>
                </a:prstGeom>
              </p:spPr>
            </p:pic>
          </mc:Fallback>
        </mc:AlternateContent>
        <mc:AlternateContent xmlns:mc="http://schemas.openxmlformats.org/markup-compatibility/2006">
          <mc:Choice xmlns:p14="http://schemas.microsoft.com/office/powerpoint/2010/main" Requires="p14">
            <p:contentPart p14:bwMode="auto" r:id="rId306">
              <p14:nvContentPartPr>
                <p14:cNvPr id="127" name="Freihand 126">
                  <a:extLst>
                    <a:ext uri="{FF2B5EF4-FFF2-40B4-BE49-F238E27FC236}">
                      <a16:creationId xmlns:a16="http://schemas.microsoft.com/office/drawing/2014/main" id="{43FE86FB-F6BB-4BCA-85F9-5C38DF582DE4}"/>
                    </a:ext>
                  </a:extLst>
                </p14:cNvPr>
                <p14:cNvContentPartPr/>
                <p14:nvPr/>
              </p14:nvContentPartPr>
              <p14:xfrm>
                <a:off x="1649267" y="5484667"/>
                <a:ext cx="133560" cy="148320"/>
              </p14:xfrm>
            </p:contentPart>
          </mc:Choice>
          <mc:Fallback>
            <p:pic>
              <p:nvPicPr>
                <p:cNvPr id="127" name="Freihand 126">
                  <a:extLst>
                    <a:ext uri="{FF2B5EF4-FFF2-40B4-BE49-F238E27FC236}">
                      <a16:creationId xmlns:a16="http://schemas.microsoft.com/office/drawing/2014/main" id="{43FE86FB-F6BB-4BCA-85F9-5C38DF582DE4}"/>
                    </a:ext>
                  </a:extLst>
                </p:cNvPr>
                <p:cNvPicPr/>
                <p:nvPr/>
              </p:nvPicPr>
              <p:blipFill>
                <a:blip r:embed="rId307"/>
                <a:stretch>
                  <a:fillRect/>
                </a:stretch>
              </p:blipFill>
              <p:spPr>
                <a:xfrm>
                  <a:off x="1644947" y="5480347"/>
                  <a:ext cx="14220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308">
              <p14:nvContentPartPr>
                <p14:cNvPr id="128" name="Freihand 127">
                  <a:extLst>
                    <a:ext uri="{FF2B5EF4-FFF2-40B4-BE49-F238E27FC236}">
                      <a16:creationId xmlns:a16="http://schemas.microsoft.com/office/drawing/2014/main" id="{882C6136-B580-406D-95CE-E984D6F38A5F}"/>
                    </a:ext>
                  </a:extLst>
                </p14:cNvPr>
                <p14:cNvContentPartPr/>
                <p14:nvPr/>
              </p14:nvContentPartPr>
              <p14:xfrm>
                <a:off x="1860947" y="5500147"/>
                <a:ext cx="31320" cy="126720"/>
              </p14:xfrm>
            </p:contentPart>
          </mc:Choice>
          <mc:Fallback>
            <p:pic>
              <p:nvPicPr>
                <p:cNvPr id="128" name="Freihand 127">
                  <a:extLst>
                    <a:ext uri="{FF2B5EF4-FFF2-40B4-BE49-F238E27FC236}">
                      <a16:creationId xmlns:a16="http://schemas.microsoft.com/office/drawing/2014/main" id="{882C6136-B580-406D-95CE-E984D6F38A5F}"/>
                    </a:ext>
                  </a:extLst>
                </p:cNvPr>
                <p:cNvPicPr/>
                <p:nvPr/>
              </p:nvPicPr>
              <p:blipFill>
                <a:blip r:embed="rId309"/>
                <a:stretch>
                  <a:fillRect/>
                </a:stretch>
              </p:blipFill>
              <p:spPr>
                <a:xfrm>
                  <a:off x="1856627" y="5495827"/>
                  <a:ext cx="39960" cy="135360"/>
                </a:xfrm>
                <a:prstGeom prst="rect">
                  <a:avLst/>
                </a:prstGeom>
              </p:spPr>
            </p:pic>
          </mc:Fallback>
        </mc:AlternateContent>
        <mc:AlternateContent xmlns:mc="http://schemas.openxmlformats.org/markup-compatibility/2006">
          <mc:Choice xmlns:p14="http://schemas.microsoft.com/office/powerpoint/2010/main" Requires="p14">
            <p:contentPart p14:bwMode="auto" r:id="rId310">
              <p14:nvContentPartPr>
                <p14:cNvPr id="129" name="Freihand 128">
                  <a:extLst>
                    <a:ext uri="{FF2B5EF4-FFF2-40B4-BE49-F238E27FC236}">
                      <a16:creationId xmlns:a16="http://schemas.microsoft.com/office/drawing/2014/main" id="{909F5DEF-AB3F-4C1A-B33B-A2C602E4AE29}"/>
                    </a:ext>
                  </a:extLst>
                </p14:cNvPr>
                <p14:cNvContentPartPr/>
                <p14:nvPr/>
              </p14:nvContentPartPr>
              <p14:xfrm>
                <a:off x="1817387" y="5463067"/>
                <a:ext cx="195120" cy="205920"/>
              </p14:xfrm>
            </p:contentPart>
          </mc:Choice>
          <mc:Fallback>
            <p:pic>
              <p:nvPicPr>
                <p:cNvPr id="129" name="Freihand 128">
                  <a:extLst>
                    <a:ext uri="{FF2B5EF4-FFF2-40B4-BE49-F238E27FC236}">
                      <a16:creationId xmlns:a16="http://schemas.microsoft.com/office/drawing/2014/main" id="{909F5DEF-AB3F-4C1A-B33B-A2C602E4AE29}"/>
                    </a:ext>
                  </a:extLst>
                </p:cNvPr>
                <p:cNvPicPr/>
                <p:nvPr/>
              </p:nvPicPr>
              <p:blipFill>
                <a:blip r:embed="rId311"/>
                <a:stretch>
                  <a:fillRect/>
                </a:stretch>
              </p:blipFill>
              <p:spPr>
                <a:xfrm>
                  <a:off x="1813067" y="5458747"/>
                  <a:ext cx="203760" cy="214560"/>
                </a:xfrm>
                <a:prstGeom prst="rect">
                  <a:avLst/>
                </a:prstGeom>
              </p:spPr>
            </p:pic>
          </mc:Fallback>
        </mc:AlternateContent>
        <mc:AlternateContent xmlns:mc="http://schemas.openxmlformats.org/markup-compatibility/2006">
          <mc:Choice xmlns:p14="http://schemas.microsoft.com/office/powerpoint/2010/main" Requires="p14">
            <p:contentPart p14:bwMode="auto" r:id="rId312">
              <p14:nvContentPartPr>
                <p14:cNvPr id="130" name="Freihand 129">
                  <a:extLst>
                    <a:ext uri="{FF2B5EF4-FFF2-40B4-BE49-F238E27FC236}">
                      <a16:creationId xmlns:a16="http://schemas.microsoft.com/office/drawing/2014/main" id="{2B95065E-11CF-4F13-8768-38CF448FFDF7}"/>
                    </a:ext>
                  </a:extLst>
                </p14:cNvPr>
                <p14:cNvContentPartPr/>
                <p14:nvPr/>
              </p14:nvContentPartPr>
              <p14:xfrm>
                <a:off x="1958507" y="5566027"/>
                <a:ext cx="63000" cy="125280"/>
              </p14:xfrm>
            </p:contentPart>
          </mc:Choice>
          <mc:Fallback>
            <p:pic>
              <p:nvPicPr>
                <p:cNvPr id="130" name="Freihand 129">
                  <a:extLst>
                    <a:ext uri="{FF2B5EF4-FFF2-40B4-BE49-F238E27FC236}">
                      <a16:creationId xmlns:a16="http://schemas.microsoft.com/office/drawing/2014/main" id="{2B95065E-11CF-4F13-8768-38CF448FFDF7}"/>
                    </a:ext>
                  </a:extLst>
                </p:cNvPr>
                <p:cNvPicPr/>
                <p:nvPr/>
              </p:nvPicPr>
              <p:blipFill>
                <a:blip r:embed="rId313"/>
                <a:stretch>
                  <a:fillRect/>
                </a:stretch>
              </p:blipFill>
              <p:spPr>
                <a:xfrm>
                  <a:off x="1954187" y="5561707"/>
                  <a:ext cx="71640" cy="133920"/>
                </a:xfrm>
                <a:prstGeom prst="rect">
                  <a:avLst/>
                </a:prstGeom>
              </p:spPr>
            </p:pic>
          </mc:Fallback>
        </mc:AlternateContent>
        <mc:AlternateContent xmlns:mc="http://schemas.openxmlformats.org/markup-compatibility/2006">
          <mc:Choice xmlns:p14="http://schemas.microsoft.com/office/powerpoint/2010/main" Requires="p14">
            <p:contentPart p14:bwMode="auto" r:id="rId314">
              <p14:nvContentPartPr>
                <p14:cNvPr id="131" name="Freihand 130">
                  <a:extLst>
                    <a:ext uri="{FF2B5EF4-FFF2-40B4-BE49-F238E27FC236}">
                      <a16:creationId xmlns:a16="http://schemas.microsoft.com/office/drawing/2014/main" id="{5DF80A57-1171-4066-ABC2-AC9CC1A0E88E}"/>
                    </a:ext>
                  </a:extLst>
                </p14:cNvPr>
                <p14:cNvContentPartPr/>
                <p14:nvPr/>
              </p14:nvContentPartPr>
              <p14:xfrm>
                <a:off x="1992347" y="5397547"/>
                <a:ext cx="115920" cy="113760"/>
              </p14:xfrm>
            </p:contentPart>
          </mc:Choice>
          <mc:Fallback>
            <p:pic>
              <p:nvPicPr>
                <p:cNvPr id="131" name="Freihand 130">
                  <a:extLst>
                    <a:ext uri="{FF2B5EF4-FFF2-40B4-BE49-F238E27FC236}">
                      <a16:creationId xmlns:a16="http://schemas.microsoft.com/office/drawing/2014/main" id="{5DF80A57-1171-4066-ABC2-AC9CC1A0E88E}"/>
                    </a:ext>
                  </a:extLst>
                </p:cNvPr>
                <p:cNvPicPr/>
                <p:nvPr/>
              </p:nvPicPr>
              <p:blipFill>
                <a:blip r:embed="rId315"/>
                <a:stretch>
                  <a:fillRect/>
                </a:stretch>
              </p:blipFill>
              <p:spPr>
                <a:xfrm>
                  <a:off x="1988027" y="5393227"/>
                  <a:ext cx="1245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316">
              <p14:nvContentPartPr>
                <p14:cNvPr id="134" name="Freihand 133">
                  <a:extLst>
                    <a:ext uri="{FF2B5EF4-FFF2-40B4-BE49-F238E27FC236}">
                      <a16:creationId xmlns:a16="http://schemas.microsoft.com/office/drawing/2014/main" id="{25D6BFFB-4B66-403C-B193-E4B4BBC411B4}"/>
                    </a:ext>
                  </a:extLst>
                </p14:cNvPr>
                <p14:cNvContentPartPr/>
                <p14:nvPr/>
              </p14:nvContentPartPr>
              <p14:xfrm>
                <a:off x="2260187" y="5460187"/>
                <a:ext cx="158040" cy="230760"/>
              </p14:xfrm>
            </p:contentPart>
          </mc:Choice>
          <mc:Fallback>
            <p:pic>
              <p:nvPicPr>
                <p:cNvPr id="134" name="Freihand 133">
                  <a:extLst>
                    <a:ext uri="{FF2B5EF4-FFF2-40B4-BE49-F238E27FC236}">
                      <a16:creationId xmlns:a16="http://schemas.microsoft.com/office/drawing/2014/main" id="{25D6BFFB-4B66-403C-B193-E4B4BBC411B4}"/>
                    </a:ext>
                  </a:extLst>
                </p:cNvPr>
                <p:cNvPicPr/>
                <p:nvPr/>
              </p:nvPicPr>
              <p:blipFill>
                <a:blip r:embed="rId317"/>
                <a:stretch>
                  <a:fillRect/>
                </a:stretch>
              </p:blipFill>
              <p:spPr>
                <a:xfrm>
                  <a:off x="2255867" y="5455867"/>
                  <a:ext cx="166680" cy="239400"/>
                </a:xfrm>
                <a:prstGeom prst="rect">
                  <a:avLst/>
                </a:prstGeom>
              </p:spPr>
            </p:pic>
          </mc:Fallback>
        </mc:AlternateContent>
        <mc:AlternateContent xmlns:mc="http://schemas.openxmlformats.org/markup-compatibility/2006">
          <mc:Choice xmlns:p14="http://schemas.microsoft.com/office/powerpoint/2010/main" Requires="p14">
            <p:contentPart p14:bwMode="auto" r:id="rId318">
              <p14:nvContentPartPr>
                <p14:cNvPr id="135" name="Freihand 134">
                  <a:extLst>
                    <a:ext uri="{FF2B5EF4-FFF2-40B4-BE49-F238E27FC236}">
                      <a16:creationId xmlns:a16="http://schemas.microsoft.com/office/drawing/2014/main" id="{5B4C1047-FC91-4864-94BE-169C9803CF90}"/>
                    </a:ext>
                  </a:extLst>
                </p14:cNvPr>
                <p14:cNvContentPartPr/>
                <p14:nvPr/>
              </p14:nvContentPartPr>
              <p14:xfrm>
                <a:off x="2508587" y="5448667"/>
                <a:ext cx="45720" cy="175680"/>
              </p14:xfrm>
            </p:contentPart>
          </mc:Choice>
          <mc:Fallback>
            <p:pic>
              <p:nvPicPr>
                <p:cNvPr id="135" name="Freihand 134">
                  <a:extLst>
                    <a:ext uri="{FF2B5EF4-FFF2-40B4-BE49-F238E27FC236}">
                      <a16:creationId xmlns:a16="http://schemas.microsoft.com/office/drawing/2014/main" id="{5B4C1047-FC91-4864-94BE-169C9803CF90}"/>
                    </a:ext>
                  </a:extLst>
                </p:cNvPr>
                <p:cNvPicPr/>
                <p:nvPr/>
              </p:nvPicPr>
              <p:blipFill>
                <a:blip r:embed="rId319"/>
                <a:stretch>
                  <a:fillRect/>
                </a:stretch>
              </p:blipFill>
              <p:spPr>
                <a:xfrm>
                  <a:off x="2504267" y="5444347"/>
                  <a:ext cx="54360" cy="184320"/>
                </a:xfrm>
                <a:prstGeom prst="rect">
                  <a:avLst/>
                </a:prstGeom>
              </p:spPr>
            </p:pic>
          </mc:Fallback>
        </mc:AlternateContent>
        <mc:AlternateContent xmlns:mc="http://schemas.openxmlformats.org/markup-compatibility/2006">
          <mc:Choice xmlns:p14="http://schemas.microsoft.com/office/powerpoint/2010/main" Requires="p14">
            <p:contentPart p14:bwMode="auto" r:id="rId320">
              <p14:nvContentPartPr>
                <p14:cNvPr id="136" name="Freihand 135">
                  <a:extLst>
                    <a:ext uri="{FF2B5EF4-FFF2-40B4-BE49-F238E27FC236}">
                      <a16:creationId xmlns:a16="http://schemas.microsoft.com/office/drawing/2014/main" id="{8246F81A-9AA0-46B5-B763-33EEB36DAF3B}"/>
                    </a:ext>
                  </a:extLst>
                </p14:cNvPr>
                <p14:cNvContentPartPr/>
                <p14:nvPr/>
              </p14:nvContentPartPr>
              <p14:xfrm>
                <a:off x="2452427" y="5429587"/>
                <a:ext cx="174600" cy="80640"/>
              </p14:xfrm>
            </p:contentPart>
          </mc:Choice>
          <mc:Fallback>
            <p:pic>
              <p:nvPicPr>
                <p:cNvPr id="136" name="Freihand 135">
                  <a:extLst>
                    <a:ext uri="{FF2B5EF4-FFF2-40B4-BE49-F238E27FC236}">
                      <a16:creationId xmlns:a16="http://schemas.microsoft.com/office/drawing/2014/main" id="{8246F81A-9AA0-46B5-B763-33EEB36DAF3B}"/>
                    </a:ext>
                  </a:extLst>
                </p:cNvPr>
                <p:cNvPicPr/>
                <p:nvPr/>
              </p:nvPicPr>
              <p:blipFill>
                <a:blip r:embed="rId321"/>
                <a:stretch>
                  <a:fillRect/>
                </a:stretch>
              </p:blipFill>
              <p:spPr>
                <a:xfrm>
                  <a:off x="2448107" y="5425267"/>
                  <a:ext cx="183240" cy="89280"/>
                </a:xfrm>
                <a:prstGeom prst="rect">
                  <a:avLst/>
                </a:prstGeom>
              </p:spPr>
            </p:pic>
          </mc:Fallback>
        </mc:AlternateContent>
        <mc:AlternateContent xmlns:mc="http://schemas.openxmlformats.org/markup-compatibility/2006">
          <mc:Choice xmlns:p14="http://schemas.microsoft.com/office/powerpoint/2010/main" Requires="p14">
            <p:contentPart p14:bwMode="auto" r:id="rId322">
              <p14:nvContentPartPr>
                <p14:cNvPr id="137" name="Freihand 136">
                  <a:extLst>
                    <a:ext uri="{FF2B5EF4-FFF2-40B4-BE49-F238E27FC236}">
                      <a16:creationId xmlns:a16="http://schemas.microsoft.com/office/drawing/2014/main" id="{717F68F6-7FB7-4CF9-B8FE-18C9634314C3}"/>
                    </a:ext>
                  </a:extLst>
                </p14:cNvPr>
                <p14:cNvContentPartPr/>
                <p14:nvPr/>
              </p14:nvContentPartPr>
              <p14:xfrm>
                <a:off x="2693627" y="5429947"/>
                <a:ext cx="24480" cy="165960"/>
              </p14:xfrm>
            </p:contentPart>
          </mc:Choice>
          <mc:Fallback>
            <p:pic>
              <p:nvPicPr>
                <p:cNvPr id="137" name="Freihand 136">
                  <a:extLst>
                    <a:ext uri="{FF2B5EF4-FFF2-40B4-BE49-F238E27FC236}">
                      <a16:creationId xmlns:a16="http://schemas.microsoft.com/office/drawing/2014/main" id="{717F68F6-7FB7-4CF9-B8FE-18C9634314C3}"/>
                    </a:ext>
                  </a:extLst>
                </p:cNvPr>
                <p:cNvPicPr/>
                <p:nvPr/>
              </p:nvPicPr>
              <p:blipFill>
                <a:blip r:embed="rId323"/>
                <a:stretch>
                  <a:fillRect/>
                </a:stretch>
              </p:blipFill>
              <p:spPr>
                <a:xfrm>
                  <a:off x="2689307" y="5425627"/>
                  <a:ext cx="33120" cy="174600"/>
                </a:xfrm>
                <a:prstGeom prst="rect">
                  <a:avLst/>
                </a:prstGeom>
              </p:spPr>
            </p:pic>
          </mc:Fallback>
        </mc:AlternateContent>
        <mc:AlternateContent xmlns:mc="http://schemas.openxmlformats.org/markup-compatibility/2006">
          <mc:Choice xmlns:p14="http://schemas.microsoft.com/office/powerpoint/2010/main" Requires="p14">
            <p:contentPart p14:bwMode="auto" r:id="rId324">
              <p14:nvContentPartPr>
                <p14:cNvPr id="138" name="Freihand 137">
                  <a:extLst>
                    <a:ext uri="{FF2B5EF4-FFF2-40B4-BE49-F238E27FC236}">
                      <a16:creationId xmlns:a16="http://schemas.microsoft.com/office/drawing/2014/main" id="{53C6123F-F112-49B3-B407-320747708A37}"/>
                    </a:ext>
                  </a:extLst>
                </p14:cNvPr>
                <p14:cNvContentPartPr/>
                <p14:nvPr/>
              </p14:nvContentPartPr>
              <p14:xfrm>
                <a:off x="2627027" y="5395027"/>
                <a:ext cx="176760" cy="113040"/>
              </p14:xfrm>
            </p:contentPart>
          </mc:Choice>
          <mc:Fallback>
            <p:pic>
              <p:nvPicPr>
                <p:cNvPr id="138" name="Freihand 137">
                  <a:extLst>
                    <a:ext uri="{FF2B5EF4-FFF2-40B4-BE49-F238E27FC236}">
                      <a16:creationId xmlns:a16="http://schemas.microsoft.com/office/drawing/2014/main" id="{53C6123F-F112-49B3-B407-320747708A37}"/>
                    </a:ext>
                  </a:extLst>
                </p:cNvPr>
                <p:cNvPicPr/>
                <p:nvPr/>
              </p:nvPicPr>
              <p:blipFill>
                <a:blip r:embed="rId325"/>
                <a:stretch>
                  <a:fillRect/>
                </a:stretch>
              </p:blipFill>
              <p:spPr>
                <a:xfrm>
                  <a:off x="2622707" y="5390707"/>
                  <a:ext cx="18540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326">
              <p14:nvContentPartPr>
                <p14:cNvPr id="139" name="Freihand 138">
                  <a:extLst>
                    <a:ext uri="{FF2B5EF4-FFF2-40B4-BE49-F238E27FC236}">
                      <a16:creationId xmlns:a16="http://schemas.microsoft.com/office/drawing/2014/main" id="{EDC40F8A-EA35-433F-8978-26B2BDF0E4A9}"/>
                    </a:ext>
                  </a:extLst>
                </p14:cNvPr>
                <p14:cNvContentPartPr/>
                <p14:nvPr/>
              </p14:nvContentPartPr>
              <p14:xfrm>
                <a:off x="2783267" y="5547667"/>
                <a:ext cx="29520" cy="104040"/>
              </p14:xfrm>
            </p:contentPart>
          </mc:Choice>
          <mc:Fallback>
            <p:pic>
              <p:nvPicPr>
                <p:cNvPr id="139" name="Freihand 138">
                  <a:extLst>
                    <a:ext uri="{FF2B5EF4-FFF2-40B4-BE49-F238E27FC236}">
                      <a16:creationId xmlns:a16="http://schemas.microsoft.com/office/drawing/2014/main" id="{EDC40F8A-EA35-433F-8978-26B2BDF0E4A9}"/>
                    </a:ext>
                  </a:extLst>
                </p:cNvPr>
                <p:cNvPicPr/>
                <p:nvPr/>
              </p:nvPicPr>
              <p:blipFill>
                <a:blip r:embed="rId327"/>
                <a:stretch>
                  <a:fillRect/>
                </a:stretch>
              </p:blipFill>
              <p:spPr>
                <a:xfrm>
                  <a:off x="2778947" y="5543347"/>
                  <a:ext cx="381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328">
              <p14:nvContentPartPr>
                <p14:cNvPr id="140" name="Freihand 139">
                  <a:extLst>
                    <a:ext uri="{FF2B5EF4-FFF2-40B4-BE49-F238E27FC236}">
                      <a16:creationId xmlns:a16="http://schemas.microsoft.com/office/drawing/2014/main" id="{DC14082E-0641-4EA6-8AB5-65263E0DA27E}"/>
                    </a:ext>
                  </a:extLst>
                </p14:cNvPr>
                <p14:cNvContentPartPr/>
                <p14:nvPr/>
              </p14:nvContentPartPr>
              <p14:xfrm>
                <a:off x="2754467" y="5509147"/>
                <a:ext cx="103320" cy="172440"/>
              </p14:xfrm>
            </p:contentPart>
          </mc:Choice>
          <mc:Fallback>
            <p:pic>
              <p:nvPicPr>
                <p:cNvPr id="140" name="Freihand 139">
                  <a:extLst>
                    <a:ext uri="{FF2B5EF4-FFF2-40B4-BE49-F238E27FC236}">
                      <a16:creationId xmlns:a16="http://schemas.microsoft.com/office/drawing/2014/main" id="{DC14082E-0641-4EA6-8AB5-65263E0DA27E}"/>
                    </a:ext>
                  </a:extLst>
                </p:cNvPr>
                <p:cNvPicPr/>
                <p:nvPr/>
              </p:nvPicPr>
              <p:blipFill>
                <a:blip r:embed="rId329"/>
                <a:stretch>
                  <a:fillRect/>
                </a:stretch>
              </p:blipFill>
              <p:spPr>
                <a:xfrm>
                  <a:off x="2750147" y="5504827"/>
                  <a:ext cx="11196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330">
              <p14:nvContentPartPr>
                <p14:cNvPr id="141" name="Freihand 140">
                  <a:extLst>
                    <a:ext uri="{FF2B5EF4-FFF2-40B4-BE49-F238E27FC236}">
                      <a16:creationId xmlns:a16="http://schemas.microsoft.com/office/drawing/2014/main" id="{C6752769-7FBA-4BE3-AFC3-6891A46291CB}"/>
                    </a:ext>
                  </a:extLst>
                </p14:cNvPr>
                <p14:cNvContentPartPr/>
                <p14:nvPr/>
              </p14:nvContentPartPr>
              <p14:xfrm>
                <a:off x="2895587" y="5325907"/>
                <a:ext cx="131040" cy="244440"/>
              </p14:xfrm>
            </p:contentPart>
          </mc:Choice>
          <mc:Fallback>
            <p:pic>
              <p:nvPicPr>
                <p:cNvPr id="141" name="Freihand 140">
                  <a:extLst>
                    <a:ext uri="{FF2B5EF4-FFF2-40B4-BE49-F238E27FC236}">
                      <a16:creationId xmlns:a16="http://schemas.microsoft.com/office/drawing/2014/main" id="{C6752769-7FBA-4BE3-AFC3-6891A46291CB}"/>
                    </a:ext>
                  </a:extLst>
                </p:cNvPr>
                <p:cNvPicPr/>
                <p:nvPr/>
              </p:nvPicPr>
              <p:blipFill>
                <a:blip r:embed="rId331"/>
                <a:stretch>
                  <a:fillRect/>
                </a:stretch>
              </p:blipFill>
              <p:spPr>
                <a:xfrm>
                  <a:off x="2891267" y="5321587"/>
                  <a:ext cx="139680" cy="253080"/>
                </a:xfrm>
                <a:prstGeom prst="rect">
                  <a:avLst/>
                </a:prstGeom>
              </p:spPr>
            </p:pic>
          </mc:Fallback>
        </mc:AlternateContent>
        <mc:AlternateContent xmlns:mc="http://schemas.openxmlformats.org/markup-compatibility/2006">
          <mc:Choice xmlns:p14="http://schemas.microsoft.com/office/powerpoint/2010/main" Requires="p14">
            <p:contentPart p14:bwMode="auto" r:id="rId332">
              <p14:nvContentPartPr>
                <p14:cNvPr id="142" name="Freihand 141">
                  <a:extLst>
                    <a:ext uri="{FF2B5EF4-FFF2-40B4-BE49-F238E27FC236}">
                      <a16:creationId xmlns:a16="http://schemas.microsoft.com/office/drawing/2014/main" id="{2715295B-15AE-414E-820B-6CA31BD593EA}"/>
                    </a:ext>
                  </a:extLst>
                </p14:cNvPr>
                <p14:cNvContentPartPr/>
                <p14:nvPr/>
              </p14:nvContentPartPr>
              <p14:xfrm>
                <a:off x="1469987" y="5732347"/>
                <a:ext cx="1558080" cy="71280"/>
              </p14:xfrm>
            </p:contentPart>
          </mc:Choice>
          <mc:Fallback>
            <p:pic>
              <p:nvPicPr>
                <p:cNvPr id="142" name="Freihand 141">
                  <a:extLst>
                    <a:ext uri="{FF2B5EF4-FFF2-40B4-BE49-F238E27FC236}">
                      <a16:creationId xmlns:a16="http://schemas.microsoft.com/office/drawing/2014/main" id="{2715295B-15AE-414E-820B-6CA31BD593EA}"/>
                    </a:ext>
                  </a:extLst>
                </p:cNvPr>
                <p:cNvPicPr/>
                <p:nvPr/>
              </p:nvPicPr>
              <p:blipFill>
                <a:blip r:embed="rId333"/>
                <a:stretch>
                  <a:fillRect/>
                </a:stretch>
              </p:blipFill>
              <p:spPr>
                <a:xfrm>
                  <a:off x="1465667" y="5728027"/>
                  <a:ext cx="1566720" cy="79920"/>
                </a:xfrm>
                <a:prstGeom prst="rect">
                  <a:avLst/>
                </a:prstGeom>
              </p:spPr>
            </p:pic>
          </mc:Fallback>
        </mc:AlternateContent>
        <mc:AlternateContent xmlns:mc="http://schemas.openxmlformats.org/markup-compatibility/2006">
          <mc:Choice xmlns:p14="http://schemas.microsoft.com/office/powerpoint/2010/main" Requires="p14">
            <p:contentPart p14:bwMode="auto" r:id="rId334">
              <p14:nvContentPartPr>
                <p14:cNvPr id="143" name="Freihand 142">
                  <a:extLst>
                    <a:ext uri="{FF2B5EF4-FFF2-40B4-BE49-F238E27FC236}">
                      <a16:creationId xmlns:a16="http://schemas.microsoft.com/office/drawing/2014/main" id="{16B497AE-5AC8-49A4-BA7F-B9A993510308}"/>
                    </a:ext>
                  </a:extLst>
                </p14:cNvPr>
                <p14:cNvContentPartPr/>
                <p14:nvPr/>
              </p14:nvContentPartPr>
              <p14:xfrm>
                <a:off x="2205107" y="5921347"/>
                <a:ext cx="720" cy="140040"/>
              </p14:xfrm>
            </p:contentPart>
          </mc:Choice>
          <mc:Fallback>
            <p:pic>
              <p:nvPicPr>
                <p:cNvPr id="143" name="Freihand 142">
                  <a:extLst>
                    <a:ext uri="{FF2B5EF4-FFF2-40B4-BE49-F238E27FC236}">
                      <a16:creationId xmlns:a16="http://schemas.microsoft.com/office/drawing/2014/main" id="{16B497AE-5AC8-49A4-BA7F-B9A993510308}"/>
                    </a:ext>
                  </a:extLst>
                </p:cNvPr>
                <p:cNvPicPr/>
                <p:nvPr/>
              </p:nvPicPr>
              <p:blipFill>
                <a:blip r:embed="rId335"/>
                <a:stretch>
                  <a:fillRect/>
                </a:stretch>
              </p:blipFill>
              <p:spPr>
                <a:xfrm>
                  <a:off x="2200787" y="5917027"/>
                  <a:ext cx="9360" cy="148680"/>
                </a:xfrm>
                <a:prstGeom prst="rect">
                  <a:avLst/>
                </a:prstGeom>
              </p:spPr>
            </p:pic>
          </mc:Fallback>
        </mc:AlternateContent>
        <mc:AlternateContent xmlns:mc="http://schemas.openxmlformats.org/markup-compatibility/2006">
          <mc:Choice xmlns:p14="http://schemas.microsoft.com/office/powerpoint/2010/main" Requires="p14">
            <p:contentPart p14:bwMode="auto" r:id="rId336">
              <p14:nvContentPartPr>
                <p14:cNvPr id="144" name="Freihand 143">
                  <a:extLst>
                    <a:ext uri="{FF2B5EF4-FFF2-40B4-BE49-F238E27FC236}">
                      <a16:creationId xmlns:a16="http://schemas.microsoft.com/office/drawing/2014/main" id="{6FE69D5B-2837-44DC-9A13-C06EF15BE2E0}"/>
                    </a:ext>
                  </a:extLst>
                </p14:cNvPr>
                <p14:cNvContentPartPr/>
                <p14:nvPr/>
              </p14:nvContentPartPr>
              <p14:xfrm>
                <a:off x="2054627" y="5914507"/>
                <a:ext cx="267840" cy="207000"/>
              </p14:xfrm>
            </p:contentPart>
          </mc:Choice>
          <mc:Fallback>
            <p:pic>
              <p:nvPicPr>
                <p:cNvPr id="144" name="Freihand 143">
                  <a:extLst>
                    <a:ext uri="{FF2B5EF4-FFF2-40B4-BE49-F238E27FC236}">
                      <a16:creationId xmlns:a16="http://schemas.microsoft.com/office/drawing/2014/main" id="{6FE69D5B-2837-44DC-9A13-C06EF15BE2E0}"/>
                    </a:ext>
                  </a:extLst>
                </p:cNvPr>
                <p:cNvPicPr/>
                <p:nvPr/>
              </p:nvPicPr>
              <p:blipFill>
                <a:blip r:embed="rId337"/>
                <a:stretch>
                  <a:fillRect/>
                </a:stretch>
              </p:blipFill>
              <p:spPr>
                <a:xfrm>
                  <a:off x="2050307" y="5910187"/>
                  <a:ext cx="27648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338">
              <p14:nvContentPartPr>
                <p14:cNvPr id="147" name="Freihand 146">
                  <a:extLst>
                    <a:ext uri="{FF2B5EF4-FFF2-40B4-BE49-F238E27FC236}">
                      <a16:creationId xmlns:a16="http://schemas.microsoft.com/office/drawing/2014/main" id="{1ED80BD2-CAC8-49B6-9461-93768131939C}"/>
                    </a:ext>
                  </a:extLst>
                </p14:cNvPr>
                <p14:cNvContentPartPr/>
                <p14:nvPr/>
              </p14:nvContentPartPr>
              <p14:xfrm>
                <a:off x="2344427" y="5807227"/>
                <a:ext cx="125280" cy="189360"/>
              </p14:xfrm>
            </p:contentPart>
          </mc:Choice>
          <mc:Fallback>
            <p:pic>
              <p:nvPicPr>
                <p:cNvPr id="147" name="Freihand 146">
                  <a:extLst>
                    <a:ext uri="{FF2B5EF4-FFF2-40B4-BE49-F238E27FC236}">
                      <a16:creationId xmlns:a16="http://schemas.microsoft.com/office/drawing/2014/main" id="{1ED80BD2-CAC8-49B6-9461-93768131939C}"/>
                    </a:ext>
                  </a:extLst>
                </p:cNvPr>
                <p:cNvPicPr/>
                <p:nvPr/>
              </p:nvPicPr>
              <p:blipFill>
                <a:blip r:embed="rId339"/>
                <a:stretch>
                  <a:fillRect/>
                </a:stretch>
              </p:blipFill>
              <p:spPr>
                <a:xfrm>
                  <a:off x="2340107" y="5802907"/>
                  <a:ext cx="133920" cy="198000"/>
                </a:xfrm>
                <a:prstGeom prst="rect">
                  <a:avLst/>
                </a:prstGeom>
              </p:spPr>
            </p:pic>
          </mc:Fallback>
        </mc:AlternateContent>
        <mc:AlternateContent xmlns:mc="http://schemas.openxmlformats.org/markup-compatibility/2006">
          <mc:Choice xmlns:p14="http://schemas.microsoft.com/office/powerpoint/2010/main" Requires="p14">
            <p:contentPart p14:bwMode="auto" r:id="rId340">
              <p14:nvContentPartPr>
                <p14:cNvPr id="148" name="Freihand 147">
                  <a:extLst>
                    <a:ext uri="{FF2B5EF4-FFF2-40B4-BE49-F238E27FC236}">
                      <a16:creationId xmlns:a16="http://schemas.microsoft.com/office/drawing/2014/main" id="{79F6EC5D-8647-4BB1-AA79-8DAA1C28CB77}"/>
                    </a:ext>
                  </a:extLst>
                </p14:cNvPr>
                <p14:cNvContentPartPr/>
                <p14:nvPr/>
              </p14:nvContentPartPr>
              <p14:xfrm>
                <a:off x="2922587" y="5455867"/>
                <a:ext cx="308520" cy="711720"/>
              </p14:xfrm>
            </p:contentPart>
          </mc:Choice>
          <mc:Fallback>
            <p:pic>
              <p:nvPicPr>
                <p:cNvPr id="148" name="Freihand 147">
                  <a:extLst>
                    <a:ext uri="{FF2B5EF4-FFF2-40B4-BE49-F238E27FC236}">
                      <a16:creationId xmlns:a16="http://schemas.microsoft.com/office/drawing/2014/main" id="{79F6EC5D-8647-4BB1-AA79-8DAA1C28CB77}"/>
                    </a:ext>
                  </a:extLst>
                </p:cNvPr>
                <p:cNvPicPr/>
                <p:nvPr/>
              </p:nvPicPr>
              <p:blipFill>
                <a:blip r:embed="rId341"/>
                <a:stretch>
                  <a:fillRect/>
                </a:stretch>
              </p:blipFill>
              <p:spPr>
                <a:xfrm>
                  <a:off x="2918267" y="5451547"/>
                  <a:ext cx="317160" cy="720360"/>
                </a:xfrm>
                <a:prstGeom prst="rect">
                  <a:avLst/>
                </a:prstGeom>
              </p:spPr>
            </p:pic>
          </mc:Fallback>
        </mc:AlternateContent>
        <mc:AlternateContent xmlns:mc="http://schemas.openxmlformats.org/markup-compatibility/2006">
          <mc:Choice xmlns:p14="http://schemas.microsoft.com/office/powerpoint/2010/main" Requires="p14">
            <p:contentPart p14:bwMode="auto" r:id="rId342">
              <p14:nvContentPartPr>
                <p14:cNvPr id="150" name="Freihand 149">
                  <a:extLst>
                    <a:ext uri="{FF2B5EF4-FFF2-40B4-BE49-F238E27FC236}">
                      <a16:creationId xmlns:a16="http://schemas.microsoft.com/office/drawing/2014/main" id="{1F18D226-28B6-471C-B7C4-BEE4E55561AB}"/>
                    </a:ext>
                  </a:extLst>
                </p14:cNvPr>
                <p14:cNvContentPartPr/>
                <p14:nvPr/>
              </p14:nvContentPartPr>
              <p14:xfrm>
                <a:off x="3469067" y="5702467"/>
                <a:ext cx="216000" cy="16200"/>
              </p14:xfrm>
            </p:contentPart>
          </mc:Choice>
          <mc:Fallback>
            <p:pic>
              <p:nvPicPr>
                <p:cNvPr id="150" name="Freihand 149">
                  <a:extLst>
                    <a:ext uri="{FF2B5EF4-FFF2-40B4-BE49-F238E27FC236}">
                      <a16:creationId xmlns:a16="http://schemas.microsoft.com/office/drawing/2014/main" id="{1F18D226-28B6-471C-B7C4-BEE4E55561AB}"/>
                    </a:ext>
                  </a:extLst>
                </p:cNvPr>
                <p:cNvPicPr/>
                <p:nvPr/>
              </p:nvPicPr>
              <p:blipFill>
                <a:blip r:embed="rId343"/>
                <a:stretch>
                  <a:fillRect/>
                </a:stretch>
              </p:blipFill>
              <p:spPr>
                <a:xfrm>
                  <a:off x="3464747" y="5698147"/>
                  <a:ext cx="22464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344">
              <p14:nvContentPartPr>
                <p14:cNvPr id="151" name="Freihand 150">
                  <a:extLst>
                    <a:ext uri="{FF2B5EF4-FFF2-40B4-BE49-F238E27FC236}">
                      <a16:creationId xmlns:a16="http://schemas.microsoft.com/office/drawing/2014/main" id="{E8759E32-CF96-4222-89E6-6C5482CF8638}"/>
                    </a:ext>
                  </a:extLst>
                </p14:cNvPr>
                <p14:cNvContentPartPr/>
                <p14:nvPr/>
              </p14:nvContentPartPr>
              <p14:xfrm>
                <a:off x="3487067" y="5773747"/>
                <a:ext cx="191520" cy="12600"/>
              </p14:xfrm>
            </p:contentPart>
          </mc:Choice>
          <mc:Fallback>
            <p:pic>
              <p:nvPicPr>
                <p:cNvPr id="151" name="Freihand 150">
                  <a:extLst>
                    <a:ext uri="{FF2B5EF4-FFF2-40B4-BE49-F238E27FC236}">
                      <a16:creationId xmlns:a16="http://schemas.microsoft.com/office/drawing/2014/main" id="{E8759E32-CF96-4222-89E6-6C5482CF8638}"/>
                    </a:ext>
                  </a:extLst>
                </p:cNvPr>
                <p:cNvPicPr/>
                <p:nvPr/>
              </p:nvPicPr>
              <p:blipFill>
                <a:blip r:embed="rId345"/>
                <a:stretch>
                  <a:fillRect/>
                </a:stretch>
              </p:blipFill>
              <p:spPr>
                <a:xfrm>
                  <a:off x="3482747" y="5769427"/>
                  <a:ext cx="200160" cy="21240"/>
                </a:xfrm>
                <a:prstGeom prst="rect">
                  <a:avLst/>
                </a:prstGeom>
              </p:spPr>
            </p:pic>
          </mc:Fallback>
        </mc:AlternateContent>
        <mc:AlternateContent xmlns:mc="http://schemas.openxmlformats.org/markup-compatibility/2006">
          <mc:Choice xmlns:p14="http://schemas.microsoft.com/office/powerpoint/2010/main" Requires="p14">
            <p:contentPart p14:bwMode="auto" r:id="rId346">
              <p14:nvContentPartPr>
                <p14:cNvPr id="208" name="Freihand 207">
                  <a:extLst>
                    <a:ext uri="{FF2B5EF4-FFF2-40B4-BE49-F238E27FC236}">
                      <a16:creationId xmlns:a16="http://schemas.microsoft.com/office/drawing/2014/main" id="{2A650AE3-0EC2-4946-98F5-34D433615E19}"/>
                    </a:ext>
                  </a:extLst>
                </p14:cNvPr>
                <p14:cNvContentPartPr/>
                <p14:nvPr/>
              </p14:nvContentPartPr>
              <p14:xfrm>
                <a:off x="3907187" y="5555587"/>
                <a:ext cx="254520" cy="221760"/>
              </p14:xfrm>
            </p:contentPart>
          </mc:Choice>
          <mc:Fallback>
            <p:pic>
              <p:nvPicPr>
                <p:cNvPr id="208" name="Freihand 207">
                  <a:extLst>
                    <a:ext uri="{FF2B5EF4-FFF2-40B4-BE49-F238E27FC236}">
                      <a16:creationId xmlns:a16="http://schemas.microsoft.com/office/drawing/2014/main" id="{2A650AE3-0EC2-4946-98F5-34D433615E19}"/>
                    </a:ext>
                  </a:extLst>
                </p:cNvPr>
                <p:cNvPicPr/>
                <p:nvPr/>
              </p:nvPicPr>
              <p:blipFill>
                <a:blip r:embed="rId347"/>
                <a:stretch>
                  <a:fillRect/>
                </a:stretch>
              </p:blipFill>
              <p:spPr>
                <a:xfrm>
                  <a:off x="3902867" y="5551267"/>
                  <a:ext cx="263160" cy="230400"/>
                </a:xfrm>
                <a:prstGeom prst="rect">
                  <a:avLst/>
                </a:prstGeom>
              </p:spPr>
            </p:pic>
          </mc:Fallback>
        </mc:AlternateContent>
        <mc:AlternateContent xmlns:mc="http://schemas.openxmlformats.org/markup-compatibility/2006">
          <mc:Choice xmlns:p14="http://schemas.microsoft.com/office/powerpoint/2010/main" Requires="p14">
            <p:contentPart p14:bwMode="auto" r:id="rId348">
              <p14:nvContentPartPr>
                <p14:cNvPr id="209" name="Freihand 208">
                  <a:extLst>
                    <a:ext uri="{FF2B5EF4-FFF2-40B4-BE49-F238E27FC236}">
                      <a16:creationId xmlns:a16="http://schemas.microsoft.com/office/drawing/2014/main" id="{F7BAEB0E-FD74-4AD7-B2CE-B335C220FC25}"/>
                    </a:ext>
                  </a:extLst>
                </p14:cNvPr>
                <p14:cNvContentPartPr/>
                <p14:nvPr/>
              </p14:nvContentPartPr>
              <p14:xfrm>
                <a:off x="4279787" y="5653147"/>
                <a:ext cx="154080" cy="123120"/>
              </p14:xfrm>
            </p:contentPart>
          </mc:Choice>
          <mc:Fallback>
            <p:pic>
              <p:nvPicPr>
                <p:cNvPr id="209" name="Freihand 208">
                  <a:extLst>
                    <a:ext uri="{FF2B5EF4-FFF2-40B4-BE49-F238E27FC236}">
                      <a16:creationId xmlns:a16="http://schemas.microsoft.com/office/drawing/2014/main" id="{F7BAEB0E-FD74-4AD7-B2CE-B335C220FC25}"/>
                    </a:ext>
                  </a:extLst>
                </p:cNvPr>
                <p:cNvPicPr/>
                <p:nvPr/>
              </p:nvPicPr>
              <p:blipFill>
                <a:blip r:embed="rId349"/>
                <a:stretch>
                  <a:fillRect/>
                </a:stretch>
              </p:blipFill>
              <p:spPr>
                <a:xfrm>
                  <a:off x="4275467" y="5648827"/>
                  <a:ext cx="162720" cy="131760"/>
                </a:xfrm>
                <a:prstGeom prst="rect">
                  <a:avLst/>
                </a:prstGeom>
              </p:spPr>
            </p:pic>
          </mc:Fallback>
        </mc:AlternateContent>
        <mc:AlternateContent xmlns:mc="http://schemas.openxmlformats.org/markup-compatibility/2006">
          <mc:Choice xmlns:p14="http://schemas.microsoft.com/office/powerpoint/2010/main" Requires="p14">
            <p:contentPart p14:bwMode="auto" r:id="rId350">
              <p14:nvContentPartPr>
                <p14:cNvPr id="210" name="Freihand 209">
                  <a:extLst>
                    <a:ext uri="{FF2B5EF4-FFF2-40B4-BE49-F238E27FC236}">
                      <a16:creationId xmlns:a16="http://schemas.microsoft.com/office/drawing/2014/main" id="{82DED052-4272-472B-BDA4-6EFD29A6929C}"/>
                    </a:ext>
                  </a:extLst>
                </p14:cNvPr>
                <p14:cNvContentPartPr/>
                <p14:nvPr/>
              </p14:nvContentPartPr>
              <p14:xfrm>
                <a:off x="4690907" y="5627587"/>
                <a:ext cx="32040" cy="124560"/>
              </p14:xfrm>
            </p:contentPart>
          </mc:Choice>
          <mc:Fallback>
            <p:pic>
              <p:nvPicPr>
                <p:cNvPr id="210" name="Freihand 209">
                  <a:extLst>
                    <a:ext uri="{FF2B5EF4-FFF2-40B4-BE49-F238E27FC236}">
                      <a16:creationId xmlns:a16="http://schemas.microsoft.com/office/drawing/2014/main" id="{82DED052-4272-472B-BDA4-6EFD29A6929C}"/>
                    </a:ext>
                  </a:extLst>
                </p:cNvPr>
                <p:cNvPicPr/>
                <p:nvPr/>
              </p:nvPicPr>
              <p:blipFill>
                <a:blip r:embed="rId351"/>
                <a:stretch>
                  <a:fillRect/>
                </a:stretch>
              </p:blipFill>
              <p:spPr>
                <a:xfrm>
                  <a:off x="4686587" y="5623267"/>
                  <a:ext cx="40680" cy="13320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211" name="Freihand 210">
                  <a:extLst>
                    <a:ext uri="{FF2B5EF4-FFF2-40B4-BE49-F238E27FC236}">
                      <a16:creationId xmlns:a16="http://schemas.microsoft.com/office/drawing/2014/main" id="{7B5235C1-9C96-4B1A-96E2-A233DF552DF1}"/>
                    </a:ext>
                  </a:extLst>
                </p14:cNvPr>
                <p14:cNvContentPartPr/>
                <p14:nvPr/>
              </p14:nvContentPartPr>
              <p14:xfrm>
                <a:off x="4643747" y="5680507"/>
                <a:ext cx="161280" cy="1080"/>
              </p14:xfrm>
            </p:contentPart>
          </mc:Choice>
          <mc:Fallback>
            <p:pic>
              <p:nvPicPr>
                <p:cNvPr id="211" name="Freihand 210">
                  <a:extLst>
                    <a:ext uri="{FF2B5EF4-FFF2-40B4-BE49-F238E27FC236}">
                      <a16:creationId xmlns:a16="http://schemas.microsoft.com/office/drawing/2014/main" id="{7B5235C1-9C96-4B1A-96E2-A233DF552DF1}"/>
                    </a:ext>
                  </a:extLst>
                </p:cNvPr>
                <p:cNvPicPr/>
                <p:nvPr/>
              </p:nvPicPr>
              <p:blipFill>
                <a:blip r:embed="rId353"/>
                <a:stretch>
                  <a:fillRect/>
                </a:stretch>
              </p:blipFill>
              <p:spPr>
                <a:xfrm>
                  <a:off x="4639427" y="5676187"/>
                  <a:ext cx="169920" cy="972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212" name="Freihand 211">
                  <a:extLst>
                    <a:ext uri="{FF2B5EF4-FFF2-40B4-BE49-F238E27FC236}">
                      <a16:creationId xmlns:a16="http://schemas.microsoft.com/office/drawing/2014/main" id="{2AA23B83-4A17-4A9F-AB3C-F2050237B4C4}"/>
                    </a:ext>
                  </a:extLst>
                </p14:cNvPr>
                <p14:cNvContentPartPr/>
                <p14:nvPr/>
              </p14:nvContentPartPr>
              <p14:xfrm>
                <a:off x="4847147" y="5593747"/>
                <a:ext cx="173880" cy="139680"/>
              </p14:xfrm>
            </p:contentPart>
          </mc:Choice>
          <mc:Fallback>
            <p:pic>
              <p:nvPicPr>
                <p:cNvPr id="212" name="Freihand 211">
                  <a:extLst>
                    <a:ext uri="{FF2B5EF4-FFF2-40B4-BE49-F238E27FC236}">
                      <a16:creationId xmlns:a16="http://schemas.microsoft.com/office/drawing/2014/main" id="{2AA23B83-4A17-4A9F-AB3C-F2050237B4C4}"/>
                    </a:ext>
                  </a:extLst>
                </p:cNvPr>
                <p:cNvPicPr/>
                <p:nvPr/>
              </p:nvPicPr>
              <p:blipFill>
                <a:blip r:embed="rId355"/>
                <a:stretch>
                  <a:fillRect/>
                </a:stretch>
              </p:blipFill>
              <p:spPr>
                <a:xfrm>
                  <a:off x="4842827" y="5589427"/>
                  <a:ext cx="182520" cy="14832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214" name="Freihand 213">
                  <a:extLst>
                    <a:ext uri="{FF2B5EF4-FFF2-40B4-BE49-F238E27FC236}">
                      <a16:creationId xmlns:a16="http://schemas.microsoft.com/office/drawing/2014/main" id="{CA884CDD-C99C-4565-B722-A063389A67DE}"/>
                    </a:ext>
                  </a:extLst>
                </p14:cNvPr>
                <p14:cNvContentPartPr/>
                <p14:nvPr/>
              </p14:nvContentPartPr>
              <p14:xfrm>
                <a:off x="5108867" y="5462347"/>
                <a:ext cx="219600" cy="200160"/>
              </p14:xfrm>
            </p:contentPart>
          </mc:Choice>
          <mc:Fallback>
            <p:pic>
              <p:nvPicPr>
                <p:cNvPr id="214" name="Freihand 213">
                  <a:extLst>
                    <a:ext uri="{FF2B5EF4-FFF2-40B4-BE49-F238E27FC236}">
                      <a16:creationId xmlns:a16="http://schemas.microsoft.com/office/drawing/2014/main" id="{CA884CDD-C99C-4565-B722-A063389A67DE}"/>
                    </a:ext>
                  </a:extLst>
                </p:cNvPr>
                <p:cNvPicPr/>
                <p:nvPr/>
              </p:nvPicPr>
              <p:blipFill>
                <a:blip r:embed="rId357"/>
                <a:stretch>
                  <a:fillRect/>
                </a:stretch>
              </p:blipFill>
              <p:spPr>
                <a:xfrm>
                  <a:off x="5104547" y="5458027"/>
                  <a:ext cx="228240" cy="208800"/>
                </a:xfrm>
                <a:prstGeom prst="rect">
                  <a:avLst/>
                </a:prstGeom>
              </p:spPr>
            </p:pic>
          </mc:Fallback>
        </mc:AlternateContent>
        <mc:AlternateContent xmlns:mc="http://schemas.openxmlformats.org/markup-compatibility/2006">
          <mc:Choice xmlns:p14="http://schemas.microsoft.com/office/powerpoint/2010/main" Requires="p14">
            <p:contentPart p14:bwMode="auto" r:id="rId358">
              <p14:nvContentPartPr>
                <p14:cNvPr id="215" name="Freihand 214">
                  <a:extLst>
                    <a:ext uri="{FF2B5EF4-FFF2-40B4-BE49-F238E27FC236}">
                      <a16:creationId xmlns:a16="http://schemas.microsoft.com/office/drawing/2014/main" id="{62DCA2F8-8201-4828-95CF-9634A43F100E}"/>
                    </a:ext>
                  </a:extLst>
                </p14:cNvPr>
                <p14:cNvContentPartPr/>
                <p14:nvPr/>
              </p14:nvContentPartPr>
              <p14:xfrm>
                <a:off x="5450147" y="5466667"/>
                <a:ext cx="135000" cy="185760"/>
              </p14:xfrm>
            </p:contentPart>
          </mc:Choice>
          <mc:Fallback>
            <p:pic>
              <p:nvPicPr>
                <p:cNvPr id="215" name="Freihand 214">
                  <a:extLst>
                    <a:ext uri="{FF2B5EF4-FFF2-40B4-BE49-F238E27FC236}">
                      <a16:creationId xmlns:a16="http://schemas.microsoft.com/office/drawing/2014/main" id="{62DCA2F8-8201-4828-95CF-9634A43F100E}"/>
                    </a:ext>
                  </a:extLst>
                </p:cNvPr>
                <p:cNvPicPr/>
                <p:nvPr/>
              </p:nvPicPr>
              <p:blipFill>
                <a:blip r:embed="rId359"/>
                <a:stretch>
                  <a:fillRect/>
                </a:stretch>
              </p:blipFill>
              <p:spPr>
                <a:xfrm>
                  <a:off x="5445827" y="5462347"/>
                  <a:ext cx="143640" cy="194400"/>
                </a:xfrm>
                <a:prstGeom prst="rect">
                  <a:avLst/>
                </a:prstGeom>
              </p:spPr>
            </p:pic>
          </mc:Fallback>
        </mc:AlternateContent>
        <mc:AlternateContent xmlns:mc="http://schemas.openxmlformats.org/markup-compatibility/2006">
          <mc:Choice xmlns:p14="http://schemas.microsoft.com/office/powerpoint/2010/main" Requires="p14">
            <p:contentPart p14:bwMode="auto" r:id="rId360">
              <p14:nvContentPartPr>
                <p14:cNvPr id="216" name="Freihand 215">
                  <a:extLst>
                    <a:ext uri="{FF2B5EF4-FFF2-40B4-BE49-F238E27FC236}">
                      <a16:creationId xmlns:a16="http://schemas.microsoft.com/office/drawing/2014/main" id="{7ADE10AC-C952-41F6-9F19-61A3C9227963}"/>
                    </a:ext>
                  </a:extLst>
                </p14:cNvPr>
                <p14:cNvContentPartPr/>
                <p14:nvPr/>
              </p14:nvContentPartPr>
              <p14:xfrm>
                <a:off x="5704307" y="5484307"/>
                <a:ext cx="20880" cy="155520"/>
              </p14:xfrm>
            </p:contentPart>
          </mc:Choice>
          <mc:Fallback>
            <p:pic>
              <p:nvPicPr>
                <p:cNvPr id="216" name="Freihand 215">
                  <a:extLst>
                    <a:ext uri="{FF2B5EF4-FFF2-40B4-BE49-F238E27FC236}">
                      <a16:creationId xmlns:a16="http://schemas.microsoft.com/office/drawing/2014/main" id="{7ADE10AC-C952-41F6-9F19-61A3C9227963}"/>
                    </a:ext>
                  </a:extLst>
                </p:cNvPr>
                <p:cNvPicPr/>
                <p:nvPr/>
              </p:nvPicPr>
              <p:blipFill>
                <a:blip r:embed="rId361"/>
                <a:stretch>
                  <a:fillRect/>
                </a:stretch>
              </p:blipFill>
              <p:spPr>
                <a:xfrm>
                  <a:off x="5699987" y="5479987"/>
                  <a:ext cx="29520" cy="164160"/>
                </a:xfrm>
                <a:prstGeom prst="rect">
                  <a:avLst/>
                </a:prstGeom>
              </p:spPr>
            </p:pic>
          </mc:Fallback>
        </mc:AlternateContent>
        <mc:AlternateContent xmlns:mc="http://schemas.openxmlformats.org/markup-compatibility/2006">
          <mc:Choice xmlns:p14="http://schemas.microsoft.com/office/powerpoint/2010/main" Requires="p14">
            <p:contentPart p14:bwMode="auto" r:id="rId362">
              <p14:nvContentPartPr>
                <p14:cNvPr id="217" name="Freihand 216">
                  <a:extLst>
                    <a:ext uri="{FF2B5EF4-FFF2-40B4-BE49-F238E27FC236}">
                      <a16:creationId xmlns:a16="http://schemas.microsoft.com/office/drawing/2014/main" id="{58A624C9-D6A9-493F-8F77-455473E97C8A}"/>
                    </a:ext>
                  </a:extLst>
                </p14:cNvPr>
                <p14:cNvContentPartPr/>
                <p14:nvPr/>
              </p14:nvContentPartPr>
              <p14:xfrm>
                <a:off x="5620067" y="5438227"/>
                <a:ext cx="133560" cy="84960"/>
              </p14:xfrm>
            </p:contentPart>
          </mc:Choice>
          <mc:Fallback>
            <p:pic>
              <p:nvPicPr>
                <p:cNvPr id="217" name="Freihand 216">
                  <a:extLst>
                    <a:ext uri="{FF2B5EF4-FFF2-40B4-BE49-F238E27FC236}">
                      <a16:creationId xmlns:a16="http://schemas.microsoft.com/office/drawing/2014/main" id="{58A624C9-D6A9-493F-8F77-455473E97C8A}"/>
                    </a:ext>
                  </a:extLst>
                </p:cNvPr>
                <p:cNvPicPr/>
                <p:nvPr/>
              </p:nvPicPr>
              <p:blipFill>
                <a:blip r:embed="rId363"/>
                <a:stretch>
                  <a:fillRect/>
                </a:stretch>
              </p:blipFill>
              <p:spPr>
                <a:xfrm>
                  <a:off x="5615747" y="5433907"/>
                  <a:ext cx="142200" cy="93600"/>
                </a:xfrm>
                <a:prstGeom prst="rect">
                  <a:avLst/>
                </a:prstGeom>
              </p:spPr>
            </p:pic>
          </mc:Fallback>
        </mc:AlternateContent>
        <mc:AlternateContent xmlns:mc="http://schemas.openxmlformats.org/markup-compatibility/2006">
          <mc:Choice xmlns:p14="http://schemas.microsoft.com/office/powerpoint/2010/main" Requires="p14">
            <p:contentPart p14:bwMode="auto" r:id="rId364">
              <p14:nvContentPartPr>
                <p14:cNvPr id="218" name="Freihand 217">
                  <a:extLst>
                    <a:ext uri="{FF2B5EF4-FFF2-40B4-BE49-F238E27FC236}">
                      <a16:creationId xmlns:a16="http://schemas.microsoft.com/office/drawing/2014/main" id="{75ED2625-6946-452F-BBAC-776CEDA749ED}"/>
                    </a:ext>
                  </a:extLst>
                </p14:cNvPr>
                <p14:cNvContentPartPr/>
                <p14:nvPr/>
              </p14:nvContentPartPr>
              <p14:xfrm>
                <a:off x="5597387" y="5502667"/>
                <a:ext cx="32400" cy="124920"/>
              </p14:xfrm>
            </p:contentPart>
          </mc:Choice>
          <mc:Fallback>
            <p:pic>
              <p:nvPicPr>
                <p:cNvPr id="218" name="Freihand 217">
                  <a:extLst>
                    <a:ext uri="{FF2B5EF4-FFF2-40B4-BE49-F238E27FC236}">
                      <a16:creationId xmlns:a16="http://schemas.microsoft.com/office/drawing/2014/main" id="{75ED2625-6946-452F-BBAC-776CEDA749ED}"/>
                    </a:ext>
                  </a:extLst>
                </p:cNvPr>
                <p:cNvPicPr/>
                <p:nvPr/>
              </p:nvPicPr>
              <p:blipFill>
                <a:blip r:embed="rId365"/>
                <a:stretch>
                  <a:fillRect/>
                </a:stretch>
              </p:blipFill>
              <p:spPr>
                <a:xfrm>
                  <a:off x="5593067" y="5498347"/>
                  <a:ext cx="41040" cy="133560"/>
                </a:xfrm>
                <a:prstGeom prst="rect">
                  <a:avLst/>
                </a:prstGeom>
              </p:spPr>
            </p:pic>
          </mc:Fallback>
        </mc:AlternateContent>
        <mc:AlternateContent xmlns:mc="http://schemas.openxmlformats.org/markup-compatibility/2006">
          <mc:Choice xmlns:p14="http://schemas.microsoft.com/office/powerpoint/2010/main" Requires="p14">
            <p:contentPart p14:bwMode="auto" r:id="rId366">
              <p14:nvContentPartPr>
                <p14:cNvPr id="219" name="Freihand 218">
                  <a:extLst>
                    <a:ext uri="{FF2B5EF4-FFF2-40B4-BE49-F238E27FC236}">
                      <a16:creationId xmlns:a16="http://schemas.microsoft.com/office/drawing/2014/main" id="{FA0DCA54-9DB6-459B-99B9-29B2AAE96089}"/>
                    </a:ext>
                  </a:extLst>
                </p14:cNvPr>
                <p14:cNvContentPartPr/>
                <p14:nvPr/>
              </p14:nvContentPartPr>
              <p14:xfrm>
                <a:off x="5583707" y="5509507"/>
                <a:ext cx="90000" cy="97200"/>
              </p14:xfrm>
            </p:contentPart>
          </mc:Choice>
          <mc:Fallback>
            <p:pic>
              <p:nvPicPr>
                <p:cNvPr id="219" name="Freihand 218">
                  <a:extLst>
                    <a:ext uri="{FF2B5EF4-FFF2-40B4-BE49-F238E27FC236}">
                      <a16:creationId xmlns:a16="http://schemas.microsoft.com/office/drawing/2014/main" id="{FA0DCA54-9DB6-459B-99B9-29B2AAE96089}"/>
                    </a:ext>
                  </a:extLst>
                </p:cNvPr>
                <p:cNvPicPr/>
                <p:nvPr/>
              </p:nvPicPr>
              <p:blipFill>
                <a:blip r:embed="rId367"/>
                <a:stretch>
                  <a:fillRect/>
                </a:stretch>
              </p:blipFill>
              <p:spPr>
                <a:xfrm>
                  <a:off x="5579387" y="5505187"/>
                  <a:ext cx="98640" cy="105840"/>
                </a:xfrm>
                <a:prstGeom prst="rect">
                  <a:avLst/>
                </a:prstGeom>
              </p:spPr>
            </p:pic>
          </mc:Fallback>
        </mc:AlternateContent>
        <mc:AlternateContent xmlns:mc="http://schemas.openxmlformats.org/markup-compatibility/2006">
          <mc:Choice xmlns:p14="http://schemas.microsoft.com/office/powerpoint/2010/main" Requires="p14">
            <p:contentPart p14:bwMode="auto" r:id="rId368">
              <p14:nvContentPartPr>
                <p14:cNvPr id="220" name="Freihand 219">
                  <a:extLst>
                    <a:ext uri="{FF2B5EF4-FFF2-40B4-BE49-F238E27FC236}">
                      <a16:creationId xmlns:a16="http://schemas.microsoft.com/office/drawing/2014/main" id="{D7FA13AA-A73D-42C1-8F91-282D6C3E0CA5}"/>
                    </a:ext>
                  </a:extLst>
                </p14:cNvPr>
                <p14:cNvContentPartPr/>
                <p14:nvPr/>
              </p14:nvContentPartPr>
              <p14:xfrm>
                <a:off x="5776307" y="5570707"/>
                <a:ext cx="108360" cy="152280"/>
              </p14:xfrm>
            </p:contentPart>
          </mc:Choice>
          <mc:Fallback>
            <p:pic>
              <p:nvPicPr>
                <p:cNvPr id="220" name="Freihand 219">
                  <a:extLst>
                    <a:ext uri="{FF2B5EF4-FFF2-40B4-BE49-F238E27FC236}">
                      <a16:creationId xmlns:a16="http://schemas.microsoft.com/office/drawing/2014/main" id="{D7FA13AA-A73D-42C1-8F91-282D6C3E0CA5}"/>
                    </a:ext>
                  </a:extLst>
                </p:cNvPr>
                <p:cNvPicPr/>
                <p:nvPr/>
              </p:nvPicPr>
              <p:blipFill>
                <a:blip r:embed="rId369"/>
                <a:stretch>
                  <a:fillRect/>
                </a:stretch>
              </p:blipFill>
              <p:spPr>
                <a:xfrm>
                  <a:off x="5771987" y="5566387"/>
                  <a:ext cx="117000" cy="160920"/>
                </a:xfrm>
                <a:prstGeom prst="rect">
                  <a:avLst/>
                </a:prstGeom>
              </p:spPr>
            </p:pic>
          </mc:Fallback>
        </mc:AlternateContent>
        <mc:AlternateContent xmlns:mc="http://schemas.openxmlformats.org/markup-compatibility/2006">
          <mc:Choice xmlns:p14="http://schemas.microsoft.com/office/powerpoint/2010/main" Requires="p14">
            <p:contentPart p14:bwMode="auto" r:id="rId370">
              <p14:nvContentPartPr>
                <p14:cNvPr id="221" name="Freihand 220">
                  <a:extLst>
                    <a:ext uri="{FF2B5EF4-FFF2-40B4-BE49-F238E27FC236}">
                      <a16:creationId xmlns:a16="http://schemas.microsoft.com/office/drawing/2014/main" id="{6A2CF365-DD4D-488B-A56F-B0AF924FFEE4}"/>
                    </a:ext>
                  </a:extLst>
                </p14:cNvPr>
                <p14:cNvContentPartPr/>
                <p14:nvPr/>
              </p14:nvContentPartPr>
              <p14:xfrm>
                <a:off x="5826347" y="5562787"/>
                <a:ext cx="168120" cy="152640"/>
              </p14:xfrm>
            </p:contentPart>
          </mc:Choice>
          <mc:Fallback>
            <p:pic>
              <p:nvPicPr>
                <p:cNvPr id="221" name="Freihand 220">
                  <a:extLst>
                    <a:ext uri="{FF2B5EF4-FFF2-40B4-BE49-F238E27FC236}">
                      <a16:creationId xmlns:a16="http://schemas.microsoft.com/office/drawing/2014/main" id="{6A2CF365-DD4D-488B-A56F-B0AF924FFEE4}"/>
                    </a:ext>
                  </a:extLst>
                </p:cNvPr>
                <p:cNvPicPr/>
                <p:nvPr/>
              </p:nvPicPr>
              <p:blipFill>
                <a:blip r:embed="rId371"/>
                <a:stretch>
                  <a:fillRect/>
                </a:stretch>
              </p:blipFill>
              <p:spPr>
                <a:xfrm>
                  <a:off x="5822027" y="5558467"/>
                  <a:ext cx="176760" cy="161280"/>
                </a:xfrm>
                <a:prstGeom prst="rect">
                  <a:avLst/>
                </a:prstGeom>
              </p:spPr>
            </p:pic>
          </mc:Fallback>
        </mc:AlternateContent>
        <mc:AlternateContent xmlns:mc="http://schemas.openxmlformats.org/markup-compatibility/2006">
          <mc:Choice xmlns:p14="http://schemas.microsoft.com/office/powerpoint/2010/main" Requires="p14">
            <p:contentPart p14:bwMode="auto" r:id="rId372">
              <p14:nvContentPartPr>
                <p14:cNvPr id="222" name="Freihand 221">
                  <a:extLst>
                    <a:ext uri="{FF2B5EF4-FFF2-40B4-BE49-F238E27FC236}">
                      <a16:creationId xmlns:a16="http://schemas.microsoft.com/office/drawing/2014/main" id="{489C3A18-96A1-45C2-98B7-19EE55636872}"/>
                    </a:ext>
                  </a:extLst>
                </p14:cNvPr>
                <p14:cNvContentPartPr/>
                <p14:nvPr/>
              </p14:nvContentPartPr>
              <p14:xfrm>
                <a:off x="6048467" y="5448667"/>
                <a:ext cx="134280" cy="180360"/>
              </p14:xfrm>
            </p:contentPart>
          </mc:Choice>
          <mc:Fallback>
            <p:pic>
              <p:nvPicPr>
                <p:cNvPr id="222" name="Freihand 221">
                  <a:extLst>
                    <a:ext uri="{FF2B5EF4-FFF2-40B4-BE49-F238E27FC236}">
                      <a16:creationId xmlns:a16="http://schemas.microsoft.com/office/drawing/2014/main" id="{489C3A18-96A1-45C2-98B7-19EE55636872}"/>
                    </a:ext>
                  </a:extLst>
                </p:cNvPr>
                <p:cNvPicPr/>
                <p:nvPr/>
              </p:nvPicPr>
              <p:blipFill>
                <a:blip r:embed="rId373"/>
                <a:stretch>
                  <a:fillRect/>
                </a:stretch>
              </p:blipFill>
              <p:spPr>
                <a:xfrm>
                  <a:off x="6044147" y="5444347"/>
                  <a:ext cx="142920" cy="189000"/>
                </a:xfrm>
                <a:prstGeom prst="rect">
                  <a:avLst/>
                </a:prstGeom>
              </p:spPr>
            </p:pic>
          </mc:Fallback>
        </mc:AlternateContent>
        <mc:AlternateContent xmlns:mc="http://schemas.openxmlformats.org/markup-compatibility/2006">
          <mc:Choice xmlns:p14="http://schemas.microsoft.com/office/powerpoint/2010/main" Requires="p14">
            <p:contentPart p14:bwMode="auto" r:id="rId374">
              <p14:nvContentPartPr>
                <p14:cNvPr id="223" name="Freihand 222">
                  <a:extLst>
                    <a:ext uri="{FF2B5EF4-FFF2-40B4-BE49-F238E27FC236}">
                      <a16:creationId xmlns:a16="http://schemas.microsoft.com/office/drawing/2014/main" id="{CD947335-7361-4FE4-BB74-591A3AF6C595}"/>
                    </a:ext>
                  </a:extLst>
                </p14:cNvPr>
                <p14:cNvContentPartPr/>
                <p14:nvPr/>
              </p14:nvContentPartPr>
              <p14:xfrm>
                <a:off x="6181307" y="5436067"/>
                <a:ext cx="254160" cy="302040"/>
              </p14:xfrm>
            </p:contentPart>
          </mc:Choice>
          <mc:Fallback>
            <p:pic>
              <p:nvPicPr>
                <p:cNvPr id="223" name="Freihand 222">
                  <a:extLst>
                    <a:ext uri="{FF2B5EF4-FFF2-40B4-BE49-F238E27FC236}">
                      <a16:creationId xmlns:a16="http://schemas.microsoft.com/office/drawing/2014/main" id="{CD947335-7361-4FE4-BB74-591A3AF6C595}"/>
                    </a:ext>
                  </a:extLst>
                </p:cNvPr>
                <p:cNvPicPr/>
                <p:nvPr/>
              </p:nvPicPr>
              <p:blipFill>
                <a:blip r:embed="rId375"/>
                <a:stretch>
                  <a:fillRect/>
                </a:stretch>
              </p:blipFill>
              <p:spPr>
                <a:xfrm>
                  <a:off x="6176987" y="5431747"/>
                  <a:ext cx="262800" cy="310680"/>
                </a:xfrm>
                <a:prstGeom prst="rect">
                  <a:avLst/>
                </a:prstGeom>
              </p:spPr>
            </p:pic>
          </mc:Fallback>
        </mc:AlternateContent>
        <mc:AlternateContent xmlns:mc="http://schemas.openxmlformats.org/markup-compatibility/2006">
          <mc:Choice xmlns:p14="http://schemas.microsoft.com/office/powerpoint/2010/main" Requires="p14">
            <p:contentPart p14:bwMode="auto" r:id="rId376">
              <p14:nvContentPartPr>
                <p14:cNvPr id="224" name="Freihand 223">
                  <a:extLst>
                    <a:ext uri="{FF2B5EF4-FFF2-40B4-BE49-F238E27FC236}">
                      <a16:creationId xmlns:a16="http://schemas.microsoft.com/office/drawing/2014/main" id="{4AD5021E-5FCB-4E5F-A67D-06581360ACAA}"/>
                    </a:ext>
                  </a:extLst>
                </p14:cNvPr>
                <p14:cNvContentPartPr/>
                <p14:nvPr/>
              </p14:nvContentPartPr>
              <p14:xfrm>
                <a:off x="6489107" y="5418427"/>
                <a:ext cx="206280" cy="147960"/>
              </p14:xfrm>
            </p:contentPart>
          </mc:Choice>
          <mc:Fallback>
            <p:pic>
              <p:nvPicPr>
                <p:cNvPr id="224" name="Freihand 223">
                  <a:extLst>
                    <a:ext uri="{FF2B5EF4-FFF2-40B4-BE49-F238E27FC236}">
                      <a16:creationId xmlns:a16="http://schemas.microsoft.com/office/drawing/2014/main" id="{4AD5021E-5FCB-4E5F-A67D-06581360ACAA}"/>
                    </a:ext>
                  </a:extLst>
                </p:cNvPr>
                <p:cNvPicPr/>
                <p:nvPr/>
              </p:nvPicPr>
              <p:blipFill>
                <a:blip r:embed="rId377"/>
                <a:stretch>
                  <a:fillRect/>
                </a:stretch>
              </p:blipFill>
              <p:spPr>
                <a:xfrm>
                  <a:off x="6484787" y="5414107"/>
                  <a:ext cx="21492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378">
              <p14:nvContentPartPr>
                <p14:cNvPr id="225" name="Freihand 224">
                  <a:extLst>
                    <a:ext uri="{FF2B5EF4-FFF2-40B4-BE49-F238E27FC236}">
                      <a16:creationId xmlns:a16="http://schemas.microsoft.com/office/drawing/2014/main" id="{AA60F8E5-4958-4FEA-B0E8-A9044B4F62E6}"/>
                    </a:ext>
                  </a:extLst>
                </p14:cNvPr>
                <p14:cNvContentPartPr/>
                <p14:nvPr/>
              </p14:nvContentPartPr>
              <p14:xfrm>
                <a:off x="6779267" y="5380627"/>
                <a:ext cx="106200" cy="172440"/>
              </p14:xfrm>
            </p:contentPart>
          </mc:Choice>
          <mc:Fallback>
            <p:pic>
              <p:nvPicPr>
                <p:cNvPr id="225" name="Freihand 224">
                  <a:extLst>
                    <a:ext uri="{FF2B5EF4-FFF2-40B4-BE49-F238E27FC236}">
                      <a16:creationId xmlns:a16="http://schemas.microsoft.com/office/drawing/2014/main" id="{AA60F8E5-4958-4FEA-B0E8-A9044B4F62E6}"/>
                    </a:ext>
                  </a:extLst>
                </p:cNvPr>
                <p:cNvPicPr/>
                <p:nvPr/>
              </p:nvPicPr>
              <p:blipFill>
                <a:blip r:embed="rId379"/>
                <a:stretch>
                  <a:fillRect/>
                </a:stretch>
              </p:blipFill>
              <p:spPr>
                <a:xfrm>
                  <a:off x="6774947" y="5376307"/>
                  <a:ext cx="11484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380">
              <p14:nvContentPartPr>
                <p14:cNvPr id="226" name="Freihand 225">
                  <a:extLst>
                    <a:ext uri="{FF2B5EF4-FFF2-40B4-BE49-F238E27FC236}">
                      <a16:creationId xmlns:a16="http://schemas.microsoft.com/office/drawing/2014/main" id="{D70CEEB6-3133-4D94-901D-F45E5A0857A9}"/>
                    </a:ext>
                  </a:extLst>
                </p14:cNvPr>
                <p14:cNvContentPartPr/>
                <p14:nvPr/>
              </p14:nvContentPartPr>
              <p14:xfrm>
                <a:off x="6959267" y="5377747"/>
                <a:ext cx="45720" cy="141480"/>
              </p14:xfrm>
            </p:contentPart>
          </mc:Choice>
          <mc:Fallback>
            <p:pic>
              <p:nvPicPr>
                <p:cNvPr id="226" name="Freihand 225">
                  <a:extLst>
                    <a:ext uri="{FF2B5EF4-FFF2-40B4-BE49-F238E27FC236}">
                      <a16:creationId xmlns:a16="http://schemas.microsoft.com/office/drawing/2014/main" id="{D70CEEB6-3133-4D94-901D-F45E5A0857A9}"/>
                    </a:ext>
                  </a:extLst>
                </p:cNvPr>
                <p:cNvPicPr/>
                <p:nvPr/>
              </p:nvPicPr>
              <p:blipFill>
                <a:blip r:embed="rId381"/>
                <a:stretch>
                  <a:fillRect/>
                </a:stretch>
              </p:blipFill>
              <p:spPr>
                <a:xfrm>
                  <a:off x="6954947" y="5373427"/>
                  <a:ext cx="54360" cy="150120"/>
                </a:xfrm>
                <a:prstGeom prst="rect">
                  <a:avLst/>
                </a:prstGeom>
              </p:spPr>
            </p:pic>
          </mc:Fallback>
        </mc:AlternateContent>
        <mc:AlternateContent xmlns:mc="http://schemas.openxmlformats.org/markup-compatibility/2006">
          <mc:Choice xmlns:p14="http://schemas.microsoft.com/office/powerpoint/2010/main" Requires="p14">
            <p:contentPart p14:bwMode="auto" r:id="rId382">
              <p14:nvContentPartPr>
                <p14:cNvPr id="227" name="Freihand 226">
                  <a:extLst>
                    <a:ext uri="{FF2B5EF4-FFF2-40B4-BE49-F238E27FC236}">
                      <a16:creationId xmlns:a16="http://schemas.microsoft.com/office/drawing/2014/main" id="{A62312AE-4D57-41F3-9C2A-7236E349FE02}"/>
                    </a:ext>
                  </a:extLst>
                </p14:cNvPr>
                <p14:cNvContentPartPr/>
                <p14:nvPr/>
              </p14:nvContentPartPr>
              <p14:xfrm>
                <a:off x="6898787" y="5376307"/>
                <a:ext cx="155520" cy="147240"/>
              </p14:xfrm>
            </p:contentPart>
          </mc:Choice>
          <mc:Fallback>
            <p:pic>
              <p:nvPicPr>
                <p:cNvPr id="227" name="Freihand 226">
                  <a:extLst>
                    <a:ext uri="{FF2B5EF4-FFF2-40B4-BE49-F238E27FC236}">
                      <a16:creationId xmlns:a16="http://schemas.microsoft.com/office/drawing/2014/main" id="{A62312AE-4D57-41F3-9C2A-7236E349FE02}"/>
                    </a:ext>
                  </a:extLst>
                </p:cNvPr>
                <p:cNvPicPr/>
                <p:nvPr/>
              </p:nvPicPr>
              <p:blipFill>
                <a:blip r:embed="rId383"/>
                <a:stretch>
                  <a:fillRect/>
                </a:stretch>
              </p:blipFill>
              <p:spPr>
                <a:xfrm>
                  <a:off x="6894467" y="5371987"/>
                  <a:ext cx="164160" cy="155880"/>
                </a:xfrm>
                <a:prstGeom prst="rect">
                  <a:avLst/>
                </a:prstGeom>
              </p:spPr>
            </p:pic>
          </mc:Fallback>
        </mc:AlternateContent>
        <mc:AlternateContent xmlns:mc="http://schemas.openxmlformats.org/markup-compatibility/2006">
          <mc:Choice xmlns:p14="http://schemas.microsoft.com/office/powerpoint/2010/main" Requires="p14">
            <p:contentPart p14:bwMode="auto" r:id="rId384">
              <p14:nvContentPartPr>
                <p14:cNvPr id="228" name="Freihand 227">
                  <a:extLst>
                    <a:ext uri="{FF2B5EF4-FFF2-40B4-BE49-F238E27FC236}">
                      <a16:creationId xmlns:a16="http://schemas.microsoft.com/office/drawing/2014/main" id="{1503FB53-6D27-4A13-A188-A93FF0B67729}"/>
                    </a:ext>
                  </a:extLst>
                </p14:cNvPr>
                <p14:cNvContentPartPr/>
                <p14:nvPr/>
              </p14:nvContentPartPr>
              <p14:xfrm>
                <a:off x="7073747" y="5308987"/>
                <a:ext cx="160920" cy="210240"/>
              </p14:xfrm>
            </p:contentPart>
          </mc:Choice>
          <mc:Fallback>
            <p:pic>
              <p:nvPicPr>
                <p:cNvPr id="228" name="Freihand 227">
                  <a:extLst>
                    <a:ext uri="{FF2B5EF4-FFF2-40B4-BE49-F238E27FC236}">
                      <a16:creationId xmlns:a16="http://schemas.microsoft.com/office/drawing/2014/main" id="{1503FB53-6D27-4A13-A188-A93FF0B67729}"/>
                    </a:ext>
                  </a:extLst>
                </p:cNvPr>
                <p:cNvPicPr/>
                <p:nvPr/>
              </p:nvPicPr>
              <p:blipFill>
                <a:blip r:embed="rId385"/>
                <a:stretch>
                  <a:fillRect/>
                </a:stretch>
              </p:blipFill>
              <p:spPr>
                <a:xfrm>
                  <a:off x="7069427" y="5304667"/>
                  <a:ext cx="169560" cy="218880"/>
                </a:xfrm>
                <a:prstGeom prst="rect">
                  <a:avLst/>
                </a:prstGeom>
              </p:spPr>
            </p:pic>
          </mc:Fallback>
        </mc:AlternateContent>
        <mc:AlternateContent xmlns:mc="http://schemas.openxmlformats.org/markup-compatibility/2006">
          <mc:Choice xmlns:p14="http://schemas.microsoft.com/office/powerpoint/2010/main" Requires="p14">
            <p:contentPart p14:bwMode="auto" r:id="rId386">
              <p14:nvContentPartPr>
                <p14:cNvPr id="232" name="Freihand 231">
                  <a:extLst>
                    <a:ext uri="{FF2B5EF4-FFF2-40B4-BE49-F238E27FC236}">
                      <a16:creationId xmlns:a16="http://schemas.microsoft.com/office/drawing/2014/main" id="{0E1CDAD0-1677-43C8-91A8-F65845DF0320}"/>
                    </a:ext>
                  </a:extLst>
                </p14:cNvPr>
                <p14:cNvContentPartPr/>
                <p14:nvPr/>
              </p14:nvContentPartPr>
              <p14:xfrm>
                <a:off x="7360667" y="5439667"/>
                <a:ext cx="115560" cy="19440"/>
              </p14:xfrm>
            </p:contentPart>
          </mc:Choice>
          <mc:Fallback>
            <p:pic>
              <p:nvPicPr>
                <p:cNvPr id="232" name="Freihand 231">
                  <a:extLst>
                    <a:ext uri="{FF2B5EF4-FFF2-40B4-BE49-F238E27FC236}">
                      <a16:creationId xmlns:a16="http://schemas.microsoft.com/office/drawing/2014/main" id="{0E1CDAD0-1677-43C8-91A8-F65845DF0320}"/>
                    </a:ext>
                  </a:extLst>
                </p:cNvPr>
                <p:cNvPicPr/>
                <p:nvPr/>
              </p:nvPicPr>
              <p:blipFill>
                <a:blip r:embed="rId387"/>
                <a:stretch>
                  <a:fillRect/>
                </a:stretch>
              </p:blipFill>
              <p:spPr>
                <a:xfrm>
                  <a:off x="7356347" y="5435347"/>
                  <a:ext cx="124200" cy="28080"/>
                </a:xfrm>
                <a:prstGeom prst="rect">
                  <a:avLst/>
                </a:prstGeom>
              </p:spPr>
            </p:pic>
          </mc:Fallback>
        </mc:AlternateContent>
        <mc:AlternateContent xmlns:mc="http://schemas.openxmlformats.org/markup-compatibility/2006">
          <mc:Choice xmlns:p14="http://schemas.microsoft.com/office/powerpoint/2010/main" Requires="p14">
            <p:contentPart p14:bwMode="auto" r:id="rId388">
              <p14:nvContentPartPr>
                <p14:cNvPr id="234" name="Freihand 233">
                  <a:extLst>
                    <a:ext uri="{FF2B5EF4-FFF2-40B4-BE49-F238E27FC236}">
                      <a16:creationId xmlns:a16="http://schemas.microsoft.com/office/drawing/2014/main" id="{ED0C1D5D-2458-4E46-B872-73F077D8B7D7}"/>
                    </a:ext>
                  </a:extLst>
                </p14:cNvPr>
                <p14:cNvContentPartPr/>
                <p14:nvPr/>
              </p14:nvContentPartPr>
              <p14:xfrm>
                <a:off x="7532027" y="5333467"/>
                <a:ext cx="192960" cy="316440"/>
              </p14:xfrm>
            </p:contentPart>
          </mc:Choice>
          <mc:Fallback>
            <p:pic>
              <p:nvPicPr>
                <p:cNvPr id="234" name="Freihand 233">
                  <a:extLst>
                    <a:ext uri="{FF2B5EF4-FFF2-40B4-BE49-F238E27FC236}">
                      <a16:creationId xmlns:a16="http://schemas.microsoft.com/office/drawing/2014/main" id="{ED0C1D5D-2458-4E46-B872-73F077D8B7D7}"/>
                    </a:ext>
                  </a:extLst>
                </p:cNvPr>
                <p:cNvPicPr/>
                <p:nvPr/>
              </p:nvPicPr>
              <p:blipFill>
                <a:blip r:embed="rId389"/>
                <a:stretch>
                  <a:fillRect/>
                </a:stretch>
              </p:blipFill>
              <p:spPr>
                <a:xfrm>
                  <a:off x="7527707" y="5329147"/>
                  <a:ext cx="201600" cy="325080"/>
                </a:xfrm>
                <a:prstGeom prst="rect">
                  <a:avLst/>
                </a:prstGeom>
              </p:spPr>
            </p:pic>
          </mc:Fallback>
        </mc:AlternateContent>
        <mc:AlternateContent xmlns:mc="http://schemas.openxmlformats.org/markup-compatibility/2006">
          <mc:Choice xmlns:p14="http://schemas.microsoft.com/office/powerpoint/2010/main" Requires="p14">
            <p:contentPart p14:bwMode="auto" r:id="rId390">
              <p14:nvContentPartPr>
                <p14:cNvPr id="235" name="Freihand 234">
                  <a:extLst>
                    <a:ext uri="{FF2B5EF4-FFF2-40B4-BE49-F238E27FC236}">
                      <a16:creationId xmlns:a16="http://schemas.microsoft.com/office/drawing/2014/main" id="{2E2BB830-61D4-4B7C-8669-1A19687CEF4B}"/>
                    </a:ext>
                  </a:extLst>
                </p14:cNvPr>
                <p14:cNvContentPartPr/>
                <p14:nvPr/>
              </p14:nvContentPartPr>
              <p14:xfrm>
                <a:off x="7769987" y="5198107"/>
                <a:ext cx="186480" cy="245880"/>
              </p14:xfrm>
            </p:contentPart>
          </mc:Choice>
          <mc:Fallback>
            <p:pic>
              <p:nvPicPr>
                <p:cNvPr id="235" name="Freihand 234">
                  <a:extLst>
                    <a:ext uri="{FF2B5EF4-FFF2-40B4-BE49-F238E27FC236}">
                      <a16:creationId xmlns:a16="http://schemas.microsoft.com/office/drawing/2014/main" id="{2E2BB830-61D4-4B7C-8669-1A19687CEF4B}"/>
                    </a:ext>
                  </a:extLst>
                </p:cNvPr>
                <p:cNvPicPr/>
                <p:nvPr/>
              </p:nvPicPr>
              <p:blipFill>
                <a:blip r:embed="rId391"/>
                <a:stretch>
                  <a:fillRect/>
                </a:stretch>
              </p:blipFill>
              <p:spPr>
                <a:xfrm>
                  <a:off x="7765667" y="5193787"/>
                  <a:ext cx="195120" cy="254520"/>
                </a:xfrm>
                <a:prstGeom prst="rect">
                  <a:avLst/>
                </a:prstGeom>
              </p:spPr>
            </p:pic>
          </mc:Fallback>
        </mc:AlternateContent>
        <mc:AlternateContent xmlns:mc="http://schemas.openxmlformats.org/markup-compatibility/2006">
          <mc:Choice xmlns:p14="http://schemas.microsoft.com/office/powerpoint/2010/main" Requires="p14">
            <p:contentPart p14:bwMode="auto" r:id="rId392">
              <p14:nvContentPartPr>
                <p14:cNvPr id="237" name="Freihand 236">
                  <a:extLst>
                    <a:ext uri="{FF2B5EF4-FFF2-40B4-BE49-F238E27FC236}">
                      <a16:creationId xmlns:a16="http://schemas.microsoft.com/office/drawing/2014/main" id="{EC222B92-C524-4D43-93CE-81916EF29FCD}"/>
                    </a:ext>
                  </a:extLst>
                </p14:cNvPr>
                <p14:cNvContentPartPr/>
                <p14:nvPr/>
              </p14:nvContentPartPr>
              <p14:xfrm>
                <a:off x="8115587" y="5214307"/>
                <a:ext cx="30240" cy="199800"/>
              </p14:xfrm>
            </p:contentPart>
          </mc:Choice>
          <mc:Fallback>
            <p:pic>
              <p:nvPicPr>
                <p:cNvPr id="237" name="Freihand 236">
                  <a:extLst>
                    <a:ext uri="{FF2B5EF4-FFF2-40B4-BE49-F238E27FC236}">
                      <a16:creationId xmlns:a16="http://schemas.microsoft.com/office/drawing/2014/main" id="{EC222B92-C524-4D43-93CE-81916EF29FCD}"/>
                    </a:ext>
                  </a:extLst>
                </p:cNvPr>
                <p:cNvPicPr/>
                <p:nvPr/>
              </p:nvPicPr>
              <p:blipFill>
                <a:blip r:embed="rId393"/>
                <a:stretch>
                  <a:fillRect/>
                </a:stretch>
              </p:blipFill>
              <p:spPr>
                <a:xfrm>
                  <a:off x="8111267" y="5209987"/>
                  <a:ext cx="38880" cy="208440"/>
                </a:xfrm>
                <a:prstGeom prst="rect">
                  <a:avLst/>
                </a:prstGeom>
              </p:spPr>
            </p:pic>
          </mc:Fallback>
        </mc:AlternateContent>
        <mc:AlternateContent xmlns:mc="http://schemas.openxmlformats.org/markup-compatibility/2006">
          <mc:Choice xmlns:p14="http://schemas.microsoft.com/office/powerpoint/2010/main" Requires="p14">
            <p:contentPart p14:bwMode="auto" r:id="rId394">
              <p14:nvContentPartPr>
                <p14:cNvPr id="238" name="Freihand 237">
                  <a:extLst>
                    <a:ext uri="{FF2B5EF4-FFF2-40B4-BE49-F238E27FC236}">
                      <a16:creationId xmlns:a16="http://schemas.microsoft.com/office/drawing/2014/main" id="{62FC0A9F-8BA1-4FAB-A1B6-7A8EE378A146}"/>
                    </a:ext>
                  </a:extLst>
                </p14:cNvPr>
                <p14:cNvContentPartPr/>
                <p14:nvPr/>
              </p14:nvContentPartPr>
              <p14:xfrm>
                <a:off x="7971947" y="5190547"/>
                <a:ext cx="299160" cy="291600"/>
              </p14:xfrm>
            </p:contentPart>
          </mc:Choice>
          <mc:Fallback>
            <p:pic>
              <p:nvPicPr>
                <p:cNvPr id="238" name="Freihand 237">
                  <a:extLst>
                    <a:ext uri="{FF2B5EF4-FFF2-40B4-BE49-F238E27FC236}">
                      <a16:creationId xmlns:a16="http://schemas.microsoft.com/office/drawing/2014/main" id="{62FC0A9F-8BA1-4FAB-A1B6-7A8EE378A146}"/>
                    </a:ext>
                  </a:extLst>
                </p:cNvPr>
                <p:cNvPicPr/>
                <p:nvPr/>
              </p:nvPicPr>
              <p:blipFill>
                <a:blip r:embed="rId395"/>
                <a:stretch>
                  <a:fillRect/>
                </a:stretch>
              </p:blipFill>
              <p:spPr>
                <a:xfrm>
                  <a:off x="7967627" y="5186227"/>
                  <a:ext cx="30780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396">
              <p14:nvContentPartPr>
                <p14:cNvPr id="240" name="Freihand 239">
                  <a:extLst>
                    <a:ext uri="{FF2B5EF4-FFF2-40B4-BE49-F238E27FC236}">
                      <a16:creationId xmlns:a16="http://schemas.microsoft.com/office/drawing/2014/main" id="{BDF1401A-420D-496A-B160-D07FD885B66B}"/>
                    </a:ext>
                  </a:extLst>
                </p14:cNvPr>
                <p14:cNvContentPartPr/>
                <p14:nvPr/>
              </p14:nvContentPartPr>
              <p14:xfrm>
                <a:off x="5076107" y="5798947"/>
                <a:ext cx="646920" cy="78120"/>
              </p14:xfrm>
            </p:contentPart>
          </mc:Choice>
          <mc:Fallback>
            <p:pic>
              <p:nvPicPr>
                <p:cNvPr id="240" name="Freihand 239">
                  <a:extLst>
                    <a:ext uri="{FF2B5EF4-FFF2-40B4-BE49-F238E27FC236}">
                      <a16:creationId xmlns:a16="http://schemas.microsoft.com/office/drawing/2014/main" id="{BDF1401A-420D-496A-B160-D07FD885B66B}"/>
                    </a:ext>
                  </a:extLst>
                </p:cNvPr>
                <p:cNvPicPr/>
                <p:nvPr/>
              </p:nvPicPr>
              <p:blipFill>
                <a:blip r:embed="rId397"/>
                <a:stretch>
                  <a:fillRect/>
                </a:stretch>
              </p:blipFill>
              <p:spPr>
                <a:xfrm>
                  <a:off x="5071787" y="5794627"/>
                  <a:ext cx="655560" cy="86760"/>
                </a:xfrm>
                <a:prstGeom prst="rect">
                  <a:avLst/>
                </a:prstGeom>
              </p:spPr>
            </p:pic>
          </mc:Fallback>
        </mc:AlternateContent>
        <mc:AlternateContent xmlns:mc="http://schemas.openxmlformats.org/markup-compatibility/2006">
          <mc:Choice xmlns:p14="http://schemas.microsoft.com/office/powerpoint/2010/main" Requires="p14">
            <p:contentPart p14:bwMode="auto" r:id="rId398">
              <p14:nvContentPartPr>
                <p14:cNvPr id="241" name="Freihand 240">
                  <a:extLst>
                    <a:ext uri="{FF2B5EF4-FFF2-40B4-BE49-F238E27FC236}">
                      <a16:creationId xmlns:a16="http://schemas.microsoft.com/office/drawing/2014/main" id="{912996AA-947C-4CD8-896B-7F6E4F8A4AB7}"/>
                    </a:ext>
                  </a:extLst>
                </p14:cNvPr>
                <p14:cNvContentPartPr/>
                <p14:nvPr/>
              </p14:nvContentPartPr>
              <p14:xfrm>
                <a:off x="6522227" y="5629387"/>
                <a:ext cx="594360" cy="67680"/>
              </p14:xfrm>
            </p:contentPart>
          </mc:Choice>
          <mc:Fallback>
            <p:pic>
              <p:nvPicPr>
                <p:cNvPr id="241" name="Freihand 240">
                  <a:extLst>
                    <a:ext uri="{FF2B5EF4-FFF2-40B4-BE49-F238E27FC236}">
                      <a16:creationId xmlns:a16="http://schemas.microsoft.com/office/drawing/2014/main" id="{912996AA-947C-4CD8-896B-7F6E4F8A4AB7}"/>
                    </a:ext>
                  </a:extLst>
                </p:cNvPr>
                <p:cNvPicPr/>
                <p:nvPr/>
              </p:nvPicPr>
              <p:blipFill>
                <a:blip r:embed="rId399"/>
                <a:stretch>
                  <a:fillRect/>
                </a:stretch>
              </p:blipFill>
              <p:spPr>
                <a:xfrm>
                  <a:off x="6517907" y="5625067"/>
                  <a:ext cx="60300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400">
              <p14:nvContentPartPr>
                <p14:cNvPr id="242" name="Freihand 241">
                  <a:extLst>
                    <a:ext uri="{FF2B5EF4-FFF2-40B4-BE49-F238E27FC236}">
                      <a16:creationId xmlns:a16="http://schemas.microsoft.com/office/drawing/2014/main" id="{2951B57D-8D26-477B-84DD-9F36B04AE890}"/>
                    </a:ext>
                  </a:extLst>
                </p14:cNvPr>
                <p14:cNvContentPartPr/>
                <p14:nvPr/>
              </p14:nvContentPartPr>
              <p14:xfrm>
                <a:off x="7754147" y="5530027"/>
                <a:ext cx="508320" cy="72720"/>
              </p14:xfrm>
            </p:contentPart>
          </mc:Choice>
          <mc:Fallback>
            <p:pic>
              <p:nvPicPr>
                <p:cNvPr id="242" name="Freihand 241">
                  <a:extLst>
                    <a:ext uri="{FF2B5EF4-FFF2-40B4-BE49-F238E27FC236}">
                      <a16:creationId xmlns:a16="http://schemas.microsoft.com/office/drawing/2014/main" id="{2951B57D-8D26-477B-84DD-9F36B04AE890}"/>
                    </a:ext>
                  </a:extLst>
                </p:cNvPr>
                <p:cNvPicPr/>
                <p:nvPr/>
              </p:nvPicPr>
              <p:blipFill>
                <a:blip r:embed="rId401"/>
                <a:stretch>
                  <a:fillRect/>
                </a:stretch>
              </p:blipFill>
              <p:spPr>
                <a:xfrm>
                  <a:off x="7749827" y="5525707"/>
                  <a:ext cx="516960" cy="81360"/>
                </a:xfrm>
                <a:prstGeom prst="rect">
                  <a:avLst/>
                </a:prstGeom>
              </p:spPr>
            </p:pic>
          </mc:Fallback>
        </mc:AlternateContent>
        <mc:AlternateContent xmlns:mc="http://schemas.openxmlformats.org/markup-compatibility/2006">
          <mc:Choice xmlns:p14="http://schemas.microsoft.com/office/powerpoint/2010/main" Requires="p14">
            <p:contentPart p14:bwMode="auto" r:id="rId402">
              <p14:nvContentPartPr>
                <p14:cNvPr id="244" name="Freihand 243">
                  <a:extLst>
                    <a:ext uri="{FF2B5EF4-FFF2-40B4-BE49-F238E27FC236}">
                      <a16:creationId xmlns:a16="http://schemas.microsoft.com/office/drawing/2014/main" id="{DC35ABA0-60CA-4BD8-BA31-4D25C1893476}"/>
                    </a:ext>
                  </a:extLst>
                </p14:cNvPr>
                <p14:cNvContentPartPr/>
                <p14:nvPr/>
              </p14:nvContentPartPr>
              <p14:xfrm>
                <a:off x="5386427" y="5794627"/>
                <a:ext cx="1397520" cy="299880"/>
              </p14:xfrm>
            </p:contentPart>
          </mc:Choice>
          <mc:Fallback>
            <p:pic>
              <p:nvPicPr>
                <p:cNvPr id="244" name="Freihand 243">
                  <a:extLst>
                    <a:ext uri="{FF2B5EF4-FFF2-40B4-BE49-F238E27FC236}">
                      <a16:creationId xmlns:a16="http://schemas.microsoft.com/office/drawing/2014/main" id="{DC35ABA0-60CA-4BD8-BA31-4D25C1893476}"/>
                    </a:ext>
                  </a:extLst>
                </p:cNvPr>
                <p:cNvPicPr/>
                <p:nvPr/>
              </p:nvPicPr>
              <p:blipFill>
                <a:blip r:embed="rId403"/>
                <a:stretch>
                  <a:fillRect/>
                </a:stretch>
              </p:blipFill>
              <p:spPr>
                <a:xfrm>
                  <a:off x="5382107" y="5790307"/>
                  <a:ext cx="1406160" cy="308520"/>
                </a:xfrm>
                <a:prstGeom prst="rect">
                  <a:avLst/>
                </a:prstGeom>
              </p:spPr>
            </p:pic>
          </mc:Fallback>
        </mc:AlternateContent>
        <mc:AlternateContent xmlns:mc="http://schemas.openxmlformats.org/markup-compatibility/2006">
          <mc:Choice xmlns:p14="http://schemas.microsoft.com/office/powerpoint/2010/main" Requires="p14">
            <p:contentPart p14:bwMode="auto" r:id="rId404">
              <p14:nvContentPartPr>
                <p14:cNvPr id="245" name="Freihand 244">
                  <a:extLst>
                    <a:ext uri="{FF2B5EF4-FFF2-40B4-BE49-F238E27FC236}">
                      <a16:creationId xmlns:a16="http://schemas.microsoft.com/office/drawing/2014/main" id="{B0B028B3-8E84-4AEF-867D-56CE34EEBDCD}"/>
                    </a:ext>
                  </a:extLst>
                </p14:cNvPr>
                <p14:cNvContentPartPr/>
                <p14:nvPr/>
              </p14:nvContentPartPr>
              <p14:xfrm>
                <a:off x="6816347" y="5703547"/>
                <a:ext cx="1125000" cy="324360"/>
              </p14:xfrm>
            </p:contentPart>
          </mc:Choice>
          <mc:Fallback>
            <p:pic>
              <p:nvPicPr>
                <p:cNvPr id="245" name="Freihand 244">
                  <a:extLst>
                    <a:ext uri="{FF2B5EF4-FFF2-40B4-BE49-F238E27FC236}">
                      <a16:creationId xmlns:a16="http://schemas.microsoft.com/office/drawing/2014/main" id="{B0B028B3-8E84-4AEF-867D-56CE34EEBDCD}"/>
                    </a:ext>
                  </a:extLst>
                </p:cNvPr>
                <p:cNvPicPr/>
                <p:nvPr/>
              </p:nvPicPr>
              <p:blipFill>
                <a:blip r:embed="rId405"/>
                <a:stretch>
                  <a:fillRect/>
                </a:stretch>
              </p:blipFill>
              <p:spPr>
                <a:xfrm>
                  <a:off x="6812027" y="5699227"/>
                  <a:ext cx="1133640" cy="333000"/>
                </a:xfrm>
                <a:prstGeom prst="rect">
                  <a:avLst/>
                </a:prstGeom>
              </p:spPr>
            </p:pic>
          </mc:Fallback>
        </mc:AlternateContent>
        <mc:AlternateContent xmlns:mc="http://schemas.openxmlformats.org/markup-compatibility/2006">
          <mc:Choice xmlns:p14="http://schemas.microsoft.com/office/powerpoint/2010/main" Requires="p14">
            <p:contentPart p14:bwMode="auto" r:id="rId406">
              <p14:nvContentPartPr>
                <p14:cNvPr id="246" name="Freihand 245">
                  <a:extLst>
                    <a:ext uri="{FF2B5EF4-FFF2-40B4-BE49-F238E27FC236}">
                      <a16:creationId xmlns:a16="http://schemas.microsoft.com/office/drawing/2014/main" id="{85DD6F76-EA90-40EF-9618-648D56270871}"/>
                    </a:ext>
                  </a:extLst>
                </p14:cNvPr>
                <p14:cNvContentPartPr/>
                <p14:nvPr/>
              </p14:nvContentPartPr>
              <p14:xfrm>
                <a:off x="6077987" y="6226987"/>
                <a:ext cx="175680" cy="107640"/>
              </p14:xfrm>
            </p:contentPart>
          </mc:Choice>
          <mc:Fallback>
            <p:pic>
              <p:nvPicPr>
                <p:cNvPr id="246" name="Freihand 245">
                  <a:extLst>
                    <a:ext uri="{FF2B5EF4-FFF2-40B4-BE49-F238E27FC236}">
                      <a16:creationId xmlns:a16="http://schemas.microsoft.com/office/drawing/2014/main" id="{85DD6F76-EA90-40EF-9618-648D56270871}"/>
                    </a:ext>
                  </a:extLst>
                </p:cNvPr>
                <p:cNvPicPr/>
                <p:nvPr/>
              </p:nvPicPr>
              <p:blipFill>
                <a:blip r:embed="rId407"/>
                <a:stretch>
                  <a:fillRect/>
                </a:stretch>
              </p:blipFill>
              <p:spPr>
                <a:xfrm>
                  <a:off x="6073667" y="6222667"/>
                  <a:ext cx="184320" cy="116280"/>
                </a:xfrm>
                <a:prstGeom prst="rect">
                  <a:avLst/>
                </a:prstGeom>
              </p:spPr>
            </p:pic>
          </mc:Fallback>
        </mc:AlternateContent>
        <mc:AlternateContent xmlns:mc="http://schemas.openxmlformats.org/markup-compatibility/2006">
          <mc:Choice xmlns:p14="http://schemas.microsoft.com/office/powerpoint/2010/main" Requires="p14">
            <p:contentPart p14:bwMode="auto" r:id="rId408">
              <p14:nvContentPartPr>
                <p14:cNvPr id="247" name="Freihand 246">
                  <a:extLst>
                    <a:ext uri="{FF2B5EF4-FFF2-40B4-BE49-F238E27FC236}">
                      <a16:creationId xmlns:a16="http://schemas.microsoft.com/office/drawing/2014/main" id="{E6F3B67E-29D1-44D9-BAF9-565155110949}"/>
                    </a:ext>
                  </a:extLst>
                </p14:cNvPr>
                <p14:cNvContentPartPr/>
                <p14:nvPr/>
              </p14:nvContentPartPr>
              <p14:xfrm>
                <a:off x="6305147" y="6191707"/>
                <a:ext cx="119880" cy="118080"/>
              </p14:xfrm>
            </p:contentPart>
          </mc:Choice>
          <mc:Fallback>
            <p:pic>
              <p:nvPicPr>
                <p:cNvPr id="247" name="Freihand 246">
                  <a:extLst>
                    <a:ext uri="{FF2B5EF4-FFF2-40B4-BE49-F238E27FC236}">
                      <a16:creationId xmlns:a16="http://schemas.microsoft.com/office/drawing/2014/main" id="{E6F3B67E-29D1-44D9-BAF9-565155110949}"/>
                    </a:ext>
                  </a:extLst>
                </p:cNvPr>
                <p:cNvPicPr/>
                <p:nvPr/>
              </p:nvPicPr>
              <p:blipFill>
                <a:blip r:embed="rId409"/>
                <a:stretch>
                  <a:fillRect/>
                </a:stretch>
              </p:blipFill>
              <p:spPr>
                <a:xfrm>
                  <a:off x="6300827" y="6187387"/>
                  <a:ext cx="12852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410">
              <p14:nvContentPartPr>
                <p14:cNvPr id="248" name="Freihand 247">
                  <a:extLst>
                    <a:ext uri="{FF2B5EF4-FFF2-40B4-BE49-F238E27FC236}">
                      <a16:creationId xmlns:a16="http://schemas.microsoft.com/office/drawing/2014/main" id="{972AA946-4C9B-4A16-A80C-4B6A6A65148E}"/>
                    </a:ext>
                  </a:extLst>
                </p14:cNvPr>
                <p14:cNvContentPartPr/>
                <p14:nvPr/>
              </p14:nvContentPartPr>
              <p14:xfrm>
                <a:off x="6486947" y="6180907"/>
                <a:ext cx="216360" cy="125640"/>
              </p14:xfrm>
            </p:contentPart>
          </mc:Choice>
          <mc:Fallback>
            <p:pic>
              <p:nvPicPr>
                <p:cNvPr id="248" name="Freihand 247">
                  <a:extLst>
                    <a:ext uri="{FF2B5EF4-FFF2-40B4-BE49-F238E27FC236}">
                      <a16:creationId xmlns:a16="http://schemas.microsoft.com/office/drawing/2014/main" id="{972AA946-4C9B-4A16-A80C-4B6A6A65148E}"/>
                    </a:ext>
                  </a:extLst>
                </p:cNvPr>
                <p:cNvPicPr/>
                <p:nvPr/>
              </p:nvPicPr>
              <p:blipFill>
                <a:blip r:embed="rId411"/>
                <a:stretch>
                  <a:fillRect/>
                </a:stretch>
              </p:blipFill>
              <p:spPr>
                <a:xfrm>
                  <a:off x="6482627" y="6176587"/>
                  <a:ext cx="22500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412">
              <p14:nvContentPartPr>
                <p14:cNvPr id="249" name="Freihand 248">
                  <a:extLst>
                    <a:ext uri="{FF2B5EF4-FFF2-40B4-BE49-F238E27FC236}">
                      <a16:creationId xmlns:a16="http://schemas.microsoft.com/office/drawing/2014/main" id="{93F19FB8-5633-480E-8F75-33078600A565}"/>
                    </a:ext>
                  </a:extLst>
                </p14:cNvPr>
                <p14:cNvContentPartPr/>
                <p14:nvPr/>
              </p14:nvContentPartPr>
              <p14:xfrm>
                <a:off x="6884387" y="6156067"/>
                <a:ext cx="141480" cy="134280"/>
              </p14:xfrm>
            </p:contentPart>
          </mc:Choice>
          <mc:Fallback>
            <p:pic>
              <p:nvPicPr>
                <p:cNvPr id="249" name="Freihand 248">
                  <a:extLst>
                    <a:ext uri="{FF2B5EF4-FFF2-40B4-BE49-F238E27FC236}">
                      <a16:creationId xmlns:a16="http://schemas.microsoft.com/office/drawing/2014/main" id="{93F19FB8-5633-480E-8F75-33078600A565}"/>
                    </a:ext>
                  </a:extLst>
                </p:cNvPr>
                <p:cNvPicPr/>
                <p:nvPr/>
              </p:nvPicPr>
              <p:blipFill>
                <a:blip r:embed="rId413"/>
                <a:stretch>
                  <a:fillRect/>
                </a:stretch>
              </p:blipFill>
              <p:spPr>
                <a:xfrm>
                  <a:off x="6880067" y="6151747"/>
                  <a:ext cx="150120" cy="142920"/>
                </a:xfrm>
                <a:prstGeom prst="rect">
                  <a:avLst/>
                </a:prstGeom>
              </p:spPr>
            </p:pic>
          </mc:Fallback>
        </mc:AlternateContent>
        <mc:AlternateContent xmlns:mc="http://schemas.openxmlformats.org/markup-compatibility/2006">
          <mc:Choice xmlns:p14="http://schemas.microsoft.com/office/powerpoint/2010/main" Requires="p14">
            <p:contentPart p14:bwMode="auto" r:id="rId414">
              <p14:nvContentPartPr>
                <p14:cNvPr id="250" name="Freihand 249">
                  <a:extLst>
                    <a:ext uri="{FF2B5EF4-FFF2-40B4-BE49-F238E27FC236}">
                      <a16:creationId xmlns:a16="http://schemas.microsoft.com/office/drawing/2014/main" id="{DB16DF6C-0E5F-4291-A734-654C997180B8}"/>
                    </a:ext>
                  </a:extLst>
                </p14:cNvPr>
                <p14:cNvContentPartPr/>
                <p14:nvPr/>
              </p14:nvContentPartPr>
              <p14:xfrm>
                <a:off x="7030907" y="6151027"/>
                <a:ext cx="292320" cy="85680"/>
              </p14:xfrm>
            </p:contentPart>
          </mc:Choice>
          <mc:Fallback>
            <p:pic>
              <p:nvPicPr>
                <p:cNvPr id="250" name="Freihand 249">
                  <a:extLst>
                    <a:ext uri="{FF2B5EF4-FFF2-40B4-BE49-F238E27FC236}">
                      <a16:creationId xmlns:a16="http://schemas.microsoft.com/office/drawing/2014/main" id="{DB16DF6C-0E5F-4291-A734-654C997180B8}"/>
                    </a:ext>
                  </a:extLst>
                </p:cNvPr>
                <p:cNvPicPr/>
                <p:nvPr/>
              </p:nvPicPr>
              <p:blipFill>
                <a:blip r:embed="rId415"/>
                <a:stretch>
                  <a:fillRect/>
                </a:stretch>
              </p:blipFill>
              <p:spPr>
                <a:xfrm>
                  <a:off x="7026587" y="6146707"/>
                  <a:ext cx="300960" cy="94320"/>
                </a:xfrm>
                <a:prstGeom prst="rect">
                  <a:avLst/>
                </a:prstGeom>
              </p:spPr>
            </p:pic>
          </mc:Fallback>
        </mc:AlternateContent>
        <mc:AlternateContent xmlns:mc="http://schemas.openxmlformats.org/markup-compatibility/2006">
          <mc:Choice xmlns:p14="http://schemas.microsoft.com/office/powerpoint/2010/main" Requires="p14">
            <p:contentPart p14:bwMode="auto" r:id="rId416">
              <p14:nvContentPartPr>
                <p14:cNvPr id="251" name="Freihand 250">
                  <a:extLst>
                    <a:ext uri="{FF2B5EF4-FFF2-40B4-BE49-F238E27FC236}">
                      <a16:creationId xmlns:a16="http://schemas.microsoft.com/office/drawing/2014/main" id="{F3C4DA07-9321-4E94-877E-36AA4FB6CD95}"/>
                    </a:ext>
                  </a:extLst>
                </p14:cNvPr>
                <p14:cNvContentPartPr/>
                <p14:nvPr/>
              </p14:nvContentPartPr>
              <p14:xfrm>
                <a:off x="7343747" y="6064267"/>
                <a:ext cx="29520" cy="55440"/>
              </p14:xfrm>
            </p:contentPart>
          </mc:Choice>
          <mc:Fallback>
            <p:pic>
              <p:nvPicPr>
                <p:cNvPr id="251" name="Freihand 250">
                  <a:extLst>
                    <a:ext uri="{FF2B5EF4-FFF2-40B4-BE49-F238E27FC236}">
                      <a16:creationId xmlns:a16="http://schemas.microsoft.com/office/drawing/2014/main" id="{F3C4DA07-9321-4E94-877E-36AA4FB6CD95}"/>
                    </a:ext>
                  </a:extLst>
                </p:cNvPr>
                <p:cNvPicPr/>
                <p:nvPr/>
              </p:nvPicPr>
              <p:blipFill>
                <a:blip r:embed="rId417"/>
                <a:stretch>
                  <a:fillRect/>
                </a:stretch>
              </p:blipFill>
              <p:spPr>
                <a:xfrm>
                  <a:off x="7339427" y="6059947"/>
                  <a:ext cx="3816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418">
              <p14:nvContentPartPr>
                <p14:cNvPr id="252" name="Freihand 251">
                  <a:extLst>
                    <a:ext uri="{FF2B5EF4-FFF2-40B4-BE49-F238E27FC236}">
                      <a16:creationId xmlns:a16="http://schemas.microsoft.com/office/drawing/2014/main" id="{C688BEA3-FE92-4547-821E-403AB91E8222}"/>
                    </a:ext>
                  </a:extLst>
                </p14:cNvPr>
                <p14:cNvContentPartPr/>
                <p14:nvPr/>
              </p14:nvContentPartPr>
              <p14:xfrm>
                <a:off x="7391627" y="6049867"/>
                <a:ext cx="264240" cy="172080"/>
              </p14:xfrm>
            </p:contentPart>
          </mc:Choice>
          <mc:Fallback>
            <p:pic>
              <p:nvPicPr>
                <p:cNvPr id="252" name="Freihand 251">
                  <a:extLst>
                    <a:ext uri="{FF2B5EF4-FFF2-40B4-BE49-F238E27FC236}">
                      <a16:creationId xmlns:a16="http://schemas.microsoft.com/office/drawing/2014/main" id="{C688BEA3-FE92-4547-821E-403AB91E8222}"/>
                    </a:ext>
                  </a:extLst>
                </p:cNvPr>
                <p:cNvPicPr/>
                <p:nvPr/>
              </p:nvPicPr>
              <p:blipFill>
                <a:blip r:embed="rId419"/>
                <a:stretch>
                  <a:fillRect/>
                </a:stretch>
              </p:blipFill>
              <p:spPr>
                <a:xfrm>
                  <a:off x="7387307" y="6045547"/>
                  <a:ext cx="272880" cy="180720"/>
                </a:xfrm>
                <a:prstGeom prst="rect">
                  <a:avLst/>
                </a:prstGeom>
              </p:spPr>
            </p:pic>
          </mc:Fallback>
        </mc:AlternateContent>
        <mc:AlternateContent xmlns:mc="http://schemas.openxmlformats.org/markup-compatibility/2006">
          <mc:Choice xmlns:p14="http://schemas.microsoft.com/office/powerpoint/2010/main" Requires="p14">
            <p:contentPart p14:bwMode="auto" r:id="rId420">
              <p14:nvContentPartPr>
                <p14:cNvPr id="253" name="Freihand 252">
                  <a:extLst>
                    <a:ext uri="{FF2B5EF4-FFF2-40B4-BE49-F238E27FC236}">
                      <a16:creationId xmlns:a16="http://schemas.microsoft.com/office/drawing/2014/main" id="{B6263A53-97B2-49E4-8732-3D1DFDC765FD}"/>
                    </a:ext>
                  </a:extLst>
                </p14:cNvPr>
                <p14:cNvContentPartPr/>
                <p14:nvPr/>
              </p14:nvContentPartPr>
              <p14:xfrm>
                <a:off x="7700507" y="6037627"/>
                <a:ext cx="32760" cy="149040"/>
              </p14:xfrm>
            </p:contentPart>
          </mc:Choice>
          <mc:Fallback>
            <p:pic>
              <p:nvPicPr>
                <p:cNvPr id="253" name="Freihand 252">
                  <a:extLst>
                    <a:ext uri="{FF2B5EF4-FFF2-40B4-BE49-F238E27FC236}">
                      <a16:creationId xmlns:a16="http://schemas.microsoft.com/office/drawing/2014/main" id="{B6263A53-97B2-49E4-8732-3D1DFDC765FD}"/>
                    </a:ext>
                  </a:extLst>
                </p:cNvPr>
                <p:cNvPicPr/>
                <p:nvPr/>
              </p:nvPicPr>
              <p:blipFill>
                <a:blip r:embed="rId421"/>
                <a:stretch>
                  <a:fillRect/>
                </a:stretch>
              </p:blipFill>
              <p:spPr>
                <a:xfrm>
                  <a:off x="7696187" y="6033307"/>
                  <a:ext cx="41400" cy="157680"/>
                </a:xfrm>
                <a:prstGeom prst="rect">
                  <a:avLst/>
                </a:prstGeom>
              </p:spPr>
            </p:pic>
          </mc:Fallback>
        </mc:AlternateContent>
        <mc:AlternateContent xmlns:mc="http://schemas.openxmlformats.org/markup-compatibility/2006">
          <mc:Choice xmlns:p14="http://schemas.microsoft.com/office/powerpoint/2010/main" Requires="p14">
            <p:contentPart p14:bwMode="auto" r:id="rId422">
              <p14:nvContentPartPr>
                <p14:cNvPr id="254" name="Freihand 253">
                  <a:extLst>
                    <a:ext uri="{FF2B5EF4-FFF2-40B4-BE49-F238E27FC236}">
                      <a16:creationId xmlns:a16="http://schemas.microsoft.com/office/drawing/2014/main" id="{BDDD667D-E200-4E29-9534-B9FBBFCC658B}"/>
                    </a:ext>
                  </a:extLst>
                </p14:cNvPr>
                <p14:cNvContentPartPr/>
                <p14:nvPr/>
              </p14:nvContentPartPr>
              <p14:xfrm>
                <a:off x="7749107" y="6102787"/>
                <a:ext cx="142920" cy="101160"/>
              </p14:xfrm>
            </p:contentPart>
          </mc:Choice>
          <mc:Fallback>
            <p:pic>
              <p:nvPicPr>
                <p:cNvPr id="254" name="Freihand 253">
                  <a:extLst>
                    <a:ext uri="{FF2B5EF4-FFF2-40B4-BE49-F238E27FC236}">
                      <a16:creationId xmlns:a16="http://schemas.microsoft.com/office/drawing/2014/main" id="{BDDD667D-E200-4E29-9534-B9FBBFCC658B}"/>
                    </a:ext>
                  </a:extLst>
                </p:cNvPr>
                <p:cNvPicPr/>
                <p:nvPr/>
              </p:nvPicPr>
              <p:blipFill>
                <a:blip r:embed="rId423"/>
                <a:stretch>
                  <a:fillRect/>
                </a:stretch>
              </p:blipFill>
              <p:spPr>
                <a:xfrm>
                  <a:off x="7744787" y="6098467"/>
                  <a:ext cx="15156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424">
              <p14:nvContentPartPr>
                <p14:cNvPr id="255" name="Freihand 254">
                  <a:extLst>
                    <a:ext uri="{FF2B5EF4-FFF2-40B4-BE49-F238E27FC236}">
                      <a16:creationId xmlns:a16="http://schemas.microsoft.com/office/drawing/2014/main" id="{C8AF82D9-4595-4DDF-A49C-BECCA682BC86}"/>
                    </a:ext>
                  </a:extLst>
                </p14:cNvPr>
                <p14:cNvContentPartPr/>
                <p14:nvPr/>
              </p14:nvContentPartPr>
              <p14:xfrm>
                <a:off x="7961507" y="6064267"/>
                <a:ext cx="142920" cy="129600"/>
              </p14:xfrm>
            </p:contentPart>
          </mc:Choice>
          <mc:Fallback>
            <p:pic>
              <p:nvPicPr>
                <p:cNvPr id="255" name="Freihand 254">
                  <a:extLst>
                    <a:ext uri="{FF2B5EF4-FFF2-40B4-BE49-F238E27FC236}">
                      <a16:creationId xmlns:a16="http://schemas.microsoft.com/office/drawing/2014/main" id="{C8AF82D9-4595-4DDF-A49C-BECCA682BC86}"/>
                    </a:ext>
                  </a:extLst>
                </p:cNvPr>
                <p:cNvPicPr/>
                <p:nvPr/>
              </p:nvPicPr>
              <p:blipFill>
                <a:blip r:embed="rId425"/>
                <a:stretch>
                  <a:fillRect/>
                </a:stretch>
              </p:blipFill>
              <p:spPr>
                <a:xfrm>
                  <a:off x="7957187" y="6059947"/>
                  <a:ext cx="151560" cy="138240"/>
                </a:xfrm>
                <a:prstGeom prst="rect">
                  <a:avLst/>
                </a:prstGeom>
              </p:spPr>
            </p:pic>
          </mc:Fallback>
        </mc:AlternateContent>
        <mc:AlternateContent xmlns:mc="http://schemas.openxmlformats.org/markup-compatibility/2006">
          <mc:Choice xmlns:p14="http://schemas.microsoft.com/office/powerpoint/2010/main" Requires="p14">
            <p:contentPart p14:bwMode="auto" r:id="rId426">
              <p14:nvContentPartPr>
                <p14:cNvPr id="256" name="Freihand 255">
                  <a:extLst>
                    <a:ext uri="{FF2B5EF4-FFF2-40B4-BE49-F238E27FC236}">
                      <a16:creationId xmlns:a16="http://schemas.microsoft.com/office/drawing/2014/main" id="{0B3E88F4-AE82-4ED4-866D-F9E29F29BA8F}"/>
                    </a:ext>
                  </a:extLst>
                </p14:cNvPr>
                <p14:cNvContentPartPr/>
                <p14:nvPr/>
              </p14:nvContentPartPr>
              <p14:xfrm>
                <a:off x="3124907" y="6482587"/>
                <a:ext cx="282600" cy="39240"/>
              </p14:xfrm>
            </p:contentPart>
          </mc:Choice>
          <mc:Fallback>
            <p:pic>
              <p:nvPicPr>
                <p:cNvPr id="256" name="Freihand 255">
                  <a:extLst>
                    <a:ext uri="{FF2B5EF4-FFF2-40B4-BE49-F238E27FC236}">
                      <a16:creationId xmlns:a16="http://schemas.microsoft.com/office/drawing/2014/main" id="{0B3E88F4-AE82-4ED4-866D-F9E29F29BA8F}"/>
                    </a:ext>
                  </a:extLst>
                </p:cNvPr>
                <p:cNvPicPr/>
                <p:nvPr/>
              </p:nvPicPr>
              <p:blipFill>
                <a:blip r:embed="rId427"/>
                <a:stretch>
                  <a:fillRect/>
                </a:stretch>
              </p:blipFill>
              <p:spPr>
                <a:xfrm>
                  <a:off x="3120587" y="6478267"/>
                  <a:ext cx="2912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428">
              <p14:nvContentPartPr>
                <p14:cNvPr id="257" name="Freihand 256">
                  <a:extLst>
                    <a:ext uri="{FF2B5EF4-FFF2-40B4-BE49-F238E27FC236}">
                      <a16:creationId xmlns:a16="http://schemas.microsoft.com/office/drawing/2014/main" id="{A8F41E07-B4D0-41AF-8FCB-F2F5B340BE22}"/>
                    </a:ext>
                  </a:extLst>
                </p14:cNvPr>
                <p14:cNvContentPartPr/>
                <p14:nvPr/>
              </p14:nvContentPartPr>
              <p14:xfrm>
                <a:off x="3179627" y="6518947"/>
                <a:ext cx="324000" cy="30600"/>
              </p14:xfrm>
            </p:contentPart>
          </mc:Choice>
          <mc:Fallback>
            <p:pic>
              <p:nvPicPr>
                <p:cNvPr id="257" name="Freihand 256">
                  <a:extLst>
                    <a:ext uri="{FF2B5EF4-FFF2-40B4-BE49-F238E27FC236}">
                      <a16:creationId xmlns:a16="http://schemas.microsoft.com/office/drawing/2014/main" id="{A8F41E07-B4D0-41AF-8FCB-F2F5B340BE22}"/>
                    </a:ext>
                  </a:extLst>
                </p:cNvPr>
                <p:cNvPicPr/>
                <p:nvPr/>
              </p:nvPicPr>
              <p:blipFill>
                <a:blip r:embed="rId429"/>
                <a:stretch>
                  <a:fillRect/>
                </a:stretch>
              </p:blipFill>
              <p:spPr>
                <a:xfrm>
                  <a:off x="3175307" y="6514627"/>
                  <a:ext cx="332640" cy="39240"/>
                </a:xfrm>
                <a:prstGeom prst="rect">
                  <a:avLst/>
                </a:prstGeom>
              </p:spPr>
            </p:pic>
          </mc:Fallback>
        </mc:AlternateContent>
        <mc:AlternateContent xmlns:mc="http://schemas.openxmlformats.org/markup-compatibility/2006">
          <mc:Choice xmlns:p14="http://schemas.microsoft.com/office/powerpoint/2010/main" Requires="p14">
            <p:contentPart p14:bwMode="auto" r:id="rId430">
              <p14:nvContentPartPr>
                <p14:cNvPr id="258" name="Freihand 257">
                  <a:extLst>
                    <a:ext uri="{FF2B5EF4-FFF2-40B4-BE49-F238E27FC236}">
                      <a16:creationId xmlns:a16="http://schemas.microsoft.com/office/drawing/2014/main" id="{43D1EF04-54A4-458D-9FB3-280CDA1B9D97}"/>
                    </a:ext>
                  </a:extLst>
                </p14:cNvPr>
                <p14:cNvContentPartPr/>
                <p14:nvPr/>
              </p14:nvContentPartPr>
              <p14:xfrm>
                <a:off x="3467267" y="6381067"/>
                <a:ext cx="107640" cy="229320"/>
              </p14:xfrm>
            </p:contentPart>
          </mc:Choice>
          <mc:Fallback>
            <p:pic>
              <p:nvPicPr>
                <p:cNvPr id="258" name="Freihand 257">
                  <a:extLst>
                    <a:ext uri="{FF2B5EF4-FFF2-40B4-BE49-F238E27FC236}">
                      <a16:creationId xmlns:a16="http://schemas.microsoft.com/office/drawing/2014/main" id="{43D1EF04-54A4-458D-9FB3-280CDA1B9D97}"/>
                    </a:ext>
                  </a:extLst>
                </p:cNvPr>
                <p:cNvPicPr/>
                <p:nvPr/>
              </p:nvPicPr>
              <p:blipFill>
                <a:blip r:embed="rId431"/>
                <a:stretch>
                  <a:fillRect/>
                </a:stretch>
              </p:blipFill>
              <p:spPr>
                <a:xfrm>
                  <a:off x="3462947" y="6376747"/>
                  <a:ext cx="116280" cy="237960"/>
                </a:xfrm>
                <a:prstGeom prst="rect">
                  <a:avLst/>
                </a:prstGeom>
              </p:spPr>
            </p:pic>
          </mc:Fallback>
        </mc:AlternateContent>
        <mc:AlternateContent xmlns:mc="http://schemas.openxmlformats.org/markup-compatibility/2006">
          <mc:Choice xmlns:p14="http://schemas.microsoft.com/office/powerpoint/2010/main" Requires="p14">
            <p:contentPart p14:bwMode="auto" r:id="rId432">
              <p14:nvContentPartPr>
                <p14:cNvPr id="259" name="Freihand 258">
                  <a:extLst>
                    <a:ext uri="{FF2B5EF4-FFF2-40B4-BE49-F238E27FC236}">
                      <a16:creationId xmlns:a16="http://schemas.microsoft.com/office/drawing/2014/main" id="{C2C3BA31-FB71-4C49-831A-985D2F44CE9A}"/>
                    </a:ext>
                  </a:extLst>
                </p14:cNvPr>
                <p14:cNvContentPartPr/>
                <p14:nvPr/>
              </p14:nvContentPartPr>
              <p14:xfrm>
                <a:off x="3880547" y="6312307"/>
                <a:ext cx="202680" cy="291600"/>
              </p14:xfrm>
            </p:contentPart>
          </mc:Choice>
          <mc:Fallback>
            <p:pic>
              <p:nvPicPr>
                <p:cNvPr id="259" name="Freihand 258">
                  <a:extLst>
                    <a:ext uri="{FF2B5EF4-FFF2-40B4-BE49-F238E27FC236}">
                      <a16:creationId xmlns:a16="http://schemas.microsoft.com/office/drawing/2014/main" id="{C2C3BA31-FB71-4C49-831A-985D2F44CE9A}"/>
                    </a:ext>
                  </a:extLst>
                </p:cNvPr>
                <p:cNvPicPr/>
                <p:nvPr/>
              </p:nvPicPr>
              <p:blipFill>
                <a:blip r:embed="rId433"/>
                <a:stretch>
                  <a:fillRect/>
                </a:stretch>
              </p:blipFill>
              <p:spPr>
                <a:xfrm>
                  <a:off x="3876227" y="6307987"/>
                  <a:ext cx="211320" cy="300240"/>
                </a:xfrm>
                <a:prstGeom prst="rect">
                  <a:avLst/>
                </a:prstGeom>
              </p:spPr>
            </p:pic>
          </mc:Fallback>
        </mc:AlternateContent>
        <mc:AlternateContent xmlns:mc="http://schemas.openxmlformats.org/markup-compatibility/2006">
          <mc:Choice xmlns:p14="http://schemas.microsoft.com/office/powerpoint/2010/main" Requires="p14">
            <p:contentPart p14:bwMode="auto" r:id="rId434">
              <p14:nvContentPartPr>
                <p14:cNvPr id="260" name="Freihand 259">
                  <a:extLst>
                    <a:ext uri="{FF2B5EF4-FFF2-40B4-BE49-F238E27FC236}">
                      <a16:creationId xmlns:a16="http://schemas.microsoft.com/office/drawing/2014/main" id="{AB9113D5-50E9-437B-BD7D-4CF82FADEABF}"/>
                    </a:ext>
                  </a:extLst>
                </p14:cNvPr>
                <p14:cNvContentPartPr/>
                <p14:nvPr/>
              </p14:nvContentPartPr>
              <p14:xfrm>
                <a:off x="4071707" y="6291427"/>
                <a:ext cx="29520" cy="16200"/>
              </p14:xfrm>
            </p:contentPart>
          </mc:Choice>
          <mc:Fallback>
            <p:pic>
              <p:nvPicPr>
                <p:cNvPr id="260" name="Freihand 259">
                  <a:extLst>
                    <a:ext uri="{FF2B5EF4-FFF2-40B4-BE49-F238E27FC236}">
                      <a16:creationId xmlns:a16="http://schemas.microsoft.com/office/drawing/2014/main" id="{AB9113D5-50E9-437B-BD7D-4CF82FADEABF}"/>
                    </a:ext>
                  </a:extLst>
                </p:cNvPr>
                <p:cNvPicPr/>
                <p:nvPr/>
              </p:nvPicPr>
              <p:blipFill>
                <a:blip r:embed="rId435"/>
                <a:stretch>
                  <a:fillRect/>
                </a:stretch>
              </p:blipFill>
              <p:spPr>
                <a:xfrm>
                  <a:off x="4067387" y="6287107"/>
                  <a:ext cx="38160" cy="24840"/>
                </a:xfrm>
                <a:prstGeom prst="rect">
                  <a:avLst/>
                </a:prstGeom>
              </p:spPr>
            </p:pic>
          </mc:Fallback>
        </mc:AlternateContent>
        <mc:AlternateContent xmlns:mc="http://schemas.openxmlformats.org/markup-compatibility/2006">
          <mc:Choice xmlns:p14="http://schemas.microsoft.com/office/powerpoint/2010/main" Requires="p14">
            <p:contentPart p14:bwMode="auto" r:id="rId436">
              <p14:nvContentPartPr>
                <p14:cNvPr id="261" name="Freihand 260">
                  <a:extLst>
                    <a:ext uri="{FF2B5EF4-FFF2-40B4-BE49-F238E27FC236}">
                      <a16:creationId xmlns:a16="http://schemas.microsoft.com/office/drawing/2014/main" id="{918DAB52-CF05-4944-ABDE-5918455CB5D2}"/>
                    </a:ext>
                  </a:extLst>
                </p14:cNvPr>
                <p14:cNvContentPartPr/>
                <p14:nvPr/>
              </p14:nvContentPartPr>
              <p14:xfrm>
                <a:off x="4150547" y="6286027"/>
                <a:ext cx="118440" cy="216000"/>
              </p14:xfrm>
            </p:contentPart>
          </mc:Choice>
          <mc:Fallback>
            <p:pic>
              <p:nvPicPr>
                <p:cNvPr id="261" name="Freihand 260">
                  <a:extLst>
                    <a:ext uri="{FF2B5EF4-FFF2-40B4-BE49-F238E27FC236}">
                      <a16:creationId xmlns:a16="http://schemas.microsoft.com/office/drawing/2014/main" id="{918DAB52-CF05-4944-ABDE-5918455CB5D2}"/>
                    </a:ext>
                  </a:extLst>
                </p:cNvPr>
                <p:cNvPicPr/>
                <p:nvPr/>
              </p:nvPicPr>
              <p:blipFill>
                <a:blip r:embed="rId437"/>
                <a:stretch>
                  <a:fillRect/>
                </a:stretch>
              </p:blipFill>
              <p:spPr>
                <a:xfrm>
                  <a:off x="4146227" y="6281707"/>
                  <a:ext cx="12708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438">
              <p14:nvContentPartPr>
                <p14:cNvPr id="262" name="Freihand 261">
                  <a:extLst>
                    <a:ext uri="{FF2B5EF4-FFF2-40B4-BE49-F238E27FC236}">
                      <a16:creationId xmlns:a16="http://schemas.microsoft.com/office/drawing/2014/main" id="{894C5468-600C-41D7-8179-EE199C13BFF3}"/>
                    </a:ext>
                  </a:extLst>
                </p14:cNvPr>
                <p14:cNvContentPartPr/>
                <p14:nvPr/>
              </p14:nvContentPartPr>
              <p14:xfrm>
                <a:off x="4428827" y="6284587"/>
                <a:ext cx="222480" cy="183240"/>
              </p14:xfrm>
            </p:contentPart>
          </mc:Choice>
          <mc:Fallback>
            <p:pic>
              <p:nvPicPr>
                <p:cNvPr id="262" name="Freihand 261">
                  <a:extLst>
                    <a:ext uri="{FF2B5EF4-FFF2-40B4-BE49-F238E27FC236}">
                      <a16:creationId xmlns:a16="http://schemas.microsoft.com/office/drawing/2014/main" id="{894C5468-600C-41D7-8179-EE199C13BFF3}"/>
                    </a:ext>
                  </a:extLst>
                </p:cNvPr>
                <p:cNvPicPr/>
                <p:nvPr/>
              </p:nvPicPr>
              <p:blipFill>
                <a:blip r:embed="rId439"/>
                <a:stretch>
                  <a:fillRect/>
                </a:stretch>
              </p:blipFill>
              <p:spPr>
                <a:xfrm>
                  <a:off x="4424507" y="6280267"/>
                  <a:ext cx="231120" cy="191880"/>
                </a:xfrm>
                <a:prstGeom prst="rect">
                  <a:avLst/>
                </a:prstGeom>
              </p:spPr>
            </p:pic>
          </mc:Fallback>
        </mc:AlternateContent>
        <mc:AlternateContent xmlns:mc="http://schemas.openxmlformats.org/markup-compatibility/2006">
          <mc:Choice xmlns:p14="http://schemas.microsoft.com/office/powerpoint/2010/main" Requires="p14">
            <p:contentPart p14:bwMode="auto" r:id="rId440">
              <p14:nvContentPartPr>
                <p14:cNvPr id="263" name="Freihand 262">
                  <a:extLst>
                    <a:ext uri="{FF2B5EF4-FFF2-40B4-BE49-F238E27FC236}">
                      <a16:creationId xmlns:a16="http://schemas.microsoft.com/office/drawing/2014/main" id="{87EB8FC7-0937-4ED8-AAAD-BBFE348D4B34}"/>
                    </a:ext>
                  </a:extLst>
                </p14:cNvPr>
                <p14:cNvContentPartPr/>
                <p14:nvPr/>
              </p14:nvContentPartPr>
              <p14:xfrm>
                <a:off x="4715387" y="6350827"/>
                <a:ext cx="100440" cy="92160"/>
              </p14:xfrm>
            </p:contentPart>
          </mc:Choice>
          <mc:Fallback>
            <p:pic>
              <p:nvPicPr>
                <p:cNvPr id="263" name="Freihand 262">
                  <a:extLst>
                    <a:ext uri="{FF2B5EF4-FFF2-40B4-BE49-F238E27FC236}">
                      <a16:creationId xmlns:a16="http://schemas.microsoft.com/office/drawing/2014/main" id="{87EB8FC7-0937-4ED8-AAAD-BBFE348D4B34}"/>
                    </a:ext>
                  </a:extLst>
                </p:cNvPr>
                <p:cNvPicPr/>
                <p:nvPr/>
              </p:nvPicPr>
              <p:blipFill>
                <a:blip r:embed="rId441"/>
                <a:stretch>
                  <a:fillRect/>
                </a:stretch>
              </p:blipFill>
              <p:spPr>
                <a:xfrm>
                  <a:off x="4711067" y="6346507"/>
                  <a:ext cx="109080" cy="100800"/>
                </a:xfrm>
                <a:prstGeom prst="rect">
                  <a:avLst/>
                </a:prstGeom>
              </p:spPr>
            </p:pic>
          </mc:Fallback>
        </mc:AlternateContent>
        <mc:AlternateContent xmlns:mc="http://schemas.openxmlformats.org/markup-compatibility/2006">
          <mc:Choice xmlns:p14="http://schemas.microsoft.com/office/powerpoint/2010/main" Requires="p14">
            <p:contentPart p14:bwMode="auto" r:id="rId442">
              <p14:nvContentPartPr>
                <p14:cNvPr id="264" name="Freihand 263">
                  <a:extLst>
                    <a:ext uri="{FF2B5EF4-FFF2-40B4-BE49-F238E27FC236}">
                      <a16:creationId xmlns:a16="http://schemas.microsoft.com/office/drawing/2014/main" id="{CCA1C0D4-0427-4022-8A20-19AC5DE9A81C}"/>
                    </a:ext>
                  </a:extLst>
                </p14:cNvPr>
                <p14:cNvContentPartPr/>
                <p14:nvPr/>
              </p14:nvContentPartPr>
              <p14:xfrm>
                <a:off x="5094467" y="6283147"/>
                <a:ext cx="240480" cy="158400"/>
              </p14:xfrm>
            </p:contentPart>
          </mc:Choice>
          <mc:Fallback>
            <p:pic>
              <p:nvPicPr>
                <p:cNvPr id="264" name="Freihand 263">
                  <a:extLst>
                    <a:ext uri="{FF2B5EF4-FFF2-40B4-BE49-F238E27FC236}">
                      <a16:creationId xmlns:a16="http://schemas.microsoft.com/office/drawing/2014/main" id="{CCA1C0D4-0427-4022-8A20-19AC5DE9A81C}"/>
                    </a:ext>
                  </a:extLst>
                </p:cNvPr>
                <p:cNvPicPr/>
                <p:nvPr/>
              </p:nvPicPr>
              <p:blipFill>
                <a:blip r:embed="rId443"/>
                <a:stretch>
                  <a:fillRect/>
                </a:stretch>
              </p:blipFill>
              <p:spPr>
                <a:xfrm>
                  <a:off x="5090147" y="6278827"/>
                  <a:ext cx="24912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444">
              <p14:nvContentPartPr>
                <p14:cNvPr id="265" name="Freihand 264">
                  <a:extLst>
                    <a:ext uri="{FF2B5EF4-FFF2-40B4-BE49-F238E27FC236}">
                      <a16:creationId xmlns:a16="http://schemas.microsoft.com/office/drawing/2014/main" id="{AB51C057-784F-43C3-BEFE-606CDA12AD32}"/>
                    </a:ext>
                  </a:extLst>
                </p14:cNvPr>
                <p14:cNvContentPartPr/>
                <p14:nvPr/>
              </p14:nvContentPartPr>
              <p14:xfrm>
                <a:off x="5309747" y="6286387"/>
                <a:ext cx="258480" cy="154080"/>
              </p14:xfrm>
            </p:contentPart>
          </mc:Choice>
          <mc:Fallback>
            <p:pic>
              <p:nvPicPr>
                <p:cNvPr id="265" name="Freihand 264">
                  <a:extLst>
                    <a:ext uri="{FF2B5EF4-FFF2-40B4-BE49-F238E27FC236}">
                      <a16:creationId xmlns:a16="http://schemas.microsoft.com/office/drawing/2014/main" id="{AB51C057-784F-43C3-BEFE-606CDA12AD32}"/>
                    </a:ext>
                  </a:extLst>
                </p:cNvPr>
                <p:cNvPicPr/>
                <p:nvPr/>
              </p:nvPicPr>
              <p:blipFill>
                <a:blip r:embed="rId445"/>
                <a:stretch>
                  <a:fillRect/>
                </a:stretch>
              </p:blipFill>
              <p:spPr>
                <a:xfrm>
                  <a:off x="5305427" y="6282067"/>
                  <a:ext cx="267120" cy="162720"/>
                </a:xfrm>
                <a:prstGeom prst="rect">
                  <a:avLst/>
                </a:prstGeom>
              </p:spPr>
            </p:pic>
          </mc:Fallback>
        </mc:AlternateContent>
        <mc:AlternateContent xmlns:mc="http://schemas.openxmlformats.org/markup-compatibility/2006">
          <mc:Choice xmlns:p14="http://schemas.microsoft.com/office/powerpoint/2010/main" Requires="p14">
            <p:contentPart p14:bwMode="auto" r:id="rId446">
              <p14:nvContentPartPr>
                <p14:cNvPr id="266" name="Freihand 265">
                  <a:extLst>
                    <a:ext uri="{FF2B5EF4-FFF2-40B4-BE49-F238E27FC236}">
                      <a16:creationId xmlns:a16="http://schemas.microsoft.com/office/drawing/2014/main" id="{793294F3-B3FB-4D92-903B-085A948DA777}"/>
                    </a:ext>
                  </a:extLst>
                </p14:cNvPr>
                <p14:cNvContentPartPr/>
                <p14:nvPr/>
              </p14:nvContentPartPr>
              <p14:xfrm>
                <a:off x="5639507" y="6379627"/>
                <a:ext cx="142920" cy="88560"/>
              </p14:xfrm>
            </p:contentPart>
          </mc:Choice>
          <mc:Fallback>
            <p:pic>
              <p:nvPicPr>
                <p:cNvPr id="266" name="Freihand 265">
                  <a:extLst>
                    <a:ext uri="{FF2B5EF4-FFF2-40B4-BE49-F238E27FC236}">
                      <a16:creationId xmlns:a16="http://schemas.microsoft.com/office/drawing/2014/main" id="{793294F3-B3FB-4D92-903B-085A948DA777}"/>
                    </a:ext>
                  </a:extLst>
                </p:cNvPr>
                <p:cNvPicPr/>
                <p:nvPr/>
              </p:nvPicPr>
              <p:blipFill>
                <a:blip r:embed="rId447"/>
                <a:stretch>
                  <a:fillRect/>
                </a:stretch>
              </p:blipFill>
              <p:spPr>
                <a:xfrm>
                  <a:off x="5635187" y="6375307"/>
                  <a:ext cx="15156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448">
              <p14:nvContentPartPr>
                <p14:cNvPr id="267" name="Freihand 266">
                  <a:extLst>
                    <a:ext uri="{FF2B5EF4-FFF2-40B4-BE49-F238E27FC236}">
                      <a16:creationId xmlns:a16="http://schemas.microsoft.com/office/drawing/2014/main" id="{D40A6D12-5460-4F6E-99A8-8A66798D5F5D}"/>
                    </a:ext>
                  </a:extLst>
                </p14:cNvPr>
                <p14:cNvContentPartPr/>
                <p14:nvPr/>
              </p14:nvContentPartPr>
              <p14:xfrm>
                <a:off x="5959907" y="6409147"/>
                <a:ext cx="309960" cy="97920"/>
              </p14:xfrm>
            </p:contentPart>
          </mc:Choice>
          <mc:Fallback>
            <p:pic>
              <p:nvPicPr>
                <p:cNvPr id="267" name="Freihand 266">
                  <a:extLst>
                    <a:ext uri="{FF2B5EF4-FFF2-40B4-BE49-F238E27FC236}">
                      <a16:creationId xmlns:a16="http://schemas.microsoft.com/office/drawing/2014/main" id="{D40A6D12-5460-4F6E-99A8-8A66798D5F5D}"/>
                    </a:ext>
                  </a:extLst>
                </p:cNvPr>
                <p:cNvPicPr/>
                <p:nvPr/>
              </p:nvPicPr>
              <p:blipFill>
                <a:blip r:embed="rId449"/>
                <a:stretch>
                  <a:fillRect/>
                </a:stretch>
              </p:blipFill>
              <p:spPr>
                <a:xfrm>
                  <a:off x="5955587" y="6404827"/>
                  <a:ext cx="318600" cy="106560"/>
                </a:xfrm>
                <a:prstGeom prst="rect">
                  <a:avLst/>
                </a:prstGeom>
              </p:spPr>
            </p:pic>
          </mc:Fallback>
        </mc:AlternateContent>
        <mc:AlternateContent xmlns:mc="http://schemas.openxmlformats.org/markup-compatibility/2006">
          <mc:Choice xmlns:p14="http://schemas.microsoft.com/office/powerpoint/2010/main" Requires="p14">
            <p:contentPart p14:bwMode="auto" r:id="rId450">
              <p14:nvContentPartPr>
                <p14:cNvPr id="268" name="Freihand 267">
                  <a:extLst>
                    <a:ext uri="{FF2B5EF4-FFF2-40B4-BE49-F238E27FC236}">
                      <a16:creationId xmlns:a16="http://schemas.microsoft.com/office/drawing/2014/main" id="{9E7C90D5-7F07-41F4-873A-D01D32029628}"/>
                    </a:ext>
                  </a:extLst>
                </p14:cNvPr>
                <p14:cNvContentPartPr/>
                <p14:nvPr/>
              </p14:nvContentPartPr>
              <p14:xfrm>
                <a:off x="6340067" y="6342547"/>
                <a:ext cx="206280" cy="169560"/>
              </p14:xfrm>
            </p:contentPart>
          </mc:Choice>
          <mc:Fallback>
            <p:pic>
              <p:nvPicPr>
                <p:cNvPr id="268" name="Freihand 267">
                  <a:extLst>
                    <a:ext uri="{FF2B5EF4-FFF2-40B4-BE49-F238E27FC236}">
                      <a16:creationId xmlns:a16="http://schemas.microsoft.com/office/drawing/2014/main" id="{9E7C90D5-7F07-41F4-873A-D01D32029628}"/>
                    </a:ext>
                  </a:extLst>
                </p:cNvPr>
                <p:cNvPicPr/>
                <p:nvPr/>
              </p:nvPicPr>
              <p:blipFill>
                <a:blip r:embed="rId451"/>
                <a:stretch>
                  <a:fillRect/>
                </a:stretch>
              </p:blipFill>
              <p:spPr>
                <a:xfrm>
                  <a:off x="6335747" y="6338227"/>
                  <a:ext cx="21492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452">
              <p14:nvContentPartPr>
                <p14:cNvPr id="269" name="Freihand 268">
                  <a:extLst>
                    <a:ext uri="{FF2B5EF4-FFF2-40B4-BE49-F238E27FC236}">
                      <a16:creationId xmlns:a16="http://schemas.microsoft.com/office/drawing/2014/main" id="{E0FE4B0F-B92D-4A48-A19A-910B133E3DBC}"/>
                    </a:ext>
                  </a:extLst>
                </p14:cNvPr>
                <p14:cNvContentPartPr/>
                <p14:nvPr/>
              </p14:nvContentPartPr>
              <p14:xfrm>
                <a:off x="6338987" y="6323107"/>
                <a:ext cx="24840" cy="2520"/>
              </p14:xfrm>
            </p:contentPart>
          </mc:Choice>
          <mc:Fallback>
            <p:pic>
              <p:nvPicPr>
                <p:cNvPr id="269" name="Freihand 268">
                  <a:extLst>
                    <a:ext uri="{FF2B5EF4-FFF2-40B4-BE49-F238E27FC236}">
                      <a16:creationId xmlns:a16="http://schemas.microsoft.com/office/drawing/2014/main" id="{E0FE4B0F-B92D-4A48-A19A-910B133E3DBC}"/>
                    </a:ext>
                  </a:extLst>
                </p:cNvPr>
                <p:cNvPicPr/>
                <p:nvPr/>
              </p:nvPicPr>
              <p:blipFill>
                <a:blip r:embed="rId268"/>
                <a:stretch>
                  <a:fillRect/>
                </a:stretch>
              </p:blipFill>
              <p:spPr>
                <a:xfrm>
                  <a:off x="6334667" y="6318787"/>
                  <a:ext cx="33480" cy="11160"/>
                </a:xfrm>
                <a:prstGeom prst="rect">
                  <a:avLst/>
                </a:prstGeom>
              </p:spPr>
            </p:pic>
          </mc:Fallback>
        </mc:AlternateContent>
        <mc:AlternateContent xmlns:mc="http://schemas.openxmlformats.org/markup-compatibility/2006">
          <mc:Choice xmlns:p14="http://schemas.microsoft.com/office/powerpoint/2010/main" Requires="p14">
            <p:contentPart p14:bwMode="auto" r:id="rId453">
              <p14:nvContentPartPr>
                <p14:cNvPr id="270" name="Freihand 269">
                  <a:extLst>
                    <a:ext uri="{FF2B5EF4-FFF2-40B4-BE49-F238E27FC236}">
                      <a16:creationId xmlns:a16="http://schemas.microsoft.com/office/drawing/2014/main" id="{5D3BA398-5DBA-4B56-8463-A036DB23980A}"/>
                    </a:ext>
                  </a:extLst>
                </p14:cNvPr>
                <p14:cNvContentPartPr/>
                <p14:nvPr/>
              </p14:nvContentPartPr>
              <p14:xfrm>
                <a:off x="6734987" y="6430387"/>
                <a:ext cx="150840" cy="88920"/>
              </p14:xfrm>
            </p:contentPart>
          </mc:Choice>
          <mc:Fallback>
            <p:pic>
              <p:nvPicPr>
                <p:cNvPr id="270" name="Freihand 269">
                  <a:extLst>
                    <a:ext uri="{FF2B5EF4-FFF2-40B4-BE49-F238E27FC236}">
                      <a16:creationId xmlns:a16="http://schemas.microsoft.com/office/drawing/2014/main" id="{5D3BA398-5DBA-4B56-8463-A036DB23980A}"/>
                    </a:ext>
                  </a:extLst>
                </p:cNvPr>
                <p:cNvPicPr/>
                <p:nvPr/>
              </p:nvPicPr>
              <p:blipFill>
                <a:blip r:embed="rId454"/>
                <a:stretch>
                  <a:fillRect/>
                </a:stretch>
              </p:blipFill>
              <p:spPr>
                <a:xfrm>
                  <a:off x="6730667" y="6426067"/>
                  <a:ext cx="1594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455">
              <p14:nvContentPartPr>
                <p14:cNvPr id="272" name="Freihand 271">
                  <a:extLst>
                    <a:ext uri="{FF2B5EF4-FFF2-40B4-BE49-F238E27FC236}">
                      <a16:creationId xmlns:a16="http://schemas.microsoft.com/office/drawing/2014/main" id="{598950BB-E579-4F52-B996-FC10C8C275D1}"/>
                    </a:ext>
                  </a:extLst>
                </p14:cNvPr>
                <p14:cNvContentPartPr/>
                <p14:nvPr/>
              </p14:nvContentPartPr>
              <p14:xfrm>
                <a:off x="7033787" y="6408067"/>
                <a:ext cx="206640" cy="88560"/>
              </p14:xfrm>
            </p:contentPart>
          </mc:Choice>
          <mc:Fallback>
            <p:pic>
              <p:nvPicPr>
                <p:cNvPr id="272" name="Freihand 271">
                  <a:extLst>
                    <a:ext uri="{FF2B5EF4-FFF2-40B4-BE49-F238E27FC236}">
                      <a16:creationId xmlns:a16="http://schemas.microsoft.com/office/drawing/2014/main" id="{598950BB-E579-4F52-B996-FC10C8C275D1}"/>
                    </a:ext>
                  </a:extLst>
                </p:cNvPr>
                <p:cNvPicPr/>
                <p:nvPr/>
              </p:nvPicPr>
              <p:blipFill>
                <a:blip r:embed="rId456"/>
                <a:stretch>
                  <a:fillRect/>
                </a:stretch>
              </p:blipFill>
              <p:spPr>
                <a:xfrm>
                  <a:off x="7029467" y="6403747"/>
                  <a:ext cx="215280" cy="97200"/>
                </a:xfrm>
                <a:prstGeom prst="rect">
                  <a:avLst/>
                </a:prstGeom>
              </p:spPr>
            </p:pic>
          </mc:Fallback>
        </mc:AlternateContent>
        <mc:AlternateContent xmlns:mc="http://schemas.openxmlformats.org/markup-compatibility/2006">
          <mc:Choice xmlns:p14="http://schemas.microsoft.com/office/powerpoint/2010/main" Requires="p14">
            <p:contentPart p14:bwMode="auto" r:id="rId457">
              <p14:nvContentPartPr>
                <p14:cNvPr id="273" name="Freihand 272">
                  <a:extLst>
                    <a:ext uri="{FF2B5EF4-FFF2-40B4-BE49-F238E27FC236}">
                      <a16:creationId xmlns:a16="http://schemas.microsoft.com/office/drawing/2014/main" id="{A8E65DE0-5CA9-4185-864A-F98819F84495}"/>
                    </a:ext>
                  </a:extLst>
                </p14:cNvPr>
                <p14:cNvContentPartPr/>
                <p14:nvPr/>
              </p14:nvContentPartPr>
              <p14:xfrm>
                <a:off x="7272467" y="6394747"/>
                <a:ext cx="93240" cy="81360"/>
              </p14:xfrm>
            </p:contentPart>
          </mc:Choice>
          <mc:Fallback>
            <p:pic>
              <p:nvPicPr>
                <p:cNvPr id="273" name="Freihand 272">
                  <a:extLst>
                    <a:ext uri="{FF2B5EF4-FFF2-40B4-BE49-F238E27FC236}">
                      <a16:creationId xmlns:a16="http://schemas.microsoft.com/office/drawing/2014/main" id="{A8E65DE0-5CA9-4185-864A-F98819F84495}"/>
                    </a:ext>
                  </a:extLst>
                </p:cNvPr>
                <p:cNvPicPr/>
                <p:nvPr/>
              </p:nvPicPr>
              <p:blipFill>
                <a:blip r:embed="rId458"/>
                <a:stretch>
                  <a:fillRect/>
                </a:stretch>
              </p:blipFill>
              <p:spPr>
                <a:xfrm>
                  <a:off x="7268147" y="6390427"/>
                  <a:ext cx="101880" cy="90000"/>
                </a:xfrm>
                <a:prstGeom prst="rect">
                  <a:avLst/>
                </a:prstGeom>
              </p:spPr>
            </p:pic>
          </mc:Fallback>
        </mc:AlternateContent>
        <mc:AlternateContent xmlns:mc="http://schemas.openxmlformats.org/markup-compatibility/2006">
          <mc:Choice xmlns:p14="http://schemas.microsoft.com/office/powerpoint/2010/main" Requires="p14">
            <p:contentPart p14:bwMode="auto" r:id="rId459">
              <p14:nvContentPartPr>
                <p14:cNvPr id="274" name="Freihand 273">
                  <a:extLst>
                    <a:ext uri="{FF2B5EF4-FFF2-40B4-BE49-F238E27FC236}">
                      <a16:creationId xmlns:a16="http://schemas.microsoft.com/office/drawing/2014/main" id="{FA302A89-2E93-4DF0-9A13-ED70ECFCD6B1}"/>
                    </a:ext>
                  </a:extLst>
                </p14:cNvPr>
                <p14:cNvContentPartPr/>
                <p14:nvPr/>
              </p14:nvContentPartPr>
              <p14:xfrm>
                <a:off x="7400267" y="6308707"/>
                <a:ext cx="94680" cy="163080"/>
              </p14:xfrm>
            </p:contentPart>
          </mc:Choice>
          <mc:Fallback>
            <p:pic>
              <p:nvPicPr>
                <p:cNvPr id="274" name="Freihand 273">
                  <a:extLst>
                    <a:ext uri="{FF2B5EF4-FFF2-40B4-BE49-F238E27FC236}">
                      <a16:creationId xmlns:a16="http://schemas.microsoft.com/office/drawing/2014/main" id="{FA302A89-2E93-4DF0-9A13-ED70ECFCD6B1}"/>
                    </a:ext>
                  </a:extLst>
                </p:cNvPr>
                <p:cNvPicPr/>
                <p:nvPr/>
              </p:nvPicPr>
              <p:blipFill>
                <a:blip r:embed="rId460"/>
                <a:stretch>
                  <a:fillRect/>
                </a:stretch>
              </p:blipFill>
              <p:spPr>
                <a:xfrm>
                  <a:off x="7395947" y="6304387"/>
                  <a:ext cx="103320" cy="171720"/>
                </a:xfrm>
                <a:prstGeom prst="rect">
                  <a:avLst/>
                </a:prstGeom>
              </p:spPr>
            </p:pic>
          </mc:Fallback>
        </mc:AlternateContent>
        <mc:AlternateContent xmlns:mc="http://schemas.openxmlformats.org/markup-compatibility/2006">
          <mc:Choice xmlns:p14="http://schemas.microsoft.com/office/powerpoint/2010/main" Requires="p14">
            <p:contentPart p14:bwMode="auto" r:id="rId461">
              <p14:nvContentPartPr>
                <p14:cNvPr id="275" name="Freihand 274">
                  <a:extLst>
                    <a:ext uri="{FF2B5EF4-FFF2-40B4-BE49-F238E27FC236}">
                      <a16:creationId xmlns:a16="http://schemas.microsoft.com/office/drawing/2014/main" id="{67374782-332B-4F80-B69A-790067B7C961}"/>
                    </a:ext>
                  </a:extLst>
                </p14:cNvPr>
                <p14:cNvContentPartPr/>
                <p14:nvPr/>
              </p14:nvContentPartPr>
              <p14:xfrm>
                <a:off x="7502867" y="6303307"/>
                <a:ext cx="140760" cy="155160"/>
              </p14:xfrm>
            </p:contentPart>
          </mc:Choice>
          <mc:Fallback>
            <p:pic>
              <p:nvPicPr>
                <p:cNvPr id="275" name="Freihand 274">
                  <a:extLst>
                    <a:ext uri="{FF2B5EF4-FFF2-40B4-BE49-F238E27FC236}">
                      <a16:creationId xmlns:a16="http://schemas.microsoft.com/office/drawing/2014/main" id="{67374782-332B-4F80-B69A-790067B7C961}"/>
                    </a:ext>
                  </a:extLst>
                </p:cNvPr>
                <p:cNvPicPr/>
                <p:nvPr/>
              </p:nvPicPr>
              <p:blipFill>
                <a:blip r:embed="rId462"/>
                <a:stretch>
                  <a:fillRect/>
                </a:stretch>
              </p:blipFill>
              <p:spPr>
                <a:xfrm>
                  <a:off x="7498547" y="6298987"/>
                  <a:ext cx="149400" cy="163800"/>
                </a:xfrm>
                <a:prstGeom prst="rect">
                  <a:avLst/>
                </a:prstGeom>
              </p:spPr>
            </p:pic>
          </mc:Fallback>
        </mc:AlternateContent>
        <mc:AlternateContent xmlns:mc="http://schemas.openxmlformats.org/markup-compatibility/2006">
          <mc:Choice xmlns:p14="http://schemas.microsoft.com/office/powerpoint/2010/main" Requires="p14">
            <p:contentPart p14:bwMode="auto" r:id="rId463">
              <p14:nvContentPartPr>
                <p14:cNvPr id="276" name="Freihand 275">
                  <a:extLst>
                    <a:ext uri="{FF2B5EF4-FFF2-40B4-BE49-F238E27FC236}">
                      <a16:creationId xmlns:a16="http://schemas.microsoft.com/office/drawing/2014/main" id="{F7999E36-AD4C-42B1-AF89-BCCA6A4691BD}"/>
                    </a:ext>
                  </a:extLst>
                </p14:cNvPr>
                <p14:cNvContentPartPr/>
                <p14:nvPr/>
              </p14:nvContentPartPr>
              <p14:xfrm>
                <a:off x="7656947" y="6287827"/>
                <a:ext cx="8280" cy="41400"/>
              </p14:xfrm>
            </p:contentPart>
          </mc:Choice>
          <mc:Fallback>
            <p:pic>
              <p:nvPicPr>
                <p:cNvPr id="276" name="Freihand 275">
                  <a:extLst>
                    <a:ext uri="{FF2B5EF4-FFF2-40B4-BE49-F238E27FC236}">
                      <a16:creationId xmlns:a16="http://schemas.microsoft.com/office/drawing/2014/main" id="{F7999E36-AD4C-42B1-AF89-BCCA6A4691BD}"/>
                    </a:ext>
                  </a:extLst>
                </p:cNvPr>
                <p:cNvPicPr/>
                <p:nvPr/>
              </p:nvPicPr>
              <p:blipFill>
                <a:blip r:embed="rId464"/>
                <a:stretch>
                  <a:fillRect/>
                </a:stretch>
              </p:blipFill>
              <p:spPr>
                <a:xfrm>
                  <a:off x="7652627" y="6283507"/>
                  <a:ext cx="16920" cy="50040"/>
                </a:xfrm>
                <a:prstGeom prst="rect">
                  <a:avLst/>
                </a:prstGeom>
              </p:spPr>
            </p:pic>
          </mc:Fallback>
        </mc:AlternateContent>
        <mc:AlternateContent xmlns:mc="http://schemas.openxmlformats.org/markup-compatibility/2006">
          <mc:Choice xmlns:p14="http://schemas.microsoft.com/office/powerpoint/2010/main" Requires="p14">
            <p:contentPart p14:bwMode="auto" r:id="rId465">
              <p14:nvContentPartPr>
                <p14:cNvPr id="277" name="Freihand 276">
                  <a:extLst>
                    <a:ext uri="{FF2B5EF4-FFF2-40B4-BE49-F238E27FC236}">
                      <a16:creationId xmlns:a16="http://schemas.microsoft.com/office/drawing/2014/main" id="{DC016C8B-BBFC-4760-92A3-527682FF2EB4}"/>
                    </a:ext>
                  </a:extLst>
                </p14:cNvPr>
                <p14:cNvContentPartPr/>
                <p14:nvPr/>
              </p14:nvContentPartPr>
              <p14:xfrm>
                <a:off x="7673147" y="6329587"/>
                <a:ext cx="111240" cy="200520"/>
              </p14:xfrm>
            </p:contentPart>
          </mc:Choice>
          <mc:Fallback>
            <p:pic>
              <p:nvPicPr>
                <p:cNvPr id="277" name="Freihand 276">
                  <a:extLst>
                    <a:ext uri="{FF2B5EF4-FFF2-40B4-BE49-F238E27FC236}">
                      <a16:creationId xmlns:a16="http://schemas.microsoft.com/office/drawing/2014/main" id="{DC016C8B-BBFC-4760-92A3-527682FF2EB4}"/>
                    </a:ext>
                  </a:extLst>
                </p:cNvPr>
                <p:cNvPicPr/>
                <p:nvPr/>
              </p:nvPicPr>
              <p:blipFill>
                <a:blip r:embed="rId466"/>
                <a:stretch>
                  <a:fillRect/>
                </a:stretch>
              </p:blipFill>
              <p:spPr>
                <a:xfrm>
                  <a:off x="7668827" y="6325267"/>
                  <a:ext cx="119880" cy="209160"/>
                </a:xfrm>
                <a:prstGeom prst="rect">
                  <a:avLst/>
                </a:prstGeom>
              </p:spPr>
            </p:pic>
          </mc:Fallback>
        </mc:AlternateContent>
        <mc:AlternateContent xmlns:mc="http://schemas.openxmlformats.org/markup-compatibility/2006">
          <mc:Choice xmlns:p14="http://schemas.microsoft.com/office/powerpoint/2010/main" Requires="p14">
            <p:contentPart p14:bwMode="auto" r:id="rId467">
              <p14:nvContentPartPr>
                <p14:cNvPr id="278" name="Freihand 277">
                  <a:extLst>
                    <a:ext uri="{FF2B5EF4-FFF2-40B4-BE49-F238E27FC236}">
                      <a16:creationId xmlns:a16="http://schemas.microsoft.com/office/drawing/2014/main" id="{336E6419-6B01-4E8E-9AE8-FEB727939745}"/>
                    </a:ext>
                  </a:extLst>
                </p14:cNvPr>
                <p14:cNvContentPartPr/>
                <p14:nvPr/>
              </p14:nvContentPartPr>
              <p14:xfrm>
                <a:off x="7812107" y="6278107"/>
                <a:ext cx="25920" cy="104040"/>
              </p14:xfrm>
            </p:contentPart>
          </mc:Choice>
          <mc:Fallback>
            <p:pic>
              <p:nvPicPr>
                <p:cNvPr id="278" name="Freihand 277">
                  <a:extLst>
                    <a:ext uri="{FF2B5EF4-FFF2-40B4-BE49-F238E27FC236}">
                      <a16:creationId xmlns:a16="http://schemas.microsoft.com/office/drawing/2014/main" id="{336E6419-6B01-4E8E-9AE8-FEB727939745}"/>
                    </a:ext>
                  </a:extLst>
                </p:cNvPr>
                <p:cNvPicPr/>
                <p:nvPr/>
              </p:nvPicPr>
              <p:blipFill>
                <a:blip r:embed="rId468"/>
                <a:stretch>
                  <a:fillRect/>
                </a:stretch>
              </p:blipFill>
              <p:spPr>
                <a:xfrm>
                  <a:off x="7807787" y="6273787"/>
                  <a:ext cx="34560" cy="112680"/>
                </a:xfrm>
                <a:prstGeom prst="rect">
                  <a:avLst/>
                </a:prstGeom>
              </p:spPr>
            </p:pic>
          </mc:Fallback>
        </mc:AlternateContent>
        <mc:AlternateContent xmlns:mc="http://schemas.openxmlformats.org/markup-compatibility/2006">
          <mc:Choice xmlns:p14="http://schemas.microsoft.com/office/powerpoint/2010/main" Requires="p14">
            <p:contentPart p14:bwMode="auto" r:id="rId469">
              <p14:nvContentPartPr>
                <p14:cNvPr id="279" name="Freihand 278">
                  <a:extLst>
                    <a:ext uri="{FF2B5EF4-FFF2-40B4-BE49-F238E27FC236}">
                      <a16:creationId xmlns:a16="http://schemas.microsoft.com/office/drawing/2014/main" id="{73BAEAFC-6620-4C63-94B5-45A75C13A1CE}"/>
                    </a:ext>
                  </a:extLst>
                </p14:cNvPr>
                <p14:cNvContentPartPr/>
                <p14:nvPr/>
              </p14:nvContentPartPr>
              <p14:xfrm>
                <a:off x="7850267" y="6330667"/>
                <a:ext cx="104400" cy="98280"/>
              </p14:xfrm>
            </p:contentPart>
          </mc:Choice>
          <mc:Fallback>
            <p:pic>
              <p:nvPicPr>
                <p:cNvPr id="279" name="Freihand 278">
                  <a:extLst>
                    <a:ext uri="{FF2B5EF4-FFF2-40B4-BE49-F238E27FC236}">
                      <a16:creationId xmlns:a16="http://schemas.microsoft.com/office/drawing/2014/main" id="{73BAEAFC-6620-4C63-94B5-45A75C13A1CE}"/>
                    </a:ext>
                  </a:extLst>
                </p:cNvPr>
                <p:cNvPicPr/>
                <p:nvPr/>
              </p:nvPicPr>
              <p:blipFill>
                <a:blip r:embed="rId470"/>
                <a:stretch>
                  <a:fillRect/>
                </a:stretch>
              </p:blipFill>
              <p:spPr>
                <a:xfrm>
                  <a:off x="7845947" y="6326347"/>
                  <a:ext cx="113040" cy="106920"/>
                </a:xfrm>
                <a:prstGeom prst="rect">
                  <a:avLst/>
                </a:prstGeom>
              </p:spPr>
            </p:pic>
          </mc:Fallback>
        </mc:AlternateContent>
        <mc:AlternateContent xmlns:mc="http://schemas.openxmlformats.org/markup-compatibility/2006">
          <mc:Choice xmlns:p14="http://schemas.microsoft.com/office/powerpoint/2010/main" Requires="p14">
            <p:contentPart p14:bwMode="auto" r:id="rId471">
              <p14:nvContentPartPr>
                <p14:cNvPr id="280" name="Freihand 279">
                  <a:extLst>
                    <a:ext uri="{FF2B5EF4-FFF2-40B4-BE49-F238E27FC236}">
                      <a16:creationId xmlns:a16="http://schemas.microsoft.com/office/drawing/2014/main" id="{FA00342F-8612-4500-ACE6-5BA2F2DA467A}"/>
                    </a:ext>
                  </a:extLst>
                </p14:cNvPr>
                <p14:cNvContentPartPr/>
                <p14:nvPr/>
              </p14:nvContentPartPr>
              <p14:xfrm>
                <a:off x="4582547" y="6545947"/>
                <a:ext cx="275760" cy="194040"/>
              </p14:xfrm>
            </p:contentPart>
          </mc:Choice>
          <mc:Fallback>
            <p:pic>
              <p:nvPicPr>
                <p:cNvPr id="280" name="Freihand 279">
                  <a:extLst>
                    <a:ext uri="{FF2B5EF4-FFF2-40B4-BE49-F238E27FC236}">
                      <a16:creationId xmlns:a16="http://schemas.microsoft.com/office/drawing/2014/main" id="{FA00342F-8612-4500-ACE6-5BA2F2DA467A}"/>
                    </a:ext>
                  </a:extLst>
                </p:cNvPr>
                <p:cNvPicPr/>
                <p:nvPr/>
              </p:nvPicPr>
              <p:blipFill>
                <a:blip r:embed="rId472"/>
                <a:stretch>
                  <a:fillRect/>
                </a:stretch>
              </p:blipFill>
              <p:spPr>
                <a:xfrm>
                  <a:off x="4578227" y="6541627"/>
                  <a:ext cx="284400" cy="202680"/>
                </a:xfrm>
                <a:prstGeom prst="rect">
                  <a:avLst/>
                </a:prstGeom>
              </p:spPr>
            </p:pic>
          </mc:Fallback>
        </mc:AlternateContent>
        <mc:AlternateContent xmlns:mc="http://schemas.openxmlformats.org/markup-compatibility/2006">
          <mc:Choice xmlns:p14="http://schemas.microsoft.com/office/powerpoint/2010/main" Requires="p14">
            <p:contentPart p14:bwMode="auto" r:id="rId473">
              <p14:nvContentPartPr>
                <p14:cNvPr id="281" name="Freihand 280">
                  <a:extLst>
                    <a:ext uri="{FF2B5EF4-FFF2-40B4-BE49-F238E27FC236}">
                      <a16:creationId xmlns:a16="http://schemas.microsoft.com/office/drawing/2014/main" id="{F2BCC26B-279B-4D9B-8566-B091580BAE44}"/>
                    </a:ext>
                  </a:extLst>
                </p14:cNvPr>
                <p14:cNvContentPartPr/>
                <p14:nvPr/>
              </p14:nvContentPartPr>
              <p14:xfrm>
                <a:off x="4834547" y="6578347"/>
                <a:ext cx="52200" cy="25560"/>
              </p14:xfrm>
            </p:contentPart>
          </mc:Choice>
          <mc:Fallback>
            <p:pic>
              <p:nvPicPr>
                <p:cNvPr id="281" name="Freihand 280">
                  <a:extLst>
                    <a:ext uri="{FF2B5EF4-FFF2-40B4-BE49-F238E27FC236}">
                      <a16:creationId xmlns:a16="http://schemas.microsoft.com/office/drawing/2014/main" id="{F2BCC26B-279B-4D9B-8566-B091580BAE44}"/>
                    </a:ext>
                  </a:extLst>
                </p:cNvPr>
                <p:cNvPicPr/>
                <p:nvPr/>
              </p:nvPicPr>
              <p:blipFill>
                <a:blip r:embed="rId474"/>
                <a:stretch>
                  <a:fillRect/>
                </a:stretch>
              </p:blipFill>
              <p:spPr>
                <a:xfrm>
                  <a:off x="4830227" y="6574027"/>
                  <a:ext cx="60840" cy="34200"/>
                </a:xfrm>
                <a:prstGeom prst="rect">
                  <a:avLst/>
                </a:prstGeom>
              </p:spPr>
            </p:pic>
          </mc:Fallback>
        </mc:AlternateContent>
        <mc:AlternateContent xmlns:mc="http://schemas.openxmlformats.org/markup-compatibility/2006">
          <mc:Choice xmlns:p14="http://schemas.microsoft.com/office/powerpoint/2010/main" Requires="p14">
            <p:contentPart p14:bwMode="auto" r:id="rId475">
              <p14:nvContentPartPr>
                <p14:cNvPr id="282" name="Freihand 281">
                  <a:extLst>
                    <a:ext uri="{FF2B5EF4-FFF2-40B4-BE49-F238E27FC236}">
                      <a16:creationId xmlns:a16="http://schemas.microsoft.com/office/drawing/2014/main" id="{D283AF5A-34A5-4D5F-A74F-C3198CE74824}"/>
                    </a:ext>
                  </a:extLst>
                </p14:cNvPr>
                <p14:cNvContentPartPr/>
                <p14:nvPr/>
              </p14:nvContentPartPr>
              <p14:xfrm>
                <a:off x="4955867" y="6636307"/>
                <a:ext cx="113040" cy="101160"/>
              </p14:xfrm>
            </p:contentPart>
          </mc:Choice>
          <mc:Fallback>
            <p:pic>
              <p:nvPicPr>
                <p:cNvPr id="282" name="Freihand 281">
                  <a:extLst>
                    <a:ext uri="{FF2B5EF4-FFF2-40B4-BE49-F238E27FC236}">
                      <a16:creationId xmlns:a16="http://schemas.microsoft.com/office/drawing/2014/main" id="{D283AF5A-34A5-4D5F-A74F-C3198CE74824}"/>
                    </a:ext>
                  </a:extLst>
                </p:cNvPr>
                <p:cNvPicPr/>
                <p:nvPr/>
              </p:nvPicPr>
              <p:blipFill>
                <a:blip r:embed="rId476"/>
                <a:stretch>
                  <a:fillRect/>
                </a:stretch>
              </p:blipFill>
              <p:spPr>
                <a:xfrm>
                  <a:off x="4951547" y="6631987"/>
                  <a:ext cx="121680" cy="109800"/>
                </a:xfrm>
                <a:prstGeom prst="rect">
                  <a:avLst/>
                </a:prstGeom>
              </p:spPr>
            </p:pic>
          </mc:Fallback>
        </mc:AlternateContent>
        <mc:AlternateContent xmlns:mc="http://schemas.openxmlformats.org/markup-compatibility/2006">
          <mc:Choice xmlns:p14="http://schemas.microsoft.com/office/powerpoint/2010/main" Requires="p14">
            <p:contentPart p14:bwMode="auto" r:id="rId477">
              <p14:nvContentPartPr>
                <p14:cNvPr id="283" name="Freihand 282">
                  <a:extLst>
                    <a:ext uri="{FF2B5EF4-FFF2-40B4-BE49-F238E27FC236}">
                      <a16:creationId xmlns:a16="http://schemas.microsoft.com/office/drawing/2014/main" id="{5D46F719-0E14-439B-81C7-AE9B4711B561}"/>
                    </a:ext>
                  </a:extLst>
                </p14:cNvPr>
                <p14:cNvContentPartPr/>
                <p14:nvPr/>
              </p14:nvContentPartPr>
              <p14:xfrm>
                <a:off x="5076827" y="6633067"/>
                <a:ext cx="213480" cy="86400"/>
              </p14:xfrm>
            </p:contentPart>
          </mc:Choice>
          <mc:Fallback>
            <p:pic>
              <p:nvPicPr>
                <p:cNvPr id="283" name="Freihand 282">
                  <a:extLst>
                    <a:ext uri="{FF2B5EF4-FFF2-40B4-BE49-F238E27FC236}">
                      <a16:creationId xmlns:a16="http://schemas.microsoft.com/office/drawing/2014/main" id="{5D46F719-0E14-439B-81C7-AE9B4711B561}"/>
                    </a:ext>
                  </a:extLst>
                </p:cNvPr>
                <p:cNvPicPr/>
                <p:nvPr/>
              </p:nvPicPr>
              <p:blipFill>
                <a:blip r:embed="rId478"/>
                <a:stretch>
                  <a:fillRect/>
                </a:stretch>
              </p:blipFill>
              <p:spPr>
                <a:xfrm>
                  <a:off x="5072507" y="6628747"/>
                  <a:ext cx="222120" cy="95040"/>
                </a:xfrm>
                <a:prstGeom prst="rect">
                  <a:avLst/>
                </a:prstGeom>
              </p:spPr>
            </p:pic>
          </mc:Fallback>
        </mc:AlternateContent>
        <mc:AlternateContent xmlns:mc="http://schemas.openxmlformats.org/markup-compatibility/2006">
          <mc:Choice xmlns:p14="http://schemas.microsoft.com/office/powerpoint/2010/main" Requires="p14">
            <p:contentPart p14:bwMode="auto" r:id="rId479">
              <p14:nvContentPartPr>
                <p14:cNvPr id="286" name="Freihand 285">
                  <a:extLst>
                    <a:ext uri="{FF2B5EF4-FFF2-40B4-BE49-F238E27FC236}">
                      <a16:creationId xmlns:a16="http://schemas.microsoft.com/office/drawing/2014/main" id="{6E83FB39-39E1-45BF-99E8-CED4148165FB}"/>
                    </a:ext>
                  </a:extLst>
                </p14:cNvPr>
                <p14:cNvContentPartPr/>
                <p14:nvPr/>
              </p14:nvContentPartPr>
              <p14:xfrm>
                <a:off x="5556707" y="6624067"/>
                <a:ext cx="191520" cy="82440"/>
              </p14:xfrm>
            </p:contentPart>
          </mc:Choice>
          <mc:Fallback>
            <p:pic>
              <p:nvPicPr>
                <p:cNvPr id="286" name="Freihand 285">
                  <a:extLst>
                    <a:ext uri="{FF2B5EF4-FFF2-40B4-BE49-F238E27FC236}">
                      <a16:creationId xmlns:a16="http://schemas.microsoft.com/office/drawing/2014/main" id="{6E83FB39-39E1-45BF-99E8-CED4148165FB}"/>
                    </a:ext>
                  </a:extLst>
                </p:cNvPr>
                <p:cNvPicPr/>
                <p:nvPr/>
              </p:nvPicPr>
              <p:blipFill>
                <a:blip r:embed="rId480"/>
                <a:stretch>
                  <a:fillRect/>
                </a:stretch>
              </p:blipFill>
              <p:spPr>
                <a:xfrm>
                  <a:off x="5552387" y="6619747"/>
                  <a:ext cx="200160" cy="91080"/>
                </a:xfrm>
                <a:prstGeom prst="rect">
                  <a:avLst/>
                </a:prstGeom>
              </p:spPr>
            </p:pic>
          </mc:Fallback>
        </mc:AlternateContent>
        <mc:AlternateContent xmlns:mc="http://schemas.openxmlformats.org/markup-compatibility/2006">
          <mc:Choice xmlns:p14="http://schemas.microsoft.com/office/powerpoint/2010/main" Requires="p14">
            <p:contentPart p14:bwMode="auto" r:id="rId481">
              <p14:nvContentPartPr>
                <p14:cNvPr id="287" name="Freihand 286">
                  <a:extLst>
                    <a:ext uri="{FF2B5EF4-FFF2-40B4-BE49-F238E27FC236}">
                      <a16:creationId xmlns:a16="http://schemas.microsoft.com/office/drawing/2014/main" id="{284579DB-4728-4B2C-B2DB-48D865B556A7}"/>
                    </a:ext>
                  </a:extLst>
                </p14:cNvPr>
                <p14:cNvContentPartPr/>
                <p14:nvPr/>
              </p14:nvContentPartPr>
              <p14:xfrm>
                <a:off x="5710067" y="6630907"/>
                <a:ext cx="291600" cy="168840"/>
              </p14:xfrm>
            </p:contentPart>
          </mc:Choice>
          <mc:Fallback>
            <p:pic>
              <p:nvPicPr>
                <p:cNvPr id="287" name="Freihand 286">
                  <a:extLst>
                    <a:ext uri="{FF2B5EF4-FFF2-40B4-BE49-F238E27FC236}">
                      <a16:creationId xmlns:a16="http://schemas.microsoft.com/office/drawing/2014/main" id="{284579DB-4728-4B2C-B2DB-48D865B556A7}"/>
                    </a:ext>
                  </a:extLst>
                </p:cNvPr>
                <p:cNvPicPr/>
                <p:nvPr/>
              </p:nvPicPr>
              <p:blipFill>
                <a:blip r:embed="rId482"/>
                <a:stretch>
                  <a:fillRect/>
                </a:stretch>
              </p:blipFill>
              <p:spPr>
                <a:xfrm>
                  <a:off x="5705747" y="6626587"/>
                  <a:ext cx="30024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483">
              <p14:nvContentPartPr>
                <p14:cNvPr id="288" name="Freihand 287">
                  <a:extLst>
                    <a:ext uri="{FF2B5EF4-FFF2-40B4-BE49-F238E27FC236}">
                      <a16:creationId xmlns:a16="http://schemas.microsoft.com/office/drawing/2014/main" id="{01D62EA3-680E-4920-AF12-C0AD31829637}"/>
                    </a:ext>
                  </a:extLst>
                </p14:cNvPr>
                <p14:cNvContentPartPr/>
                <p14:nvPr/>
              </p14:nvContentPartPr>
              <p14:xfrm>
                <a:off x="6008147" y="6616507"/>
                <a:ext cx="80280" cy="86040"/>
              </p14:xfrm>
            </p:contentPart>
          </mc:Choice>
          <mc:Fallback>
            <p:pic>
              <p:nvPicPr>
                <p:cNvPr id="288" name="Freihand 287">
                  <a:extLst>
                    <a:ext uri="{FF2B5EF4-FFF2-40B4-BE49-F238E27FC236}">
                      <a16:creationId xmlns:a16="http://schemas.microsoft.com/office/drawing/2014/main" id="{01D62EA3-680E-4920-AF12-C0AD31829637}"/>
                    </a:ext>
                  </a:extLst>
                </p:cNvPr>
                <p:cNvPicPr/>
                <p:nvPr/>
              </p:nvPicPr>
              <p:blipFill>
                <a:blip r:embed="rId484"/>
                <a:stretch>
                  <a:fillRect/>
                </a:stretch>
              </p:blipFill>
              <p:spPr>
                <a:xfrm>
                  <a:off x="6003827" y="6612187"/>
                  <a:ext cx="8892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485">
              <p14:nvContentPartPr>
                <p14:cNvPr id="289" name="Freihand 288">
                  <a:extLst>
                    <a:ext uri="{FF2B5EF4-FFF2-40B4-BE49-F238E27FC236}">
                      <a16:creationId xmlns:a16="http://schemas.microsoft.com/office/drawing/2014/main" id="{4BE4205C-F62E-4D43-94B2-68829C2E2AA3}"/>
                    </a:ext>
                  </a:extLst>
                </p14:cNvPr>
                <p14:cNvContentPartPr/>
                <p14:nvPr/>
              </p14:nvContentPartPr>
              <p14:xfrm>
                <a:off x="6113627" y="6598867"/>
                <a:ext cx="72000" cy="88200"/>
              </p14:xfrm>
            </p:contentPart>
          </mc:Choice>
          <mc:Fallback>
            <p:pic>
              <p:nvPicPr>
                <p:cNvPr id="289" name="Freihand 288">
                  <a:extLst>
                    <a:ext uri="{FF2B5EF4-FFF2-40B4-BE49-F238E27FC236}">
                      <a16:creationId xmlns:a16="http://schemas.microsoft.com/office/drawing/2014/main" id="{4BE4205C-F62E-4D43-94B2-68829C2E2AA3}"/>
                    </a:ext>
                  </a:extLst>
                </p:cNvPr>
                <p:cNvPicPr/>
                <p:nvPr/>
              </p:nvPicPr>
              <p:blipFill>
                <a:blip r:embed="rId486"/>
                <a:stretch>
                  <a:fillRect/>
                </a:stretch>
              </p:blipFill>
              <p:spPr>
                <a:xfrm>
                  <a:off x="6109307" y="6594547"/>
                  <a:ext cx="80640" cy="96840"/>
                </a:xfrm>
                <a:prstGeom prst="rect">
                  <a:avLst/>
                </a:prstGeom>
              </p:spPr>
            </p:pic>
          </mc:Fallback>
        </mc:AlternateContent>
        <mc:AlternateContent xmlns:mc="http://schemas.openxmlformats.org/markup-compatibility/2006">
          <mc:Choice xmlns:p14="http://schemas.microsoft.com/office/powerpoint/2010/main" Requires="p14">
            <p:contentPart p14:bwMode="auto" r:id="rId487">
              <p14:nvContentPartPr>
                <p14:cNvPr id="290" name="Freihand 289">
                  <a:extLst>
                    <a:ext uri="{FF2B5EF4-FFF2-40B4-BE49-F238E27FC236}">
                      <a16:creationId xmlns:a16="http://schemas.microsoft.com/office/drawing/2014/main" id="{4CC7EFB4-38CE-46A7-A7BB-07F3286DF3B2}"/>
                    </a:ext>
                  </a:extLst>
                </p14:cNvPr>
                <p14:cNvContentPartPr/>
                <p14:nvPr/>
              </p14:nvContentPartPr>
              <p14:xfrm>
                <a:off x="6245027" y="6570067"/>
                <a:ext cx="34560" cy="109080"/>
              </p14:xfrm>
            </p:contentPart>
          </mc:Choice>
          <mc:Fallback>
            <p:pic>
              <p:nvPicPr>
                <p:cNvPr id="290" name="Freihand 289">
                  <a:extLst>
                    <a:ext uri="{FF2B5EF4-FFF2-40B4-BE49-F238E27FC236}">
                      <a16:creationId xmlns:a16="http://schemas.microsoft.com/office/drawing/2014/main" id="{4CC7EFB4-38CE-46A7-A7BB-07F3286DF3B2}"/>
                    </a:ext>
                  </a:extLst>
                </p:cNvPr>
                <p:cNvPicPr/>
                <p:nvPr/>
              </p:nvPicPr>
              <p:blipFill>
                <a:blip r:embed="rId488"/>
                <a:stretch>
                  <a:fillRect/>
                </a:stretch>
              </p:blipFill>
              <p:spPr>
                <a:xfrm>
                  <a:off x="6240707" y="6565747"/>
                  <a:ext cx="43200" cy="117720"/>
                </a:xfrm>
                <a:prstGeom prst="rect">
                  <a:avLst/>
                </a:prstGeom>
              </p:spPr>
            </p:pic>
          </mc:Fallback>
        </mc:AlternateContent>
        <mc:AlternateContent xmlns:mc="http://schemas.openxmlformats.org/markup-compatibility/2006">
          <mc:Choice xmlns:p14="http://schemas.microsoft.com/office/powerpoint/2010/main" Requires="p14">
            <p:contentPart p14:bwMode="auto" r:id="rId489">
              <p14:nvContentPartPr>
                <p14:cNvPr id="291" name="Freihand 290">
                  <a:extLst>
                    <a:ext uri="{FF2B5EF4-FFF2-40B4-BE49-F238E27FC236}">
                      <a16:creationId xmlns:a16="http://schemas.microsoft.com/office/drawing/2014/main" id="{F7259DDD-9844-4DAE-BB44-BABF2D391976}"/>
                    </a:ext>
                  </a:extLst>
                </p14:cNvPr>
                <p14:cNvContentPartPr/>
                <p14:nvPr/>
              </p14:nvContentPartPr>
              <p14:xfrm>
                <a:off x="6315947" y="6629467"/>
                <a:ext cx="246240" cy="48240"/>
              </p14:xfrm>
            </p:contentPart>
          </mc:Choice>
          <mc:Fallback>
            <p:pic>
              <p:nvPicPr>
                <p:cNvPr id="291" name="Freihand 290">
                  <a:extLst>
                    <a:ext uri="{FF2B5EF4-FFF2-40B4-BE49-F238E27FC236}">
                      <a16:creationId xmlns:a16="http://schemas.microsoft.com/office/drawing/2014/main" id="{F7259DDD-9844-4DAE-BB44-BABF2D391976}"/>
                    </a:ext>
                  </a:extLst>
                </p:cNvPr>
                <p:cNvPicPr/>
                <p:nvPr/>
              </p:nvPicPr>
              <p:blipFill>
                <a:blip r:embed="rId490"/>
                <a:stretch>
                  <a:fillRect/>
                </a:stretch>
              </p:blipFill>
              <p:spPr>
                <a:xfrm>
                  <a:off x="6311627" y="6625147"/>
                  <a:ext cx="254880" cy="56880"/>
                </a:xfrm>
                <a:prstGeom prst="rect">
                  <a:avLst/>
                </a:prstGeom>
              </p:spPr>
            </p:pic>
          </mc:Fallback>
        </mc:AlternateContent>
        <mc:AlternateContent xmlns:mc="http://schemas.openxmlformats.org/markup-compatibility/2006">
          <mc:Choice xmlns:p14="http://schemas.microsoft.com/office/powerpoint/2010/main" Requires="p14">
            <p:contentPart p14:bwMode="auto" r:id="rId491">
              <p14:nvContentPartPr>
                <p14:cNvPr id="292" name="Freihand 291">
                  <a:extLst>
                    <a:ext uri="{FF2B5EF4-FFF2-40B4-BE49-F238E27FC236}">
                      <a16:creationId xmlns:a16="http://schemas.microsoft.com/office/drawing/2014/main" id="{BD09EBD4-E263-4A14-8C7A-C16A95D1D040}"/>
                    </a:ext>
                  </a:extLst>
                </p14:cNvPr>
                <p14:cNvContentPartPr/>
                <p14:nvPr/>
              </p14:nvContentPartPr>
              <p14:xfrm>
                <a:off x="6601427" y="6552067"/>
                <a:ext cx="29520" cy="186840"/>
              </p14:xfrm>
            </p:contentPart>
          </mc:Choice>
          <mc:Fallback>
            <p:pic>
              <p:nvPicPr>
                <p:cNvPr id="292" name="Freihand 291">
                  <a:extLst>
                    <a:ext uri="{FF2B5EF4-FFF2-40B4-BE49-F238E27FC236}">
                      <a16:creationId xmlns:a16="http://schemas.microsoft.com/office/drawing/2014/main" id="{BD09EBD4-E263-4A14-8C7A-C16A95D1D040}"/>
                    </a:ext>
                  </a:extLst>
                </p:cNvPr>
                <p:cNvPicPr/>
                <p:nvPr/>
              </p:nvPicPr>
              <p:blipFill>
                <a:blip r:embed="rId492"/>
                <a:stretch>
                  <a:fillRect/>
                </a:stretch>
              </p:blipFill>
              <p:spPr>
                <a:xfrm>
                  <a:off x="6597107" y="6547747"/>
                  <a:ext cx="38160" cy="195480"/>
                </a:xfrm>
                <a:prstGeom prst="rect">
                  <a:avLst/>
                </a:prstGeom>
              </p:spPr>
            </p:pic>
          </mc:Fallback>
        </mc:AlternateContent>
      </p:grpSp>
    </p:spTree>
    <p:extLst>
      <p:ext uri="{BB962C8B-B14F-4D97-AF65-F5344CB8AC3E}">
        <p14:creationId xmlns:p14="http://schemas.microsoft.com/office/powerpoint/2010/main" val="174605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77F67-30D4-8B67-4E83-374845265A9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734F009-16D8-3F7D-2947-538E47A877FC}"/>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General numerical effect</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1E21CE05-2217-5B92-4FDA-2048D335A96C}"/>
              </a:ext>
            </a:extLst>
          </p:cNvPr>
          <p:cNvSpPr txBox="1">
            <a:spLocks/>
          </p:cNvSpPr>
          <p:nvPr/>
        </p:nvSpPr>
        <p:spPr>
          <a:xfrm>
            <a:off x="377687" y="2102974"/>
            <a:ext cx="10284337" cy="1572555"/>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lgn="ctr"/>
            <a:r>
              <a:rPr lang="en-US" altLang="en-US" sz="2903" dirty="0">
                <a:solidFill>
                  <a:sysClr val="windowText" lastClr="000000"/>
                </a:solidFill>
                <a:latin typeface="Times New Roman" panose="02020603050405020304" pitchFamily="18" charset="0"/>
                <a:cs typeface="Times New Roman" panose="02020603050405020304" pitchFamily="18" charset="0"/>
              </a:rPr>
              <a:t>Estimates of the effect of distance from the gravity model predict that a 1% increase in the distance between countries is associated with a decrease in the volume of trade of 0.7% to 1%.</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AB58462F-538B-354C-20EF-6C790CF4CB62}"/>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84369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8AD72-C83F-DEE8-E73F-723AB2E156F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464876D-B6B7-1EA3-911E-89F751BB00F9}"/>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latin typeface="Times New Roman" panose="02020603050405020304" pitchFamily="18" charset="0"/>
                <a:cs typeface="Times New Roman" panose="02020603050405020304" pitchFamily="18" charset="0"/>
              </a:rPr>
              <a:t>Borders and Trade agreements</a:t>
            </a:r>
          </a:p>
        </p:txBody>
      </p:sp>
      <p:sp>
        <p:nvSpPr>
          <p:cNvPr id="5" name="Rechteck 4">
            <a:extLst>
              <a:ext uri="{FF2B5EF4-FFF2-40B4-BE49-F238E27FC236}">
                <a16:creationId xmlns:a16="http://schemas.microsoft.com/office/drawing/2014/main" id="{0C082D2C-935B-DB09-F861-A329BD762BD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2" name="Content Placeholder 2">
            <a:extLst>
              <a:ext uri="{FF2B5EF4-FFF2-40B4-BE49-F238E27FC236}">
                <a16:creationId xmlns:a16="http://schemas.microsoft.com/office/drawing/2014/main" id="{9A16D7A8-3ACC-0AC9-E2DF-3656C9FED04B}"/>
              </a:ext>
            </a:extLst>
          </p:cNvPr>
          <p:cNvSpPr txBox="1">
            <a:spLocks/>
          </p:cNvSpPr>
          <p:nvPr/>
        </p:nvSpPr>
        <p:spPr>
          <a:xfrm>
            <a:off x="457200" y="1600200"/>
            <a:ext cx="8229600" cy="4525963"/>
          </a:xfrm>
          <a:prstGeom prst="rect">
            <a:avLst/>
          </a:prstGeom>
        </p:spPr>
        <p:txBody>
          <a:bodyPr>
            <a:norm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342900" indent="-342900">
              <a:spcBef>
                <a:spcPct val="50000"/>
              </a:spcBef>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Besides distance, borders increase the cost and time needed to trade.</a:t>
            </a:r>
          </a:p>
          <a:p>
            <a:pPr marL="342900" indent="-342900">
              <a:spcBef>
                <a:spcPct val="50000"/>
              </a:spcBef>
              <a:buFont typeface="Arial" panose="020B0604020202020204" pitchFamily="34" charset="0"/>
              <a:buChar char="•"/>
            </a:pPr>
            <a:r>
              <a:rPr lang="en-US" altLang="en-US" sz="2400" i="1" dirty="0">
                <a:solidFill>
                  <a:sysClr val="windowText" lastClr="000000"/>
                </a:solidFill>
                <a:latin typeface="Arial" panose="020B0604020202020204" pitchFamily="34" charset="0"/>
                <a:cs typeface="Arial" panose="020B0604020202020204" pitchFamily="34" charset="0"/>
              </a:rPr>
              <a:t>Trade agreements</a:t>
            </a:r>
            <a:r>
              <a:rPr lang="en-US" altLang="en-US" sz="2400" dirty="0">
                <a:solidFill>
                  <a:sysClr val="windowText" lastClr="000000"/>
                </a:solidFill>
                <a:latin typeface="Arial" panose="020B0604020202020204" pitchFamily="34" charset="0"/>
                <a:cs typeface="Arial" panose="020B0604020202020204" pitchFamily="34" charset="0"/>
              </a:rPr>
              <a:t> between countries are intended to reduce the formalities and tariffs needed to cross borders, and therefore to increase trade. </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Arial" panose="020B0604020202020204" pitchFamily="34" charset="0"/>
                <a:cs typeface="Arial" panose="020B0604020202020204" pitchFamily="34" charset="0"/>
              </a:rPr>
              <a:t>The gravity model can assess the effect of trade agreements on trade: does a trade agreement lead to significantly more trade among its partners than one would otherwise predict given their GDPs and distances from one another?</a:t>
            </a:r>
            <a:endParaRPr lang="en-US" sz="2400" dirty="0">
              <a:solidFill>
                <a:sysClr val="windowText" lastClr="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3524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4DD00-6005-3FAD-028E-5A452ADC602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47E4882-0A32-07FB-6779-1CEA5DB881D2}"/>
              </a:ext>
            </a:extLst>
          </p:cNvPr>
          <p:cNvSpPr txBox="1">
            <a:spLocks/>
          </p:cNvSpPr>
          <p:nvPr/>
        </p:nvSpPr>
        <p:spPr>
          <a:xfrm>
            <a:off x="1984440" y="104702"/>
            <a:ext cx="7464960" cy="989383"/>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sz="2903" dirty="0">
                <a:solidFill>
                  <a:sysClr val="windowText" lastClr="000000"/>
                </a:solidFill>
                <a:latin typeface="Times New Roman" panose="02020603050405020304" pitchFamily="18" charset="0"/>
                <a:cs typeface="Times New Roman" panose="02020603050405020304" pitchFamily="18" charset="0"/>
              </a:rPr>
              <a:t>Example: NAFTA/USMCA</a:t>
            </a:r>
          </a:p>
        </p:txBody>
      </p:sp>
      <p:sp>
        <p:nvSpPr>
          <p:cNvPr id="6" name="Content Placeholder 2">
            <a:extLst>
              <a:ext uri="{FF2B5EF4-FFF2-40B4-BE49-F238E27FC236}">
                <a16:creationId xmlns:a16="http://schemas.microsoft.com/office/drawing/2014/main" id="{2C155329-A21C-24E9-D7E2-ABBF6BC793B9}"/>
              </a:ext>
            </a:extLst>
          </p:cNvPr>
          <p:cNvSpPr txBox="1">
            <a:spLocks/>
          </p:cNvSpPr>
          <p:nvPr/>
        </p:nvSpPr>
        <p:spPr>
          <a:xfrm>
            <a:off x="0" y="1169941"/>
            <a:ext cx="12245340" cy="1938992"/>
          </a:xfrm>
          <a:prstGeom prst="rect">
            <a:avLst/>
          </a:prstGeom>
        </p:spPr>
        <p:txBody>
          <a:bodyPr wrap="square">
            <a:sp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marL="414726" indent="-414726">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1994, Mexico and Canada and the USA signed the North American Free Trade Agreement (NAFTA).Trump described NAFTA as the “worst deal ever”. This was “renegotiated” in 2017/2018 and since December 2019, the agreement has replaced the NFTA agreement under the acronym of the three countries </a:t>
            </a:r>
            <a:r>
              <a:rPr lang="en-US" altLang="en-US" sz="2400" dirty="0" err="1">
                <a:solidFill>
                  <a:sysClr val="windowText" lastClr="000000"/>
                </a:solidFill>
                <a:latin typeface="Times New Roman" panose="02020603050405020304" pitchFamily="18" charset="0"/>
                <a:cs typeface="Times New Roman" panose="02020603050405020304" pitchFamily="18" charset="0"/>
              </a:rPr>
              <a:t>USMCA.Contrary</a:t>
            </a:r>
            <a:r>
              <a:rPr lang="en-US" altLang="en-US" sz="2400" dirty="0">
                <a:solidFill>
                  <a:sysClr val="windowText" lastClr="000000"/>
                </a:solidFill>
                <a:latin typeface="Times New Roman" panose="02020603050405020304" pitchFamily="18" charset="0"/>
                <a:cs typeface="Times New Roman" panose="02020603050405020304" pitchFamily="18" charset="0"/>
              </a:rPr>
              <a:t> to other announcements, USMCA can only be seen as a marginal adjustment to the previous NAFTA agreement</a:t>
            </a:r>
          </a:p>
        </p:txBody>
      </p:sp>
      <p:sp>
        <p:nvSpPr>
          <p:cNvPr id="5" name="Rechteck 4">
            <a:extLst>
              <a:ext uri="{FF2B5EF4-FFF2-40B4-BE49-F238E27FC236}">
                <a16:creationId xmlns:a16="http://schemas.microsoft.com/office/drawing/2014/main" id="{022F43A9-6CBB-C94F-0D57-D30CDC736218}"/>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
        <p:nvSpPr>
          <p:cNvPr id="7" name="Textfeld 6">
            <a:extLst>
              <a:ext uri="{FF2B5EF4-FFF2-40B4-BE49-F238E27FC236}">
                <a16:creationId xmlns:a16="http://schemas.microsoft.com/office/drawing/2014/main" id="{51D17682-2AEF-FFBB-9470-9DDE98A6E241}"/>
              </a:ext>
            </a:extLst>
          </p:cNvPr>
          <p:cNvSpPr txBox="1"/>
          <p:nvPr/>
        </p:nvSpPr>
        <p:spPr>
          <a:xfrm>
            <a:off x="198782" y="3184789"/>
            <a:ext cx="8269357" cy="3016210"/>
          </a:xfrm>
          <a:prstGeom prst="rect">
            <a:avLst/>
          </a:prstGeom>
          <a:noFill/>
        </p:spPr>
        <p:txBody>
          <a:bodyPr wrap="square">
            <a:spAutoFit/>
          </a:bodyPr>
          <a:lstStyle/>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But only slight modifications in the area of automotive production</a:t>
            </a:r>
          </a:p>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Adjustments to intellectual property</a:t>
            </a:r>
          </a:p>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Due to USMCA/NAFTA and the small physical distance between the countries, trade in this region is much more pronounced between the USA and CAN &amp; MEX than with and the EU.</a:t>
            </a:r>
          </a:p>
          <a:p>
            <a:pPr lvl="3">
              <a:spcBef>
                <a:spcPct val="50000"/>
              </a:spcBef>
            </a:pPr>
            <a:r>
              <a:rPr lang="en-US" altLang="en-US" sz="2000" dirty="0">
                <a:solidFill>
                  <a:sysClr val="windowText" lastClr="000000"/>
                </a:solidFill>
                <a:latin typeface="Times New Roman" panose="02020603050405020304" pitchFamily="18" charset="0"/>
                <a:cs typeface="Times New Roman" panose="02020603050405020304" pitchFamily="18" charset="0"/>
              </a:rPr>
              <a:t>This pattern is still true after the first year of the second administration of Donald Trump!</a:t>
            </a:r>
          </a:p>
        </p:txBody>
      </p:sp>
    </p:spTree>
    <p:extLst>
      <p:ext uri="{BB962C8B-B14F-4D97-AF65-F5344CB8AC3E}">
        <p14:creationId xmlns:p14="http://schemas.microsoft.com/office/powerpoint/2010/main" val="3849162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9A21E-6A7D-349C-0BEE-739F84EA2E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5636E3C-D95C-0461-3F68-B362B7FC8643}"/>
              </a:ext>
            </a:extLst>
          </p:cNvPr>
          <p:cNvSpPr txBox="1">
            <a:spLocks/>
          </p:cNvSpPr>
          <p:nvPr/>
        </p:nvSpPr>
        <p:spPr>
          <a:xfrm>
            <a:off x="1938720" y="184164"/>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Eurozone USA + Mex + Canada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93A967D5-E5DA-053C-B327-18AB0F3EF1D5}"/>
              </a:ext>
            </a:extLst>
          </p:cNvPr>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A8009060-E04D-BAB5-069A-DA9DA0F6B494}"/>
              </a:ext>
            </a:extLst>
          </p:cNvPr>
          <p:cNvSpPr txBox="1"/>
          <p:nvPr/>
        </p:nvSpPr>
        <p:spPr>
          <a:xfrm>
            <a:off x="9094962" y="481029"/>
            <a:ext cx="1694695"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IMF</a:t>
            </a:r>
          </a:p>
        </p:txBody>
      </p:sp>
      <p:sp>
        <p:nvSpPr>
          <p:cNvPr id="8" name="Rechteck 7">
            <a:extLst>
              <a:ext uri="{FF2B5EF4-FFF2-40B4-BE49-F238E27FC236}">
                <a16:creationId xmlns:a16="http://schemas.microsoft.com/office/drawing/2014/main" id="{0158348D-0AA9-541F-8A3A-6FC9E0B5B69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76065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5C068-7E53-8EAB-605F-E427F044E82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AF9E5D3-5769-3FB9-7F04-A7A3E68CDE02}"/>
              </a:ext>
            </a:extLst>
          </p:cNvPr>
          <p:cNvSpPr txBox="1">
            <a:spLocks/>
          </p:cNvSpPr>
          <p:nvPr/>
        </p:nvSpPr>
        <p:spPr>
          <a:xfrm>
            <a:off x="1938720" y="249482"/>
            <a:ext cx="7464960"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200" dirty="0">
                <a:solidFill>
                  <a:sysClr val="windowText" lastClr="000000"/>
                </a:solidFill>
                <a:latin typeface="Times New Roman" panose="02020603050405020304" pitchFamily="18" charset="0"/>
                <a:cs typeface="Times New Roman" panose="02020603050405020304" pitchFamily="18" charset="0"/>
              </a:rPr>
              <a:t>Borders and Trade agreements</a:t>
            </a:r>
          </a:p>
        </p:txBody>
      </p:sp>
      <p:sp>
        <p:nvSpPr>
          <p:cNvPr id="6" name="Content Placeholder 2">
            <a:extLst>
              <a:ext uri="{FF2B5EF4-FFF2-40B4-BE49-F238E27FC236}">
                <a16:creationId xmlns:a16="http://schemas.microsoft.com/office/drawing/2014/main" id="{EBF36AC1-BBD9-D65B-E360-332BFE79BEBD}"/>
              </a:ext>
            </a:extLst>
          </p:cNvPr>
          <p:cNvSpPr txBox="1">
            <a:spLocks/>
          </p:cNvSpPr>
          <p:nvPr/>
        </p:nvSpPr>
        <p:spPr>
          <a:xfrm>
            <a:off x="2116806" y="1739913"/>
            <a:ext cx="7464960" cy="1689087"/>
          </a:xfrm>
          <a:prstGeom prst="rect">
            <a:avLst/>
          </a:prstGeom>
        </p:spPr>
        <p:txBody>
          <a:bodyPr>
            <a:noAutofit/>
          </a:bodyPr>
          <a:lstStyle>
            <a:lvl1pPr marL="0" marR="0" indent="0" rtl="0" hangingPunct="0">
              <a:spcBef>
                <a:spcPts val="0"/>
              </a:spcBef>
              <a:spcAft>
                <a:spcPts val="1417"/>
              </a:spcAft>
              <a:tabLst/>
              <a:defRPr lang="de-DE" sz="32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Yet even with a free trade agreement between the U.S. and Canada, which use a common language, the border between these countries still seems to be associated with a reduction in trade.</a:t>
            </a:r>
          </a:p>
          <a:p>
            <a:endParaRPr 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BD785B75-522E-61CE-911A-9777D6EFA0B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68966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6DDBD-DE89-C8A5-03B8-ED99945E0BE1}"/>
            </a:ext>
          </a:extLst>
        </p:cNvPr>
        <p:cNvGrpSpPr/>
        <p:nvPr/>
      </p:nvGrpSpPr>
      <p:grpSpPr>
        <a:xfrm>
          <a:off x="0" y="0"/>
          <a:ext cx="0" cy="0"/>
          <a:chOff x="0" y="0"/>
          <a:chExt cx="0" cy="0"/>
        </a:xfrm>
      </p:grpSpPr>
      <p:sp>
        <p:nvSpPr>
          <p:cNvPr id="5" name="Foliennummernplatzhalter 3">
            <a:extLst>
              <a:ext uri="{FF2B5EF4-FFF2-40B4-BE49-F238E27FC236}">
                <a16:creationId xmlns:a16="http://schemas.microsoft.com/office/drawing/2014/main" id="{CD0A737D-EB25-FBEC-481B-6F4B66C23793}"/>
              </a:ext>
            </a:extLst>
          </p:cNvPr>
          <p:cNvSpPr>
            <a:spLocks noGrp="1"/>
          </p:cNvSpPr>
          <p:nvPr>
            <p:ph type="sldNum" sz="quarter" idx="12"/>
          </p:nvPr>
        </p:nvSpPr>
        <p:spPr/>
        <p:txBody>
          <a:bodyPr/>
          <a:lstStyle/>
          <a:p>
            <a:pPr lvl="0"/>
            <a:fld id="{5300DE9C-389F-4056-A799-8642F6081CF3}" type="slidenum">
              <a:rPr>
                <a:latin typeface="Times New Roman" panose="02020603050405020304" pitchFamily="18" charset="0"/>
                <a:cs typeface="Times New Roman" panose="02020603050405020304" pitchFamily="18" charset="0"/>
              </a:rPr>
              <a:t>16</a:t>
            </a:fld>
            <a:endParaRPr lang="de-DE" dirty="0">
              <a:latin typeface="Times New Roman" panose="02020603050405020304" pitchFamily="18" charset="0"/>
              <a:cs typeface="Times New Roman" panose="02020603050405020304" pitchFamily="18" charset="0"/>
            </a:endParaRPr>
          </a:p>
        </p:txBody>
      </p:sp>
      <p:sp>
        <p:nvSpPr>
          <p:cNvPr id="7" name="Title 1">
            <a:extLst>
              <a:ext uri="{FF2B5EF4-FFF2-40B4-BE49-F238E27FC236}">
                <a16:creationId xmlns:a16="http://schemas.microsoft.com/office/drawing/2014/main" id="{D8580C90-BF5B-B26F-274E-0DC7548B261A}"/>
              </a:ext>
            </a:extLst>
          </p:cNvPr>
          <p:cNvSpPr txBox="1">
            <a:spLocks/>
          </p:cNvSpPr>
          <p:nvPr/>
        </p:nvSpPr>
        <p:spPr>
          <a:xfrm>
            <a:off x="1938720" y="171474"/>
            <a:ext cx="7464960" cy="640485"/>
          </a:xfrm>
          <a:prstGeom prst="rect">
            <a:avLst/>
          </a:prstGeom>
        </p:spPr>
        <p:txBody>
          <a:bodyPr>
            <a:normAutofit fontScale="55000" lnSpcReduction="20000"/>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Canadian provinces and U.S. States that trade</a:t>
            </a:r>
            <a:br>
              <a:rPr lang="en-US" altLang="en-US" sz="3991" dirty="0">
                <a:solidFill>
                  <a:sysClr val="windowText" lastClr="000000"/>
                </a:solidFill>
                <a:latin typeface="Times New Roman" panose="02020603050405020304" pitchFamily="18" charset="0"/>
                <a:cs typeface="Times New Roman" panose="02020603050405020304" pitchFamily="18" charset="0"/>
              </a:rPr>
            </a:br>
            <a:r>
              <a:rPr lang="en-US" altLang="en-US" sz="3991" dirty="0">
                <a:solidFill>
                  <a:sysClr val="windowText" lastClr="000000"/>
                </a:solidFill>
                <a:latin typeface="Times New Roman" panose="02020603050405020304" pitchFamily="18" charset="0"/>
                <a:cs typeface="Times New Roman" panose="02020603050405020304" pitchFamily="18" charset="0"/>
              </a:rPr>
              <a:t>with British Columbia</a:t>
            </a:r>
          </a:p>
          <a:p>
            <a:endParaRPr lang="en-US" altLang="en-US" sz="3991" dirty="0">
              <a:solidFill>
                <a:sysClr val="windowText" lastClr="000000"/>
              </a:solidFill>
              <a:latin typeface="Times New Roman" panose="02020603050405020304" pitchFamily="18" charset="0"/>
              <a:cs typeface="Times New Roman" panose="02020603050405020304" pitchFamily="18" charset="0"/>
            </a:endParaRPr>
          </a:p>
        </p:txBody>
      </p:sp>
      <p:pic>
        <p:nvPicPr>
          <p:cNvPr id="8" name="Picture 12" descr="fig02_04">
            <a:extLst>
              <a:ext uri="{FF2B5EF4-FFF2-40B4-BE49-F238E27FC236}">
                <a16:creationId xmlns:a16="http://schemas.microsoft.com/office/drawing/2014/main" id="{C427C76E-88FF-C377-2048-4AA12231CB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040" y="1451881"/>
            <a:ext cx="5875200" cy="4305600"/>
          </a:xfrm>
          <a:prstGeom prst="rect">
            <a:avLst/>
          </a:prstGeom>
          <a:noFill/>
          <a:extLst>
            <a:ext uri="{909E8E84-426E-40DD-AFC4-6F175D3DCCD1}">
              <a14:hiddenFill xmlns:a14="http://schemas.microsoft.com/office/drawing/2010/main">
                <a:solidFill>
                  <a:srgbClr val="FFFFFF"/>
                </a:solidFill>
              </a14:hiddenFill>
            </a:ext>
          </a:extLst>
        </p:spPr>
      </p:pic>
      <p:sp>
        <p:nvSpPr>
          <p:cNvPr id="3" name="Ellipse 2">
            <a:extLst>
              <a:ext uri="{FF2B5EF4-FFF2-40B4-BE49-F238E27FC236}">
                <a16:creationId xmlns:a16="http://schemas.microsoft.com/office/drawing/2014/main" id="{49B27B4E-1DA6-CDF6-D7B5-E611E53211F8}"/>
              </a:ext>
            </a:extLst>
          </p:cNvPr>
          <p:cNvSpPr/>
          <p:nvPr/>
        </p:nvSpPr>
        <p:spPr>
          <a:xfrm>
            <a:off x="4267111" y="3604681"/>
            <a:ext cx="653175" cy="8040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6" name="Rechteck 5">
            <a:extLst>
              <a:ext uri="{FF2B5EF4-FFF2-40B4-BE49-F238E27FC236}">
                <a16:creationId xmlns:a16="http://schemas.microsoft.com/office/drawing/2014/main" id="{CCBAD4DB-D591-A509-D619-D4D716ECF477}"/>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74839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59FF8-5B06-B63E-A3B3-455D7272246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4ADB0B9-B813-3607-3999-AF69D4BAD751}"/>
              </a:ext>
            </a:extLst>
          </p:cNvPr>
          <p:cNvSpPr txBox="1">
            <a:spLocks/>
          </p:cNvSpPr>
          <p:nvPr/>
        </p:nvSpPr>
        <p:spPr>
          <a:xfrm>
            <a:off x="1703512" y="171474"/>
            <a:ext cx="7853648" cy="640485"/>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Trade with British Columbia, as percent of GDP (2009)</a:t>
            </a:r>
          </a:p>
        </p:txBody>
      </p:sp>
      <p:pic>
        <p:nvPicPr>
          <p:cNvPr id="6" name="Picture 1" descr="tbl02_01.gif">
            <a:extLst>
              <a:ext uri="{FF2B5EF4-FFF2-40B4-BE49-F238E27FC236}">
                <a16:creationId xmlns:a16="http://schemas.microsoft.com/office/drawing/2014/main" id="{78FA5A4C-8CA1-2DEC-988F-D284434166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53960" y="739506"/>
            <a:ext cx="7603200" cy="272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feld 2">
            <a:extLst>
              <a:ext uri="{FF2B5EF4-FFF2-40B4-BE49-F238E27FC236}">
                <a16:creationId xmlns:a16="http://schemas.microsoft.com/office/drawing/2014/main" id="{9E26B9B8-3EBC-ECB6-EEE8-2119F451DD66}"/>
              </a:ext>
            </a:extLst>
          </p:cNvPr>
          <p:cNvSpPr txBox="1"/>
          <p:nvPr/>
        </p:nvSpPr>
        <p:spPr>
          <a:xfrm>
            <a:off x="3995192" y="3426319"/>
            <a:ext cx="1378904" cy="461665"/>
          </a:xfrm>
          <a:prstGeom prst="rect">
            <a:avLst/>
          </a:prstGeom>
          <a:noFill/>
        </p:spPr>
        <p:txBody>
          <a:bodyPr wrap="none" rtlCol="0">
            <a:spAutoFit/>
          </a:bodyPr>
          <a:lstStyle/>
          <a:p>
            <a:r>
              <a:rPr lang="de-DE" sz="2400" dirty="0" err="1">
                <a:latin typeface="Times New Roman" panose="02020603050405020304" pitchFamily="18" charset="0"/>
                <a:cs typeface="Times New Roman" panose="02020603050405020304" pitchFamily="18" charset="0"/>
              </a:rPr>
              <a:t>Interprete</a:t>
            </a:r>
            <a:endParaRPr lang="de-DE" sz="2400" dirty="0">
              <a:latin typeface="Times New Roman" panose="02020603050405020304" pitchFamily="18" charset="0"/>
              <a:cs typeface="Times New Roman" panose="02020603050405020304" pitchFamily="18" charset="0"/>
            </a:endParaRPr>
          </a:p>
        </p:txBody>
      </p:sp>
      <p:sp>
        <p:nvSpPr>
          <p:cNvPr id="2" name="Textfeld 1">
            <a:extLst>
              <a:ext uri="{FF2B5EF4-FFF2-40B4-BE49-F238E27FC236}">
                <a16:creationId xmlns:a16="http://schemas.microsoft.com/office/drawing/2014/main" id="{9F33B494-185D-6180-30A0-EAC19BEDF095}"/>
              </a:ext>
            </a:extLst>
          </p:cNvPr>
          <p:cNvSpPr txBox="1"/>
          <p:nvPr/>
        </p:nvSpPr>
        <p:spPr>
          <a:xfrm>
            <a:off x="5378823" y="1679388"/>
            <a:ext cx="300082" cy="369332"/>
          </a:xfrm>
          <a:prstGeom prst="rect">
            <a:avLst/>
          </a:prstGeom>
          <a:noFill/>
        </p:spPr>
        <p:txBody>
          <a:bodyPr wrap="none" rtlCol="0">
            <a:spAutoFit/>
          </a:bodyPr>
          <a:lstStyle/>
          <a:p>
            <a:r>
              <a:rPr lang="de-DE" dirty="0">
                <a:solidFill>
                  <a:srgbClr val="FF0000"/>
                </a:solidFill>
              </a:rPr>
              <a:t>&gt;</a:t>
            </a:r>
          </a:p>
        </p:txBody>
      </p:sp>
      <p:sp>
        <p:nvSpPr>
          <p:cNvPr id="13" name="Textfeld 12">
            <a:extLst>
              <a:ext uri="{FF2B5EF4-FFF2-40B4-BE49-F238E27FC236}">
                <a16:creationId xmlns:a16="http://schemas.microsoft.com/office/drawing/2014/main" id="{5B19DDED-FBE2-9A8C-1F7C-3EB3468F4B03}"/>
              </a:ext>
            </a:extLst>
          </p:cNvPr>
          <p:cNvSpPr txBox="1"/>
          <p:nvPr/>
        </p:nvSpPr>
        <p:spPr>
          <a:xfrm>
            <a:off x="5374105" y="1425359"/>
            <a:ext cx="300082" cy="369332"/>
          </a:xfrm>
          <a:prstGeom prst="rect">
            <a:avLst/>
          </a:prstGeom>
          <a:noFill/>
        </p:spPr>
        <p:txBody>
          <a:bodyPr wrap="none" rtlCol="0">
            <a:spAutoFit/>
          </a:bodyPr>
          <a:lstStyle/>
          <a:p>
            <a:r>
              <a:rPr lang="de-DE" dirty="0">
                <a:solidFill>
                  <a:srgbClr val="FF0000"/>
                </a:solidFill>
              </a:rPr>
              <a:t>&gt;</a:t>
            </a:r>
          </a:p>
        </p:txBody>
      </p:sp>
      <p:sp>
        <p:nvSpPr>
          <p:cNvPr id="14" name="Textfeld 13">
            <a:extLst>
              <a:ext uri="{FF2B5EF4-FFF2-40B4-BE49-F238E27FC236}">
                <a16:creationId xmlns:a16="http://schemas.microsoft.com/office/drawing/2014/main" id="{41591EA9-94FD-5457-9210-8CD907FF8B7B}"/>
              </a:ext>
            </a:extLst>
          </p:cNvPr>
          <p:cNvSpPr txBox="1"/>
          <p:nvPr/>
        </p:nvSpPr>
        <p:spPr>
          <a:xfrm>
            <a:off x="5374105" y="1951922"/>
            <a:ext cx="300082" cy="369332"/>
          </a:xfrm>
          <a:prstGeom prst="rect">
            <a:avLst/>
          </a:prstGeom>
          <a:noFill/>
        </p:spPr>
        <p:txBody>
          <a:bodyPr wrap="none" rtlCol="0">
            <a:spAutoFit/>
          </a:bodyPr>
          <a:lstStyle/>
          <a:p>
            <a:r>
              <a:rPr lang="de-DE" dirty="0">
                <a:solidFill>
                  <a:srgbClr val="FF0000"/>
                </a:solidFill>
              </a:rPr>
              <a:t>&gt;</a:t>
            </a:r>
          </a:p>
        </p:txBody>
      </p:sp>
      <p:sp>
        <p:nvSpPr>
          <p:cNvPr id="15" name="Textfeld 14">
            <a:extLst>
              <a:ext uri="{FF2B5EF4-FFF2-40B4-BE49-F238E27FC236}">
                <a16:creationId xmlns:a16="http://schemas.microsoft.com/office/drawing/2014/main" id="{73D1C124-408C-D1AB-2164-0D57CDF8C8BA}"/>
              </a:ext>
            </a:extLst>
          </p:cNvPr>
          <p:cNvSpPr txBox="1"/>
          <p:nvPr/>
        </p:nvSpPr>
        <p:spPr>
          <a:xfrm>
            <a:off x="5369387" y="2212006"/>
            <a:ext cx="300082" cy="369332"/>
          </a:xfrm>
          <a:prstGeom prst="rect">
            <a:avLst/>
          </a:prstGeom>
          <a:noFill/>
        </p:spPr>
        <p:txBody>
          <a:bodyPr wrap="none" rtlCol="0">
            <a:spAutoFit/>
          </a:bodyPr>
          <a:lstStyle/>
          <a:p>
            <a:r>
              <a:rPr lang="de-DE" dirty="0">
                <a:solidFill>
                  <a:srgbClr val="FF0000"/>
                </a:solidFill>
              </a:rPr>
              <a:t>&gt;</a:t>
            </a:r>
          </a:p>
        </p:txBody>
      </p:sp>
      <p:sp>
        <p:nvSpPr>
          <p:cNvPr id="16" name="Textfeld 15">
            <a:extLst>
              <a:ext uri="{FF2B5EF4-FFF2-40B4-BE49-F238E27FC236}">
                <a16:creationId xmlns:a16="http://schemas.microsoft.com/office/drawing/2014/main" id="{3D1A044A-53F5-2727-F9F9-ABB282BF5261}"/>
              </a:ext>
            </a:extLst>
          </p:cNvPr>
          <p:cNvSpPr txBox="1"/>
          <p:nvPr/>
        </p:nvSpPr>
        <p:spPr>
          <a:xfrm>
            <a:off x="5369387" y="2704620"/>
            <a:ext cx="300082" cy="369332"/>
          </a:xfrm>
          <a:prstGeom prst="rect">
            <a:avLst/>
          </a:prstGeom>
          <a:noFill/>
        </p:spPr>
        <p:txBody>
          <a:bodyPr wrap="none" rtlCol="0">
            <a:spAutoFit/>
          </a:bodyPr>
          <a:lstStyle/>
          <a:p>
            <a:r>
              <a:rPr lang="de-DE" dirty="0">
                <a:solidFill>
                  <a:srgbClr val="FF0000"/>
                </a:solidFill>
              </a:rPr>
              <a:t>&gt;</a:t>
            </a:r>
          </a:p>
        </p:txBody>
      </p:sp>
      <p:sp>
        <p:nvSpPr>
          <p:cNvPr id="17" name="Textfeld 16">
            <a:extLst>
              <a:ext uri="{FF2B5EF4-FFF2-40B4-BE49-F238E27FC236}">
                <a16:creationId xmlns:a16="http://schemas.microsoft.com/office/drawing/2014/main" id="{C4E1A40A-9972-F8C1-C71C-CD5101AD9A6E}"/>
              </a:ext>
            </a:extLst>
          </p:cNvPr>
          <p:cNvSpPr txBox="1"/>
          <p:nvPr/>
        </p:nvSpPr>
        <p:spPr>
          <a:xfrm>
            <a:off x="5378823" y="2444673"/>
            <a:ext cx="300082" cy="369332"/>
          </a:xfrm>
          <a:prstGeom prst="rect">
            <a:avLst/>
          </a:prstGeom>
          <a:noFill/>
        </p:spPr>
        <p:txBody>
          <a:bodyPr wrap="none" rtlCol="0">
            <a:spAutoFit/>
          </a:bodyPr>
          <a:lstStyle/>
          <a:p>
            <a:r>
              <a:rPr lang="de-DE" dirty="0">
                <a:solidFill>
                  <a:srgbClr val="FF0000"/>
                </a:solidFill>
              </a:rPr>
              <a:t>&gt;</a:t>
            </a:r>
          </a:p>
        </p:txBody>
      </p:sp>
      <p:sp>
        <p:nvSpPr>
          <p:cNvPr id="18" name="Rechteck 17">
            <a:extLst>
              <a:ext uri="{FF2B5EF4-FFF2-40B4-BE49-F238E27FC236}">
                <a16:creationId xmlns:a16="http://schemas.microsoft.com/office/drawing/2014/main" id="{9380C9F0-6B2D-372D-55CC-94AAF33041C3}"/>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7610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143653" y="-13447"/>
            <a:ext cx="8899494" cy="567680"/>
          </a:xfrm>
          <a:prstGeom prst="rect">
            <a:avLst/>
          </a:prstGeom>
          <a:noFill/>
        </p:spPr>
        <p:txBody>
          <a:bodyPr wrap="square" rtlCol="0">
            <a:noAutofit/>
          </a:bodyPr>
          <a:lstStyle/>
          <a:p>
            <a:pPr algn="ctr"/>
            <a:r>
              <a:rPr lang="de-DE" sz="3200" b="1" dirty="0" err="1"/>
              <a:t>Descriptive</a:t>
            </a:r>
            <a:r>
              <a:rPr lang="de-DE" sz="3200" b="1" dirty="0"/>
              <a:t> Case Study Germany</a:t>
            </a:r>
          </a:p>
          <a:p>
            <a:pPr algn="ctr"/>
            <a:endParaRPr lang="de-DE" sz="3200" dirty="0"/>
          </a:p>
          <a:p>
            <a:pPr algn="ctr"/>
            <a:r>
              <a:rPr lang="de-DE" sz="3200" dirty="0"/>
              <a:t>Regional trade </a:t>
            </a:r>
            <a:r>
              <a:rPr lang="de-DE" sz="3200" dirty="0" err="1"/>
              <a:t>relations</a:t>
            </a:r>
            <a:endParaRPr lang="de-DE" sz="3200" dirty="0"/>
          </a:p>
          <a:p>
            <a:pPr algn="ctr"/>
            <a:endParaRPr lang="de-DE" sz="3200" dirty="0"/>
          </a:p>
          <a:p>
            <a:pPr algn="ctr"/>
            <a:r>
              <a:rPr lang="de-DE" sz="3200" dirty="0"/>
              <a:t>Historical </a:t>
            </a:r>
            <a:r>
              <a:rPr lang="de-DE" sz="3200" dirty="0" err="1"/>
              <a:t>developments</a:t>
            </a:r>
            <a:endParaRPr lang="de-DE" sz="3200" dirty="0"/>
          </a:p>
          <a:p>
            <a:pPr algn="ctr"/>
            <a:endParaRPr lang="de-DE" sz="3200" dirty="0"/>
          </a:p>
          <a:p>
            <a:pPr algn="ctr"/>
            <a:r>
              <a:rPr lang="de-DE" sz="3200" dirty="0"/>
              <a:t>General </a:t>
            </a:r>
            <a:r>
              <a:rPr lang="de-DE" sz="3200" dirty="0" err="1"/>
              <a:t>aggregates</a:t>
            </a:r>
            <a:endParaRPr lang="de-DE" sz="3200" dirty="0"/>
          </a:p>
        </p:txBody>
      </p:sp>
      <p:sp>
        <p:nvSpPr>
          <p:cNvPr id="22" name="Rechteck 21">
            <a:extLst>
              <a:ext uri="{FF2B5EF4-FFF2-40B4-BE49-F238E27FC236}">
                <a16:creationId xmlns:a16="http://schemas.microsoft.com/office/drawing/2014/main" id="{97136846-D6BF-416F-93B4-B97142681908}"/>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320016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EE0B7-4348-C84C-B6EF-1F92FE62E616}"/>
            </a:ext>
          </a:extLst>
        </p:cNvPr>
        <p:cNvGrpSpPr/>
        <p:nvPr/>
      </p:nvGrpSpPr>
      <p:grpSpPr>
        <a:xfrm>
          <a:off x="0" y="0"/>
          <a:ext cx="0" cy="0"/>
          <a:chOff x="0" y="0"/>
          <a:chExt cx="0" cy="0"/>
        </a:xfrm>
      </p:grpSpPr>
      <p:sp>
        <p:nvSpPr>
          <p:cNvPr id="5" name="Textfeld 4">
            <a:extLst>
              <a:ext uri="{FF2B5EF4-FFF2-40B4-BE49-F238E27FC236}">
                <a16:creationId xmlns:a16="http://schemas.microsoft.com/office/drawing/2014/main" id="{2B74C647-39E0-E555-488E-E4F78F8AA6EE}"/>
              </a:ext>
            </a:extLst>
          </p:cNvPr>
          <p:cNvSpPr txBox="1"/>
          <p:nvPr/>
        </p:nvSpPr>
        <p:spPr>
          <a:xfrm>
            <a:off x="143653" y="-13447"/>
            <a:ext cx="8899494" cy="567680"/>
          </a:xfrm>
          <a:prstGeom prst="rect">
            <a:avLst/>
          </a:prstGeom>
          <a:noFill/>
        </p:spPr>
        <p:txBody>
          <a:bodyPr wrap="square" rtlCol="0">
            <a:noAutofit/>
          </a:bodyPr>
          <a:lstStyle/>
          <a:p>
            <a:pPr algn="ctr"/>
            <a:r>
              <a:rPr lang="de-DE" sz="3200" dirty="0"/>
              <a:t>International Trade Germany </a:t>
            </a:r>
            <a:r>
              <a:rPr lang="de-DE" sz="3200" dirty="0" err="1"/>
              <a:t>vs</a:t>
            </a:r>
            <a:r>
              <a:rPr lang="de-DE" sz="3200" dirty="0"/>
              <a:t> World (real)</a:t>
            </a:r>
          </a:p>
        </p:txBody>
      </p:sp>
      <p:sp>
        <p:nvSpPr>
          <p:cNvPr id="11" name="Textfeld 10">
            <a:extLst>
              <a:ext uri="{FF2B5EF4-FFF2-40B4-BE49-F238E27FC236}">
                <a16:creationId xmlns:a16="http://schemas.microsoft.com/office/drawing/2014/main" id="{04229AE6-8E9B-E394-9259-54CBB3F35CA8}"/>
              </a:ext>
            </a:extLst>
          </p:cNvPr>
          <p:cNvSpPr txBox="1"/>
          <p:nvPr/>
        </p:nvSpPr>
        <p:spPr>
          <a:xfrm>
            <a:off x="0" y="5453759"/>
            <a:ext cx="1565506" cy="646331"/>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Source: Destatis, CPB</a:t>
            </a:r>
          </a:p>
        </p:txBody>
      </p:sp>
      <p:sp>
        <p:nvSpPr>
          <p:cNvPr id="22" name="Rechteck 21">
            <a:extLst>
              <a:ext uri="{FF2B5EF4-FFF2-40B4-BE49-F238E27FC236}">
                <a16:creationId xmlns:a16="http://schemas.microsoft.com/office/drawing/2014/main" id="{CCC2E502-860C-E3E7-5306-99A38786B8EC}"/>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C499DF6A-4960-D62E-110A-959F191BED48}"/>
              </a:ext>
            </a:extLst>
          </p:cNvPr>
          <p:cNvPicPr>
            <a:picLocks noChangeAspect="1"/>
          </p:cNvPicPr>
          <p:nvPr/>
        </p:nvPicPr>
        <p:blipFill>
          <a:blip r:embed="rId2"/>
          <a:stretch>
            <a:fillRect/>
          </a:stretch>
        </p:blipFill>
        <p:spPr>
          <a:xfrm>
            <a:off x="1031069" y="757910"/>
            <a:ext cx="6759728" cy="4789450"/>
          </a:xfrm>
          <a:prstGeom prst="rect">
            <a:avLst/>
          </a:prstGeom>
        </p:spPr>
      </p:pic>
    </p:spTree>
    <p:extLst>
      <p:ext uri="{BB962C8B-B14F-4D97-AF65-F5344CB8AC3E}">
        <p14:creationId xmlns:p14="http://schemas.microsoft.com/office/powerpoint/2010/main" val="3057623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059AB-7564-5C9C-26E8-F160475C24F8}"/>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1886074E-9142-27D0-4EA6-7FB342F16073}"/>
              </a:ext>
            </a:extLst>
          </p:cNvPr>
          <p:cNvSpPr txBox="1">
            <a:spLocks/>
          </p:cNvSpPr>
          <p:nvPr/>
        </p:nvSpPr>
        <p:spPr>
          <a:xfrm>
            <a:off x="661382" y="121921"/>
            <a:ext cx="7464960" cy="447039"/>
          </a:xfrm>
          <a:prstGeom prst="rect">
            <a:avLst/>
          </a:prstGeom>
        </p:spPr>
        <p:txBody>
          <a:bodyPr>
            <a:normAutofit fontScale="25000" lnSpcReduction="20000"/>
          </a:bodyPr>
          <a:lstStyle>
            <a:lvl1pPr algn="ctr" rtl="0" hangingPunct="0">
              <a:tabLst/>
              <a:defRPr lang="de-DE" sz="4400" b="0" i="0" u="none" strike="noStrike" kern="1200">
                <a:ln>
                  <a:noFill/>
                </a:ln>
                <a:latin typeface="Arial" pitchFamily="18"/>
              </a:defRPr>
            </a:lvl1pPr>
          </a:lstStyle>
          <a:p>
            <a:r>
              <a:rPr lang="en-US" altLang="en-US" sz="11611" dirty="0">
                <a:solidFill>
                  <a:sysClr val="windowText" lastClr="000000"/>
                </a:solidFill>
                <a:latin typeface="Times New Roman" panose="02020603050405020304" pitchFamily="18" charset="0"/>
                <a:cs typeface="Times New Roman" panose="02020603050405020304" pitchFamily="18" charset="0"/>
              </a:rPr>
              <a:t>Trading Partners USA (2024 Goods)</a:t>
            </a:r>
          </a:p>
          <a:p>
            <a:br>
              <a:rPr lang="en-US" altLang="en-US" sz="11611" dirty="0">
                <a:solidFill>
                  <a:sysClr val="windowText" lastClr="000000"/>
                </a:solidFill>
                <a:latin typeface="Times New Roman" panose="02020603050405020304" pitchFamily="18" charset="0"/>
                <a:cs typeface="Times New Roman" panose="02020603050405020304" pitchFamily="18" charset="0"/>
              </a:rPr>
            </a:br>
            <a:endParaRPr lang="en-US" sz="1161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93E30E16-796E-A914-A3A9-4556F65A09C2}"/>
              </a:ext>
            </a:extLst>
          </p:cNvPr>
          <p:cNvSpPr/>
          <p:nvPr/>
        </p:nvSpPr>
        <p:spPr>
          <a:xfrm>
            <a:off x="2699490" y="5617969"/>
            <a:ext cx="594387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F383A607-4609-8852-EF37-BD91F4446662}"/>
              </a:ext>
            </a:extLst>
          </p:cNvPr>
          <p:cNvSpPr txBox="1"/>
          <p:nvPr/>
        </p:nvSpPr>
        <p:spPr>
          <a:xfrm>
            <a:off x="1938722" y="6107017"/>
            <a:ext cx="1215397"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a:t>
            </a:r>
          </a:p>
        </p:txBody>
      </p:sp>
      <p:sp>
        <p:nvSpPr>
          <p:cNvPr id="25" name="Rechteck 24">
            <a:extLst>
              <a:ext uri="{FF2B5EF4-FFF2-40B4-BE49-F238E27FC236}">
                <a16:creationId xmlns:a16="http://schemas.microsoft.com/office/drawing/2014/main" id="{D2B3257A-B1E0-435F-38C0-78A31DDA91AC}"/>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699EA77-5294-4E4A-B7F5-28EE8B9AE5BE}"/>
              </a:ext>
            </a:extLst>
          </p:cNvPr>
          <p:cNvPicPr>
            <a:picLocks noChangeAspect="1"/>
          </p:cNvPicPr>
          <p:nvPr/>
        </p:nvPicPr>
        <p:blipFill>
          <a:blip r:embed="rId3"/>
          <a:stretch>
            <a:fillRect/>
          </a:stretch>
        </p:blipFill>
        <p:spPr>
          <a:xfrm>
            <a:off x="1780116" y="812800"/>
            <a:ext cx="5600700" cy="4419600"/>
          </a:xfrm>
          <a:prstGeom prst="rect">
            <a:avLst/>
          </a:prstGeom>
        </p:spPr>
      </p:pic>
      <p:grpSp>
        <p:nvGrpSpPr>
          <p:cNvPr id="8" name="Gruppieren 7">
            <a:extLst>
              <a:ext uri="{FF2B5EF4-FFF2-40B4-BE49-F238E27FC236}">
                <a16:creationId xmlns:a16="http://schemas.microsoft.com/office/drawing/2014/main" id="{D86C5663-81DE-48EC-BC53-349FE6DBE203}"/>
              </a:ext>
            </a:extLst>
          </p:cNvPr>
          <p:cNvGrpSpPr/>
          <p:nvPr/>
        </p:nvGrpSpPr>
        <p:grpSpPr>
          <a:xfrm>
            <a:off x="5944787" y="4198387"/>
            <a:ext cx="554400" cy="77040"/>
            <a:chOff x="5944787" y="4198387"/>
            <a:chExt cx="554400" cy="77040"/>
          </a:xfrm>
        </p:grpSpPr>
        <mc:AlternateContent xmlns:mc="http://schemas.openxmlformats.org/markup-compatibility/2006" xmlns:p14="http://schemas.microsoft.com/office/powerpoint/2010/main">
          <mc:Choice Requires="p14">
            <p:contentPart p14:bwMode="auto" r:id="rId4">
              <p14:nvContentPartPr>
                <p14:cNvPr id="5" name="Freihand 4">
                  <a:extLst>
                    <a:ext uri="{FF2B5EF4-FFF2-40B4-BE49-F238E27FC236}">
                      <a16:creationId xmlns:a16="http://schemas.microsoft.com/office/drawing/2014/main" id="{57774EEE-FB2C-430F-961A-21C04BD510D7}"/>
                    </a:ext>
                  </a:extLst>
                </p14:cNvPr>
                <p14:cNvContentPartPr/>
                <p14:nvPr/>
              </p14:nvContentPartPr>
              <p14:xfrm>
                <a:off x="5954507" y="4224307"/>
                <a:ext cx="360" cy="360"/>
              </p14:xfrm>
            </p:contentPart>
          </mc:Choice>
          <mc:Fallback xmlns="">
            <p:pic>
              <p:nvPicPr>
                <p:cNvPr id="5" name="Freihand 4">
                  <a:extLst>
                    <a:ext uri="{FF2B5EF4-FFF2-40B4-BE49-F238E27FC236}">
                      <a16:creationId xmlns:a16="http://schemas.microsoft.com/office/drawing/2014/main" id="{57774EEE-FB2C-430F-961A-21C04BD510D7}"/>
                    </a:ext>
                  </a:extLst>
                </p:cNvPr>
                <p:cNvPicPr/>
                <p:nvPr/>
              </p:nvPicPr>
              <p:blipFill>
                <a:blip r:embed="rId5"/>
                <a:stretch>
                  <a:fillRect/>
                </a:stretch>
              </p:blipFill>
              <p:spPr>
                <a:xfrm>
                  <a:off x="5950187" y="421998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1BCE99AA-6EBA-4883-9FE6-1BB073B64C38}"/>
                    </a:ext>
                  </a:extLst>
                </p14:cNvPr>
                <p14:cNvContentPartPr/>
                <p14:nvPr/>
              </p14:nvContentPartPr>
              <p14:xfrm>
                <a:off x="5944787" y="4198387"/>
                <a:ext cx="554400" cy="77040"/>
              </p14:xfrm>
            </p:contentPart>
          </mc:Choice>
          <mc:Fallback xmlns="">
            <p:pic>
              <p:nvPicPr>
                <p:cNvPr id="6" name="Freihand 5">
                  <a:extLst>
                    <a:ext uri="{FF2B5EF4-FFF2-40B4-BE49-F238E27FC236}">
                      <a16:creationId xmlns:a16="http://schemas.microsoft.com/office/drawing/2014/main" id="{1BCE99AA-6EBA-4883-9FE6-1BB073B64C38}"/>
                    </a:ext>
                  </a:extLst>
                </p:cNvPr>
                <p:cNvPicPr/>
                <p:nvPr/>
              </p:nvPicPr>
              <p:blipFill>
                <a:blip r:embed="rId7"/>
                <a:stretch>
                  <a:fillRect/>
                </a:stretch>
              </p:blipFill>
              <p:spPr>
                <a:xfrm>
                  <a:off x="5940467" y="4194067"/>
                  <a:ext cx="563040" cy="85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
            <p14:nvContentPartPr>
              <p14:cNvPr id="9" name="Freihand 8">
                <a:extLst>
                  <a:ext uri="{FF2B5EF4-FFF2-40B4-BE49-F238E27FC236}">
                    <a16:creationId xmlns:a16="http://schemas.microsoft.com/office/drawing/2014/main" id="{AA4FA9BC-8EA5-45C9-A7DA-3B231AFC5E5F}"/>
                  </a:ext>
                </a:extLst>
              </p14:cNvPr>
              <p14:cNvContentPartPr/>
              <p14:nvPr/>
            </p14:nvContentPartPr>
            <p14:xfrm>
              <a:off x="2717747" y="2133787"/>
              <a:ext cx="655200" cy="37440"/>
            </p14:xfrm>
          </p:contentPart>
        </mc:Choice>
        <mc:Fallback xmlns="">
          <p:pic>
            <p:nvPicPr>
              <p:cNvPr id="9" name="Freihand 8">
                <a:extLst>
                  <a:ext uri="{FF2B5EF4-FFF2-40B4-BE49-F238E27FC236}">
                    <a16:creationId xmlns:a16="http://schemas.microsoft.com/office/drawing/2014/main" id="{AA4FA9BC-8EA5-45C9-A7DA-3B231AFC5E5F}"/>
                  </a:ext>
                </a:extLst>
              </p:cNvPr>
              <p:cNvPicPr/>
              <p:nvPr/>
            </p:nvPicPr>
            <p:blipFill>
              <a:blip r:embed="rId9"/>
              <a:stretch>
                <a:fillRect/>
              </a:stretch>
            </p:blipFill>
            <p:spPr>
              <a:xfrm>
                <a:off x="2713427" y="2129467"/>
                <a:ext cx="66384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5" name="Freihand 44">
                <a:extLst>
                  <a:ext uri="{FF2B5EF4-FFF2-40B4-BE49-F238E27FC236}">
                    <a16:creationId xmlns:a16="http://schemas.microsoft.com/office/drawing/2014/main" id="{E8B0EE26-3256-4CD2-871E-97C752AD73D4}"/>
                  </a:ext>
                </a:extLst>
              </p14:cNvPr>
              <p14:cNvContentPartPr/>
              <p14:nvPr/>
            </p14:nvContentPartPr>
            <p14:xfrm>
              <a:off x="2625947" y="2697907"/>
              <a:ext cx="385920" cy="47880"/>
            </p14:xfrm>
          </p:contentPart>
        </mc:Choice>
        <mc:Fallback xmlns="">
          <p:pic>
            <p:nvPicPr>
              <p:cNvPr id="45" name="Freihand 44">
                <a:extLst>
                  <a:ext uri="{FF2B5EF4-FFF2-40B4-BE49-F238E27FC236}">
                    <a16:creationId xmlns:a16="http://schemas.microsoft.com/office/drawing/2014/main" id="{E8B0EE26-3256-4CD2-871E-97C752AD73D4}"/>
                  </a:ext>
                </a:extLst>
              </p:cNvPr>
              <p:cNvPicPr/>
              <p:nvPr/>
            </p:nvPicPr>
            <p:blipFill>
              <a:blip r:embed="rId11"/>
              <a:stretch>
                <a:fillRect/>
              </a:stretch>
            </p:blipFill>
            <p:spPr>
              <a:xfrm>
                <a:off x="2621627" y="2693587"/>
                <a:ext cx="3945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6" name="Freihand 45">
                <a:extLst>
                  <a:ext uri="{FF2B5EF4-FFF2-40B4-BE49-F238E27FC236}">
                    <a16:creationId xmlns:a16="http://schemas.microsoft.com/office/drawing/2014/main" id="{54011843-16BD-494C-8C03-2EF88E6D5CA9}"/>
                  </a:ext>
                </a:extLst>
              </p14:cNvPr>
              <p14:cNvContentPartPr/>
              <p14:nvPr/>
            </p14:nvContentPartPr>
            <p14:xfrm>
              <a:off x="5897987" y="2700427"/>
              <a:ext cx="306720" cy="42840"/>
            </p14:xfrm>
          </p:contentPart>
        </mc:Choice>
        <mc:Fallback xmlns="">
          <p:pic>
            <p:nvPicPr>
              <p:cNvPr id="46" name="Freihand 45">
                <a:extLst>
                  <a:ext uri="{FF2B5EF4-FFF2-40B4-BE49-F238E27FC236}">
                    <a16:creationId xmlns:a16="http://schemas.microsoft.com/office/drawing/2014/main" id="{54011843-16BD-494C-8C03-2EF88E6D5CA9}"/>
                  </a:ext>
                </a:extLst>
              </p:cNvPr>
              <p:cNvPicPr/>
              <p:nvPr/>
            </p:nvPicPr>
            <p:blipFill>
              <a:blip r:embed="rId13"/>
              <a:stretch>
                <a:fillRect/>
              </a:stretch>
            </p:blipFill>
            <p:spPr>
              <a:xfrm>
                <a:off x="5893667" y="2696107"/>
                <a:ext cx="315360" cy="514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47" name="Freihand 46">
                <a:extLst>
                  <a:ext uri="{FF2B5EF4-FFF2-40B4-BE49-F238E27FC236}">
                    <a16:creationId xmlns:a16="http://schemas.microsoft.com/office/drawing/2014/main" id="{D8C7CF27-BD16-44BE-A954-2E9BF6D731C7}"/>
                  </a:ext>
                </a:extLst>
              </p14:cNvPr>
              <p14:cNvContentPartPr/>
              <p14:nvPr/>
            </p14:nvContentPartPr>
            <p14:xfrm>
              <a:off x="2649347" y="2509987"/>
              <a:ext cx="440280" cy="37440"/>
            </p14:xfrm>
          </p:contentPart>
        </mc:Choice>
        <mc:Fallback xmlns="">
          <p:pic>
            <p:nvPicPr>
              <p:cNvPr id="47" name="Freihand 46">
                <a:extLst>
                  <a:ext uri="{FF2B5EF4-FFF2-40B4-BE49-F238E27FC236}">
                    <a16:creationId xmlns:a16="http://schemas.microsoft.com/office/drawing/2014/main" id="{D8C7CF27-BD16-44BE-A954-2E9BF6D731C7}"/>
                  </a:ext>
                </a:extLst>
              </p:cNvPr>
              <p:cNvPicPr/>
              <p:nvPr/>
            </p:nvPicPr>
            <p:blipFill>
              <a:blip r:embed="rId15"/>
              <a:stretch>
                <a:fillRect/>
              </a:stretch>
            </p:blipFill>
            <p:spPr>
              <a:xfrm>
                <a:off x="2645027" y="2505667"/>
                <a:ext cx="448920" cy="460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8" name="Freihand 47">
                <a:extLst>
                  <a:ext uri="{FF2B5EF4-FFF2-40B4-BE49-F238E27FC236}">
                    <a16:creationId xmlns:a16="http://schemas.microsoft.com/office/drawing/2014/main" id="{A43741BF-E5D1-4FF9-9B3D-3D249A81946B}"/>
                  </a:ext>
                </a:extLst>
              </p14:cNvPr>
              <p14:cNvContentPartPr/>
              <p14:nvPr/>
            </p14:nvContentPartPr>
            <p14:xfrm>
              <a:off x="5900867" y="2478667"/>
              <a:ext cx="479880" cy="49320"/>
            </p14:xfrm>
          </p:contentPart>
        </mc:Choice>
        <mc:Fallback xmlns="">
          <p:pic>
            <p:nvPicPr>
              <p:cNvPr id="48" name="Freihand 47">
                <a:extLst>
                  <a:ext uri="{FF2B5EF4-FFF2-40B4-BE49-F238E27FC236}">
                    <a16:creationId xmlns:a16="http://schemas.microsoft.com/office/drawing/2014/main" id="{A43741BF-E5D1-4FF9-9B3D-3D249A81946B}"/>
                  </a:ext>
                </a:extLst>
              </p:cNvPr>
              <p:cNvPicPr/>
              <p:nvPr/>
            </p:nvPicPr>
            <p:blipFill>
              <a:blip r:embed="rId17"/>
              <a:stretch>
                <a:fillRect/>
              </a:stretch>
            </p:blipFill>
            <p:spPr>
              <a:xfrm>
                <a:off x="5896547" y="2474347"/>
                <a:ext cx="48852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51" name="Freihand 50">
                <a:extLst>
                  <a:ext uri="{FF2B5EF4-FFF2-40B4-BE49-F238E27FC236}">
                    <a16:creationId xmlns:a16="http://schemas.microsoft.com/office/drawing/2014/main" id="{02E2BCA5-14B0-4058-9AB0-49F3A724D0AE}"/>
                  </a:ext>
                </a:extLst>
              </p14:cNvPr>
              <p14:cNvContentPartPr/>
              <p14:nvPr/>
            </p14:nvContentPartPr>
            <p14:xfrm>
              <a:off x="5813387" y="1795027"/>
              <a:ext cx="393480" cy="194040"/>
            </p14:xfrm>
          </p:contentPart>
        </mc:Choice>
        <mc:Fallback xmlns="">
          <p:pic>
            <p:nvPicPr>
              <p:cNvPr id="51" name="Freihand 50">
                <a:extLst>
                  <a:ext uri="{FF2B5EF4-FFF2-40B4-BE49-F238E27FC236}">
                    <a16:creationId xmlns:a16="http://schemas.microsoft.com/office/drawing/2014/main" id="{02E2BCA5-14B0-4058-9AB0-49F3A724D0AE}"/>
                  </a:ext>
                </a:extLst>
              </p:cNvPr>
              <p:cNvPicPr/>
              <p:nvPr/>
            </p:nvPicPr>
            <p:blipFill>
              <a:blip r:embed="rId19"/>
              <a:stretch>
                <a:fillRect/>
              </a:stretch>
            </p:blipFill>
            <p:spPr>
              <a:xfrm>
                <a:off x="5809067" y="1790707"/>
                <a:ext cx="402120" cy="2026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54" name="Freihand 53">
                <a:extLst>
                  <a:ext uri="{FF2B5EF4-FFF2-40B4-BE49-F238E27FC236}">
                    <a16:creationId xmlns:a16="http://schemas.microsoft.com/office/drawing/2014/main" id="{5709D5ED-EA1D-4168-B6EB-6F8A2B3898EC}"/>
                  </a:ext>
                </a:extLst>
              </p14:cNvPr>
              <p14:cNvContentPartPr/>
              <p14:nvPr/>
            </p14:nvContentPartPr>
            <p14:xfrm>
              <a:off x="5747867" y="2350867"/>
              <a:ext cx="768240" cy="357120"/>
            </p14:xfrm>
          </p:contentPart>
        </mc:Choice>
        <mc:Fallback xmlns="">
          <p:pic>
            <p:nvPicPr>
              <p:cNvPr id="54" name="Freihand 53">
                <a:extLst>
                  <a:ext uri="{FF2B5EF4-FFF2-40B4-BE49-F238E27FC236}">
                    <a16:creationId xmlns:a16="http://schemas.microsoft.com/office/drawing/2014/main" id="{5709D5ED-EA1D-4168-B6EB-6F8A2B3898EC}"/>
                  </a:ext>
                </a:extLst>
              </p:cNvPr>
              <p:cNvPicPr/>
              <p:nvPr/>
            </p:nvPicPr>
            <p:blipFill>
              <a:blip r:embed="rId21"/>
              <a:stretch>
                <a:fillRect/>
              </a:stretch>
            </p:blipFill>
            <p:spPr>
              <a:xfrm>
                <a:off x="5743547" y="2346547"/>
                <a:ext cx="776880" cy="3657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06" name="Freihand 105">
                <a:extLst>
                  <a:ext uri="{FF2B5EF4-FFF2-40B4-BE49-F238E27FC236}">
                    <a16:creationId xmlns:a16="http://schemas.microsoft.com/office/drawing/2014/main" id="{1D92E998-735A-4FF2-82A4-4FA2024FB22B}"/>
                  </a:ext>
                </a:extLst>
              </p14:cNvPr>
              <p14:cNvContentPartPr/>
              <p14:nvPr/>
            </p14:nvContentPartPr>
            <p14:xfrm>
              <a:off x="5734907" y="1948387"/>
              <a:ext cx="884520" cy="219960"/>
            </p14:xfrm>
          </p:contentPart>
        </mc:Choice>
        <mc:Fallback xmlns="">
          <p:pic>
            <p:nvPicPr>
              <p:cNvPr id="106" name="Freihand 105">
                <a:extLst>
                  <a:ext uri="{FF2B5EF4-FFF2-40B4-BE49-F238E27FC236}">
                    <a16:creationId xmlns:a16="http://schemas.microsoft.com/office/drawing/2014/main" id="{1D92E998-735A-4FF2-82A4-4FA2024FB22B}"/>
                  </a:ext>
                </a:extLst>
              </p:cNvPr>
              <p:cNvPicPr/>
              <p:nvPr/>
            </p:nvPicPr>
            <p:blipFill>
              <a:blip r:embed="rId23"/>
              <a:stretch>
                <a:fillRect/>
              </a:stretch>
            </p:blipFill>
            <p:spPr>
              <a:xfrm>
                <a:off x="5730587" y="1944067"/>
                <a:ext cx="893160" cy="2286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20" name="Freihand 119">
                <a:extLst>
                  <a:ext uri="{FF2B5EF4-FFF2-40B4-BE49-F238E27FC236}">
                    <a16:creationId xmlns:a16="http://schemas.microsoft.com/office/drawing/2014/main" id="{97532364-8CFE-400D-9168-811DE777077E}"/>
                  </a:ext>
                </a:extLst>
              </p14:cNvPr>
              <p14:cNvContentPartPr/>
              <p14:nvPr/>
            </p14:nvContentPartPr>
            <p14:xfrm>
              <a:off x="6951347" y="99787"/>
              <a:ext cx="1062000" cy="614160"/>
            </p14:xfrm>
          </p:contentPart>
        </mc:Choice>
        <mc:Fallback xmlns="">
          <p:pic>
            <p:nvPicPr>
              <p:cNvPr id="120" name="Freihand 119">
                <a:extLst>
                  <a:ext uri="{FF2B5EF4-FFF2-40B4-BE49-F238E27FC236}">
                    <a16:creationId xmlns:a16="http://schemas.microsoft.com/office/drawing/2014/main" id="{97532364-8CFE-400D-9168-811DE777077E}"/>
                  </a:ext>
                </a:extLst>
              </p:cNvPr>
              <p:cNvPicPr/>
              <p:nvPr/>
            </p:nvPicPr>
            <p:blipFill>
              <a:blip r:embed="rId25"/>
              <a:stretch>
                <a:fillRect/>
              </a:stretch>
            </p:blipFill>
            <p:spPr>
              <a:xfrm>
                <a:off x="6947027" y="95467"/>
                <a:ext cx="1070640" cy="622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22" name="Freihand 121">
                <a:extLst>
                  <a:ext uri="{FF2B5EF4-FFF2-40B4-BE49-F238E27FC236}">
                    <a16:creationId xmlns:a16="http://schemas.microsoft.com/office/drawing/2014/main" id="{D0E1E3B5-BFEC-4594-AD24-F91B3B24FFB2}"/>
                  </a:ext>
                </a:extLst>
              </p14:cNvPr>
              <p14:cNvContentPartPr/>
              <p14:nvPr/>
            </p14:nvContentPartPr>
            <p14:xfrm>
              <a:off x="5824907" y="2006707"/>
              <a:ext cx="745560" cy="210240"/>
            </p14:xfrm>
          </p:contentPart>
        </mc:Choice>
        <mc:Fallback xmlns="">
          <p:pic>
            <p:nvPicPr>
              <p:cNvPr id="122" name="Freihand 121">
                <a:extLst>
                  <a:ext uri="{FF2B5EF4-FFF2-40B4-BE49-F238E27FC236}">
                    <a16:creationId xmlns:a16="http://schemas.microsoft.com/office/drawing/2014/main" id="{D0E1E3B5-BFEC-4594-AD24-F91B3B24FFB2}"/>
                  </a:ext>
                </a:extLst>
              </p:cNvPr>
              <p:cNvPicPr/>
              <p:nvPr/>
            </p:nvPicPr>
            <p:blipFill>
              <a:blip r:embed="rId27"/>
              <a:stretch>
                <a:fillRect/>
              </a:stretch>
            </p:blipFill>
            <p:spPr>
              <a:xfrm>
                <a:off x="5820587" y="2002387"/>
                <a:ext cx="7542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23" name="Freihand 122">
                <a:extLst>
                  <a:ext uri="{FF2B5EF4-FFF2-40B4-BE49-F238E27FC236}">
                    <a16:creationId xmlns:a16="http://schemas.microsoft.com/office/drawing/2014/main" id="{53BAC449-57C2-4559-865F-9D4ACAC570D8}"/>
                  </a:ext>
                </a:extLst>
              </p14:cNvPr>
              <p14:cNvContentPartPr/>
              <p14:nvPr/>
            </p14:nvContentPartPr>
            <p14:xfrm>
              <a:off x="5803307" y="1940827"/>
              <a:ext cx="767880" cy="256320"/>
            </p14:xfrm>
          </p:contentPart>
        </mc:Choice>
        <mc:Fallback xmlns="">
          <p:pic>
            <p:nvPicPr>
              <p:cNvPr id="123" name="Freihand 122">
                <a:extLst>
                  <a:ext uri="{FF2B5EF4-FFF2-40B4-BE49-F238E27FC236}">
                    <a16:creationId xmlns:a16="http://schemas.microsoft.com/office/drawing/2014/main" id="{53BAC449-57C2-4559-865F-9D4ACAC570D8}"/>
                  </a:ext>
                </a:extLst>
              </p:cNvPr>
              <p:cNvPicPr/>
              <p:nvPr/>
            </p:nvPicPr>
            <p:blipFill>
              <a:blip r:embed="rId29"/>
              <a:stretch>
                <a:fillRect/>
              </a:stretch>
            </p:blipFill>
            <p:spPr>
              <a:xfrm>
                <a:off x="5798987" y="1936507"/>
                <a:ext cx="776520" cy="26496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25" name="Freihand 124">
                <a:extLst>
                  <a:ext uri="{FF2B5EF4-FFF2-40B4-BE49-F238E27FC236}">
                    <a16:creationId xmlns:a16="http://schemas.microsoft.com/office/drawing/2014/main" id="{E26F25C7-7C35-4902-8EB4-46ADB6C1ABFC}"/>
                  </a:ext>
                </a:extLst>
              </p14:cNvPr>
              <p14:cNvContentPartPr/>
              <p14:nvPr/>
            </p14:nvContentPartPr>
            <p14:xfrm>
              <a:off x="5872427" y="2026867"/>
              <a:ext cx="117000" cy="23040"/>
            </p14:xfrm>
          </p:contentPart>
        </mc:Choice>
        <mc:Fallback xmlns="">
          <p:pic>
            <p:nvPicPr>
              <p:cNvPr id="125" name="Freihand 124">
                <a:extLst>
                  <a:ext uri="{FF2B5EF4-FFF2-40B4-BE49-F238E27FC236}">
                    <a16:creationId xmlns:a16="http://schemas.microsoft.com/office/drawing/2014/main" id="{E26F25C7-7C35-4902-8EB4-46ADB6C1ABFC}"/>
                  </a:ext>
                </a:extLst>
              </p:cNvPr>
              <p:cNvPicPr/>
              <p:nvPr/>
            </p:nvPicPr>
            <p:blipFill>
              <a:blip r:embed="rId31"/>
              <a:stretch>
                <a:fillRect/>
              </a:stretch>
            </p:blipFill>
            <p:spPr>
              <a:xfrm>
                <a:off x="5868107" y="2022547"/>
                <a:ext cx="12564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26" name="Freihand 125">
                <a:extLst>
                  <a:ext uri="{FF2B5EF4-FFF2-40B4-BE49-F238E27FC236}">
                    <a16:creationId xmlns:a16="http://schemas.microsoft.com/office/drawing/2014/main" id="{99AD68E5-7733-4607-A1FE-6EDAFCBBC6DD}"/>
                  </a:ext>
                </a:extLst>
              </p14:cNvPr>
              <p14:cNvContentPartPr/>
              <p14:nvPr/>
            </p14:nvContentPartPr>
            <p14:xfrm>
              <a:off x="1790387" y="1940467"/>
              <a:ext cx="824400" cy="308880"/>
            </p14:xfrm>
          </p:contentPart>
        </mc:Choice>
        <mc:Fallback xmlns="">
          <p:pic>
            <p:nvPicPr>
              <p:cNvPr id="126" name="Freihand 125">
                <a:extLst>
                  <a:ext uri="{FF2B5EF4-FFF2-40B4-BE49-F238E27FC236}">
                    <a16:creationId xmlns:a16="http://schemas.microsoft.com/office/drawing/2014/main" id="{99AD68E5-7733-4607-A1FE-6EDAFCBBC6DD}"/>
                  </a:ext>
                </a:extLst>
              </p:cNvPr>
              <p:cNvPicPr/>
              <p:nvPr/>
            </p:nvPicPr>
            <p:blipFill>
              <a:blip r:embed="rId33"/>
              <a:stretch>
                <a:fillRect/>
              </a:stretch>
            </p:blipFill>
            <p:spPr>
              <a:xfrm>
                <a:off x="1786067" y="1936147"/>
                <a:ext cx="833040" cy="317520"/>
              </a:xfrm>
              <a:prstGeom prst="rect">
                <a:avLst/>
              </a:prstGeom>
            </p:spPr>
          </p:pic>
        </mc:Fallback>
      </mc:AlternateContent>
      <p:grpSp>
        <p:nvGrpSpPr>
          <p:cNvPr id="167" name="Gruppieren 166">
            <a:extLst>
              <a:ext uri="{FF2B5EF4-FFF2-40B4-BE49-F238E27FC236}">
                <a16:creationId xmlns:a16="http://schemas.microsoft.com/office/drawing/2014/main" id="{929BFACF-CFC5-4B9E-8C97-B2AA4B8F8E82}"/>
              </a:ext>
            </a:extLst>
          </p:cNvPr>
          <p:cNvGrpSpPr/>
          <p:nvPr/>
        </p:nvGrpSpPr>
        <p:grpSpPr>
          <a:xfrm>
            <a:off x="5924987" y="118147"/>
            <a:ext cx="5600880" cy="3627720"/>
            <a:chOff x="5924987" y="118147"/>
            <a:chExt cx="5600880" cy="3627720"/>
          </a:xfrm>
        </p:grpSpPr>
        <mc:AlternateContent xmlns:mc="http://schemas.openxmlformats.org/markup-compatibility/2006" xmlns:p14="http://schemas.microsoft.com/office/powerpoint/2010/main">
          <mc:Choice Requires="p14">
            <p:contentPart p14:bwMode="auto" r:id="rId34">
              <p14:nvContentPartPr>
                <p14:cNvPr id="16" name="Freihand 15">
                  <a:extLst>
                    <a:ext uri="{FF2B5EF4-FFF2-40B4-BE49-F238E27FC236}">
                      <a16:creationId xmlns:a16="http://schemas.microsoft.com/office/drawing/2014/main" id="{82AA2577-9681-4507-BAF7-5B645AC548A2}"/>
                    </a:ext>
                  </a:extLst>
                </p14:cNvPr>
                <p14:cNvContentPartPr/>
                <p14:nvPr/>
              </p14:nvContentPartPr>
              <p14:xfrm>
                <a:off x="8342747" y="479227"/>
                <a:ext cx="156240" cy="220320"/>
              </p14:xfrm>
            </p:contentPart>
          </mc:Choice>
          <mc:Fallback xmlns="">
            <p:pic>
              <p:nvPicPr>
                <p:cNvPr id="16" name="Freihand 15">
                  <a:extLst>
                    <a:ext uri="{FF2B5EF4-FFF2-40B4-BE49-F238E27FC236}">
                      <a16:creationId xmlns:a16="http://schemas.microsoft.com/office/drawing/2014/main" id="{82AA2577-9681-4507-BAF7-5B645AC548A2}"/>
                    </a:ext>
                  </a:extLst>
                </p:cNvPr>
                <p:cNvPicPr/>
                <p:nvPr/>
              </p:nvPicPr>
              <p:blipFill>
                <a:blip r:embed="rId35"/>
                <a:stretch>
                  <a:fillRect/>
                </a:stretch>
              </p:blipFill>
              <p:spPr>
                <a:xfrm>
                  <a:off x="8338427" y="474907"/>
                  <a:ext cx="16488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7" name="Freihand 16">
                  <a:extLst>
                    <a:ext uri="{FF2B5EF4-FFF2-40B4-BE49-F238E27FC236}">
                      <a16:creationId xmlns:a16="http://schemas.microsoft.com/office/drawing/2014/main" id="{15B481D8-E294-4B83-8C1C-6D1BFAB5218E}"/>
                    </a:ext>
                  </a:extLst>
                </p14:cNvPr>
                <p14:cNvContentPartPr/>
                <p14:nvPr/>
              </p14:nvContentPartPr>
              <p14:xfrm>
                <a:off x="8501507" y="570667"/>
                <a:ext cx="96840" cy="100800"/>
              </p14:xfrm>
            </p:contentPart>
          </mc:Choice>
          <mc:Fallback xmlns="">
            <p:pic>
              <p:nvPicPr>
                <p:cNvPr id="17" name="Freihand 16">
                  <a:extLst>
                    <a:ext uri="{FF2B5EF4-FFF2-40B4-BE49-F238E27FC236}">
                      <a16:creationId xmlns:a16="http://schemas.microsoft.com/office/drawing/2014/main" id="{15B481D8-E294-4B83-8C1C-6D1BFAB5218E}"/>
                    </a:ext>
                  </a:extLst>
                </p:cNvPr>
                <p:cNvPicPr/>
                <p:nvPr/>
              </p:nvPicPr>
              <p:blipFill>
                <a:blip r:embed="rId37"/>
                <a:stretch>
                  <a:fillRect/>
                </a:stretch>
              </p:blipFill>
              <p:spPr>
                <a:xfrm>
                  <a:off x="8497187" y="566347"/>
                  <a:ext cx="1054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8" name="Freihand 17">
                  <a:extLst>
                    <a:ext uri="{FF2B5EF4-FFF2-40B4-BE49-F238E27FC236}">
                      <a16:creationId xmlns:a16="http://schemas.microsoft.com/office/drawing/2014/main" id="{8F8CE471-5F4D-428A-A3C9-D3BFD55176C0}"/>
                    </a:ext>
                  </a:extLst>
                </p14:cNvPr>
                <p14:cNvContentPartPr/>
                <p14:nvPr/>
              </p14:nvContentPartPr>
              <p14:xfrm>
                <a:off x="8617787" y="560947"/>
                <a:ext cx="84600" cy="148320"/>
              </p14:xfrm>
            </p:contentPart>
          </mc:Choice>
          <mc:Fallback xmlns="">
            <p:pic>
              <p:nvPicPr>
                <p:cNvPr id="18" name="Freihand 17">
                  <a:extLst>
                    <a:ext uri="{FF2B5EF4-FFF2-40B4-BE49-F238E27FC236}">
                      <a16:creationId xmlns:a16="http://schemas.microsoft.com/office/drawing/2014/main" id="{8F8CE471-5F4D-428A-A3C9-D3BFD55176C0}"/>
                    </a:ext>
                  </a:extLst>
                </p:cNvPr>
                <p:cNvPicPr/>
                <p:nvPr/>
              </p:nvPicPr>
              <p:blipFill>
                <a:blip r:embed="rId39"/>
                <a:stretch>
                  <a:fillRect/>
                </a:stretch>
              </p:blipFill>
              <p:spPr>
                <a:xfrm>
                  <a:off x="8613467" y="556627"/>
                  <a:ext cx="93240" cy="1569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9" name="Freihand 18">
                  <a:extLst>
                    <a:ext uri="{FF2B5EF4-FFF2-40B4-BE49-F238E27FC236}">
                      <a16:creationId xmlns:a16="http://schemas.microsoft.com/office/drawing/2014/main" id="{F924C9E5-CDAD-48F5-82FA-18990D3D1088}"/>
                    </a:ext>
                  </a:extLst>
                </p14:cNvPr>
                <p14:cNvContentPartPr/>
                <p14:nvPr/>
              </p14:nvContentPartPr>
              <p14:xfrm>
                <a:off x="8775107" y="579667"/>
                <a:ext cx="11880" cy="93960"/>
              </p14:xfrm>
            </p:contentPart>
          </mc:Choice>
          <mc:Fallback xmlns="">
            <p:pic>
              <p:nvPicPr>
                <p:cNvPr id="19" name="Freihand 18">
                  <a:extLst>
                    <a:ext uri="{FF2B5EF4-FFF2-40B4-BE49-F238E27FC236}">
                      <a16:creationId xmlns:a16="http://schemas.microsoft.com/office/drawing/2014/main" id="{F924C9E5-CDAD-48F5-82FA-18990D3D1088}"/>
                    </a:ext>
                  </a:extLst>
                </p:cNvPr>
                <p:cNvPicPr/>
                <p:nvPr/>
              </p:nvPicPr>
              <p:blipFill>
                <a:blip r:embed="rId41"/>
                <a:stretch>
                  <a:fillRect/>
                </a:stretch>
              </p:blipFill>
              <p:spPr>
                <a:xfrm>
                  <a:off x="8770787" y="575347"/>
                  <a:ext cx="2052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0" name="Freihand 19">
                  <a:extLst>
                    <a:ext uri="{FF2B5EF4-FFF2-40B4-BE49-F238E27FC236}">
                      <a16:creationId xmlns:a16="http://schemas.microsoft.com/office/drawing/2014/main" id="{1640D076-77C9-42F1-9A44-36AC7A628383}"/>
                    </a:ext>
                  </a:extLst>
                </p14:cNvPr>
                <p14:cNvContentPartPr/>
                <p14:nvPr/>
              </p14:nvContentPartPr>
              <p14:xfrm>
                <a:off x="8780147" y="484987"/>
                <a:ext cx="141480" cy="163440"/>
              </p14:xfrm>
            </p:contentPart>
          </mc:Choice>
          <mc:Fallback xmlns="">
            <p:pic>
              <p:nvPicPr>
                <p:cNvPr id="20" name="Freihand 19">
                  <a:extLst>
                    <a:ext uri="{FF2B5EF4-FFF2-40B4-BE49-F238E27FC236}">
                      <a16:creationId xmlns:a16="http://schemas.microsoft.com/office/drawing/2014/main" id="{1640D076-77C9-42F1-9A44-36AC7A628383}"/>
                    </a:ext>
                  </a:extLst>
                </p:cNvPr>
                <p:cNvPicPr/>
                <p:nvPr/>
              </p:nvPicPr>
              <p:blipFill>
                <a:blip r:embed="rId43"/>
                <a:stretch>
                  <a:fillRect/>
                </a:stretch>
              </p:blipFill>
              <p:spPr>
                <a:xfrm>
                  <a:off x="8775827" y="480667"/>
                  <a:ext cx="150120" cy="17208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1" name="Freihand 20">
                  <a:extLst>
                    <a:ext uri="{FF2B5EF4-FFF2-40B4-BE49-F238E27FC236}">
                      <a16:creationId xmlns:a16="http://schemas.microsoft.com/office/drawing/2014/main" id="{D46F6ECE-CE3F-4913-A917-E9BC0398350A}"/>
                    </a:ext>
                  </a:extLst>
                </p14:cNvPr>
                <p14:cNvContentPartPr/>
                <p14:nvPr/>
              </p14:nvContentPartPr>
              <p14:xfrm>
                <a:off x="8956187" y="568867"/>
                <a:ext cx="119160" cy="76680"/>
              </p14:xfrm>
            </p:contentPart>
          </mc:Choice>
          <mc:Fallback xmlns="">
            <p:pic>
              <p:nvPicPr>
                <p:cNvPr id="21" name="Freihand 20">
                  <a:extLst>
                    <a:ext uri="{FF2B5EF4-FFF2-40B4-BE49-F238E27FC236}">
                      <a16:creationId xmlns:a16="http://schemas.microsoft.com/office/drawing/2014/main" id="{D46F6ECE-CE3F-4913-A917-E9BC0398350A}"/>
                    </a:ext>
                  </a:extLst>
                </p:cNvPr>
                <p:cNvPicPr/>
                <p:nvPr/>
              </p:nvPicPr>
              <p:blipFill>
                <a:blip r:embed="rId45"/>
                <a:stretch>
                  <a:fillRect/>
                </a:stretch>
              </p:blipFill>
              <p:spPr>
                <a:xfrm>
                  <a:off x="8951867" y="564547"/>
                  <a:ext cx="127800" cy="8532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0" name="Freihand 29">
                  <a:extLst>
                    <a:ext uri="{FF2B5EF4-FFF2-40B4-BE49-F238E27FC236}">
                      <a16:creationId xmlns:a16="http://schemas.microsoft.com/office/drawing/2014/main" id="{A3BC0DE9-4A24-49AE-B222-FD2421ECE72B}"/>
                    </a:ext>
                  </a:extLst>
                </p14:cNvPr>
                <p14:cNvContentPartPr/>
                <p14:nvPr/>
              </p14:nvContentPartPr>
              <p14:xfrm>
                <a:off x="8822267" y="867307"/>
                <a:ext cx="111240" cy="105480"/>
              </p14:xfrm>
            </p:contentPart>
          </mc:Choice>
          <mc:Fallback xmlns="">
            <p:pic>
              <p:nvPicPr>
                <p:cNvPr id="30" name="Freihand 29">
                  <a:extLst>
                    <a:ext uri="{FF2B5EF4-FFF2-40B4-BE49-F238E27FC236}">
                      <a16:creationId xmlns:a16="http://schemas.microsoft.com/office/drawing/2014/main" id="{A3BC0DE9-4A24-49AE-B222-FD2421ECE72B}"/>
                    </a:ext>
                  </a:extLst>
                </p:cNvPr>
                <p:cNvPicPr/>
                <p:nvPr/>
              </p:nvPicPr>
              <p:blipFill>
                <a:blip r:embed="rId47"/>
                <a:stretch>
                  <a:fillRect/>
                </a:stretch>
              </p:blipFill>
              <p:spPr>
                <a:xfrm>
                  <a:off x="8817947" y="862987"/>
                  <a:ext cx="11988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1" name="Freihand 30">
                  <a:extLst>
                    <a:ext uri="{FF2B5EF4-FFF2-40B4-BE49-F238E27FC236}">
                      <a16:creationId xmlns:a16="http://schemas.microsoft.com/office/drawing/2014/main" id="{5512729D-3543-4FE2-8199-5A111B29CC78}"/>
                    </a:ext>
                  </a:extLst>
                </p14:cNvPr>
                <p14:cNvContentPartPr/>
                <p14:nvPr/>
              </p14:nvContentPartPr>
              <p14:xfrm>
                <a:off x="8973467" y="860827"/>
                <a:ext cx="185040" cy="117360"/>
              </p14:xfrm>
            </p:contentPart>
          </mc:Choice>
          <mc:Fallback xmlns="">
            <p:pic>
              <p:nvPicPr>
                <p:cNvPr id="31" name="Freihand 30">
                  <a:extLst>
                    <a:ext uri="{FF2B5EF4-FFF2-40B4-BE49-F238E27FC236}">
                      <a16:creationId xmlns:a16="http://schemas.microsoft.com/office/drawing/2014/main" id="{5512729D-3543-4FE2-8199-5A111B29CC78}"/>
                    </a:ext>
                  </a:extLst>
                </p:cNvPr>
                <p:cNvPicPr/>
                <p:nvPr/>
              </p:nvPicPr>
              <p:blipFill>
                <a:blip r:embed="rId49"/>
                <a:stretch>
                  <a:fillRect/>
                </a:stretch>
              </p:blipFill>
              <p:spPr>
                <a:xfrm>
                  <a:off x="8969147" y="856507"/>
                  <a:ext cx="19368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2" name="Freihand 21">
                  <a:extLst>
                    <a:ext uri="{FF2B5EF4-FFF2-40B4-BE49-F238E27FC236}">
                      <a16:creationId xmlns:a16="http://schemas.microsoft.com/office/drawing/2014/main" id="{C6B1ACAA-2B72-46A0-BD63-069DC0C7F107}"/>
                    </a:ext>
                  </a:extLst>
                </p14:cNvPr>
                <p14:cNvContentPartPr/>
                <p14:nvPr/>
              </p14:nvContentPartPr>
              <p14:xfrm>
                <a:off x="9417347" y="555547"/>
                <a:ext cx="289800" cy="89640"/>
              </p14:xfrm>
            </p:contentPart>
          </mc:Choice>
          <mc:Fallback xmlns="">
            <p:pic>
              <p:nvPicPr>
                <p:cNvPr id="22" name="Freihand 21">
                  <a:extLst>
                    <a:ext uri="{FF2B5EF4-FFF2-40B4-BE49-F238E27FC236}">
                      <a16:creationId xmlns:a16="http://schemas.microsoft.com/office/drawing/2014/main" id="{C6B1ACAA-2B72-46A0-BD63-069DC0C7F107}"/>
                    </a:ext>
                  </a:extLst>
                </p:cNvPr>
                <p:cNvPicPr/>
                <p:nvPr/>
              </p:nvPicPr>
              <p:blipFill>
                <a:blip r:embed="rId51"/>
                <a:stretch>
                  <a:fillRect/>
                </a:stretch>
              </p:blipFill>
              <p:spPr>
                <a:xfrm>
                  <a:off x="9413027" y="551227"/>
                  <a:ext cx="298440" cy="9828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3" name="Freihand 22">
                  <a:extLst>
                    <a:ext uri="{FF2B5EF4-FFF2-40B4-BE49-F238E27FC236}">
                      <a16:creationId xmlns:a16="http://schemas.microsoft.com/office/drawing/2014/main" id="{B99477FB-ED9E-4C59-94E4-B7C574C38B11}"/>
                    </a:ext>
                  </a:extLst>
                </p14:cNvPr>
                <p14:cNvContentPartPr/>
                <p14:nvPr/>
              </p14:nvContentPartPr>
              <p14:xfrm>
                <a:off x="9733427" y="522427"/>
                <a:ext cx="166320" cy="122040"/>
              </p14:xfrm>
            </p:contentPart>
          </mc:Choice>
          <mc:Fallback xmlns="">
            <p:pic>
              <p:nvPicPr>
                <p:cNvPr id="23" name="Freihand 22">
                  <a:extLst>
                    <a:ext uri="{FF2B5EF4-FFF2-40B4-BE49-F238E27FC236}">
                      <a16:creationId xmlns:a16="http://schemas.microsoft.com/office/drawing/2014/main" id="{B99477FB-ED9E-4C59-94E4-B7C574C38B11}"/>
                    </a:ext>
                  </a:extLst>
                </p:cNvPr>
                <p:cNvPicPr/>
                <p:nvPr/>
              </p:nvPicPr>
              <p:blipFill>
                <a:blip r:embed="rId53"/>
                <a:stretch>
                  <a:fillRect/>
                </a:stretch>
              </p:blipFill>
              <p:spPr>
                <a:xfrm>
                  <a:off x="9729107" y="518107"/>
                  <a:ext cx="174960" cy="1306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4" name="Freihand 23">
                  <a:extLst>
                    <a:ext uri="{FF2B5EF4-FFF2-40B4-BE49-F238E27FC236}">
                      <a16:creationId xmlns:a16="http://schemas.microsoft.com/office/drawing/2014/main" id="{9607C761-F14E-4E60-8981-B2F2EC8BA399}"/>
                    </a:ext>
                  </a:extLst>
                </p14:cNvPr>
                <p14:cNvContentPartPr/>
                <p14:nvPr/>
              </p14:nvContentPartPr>
              <p14:xfrm>
                <a:off x="10171907" y="451507"/>
                <a:ext cx="125640" cy="152280"/>
              </p14:xfrm>
            </p:contentPart>
          </mc:Choice>
          <mc:Fallback xmlns="">
            <p:pic>
              <p:nvPicPr>
                <p:cNvPr id="24" name="Freihand 23">
                  <a:extLst>
                    <a:ext uri="{FF2B5EF4-FFF2-40B4-BE49-F238E27FC236}">
                      <a16:creationId xmlns:a16="http://schemas.microsoft.com/office/drawing/2014/main" id="{9607C761-F14E-4E60-8981-B2F2EC8BA399}"/>
                    </a:ext>
                  </a:extLst>
                </p:cNvPr>
                <p:cNvPicPr/>
                <p:nvPr/>
              </p:nvPicPr>
              <p:blipFill>
                <a:blip r:embed="rId55"/>
                <a:stretch>
                  <a:fillRect/>
                </a:stretch>
              </p:blipFill>
              <p:spPr>
                <a:xfrm>
                  <a:off x="10167587" y="447187"/>
                  <a:ext cx="134280" cy="16092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6" name="Freihand 25">
                  <a:extLst>
                    <a:ext uri="{FF2B5EF4-FFF2-40B4-BE49-F238E27FC236}">
                      <a16:creationId xmlns:a16="http://schemas.microsoft.com/office/drawing/2014/main" id="{17CE0732-3587-4801-A770-13268A65FA9C}"/>
                    </a:ext>
                  </a:extLst>
                </p14:cNvPr>
                <p14:cNvContentPartPr/>
                <p14:nvPr/>
              </p14:nvContentPartPr>
              <p14:xfrm>
                <a:off x="10271627" y="536827"/>
                <a:ext cx="213480" cy="68760"/>
              </p14:xfrm>
            </p:contentPart>
          </mc:Choice>
          <mc:Fallback xmlns="">
            <p:pic>
              <p:nvPicPr>
                <p:cNvPr id="26" name="Freihand 25">
                  <a:extLst>
                    <a:ext uri="{FF2B5EF4-FFF2-40B4-BE49-F238E27FC236}">
                      <a16:creationId xmlns:a16="http://schemas.microsoft.com/office/drawing/2014/main" id="{17CE0732-3587-4801-A770-13268A65FA9C}"/>
                    </a:ext>
                  </a:extLst>
                </p:cNvPr>
                <p:cNvPicPr/>
                <p:nvPr/>
              </p:nvPicPr>
              <p:blipFill>
                <a:blip r:embed="rId57"/>
                <a:stretch>
                  <a:fillRect/>
                </a:stretch>
              </p:blipFill>
              <p:spPr>
                <a:xfrm>
                  <a:off x="10267307" y="532507"/>
                  <a:ext cx="222120" cy="774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7" name="Freihand 26">
                  <a:extLst>
                    <a:ext uri="{FF2B5EF4-FFF2-40B4-BE49-F238E27FC236}">
                      <a16:creationId xmlns:a16="http://schemas.microsoft.com/office/drawing/2014/main" id="{7BA39E20-597D-457D-BD2A-7D281939D286}"/>
                    </a:ext>
                  </a:extLst>
                </p14:cNvPr>
                <p14:cNvContentPartPr/>
                <p14:nvPr/>
              </p14:nvContentPartPr>
              <p14:xfrm>
                <a:off x="10516427" y="542227"/>
                <a:ext cx="81720" cy="64080"/>
              </p14:xfrm>
            </p:contentPart>
          </mc:Choice>
          <mc:Fallback xmlns="">
            <p:pic>
              <p:nvPicPr>
                <p:cNvPr id="27" name="Freihand 26">
                  <a:extLst>
                    <a:ext uri="{FF2B5EF4-FFF2-40B4-BE49-F238E27FC236}">
                      <a16:creationId xmlns:a16="http://schemas.microsoft.com/office/drawing/2014/main" id="{7BA39E20-597D-457D-BD2A-7D281939D286}"/>
                    </a:ext>
                  </a:extLst>
                </p:cNvPr>
                <p:cNvPicPr/>
                <p:nvPr/>
              </p:nvPicPr>
              <p:blipFill>
                <a:blip r:embed="rId59"/>
                <a:stretch>
                  <a:fillRect/>
                </a:stretch>
              </p:blipFill>
              <p:spPr>
                <a:xfrm>
                  <a:off x="10512107" y="537907"/>
                  <a:ext cx="90360" cy="7272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8" name="Freihand 27">
                  <a:extLst>
                    <a:ext uri="{FF2B5EF4-FFF2-40B4-BE49-F238E27FC236}">
                      <a16:creationId xmlns:a16="http://schemas.microsoft.com/office/drawing/2014/main" id="{E33CDF88-A581-4BFB-AC54-9C4F95BB285F}"/>
                    </a:ext>
                  </a:extLst>
                </p14:cNvPr>
                <p14:cNvContentPartPr/>
                <p14:nvPr/>
              </p14:nvContentPartPr>
              <p14:xfrm>
                <a:off x="10647827" y="453667"/>
                <a:ext cx="168120" cy="146520"/>
              </p14:xfrm>
            </p:contentPart>
          </mc:Choice>
          <mc:Fallback xmlns="">
            <p:pic>
              <p:nvPicPr>
                <p:cNvPr id="28" name="Freihand 27">
                  <a:extLst>
                    <a:ext uri="{FF2B5EF4-FFF2-40B4-BE49-F238E27FC236}">
                      <a16:creationId xmlns:a16="http://schemas.microsoft.com/office/drawing/2014/main" id="{E33CDF88-A581-4BFB-AC54-9C4F95BB285F}"/>
                    </a:ext>
                  </a:extLst>
                </p:cNvPr>
                <p:cNvPicPr/>
                <p:nvPr/>
              </p:nvPicPr>
              <p:blipFill>
                <a:blip r:embed="rId61"/>
                <a:stretch>
                  <a:fillRect/>
                </a:stretch>
              </p:blipFill>
              <p:spPr>
                <a:xfrm>
                  <a:off x="10643507" y="449347"/>
                  <a:ext cx="176760" cy="15516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9" name="Freihand 28">
                  <a:extLst>
                    <a:ext uri="{FF2B5EF4-FFF2-40B4-BE49-F238E27FC236}">
                      <a16:creationId xmlns:a16="http://schemas.microsoft.com/office/drawing/2014/main" id="{B7681B24-334D-49CC-B636-2F8DE03116D3}"/>
                    </a:ext>
                  </a:extLst>
                </p14:cNvPr>
                <p14:cNvContentPartPr/>
                <p14:nvPr/>
              </p14:nvContentPartPr>
              <p14:xfrm>
                <a:off x="10810547" y="517747"/>
                <a:ext cx="127440" cy="100080"/>
              </p14:xfrm>
            </p:contentPart>
          </mc:Choice>
          <mc:Fallback xmlns="">
            <p:pic>
              <p:nvPicPr>
                <p:cNvPr id="29" name="Freihand 28">
                  <a:extLst>
                    <a:ext uri="{FF2B5EF4-FFF2-40B4-BE49-F238E27FC236}">
                      <a16:creationId xmlns:a16="http://schemas.microsoft.com/office/drawing/2014/main" id="{B7681B24-334D-49CC-B636-2F8DE03116D3}"/>
                    </a:ext>
                  </a:extLst>
                </p:cNvPr>
                <p:cNvPicPr/>
                <p:nvPr/>
              </p:nvPicPr>
              <p:blipFill>
                <a:blip r:embed="rId63"/>
                <a:stretch>
                  <a:fillRect/>
                </a:stretch>
              </p:blipFill>
              <p:spPr>
                <a:xfrm>
                  <a:off x="10806227" y="513427"/>
                  <a:ext cx="136080" cy="10872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32" name="Freihand 31">
                  <a:extLst>
                    <a:ext uri="{FF2B5EF4-FFF2-40B4-BE49-F238E27FC236}">
                      <a16:creationId xmlns:a16="http://schemas.microsoft.com/office/drawing/2014/main" id="{FF41E28B-4D82-4F2B-B272-6B1DAEB8FB58}"/>
                    </a:ext>
                  </a:extLst>
                </p14:cNvPr>
                <p14:cNvContentPartPr/>
                <p14:nvPr/>
              </p14:nvContentPartPr>
              <p14:xfrm>
                <a:off x="9427427" y="846427"/>
                <a:ext cx="107280" cy="94680"/>
              </p14:xfrm>
            </p:contentPart>
          </mc:Choice>
          <mc:Fallback xmlns="">
            <p:pic>
              <p:nvPicPr>
                <p:cNvPr id="32" name="Freihand 31">
                  <a:extLst>
                    <a:ext uri="{FF2B5EF4-FFF2-40B4-BE49-F238E27FC236}">
                      <a16:creationId xmlns:a16="http://schemas.microsoft.com/office/drawing/2014/main" id="{FF41E28B-4D82-4F2B-B272-6B1DAEB8FB58}"/>
                    </a:ext>
                  </a:extLst>
                </p:cNvPr>
                <p:cNvPicPr/>
                <p:nvPr/>
              </p:nvPicPr>
              <p:blipFill>
                <a:blip r:embed="rId65"/>
                <a:stretch>
                  <a:fillRect/>
                </a:stretch>
              </p:blipFill>
              <p:spPr>
                <a:xfrm>
                  <a:off x="9423107" y="842107"/>
                  <a:ext cx="11592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33" name="Freihand 32">
                  <a:extLst>
                    <a:ext uri="{FF2B5EF4-FFF2-40B4-BE49-F238E27FC236}">
                      <a16:creationId xmlns:a16="http://schemas.microsoft.com/office/drawing/2014/main" id="{96E85309-7B75-4A67-BEF0-5E16F24DB9F7}"/>
                    </a:ext>
                  </a:extLst>
                </p14:cNvPr>
                <p14:cNvContentPartPr/>
                <p14:nvPr/>
              </p14:nvContentPartPr>
              <p14:xfrm>
                <a:off x="9583307" y="843907"/>
                <a:ext cx="174240" cy="89280"/>
              </p14:xfrm>
            </p:contentPart>
          </mc:Choice>
          <mc:Fallback xmlns="">
            <p:pic>
              <p:nvPicPr>
                <p:cNvPr id="33" name="Freihand 32">
                  <a:extLst>
                    <a:ext uri="{FF2B5EF4-FFF2-40B4-BE49-F238E27FC236}">
                      <a16:creationId xmlns:a16="http://schemas.microsoft.com/office/drawing/2014/main" id="{96E85309-7B75-4A67-BEF0-5E16F24DB9F7}"/>
                    </a:ext>
                  </a:extLst>
                </p:cNvPr>
                <p:cNvPicPr/>
                <p:nvPr/>
              </p:nvPicPr>
              <p:blipFill>
                <a:blip r:embed="rId67"/>
                <a:stretch>
                  <a:fillRect/>
                </a:stretch>
              </p:blipFill>
              <p:spPr>
                <a:xfrm>
                  <a:off x="9578987" y="839587"/>
                  <a:ext cx="18288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34" name="Freihand 33">
                  <a:extLst>
                    <a:ext uri="{FF2B5EF4-FFF2-40B4-BE49-F238E27FC236}">
                      <a16:creationId xmlns:a16="http://schemas.microsoft.com/office/drawing/2014/main" id="{2586D4F8-3AF8-4ADA-9088-4FE8C489D9AF}"/>
                    </a:ext>
                  </a:extLst>
                </p14:cNvPr>
                <p14:cNvContentPartPr/>
                <p14:nvPr/>
              </p14:nvContentPartPr>
              <p14:xfrm>
                <a:off x="9750347" y="785227"/>
                <a:ext cx="17280" cy="21960"/>
              </p14:xfrm>
            </p:contentPart>
          </mc:Choice>
          <mc:Fallback xmlns="">
            <p:pic>
              <p:nvPicPr>
                <p:cNvPr id="34" name="Freihand 33">
                  <a:extLst>
                    <a:ext uri="{FF2B5EF4-FFF2-40B4-BE49-F238E27FC236}">
                      <a16:creationId xmlns:a16="http://schemas.microsoft.com/office/drawing/2014/main" id="{2586D4F8-3AF8-4ADA-9088-4FE8C489D9AF}"/>
                    </a:ext>
                  </a:extLst>
                </p:cNvPr>
                <p:cNvPicPr/>
                <p:nvPr/>
              </p:nvPicPr>
              <p:blipFill>
                <a:blip r:embed="rId69"/>
                <a:stretch>
                  <a:fillRect/>
                </a:stretch>
              </p:blipFill>
              <p:spPr>
                <a:xfrm>
                  <a:off x="9746027" y="780907"/>
                  <a:ext cx="2592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35" name="Freihand 34">
                  <a:extLst>
                    <a:ext uri="{FF2B5EF4-FFF2-40B4-BE49-F238E27FC236}">
                      <a16:creationId xmlns:a16="http://schemas.microsoft.com/office/drawing/2014/main" id="{53115C1B-DF8A-4E28-BBD2-FEC1CD6A32ED}"/>
                    </a:ext>
                  </a:extLst>
                </p14:cNvPr>
                <p14:cNvContentPartPr/>
                <p14:nvPr/>
              </p14:nvContentPartPr>
              <p14:xfrm>
                <a:off x="9759347" y="850027"/>
                <a:ext cx="81000" cy="217440"/>
              </p14:xfrm>
            </p:contentPart>
          </mc:Choice>
          <mc:Fallback xmlns="">
            <p:pic>
              <p:nvPicPr>
                <p:cNvPr id="35" name="Freihand 34">
                  <a:extLst>
                    <a:ext uri="{FF2B5EF4-FFF2-40B4-BE49-F238E27FC236}">
                      <a16:creationId xmlns:a16="http://schemas.microsoft.com/office/drawing/2014/main" id="{53115C1B-DF8A-4E28-BBD2-FEC1CD6A32ED}"/>
                    </a:ext>
                  </a:extLst>
                </p:cNvPr>
                <p:cNvPicPr/>
                <p:nvPr/>
              </p:nvPicPr>
              <p:blipFill>
                <a:blip r:embed="rId71"/>
                <a:stretch>
                  <a:fillRect/>
                </a:stretch>
              </p:blipFill>
              <p:spPr>
                <a:xfrm>
                  <a:off x="9755027" y="845707"/>
                  <a:ext cx="89640" cy="2260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36" name="Freihand 35">
                  <a:extLst>
                    <a:ext uri="{FF2B5EF4-FFF2-40B4-BE49-F238E27FC236}">
                      <a16:creationId xmlns:a16="http://schemas.microsoft.com/office/drawing/2014/main" id="{AD58A50F-02F4-4B9A-8C46-825AFE21DF5A}"/>
                    </a:ext>
                  </a:extLst>
                </p14:cNvPr>
                <p14:cNvContentPartPr/>
                <p14:nvPr/>
              </p14:nvContentPartPr>
              <p14:xfrm>
                <a:off x="9869867" y="783787"/>
                <a:ext cx="78480" cy="156240"/>
              </p14:xfrm>
            </p:contentPart>
          </mc:Choice>
          <mc:Fallback xmlns="">
            <p:pic>
              <p:nvPicPr>
                <p:cNvPr id="36" name="Freihand 35">
                  <a:extLst>
                    <a:ext uri="{FF2B5EF4-FFF2-40B4-BE49-F238E27FC236}">
                      <a16:creationId xmlns:a16="http://schemas.microsoft.com/office/drawing/2014/main" id="{AD58A50F-02F4-4B9A-8C46-825AFE21DF5A}"/>
                    </a:ext>
                  </a:extLst>
                </p:cNvPr>
                <p:cNvPicPr/>
                <p:nvPr/>
              </p:nvPicPr>
              <p:blipFill>
                <a:blip r:embed="rId73"/>
                <a:stretch>
                  <a:fillRect/>
                </a:stretch>
              </p:blipFill>
              <p:spPr>
                <a:xfrm>
                  <a:off x="9865547" y="779467"/>
                  <a:ext cx="87120" cy="16488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37" name="Freihand 36">
                  <a:extLst>
                    <a:ext uri="{FF2B5EF4-FFF2-40B4-BE49-F238E27FC236}">
                      <a16:creationId xmlns:a16="http://schemas.microsoft.com/office/drawing/2014/main" id="{7F268ECE-BA52-47F0-B832-3A677544F046}"/>
                    </a:ext>
                  </a:extLst>
                </p14:cNvPr>
                <p14:cNvContentPartPr/>
                <p14:nvPr/>
              </p14:nvContentPartPr>
              <p14:xfrm>
                <a:off x="9993347" y="764347"/>
                <a:ext cx="115200" cy="170280"/>
              </p14:xfrm>
            </p:contentPart>
          </mc:Choice>
          <mc:Fallback xmlns="">
            <p:pic>
              <p:nvPicPr>
                <p:cNvPr id="37" name="Freihand 36">
                  <a:extLst>
                    <a:ext uri="{FF2B5EF4-FFF2-40B4-BE49-F238E27FC236}">
                      <a16:creationId xmlns:a16="http://schemas.microsoft.com/office/drawing/2014/main" id="{7F268ECE-BA52-47F0-B832-3A677544F046}"/>
                    </a:ext>
                  </a:extLst>
                </p:cNvPr>
                <p:cNvPicPr/>
                <p:nvPr/>
              </p:nvPicPr>
              <p:blipFill>
                <a:blip r:embed="rId75"/>
                <a:stretch>
                  <a:fillRect/>
                </a:stretch>
              </p:blipFill>
              <p:spPr>
                <a:xfrm>
                  <a:off x="9989027" y="760027"/>
                  <a:ext cx="123840" cy="17892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38" name="Freihand 37">
                  <a:extLst>
                    <a:ext uri="{FF2B5EF4-FFF2-40B4-BE49-F238E27FC236}">
                      <a16:creationId xmlns:a16="http://schemas.microsoft.com/office/drawing/2014/main" id="{5EABB5E7-3325-41CA-B1E9-5C9726EDFE42}"/>
                    </a:ext>
                  </a:extLst>
                </p14:cNvPr>
                <p14:cNvContentPartPr/>
                <p14:nvPr/>
              </p14:nvContentPartPr>
              <p14:xfrm>
                <a:off x="10142387" y="817987"/>
                <a:ext cx="302040" cy="88560"/>
              </p14:xfrm>
            </p:contentPart>
          </mc:Choice>
          <mc:Fallback xmlns="">
            <p:pic>
              <p:nvPicPr>
                <p:cNvPr id="38" name="Freihand 37">
                  <a:extLst>
                    <a:ext uri="{FF2B5EF4-FFF2-40B4-BE49-F238E27FC236}">
                      <a16:creationId xmlns:a16="http://schemas.microsoft.com/office/drawing/2014/main" id="{5EABB5E7-3325-41CA-B1E9-5C9726EDFE42}"/>
                    </a:ext>
                  </a:extLst>
                </p:cNvPr>
                <p:cNvPicPr/>
                <p:nvPr/>
              </p:nvPicPr>
              <p:blipFill>
                <a:blip r:embed="rId77"/>
                <a:stretch>
                  <a:fillRect/>
                </a:stretch>
              </p:blipFill>
              <p:spPr>
                <a:xfrm>
                  <a:off x="10138067" y="813667"/>
                  <a:ext cx="31068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9" name="Freihand 38">
                  <a:extLst>
                    <a:ext uri="{FF2B5EF4-FFF2-40B4-BE49-F238E27FC236}">
                      <a16:creationId xmlns:a16="http://schemas.microsoft.com/office/drawing/2014/main" id="{6DFE520B-B69F-4584-95BB-09CF25BB70A7}"/>
                    </a:ext>
                  </a:extLst>
                </p14:cNvPr>
                <p14:cNvContentPartPr/>
                <p14:nvPr/>
              </p14:nvContentPartPr>
              <p14:xfrm>
                <a:off x="10454507" y="788107"/>
                <a:ext cx="110160" cy="127800"/>
              </p14:xfrm>
            </p:contentPart>
          </mc:Choice>
          <mc:Fallback xmlns="">
            <p:pic>
              <p:nvPicPr>
                <p:cNvPr id="39" name="Freihand 38">
                  <a:extLst>
                    <a:ext uri="{FF2B5EF4-FFF2-40B4-BE49-F238E27FC236}">
                      <a16:creationId xmlns:a16="http://schemas.microsoft.com/office/drawing/2014/main" id="{6DFE520B-B69F-4584-95BB-09CF25BB70A7}"/>
                    </a:ext>
                  </a:extLst>
                </p:cNvPr>
                <p:cNvPicPr/>
                <p:nvPr/>
              </p:nvPicPr>
              <p:blipFill>
                <a:blip r:embed="rId79"/>
                <a:stretch>
                  <a:fillRect/>
                </a:stretch>
              </p:blipFill>
              <p:spPr>
                <a:xfrm>
                  <a:off x="10450187" y="783787"/>
                  <a:ext cx="118800" cy="13644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40" name="Freihand 39">
                  <a:extLst>
                    <a:ext uri="{FF2B5EF4-FFF2-40B4-BE49-F238E27FC236}">
                      <a16:creationId xmlns:a16="http://schemas.microsoft.com/office/drawing/2014/main" id="{3924E792-7E5B-4765-B76A-5A9A7E8E640C}"/>
                    </a:ext>
                  </a:extLst>
                </p14:cNvPr>
                <p14:cNvContentPartPr/>
                <p14:nvPr/>
              </p14:nvContentPartPr>
              <p14:xfrm>
                <a:off x="10636307" y="688027"/>
                <a:ext cx="30600" cy="108720"/>
              </p14:xfrm>
            </p:contentPart>
          </mc:Choice>
          <mc:Fallback xmlns="">
            <p:pic>
              <p:nvPicPr>
                <p:cNvPr id="40" name="Freihand 39">
                  <a:extLst>
                    <a:ext uri="{FF2B5EF4-FFF2-40B4-BE49-F238E27FC236}">
                      <a16:creationId xmlns:a16="http://schemas.microsoft.com/office/drawing/2014/main" id="{3924E792-7E5B-4765-B76A-5A9A7E8E640C}"/>
                    </a:ext>
                  </a:extLst>
                </p:cNvPr>
                <p:cNvPicPr/>
                <p:nvPr/>
              </p:nvPicPr>
              <p:blipFill>
                <a:blip r:embed="rId81"/>
                <a:stretch>
                  <a:fillRect/>
                </a:stretch>
              </p:blipFill>
              <p:spPr>
                <a:xfrm>
                  <a:off x="10631987" y="683707"/>
                  <a:ext cx="3924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41" name="Freihand 40">
                  <a:extLst>
                    <a:ext uri="{FF2B5EF4-FFF2-40B4-BE49-F238E27FC236}">
                      <a16:creationId xmlns:a16="http://schemas.microsoft.com/office/drawing/2014/main" id="{330D1195-4D41-4908-9A4E-8A0E5FE71498}"/>
                    </a:ext>
                  </a:extLst>
                </p14:cNvPr>
                <p14:cNvContentPartPr/>
                <p14:nvPr/>
              </p14:nvContentPartPr>
              <p14:xfrm>
                <a:off x="10640627" y="886387"/>
                <a:ext cx="17280" cy="12960"/>
              </p14:xfrm>
            </p:contentPart>
          </mc:Choice>
          <mc:Fallback xmlns="">
            <p:pic>
              <p:nvPicPr>
                <p:cNvPr id="41" name="Freihand 40">
                  <a:extLst>
                    <a:ext uri="{FF2B5EF4-FFF2-40B4-BE49-F238E27FC236}">
                      <a16:creationId xmlns:a16="http://schemas.microsoft.com/office/drawing/2014/main" id="{330D1195-4D41-4908-9A4E-8A0E5FE71498}"/>
                    </a:ext>
                  </a:extLst>
                </p:cNvPr>
                <p:cNvPicPr/>
                <p:nvPr/>
              </p:nvPicPr>
              <p:blipFill>
                <a:blip r:embed="rId83"/>
                <a:stretch>
                  <a:fillRect/>
                </a:stretch>
              </p:blipFill>
              <p:spPr>
                <a:xfrm>
                  <a:off x="10636307" y="882067"/>
                  <a:ext cx="2592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55" name="Freihand 54">
                  <a:extLst>
                    <a:ext uri="{FF2B5EF4-FFF2-40B4-BE49-F238E27FC236}">
                      <a16:creationId xmlns:a16="http://schemas.microsoft.com/office/drawing/2014/main" id="{9BE14AFB-6727-45A5-BFC1-BB4BDF86E4EA}"/>
                    </a:ext>
                  </a:extLst>
                </p14:cNvPr>
                <p14:cNvContentPartPr/>
                <p14:nvPr/>
              </p14:nvContentPartPr>
              <p14:xfrm>
                <a:off x="8271467" y="1295347"/>
                <a:ext cx="141480" cy="140040"/>
              </p14:xfrm>
            </p:contentPart>
          </mc:Choice>
          <mc:Fallback xmlns="">
            <p:pic>
              <p:nvPicPr>
                <p:cNvPr id="55" name="Freihand 54">
                  <a:extLst>
                    <a:ext uri="{FF2B5EF4-FFF2-40B4-BE49-F238E27FC236}">
                      <a16:creationId xmlns:a16="http://schemas.microsoft.com/office/drawing/2014/main" id="{9BE14AFB-6727-45A5-BFC1-BB4BDF86E4EA}"/>
                    </a:ext>
                  </a:extLst>
                </p:cNvPr>
                <p:cNvPicPr/>
                <p:nvPr/>
              </p:nvPicPr>
              <p:blipFill>
                <a:blip r:embed="rId85"/>
                <a:stretch>
                  <a:fillRect/>
                </a:stretch>
              </p:blipFill>
              <p:spPr>
                <a:xfrm>
                  <a:off x="8267147" y="1291027"/>
                  <a:ext cx="150120" cy="148680"/>
                </a:xfrm>
                <a:prstGeom prst="rect">
                  <a:avLst/>
                </a:prstGeom>
              </p:spPr>
            </p:pic>
          </mc:Fallback>
        </mc:AlternateContent>
        <mc:AlternateContent xmlns:mc="http://schemas.openxmlformats.org/markup-compatibility/2006" xmlns:p14="http://schemas.microsoft.com/office/powerpoint/2010/main">
          <mc:Choice Requires="p14">
            <p:contentPart p14:bwMode="auto" r:id="rId86">
              <p14:nvContentPartPr>
                <p14:cNvPr id="56" name="Freihand 55">
                  <a:extLst>
                    <a:ext uri="{FF2B5EF4-FFF2-40B4-BE49-F238E27FC236}">
                      <a16:creationId xmlns:a16="http://schemas.microsoft.com/office/drawing/2014/main" id="{A2E59605-6458-4AAC-83DA-ED93B5803F44}"/>
                    </a:ext>
                  </a:extLst>
                </p14:cNvPr>
                <p14:cNvContentPartPr/>
                <p14:nvPr/>
              </p14:nvContentPartPr>
              <p14:xfrm>
                <a:off x="8431667" y="1257547"/>
                <a:ext cx="146520" cy="191160"/>
              </p14:xfrm>
            </p:contentPart>
          </mc:Choice>
          <mc:Fallback xmlns="">
            <p:pic>
              <p:nvPicPr>
                <p:cNvPr id="56" name="Freihand 55">
                  <a:extLst>
                    <a:ext uri="{FF2B5EF4-FFF2-40B4-BE49-F238E27FC236}">
                      <a16:creationId xmlns:a16="http://schemas.microsoft.com/office/drawing/2014/main" id="{A2E59605-6458-4AAC-83DA-ED93B5803F44}"/>
                    </a:ext>
                  </a:extLst>
                </p:cNvPr>
                <p:cNvPicPr/>
                <p:nvPr/>
              </p:nvPicPr>
              <p:blipFill>
                <a:blip r:embed="rId87"/>
                <a:stretch>
                  <a:fillRect/>
                </a:stretch>
              </p:blipFill>
              <p:spPr>
                <a:xfrm>
                  <a:off x="8427347" y="1253227"/>
                  <a:ext cx="155160" cy="1998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57" name="Freihand 56">
                  <a:extLst>
                    <a:ext uri="{FF2B5EF4-FFF2-40B4-BE49-F238E27FC236}">
                      <a16:creationId xmlns:a16="http://schemas.microsoft.com/office/drawing/2014/main" id="{1FB15310-4D55-447D-A4F9-54FFB9BC63FB}"/>
                    </a:ext>
                  </a:extLst>
                </p14:cNvPr>
                <p14:cNvContentPartPr/>
                <p14:nvPr/>
              </p14:nvContentPartPr>
              <p14:xfrm>
                <a:off x="8637587" y="1361227"/>
                <a:ext cx="17640" cy="88200"/>
              </p14:xfrm>
            </p:contentPart>
          </mc:Choice>
          <mc:Fallback xmlns="">
            <p:pic>
              <p:nvPicPr>
                <p:cNvPr id="57" name="Freihand 56">
                  <a:extLst>
                    <a:ext uri="{FF2B5EF4-FFF2-40B4-BE49-F238E27FC236}">
                      <a16:creationId xmlns:a16="http://schemas.microsoft.com/office/drawing/2014/main" id="{1FB15310-4D55-447D-A4F9-54FFB9BC63FB}"/>
                    </a:ext>
                  </a:extLst>
                </p:cNvPr>
                <p:cNvPicPr/>
                <p:nvPr/>
              </p:nvPicPr>
              <p:blipFill>
                <a:blip r:embed="rId89"/>
                <a:stretch>
                  <a:fillRect/>
                </a:stretch>
              </p:blipFill>
              <p:spPr>
                <a:xfrm>
                  <a:off x="8633267" y="1356907"/>
                  <a:ext cx="26280" cy="96840"/>
                </a:xfrm>
                <a:prstGeom prst="rect">
                  <a:avLst/>
                </a:prstGeom>
              </p:spPr>
            </p:pic>
          </mc:Fallback>
        </mc:AlternateContent>
        <mc:AlternateContent xmlns:mc="http://schemas.openxmlformats.org/markup-compatibility/2006" xmlns:p14="http://schemas.microsoft.com/office/powerpoint/2010/main">
          <mc:Choice Requires="p14">
            <p:contentPart p14:bwMode="auto" r:id="rId90">
              <p14:nvContentPartPr>
                <p14:cNvPr id="58" name="Freihand 57">
                  <a:extLst>
                    <a:ext uri="{FF2B5EF4-FFF2-40B4-BE49-F238E27FC236}">
                      <a16:creationId xmlns:a16="http://schemas.microsoft.com/office/drawing/2014/main" id="{94ABC808-5A9F-4847-99E8-385200C286EF}"/>
                    </a:ext>
                  </a:extLst>
                </p14:cNvPr>
                <p14:cNvContentPartPr/>
                <p14:nvPr/>
              </p14:nvContentPartPr>
              <p14:xfrm>
                <a:off x="8683307" y="1296427"/>
                <a:ext cx="120960" cy="144000"/>
              </p14:xfrm>
            </p:contentPart>
          </mc:Choice>
          <mc:Fallback xmlns="">
            <p:pic>
              <p:nvPicPr>
                <p:cNvPr id="58" name="Freihand 57">
                  <a:extLst>
                    <a:ext uri="{FF2B5EF4-FFF2-40B4-BE49-F238E27FC236}">
                      <a16:creationId xmlns:a16="http://schemas.microsoft.com/office/drawing/2014/main" id="{94ABC808-5A9F-4847-99E8-385200C286EF}"/>
                    </a:ext>
                  </a:extLst>
                </p:cNvPr>
                <p:cNvPicPr/>
                <p:nvPr/>
              </p:nvPicPr>
              <p:blipFill>
                <a:blip r:embed="rId91"/>
                <a:stretch>
                  <a:fillRect/>
                </a:stretch>
              </p:blipFill>
              <p:spPr>
                <a:xfrm>
                  <a:off x="8678987" y="1292107"/>
                  <a:ext cx="129600" cy="15264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59" name="Freihand 58">
                  <a:extLst>
                    <a:ext uri="{FF2B5EF4-FFF2-40B4-BE49-F238E27FC236}">
                      <a16:creationId xmlns:a16="http://schemas.microsoft.com/office/drawing/2014/main" id="{4B422676-6386-457F-A5A3-63F8CBC4E64C}"/>
                    </a:ext>
                  </a:extLst>
                </p14:cNvPr>
                <p14:cNvContentPartPr/>
                <p14:nvPr/>
              </p14:nvContentPartPr>
              <p14:xfrm>
                <a:off x="8843147" y="1365187"/>
                <a:ext cx="140400" cy="92880"/>
              </p14:xfrm>
            </p:contentPart>
          </mc:Choice>
          <mc:Fallback xmlns="">
            <p:pic>
              <p:nvPicPr>
                <p:cNvPr id="59" name="Freihand 58">
                  <a:extLst>
                    <a:ext uri="{FF2B5EF4-FFF2-40B4-BE49-F238E27FC236}">
                      <a16:creationId xmlns:a16="http://schemas.microsoft.com/office/drawing/2014/main" id="{4B422676-6386-457F-A5A3-63F8CBC4E64C}"/>
                    </a:ext>
                  </a:extLst>
                </p:cNvPr>
                <p:cNvPicPr/>
                <p:nvPr/>
              </p:nvPicPr>
              <p:blipFill>
                <a:blip r:embed="rId93"/>
                <a:stretch>
                  <a:fillRect/>
                </a:stretch>
              </p:blipFill>
              <p:spPr>
                <a:xfrm>
                  <a:off x="8838827" y="1360867"/>
                  <a:ext cx="149040" cy="10152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69" name="Freihand 68">
                  <a:extLst>
                    <a:ext uri="{FF2B5EF4-FFF2-40B4-BE49-F238E27FC236}">
                      <a16:creationId xmlns:a16="http://schemas.microsoft.com/office/drawing/2014/main" id="{BE73C468-FEC0-4395-A47A-B3F01E3A38FE}"/>
                    </a:ext>
                  </a:extLst>
                </p14:cNvPr>
                <p14:cNvContentPartPr/>
                <p14:nvPr/>
              </p14:nvContentPartPr>
              <p14:xfrm>
                <a:off x="8387027" y="1639507"/>
                <a:ext cx="166680" cy="122400"/>
              </p14:xfrm>
            </p:contentPart>
          </mc:Choice>
          <mc:Fallback xmlns="">
            <p:pic>
              <p:nvPicPr>
                <p:cNvPr id="69" name="Freihand 68">
                  <a:extLst>
                    <a:ext uri="{FF2B5EF4-FFF2-40B4-BE49-F238E27FC236}">
                      <a16:creationId xmlns:a16="http://schemas.microsoft.com/office/drawing/2014/main" id="{BE73C468-FEC0-4395-A47A-B3F01E3A38FE}"/>
                    </a:ext>
                  </a:extLst>
                </p:cNvPr>
                <p:cNvPicPr/>
                <p:nvPr/>
              </p:nvPicPr>
              <p:blipFill>
                <a:blip r:embed="rId95"/>
                <a:stretch>
                  <a:fillRect/>
                </a:stretch>
              </p:blipFill>
              <p:spPr>
                <a:xfrm>
                  <a:off x="8382707" y="1635187"/>
                  <a:ext cx="175320" cy="13104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70" name="Freihand 69">
                  <a:extLst>
                    <a:ext uri="{FF2B5EF4-FFF2-40B4-BE49-F238E27FC236}">
                      <a16:creationId xmlns:a16="http://schemas.microsoft.com/office/drawing/2014/main" id="{FA08BBCA-722D-4185-80C5-D7FB32A68656}"/>
                    </a:ext>
                  </a:extLst>
                </p14:cNvPr>
                <p14:cNvContentPartPr/>
                <p14:nvPr/>
              </p14:nvContentPartPr>
              <p14:xfrm>
                <a:off x="8610947" y="1594147"/>
                <a:ext cx="171000" cy="150120"/>
              </p14:xfrm>
            </p:contentPart>
          </mc:Choice>
          <mc:Fallback xmlns="">
            <p:pic>
              <p:nvPicPr>
                <p:cNvPr id="70" name="Freihand 69">
                  <a:extLst>
                    <a:ext uri="{FF2B5EF4-FFF2-40B4-BE49-F238E27FC236}">
                      <a16:creationId xmlns:a16="http://schemas.microsoft.com/office/drawing/2014/main" id="{FA08BBCA-722D-4185-80C5-D7FB32A68656}"/>
                    </a:ext>
                  </a:extLst>
                </p:cNvPr>
                <p:cNvPicPr/>
                <p:nvPr/>
              </p:nvPicPr>
              <p:blipFill>
                <a:blip r:embed="rId97"/>
                <a:stretch>
                  <a:fillRect/>
                </a:stretch>
              </p:blipFill>
              <p:spPr>
                <a:xfrm>
                  <a:off x="8606627" y="1589827"/>
                  <a:ext cx="17964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61" name="Freihand 60">
                  <a:extLst>
                    <a:ext uri="{FF2B5EF4-FFF2-40B4-BE49-F238E27FC236}">
                      <a16:creationId xmlns:a16="http://schemas.microsoft.com/office/drawing/2014/main" id="{9A431ECE-A377-4870-8845-C95E1E2EB37F}"/>
                    </a:ext>
                  </a:extLst>
                </p14:cNvPr>
                <p14:cNvContentPartPr/>
                <p14:nvPr/>
              </p14:nvContentPartPr>
              <p14:xfrm>
                <a:off x="9162827" y="1248187"/>
                <a:ext cx="177120" cy="226440"/>
              </p14:xfrm>
            </p:contentPart>
          </mc:Choice>
          <mc:Fallback xmlns="">
            <p:pic>
              <p:nvPicPr>
                <p:cNvPr id="61" name="Freihand 60">
                  <a:extLst>
                    <a:ext uri="{FF2B5EF4-FFF2-40B4-BE49-F238E27FC236}">
                      <a16:creationId xmlns:a16="http://schemas.microsoft.com/office/drawing/2014/main" id="{9A431ECE-A377-4870-8845-C95E1E2EB37F}"/>
                    </a:ext>
                  </a:extLst>
                </p:cNvPr>
                <p:cNvPicPr/>
                <p:nvPr/>
              </p:nvPicPr>
              <p:blipFill>
                <a:blip r:embed="rId99"/>
                <a:stretch>
                  <a:fillRect/>
                </a:stretch>
              </p:blipFill>
              <p:spPr>
                <a:xfrm>
                  <a:off x="9158507" y="1243867"/>
                  <a:ext cx="185760" cy="23508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62" name="Freihand 61">
                  <a:extLst>
                    <a:ext uri="{FF2B5EF4-FFF2-40B4-BE49-F238E27FC236}">
                      <a16:creationId xmlns:a16="http://schemas.microsoft.com/office/drawing/2014/main" id="{AC8FA8DA-C7FA-4F0E-A85E-4A8B21C69D23}"/>
                    </a:ext>
                  </a:extLst>
                </p14:cNvPr>
                <p14:cNvContentPartPr/>
                <p14:nvPr/>
              </p14:nvContentPartPr>
              <p14:xfrm>
                <a:off x="9361547" y="1330987"/>
                <a:ext cx="385200" cy="104760"/>
              </p14:xfrm>
            </p:contentPart>
          </mc:Choice>
          <mc:Fallback xmlns="">
            <p:pic>
              <p:nvPicPr>
                <p:cNvPr id="62" name="Freihand 61">
                  <a:extLst>
                    <a:ext uri="{FF2B5EF4-FFF2-40B4-BE49-F238E27FC236}">
                      <a16:creationId xmlns:a16="http://schemas.microsoft.com/office/drawing/2014/main" id="{AC8FA8DA-C7FA-4F0E-A85E-4A8B21C69D23}"/>
                    </a:ext>
                  </a:extLst>
                </p:cNvPr>
                <p:cNvPicPr/>
                <p:nvPr/>
              </p:nvPicPr>
              <p:blipFill>
                <a:blip r:embed="rId101"/>
                <a:stretch>
                  <a:fillRect/>
                </a:stretch>
              </p:blipFill>
              <p:spPr>
                <a:xfrm>
                  <a:off x="9357227" y="1326667"/>
                  <a:ext cx="393840" cy="11340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63" name="Freihand 62">
                  <a:extLst>
                    <a:ext uri="{FF2B5EF4-FFF2-40B4-BE49-F238E27FC236}">
                      <a16:creationId xmlns:a16="http://schemas.microsoft.com/office/drawing/2014/main" id="{0A154979-2D62-47C1-B187-5C7646B5CDB8}"/>
                    </a:ext>
                  </a:extLst>
                </p14:cNvPr>
                <p14:cNvContentPartPr/>
                <p14:nvPr/>
              </p14:nvContentPartPr>
              <p14:xfrm>
                <a:off x="9789947" y="1361587"/>
                <a:ext cx="297360" cy="226800"/>
              </p14:xfrm>
            </p:contentPart>
          </mc:Choice>
          <mc:Fallback xmlns="">
            <p:pic>
              <p:nvPicPr>
                <p:cNvPr id="63" name="Freihand 62">
                  <a:extLst>
                    <a:ext uri="{FF2B5EF4-FFF2-40B4-BE49-F238E27FC236}">
                      <a16:creationId xmlns:a16="http://schemas.microsoft.com/office/drawing/2014/main" id="{0A154979-2D62-47C1-B187-5C7646B5CDB8}"/>
                    </a:ext>
                  </a:extLst>
                </p:cNvPr>
                <p:cNvPicPr/>
                <p:nvPr/>
              </p:nvPicPr>
              <p:blipFill>
                <a:blip r:embed="rId103"/>
                <a:stretch>
                  <a:fillRect/>
                </a:stretch>
              </p:blipFill>
              <p:spPr>
                <a:xfrm>
                  <a:off x="9785627" y="1357267"/>
                  <a:ext cx="306000" cy="235440"/>
                </a:xfrm>
                <a:prstGeom prst="rect">
                  <a:avLst/>
                </a:prstGeom>
              </p:spPr>
            </p:pic>
          </mc:Fallback>
        </mc:AlternateContent>
        <mc:AlternateContent xmlns:mc="http://schemas.openxmlformats.org/markup-compatibility/2006" xmlns:p14="http://schemas.microsoft.com/office/powerpoint/2010/main">
          <mc:Choice Requires="p14">
            <p:contentPart p14:bwMode="auto" r:id="rId104">
              <p14:nvContentPartPr>
                <p14:cNvPr id="64" name="Freihand 63">
                  <a:extLst>
                    <a:ext uri="{FF2B5EF4-FFF2-40B4-BE49-F238E27FC236}">
                      <a16:creationId xmlns:a16="http://schemas.microsoft.com/office/drawing/2014/main" id="{427F1B49-AC6A-4D65-874D-C1DB14FDA17C}"/>
                    </a:ext>
                  </a:extLst>
                </p14:cNvPr>
                <p14:cNvContentPartPr/>
                <p14:nvPr/>
              </p14:nvContentPartPr>
              <p14:xfrm>
                <a:off x="10240307" y="1222987"/>
                <a:ext cx="125280" cy="335160"/>
              </p14:xfrm>
            </p:contentPart>
          </mc:Choice>
          <mc:Fallback xmlns="">
            <p:pic>
              <p:nvPicPr>
                <p:cNvPr id="64" name="Freihand 63">
                  <a:extLst>
                    <a:ext uri="{FF2B5EF4-FFF2-40B4-BE49-F238E27FC236}">
                      <a16:creationId xmlns:a16="http://schemas.microsoft.com/office/drawing/2014/main" id="{427F1B49-AC6A-4D65-874D-C1DB14FDA17C}"/>
                    </a:ext>
                  </a:extLst>
                </p:cNvPr>
                <p:cNvPicPr/>
                <p:nvPr/>
              </p:nvPicPr>
              <p:blipFill>
                <a:blip r:embed="rId105"/>
                <a:stretch>
                  <a:fillRect/>
                </a:stretch>
              </p:blipFill>
              <p:spPr>
                <a:xfrm>
                  <a:off x="10235987" y="1218667"/>
                  <a:ext cx="133920" cy="343800"/>
                </a:xfrm>
                <a:prstGeom prst="rect">
                  <a:avLst/>
                </a:prstGeom>
              </p:spPr>
            </p:pic>
          </mc:Fallback>
        </mc:AlternateContent>
        <mc:AlternateContent xmlns:mc="http://schemas.openxmlformats.org/markup-compatibility/2006" xmlns:p14="http://schemas.microsoft.com/office/powerpoint/2010/main">
          <mc:Choice Requires="p14">
            <p:contentPart p14:bwMode="auto" r:id="rId106">
              <p14:nvContentPartPr>
                <p14:cNvPr id="65" name="Freihand 64">
                  <a:extLst>
                    <a:ext uri="{FF2B5EF4-FFF2-40B4-BE49-F238E27FC236}">
                      <a16:creationId xmlns:a16="http://schemas.microsoft.com/office/drawing/2014/main" id="{5FCA6C15-1575-4604-9653-2052F98A3EE1}"/>
                    </a:ext>
                  </a:extLst>
                </p14:cNvPr>
                <p14:cNvContentPartPr/>
                <p14:nvPr/>
              </p14:nvContentPartPr>
              <p14:xfrm>
                <a:off x="10371347" y="1334227"/>
                <a:ext cx="123840" cy="77040"/>
              </p14:xfrm>
            </p:contentPart>
          </mc:Choice>
          <mc:Fallback xmlns="">
            <p:pic>
              <p:nvPicPr>
                <p:cNvPr id="65" name="Freihand 64">
                  <a:extLst>
                    <a:ext uri="{FF2B5EF4-FFF2-40B4-BE49-F238E27FC236}">
                      <a16:creationId xmlns:a16="http://schemas.microsoft.com/office/drawing/2014/main" id="{5FCA6C15-1575-4604-9653-2052F98A3EE1}"/>
                    </a:ext>
                  </a:extLst>
                </p:cNvPr>
                <p:cNvPicPr/>
                <p:nvPr/>
              </p:nvPicPr>
              <p:blipFill>
                <a:blip r:embed="rId107"/>
                <a:stretch>
                  <a:fillRect/>
                </a:stretch>
              </p:blipFill>
              <p:spPr>
                <a:xfrm>
                  <a:off x="10367027" y="1329907"/>
                  <a:ext cx="1324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08">
              <p14:nvContentPartPr>
                <p14:cNvPr id="66" name="Freihand 65">
                  <a:extLst>
                    <a:ext uri="{FF2B5EF4-FFF2-40B4-BE49-F238E27FC236}">
                      <a16:creationId xmlns:a16="http://schemas.microsoft.com/office/drawing/2014/main" id="{60BE0910-1712-480A-90A7-A956E1B045AE}"/>
                    </a:ext>
                  </a:extLst>
                </p14:cNvPr>
                <p14:cNvContentPartPr/>
                <p14:nvPr/>
              </p14:nvContentPartPr>
              <p14:xfrm>
                <a:off x="10531907" y="1318747"/>
                <a:ext cx="117000" cy="230040"/>
              </p14:xfrm>
            </p:contentPart>
          </mc:Choice>
          <mc:Fallback xmlns="">
            <p:pic>
              <p:nvPicPr>
                <p:cNvPr id="66" name="Freihand 65">
                  <a:extLst>
                    <a:ext uri="{FF2B5EF4-FFF2-40B4-BE49-F238E27FC236}">
                      <a16:creationId xmlns:a16="http://schemas.microsoft.com/office/drawing/2014/main" id="{60BE0910-1712-480A-90A7-A956E1B045AE}"/>
                    </a:ext>
                  </a:extLst>
                </p:cNvPr>
                <p:cNvPicPr/>
                <p:nvPr/>
              </p:nvPicPr>
              <p:blipFill>
                <a:blip r:embed="rId109"/>
                <a:stretch>
                  <a:fillRect/>
                </a:stretch>
              </p:blipFill>
              <p:spPr>
                <a:xfrm>
                  <a:off x="10527587" y="1314427"/>
                  <a:ext cx="12564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110">
              <p14:nvContentPartPr>
                <p14:cNvPr id="67" name="Freihand 66">
                  <a:extLst>
                    <a:ext uri="{FF2B5EF4-FFF2-40B4-BE49-F238E27FC236}">
                      <a16:creationId xmlns:a16="http://schemas.microsoft.com/office/drawing/2014/main" id="{9DBB6414-CC64-4F04-92A9-1236C743E09A}"/>
                    </a:ext>
                  </a:extLst>
                </p14:cNvPr>
                <p14:cNvContentPartPr/>
                <p14:nvPr/>
              </p14:nvContentPartPr>
              <p14:xfrm>
                <a:off x="10652147" y="1327747"/>
                <a:ext cx="316080" cy="93240"/>
              </p14:xfrm>
            </p:contentPart>
          </mc:Choice>
          <mc:Fallback xmlns="">
            <p:pic>
              <p:nvPicPr>
                <p:cNvPr id="67" name="Freihand 66">
                  <a:extLst>
                    <a:ext uri="{FF2B5EF4-FFF2-40B4-BE49-F238E27FC236}">
                      <a16:creationId xmlns:a16="http://schemas.microsoft.com/office/drawing/2014/main" id="{9DBB6414-CC64-4F04-92A9-1236C743E09A}"/>
                    </a:ext>
                  </a:extLst>
                </p:cNvPr>
                <p:cNvPicPr/>
                <p:nvPr/>
              </p:nvPicPr>
              <p:blipFill>
                <a:blip r:embed="rId111"/>
                <a:stretch>
                  <a:fillRect/>
                </a:stretch>
              </p:blipFill>
              <p:spPr>
                <a:xfrm>
                  <a:off x="10647827" y="1323427"/>
                  <a:ext cx="324720" cy="101880"/>
                </a:xfrm>
                <a:prstGeom prst="rect">
                  <a:avLst/>
                </a:prstGeom>
              </p:spPr>
            </p:pic>
          </mc:Fallback>
        </mc:AlternateContent>
        <mc:AlternateContent xmlns:mc="http://schemas.openxmlformats.org/markup-compatibility/2006" xmlns:p14="http://schemas.microsoft.com/office/powerpoint/2010/main">
          <mc:Choice Requires="p14">
            <p:contentPart p14:bwMode="auto" r:id="rId112">
              <p14:nvContentPartPr>
                <p14:cNvPr id="71" name="Freihand 70">
                  <a:extLst>
                    <a:ext uri="{FF2B5EF4-FFF2-40B4-BE49-F238E27FC236}">
                      <a16:creationId xmlns:a16="http://schemas.microsoft.com/office/drawing/2014/main" id="{14A0F8A6-C382-4A8F-A676-CDE3EDD59799}"/>
                    </a:ext>
                  </a:extLst>
                </p14:cNvPr>
                <p14:cNvContentPartPr/>
                <p14:nvPr/>
              </p14:nvContentPartPr>
              <p14:xfrm>
                <a:off x="9288827" y="1600267"/>
                <a:ext cx="115920" cy="155160"/>
              </p14:xfrm>
            </p:contentPart>
          </mc:Choice>
          <mc:Fallback xmlns="">
            <p:pic>
              <p:nvPicPr>
                <p:cNvPr id="71" name="Freihand 70">
                  <a:extLst>
                    <a:ext uri="{FF2B5EF4-FFF2-40B4-BE49-F238E27FC236}">
                      <a16:creationId xmlns:a16="http://schemas.microsoft.com/office/drawing/2014/main" id="{14A0F8A6-C382-4A8F-A676-CDE3EDD59799}"/>
                    </a:ext>
                  </a:extLst>
                </p:cNvPr>
                <p:cNvPicPr/>
                <p:nvPr/>
              </p:nvPicPr>
              <p:blipFill>
                <a:blip r:embed="rId113"/>
                <a:stretch>
                  <a:fillRect/>
                </a:stretch>
              </p:blipFill>
              <p:spPr>
                <a:xfrm>
                  <a:off x="9284507" y="1595947"/>
                  <a:ext cx="124560" cy="163800"/>
                </a:xfrm>
                <a:prstGeom prst="rect">
                  <a:avLst/>
                </a:prstGeom>
              </p:spPr>
            </p:pic>
          </mc:Fallback>
        </mc:AlternateContent>
        <mc:AlternateContent xmlns:mc="http://schemas.openxmlformats.org/markup-compatibility/2006" xmlns:p14="http://schemas.microsoft.com/office/powerpoint/2010/main">
          <mc:Choice Requires="p14">
            <p:contentPart p14:bwMode="auto" r:id="rId114">
              <p14:nvContentPartPr>
                <p14:cNvPr id="72" name="Freihand 71">
                  <a:extLst>
                    <a:ext uri="{FF2B5EF4-FFF2-40B4-BE49-F238E27FC236}">
                      <a16:creationId xmlns:a16="http://schemas.microsoft.com/office/drawing/2014/main" id="{F87C56B1-EF24-4909-A989-C541E2656A97}"/>
                    </a:ext>
                  </a:extLst>
                </p14:cNvPr>
                <p14:cNvContentPartPr/>
                <p14:nvPr/>
              </p14:nvContentPartPr>
              <p14:xfrm>
                <a:off x="9482147" y="1596667"/>
                <a:ext cx="16560" cy="131400"/>
              </p14:xfrm>
            </p:contentPart>
          </mc:Choice>
          <mc:Fallback xmlns="">
            <p:pic>
              <p:nvPicPr>
                <p:cNvPr id="72" name="Freihand 71">
                  <a:extLst>
                    <a:ext uri="{FF2B5EF4-FFF2-40B4-BE49-F238E27FC236}">
                      <a16:creationId xmlns:a16="http://schemas.microsoft.com/office/drawing/2014/main" id="{F87C56B1-EF24-4909-A989-C541E2656A97}"/>
                    </a:ext>
                  </a:extLst>
                </p:cNvPr>
                <p:cNvPicPr/>
                <p:nvPr/>
              </p:nvPicPr>
              <p:blipFill>
                <a:blip r:embed="rId115"/>
                <a:stretch>
                  <a:fillRect/>
                </a:stretch>
              </p:blipFill>
              <p:spPr>
                <a:xfrm>
                  <a:off x="9477827" y="1592347"/>
                  <a:ext cx="25200" cy="140040"/>
                </a:xfrm>
                <a:prstGeom prst="rect">
                  <a:avLst/>
                </a:prstGeom>
              </p:spPr>
            </p:pic>
          </mc:Fallback>
        </mc:AlternateContent>
        <mc:AlternateContent xmlns:mc="http://schemas.openxmlformats.org/markup-compatibility/2006" xmlns:p14="http://schemas.microsoft.com/office/powerpoint/2010/main">
          <mc:Choice Requires="p14">
            <p:contentPart p14:bwMode="auto" r:id="rId116">
              <p14:nvContentPartPr>
                <p14:cNvPr id="73" name="Freihand 72">
                  <a:extLst>
                    <a:ext uri="{FF2B5EF4-FFF2-40B4-BE49-F238E27FC236}">
                      <a16:creationId xmlns:a16="http://schemas.microsoft.com/office/drawing/2014/main" id="{4B858769-36E8-412A-86F5-86D339765B2B}"/>
                    </a:ext>
                  </a:extLst>
                </p14:cNvPr>
                <p14:cNvContentPartPr/>
                <p14:nvPr/>
              </p14:nvContentPartPr>
              <p14:xfrm>
                <a:off x="9482147" y="1581547"/>
                <a:ext cx="161280" cy="125640"/>
              </p14:xfrm>
            </p:contentPart>
          </mc:Choice>
          <mc:Fallback xmlns="">
            <p:pic>
              <p:nvPicPr>
                <p:cNvPr id="73" name="Freihand 72">
                  <a:extLst>
                    <a:ext uri="{FF2B5EF4-FFF2-40B4-BE49-F238E27FC236}">
                      <a16:creationId xmlns:a16="http://schemas.microsoft.com/office/drawing/2014/main" id="{4B858769-36E8-412A-86F5-86D339765B2B}"/>
                    </a:ext>
                  </a:extLst>
                </p:cNvPr>
                <p:cNvPicPr/>
                <p:nvPr/>
              </p:nvPicPr>
              <p:blipFill>
                <a:blip r:embed="rId117"/>
                <a:stretch>
                  <a:fillRect/>
                </a:stretch>
              </p:blipFill>
              <p:spPr>
                <a:xfrm>
                  <a:off x="9477827" y="1577227"/>
                  <a:ext cx="169920" cy="134280"/>
                </a:xfrm>
                <a:prstGeom prst="rect">
                  <a:avLst/>
                </a:prstGeom>
              </p:spPr>
            </p:pic>
          </mc:Fallback>
        </mc:AlternateContent>
        <mc:AlternateContent xmlns:mc="http://schemas.openxmlformats.org/markup-compatibility/2006" xmlns:p14="http://schemas.microsoft.com/office/powerpoint/2010/main">
          <mc:Choice Requires="p14">
            <p:contentPart p14:bwMode="auto" r:id="rId118">
              <p14:nvContentPartPr>
                <p14:cNvPr id="74" name="Freihand 73">
                  <a:extLst>
                    <a:ext uri="{FF2B5EF4-FFF2-40B4-BE49-F238E27FC236}">
                      <a16:creationId xmlns:a16="http://schemas.microsoft.com/office/drawing/2014/main" id="{46DC1A58-AF45-4565-8371-A3BF7741C526}"/>
                    </a:ext>
                  </a:extLst>
                </p14:cNvPr>
                <p14:cNvContentPartPr/>
                <p14:nvPr/>
              </p14:nvContentPartPr>
              <p14:xfrm>
                <a:off x="10340747" y="1567147"/>
                <a:ext cx="96480" cy="188640"/>
              </p14:xfrm>
            </p:contentPart>
          </mc:Choice>
          <mc:Fallback xmlns="">
            <p:pic>
              <p:nvPicPr>
                <p:cNvPr id="74" name="Freihand 73">
                  <a:extLst>
                    <a:ext uri="{FF2B5EF4-FFF2-40B4-BE49-F238E27FC236}">
                      <a16:creationId xmlns:a16="http://schemas.microsoft.com/office/drawing/2014/main" id="{46DC1A58-AF45-4565-8371-A3BF7741C526}"/>
                    </a:ext>
                  </a:extLst>
                </p:cNvPr>
                <p:cNvPicPr/>
                <p:nvPr/>
              </p:nvPicPr>
              <p:blipFill>
                <a:blip r:embed="rId119"/>
                <a:stretch>
                  <a:fillRect/>
                </a:stretch>
              </p:blipFill>
              <p:spPr>
                <a:xfrm>
                  <a:off x="10336427" y="1562827"/>
                  <a:ext cx="105120" cy="197280"/>
                </a:xfrm>
                <a:prstGeom prst="rect">
                  <a:avLst/>
                </a:prstGeom>
              </p:spPr>
            </p:pic>
          </mc:Fallback>
        </mc:AlternateContent>
        <mc:AlternateContent xmlns:mc="http://schemas.openxmlformats.org/markup-compatibility/2006" xmlns:p14="http://schemas.microsoft.com/office/powerpoint/2010/main">
          <mc:Choice Requires="p14">
            <p:contentPart p14:bwMode="auto" r:id="rId120">
              <p14:nvContentPartPr>
                <p14:cNvPr id="75" name="Freihand 74">
                  <a:extLst>
                    <a:ext uri="{FF2B5EF4-FFF2-40B4-BE49-F238E27FC236}">
                      <a16:creationId xmlns:a16="http://schemas.microsoft.com/office/drawing/2014/main" id="{98F74851-248D-4091-8722-2B1C10A22982}"/>
                    </a:ext>
                  </a:extLst>
                </p14:cNvPr>
                <p14:cNvContentPartPr/>
                <p14:nvPr/>
              </p14:nvContentPartPr>
              <p14:xfrm>
                <a:off x="10523627" y="1617187"/>
                <a:ext cx="38160" cy="120960"/>
              </p14:xfrm>
            </p:contentPart>
          </mc:Choice>
          <mc:Fallback xmlns="">
            <p:pic>
              <p:nvPicPr>
                <p:cNvPr id="75" name="Freihand 74">
                  <a:extLst>
                    <a:ext uri="{FF2B5EF4-FFF2-40B4-BE49-F238E27FC236}">
                      <a16:creationId xmlns:a16="http://schemas.microsoft.com/office/drawing/2014/main" id="{98F74851-248D-4091-8722-2B1C10A22982}"/>
                    </a:ext>
                  </a:extLst>
                </p:cNvPr>
                <p:cNvPicPr/>
                <p:nvPr/>
              </p:nvPicPr>
              <p:blipFill>
                <a:blip r:embed="rId121"/>
                <a:stretch>
                  <a:fillRect/>
                </a:stretch>
              </p:blipFill>
              <p:spPr>
                <a:xfrm>
                  <a:off x="10519307" y="1612867"/>
                  <a:ext cx="46800" cy="129600"/>
                </a:xfrm>
                <a:prstGeom prst="rect">
                  <a:avLst/>
                </a:prstGeom>
              </p:spPr>
            </p:pic>
          </mc:Fallback>
        </mc:AlternateContent>
        <mc:AlternateContent xmlns:mc="http://schemas.openxmlformats.org/markup-compatibility/2006" xmlns:p14="http://schemas.microsoft.com/office/powerpoint/2010/main">
          <mc:Choice Requires="p14">
            <p:contentPart p14:bwMode="auto" r:id="rId122">
              <p14:nvContentPartPr>
                <p14:cNvPr id="76" name="Freihand 75">
                  <a:extLst>
                    <a:ext uri="{FF2B5EF4-FFF2-40B4-BE49-F238E27FC236}">
                      <a16:creationId xmlns:a16="http://schemas.microsoft.com/office/drawing/2014/main" id="{DB7AA0C6-2B60-4242-9D7B-87F79213354A}"/>
                    </a:ext>
                  </a:extLst>
                </p14:cNvPr>
                <p14:cNvContentPartPr/>
                <p14:nvPr/>
              </p14:nvContentPartPr>
              <p14:xfrm>
                <a:off x="10534787" y="1561387"/>
                <a:ext cx="146520" cy="158760"/>
              </p14:xfrm>
            </p:contentPart>
          </mc:Choice>
          <mc:Fallback xmlns="">
            <p:pic>
              <p:nvPicPr>
                <p:cNvPr id="76" name="Freihand 75">
                  <a:extLst>
                    <a:ext uri="{FF2B5EF4-FFF2-40B4-BE49-F238E27FC236}">
                      <a16:creationId xmlns:a16="http://schemas.microsoft.com/office/drawing/2014/main" id="{DB7AA0C6-2B60-4242-9D7B-87F79213354A}"/>
                    </a:ext>
                  </a:extLst>
                </p:cNvPr>
                <p:cNvPicPr/>
                <p:nvPr/>
              </p:nvPicPr>
              <p:blipFill>
                <a:blip r:embed="rId123"/>
                <a:stretch>
                  <a:fillRect/>
                </a:stretch>
              </p:blipFill>
              <p:spPr>
                <a:xfrm>
                  <a:off x="10530467" y="1557067"/>
                  <a:ext cx="155160" cy="167400"/>
                </a:xfrm>
                <a:prstGeom prst="rect">
                  <a:avLst/>
                </a:prstGeom>
              </p:spPr>
            </p:pic>
          </mc:Fallback>
        </mc:AlternateContent>
        <mc:AlternateContent xmlns:mc="http://schemas.openxmlformats.org/markup-compatibility/2006" xmlns:p14="http://schemas.microsoft.com/office/powerpoint/2010/main">
          <mc:Choice Requires="p14">
            <p:contentPart p14:bwMode="auto" r:id="rId124">
              <p14:nvContentPartPr>
                <p14:cNvPr id="79" name="Freihand 78">
                  <a:extLst>
                    <a:ext uri="{FF2B5EF4-FFF2-40B4-BE49-F238E27FC236}">
                      <a16:creationId xmlns:a16="http://schemas.microsoft.com/office/drawing/2014/main" id="{599225D3-0F8C-4F25-BCF4-666F014491C5}"/>
                    </a:ext>
                  </a:extLst>
                </p14:cNvPr>
                <p14:cNvContentPartPr/>
                <p14:nvPr/>
              </p14:nvContentPartPr>
              <p14:xfrm>
                <a:off x="8447867" y="1826347"/>
                <a:ext cx="1306080" cy="140760"/>
              </p14:xfrm>
            </p:contentPart>
          </mc:Choice>
          <mc:Fallback xmlns="">
            <p:pic>
              <p:nvPicPr>
                <p:cNvPr id="79" name="Freihand 78">
                  <a:extLst>
                    <a:ext uri="{FF2B5EF4-FFF2-40B4-BE49-F238E27FC236}">
                      <a16:creationId xmlns:a16="http://schemas.microsoft.com/office/drawing/2014/main" id="{599225D3-0F8C-4F25-BCF4-666F014491C5}"/>
                    </a:ext>
                  </a:extLst>
                </p:cNvPr>
                <p:cNvPicPr/>
                <p:nvPr/>
              </p:nvPicPr>
              <p:blipFill>
                <a:blip r:embed="rId125"/>
                <a:stretch>
                  <a:fillRect/>
                </a:stretch>
              </p:blipFill>
              <p:spPr>
                <a:xfrm>
                  <a:off x="8443547" y="1822027"/>
                  <a:ext cx="1314720" cy="149400"/>
                </a:xfrm>
                <a:prstGeom prst="rect">
                  <a:avLst/>
                </a:prstGeom>
              </p:spPr>
            </p:pic>
          </mc:Fallback>
        </mc:AlternateContent>
        <mc:AlternateContent xmlns:mc="http://schemas.openxmlformats.org/markup-compatibility/2006" xmlns:p14="http://schemas.microsoft.com/office/powerpoint/2010/main">
          <mc:Choice Requires="p14">
            <p:contentPart p14:bwMode="auto" r:id="rId126">
              <p14:nvContentPartPr>
                <p14:cNvPr id="80" name="Freihand 79">
                  <a:extLst>
                    <a:ext uri="{FF2B5EF4-FFF2-40B4-BE49-F238E27FC236}">
                      <a16:creationId xmlns:a16="http://schemas.microsoft.com/office/drawing/2014/main" id="{65096A5B-BEC8-481D-B617-BD325EE5DB40}"/>
                    </a:ext>
                  </a:extLst>
                </p14:cNvPr>
                <p14:cNvContentPartPr/>
                <p14:nvPr/>
              </p14:nvContentPartPr>
              <p14:xfrm>
                <a:off x="9666467" y="1813027"/>
                <a:ext cx="1161720" cy="147240"/>
              </p14:xfrm>
            </p:contentPart>
          </mc:Choice>
          <mc:Fallback xmlns="">
            <p:pic>
              <p:nvPicPr>
                <p:cNvPr id="80" name="Freihand 79">
                  <a:extLst>
                    <a:ext uri="{FF2B5EF4-FFF2-40B4-BE49-F238E27FC236}">
                      <a16:creationId xmlns:a16="http://schemas.microsoft.com/office/drawing/2014/main" id="{65096A5B-BEC8-481D-B617-BD325EE5DB40}"/>
                    </a:ext>
                  </a:extLst>
                </p:cNvPr>
                <p:cNvPicPr/>
                <p:nvPr/>
              </p:nvPicPr>
              <p:blipFill>
                <a:blip r:embed="rId127"/>
                <a:stretch>
                  <a:fillRect/>
                </a:stretch>
              </p:blipFill>
              <p:spPr>
                <a:xfrm>
                  <a:off x="9662147" y="1808707"/>
                  <a:ext cx="1170360" cy="155880"/>
                </a:xfrm>
                <a:prstGeom prst="rect">
                  <a:avLst/>
                </a:prstGeom>
              </p:spPr>
            </p:pic>
          </mc:Fallback>
        </mc:AlternateContent>
        <mc:AlternateContent xmlns:mc="http://schemas.openxmlformats.org/markup-compatibility/2006" xmlns:p14="http://schemas.microsoft.com/office/powerpoint/2010/main">
          <mc:Choice Requires="p14">
            <p:contentPart p14:bwMode="auto" r:id="rId128">
              <p14:nvContentPartPr>
                <p14:cNvPr id="81" name="Freihand 80">
                  <a:extLst>
                    <a:ext uri="{FF2B5EF4-FFF2-40B4-BE49-F238E27FC236}">
                      <a16:creationId xmlns:a16="http://schemas.microsoft.com/office/drawing/2014/main" id="{B2CAC850-C880-42D2-870A-3358090B2B02}"/>
                    </a:ext>
                  </a:extLst>
                </p14:cNvPr>
                <p14:cNvContentPartPr/>
                <p14:nvPr/>
              </p14:nvContentPartPr>
              <p14:xfrm>
                <a:off x="9279827" y="2007427"/>
                <a:ext cx="372960" cy="241560"/>
              </p14:xfrm>
            </p:contentPart>
          </mc:Choice>
          <mc:Fallback xmlns="">
            <p:pic>
              <p:nvPicPr>
                <p:cNvPr id="81" name="Freihand 80">
                  <a:extLst>
                    <a:ext uri="{FF2B5EF4-FFF2-40B4-BE49-F238E27FC236}">
                      <a16:creationId xmlns:a16="http://schemas.microsoft.com/office/drawing/2014/main" id="{B2CAC850-C880-42D2-870A-3358090B2B02}"/>
                    </a:ext>
                  </a:extLst>
                </p:cNvPr>
                <p:cNvPicPr/>
                <p:nvPr/>
              </p:nvPicPr>
              <p:blipFill>
                <a:blip r:embed="rId129"/>
                <a:stretch>
                  <a:fillRect/>
                </a:stretch>
              </p:blipFill>
              <p:spPr>
                <a:xfrm>
                  <a:off x="9275507" y="2003107"/>
                  <a:ext cx="38160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130">
              <p14:nvContentPartPr>
                <p14:cNvPr id="82" name="Freihand 81">
                  <a:extLst>
                    <a:ext uri="{FF2B5EF4-FFF2-40B4-BE49-F238E27FC236}">
                      <a16:creationId xmlns:a16="http://schemas.microsoft.com/office/drawing/2014/main" id="{718FEB05-628D-4CC4-9C65-282F62B31B4E}"/>
                    </a:ext>
                  </a:extLst>
                </p14:cNvPr>
                <p14:cNvContentPartPr/>
                <p14:nvPr/>
              </p14:nvContentPartPr>
              <p14:xfrm>
                <a:off x="9630107" y="2085907"/>
                <a:ext cx="176760" cy="289800"/>
              </p14:xfrm>
            </p:contentPart>
          </mc:Choice>
          <mc:Fallback xmlns="">
            <p:pic>
              <p:nvPicPr>
                <p:cNvPr id="82" name="Freihand 81">
                  <a:extLst>
                    <a:ext uri="{FF2B5EF4-FFF2-40B4-BE49-F238E27FC236}">
                      <a16:creationId xmlns:a16="http://schemas.microsoft.com/office/drawing/2014/main" id="{718FEB05-628D-4CC4-9C65-282F62B31B4E}"/>
                    </a:ext>
                  </a:extLst>
                </p:cNvPr>
                <p:cNvPicPr/>
                <p:nvPr/>
              </p:nvPicPr>
              <p:blipFill>
                <a:blip r:embed="rId131"/>
                <a:stretch>
                  <a:fillRect/>
                </a:stretch>
              </p:blipFill>
              <p:spPr>
                <a:xfrm>
                  <a:off x="9625787" y="2081587"/>
                  <a:ext cx="18540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132">
              <p14:nvContentPartPr>
                <p14:cNvPr id="83" name="Freihand 82">
                  <a:extLst>
                    <a:ext uri="{FF2B5EF4-FFF2-40B4-BE49-F238E27FC236}">
                      <a16:creationId xmlns:a16="http://schemas.microsoft.com/office/drawing/2014/main" id="{C974DB8D-4690-43E6-86D1-C335894B43CB}"/>
                    </a:ext>
                  </a:extLst>
                </p14:cNvPr>
                <p14:cNvContentPartPr/>
                <p14:nvPr/>
              </p14:nvContentPartPr>
              <p14:xfrm>
                <a:off x="9814787" y="2076547"/>
                <a:ext cx="115920" cy="129960"/>
              </p14:xfrm>
            </p:contentPart>
          </mc:Choice>
          <mc:Fallback xmlns="">
            <p:pic>
              <p:nvPicPr>
                <p:cNvPr id="83" name="Freihand 82">
                  <a:extLst>
                    <a:ext uri="{FF2B5EF4-FFF2-40B4-BE49-F238E27FC236}">
                      <a16:creationId xmlns:a16="http://schemas.microsoft.com/office/drawing/2014/main" id="{C974DB8D-4690-43E6-86D1-C335894B43CB}"/>
                    </a:ext>
                  </a:extLst>
                </p:cNvPr>
                <p:cNvPicPr/>
                <p:nvPr/>
              </p:nvPicPr>
              <p:blipFill>
                <a:blip r:embed="rId133"/>
                <a:stretch>
                  <a:fillRect/>
                </a:stretch>
              </p:blipFill>
              <p:spPr>
                <a:xfrm>
                  <a:off x="9810467" y="2072227"/>
                  <a:ext cx="12456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4">
              <p14:nvContentPartPr>
                <p14:cNvPr id="84" name="Freihand 83">
                  <a:extLst>
                    <a:ext uri="{FF2B5EF4-FFF2-40B4-BE49-F238E27FC236}">
                      <a16:creationId xmlns:a16="http://schemas.microsoft.com/office/drawing/2014/main" id="{6FF1B022-E257-4F2A-BFEC-CD7420C2D981}"/>
                    </a:ext>
                  </a:extLst>
                </p14:cNvPr>
                <p14:cNvContentPartPr/>
                <p14:nvPr/>
              </p14:nvContentPartPr>
              <p14:xfrm>
                <a:off x="9906227" y="2003107"/>
                <a:ext cx="105480" cy="187560"/>
              </p14:xfrm>
            </p:contentPart>
          </mc:Choice>
          <mc:Fallback xmlns="">
            <p:pic>
              <p:nvPicPr>
                <p:cNvPr id="84" name="Freihand 83">
                  <a:extLst>
                    <a:ext uri="{FF2B5EF4-FFF2-40B4-BE49-F238E27FC236}">
                      <a16:creationId xmlns:a16="http://schemas.microsoft.com/office/drawing/2014/main" id="{6FF1B022-E257-4F2A-BFEC-CD7420C2D981}"/>
                    </a:ext>
                  </a:extLst>
                </p:cNvPr>
                <p:cNvPicPr/>
                <p:nvPr/>
              </p:nvPicPr>
              <p:blipFill>
                <a:blip r:embed="rId135"/>
                <a:stretch>
                  <a:fillRect/>
                </a:stretch>
              </p:blipFill>
              <p:spPr>
                <a:xfrm>
                  <a:off x="9901907" y="1998787"/>
                  <a:ext cx="114120" cy="196200"/>
                </a:xfrm>
                <a:prstGeom prst="rect">
                  <a:avLst/>
                </a:prstGeom>
              </p:spPr>
            </p:pic>
          </mc:Fallback>
        </mc:AlternateContent>
        <mc:AlternateContent xmlns:mc="http://schemas.openxmlformats.org/markup-compatibility/2006" xmlns:p14="http://schemas.microsoft.com/office/powerpoint/2010/main">
          <mc:Choice Requires="p14">
            <p:contentPart p14:bwMode="auto" r:id="rId136">
              <p14:nvContentPartPr>
                <p14:cNvPr id="85" name="Freihand 84">
                  <a:extLst>
                    <a:ext uri="{FF2B5EF4-FFF2-40B4-BE49-F238E27FC236}">
                      <a16:creationId xmlns:a16="http://schemas.microsoft.com/office/drawing/2014/main" id="{C178D594-7DA5-4B31-A758-6EF3A6392D84}"/>
                    </a:ext>
                  </a:extLst>
                </p14:cNvPr>
                <p14:cNvContentPartPr/>
                <p14:nvPr/>
              </p14:nvContentPartPr>
              <p14:xfrm>
                <a:off x="10204307" y="2014987"/>
                <a:ext cx="173160" cy="181080"/>
              </p14:xfrm>
            </p:contentPart>
          </mc:Choice>
          <mc:Fallback xmlns="">
            <p:pic>
              <p:nvPicPr>
                <p:cNvPr id="85" name="Freihand 84">
                  <a:extLst>
                    <a:ext uri="{FF2B5EF4-FFF2-40B4-BE49-F238E27FC236}">
                      <a16:creationId xmlns:a16="http://schemas.microsoft.com/office/drawing/2014/main" id="{C178D594-7DA5-4B31-A758-6EF3A6392D84}"/>
                    </a:ext>
                  </a:extLst>
                </p:cNvPr>
                <p:cNvPicPr/>
                <p:nvPr/>
              </p:nvPicPr>
              <p:blipFill>
                <a:blip r:embed="rId137"/>
                <a:stretch>
                  <a:fillRect/>
                </a:stretch>
              </p:blipFill>
              <p:spPr>
                <a:xfrm>
                  <a:off x="10199987" y="2010667"/>
                  <a:ext cx="181800" cy="189720"/>
                </a:xfrm>
                <a:prstGeom prst="rect">
                  <a:avLst/>
                </a:prstGeom>
              </p:spPr>
            </p:pic>
          </mc:Fallback>
        </mc:AlternateContent>
        <mc:AlternateContent xmlns:mc="http://schemas.openxmlformats.org/markup-compatibility/2006" xmlns:p14="http://schemas.microsoft.com/office/powerpoint/2010/main">
          <mc:Choice Requires="p14">
            <p:contentPart p14:bwMode="auto" r:id="rId138">
              <p14:nvContentPartPr>
                <p14:cNvPr id="86" name="Freihand 85">
                  <a:extLst>
                    <a:ext uri="{FF2B5EF4-FFF2-40B4-BE49-F238E27FC236}">
                      <a16:creationId xmlns:a16="http://schemas.microsoft.com/office/drawing/2014/main" id="{191DD0F4-A310-46C9-80FB-F59EDA9B3DAC}"/>
                    </a:ext>
                  </a:extLst>
                </p14:cNvPr>
                <p14:cNvContentPartPr/>
                <p14:nvPr/>
              </p14:nvContentPartPr>
              <p14:xfrm>
                <a:off x="10445867" y="2034427"/>
                <a:ext cx="38520" cy="151200"/>
              </p14:xfrm>
            </p:contentPart>
          </mc:Choice>
          <mc:Fallback xmlns="">
            <p:pic>
              <p:nvPicPr>
                <p:cNvPr id="86" name="Freihand 85">
                  <a:extLst>
                    <a:ext uri="{FF2B5EF4-FFF2-40B4-BE49-F238E27FC236}">
                      <a16:creationId xmlns:a16="http://schemas.microsoft.com/office/drawing/2014/main" id="{191DD0F4-A310-46C9-80FB-F59EDA9B3DAC}"/>
                    </a:ext>
                  </a:extLst>
                </p:cNvPr>
                <p:cNvPicPr/>
                <p:nvPr/>
              </p:nvPicPr>
              <p:blipFill>
                <a:blip r:embed="rId139"/>
                <a:stretch>
                  <a:fillRect/>
                </a:stretch>
              </p:blipFill>
              <p:spPr>
                <a:xfrm>
                  <a:off x="10441547" y="2030107"/>
                  <a:ext cx="47160"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140">
              <p14:nvContentPartPr>
                <p14:cNvPr id="87" name="Freihand 86">
                  <a:extLst>
                    <a:ext uri="{FF2B5EF4-FFF2-40B4-BE49-F238E27FC236}">
                      <a16:creationId xmlns:a16="http://schemas.microsoft.com/office/drawing/2014/main" id="{FB558932-37D4-4048-9636-CAEC99D2EB41}"/>
                    </a:ext>
                  </a:extLst>
                </p14:cNvPr>
                <p14:cNvContentPartPr/>
                <p14:nvPr/>
              </p14:nvContentPartPr>
              <p14:xfrm>
                <a:off x="10350107" y="1994467"/>
                <a:ext cx="205920" cy="176040"/>
              </p14:xfrm>
            </p:contentPart>
          </mc:Choice>
          <mc:Fallback xmlns="">
            <p:pic>
              <p:nvPicPr>
                <p:cNvPr id="87" name="Freihand 86">
                  <a:extLst>
                    <a:ext uri="{FF2B5EF4-FFF2-40B4-BE49-F238E27FC236}">
                      <a16:creationId xmlns:a16="http://schemas.microsoft.com/office/drawing/2014/main" id="{FB558932-37D4-4048-9636-CAEC99D2EB41}"/>
                    </a:ext>
                  </a:extLst>
                </p:cNvPr>
                <p:cNvPicPr/>
                <p:nvPr/>
              </p:nvPicPr>
              <p:blipFill>
                <a:blip r:embed="rId141"/>
                <a:stretch>
                  <a:fillRect/>
                </a:stretch>
              </p:blipFill>
              <p:spPr>
                <a:xfrm>
                  <a:off x="10345787" y="1990147"/>
                  <a:ext cx="2145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42">
              <p14:nvContentPartPr>
                <p14:cNvPr id="88" name="Freihand 87">
                  <a:extLst>
                    <a:ext uri="{FF2B5EF4-FFF2-40B4-BE49-F238E27FC236}">
                      <a16:creationId xmlns:a16="http://schemas.microsoft.com/office/drawing/2014/main" id="{89D89118-68F0-4E3B-84B5-77290D22530E}"/>
                    </a:ext>
                  </a:extLst>
                </p14:cNvPr>
                <p14:cNvContentPartPr/>
                <p14:nvPr/>
              </p14:nvContentPartPr>
              <p14:xfrm>
                <a:off x="10542707" y="1951987"/>
                <a:ext cx="228240" cy="234720"/>
              </p14:xfrm>
            </p:contentPart>
          </mc:Choice>
          <mc:Fallback xmlns="">
            <p:pic>
              <p:nvPicPr>
                <p:cNvPr id="88" name="Freihand 87">
                  <a:extLst>
                    <a:ext uri="{FF2B5EF4-FFF2-40B4-BE49-F238E27FC236}">
                      <a16:creationId xmlns:a16="http://schemas.microsoft.com/office/drawing/2014/main" id="{89D89118-68F0-4E3B-84B5-77290D22530E}"/>
                    </a:ext>
                  </a:extLst>
                </p:cNvPr>
                <p:cNvPicPr/>
                <p:nvPr/>
              </p:nvPicPr>
              <p:blipFill>
                <a:blip r:embed="rId143"/>
                <a:stretch>
                  <a:fillRect/>
                </a:stretch>
              </p:blipFill>
              <p:spPr>
                <a:xfrm>
                  <a:off x="10538387" y="1947667"/>
                  <a:ext cx="236880" cy="243360"/>
                </a:xfrm>
                <a:prstGeom prst="rect">
                  <a:avLst/>
                </a:prstGeom>
              </p:spPr>
            </p:pic>
          </mc:Fallback>
        </mc:AlternateContent>
        <mc:AlternateContent xmlns:mc="http://schemas.openxmlformats.org/markup-compatibility/2006" xmlns:p14="http://schemas.microsoft.com/office/powerpoint/2010/main">
          <mc:Choice Requires="p14">
            <p:contentPart p14:bwMode="auto" r:id="rId144">
              <p14:nvContentPartPr>
                <p14:cNvPr id="90" name="Freihand 89">
                  <a:extLst>
                    <a:ext uri="{FF2B5EF4-FFF2-40B4-BE49-F238E27FC236}">
                      <a16:creationId xmlns:a16="http://schemas.microsoft.com/office/drawing/2014/main" id="{5F82A96F-D620-4BCC-BB97-825E00314107}"/>
                    </a:ext>
                  </a:extLst>
                </p14:cNvPr>
                <p14:cNvContentPartPr/>
                <p14:nvPr/>
              </p14:nvContentPartPr>
              <p14:xfrm>
                <a:off x="10886507" y="1861987"/>
                <a:ext cx="108000" cy="258840"/>
              </p14:xfrm>
            </p:contentPart>
          </mc:Choice>
          <mc:Fallback xmlns="">
            <p:pic>
              <p:nvPicPr>
                <p:cNvPr id="90" name="Freihand 89">
                  <a:extLst>
                    <a:ext uri="{FF2B5EF4-FFF2-40B4-BE49-F238E27FC236}">
                      <a16:creationId xmlns:a16="http://schemas.microsoft.com/office/drawing/2014/main" id="{5F82A96F-D620-4BCC-BB97-825E00314107}"/>
                    </a:ext>
                  </a:extLst>
                </p:cNvPr>
                <p:cNvPicPr/>
                <p:nvPr/>
              </p:nvPicPr>
              <p:blipFill>
                <a:blip r:embed="rId145"/>
                <a:stretch>
                  <a:fillRect/>
                </a:stretch>
              </p:blipFill>
              <p:spPr>
                <a:xfrm>
                  <a:off x="10882187" y="1857667"/>
                  <a:ext cx="116640" cy="267480"/>
                </a:xfrm>
                <a:prstGeom prst="rect">
                  <a:avLst/>
                </a:prstGeom>
              </p:spPr>
            </p:pic>
          </mc:Fallback>
        </mc:AlternateContent>
        <mc:AlternateContent xmlns:mc="http://schemas.openxmlformats.org/markup-compatibility/2006" xmlns:p14="http://schemas.microsoft.com/office/powerpoint/2010/main">
          <mc:Choice Requires="p14">
            <p:contentPart p14:bwMode="auto" r:id="rId146">
              <p14:nvContentPartPr>
                <p14:cNvPr id="92" name="Freihand 91">
                  <a:extLst>
                    <a:ext uri="{FF2B5EF4-FFF2-40B4-BE49-F238E27FC236}">
                      <a16:creationId xmlns:a16="http://schemas.microsoft.com/office/drawing/2014/main" id="{15470163-26E0-4E3E-A377-DAC71FC00E5A}"/>
                    </a:ext>
                  </a:extLst>
                </p14:cNvPr>
                <p14:cNvContentPartPr/>
                <p14:nvPr/>
              </p14:nvContentPartPr>
              <p14:xfrm>
                <a:off x="11024747" y="1886827"/>
                <a:ext cx="155520" cy="192600"/>
              </p14:xfrm>
            </p:contentPart>
          </mc:Choice>
          <mc:Fallback xmlns="">
            <p:pic>
              <p:nvPicPr>
                <p:cNvPr id="92" name="Freihand 91">
                  <a:extLst>
                    <a:ext uri="{FF2B5EF4-FFF2-40B4-BE49-F238E27FC236}">
                      <a16:creationId xmlns:a16="http://schemas.microsoft.com/office/drawing/2014/main" id="{15470163-26E0-4E3E-A377-DAC71FC00E5A}"/>
                    </a:ext>
                  </a:extLst>
                </p:cNvPr>
                <p:cNvPicPr/>
                <p:nvPr/>
              </p:nvPicPr>
              <p:blipFill>
                <a:blip r:embed="rId147"/>
                <a:stretch>
                  <a:fillRect/>
                </a:stretch>
              </p:blipFill>
              <p:spPr>
                <a:xfrm>
                  <a:off x="11020427" y="1882507"/>
                  <a:ext cx="164160" cy="201240"/>
                </a:xfrm>
                <a:prstGeom prst="rect">
                  <a:avLst/>
                </a:prstGeom>
              </p:spPr>
            </p:pic>
          </mc:Fallback>
        </mc:AlternateContent>
        <mc:AlternateContent xmlns:mc="http://schemas.openxmlformats.org/markup-compatibility/2006" xmlns:p14="http://schemas.microsoft.com/office/powerpoint/2010/main">
          <mc:Choice Requires="p14">
            <p:contentPart p14:bwMode="auto" r:id="rId148">
              <p14:nvContentPartPr>
                <p14:cNvPr id="93" name="Freihand 92">
                  <a:extLst>
                    <a:ext uri="{FF2B5EF4-FFF2-40B4-BE49-F238E27FC236}">
                      <a16:creationId xmlns:a16="http://schemas.microsoft.com/office/drawing/2014/main" id="{091F2F86-1314-4FCC-80B2-6E6EFEB620E6}"/>
                    </a:ext>
                  </a:extLst>
                </p14:cNvPr>
                <p14:cNvContentPartPr/>
                <p14:nvPr/>
              </p14:nvContentPartPr>
              <p14:xfrm>
                <a:off x="11191787" y="1883587"/>
                <a:ext cx="124920" cy="164520"/>
              </p14:xfrm>
            </p:contentPart>
          </mc:Choice>
          <mc:Fallback xmlns="">
            <p:pic>
              <p:nvPicPr>
                <p:cNvPr id="93" name="Freihand 92">
                  <a:extLst>
                    <a:ext uri="{FF2B5EF4-FFF2-40B4-BE49-F238E27FC236}">
                      <a16:creationId xmlns:a16="http://schemas.microsoft.com/office/drawing/2014/main" id="{091F2F86-1314-4FCC-80B2-6E6EFEB620E6}"/>
                    </a:ext>
                  </a:extLst>
                </p:cNvPr>
                <p:cNvPicPr/>
                <p:nvPr/>
              </p:nvPicPr>
              <p:blipFill>
                <a:blip r:embed="rId149"/>
                <a:stretch>
                  <a:fillRect/>
                </a:stretch>
              </p:blipFill>
              <p:spPr>
                <a:xfrm>
                  <a:off x="11187467" y="1879267"/>
                  <a:ext cx="133560" cy="173160"/>
                </a:xfrm>
                <a:prstGeom prst="rect">
                  <a:avLst/>
                </a:prstGeom>
              </p:spPr>
            </p:pic>
          </mc:Fallback>
        </mc:AlternateContent>
        <mc:AlternateContent xmlns:mc="http://schemas.openxmlformats.org/markup-compatibility/2006" xmlns:p14="http://schemas.microsoft.com/office/powerpoint/2010/main">
          <mc:Choice Requires="p14">
            <p:contentPart p14:bwMode="auto" r:id="rId150">
              <p14:nvContentPartPr>
                <p14:cNvPr id="94" name="Freihand 93">
                  <a:extLst>
                    <a:ext uri="{FF2B5EF4-FFF2-40B4-BE49-F238E27FC236}">
                      <a16:creationId xmlns:a16="http://schemas.microsoft.com/office/drawing/2014/main" id="{693138A1-60DF-4DF8-9FBC-E4E41661F817}"/>
                    </a:ext>
                  </a:extLst>
                </p14:cNvPr>
                <p14:cNvContentPartPr/>
                <p14:nvPr/>
              </p14:nvContentPartPr>
              <p14:xfrm>
                <a:off x="11374307" y="1884667"/>
                <a:ext cx="42120" cy="176040"/>
              </p14:xfrm>
            </p:contentPart>
          </mc:Choice>
          <mc:Fallback xmlns="">
            <p:pic>
              <p:nvPicPr>
                <p:cNvPr id="94" name="Freihand 93">
                  <a:extLst>
                    <a:ext uri="{FF2B5EF4-FFF2-40B4-BE49-F238E27FC236}">
                      <a16:creationId xmlns:a16="http://schemas.microsoft.com/office/drawing/2014/main" id="{693138A1-60DF-4DF8-9FBC-E4E41661F817}"/>
                    </a:ext>
                  </a:extLst>
                </p:cNvPr>
                <p:cNvPicPr/>
                <p:nvPr/>
              </p:nvPicPr>
              <p:blipFill>
                <a:blip r:embed="rId151"/>
                <a:stretch>
                  <a:fillRect/>
                </a:stretch>
              </p:blipFill>
              <p:spPr>
                <a:xfrm>
                  <a:off x="11369987" y="1880347"/>
                  <a:ext cx="50760"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52">
              <p14:nvContentPartPr>
                <p14:cNvPr id="95" name="Freihand 94">
                  <a:extLst>
                    <a:ext uri="{FF2B5EF4-FFF2-40B4-BE49-F238E27FC236}">
                      <a16:creationId xmlns:a16="http://schemas.microsoft.com/office/drawing/2014/main" id="{2B65AEB0-159B-497B-B7ED-9A03655FD13F}"/>
                    </a:ext>
                  </a:extLst>
                </p14:cNvPr>
                <p14:cNvContentPartPr/>
                <p14:nvPr/>
              </p14:nvContentPartPr>
              <p14:xfrm>
                <a:off x="11312027" y="1867387"/>
                <a:ext cx="145080" cy="172800"/>
              </p14:xfrm>
            </p:contentPart>
          </mc:Choice>
          <mc:Fallback xmlns="">
            <p:pic>
              <p:nvPicPr>
                <p:cNvPr id="95" name="Freihand 94">
                  <a:extLst>
                    <a:ext uri="{FF2B5EF4-FFF2-40B4-BE49-F238E27FC236}">
                      <a16:creationId xmlns:a16="http://schemas.microsoft.com/office/drawing/2014/main" id="{2B65AEB0-159B-497B-B7ED-9A03655FD13F}"/>
                    </a:ext>
                  </a:extLst>
                </p:cNvPr>
                <p:cNvPicPr/>
                <p:nvPr/>
              </p:nvPicPr>
              <p:blipFill>
                <a:blip r:embed="rId153"/>
                <a:stretch>
                  <a:fillRect/>
                </a:stretch>
              </p:blipFill>
              <p:spPr>
                <a:xfrm>
                  <a:off x="11307707" y="1863067"/>
                  <a:ext cx="153720" cy="181440"/>
                </a:xfrm>
                <a:prstGeom prst="rect">
                  <a:avLst/>
                </a:prstGeom>
              </p:spPr>
            </p:pic>
          </mc:Fallback>
        </mc:AlternateContent>
        <mc:AlternateContent xmlns:mc="http://schemas.openxmlformats.org/markup-compatibility/2006" xmlns:p14="http://schemas.microsoft.com/office/powerpoint/2010/main">
          <mc:Choice Requires="p14">
            <p:contentPart p14:bwMode="auto" r:id="rId154">
              <p14:nvContentPartPr>
                <p14:cNvPr id="96" name="Freihand 95">
                  <a:extLst>
                    <a:ext uri="{FF2B5EF4-FFF2-40B4-BE49-F238E27FC236}">
                      <a16:creationId xmlns:a16="http://schemas.microsoft.com/office/drawing/2014/main" id="{E81A5DEE-3B74-4F2C-98EF-25F65D0A8455}"/>
                    </a:ext>
                  </a:extLst>
                </p14:cNvPr>
                <p14:cNvContentPartPr/>
                <p14:nvPr/>
              </p14:nvContentPartPr>
              <p14:xfrm>
                <a:off x="11372507" y="1805467"/>
                <a:ext cx="153360" cy="312480"/>
              </p14:xfrm>
            </p:contentPart>
          </mc:Choice>
          <mc:Fallback xmlns="">
            <p:pic>
              <p:nvPicPr>
                <p:cNvPr id="96" name="Freihand 95">
                  <a:extLst>
                    <a:ext uri="{FF2B5EF4-FFF2-40B4-BE49-F238E27FC236}">
                      <a16:creationId xmlns:a16="http://schemas.microsoft.com/office/drawing/2014/main" id="{E81A5DEE-3B74-4F2C-98EF-25F65D0A8455}"/>
                    </a:ext>
                  </a:extLst>
                </p:cNvPr>
                <p:cNvPicPr/>
                <p:nvPr/>
              </p:nvPicPr>
              <p:blipFill>
                <a:blip r:embed="rId155"/>
                <a:stretch>
                  <a:fillRect/>
                </a:stretch>
              </p:blipFill>
              <p:spPr>
                <a:xfrm>
                  <a:off x="11368187" y="1801147"/>
                  <a:ext cx="162000" cy="321120"/>
                </a:xfrm>
                <a:prstGeom prst="rect">
                  <a:avLst/>
                </a:prstGeom>
              </p:spPr>
            </p:pic>
          </mc:Fallback>
        </mc:AlternateContent>
        <mc:AlternateContent xmlns:mc="http://schemas.openxmlformats.org/markup-compatibility/2006" xmlns:p14="http://schemas.microsoft.com/office/powerpoint/2010/main">
          <mc:Choice Requires="p14">
            <p:contentPart p14:bwMode="auto" r:id="rId156">
              <p14:nvContentPartPr>
                <p14:cNvPr id="97" name="Freihand 96">
                  <a:extLst>
                    <a:ext uri="{FF2B5EF4-FFF2-40B4-BE49-F238E27FC236}">
                      <a16:creationId xmlns:a16="http://schemas.microsoft.com/office/drawing/2014/main" id="{0464B271-F4BD-4314-9484-0A0D7796945C}"/>
                    </a:ext>
                  </a:extLst>
                </p14:cNvPr>
                <p14:cNvContentPartPr/>
                <p14:nvPr/>
              </p14:nvContentPartPr>
              <p14:xfrm>
                <a:off x="8981387" y="2468947"/>
                <a:ext cx="231480" cy="125280"/>
              </p14:xfrm>
            </p:contentPart>
          </mc:Choice>
          <mc:Fallback xmlns="">
            <p:pic>
              <p:nvPicPr>
                <p:cNvPr id="97" name="Freihand 96">
                  <a:extLst>
                    <a:ext uri="{FF2B5EF4-FFF2-40B4-BE49-F238E27FC236}">
                      <a16:creationId xmlns:a16="http://schemas.microsoft.com/office/drawing/2014/main" id="{0464B271-F4BD-4314-9484-0A0D7796945C}"/>
                    </a:ext>
                  </a:extLst>
                </p:cNvPr>
                <p:cNvPicPr/>
                <p:nvPr/>
              </p:nvPicPr>
              <p:blipFill>
                <a:blip r:embed="rId157"/>
                <a:stretch>
                  <a:fillRect/>
                </a:stretch>
              </p:blipFill>
              <p:spPr>
                <a:xfrm>
                  <a:off x="8977067" y="2464627"/>
                  <a:ext cx="24012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58">
              <p14:nvContentPartPr>
                <p14:cNvPr id="98" name="Freihand 97">
                  <a:extLst>
                    <a:ext uri="{FF2B5EF4-FFF2-40B4-BE49-F238E27FC236}">
                      <a16:creationId xmlns:a16="http://schemas.microsoft.com/office/drawing/2014/main" id="{C9B75369-DC29-4557-B966-A731C7011812}"/>
                    </a:ext>
                  </a:extLst>
                </p14:cNvPr>
                <p14:cNvContentPartPr/>
                <p14:nvPr/>
              </p14:nvContentPartPr>
              <p14:xfrm>
                <a:off x="9191267" y="2387947"/>
                <a:ext cx="360" cy="360"/>
              </p14:xfrm>
            </p:contentPart>
          </mc:Choice>
          <mc:Fallback xmlns="">
            <p:pic>
              <p:nvPicPr>
                <p:cNvPr id="98" name="Freihand 97">
                  <a:extLst>
                    <a:ext uri="{FF2B5EF4-FFF2-40B4-BE49-F238E27FC236}">
                      <a16:creationId xmlns:a16="http://schemas.microsoft.com/office/drawing/2014/main" id="{C9B75369-DC29-4557-B966-A731C7011812}"/>
                    </a:ext>
                  </a:extLst>
                </p:cNvPr>
                <p:cNvPicPr/>
                <p:nvPr/>
              </p:nvPicPr>
              <p:blipFill>
                <a:blip r:embed="rId5"/>
                <a:stretch>
                  <a:fillRect/>
                </a:stretch>
              </p:blipFill>
              <p:spPr>
                <a:xfrm>
                  <a:off x="9186947" y="238362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59">
              <p14:nvContentPartPr>
                <p14:cNvPr id="99" name="Freihand 98">
                  <a:extLst>
                    <a:ext uri="{FF2B5EF4-FFF2-40B4-BE49-F238E27FC236}">
                      <a16:creationId xmlns:a16="http://schemas.microsoft.com/office/drawing/2014/main" id="{EFE7EFC1-5C5D-47E4-88F5-F0570FD8556F}"/>
                    </a:ext>
                  </a:extLst>
                </p14:cNvPr>
                <p14:cNvContentPartPr/>
                <p14:nvPr/>
              </p14:nvContentPartPr>
              <p14:xfrm>
                <a:off x="9522107" y="2331787"/>
                <a:ext cx="220320" cy="243360"/>
              </p14:xfrm>
            </p:contentPart>
          </mc:Choice>
          <mc:Fallback xmlns="">
            <p:pic>
              <p:nvPicPr>
                <p:cNvPr id="99" name="Freihand 98">
                  <a:extLst>
                    <a:ext uri="{FF2B5EF4-FFF2-40B4-BE49-F238E27FC236}">
                      <a16:creationId xmlns:a16="http://schemas.microsoft.com/office/drawing/2014/main" id="{EFE7EFC1-5C5D-47E4-88F5-F0570FD8556F}"/>
                    </a:ext>
                  </a:extLst>
                </p:cNvPr>
                <p:cNvPicPr/>
                <p:nvPr/>
              </p:nvPicPr>
              <p:blipFill>
                <a:blip r:embed="rId160"/>
                <a:stretch>
                  <a:fillRect/>
                </a:stretch>
              </p:blipFill>
              <p:spPr>
                <a:xfrm>
                  <a:off x="9517787" y="2327467"/>
                  <a:ext cx="22896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161">
              <p14:nvContentPartPr>
                <p14:cNvPr id="100" name="Freihand 99">
                  <a:extLst>
                    <a:ext uri="{FF2B5EF4-FFF2-40B4-BE49-F238E27FC236}">
                      <a16:creationId xmlns:a16="http://schemas.microsoft.com/office/drawing/2014/main" id="{510F759D-379B-4227-95D5-55C781EC4BCE}"/>
                    </a:ext>
                  </a:extLst>
                </p14:cNvPr>
                <p14:cNvContentPartPr/>
                <p14:nvPr/>
              </p14:nvContentPartPr>
              <p14:xfrm>
                <a:off x="9760787" y="2410627"/>
                <a:ext cx="96840" cy="125280"/>
              </p14:xfrm>
            </p:contentPart>
          </mc:Choice>
          <mc:Fallback xmlns="">
            <p:pic>
              <p:nvPicPr>
                <p:cNvPr id="100" name="Freihand 99">
                  <a:extLst>
                    <a:ext uri="{FF2B5EF4-FFF2-40B4-BE49-F238E27FC236}">
                      <a16:creationId xmlns:a16="http://schemas.microsoft.com/office/drawing/2014/main" id="{510F759D-379B-4227-95D5-55C781EC4BCE}"/>
                    </a:ext>
                  </a:extLst>
                </p:cNvPr>
                <p:cNvPicPr/>
                <p:nvPr/>
              </p:nvPicPr>
              <p:blipFill>
                <a:blip r:embed="rId162"/>
                <a:stretch>
                  <a:fillRect/>
                </a:stretch>
              </p:blipFill>
              <p:spPr>
                <a:xfrm>
                  <a:off x="9756467" y="2406307"/>
                  <a:ext cx="105480" cy="133920"/>
                </a:xfrm>
                <a:prstGeom prst="rect">
                  <a:avLst/>
                </a:prstGeom>
              </p:spPr>
            </p:pic>
          </mc:Fallback>
        </mc:AlternateContent>
        <mc:AlternateContent xmlns:mc="http://schemas.openxmlformats.org/markup-compatibility/2006" xmlns:p14="http://schemas.microsoft.com/office/powerpoint/2010/main">
          <mc:Choice Requires="p14">
            <p:contentPart p14:bwMode="auto" r:id="rId163">
              <p14:nvContentPartPr>
                <p14:cNvPr id="102" name="Freihand 101">
                  <a:extLst>
                    <a:ext uri="{FF2B5EF4-FFF2-40B4-BE49-F238E27FC236}">
                      <a16:creationId xmlns:a16="http://schemas.microsoft.com/office/drawing/2014/main" id="{64C79303-8D4E-4A00-B55D-6E2293AA45AF}"/>
                    </a:ext>
                  </a:extLst>
                </p14:cNvPr>
                <p14:cNvContentPartPr/>
                <p14:nvPr/>
              </p14:nvContentPartPr>
              <p14:xfrm>
                <a:off x="10000907" y="2404867"/>
                <a:ext cx="295560" cy="156600"/>
              </p14:xfrm>
            </p:contentPart>
          </mc:Choice>
          <mc:Fallback xmlns="">
            <p:pic>
              <p:nvPicPr>
                <p:cNvPr id="102" name="Freihand 101">
                  <a:extLst>
                    <a:ext uri="{FF2B5EF4-FFF2-40B4-BE49-F238E27FC236}">
                      <a16:creationId xmlns:a16="http://schemas.microsoft.com/office/drawing/2014/main" id="{64C79303-8D4E-4A00-B55D-6E2293AA45AF}"/>
                    </a:ext>
                  </a:extLst>
                </p:cNvPr>
                <p:cNvPicPr/>
                <p:nvPr/>
              </p:nvPicPr>
              <p:blipFill>
                <a:blip r:embed="rId164"/>
                <a:stretch>
                  <a:fillRect/>
                </a:stretch>
              </p:blipFill>
              <p:spPr>
                <a:xfrm>
                  <a:off x="9996587" y="2400547"/>
                  <a:ext cx="304200" cy="165240"/>
                </a:xfrm>
                <a:prstGeom prst="rect">
                  <a:avLst/>
                </a:prstGeom>
              </p:spPr>
            </p:pic>
          </mc:Fallback>
        </mc:AlternateContent>
        <mc:AlternateContent xmlns:mc="http://schemas.openxmlformats.org/markup-compatibility/2006" xmlns:p14="http://schemas.microsoft.com/office/powerpoint/2010/main">
          <mc:Choice Requires="p14">
            <p:contentPart p14:bwMode="auto" r:id="rId165">
              <p14:nvContentPartPr>
                <p14:cNvPr id="104" name="Freihand 103">
                  <a:extLst>
                    <a:ext uri="{FF2B5EF4-FFF2-40B4-BE49-F238E27FC236}">
                      <a16:creationId xmlns:a16="http://schemas.microsoft.com/office/drawing/2014/main" id="{483F2068-36CE-4C13-8D3D-F9D2441CC01C}"/>
                    </a:ext>
                  </a:extLst>
                </p14:cNvPr>
                <p14:cNvContentPartPr/>
                <p14:nvPr/>
              </p14:nvContentPartPr>
              <p14:xfrm>
                <a:off x="10329947" y="2288587"/>
                <a:ext cx="461520" cy="219600"/>
              </p14:xfrm>
            </p:contentPart>
          </mc:Choice>
          <mc:Fallback xmlns="">
            <p:pic>
              <p:nvPicPr>
                <p:cNvPr id="104" name="Freihand 103">
                  <a:extLst>
                    <a:ext uri="{FF2B5EF4-FFF2-40B4-BE49-F238E27FC236}">
                      <a16:creationId xmlns:a16="http://schemas.microsoft.com/office/drawing/2014/main" id="{483F2068-36CE-4C13-8D3D-F9D2441CC01C}"/>
                    </a:ext>
                  </a:extLst>
                </p:cNvPr>
                <p:cNvPicPr/>
                <p:nvPr/>
              </p:nvPicPr>
              <p:blipFill>
                <a:blip r:embed="rId166"/>
                <a:stretch>
                  <a:fillRect/>
                </a:stretch>
              </p:blipFill>
              <p:spPr>
                <a:xfrm>
                  <a:off x="10325627" y="2284267"/>
                  <a:ext cx="47016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67">
              <p14:nvContentPartPr>
                <p14:cNvPr id="13" name="Freihand 12">
                  <a:extLst>
                    <a:ext uri="{FF2B5EF4-FFF2-40B4-BE49-F238E27FC236}">
                      <a16:creationId xmlns:a16="http://schemas.microsoft.com/office/drawing/2014/main" id="{80201EC8-5ABB-4FD3-AB18-DE9C7B7C222D}"/>
                    </a:ext>
                  </a:extLst>
                </p14:cNvPr>
                <p14:cNvContentPartPr/>
                <p14:nvPr/>
              </p14:nvContentPartPr>
              <p14:xfrm>
                <a:off x="5924987" y="1571467"/>
                <a:ext cx="286560" cy="38520"/>
              </p14:xfrm>
            </p:contentPart>
          </mc:Choice>
          <mc:Fallback xmlns="">
            <p:pic>
              <p:nvPicPr>
                <p:cNvPr id="13" name="Freihand 12">
                  <a:extLst>
                    <a:ext uri="{FF2B5EF4-FFF2-40B4-BE49-F238E27FC236}">
                      <a16:creationId xmlns:a16="http://schemas.microsoft.com/office/drawing/2014/main" id="{80201EC8-5ABB-4FD3-AB18-DE9C7B7C222D}"/>
                    </a:ext>
                  </a:extLst>
                </p:cNvPr>
                <p:cNvPicPr/>
                <p:nvPr/>
              </p:nvPicPr>
              <p:blipFill>
                <a:blip r:embed="rId168"/>
                <a:stretch>
                  <a:fillRect/>
                </a:stretch>
              </p:blipFill>
              <p:spPr>
                <a:xfrm>
                  <a:off x="5920667" y="1567147"/>
                  <a:ext cx="295200" cy="47160"/>
                </a:xfrm>
                <a:prstGeom prst="rect">
                  <a:avLst/>
                </a:prstGeom>
              </p:spPr>
            </p:pic>
          </mc:Fallback>
        </mc:AlternateContent>
        <mc:AlternateContent xmlns:mc="http://schemas.openxmlformats.org/markup-compatibility/2006" xmlns:p14="http://schemas.microsoft.com/office/powerpoint/2010/main">
          <mc:Choice Requires="p14">
            <p:contentPart p14:bwMode="auto" r:id="rId169">
              <p14:nvContentPartPr>
                <p14:cNvPr id="14" name="Freihand 13">
                  <a:extLst>
                    <a:ext uri="{FF2B5EF4-FFF2-40B4-BE49-F238E27FC236}">
                      <a16:creationId xmlns:a16="http://schemas.microsoft.com/office/drawing/2014/main" id="{9AEDFD9A-D95C-451B-B515-0EFDA1270238}"/>
                    </a:ext>
                  </a:extLst>
                </p14:cNvPr>
                <p14:cNvContentPartPr/>
                <p14:nvPr/>
              </p14:nvContentPartPr>
              <p14:xfrm>
                <a:off x="5945147" y="1786027"/>
                <a:ext cx="196560" cy="10080"/>
              </p14:xfrm>
            </p:contentPart>
          </mc:Choice>
          <mc:Fallback xmlns="">
            <p:pic>
              <p:nvPicPr>
                <p:cNvPr id="14" name="Freihand 13">
                  <a:extLst>
                    <a:ext uri="{FF2B5EF4-FFF2-40B4-BE49-F238E27FC236}">
                      <a16:creationId xmlns:a16="http://schemas.microsoft.com/office/drawing/2014/main" id="{9AEDFD9A-D95C-451B-B515-0EFDA1270238}"/>
                    </a:ext>
                  </a:extLst>
                </p:cNvPr>
                <p:cNvPicPr/>
                <p:nvPr/>
              </p:nvPicPr>
              <p:blipFill>
                <a:blip r:embed="rId170"/>
                <a:stretch>
                  <a:fillRect/>
                </a:stretch>
              </p:blipFill>
              <p:spPr>
                <a:xfrm>
                  <a:off x="5940827" y="1781707"/>
                  <a:ext cx="205200" cy="18720"/>
                </a:xfrm>
                <a:prstGeom prst="rect">
                  <a:avLst/>
                </a:prstGeom>
              </p:spPr>
            </p:pic>
          </mc:Fallback>
        </mc:AlternateContent>
        <mc:AlternateContent xmlns:mc="http://schemas.openxmlformats.org/markup-compatibility/2006" xmlns:p14="http://schemas.microsoft.com/office/powerpoint/2010/main">
          <mc:Choice Requires="p14">
            <p:contentPart p14:bwMode="auto" r:id="rId171">
              <p14:nvContentPartPr>
                <p14:cNvPr id="15" name="Freihand 14">
                  <a:extLst>
                    <a:ext uri="{FF2B5EF4-FFF2-40B4-BE49-F238E27FC236}">
                      <a16:creationId xmlns:a16="http://schemas.microsoft.com/office/drawing/2014/main" id="{5DCC52B1-B829-4D60-8DDB-89462E2D7E0F}"/>
                    </a:ext>
                  </a:extLst>
                </p14:cNvPr>
                <p14:cNvContentPartPr/>
                <p14:nvPr/>
              </p14:nvContentPartPr>
              <p14:xfrm>
                <a:off x="5936867" y="1983667"/>
                <a:ext cx="173880" cy="15480"/>
              </p14:xfrm>
            </p:contentPart>
          </mc:Choice>
          <mc:Fallback xmlns="">
            <p:pic>
              <p:nvPicPr>
                <p:cNvPr id="15" name="Freihand 14">
                  <a:extLst>
                    <a:ext uri="{FF2B5EF4-FFF2-40B4-BE49-F238E27FC236}">
                      <a16:creationId xmlns:a16="http://schemas.microsoft.com/office/drawing/2014/main" id="{5DCC52B1-B829-4D60-8DDB-89462E2D7E0F}"/>
                    </a:ext>
                  </a:extLst>
                </p:cNvPr>
                <p:cNvPicPr/>
                <p:nvPr/>
              </p:nvPicPr>
              <p:blipFill>
                <a:blip r:embed="rId172"/>
                <a:stretch>
                  <a:fillRect/>
                </a:stretch>
              </p:blipFill>
              <p:spPr>
                <a:xfrm>
                  <a:off x="5932547" y="1979347"/>
                  <a:ext cx="18252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73">
              <p14:nvContentPartPr>
                <p14:cNvPr id="107" name="Freihand 106">
                  <a:extLst>
                    <a:ext uri="{FF2B5EF4-FFF2-40B4-BE49-F238E27FC236}">
                      <a16:creationId xmlns:a16="http://schemas.microsoft.com/office/drawing/2014/main" id="{A17E827C-97FC-44BC-A47D-3F6C735D77E9}"/>
                    </a:ext>
                  </a:extLst>
                </p14:cNvPr>
                <p14:cNvContentPartPr/>
                <p14:nvPr/>
              </p14:nvContentPartPr>
              <p14:xfrm>
                <a:off x="6370307" y="496867"/>
                <a:ext cx="719640" cy="1408680"/>
              </p14:xfrm>
            </p:contentPart>
          </mc:Choice>
          <mc:Fallback xmlns="">
            <p:pic>
              <p:nvPicPr>
                <p:cNvPr id="107" name="Freihand 106">
                  <a:extLst>
                    <a:ext uri="{FF2B5EF4-FFF2-40B4-BE49-F238E27FC236}">
                      <a16:creationId xmlns:a16="http://schemas.microsoft.com/office/drawing/2014/main" id="{A17E827C-97FC-44BC-A47D-3F6C735D77E9}"/>
                    </a:ext>
                  </a:extLst>
                </p:cNvPr>
                <p:cNvPicPr/>
                <p:nvPr/>
              </p:nvPicPr>
              <p:blipFill>
                <a:blip r:embed="rId174"/>
                <a:stretch>
                  <a:fillRect/>
                </a:stretch>
              </p:blipFill>
              <p:spPr>
                <a:xfrm>
                  <a:off x="6365987" y="492547"/>
                  <a:ext cx="728280" cy="1417320"/>
                </a:xfrm>
                <a:prstGeom prst="rect">
                  <a:avLst/>
                </a:prstGeom>
              </p:spPr>
            </p:pic>
          </mc:Fallback>
        </mc:AlternateContent>
        <mc:AlternateContent xmlns:mc="http://schemas.openxmlformats.org/markup-compatibility/2006" xmlns:p14="http://schemas.microsoft.com/office/powerpoint/2010/main">
          <mc:Choice Requires="p14">
            <p:contentPart p14:bwMode="auto" r:id="rId175">
              <p14:nvContentPartPr>
                <p14:cNvPr id="108" name="Freihand 107">
                  <a:extLst>
                    <a:ext uri="{FF2B5EF4-FFF2-40B4-BE49-F238E27FC236}">
                      <a16:creationId xmlns:a16="http://schemas.microsoft.com/office/drawing/2014/main" id="{EA3E425A-56ED-42F7-85F6-8AEF4D1C7EE7}"/>
                    </a:ext>
                  </a:extLst>
                </p14:cNvPr>
                <p14:cNvContentPartPr/>
                <p14:nvPr/>
              </p14:nvContentPartPr>
              <p14:xfrm>
                <a:off x="6239627" y="1771267"/>
                <a:ext cx="247680" cy="177840"/>
              </p14:xfrm>
            </p:contentPart>
          </mc:Choice>
          <mc:Fallback xmlns="">
            <p:pic>
              <p:nvPicPr>
                <p:cNvPr id="108" name="Freihand 107">
                  <a:extLst>
                    <a:ext uri="{FF2B5EF4-FFF2-40B4-BE49-F238E27FC236}">
                      <a16:creationId xmlns:a16="http://schemas.microsoft.com/office/drawing/2014/main" id="{EA3E425A-56ED-42F7-85F6-8AEF4D1C7EE7}"/>
                    </a:ext>
                  </a:extLst>
                </p:cNvPr>
                <p:cNvPicPr/>
                <p:nvPr/>
              </p:nvPicPr>
              <p:blipFill>
                <a:blip r:embed="rId176"/>
                <a:stretch>
                  <a:fillRect/>
                </a:stretch>
              </p:blipFill>
              <p:spPr>
                <a:xfrm>
                  <a:off x="6235307" y="1766947"/>
                  <a:ext cx="2563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177">
              <p14:nvContentPartPr>
                <p14:cNvPr id="109" name="Freihand 108">
                  <a:extLst>
                    <a:ext uri="{FF2B5EF4-FFF2-40B4-BE49-F238E27FC236}">
                      <a16:creationId xmlns:a16="http://schemas.microsoft.com/office/drawing/2014/main" id="{0BE82A2D-7B6D-4E67-93FF-5056945A6C06}"/>
                    </a:ext>
                  </a:extLst>
                </p14:cNvPr>
                <p14:cNvContentPartPr/>
                <p14:nvPr/>
              </p14:nvContentPartPr>
              <p14:xfrm>
                <a:off x="7218827" y="438547"/>
                <a:ext cx="28080" cy="124920"/>
              </p14:xfrm>
            </p:contentPart>
          </mc:Choice>
          <mc:Fallback xmlns="">
            <p:pic>
              <p:nvPicPr>
                <p:cNvPr id="109" name="Freihand 108">
                  <a:extLst>
                    <a:ext uri="{FF2B5EF4-FFF2-40B4-BE49-F238E27FC236}">
                      <a16:creationId xmlns:a16="http://schemas.microsoft.com/office/drawing/2014/main" id="{0BE82A2D-7B6D-4E67-93FF-5056945A6C06}"/>
                    </a:ext>
                  </a:extLst>
                </p:cNvPr>
                <p:cNvPicPr/>
                <p:nvPr/>
              </p:nvPicPr>
              <p:blipFill>
                <a:blip r:embed="rId178"/>
                <a:stretch>
                  <a:fillRect/>
                </a:stretch>
              </p:blipFill>
              <p:spPr>
                <a:xfrm>
                  <a:off x="7214507" y="434227"/>
                  <a:ext cx="36720" cy="133560"/>
                </a:xfrm>
                <a:prstGeom prst="rect">
                  <a:avLst/>
                </a:prstGeom>
              </p:spPr>
            </p:pic>
          </mc:Fallback>
        </mc:AlternateContent>
        <mc:AlternateContent xmlns:mc="http://schemas.openxmlformats.org/markup-compatibility/2006" xmlns:p14="http://schemas.microsoft.com/office/powerpoint/2010/main">
          <mc:Choice Requires="p14">
            <p:contentPart p14:bwMode="auto" r:id="rId179">
              <p14:nvContentPartPr>
                <p14:cNvPr id="110" name="Freihand 109">
                  <a:extLst>
                    <a:ext uri="{FF2B5EF4-FFF2-40B4-BE49-F238E27FC236}">
                      <a16:creationId xmlns:a16="http://schemas.microsoft.com/office/drawing/2014/main" id="{6DA04BCA-9023-4697-A4B3-7A53BE289DB5}"/>
                    </a:ext>
                  </a:extLst>
                </p14:cNvPr>
                <p14:cNvContentPartPr/>
                <p14:nvPr/>
              </p14:nvContentPartPr>
              <p14:xfrm>
                <a:off x="7116227" y="379507"/>
                <a:ext cx="194760" cy="55800"/>
              </p14:xfrm>
            </p:contentPart>
          </mc:Choice>
          <mc:Fallback xmlns="">
            <p:pic>
              <p:nvPicPr>
                <p:cNvPr id="110" name="Freihand 109">
                  <a:extLst>
                    <a:ext uri="{FF2B5EF4-FFF2-40B4-BE49-F238E27FC236}">
                      <a16:creationId xmlns:a16="http://schemas.microsoft.com/office/drawing/2014/main" id="{6DA04BCA-9023-4697-A4B3-7A53BE289DB5}"/>
                    </a:ext>
                  </a:extLst>
                </p:cNvPr>
                <p:cNvPicPr/>
                <p:nvPr/>
              </p:nvPicPr>
              <p:blipFill>
                <a:blip r:embed="rId180"/>
                <a:stretch>
                  <a:fillRect/>
                </a:stretch>
              </p:blipFill>
              <p:spPr>
                <a:xfrm>
                  <a:off x="7111907" y="375187"/>
                  <a:ext cx="20340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181">
              <p14:nvContentPartPr>
                <p14:cNvPr id="111" name="Freihand 110">
                  <a:extLst>
                    <a:ext uri="{FF2B5EF4-FFF2-40B4-BE49-F238E27FC236}">
                      <a16:creationId xmlns:a16="http://schemas.microsoft.com/office/drawing/2014/main" id="{43FE7310-37D6-41B7-905E-9CF6F8E048D5}"/>
                    </a:ext>
                  </a:extLst>
                </p14:cNvPr>
                <p14:cNvContentPartPr/>
                <p14:nvPr/>
              </p14:nvContentPartPr>
              <p14:xfrm>
                <a:off x="7317827" y="438907"/>
                <a:ext cx="135000" cy="97560"/>
              </p14:xfrm>
            </p:contentPart>
          </mc:Choice>
          <mc:Fallback xmlns="">
            <p:pic>
              <p:nvPicPr>
                <p:cNvPr id="111" name="Freihand 110">
                  <a:extLst>
                    <a:ext uri="{FF2B5EF4-FFF2-40B4-BE49-F238E27FC236}">
                      <a16:creationId xmlns:a16="http://schemas.microsoft.com/office/drawing/2014/main" id="{43FE7310-37D6-41B7-905E-9CF6F8E048D5}"/>
                    </a:ext>
                  </a:extLst>
                </p:cNvPr>
                <p:cNvPicPr/>
                <p:nvPr/>
              </p:nvPicPr>
              <p:blipFill>
                <a:blip r:embed="rId182"/>
                <a:stretch>
                  <a:fillRect/>
                </a:stretch>
              </p:blipFill>
              <p:spPr>
                <a:xfrm>
                  <a:off x="7313507" y="434587"/>
                  <a:ext cx="14364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83">
              <p14:nvContentPartPr>
                <p14:cNvPr id="112" name="Freihand 111">
                  <a:extLst>
                    <a:ext uri="{FF2B5EF4-FFF2-40B4-BE49-F238E27FC236}">
                      <a16:creationId xmlns:a16="http://schemas.microsoft.com/office/drawing/2014/main" id="{EAEEAB1F-F27A-49EB-B2ED-E7543E8EE59F}"/>
                    </a:ext>
                  </a:extLst>
                </p14:cNvPr>
                <p14:cNvContentPartPr/>
                <p14:nvPr/>
              </p14:nvContentPartPr>
              <p14:xfrm>
                <a:off x="7443467" y="432067"/>
                <a:ext cx="37800" cy="82080"/>
              </p14:xfrm>
            </p:contentPart>
          </mc:Choice>
          <mc:Fallback xmlns="">
            <p:pic>
              <p:nvPicPr>
                <p:cNvPr id="112" name="Freihand 111">
                  <a:extLst>
                    <a:ext uri="{FF2B5EF4-FFF2-40B4-BE49-F238E27FC236}">
                      <a16:creationId xmlns:a16="http://schemas.microsoft.com/office/drawing/2014/main" id="{EAEEAB1F-F27A-49EB-B2ED-E7543E8EE59F}"/>
                    </a:ext>
                  </a:extLst>
                </p:cNvPr>
                <p:cNvPicPr/>
                <p:nvPr/>
              </p:nvPicPr>
              <p:blipFill>
                <a:blip r:embed="rId184"/>
                <a:stretch>
                  <a:fillRect/>
                </a:stretch>
              </p:blipFill>
              <p:spPr>
                <a:xfrm>
                  <a:off x="7439147" y="427747"/>
                  <a:ext cx="464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185">
              <p14:nvContentPartPr>
                <p14:cNvPr id="113" name="Freihand 112">
                  <a:extLst>
                    <a:ext uri="{FF2B5EF4-FFF2-40B4-BE49-F238E27FC236}">
                      <a16:creationId xmlns:a16="http://schemas.microsoft.com/office/drawing/2014/main" id="{356C966E-0B84-41E0-A891-D3161EEE874E}"/>
                    </a:ext>
                  </a:extLst>
                </p14:cNvPr>
                <p14:cNvContentPartPr/>
                <p14:nvPr/>
              </p14:nvContentPartPr>
              <p14:xfrm>
                <a:off x="7438067" y="350707"/>
                <a:ext cx="6840" cy="3960"/>
              </p14:xfrm>
            </p:contentPart>
          </mc:Choice>
          <mc:Fallback xmlns="">
            <p:pic>
              <p:nvPicPr>
                <p:cNvPr id="113" name="Freihand 112">
                  <a:extLst>
                    <a:ext uri="{FF2B5EF4-FFF2-40B4-BE49-F238E27FC236}">
                      <a16:creationId xmlns:a16="http://schemas.microsoft.com/office/drawing/2014/main" id="{356C966E-0B84-41E0-A891-D3161EEE874E}"/>
                    </a:ext>
                  </a:extLst>
                </p:cNvPr>
                <p:cNvPicPr/>
                <p:nvPr/>
              </p:nvPicPr>
              <p:blipFill>
                <a:blip r:embed="rId186"/>
                <a:stretch>
                  <a:fillRect/>
                </a:stretch>
              </p:blipFill>
              <p:spPr>
                <a:xfrm>
                  <a:off x="7433747" y="346387"/>
                  <a:ext cx="15480" cy="12600"/>
                </a:xfrm>
                <a:prstGeom prst="rect">
                  <a:avLst/>
                </a:prstGeom>
              </p:spPr>
            </p:pic>
          </mc:Fallback>
        </mc:AlternateContent>
        <mc:AlternateContent xmlns:mc="http://schemas.openxmlformats.org/markup-compatibility/2006" xmlns:p14="http://schemas.microsoft.com/office/powerpoint/2010/main">
          <mc:Choice Requires="p14">
            <p:contentPart p14:bwMode="auto" r:id="rId187">
              <p14:nvContentPartPr>
                <p14:cNvPr id="114" name="Freihand 113">
                  <a:extLst>
                    <a:ext uri="{FF2B5EF4-FFF2-40B4-BE49-F238E27FC236}">
                      <a16:creationId xmlns:a16="http://schemas.microsoft.com/office/drawing/2014/main" id="{F5B48844-EC2E-4349-8E2F-511D2CA3BD35}"/>
                    </a:ext>
                  </a:extLst>
                </p14:cNvPr>
                <p14:cNvContentPartPr/>
                <p14:nvPr/>
              </p14:nvContentPartPr>
              <p14:xfrm>
                <a:off x="7513667" y="376627"/>
                <a:ext cx="169920" cy="116280"/>
              </p14:xfrm>
            </p:contentPart>
          </mc:Choice>
          <mc:Fallback xmlns="">
            <p:pic>
              <p:nvPicPr>
                <p:cNvPr id="114" name="Freihand 113">
                  <a:extLst>
                    <a:ext uri="{FF2B5EF4-FFF2-40B4-BE49-F238E27FC236}">
                      <a16:creationId xmlns:a16="http://schemas.microsoft.com/office/drawing/2014/main" id="{F5B48844-EC2E-4349-8E2F-511D2CA3BD35}"/>
                    </a:ext>
                  </a:extLst>
                </p:cNvPr>
                <p:cNvPicPr/>
                <p:nvPr/>
              </p:nvPicPr>
              <p:blipFill>
                <a:blip r:embed="rId188"/>
                <a:stretch>
                  <a:fillRect/>
                </a:stretch>
              </p:blipFill>
              <p:spPr>
                <a:xfrm>
                  <a:off x="7509347" y="372307"/>
                  <a:ext cx="17856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89">
              <p14:nvContentPartPr>
                <p14:cNvPr id="115" name="Freihand 114">
                  <a:extLst>
                    <a:ext uri="{FF2B5EF4-FFF2-40B4-BE49-F238E27FC236}">
                      <a16:creationId xmlns:a16="http://schemas.microsoft.com/office/drawing/2014/main" id="{EDCB4454-3056-49C5-9C3A-8909E3D02095}"/>
                    </a:ext>
                  </a:extLst>
                </p14:cNvPr>
                <p14:cNvContentPartPr/>
                <p14:nvPr/>
              </p14:nvContentPartPr>
              <p14:xfrm>
                <a:off x="7715987" y="365827"/>
                <a:ext cx="238320" cy="67680"/>
              </p14:xfrm>
            </p:contentPart>
          </mc:Choice>
          <mc:Fallback xmlns="">
            <p:pic>
              <p:nvPicPr>
                <p:cNvPr id="115" name="Freihand 114">
                  <a:extLst>
                    <a:ext uri="{FF2B5EF4-FFF2-40B4-BE49-F238E27FC236}">
                      <a16:creationId xmlns:a16="http://schemas.microsoft.com/office/drawing/2014/main" id="{EDCB4454-3056-49C5-9C3A-8909E3D02095}"/>
                    </a:ext>
                  </a:extLst>
                </p:cNvPr>
                <p:cNvPicPr/>
                <p:nvPr/>
              </p:nvPicPr>
              <p:blipFill>
                <a:blip r:embed="rId190"/>
                <a:stretch>
                  <a:fillRect/>
                </a:stretch>
              </p:blipFill>
              <p:spPr>
                <a:xfrm>
                  <a:off x="7711667" y="361507"/>
                  <a:ext cx="24696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191">
              <p14:nvContentPartPr>
                <p14:cNvPr id="116" name="Freihand 115">
                  <a:extLst>
                    <a:ext uri="{FF2B5EF4-FFF2-40B4-BE49-F238E27FC236}">
                      <a16:creationId xmlns:a16="http://schemas.microsoft.com/office/drawing/2014/main" id="{51716C0F-62C5-48EF-A4D8-325CE122B264}"/>
                    </a:ext>
                  </a:extLst>
                </p14:cNvPr>
                <p14:cNvContentPartPr/>
                <p14:nvPr/>
              </p14:nvContentPartPr>
              <p14:xfrm>
                <a:off x="7096427" y="361507"/>
                <a:ext cx="79920" cy="300240"/>
              </p14:xfrm>
            </p:contentPart>
          </mc:Choice>
          <mc:Fallback xmlns="">
            <p:pic>
              <p:nvPicPr>
                <p:cNvPr id="116" name="Freihand 115">
                  <a:extLst>
                    <a:ext uri="{FF2B5EF4-FFF2-40B4-BE49-F238E27FC236}">
                      <a16:creationId xmlns:a16="http://schemas.microsoft.com/office/drawing/2014/main" id="{51716C0F-62C5-48EF-A4D8-325CE122B264}"/>
                    </a:ext>
                  </a:extLst>
                </p:cNvPr>
                <p:cNvPicPr/>
                <p:nvPr/>
              </p:nvPicPr>
              <p:blipFill>
                <a:blip r:embed="rId192"/>
                <a:stretch>
                  <a:fillRect/>
                </a:stretch>
              </p:blipFill>
              <p:spPr>
                <a:xfrm>
                  <a:off x="7092107" y="357187"/>
                  <a:ext cx="88560" cy="308880"/>
                </a:xfrm>
                <a:prstGeom prst="rect">
                  <a:avLst/>
                </a:prstGeom>
              </p:spPr>
            </p:pic>
          </mc:Fallback>
        </mc:AlternateContent>
        <mc:AlternateContent xmlns:mc="http://schemas.openxmlformats.org/markup-compatibility/2006" xmlns:p14="http://schemas.microsoft.com/office/powerpoint/2010/main">
          <mc:Choice Requires="p14">
            <p:contentPart p14:bwMode="auto" r:id="rId193">
              <p14:nvContentPartPr>
                <p14:cNvPr id="117" name="Freihand 116">
                  <a:extLst>
                    <a:ext uri="{FF2B5EF4-FFF2-40B4-BE49-F238E27FC236}">
                      <a16:creationId xmlns:a16="http://schemas.microsoft.com/office/drawing/2014/main" id="{477D081B-9EEC-4A6F-8541-849011C75F97}"/>
                    </a:ext>
                  </a:extLst>
                </p14:cNvPr>
                <p14:cNvContentPartPr/>
                <p14:nvPr/>
              </p14:nvContentPartPr>
              <p14:xfrm>
                <a:off x="7080227" y="118147"/>
                <a:ext cx="921600" cy="360360"/>
              </p14:xfrm>
            </p:contentPart>
          </mc:Choice>
          <mc:Fallback xmlns="">
            <p:pic>
              <p:nvPicPr>
                <p:cNvPr id="117" name="Freihand 116">
                  <a:extLst>
                    <a:ext uri="{FF2B5EF4-FFF2-40B4-BE49-F238E27FC236}">
                      <a16:creationId xmlns:a16="http://schemas.microsoft.com/office/drawing/2014/main" id="{477D081B-9EEC-4A6F-8541-849011C75F97}"/>
                    </a:ext>
                  </a:extLst>
                </p:cNvPr>
                <p:cNvPicPr/>
                <p:nvPr/>
              </p:nvPicPr>
              <p:blipFill>
                <a:blip r:embed="rId194"/>
                <a:stretch>
                  <a:fillRect/>
                </a:stretch>
              </p:blipFill>
              <p:spPr>
                <a:xfrm>
                  <a:off x="7075907" y="113827"/>
                  <a:ext cx="930240" cy="369000"/>
                </a:xfrm>
                <a:prstGeom prst="rect">
                  <a:avLst/>
                </a:prstGeom>
              </p:spPr>
            </p:pic>
          </mc:Fallback>
        </mc:AlternateContent>
        <mc:AlternateContent xmlns:mc="http://schemas.openxmlformats.org/markup-compatibility/2006" xmlns:p14="http://schemas.microsoft.com/office/powerpoint/2010/main">
          <mc:Choice Requires="p14">
            <p:contentPart p14:bwMode="auto" r:id="rId195">
              <p14:nvContentPartPr>
                <p14:cNvPr id="118" name="Freihand 117">
                  <a:extLst>
                    <a:ext uri="{FF2B5EF4-FFF2-40B4-BE49-F238E27FC236}">
                      <a16:creationId xmlns:a16="http://schemas.microsoft.com/office/drawing/2014/main" id="{BEE2587E-E957-4A15-9DC4-1F1677124E8A}"/>
                    </a:ext>
                  </a:extLst>
                </p14:cNvPr>
                <p14:cNvContentPartPr/>
                <p14:nvPr/>
              </p14:nvContentPartPr>
              <p14:xfrm>
                <a:off x="7127387" y="474187"/>
                <a:ext cx="827280" cy="251280"/>
              </p14:xfrm>
            </p:contentPart>
          </mc:Choice>
          <mc:Fallback xmlns="">
            <p:pic>
              <p:nvPicPr>
                <p:cNvPr id="118" name="Freihand 117">
                  <a:extLst>
                    <a:ext uri="{FF2B5EF4-FFF2-40B4-BE49-F238E27FC236}">
                      <a16:creationId xmlns:a16="http://schemas.microsoft.com/office/drawing/2014/main" id="{BEE2587E-E957-4A15-9DC4-1F1677124E8A}"/>
                    </a:ext>
                  </a:extLst>
                </p:cNvPr>
                <p:cNvPicPr/>
                <p:nvPr/>
              </p:nvPicPr>
              <p:blipFill>
                <a:blip r:embed="rId196"/>
                <a:stretch>
                  <a:fillRect/>
                </a:stretch>
              </p:blipFill>
              <p:spPr>
                <a:xfrm>
                  <a:off x="7123067" y="469867"/>
                  <a:ext cx="835920" cy="259920"/>
                </a:xfrm>
                <a:prstGeom prst="rect">
                  <a:avLst/>
                </a:prstGeom>
              </p:spPr>
            </p:pic>
          </mc:Fallback>
        </mc:AlternateContent>
        <mc:AlternateContent xmlns:mc="http://schemas.openxmlformats.org/markup-compatibility/2006" xmlns:p14="http://schemas.microsoft.com/office/powerpoint/2010/main">
          <mc:Choice Requires="p14">
            <p:contentPart p14:bwMode="auto" r:id="rId197">
              <p14:nvContentPartPr>
                <p14:cNvPr id="128" name="Freihand 127">
                  <a:extLst>
                    <a:ext uri="{FF2B5EF4-FFF2-40B4-BE49-F238E27FC236}">
                      <a16:creationId xmlns:a16="http://schemas.microsoft.com/office/drawing/2014/main" id="{F5154A4E-3BC8-49BD-96FB-3FBFFF717D19}"/>
                    </a:ext>
                  </a:extLst>
                </p14:cNvPr>
                <p14:cNvContentPartPr/>
                <p14:nvPr/>
              </p14:nvContentPartPr>
              <p14:xfrm>
                <a:off x="6475787" y="2083747"/>
                <a:ext cx="2028960" cy="935640"/>
              </p14:xfrm>
            </p:contentPart>
          </mc:Choice>
          <mc:Fallback xmlns="">
            <p:pic>
              <p:nvPicPr>
                <p:cNvPr id="128" name="Freihand 127">
                  <a:extLst>
                    <a:ext uri="{FF2B5EF4-FFF2-40B4-BE49-F238E27FC236}">
                      <a16:creationId xmlns:a16="http://schemas.microsoft.com/office/drawing/2014/main" id="{F5154A4E-3BC8-49BD-96FB-3FBFFF717D19}"/>
                    </a:ext>
                  </a:extLst>
                </p:cNvPr>
                <p:cNvPicPr/>
                <p:nvPr/>
              </p:nvPicPr>
              <p:blipFill>
                <a:blip r:embed="rId198"/>
                <a:stretch>
                  <a:fillRect/>
                </a:stretch>
              </p:blipFill>
              <p:spPr>
                <a:xfrm>
                  <a:off x="6471467" y="2079427"/>
                  <a:ext cx="2037600" cy="944280"/>
                </a:xfrm>
                <a:prstGeom prst="rect">
                  <a:avLst/>
                </a:prstGeom>
              </p:spPr>
            </p:pic>
          </mc:Fallback>
        </mc:AlternateContent>
        <mc:AlternateContent xmlns:mc="http://schemas.openxmlformats.org/markup-compatibility/2006" xmlns:p14="http://schemas.microsoft.com/office/powerpoint/2010/main">
          <mc:Choice Requires="p14">
            <p:contentPart p14:bwMode="auto" r:id="rId199">
              <p14:nvContentPartPr>
                <p14:cNvPr id="129" name="Freihand 128">
                  <a:extLst>
                    <a:ext uri="{FF2B5EF4-FFF2-40B4-BE49-F238E27FC236}">
                      <a16:creationId xmlns:a16="http://schemas.microsoft.com/office/drawing/2014/main" id="{D1C06E22-E7D1-46C1-AE0F-3B0777CFC9ED}"/>
                    </a:ext>
                  </a:extLst>
                </p14:cNvPr>
                <p14:cNvContentPartPr/>
                <p14:nvPr/>
              </p14:nvContentPartPr>
              <p14:xfrm>
                <a:off x="6388307" y="1977187"/>
                <a:ext cx="298440" cy="247320"/>
              </p14:xfrm>
            </p:contentPart>
          </mc:Choice>
          <mc:Fallback xmlns="">
            <p:pic>
              <p:nvPicPr>
                <p:cNvPr id="129" name="Freihand 128">
                  <a:extLst>
                    <a:ext uri="{FF2B5EF4-FFF2-40B4-BE49-F238E27FC236}">
                      <a16:creationId xmlns:a16="http://schemas.microsoft.com/office/drawing/2014/main" id="{D1C06E22-E7D1-46C1-AE0F-3B0777CFC9ED}"/>
                    </a:ext>
                  </a:extLst>
                </p:cNvPr>
                <p:cNvPicPr/>
                <p:nvPr/>
              </p:nvPicPr>
              <p:blipFill>
                <a:blip r:embed="rId200"/>
                <a:stretch>
                  <a:fillRect/>
                </a:stretch>
              </p:blipFill>
              <p:spPr>
                <a:xfrm>
                  <a:off x="6383987" y="1972867"/>
                  <a:ext cx="30708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201">
              <p14:nvContentPartPr>
                <p14:cNvPr id="131" name="Freihand 130">
                  <a:extLst>
                    <a:ext uri="{FF2B5EF4-FFF2-40B4-BE49-F238E27FC236}">
                      <a16:creationId xmlns:a16="http://schemas.microsoft.com/office/drawing/2014/main" id="{0A2D18F2-97EB-4782-A2A4-DFF2959166E4}"/>
                    </a:ext>
                  </a:extLst>
                </p14:cNvPr>
                <p14:cNvContentPartPr/>
                <p14:nvPr/>
              </p14:nvContentPartPr>
              <p14:xfrm>
                <a:off x="8663507" y="2862067"/>
                <a:ext cx="103320" cy="212400"/>
              </p14:xfrm>
            </p:contentPart>
          </mc:Choice>
          <mc:Fallback xmlns="">
            <p:pic>
              <p:nvPicPr>
                <p:cNvPr id="131" name="Freihand 130">
                  <a:extLst>
                    <a:ext uri="{FF2B5EF4-FFF2-40B4-BE49-F238E27FC236}">
                      <a16:creationId xmlns:a16="http://schemas.microsoft.com/office/drawing/2014/main" id="{0A2D18F2-97EB-4782-A2A4-DFF2959166E4}"/>
                    </a:ext>
                  </a:extLst>
                </p:cNvPr>
                <p:cNvPicPr/>
                <p:nvPr/>
              </p:nvPicPr>
              <p:blipFill>
                <a:blip r:embed="rId202"/>
                <a:stretch>
                  <a:fillRect/>
                </a:stretch>
              </p:blipFill>
              <p:spPr>
                <a:xfrm>
                  <a:off x="8659187" y="2857747"/>
                  <a:ext cx="11196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203">
              <p14:nvContentPartPr>
                <p14:cNvPr id="132" name="Freihand 131">
                  <a:extLst>
                    <a:ext uri="{FF2B5EF4-FFF2-40B4-BE49-F238E27FC236}">
                      <a16:creationId xmlns:a16="http://schemas.microsoft.com/office/drawing/2014/main" id="{137EA7AC-0F0C-4844-9BC6-E325B65B2D40}"/>
                    </a:ext>
                  </a:extLst>
                </p14:cNvPr>
                <p14:cNvContentPartPr/>
                <p14:nvPr/>
              </p14:nvContentPartPr>
              <p14:xfrm>
                <a:off x="8757827" y="2976187"/>
                <a:ext cx="116280" cy="78840"/>
              </p14:xfrm>
            </p:contentPart>
          </mc:Choice>
          <mc:Fallback xmlns="">
            <p:pic>
              <p:nvPicPr>
                <p:cNvPr id="132" name="Freihand 131">
                  <a:extLst>
                    <a:ext uri="{FF2B5EF4-FFF2-40B4-BE49-F238E27FC236}">
                      <a16:creationId xmlns:a16="http://schemas.microsoft.com/office/drawing/2014/main" id="{137EA7AC-0F0C-4844-9BC6-E325B65B2D40}"/>
                    </a:ext>
                  </a:extLst>
                </p:cNvPr>
                <p:cNvPicPr/>
                <p:nvPr/>
              </p:nvPicPr>
              <p:blipFill>
                <a:blip r:embed="rId204"/>
                <a:stretch>
                  <a:fillRect/>
                </a:stretch>
              </p:blipFill>
              <p:spPr>
                <a:xfrm>
                  <a:off x="8753507" y="2971867"/>
                  <a:ext cx="1249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05">
              <p14:nvContentPartPr>
                <p14:cNvPr id="133" name="Freihand 132">
                  <a:extLst>
                    <a:ext uri="{FF2B5EF4-FFF2-40B4-BE49-F238E27FC236}">
                      <a16:creationId xmlns:a16="http://schemas.microsoft.com/office/drawing/2014/main" id="{E78B42C2-180C-418E-BA99-4A4FBE6A03C8}"/>
                    </a:ext>
                  </a:extLst>
                </p14:cNvPr>
                <p14:cNvContentPartPr/>
                <p14:nvPr/>
              </p14:nvContentPartPr>
              <p14:xfrm>
                <a:off x="8892827" y="2952427"/>
                <a:ext cx="115200" cy="91080"/>
              </p14:xfrm>
            </p:contentPart>
          </mc:Choice>
          <mc:Fallback xmlns="">
            <p:pic>
              <p:nvPicPr>
                <p:cNvPr id="133" name="Freihand 132">
                  <a:extLst>
                    <a:ext uri="{FF2B5EF4-FFF2-40B4-BE49-F238E27FC236}">
                      <a16:creationId xmlns:a16="http://schemas.microsoft.com/office/drawing/2014/main" id="{E78B42C2-180C-418E-BA99-4A4FBE6A03C8}"/>
                    </a:ext>
                  </a:extLst>
                </p:cNvPr>
                <p:cNvPicPr/>
                <p:nvPr/>
              </p:nvPicPr>
              <p:blipFill>
                <a:blip r:embed="rId206"/>
                <a:stretch>
                  <a:fillRect/>
                </a:stretch>
              </p:blipFill>
              <p:spPr>
                <a:xfrm>
                  <a:off x="8888507" y="2948107"/>
                  <a:ext cx="123840" cy="99720"/>
                </a:xfrm>
                <a:prstGeom prst="rect">
                  <a:avLst/>
                </a:prstGeom>
              </p:spPr>
            </p:pic>
          </mc:Fallback>
        </mc:AlternateContent>
        <mc:AlternateContent xmlns:mc="http://schemas.openxmlformats.org/markup-compatibility/2006" xmlns:p14="http://schemas.microsoft.com/office/powerpoint/2010/main">
          <mc:Choice Requires="p14">
            <p:contentPart p14:bwMode="auto" r:id="rId207">
              <p14:nvContentPartPr>
                <p14:cNvPr id="134" name="Freihand 133">
                  <a:extLst>
                    <a:ext uri="{FF2B5EF4-FFF2-40B4-BE49-F238E27FC236}">
                      <a16:creationId xmlns:a16="http://schemas.microsoft.com/office/drawing/2014/main" id="{8E9BB0BB-A7A9-47DF-952F-8B917F4F2743}"/>
                    </a:ext>
                  </a:extLst>
                </p14:cNvPr>
                <p14:cNvContentPartPr/>
                <p14:nvPr/>
              </p14:nvContentPartPr>
              <p14:xfrm>
                <a:off x="9001187" y="2942707"/>
                <a:ext cx="188640" cy="236520"/>
              </p14:xfrm>
            </p:contentPart>
          </mc:Choice>
          <mc:Fallback xmlns="">
            <p:pic>
              <p:nvPicPr>
                <p:cNvPr id="134" name="Freihand 133">
                  <a:extLst>
                    <a:ext uri="{FF2B5EF4-FFF2-40B4-BE49-F238E27FC236}">
                      <a16:creationId xmlns:a16="http://schemas.microsoft.com/office/drawing/2014/main" id="{8E9BB0BB-A7A9-47DF-952F-8B917F4F2743}"/>
                    </a:ext>
                  </a:extLst>
                </p:cNvPr>
                <p:cNvPicPr/>
                <p:nvPr/>
              </p:nvPicPr>
              <p:blipFill>
                <a:blip r:embed="rId208"/>
                <a:stretch>
                  <a:fillRect/>
                </a:stretch>
              </p:blipFill>
              <p:spPr>
                <a:xfrm>
                  <a:off x="8996867" y="2938387"/>
                  <a:ext cx="197280" cy="245160"/>
                </a:xfrm>
                <a:prstGeom prst="rect">
                  <a:avLst/>
                </a:prstGeom>
              </p:spPr>
            </p:pic>
          </mc:Fallback>
        </mc:AlternateContent>
        <mc:AlternateContent xmlns:mc="http://schemas.openxmlformats.org/markup-compatibility/2006" xmlns:p14="http://schemas.microsoft.com/office/powerpoint/2010/main">
          <mc:Choice Requires="p14">
            <p:contentPart p14:bwMode="auto" r:id="rId209">
              <p14:nvContentPartPr>
                <p14:cNvPr id="135" name="Freihand 134">
                  <a:extLst>
                    <a:ext uri="{FF2B5EF4-FFF2-40B4-BE49-F238E27FC236}">
                      <a16:creationId xmlns:a16="http://schemas.microsoft.com/office/drawing/2014/main" id="{EE059FE5-FEAE-4C36-BAEE-870C60281515}"/>
                    </a:ext>
                  </a:extLst>
                </p14:cNvPr>
                <p14:cNvContentPartPr/>
                <p14:nvPr/>
              </p14:nvContentPartPr>
              <p14:xfrm>
                <a:off x="9210347" y="2938027"/>
                <a:ext cx="81000" cy="133560"/>
              </p14:xfrm>
            </p:contentPart>
          </mc:Choice>
          <mc:Fallback xmlns="">
            <p:pic>
              <p:nvPicPr>
                <p:cNvPr id="135" name="Freihand 134">
                  <a:extLst>
                    <a:ext uri="{FF2B5EF4-FFF2-40B4-BE49-F238E27FC236}">
                      <a16:creationId xmlns:a16="http://schemas.microsoft.com/office/drawing/2014/main" id="{EE059FE5-FEAE-4C36-BAEE-870C60281515}"/>
                    </a:ext>
                  </a:extLst>
                </p:cNvPr>
                <p:cNvPicPr/>
                <p:nvPr/>
              </p:nvPicPr>
              <p:blipFill>
                <a:blip r:embed="rId210"/>
                <a:stretch>
                  <a:fillRect/>
                </a:stretch>
              </p:blipFill>
              <p:spPr>
                <a:xfrm>
                  <a:off x="9206027" y="2933707"/>
                  <a:ext cx="89640" cy="142200"/>
                </a:xfrm>
                <a:prstGeom prst="rect">
                  <a:avLst/>
                </a:prstGeom>
              </p:spPr>
            </p:pic>
          </mc:Fallback>
        </mc:AlternateContent>
        <mc:AlternateContent xmlns:mc="http://schemas.openxmlformats.org/markup-compatibility/2006" xmlns:p14="http://schemas.microsoft.com/office/powerpoint/2010/main">
          <mc:Choice Requires="p14">
            <p:contentPart p14:bwMode="auto" r:id="rId211">
              <p14:nvContentPartPr>
                <p14:cNvPr id="136" name="Freihand 135">
                  <a:extLst>
                    <a:ext uri="{FF2B5EF4-FFF2-40B4-BE49-F238E27FC236}">
                      <a16:creationId xmlns:a16="http://schemas.microsoft.com/office/drawing/2014/main" id="{895B1C0F-F28C-4B83-BCA6-9FB9DDF38D48}"/>
                    </a:ext>
                  </a:extLst>
                </p14:cNvPr>
                <p14:cNvContentPartPr/>
                <p14:nvPr/>
              </p14:nvContentPartPr>
              <p14:xfrm>
                <a:off x="9292427" y="2822107"/>
                <a:ext cx="93600" cy="201240"/>
              </p14:xfrm>
            </p:contentPart>
          </mc:Choice>
          <mc:Fallback xmlns="">
            <p:pic>
              <p:nvPicPr>
                <p:cNvPr id="136" name="Freihand 135">
                  <a:extLst>
                    <a:ext uri="{FF2B5EF4-FFF2-40B4-BE49-F238E27FC236}">
                      <a16:creationId xmlns:a16="http://schemas.microsoft.com/office/drawing/2014/main" id="{895B1C0F-F28C-4B83-BCA6-9FB9DDF38D48}"/>
                    </a:ext>
                  </a:extLst>
                </p:cNvPr>
                <p:cNvPicPr/>
                <p:nvPr/>
              </p:nvPicPr>
              <p:blipFill>
                <a:blip r:embed="rId212"/>
                <a:stretch>
                  <a:fillRect/>
                </a:stretch>
              </p:blipFill>
              <p:spPr>
                <a:xfrm>
                  <a:off x="9288107" y="2817787"/>
                  <a:ext cx="102240" cy="209880"/>
                </a:xfrm>
                <a:prstGeom prst="rect">
                  <a:avLst/>
                </a:prstGeom>
              </p:spPr>
            </p:pic>
          </mc:Fallback>
        </mc:AlternateContent>
        <mc:AlternateContent xmlns:mc="http://schemas.openxmlformats.org/markup-compatibility/2006" xmlns:p14="http://schemas.microsoft.com/office/powerpoint/2010/main">
          <mc:Choice Requires="p14">
            <p:contentPart p14:bwMode="auto" r:id="rId213">
              <p14:nvContentPartPr>
                <p14:cNvPr id="137" name="Freihand 136">
                  <a:extLst>
                    <a:ext uri="{FF2B5EF4-FFF2-40B4-BE49-F238E27FC236}">
                      <a16:creationId xmlns:a16="http://schemas.microsoft.com/office/drawing/2014/main" id="{DF3010E7-6228-4B66-912B-66299C32F790}"/>
                    </a:ext>
                  </a:extLst>
                </p14:cNvPr>
                <p14:cNvContentPartPr/>
                <p14:nvPr/>
              </p14:nvContentPartPr>
              <p14:xfrm>
                <a:off x="9576467" y="2894107"/>
                <a:ext cx="119880" cy="221040"/>
              </p14:xfrm>
            </p:contentPart>
          </mc:Choice>
          <mc:Fallback xmlns="">
            <p:pic>
              <p:nvPicPr>
                <p:cNvPr id="137" name="Freihand 136">
                  <a:extLst>
                    <a:ext uri="{FF2B5EF4-FFF2-40B4-BE49-F238E27FC236}">
                      <a16:creationId xmlns:a16="http://schemas.microsoft.com/office/drawing/2014/main" id="{DF3010E7-6228-4B66-912B-66299C32F790}"/>
                    </a:ext>
                  </a:extLst>
                </p:cNvPr>
                <p:cNvPicPr/>
                <p:nvPr/>
              </p:nvPicPr>
              <p:blipFill>
                <a:blip r:embed="rId214"/>
                <a:stretch>
                  <a:fillRect/>
                </a:stretch>
              </p:blipFill>
              <p:spPr>
                <a:xfrm>
                  <a:off x="9572147" y="2889787"/>
                  <a:ext cx="128520" cy="229680"/>
                </a:xfrm>
                <a:prstGeom prst="rect">
                  <a:avLst/>
                </a:prstGeom>
              </p:spPr>
            </p:pic>
          </mc:Fallback>
        </mc:AlternateContent>
        <mc:AlternateContent xmlns:mc="http://schemas.openxmlformats.org/markup-compatibility/2006" xmlns:p14="http://schemas.microsoft.com/office/powerpoint/2010/main">
          <mc:Choice Requires="p14">
            <p:contentPart p14:bwMode="auto" r:id="rId215">
              <p14:nvContentPartPr>
                <p14:cNvPr id="138" name="Freihand 137">
                  <a:extLst>
                    <a:ext uri="{FF2B5EF4-FFF2-40B4-BE49-F238E27FC236}">
                      <a16:creationId xmlns:a16="http://schemas.microsoft.com/office/drawing/2014/main" id="{CE9178CF-681B-4CE9-938C-991AD1C6E400}"/>
                    </a:ext>
                  </a:extLst>
                </p14:cNvPr>
                <p14:cNvContentPartPr/>
                <p14:nvPr/>
              </p14:nvContentPartPr>
              <p14:xfrm>
                <a:off x="9727667" y="2888707"/>
                <a:ext cx="118440" cy="114120"/>
              </p14:xfrm>
            </p:contentPart>
          </mc:Choice>
          <mc:Fallback xmlns="">
            <p:pic>
              <p:nvPicPr>
                <p:cNvPr id="138" name="Freihand 137">
                  <a:extLst>
                    <a:ext uri="{FF2B5EF4-FFF2-40B4-BE49-F238E27FC236}">
                      <a16:creationId xmlns:a16="http://schemas.microsoft.com/office/drawing/2014/main" id="{CE9178CF-681B-4CE9-938C-991AD1C6E400}"/>
                    </a:ext>
                  </a:extLst>
                </p:cNvPr>
                <p:cNvPicPr/>
                <p:nvPr/>
              </p:nvPicPr>
              <p:blipFill>
                <a:blip r:embed="rId216"/>
                <a:stretch>
                  <a:fillRect/>
                </a:stretch>
              </p:blipFill>
              <p:spPr>
                <a:xfrm>
                  <a:off x="9723347" y="2884387"/>
                  <a:ext cx="127080" cy="122760"/>
                </a:xfrm>
                <a:prstGeom prst="rect">
                  <a:avLst/>
                </a:prstGeom>
              </p:spPr>
            </p:pic>
          </mc:Fallback>
        </mc:AlternateContent>
        <mc:AlternateContent xmlns:mc="http://schemas.openxmlformats.org/markup-compatibility/2006" xmlns:p14="http://schemas.microsoft.com/office/powerpoint/2010/main">
          <mc:Choice Requires="p14">
            <p:contentPart p14:bwMode="auto" r:id="rId217">
              <p14:nvContentPartPr>
                <p14:cNvPr id="139" name="Freihand 138">
                  <a:extLst>
                    <a:ext uri="{FF2B5EF4-FFF2-40B4-BE49-F238E27FC236}">
                      <a16:creationId xmlns:a16="http://schemas.microsoft.com/office/drawing/2014/main" id="{84FA949C-5998-41A4-B35D-C94A6661C907}"/>
                    </a:ext>
                  </a:extLst>
                </p14:cNvPr>
                <p14:cNvContentPartPr/>
                <p14:nvPr/>
              </p14:nvContentPartPr>
              <p14:xfrm>
                <a:off x="9867347" y="2867107"/>
                <a:ext cx="296640" cy="116280"/>
              </p14:xfrm>
            </p:contentPart>
          </mc:Choice>
          <mc:Fallback xmlns="">
            <p:pic>
              <p:nvPicPr>
                <p:cNvPr id="139" name="Freihand 138">
                  <a:extLst>
                    <a:ext uri="{FF2B5EF4-FFF2-40B4-BE49-F238E27FC236}">
                      <a16:creationId xmlns:a16="http://schemas.microsoft.com/office/drawing/2014/main" id="{84FA949C-5998-41A4-B35D-C94A6661C907}"/>
                    </a:ext>
                  </a:extLst>
                </p:cNvPr>
                <p:cNvPicPr/>
                <p:nvPr/>
              </p:nvPicPr>
              <p:blipFill>
                <a:blip r:embed="rId218"/>
                <a:stretch>
                  <a:fillRect/>
                </a:stretch>
              </p:blipFill>
              <p:spPr>
                <a:xfrm>
                  <a:off x="9863027" y="2862787"/>
                  <a:ext cx="30528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219">
              <p14:nvContentPartPr>
                <p14:cNvPr id="140" name="Freihand 139">
                  <a:extLst>
                    <a:ext uri="{FF2B5EF4-FFF2-40B4-BE49-F238E27FC236}">
                      <a16:creationId xmlns:a16="http://schemas.microsoft.com/office/drawing/2014/main" id="{AA640503-5BE1-4A48-BACE-471EB5533DF0}"/>
                    </a:ext>
                  </a:extLst>
                </p14:cNvPr>
                <p14:cNvContentPartPr/>
                <p14:nvPr/>
              </p14:nvContentPartPr>
              <p14:xfrm>
                <a:off x="10143827" y="2798347"/>
                <a:ext cx="44280" cy="23760"/>
              </p14:xfrm>
            </p:contentPart>
          </mc:Choice>
          <mc:Fallback xmlns="">
            <p:pic>
              <p:nvPicPr>
                <p:cNvPr id="140" name="Freihand 139">
                  <a:extLst>
                    <a:ext uri="{FF2B5EF4-FFF2-40B4-BE49-F238E27FC236}">
                      <a16:creationId xmlns:a16="http://schemas.microsoft.com/office/drawing/2014/main" id="{AA640503-5BE1-4A48-BACE-471EB5533DF0}"/>
                    </a:ext>
                  </a:extLst>
                </p:cNvPr>
                <p:cNvPicPr/>
                <p:nvPr/>
              </p:nvPicPr>
              <p:blipFill>
                <a:blip r:embed="rId220"/>
                <a:stretch>
                  <a:fillRect/>
                </a:stretch>
              </p:blipFill>
              <p:spPr>
                <a:xfrm>
                  <a:off x="10139507" y="2794027"/>
                  <a:ext cx="52920" cy="32400"/>
                </a:xfrm>
                <a:prstGeom prst="rect">
                  <a:avLst/>
                </a:prstGeom>
              </p:spPr>
            </p:pic>
          </mc:Fallback>
        </mc:AlternateContent>
        <mc:AlternateContent xmlns:mc="http://schemas.openxmlformats.org/markup-compatibility/2006" xmlns:p14="http://schemas.microsoft.com/office/powerpoint/2010/main">
          <mc:Choice Requires="p14">
            <p:contentPart p14:bwMode="auto" r:id="rId221">
              <p14:nvContentPartPr>
                <p14:cNvPr id="141" name="Freihand 140">
                  <a:extLst>
                    <a:ext uri="{FF2B5EF4-FFF2-40B4-BE49-F238E27FC236}">
                      <a16:creationId xmlns:a16="http://schemas.microsoft.com/office/drawing/2014/main" id="{16C93ADA-86F0-4EB7-899E-A9A4D008808A}"/>
                    </a:ext>
                  </a:extLst>
                </p14:cNvPr>
                <p14:cNvContentPartPr/>
                <p14:nvPr/>
              </p14:nvContentPartPr>
              <p14:xfrm>
                <a:off x="10190267" y="2746147"/>
                <a:ext cx="396360" cy="203760"/>
              </p14:xfrm>
            </p:contentPart>
          </mc:Choice>
          <mc:Fallback xmlns="">
            <p:pic>
              <p:nvPicPr>
                <p:cNvPr id="141" name="Freihand 140">
                  <a:extLst>
                    <a:ext uri="{FF2B5EF4-FFF2-40B4-BE49-F238E27FC236}">
                      <a16:creationId xmlns:a16="http://schemas.microsoft.com/office/drawing/2014/main" id="{16C93ADA-86F0-4EB7-899E-A9A4D008808A}"/>
                    </a:ext>
                  </a:extLst>
                </p:cNvPr>
                <p:cNvPicPr/>
                <p:nvPr/>
              </p:nvPicPr>
              <p:blipFill>
                <a:blip r:embed="rId222"/>
                <a:stretch>
                  <a:fillRect/>
                </a:stretch>
              </p:blipFill>
              <p:spPr>
                <a:xfrm>
                  <a:off x="10185947" y="2741827"/>
                  <a:ext cx="40500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223">
              <p14:nvContentPartPr>
                <p14:cNvPr id="143" name="Freihand 142">
                  <a:extLst>
                    <a:ext uri="{FF2B5EF4-FFF2-40B4-BE49-F238E27FC236}">
                      <a16:creationId xmlns:a16="http://schemas.microsoft.com/office/drawing/2014/main" id="{3B0E1800-EF11-478C-82AD-A895C6DA992A}"/>
                    </a:ext>
                  </a:extLst>
                </p14:cNvPr>
                <p14:cNvContentPartPr/>
                <p14:nvPr/>
              </p14:nvContentPartPr>
              <p14:xfrm>
                <a:off x="10734947" y="2710147"/>
                <a:ext cx="265320" cy="361080"/>
              </p14:xfrm>
            </p:contentPart>
          </mc:Choice>
          <mc:Fallback xmlns="">
            <p:pic>
              <p:nvPicPr>
                <p:cNvPr id="143" name="Freihand 142">
                  <a:extLst>
                    <a:ext uri="{FF2B5EF4-FFF2-40B4-BE49-F238E27FC236}">
                      <a16:creationId xmlns:a16="http://schemas.microsoft.com/office/drawing/2014/main" id="{3B0E1800-EF11-478C-82AD-A895C6DA992A}"/>
                    </a:ext>
                  </a:extLst>
                </p:cNvPr>
                <p:cNvPicPr/>
                <p:nvPr/>
              </p:nvPicPr>
              <p:blipFill>
                <a:blip r:embed="rId224"/>
                <a:stretch>
                  <a:fillRect/>
                </a:stretch>
              </p:blipFill>
              <p:spPr>
                <a:xfrm>
                  <a:off x="10730627" y="2705827"/>
                  <a:ext cx="273960" cy="369720"/>
                </a:xfrm>
                <a:prstGeom prst="rect">
                  <a:avLst/>
                </a:prstGeom>
              </p:spPr>
            </p:pic>
          </mc:Fallback>
        </mc:AlternateContent>
        <mc:AlternateContent xmlns:mc="http://schemas.openxmlformats.org/markup-compatibility/2006" xmlns:p14="http://schemas.microsoft.com/office/powerpoint/2010/main">
          <mc:Choice Requires="p14">
            <p:contentPart p14:bwMode="auto" r:id="rId225">
              <p14:nvContentPartPr>
                <p14:cNvPr id="144" name="Freihand 143">
                  <a:extLst>
                    <a:ext uri="{FF2B5EF4-FFF2-40B4-BE49-F238E27FC236}">
                      <a16:creationId xmlns:a16="http://schemas.microsoft.com/office/drawing/2014/main" id="{60E32187-55E7-4862-9E5B-8BF8106CD2FB}"/>
                    </a:ext>
                  </a:extLst>
                </p14:cNvPr>
                <p14:cNvContentPartPr/>
                <p14:nvPr/>
              </p14:nvContentPartPr>
              <p14:xfrm>
                <a:off x="8696987" y="3222787"/>
                <a:ext cx="246960" cy="190080"/>
              </p14:xfrm>
            </p:contentPart>
          </mc:Choice>
          <mc:Fallback xmlns="">
            <p:pic>
              <p:nvPicPr>
                <p:cNvPr id="144" name="Freihand 143">
                  <a:extLst>
                    <a:ext uri="{FF2B5EF4-FFF2-40B4-BE49-F238E27FC236}">
                      <a16:creationId xmlns:a16="http://schemas.microsoft.com/office/drawing/2014/main" id="{60E32187-55E7-4862-9E5B-8BF8106CD2FB}"/>
                    </a:ext>
                  </a:extLst>
                </p:cNvPr>
                <p:cNvPicPr/>
                <p:nvPr/>
              </p:nvPicPr>
              <p:blipFill>
                <a:blip r:embed="rId226"/>
                <a:stretch>
                  <a:fillRect/>
                </a:stretch>
              </p:blipFill>
              <p:spPr>
                <a:xfrm>
                  <a:off x="8692667" y="3218467"/>
                  <a:ext cx="255600"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227">
              <p14:nvContentPartPr>
                <p14:cNvPr id="145" name="Freihand 144">
                  <a:extLst>
                    <a:ext uri="{FF2B5EF4-FFF2-40B4-BE49-F238E27FC236}">
                      <a16:creationId xmlns:a16="http://schemas.microsoft.com/office/drawing/2014/main" id="{FF12F6E3-8163-4063-9EC0-65A11FDB3530}"/>
                    </a:ext>
                  </a:extLst>
                </p14:cNvPr>
                <p14:cNvContentPartPr/>
                <p14:nvPr/>
              </p14:nvContentPartPr>
              <p14:xfrm>
                <a:off x="8916947" y="3236827"/>
                <a:ext cx="39600" cy="42480"/>
              </p14:xfrm>
            </p:contentPart>
          </mc:Choice>
          <mc:Fallback xmlns="">
            <p:pic>
              <p:nvPicPr>
                <p:cNvPr id="145" name="Freihand 144">
                  <a:extLst>
                    <a:ext uri="{FF2B5EF4-FFF2-40B4-BE49-F238E27FC236}">
                      <a16:creationId xmlns:a16="http://schemas.microsoft.com/office/drawing/2014/main" id="{FF12F6E3-8163-4063-9EC0-65A11FDB3530}"/>
                    </a:ext>
                  </a:extLst>
                </p:cNvPr>
                <p:cNvPicPr/>
                <p:nvPr/>
              </p:nvPicPr>
              <p:blipFill>
                <a:blip r:embed="rId228"/>
                <a:stretch>
                  <a:fillRect/>
                </a:stretch>
              </p:blipFill>
              <p:spPr>
                <a:xfrm>
                  <a:off x="8912627" y="3232507"/>
                  <a:ext cx="482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229">
              <p14:nvContentPartPr>
                <p14:cNvPr id="146" name="Freihand 145">
                  <a:extLst>
                    <a:ext uri="{FF2B5EF4-FFF2-40B4-BE49-F238E27FC236}">
                      <a16:creationId xmlns:a16="http://schemas.microsoft.com/office/drawing/2014/main" id="{DCE63C54-1FC7-42D7-AB9F-6B4D46A32642}"/>
                    </a:ext>
                  </a:extLst>
                </p14:cNvPr>
                <p14:cNvContentPartPr/>
                <p14:nvPr/>
              </p14:nvContentPartPr>
              <p14:xfrm>
                <a:off x="8965907" y="3188587"/>
                <a:ext cx="156240" cy="346320"/>
              </p14:xfrm>
            </p:contentPart>
          </mc:Choice>
          <mc:Fallback xmlns="">
            <p:pic>
              <p:nvPicPr>
                <p:cNvPr id="146" name="Freihand 145">
                  <a:extLst>
                    <a:ext uri="{FF2B5EF4-FFF2-40B4-BE49-F238E27FC236}">
                      <a16:creationId xmlns:a16="http://schemas.microsoft.com/office/drawing/2014/main" id="{DCE63C54-1FC7-42D7-AB9F-6B4D46A32642}"/>
                    </a:ext>
                  </a:extLst>
                </p:cNvPr>
                <p:cNvPicPr/>
                <p:nvPr/>
              </p:nvPicPr>
              <p:blipFill>
                <a:blip r:embed="rId230"/>
                <a:stretch>
                  <a:fillRect/>
                </a:stretch>
              </p:blipFill>
              <p:spPr>
                <a:xfrm>
                  <a:off x="8961587" y="3184267"/>
                  <a:ext cx="164880" cy="354960"/>
                </a:xfrm>
                <a:prstGeom prst="rect">
                  <a:avLst/>
                </a:prstGeom>
              </p:spPr>
            </p:pic>
          </mc:Fallback>
        </mc:AlternateContent>
        <mc:AlternateContent xmlns:mc="http://schemas.openxmlformats.org/markup-compatibility/2006" xmlns:p14="http://schemas.microsoft.com/office/powerpoint/2010/main">
          <mc:Choice Requires="p14">
            <p:contentPart p14:bwMode="auto" r:id="rId231">
              <p14:nvContentPartPr>
                <p14:cNvPr id="147" name="Freihand 146">
                  <a:extLst>
                    <a:ext uri="{FF2B5EF4-FFF2-40B4-BE49-F238E27FC236}">
                      <a16:creationId xmlns:a16="http://schemas.microsoft.com/office/drawing/2014/main" id="{0795AE3F-E976-4B09-BF1E-6A4CCBEAAD32}"/>
                    </a:ext>
                  </a:extLst>
                </p14:cNvPr>
                <p14:cNvContentPartPr/>
                <p14:nvPr/>
              </p14:nvContentPartPr>
              <p14:xfrm>
                <a:off x="9255347" y="3260947"/>
                <a:ext cx="115560" cy="258480"/>
              </p14:xfrm>
            </p:contentPart>
          </mc:Choice>
          <mc:Fallback xmlns="">
            <p:pic>
              <p:nvPicPr>
                <p:cNvPr id="147" name="Freihand 146">
                  <a:extLst>
                    <a:ext uri="{FF2B5EF4-FFF2-40B4-BE49-F238E27FC236}">
                      <a16:creationId xmlns:a16="http://schemas.microsoft.com/office/drawing/2014/main" id="{0795AE3F-E976-4B09-BF1E-6A4CCBEAAD32}"/>
                    </a:ext>
                  </a:extLst>
                </p:cNvPr>
                <p:cNvPicPr/>
                <p:nvPr/>
              </p:nvPicPr>
              <p:blipFill>
                <a:blip r:embed="rId232"/>
                <a:stretch>
                  <a:fillRect/>
                </a:stretch>
              </p:blipFill>
              <p:spPr>
                <a:xfrm>
                  <a:off x="9251027" y="3256627"/>
                  <a:ext cx="124200" cy="267120"/>
                </a:xfrm>
                <a:prstGeom prst="rect">
                  <a:avLst/>
                </a:prstGeom>
              </p:spPr>
            </p:pic>
          </mc:Fallback>
        </mc:AlternateContent>
        <mc:AlternateContent xmlns:mc="http://schemas.openxmlformats.org/markup-compatibility/2006" xmlns:p14="http://schemas.microsoft.com/office/powerpoint/2010/main">
          <mc:Choice Requires="p14">
            <p:contentPart p14:bwMode="auto" r:id="rId233">
              <p14:nvContentPartPr>
                <p14:cNvPr id="148" name="Freihand 147">
                  <a:extLst>
                    <a:ext uri="{FF2B5EF4-FFF2-40B4-BE49-F238E27FC236}">
                      <a16:creationId xmlns:a16="http://schemas.microsoft.com/office/drawing/2014/main" id="{EB9CD39A-AEAD-4B32-B9E1-E4BD481FFB48}"/>
                    </a:ext>
                  </a:extLst>
                </p14:cNvPr>
                <p14:cNvContentPartPr/>
                <p14:nvPr/>
              </p14:nvContentPartPr>
              <p14:xfrm>
                <a:off x="9388547" y="3101107"/>
                <a:ext cx="313200" cy="329760"/>
              </p14:xfrm>
            </p:contentPart>
          </mc:Choice>
          <mc:Fallback xmlns="">
            <p:pic>
              <p:nvPicPr>
                <p:cNvPr id="148" name="Freihand 147">
                  <a:extLst>
                    <a:ext uri="{FF2B5EF4-FFF2-40B4-BE49-F238E27FC236}">
                      <a16:creationId xmlns:a16="http://schemas.microsoft.com/office/drawing/2014/main" id="{EB9CD39A-AEAD-4B32-B9E1-E4BD481FFB48}"/>
                    </a:ext>
                  </a:extLst>
                </p:cNvPr>
                <p:cNvPicPr/>
                <p:nvPr/>
              </p:nvPicPr>
              <p:blipFill>
                <a:blip r:embed="rId234"/>
                <a:stretch>
                  <a:fillRect/>
                </a:stretch>
              </p:blipFill>
              <p:spPr>
                <a:xfrm>
                  <a:off x="9384227" y="3096787"/>
                  <a:ext cx="321840" cy="338400"/>
                </a:xfrm>
                <a:prstGeom prst="rect">
                  <a:avLst/>
                </a:prstGeom>
              </p:spPr>
            </p:pic>
          </mc:Fallback>
        </mc:AlternateContent>
        <mc:AlternateContent xmlns:mc="http://schemas.openxmlformats.org/markup-compatibility/2006" xmlns:p14="http://schemas.microsoft.com/office/powerpoint/2010/main">
          <mc:Choice Requires="p14">
            <p:contentPart p14:bwMode="auto" r:id="rId235">
              <p14:nvContentPartPr>
                <p14:cNvPr id="149" name="Freihand 148">
                  <a:extLst>
                    <a:ext uri="{FF2B5EF4-FFF2-40B4-BE49-F238E27FC236}">
                      <a16:creationId xmlns:a16="http://schemas.microsoft.com/office/drawing/2014/main" id="{9358794D-FED6-4ABD-BEDA-1A9648851742}"/>
                    </a:ext>
                  </a:extLst>
                </p14:cNvPr>
                <p14:cNvContentPartPr/>
                <p14:nvPr/>
              </p14:nvContentPartPr>
              <p14:xfrm>
                <a:off x="9698147" y="3218107"/>
                <a:ext cx="399240" cy="109800"/>
              </p14:xfrm>
            </p:contentPart>
          </mc:Choice>
          <mc:Fallback xmlns="">
            <p:pic>
              <p:nvPicPr>
                <p:cNvPr id="149" name="Freihand 148">
                  <a:extLst>
                    <a:ext uri="{FF2B5EF4-FFF2-40B4-BE49-F238E27FC236}">
                      <a16:creationId xmlns:a16="http://schemas.microsoft.com/office/drawing/2014/main" id="{9358794D-FED6-4ABD-BEDA-1A9648851742}"/>
                    </a:ext>
                  </a:extLst>
                </p:cNvPr>
                <p:cNvPicPr/>
                <p:nvPr/>
              </p:nvPicPr>
              <p:blipFill>
                <a:blip r:embed="rId236"/>
                <a:stretch>
                  <a:fillRect/>
                </a:stretch>
              </p:blipFill>
              <p:spPr>
                <a:xfrm>
                  <a:off x="9693827" y="3213787"/>
                  <a:ext cx="407880"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237">
              <p14:nvContentPartPr>
                <p14:cNvPr id="150" name="Freihand 149">
                  <a:extLst>
                    <a:ext uri="{FF2B5EF4-FFF2-40B4-BE49-F238E27FC236}">
                      <a16:creationId xmlns:a16="http://schemas.microsoft.com/office/drawing/2014/main" id="{4CAFE45E-D7AA-4D81-94B8-DB90C37B9E54}"/>
                    </a:ext>
                  </a:extLst>
                </p14:cNvPr>
                <p14:cNvContentPartPr/>
                <p14:nvPr/>
              </p14:nvContentPartPr>
              <p14:xfrm>
                <a:off x="10133027" y="3229627"/>
                <a:ext cx="297720" cy="88560"/>
              </p14:xfrm>
            </p:contentPart>
          </mc:Choice>
          <mc:Fallback xmlns="">
            <p:pic>
              <p:nvPicPr>
                <p:cNvPr id="150" name="Freihand 149">
                  <a:extLst>
                    <a:ext uri="{FF2B5EF4-FFF2-40B4-BE49-F238E27FC236}">
                      <a16:creationId xmlns:a16="http://schemas.microsoft.com/office/drawing/2014/main" id="{4CAFE45E-D7AA-4D81-94B8-DB90C37B9E54}"/>
                    </a:ext>
                  </a:extLst>
                </p:cNvPr>
                <p:cNvPicPr/>
                <p:nvPr/>
              </p:nvPicPr>
              <p:blipFill>
                <a:blip r:embed="rId238"/>
                <a:stretch>
                  <a:fillRect/>
                </a:stretch>
              </p:blipFill>
              <p:spPr>
                <a:xfrm>
                  <a:off x="10128707" y="3225307"/>
                  <a:ext cx="306360" cy="97200"/>
                </a:xfrm>
                <a:prstGeom prst="rect">
                  <a:avLst/>
                </a:prstGeom>
              </p:spPr>
            </p:pic>
          </mc:Fallback>
        </mc:AlternateContent>
        <mc:AlternateContent xmlns:mc="http://schemas.openxmlformats.org/markup-compatibility/2006" xmlns:p14="http://schemas.microsoft.com/office/powerpoint/2010/main">
          <mc:Choice Requires="p14">
            <p:contentPart p14:bwMode="auto" r:id="rId239">
              <p14:nvContentPartPr>
                <p14:cNvPr id="151" name="Freihand 150">
                  <a:extLst>
                    <a:ext uri="{FF2B5EF4-FFF2-40B4-BE49-F238E27FC236}">
                      <a16:creationId xmlns:a16="http://schemas.microsoft.com/office/drawing/2014/main" id="{C75376AC-0C61-4097-BD9E-BDD0CDA212C1}"/>
                    </a:ext>
                  </a:extLst>
                </p14:cNvPr>
                <p14:cNvContentPartPr/>
                <p14:nvPr/>
              </p14:nvContentPartPr>
              <p14:xfrm>
                <a:off x="10453067" y="3220267"/>
                <a:ext cx="90720" cy="89280"/>
              </p14:xfrm>
            </p:contentPart>
          </mc:Choice>
          <mc:Fallback xmlns="">
            <p:pic>
              <p:nvPicPr>
                <p:cNvPr id="151" name="Freihand 150">
                  <a:extLst>
                    <a:ext uri="{FF2B5EF4-FFF2-40B4-BE49-F238E27FC236}">
                      <a16:creationId xmlns:a16="http://schemas.microsoft.com/office/drawing/2014/main" id="{C75376AC-0C61-4097-BD9E-BDD0CDA212C1}"/>
                    </a:ext>
                  </a:extLst>
                </p:cNvPr>
                <p:cNvPicPr/>
                <p:nvPr/>
              </p:nvPicPr>
              <p:blipFill>
                <a:blip r:embed="rId240"/>
                <a:stretch>
                  <a:fillRect/>
                </a:stretch>
              </p:blipFill>
              <p:spPr>
                <a:xfrm>
                  <a:off x="10448747" y="3215947"/>
                  <a:ext cx="99360" cy="97920"/>
                </a:xfrm>
                <a:prstGeom prst="rect">
                  <a:avLst/>
                </a:prstGeom>
              </p:spPr>
            </p:pic>
          </mc:Fallback>
        </mc:AlternateContent>
        <mc:AlternateContent xmlns:mc="http://schemas.openxmlformats.org/markup-compatibility/2006" xmlns:p14="http://schemas.microsoft.com/office/powerpoint/2010/main">
          <mc:Choice Requires="p14">
            <p:contentPart p14:bwMode="auto" r:id="rId241">
              <p14:nvContentPartPr>
                <p14:cNvPr id="152" name="Freihand 151">
                  <a:extLst>
                    <a:ext uri="{FF2B5EF4-FFF2-40B4-BE49-F238E27FC236}">
                      <a16:creationId xmlns:a16="http://schemas.microsoft.com/office/drawing/2014/main" id="{6759F44D-541F-4496-B376-767ED10D47FA}"/>
                    </a:ext>
                  </a:extLst>
                </p14:cNvPr>
                <p14:cNvContentPartPr/>
                <p14:nvPr/>
              </p14:nvContentPartPr>
              <p14:xfrm>
                <a:off x="10575827" y="3191827"/>
                <a:ext cx="118080" cy="111960"/>
              </p14:xfrm>
            </p:contentPart>
          </mc:Choice>
          <mc:Fallback xmlns="">
            <p:pic>
              <p:nvPicPr>
                <p:cNvPr id="152" name="Freihand 151">
                  <a:extLst>
                    <a:ext uri="{FF2B5EF4-FFF2-40B4-BE49-F238E27FC236}">
                      <a16:creationId xmlns:a16="http://schemas.microsoft.com/office/drawing/2014/main" id="{6759F44D-541F-4496-B376-767ED10D47FA}"/>
                    </a:ext>
                  </a:extLst>
                </p:cNvPr>
                <p:cNvPicPr/>
                <p:nvPr/>
              </p:nvPicPr>
              <p:blipFill>
                <a:blip r:embed="rId242"/>
                <a:stretch>
                  <a:fillRect/>
                </a:stretch>
              </p:blipFill>
              <p:spPr>
                <a:xfrm>
                  <a:off x="10571507" y="3187507"/>
                  <a:ext cx="12672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243">
              <p14:nvContentPartPr>
                <p14:cNvPr id="153" name="Freihand 152">
                  <a:extLst>
                    <a:ext uri="{FF2B5EF4-FFF2-40B4-BE49-F238E27FC236}">
                      <a16:creationId xmlns:a16="http://schemas.microsoft.com/office/drawing/2014/main" id="{236E06EE-7E10-4EEB-9B72-F3EA7019FC9F}"/>
                    </a:ext>
                  </a:extLst>
                </p14:cNvPr>
                <p14:cNvContentPartPr/>
                <p14:nvPr/>
              </p14:nvContentPartPr>
              <p14:xfrm>
                <a:off x="10842227" y="3212707"/>
                <a:ext cx="150480" cy="99360"/>
              </p14:xfrm>
            </p:contentPart>
          </mc:Choice>
          <mc:Fallback xmlns="">
            <p:pic>
              <p:nvPicPr>
                <p:cNvPr id="153" name="Freihand 152">
                  <a:extLst>
                    <a:ext uri="{FF2B5EF4-FFF2-40B4-BE49-F238E27FC236}">
                      <a16:creationId xmlns:a16="http://schemas.microsoft.com/office/drawing/2014/main" id="{236E06EE-7E10-4EEB-9B72-F3EA7019FC9F}"/>
                    </a:ext>
                  </a:extLst>
                </p:cNvPr>
                <p:cNvPicPr/>
                <p:nvPr/>
              </p:nvPicPr>
              <p:blipFill>
                <a:blip r:embed="rId244"/>
                <a:stretch>
                  <a:fillRect/>
                </a:stretch>
              </p:blipFill>
              <p:spPr>
                <a:xfrm>
                  <a:off x="10837907" y="3208387"/>
                  <a:ext cx="159120" cy="108000"/>
                </a:xfrm>
                <a:prstGeom prst="rect">
                  <a:avLst/>
                </a:prstGeom>
              </p:spPr>
            </p:pic>
          </mc:Fallback>
        </mc:AlternateContent>
        <mc:AlternateContent xmlns:mc="http://schemas.openxmlformats.org/markup-compatibility/2006" xmlns:p14="http://schemas.microsoft.com/office/powerpoint/2010/main">
          <mc:Choice Requires="p14">
            <p:contentPart p14:bwMode="auto" r:id="rId245">
              <p14:nvContentPartPr>
                <p14:cNvPr id="154" name="Freihand 153">
                  <a:extLst>
                    <a:ext uri="{FF2B5EF4-FFF2-40B4-BE49-F238E27FC236}">
                      <a16:creationId xmlns:a16="http://schemas.microsoft.com/office/drawing/2014/main" id="{BCDF3D0D-589D-4E88-B1A2-EF5070531314}"/>
                    </a:ext>
                  </a:extLst>
                </p14:cNvPr>
                <p14:cNvContentPartPr/>
                <p14:nvPr/>
              </p14:nvContentPartPr>
              <p14:xfrm>
                <a:off x="10971107" y="3086707"/>
                <a:ext cx="219240" cy="209160"/>
              </p14:xfrm>
            </p:contentPart>
          </mc:Choice>
          <mc:Fallback xmlns="">
            <p:pic>
              <p:nvPicPr>
                <p:cNvPr id="154" name="Freihand 153">
                  <a:extLst>
                    <a:ext uri="{FF2B5EF4-FFF2-40B4-BE49-F238E27FC236}">
                      <a16:creationId xmlns:a16="http://schemas.microsoft.com/office/drawing/2014/main" id="{BCDF3D0D-589D-4E88-B1A2-EF5070531314}"/>
                    </a:ext>
                  </a:extLst>
                </p:cNvPr>
                <p:cNvPicPr/>
                <p:nvPr/>
              </p:nvPicPr>
              <p:blipFill>
                <a:blip r:embed="rId246"/>
                <a:stretch>
                  <a:fillRect/>
                </a:stretch>
              </p:blipFill>
              <p:spPr>
                <a:xfrm>
                  <a:off x="10966787" y="3082387"/>
                  <a:ext cx="227880" cy="217800"/>
                </a:xfrm>
                <a:prstGeom prst="rect">
                  <a:avLst/>
                </a:prstGeom>
              </p:spPr>
            </p:pic>
          </mc:Fallback>
        </mc:AlternateContent>
        <mc:AlternateContent xmlns:mc="http://schemas.openxmlformats.org/markup-compatibility/2006" xmlns:p14="http://schemas.microsoft.com/office/powerpoint/2010/main">
          <mc:Choice Requires="p14">
            <p:contentPart p14:bwMode="auto" r:id="rId247">
              <p14:nvContentPartPr>
                <p14:cNvPr id="155" name="Freihand 154">
                  <a:extLst>
                    <a:ext uri="{FF2B5EF4-FFF2-40B4-BE49-F238E27FC236}">
                      <a16:creationId xmlns:a16="http://schemas.microsoft.com/office/drawing/2014/main" id="{D58E1966-C2A9-4E91-8EF5-1323D7D1F8B4}"/>
                    </a:ext>
                  </a:extLst>
                </p14:cNvPr>
                <p14:cNvContentPartPr/>
                <p14:nvPr/>
              </p14:nvContentPartPr>
              <p14:xfrm>
                <a:off x="11201867" y="3082027"/>
                <a:ext cx="31680" cy="62280"/>
              </p14:xfrm>
            </p:contentPart>
          </mc:Choice>
          <mc:Fallback xmlns="">
            <p:pic>
              <p:nvPicPr>
                <p:cNvPr id="155" name="Freihand 154">
                  <a:extLst>
                    <a:ext uri="{FF2B5EF4-FFF2-40B4-BE49-F238E27FC236}">
                      <a16:creationId xmlns:a16="http://schemas.microsoft.com/office/drawing/2014/main" id="{D58E1966-C2A9-4E91-8EF5-1323D7D1F8B4}"/>
                    </a:ext>
                  </a:extLst>
                </p:cNvPr>
                <p:cNvPicPr/>
                <p:nvPr/>
              </p:nvPicPr>
              <p:blipFill>
                <a:blip r:embed="rId248"/>
                <a:stretch>
                  <a:fillRect/>
                </a:stretch>
              </p:blipFill>
              <p:spPr>
                <a:xfrm>
                  <a:off x="11197547" y="3077707"/>
                  <a:ext cx="4032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249">
              <p14:nvContentPartPr>
                <p14:cNvPr id="156" name="Freihand 155">
                  <a:extLst>
                    <a:ext uri="{FF2B5EF4-FFF2-40B4-BE49-F238E27FC236}">
                      <a16:creationId xmlns:a16="http://schemas.microsoft.com/office/drawing/2014/main" id="{C397CB87-1173-4988-BF3B-15E1B1CFEE58}"/>
                    </a:ext>
                  </a:extLst>
                </p14:cNvPr>
                <p14:cNvContentPartPr/>
                <p14:nvPr/>
              </p14:nvContentPartPr>
              <p14:xfrm>
                <a:off x="11198267" y="3149347"/>
                <a:ext cx="136440" cy="242280"/>
              </p14:xfrm>
            </p:contentPart>
          </mc:Choice>
          <mc:Fallback xmlns="">
            <p:pic>
              <p:nvPicPr>
                <p:cNvPr id="156" name="Freihand 155">
                  <a:extLst>
                    <a:ext uri="{FF2B5EF4-FFF2-40B4-BE49-F238E27FC236}">
                      <a16:creationId xmlns:a16="http://schemas.microsoft.com/office/drawing/2014/main" id="{C397CB87-1173-4988-BF3B-15E1B1CFEE58}"/>
                    </a:ext>
                  </a:extLst>
                </p:cNvPr>
                <p:cNvPicPr/>
                <p:nvPr/>
              </p:nvPicPr>
              <p:blipFill>
                <a:blip r:embed="rId250"/>
                <a:stretch>
                  <a:fillRect/>
                </a:stretch>
              </p:blipFill>
              <p:spPr>
                <a:xfrm>
                  <a:off x="11193947" y="3145027"/>
                  <a:ext cx="145080" cy="250920"/>
                </a:xfrm>
                <a:prstGeom prst="rect">
                  <a:avLst/>
                </a:prstGeom>
              </p:spPr>
            </p:pic>
          </mc:Fallback>
        </mc:AlternateContent>
        <mc:AlternateContent xmlns:mc="http://schemas.openxmlformats.org/markup-compatibility/2006" xmlns:p14="http://schemas.microsoft.com/office/powerpoint/2010/main">
          <mc:Choice Requires="p14">
            <p:contentPart p14:bwMode="auto" r:id="rId251">
              <p14:nvContentPartPr>
                <p14:cNvPr id="157" name="Freihand 156">
                  <a:extLst>
                    <a:ext uri="{FF2B5EF4-FFF2-40B4-BE49-F238E27FC236}">
                      <a16:creationId xmlns:a16="http://schemas.microsoft.com/office/drawing/2014/main" id="{72B13768-5187-4741-AADE-DD1A31A32134}"/>
                    </a:ext>
                  </a:extLst>
                </p14:cNvPr>
                <p14:cNvContentPartPr/>
                <p14:nvPr/>
              </p14:nvContentPartPr>
              <p14:xfrm>
                <a:off x="11360627" y="3152227"/>
                <a:ext cx="127440" cy="130320"/>
              </p14:xfrm>
            </p:contentPart>
          </mc:Choice>
          <mc:Fallback xmlns="">
            <p:pic>
              <p:nvPicPr>
                <p:cNvPr id="157" name="Freihand 156">
                  <a:extLst>
                    <a:ext uri="{FF2B5EF4-FFF2-40B4-BE49-F238E27FC236}">
                      <a16:creationId xmlns:a16="http://schemas.microsoft.com/office/drawing/2014/main" id="{72B13768-5187-4741-AADE-DD1A31A32134}"/>
                    </a:ext>
                  </a:extLst>
                </p:cNvPr>
                <p:cNvPicPr/>
                <p:nvPr/>
              </p:nvPicPr>
              <p:blipFill>
                <a:blip r:embed="rId252"/>
                <a:stretch>
                  <a:fillRect/>
                </a:stretch>
              </p:blipFill>
              <p:spPr>
                <a:xfrm>
                  <a:off x="11356307" y="3147907"/>
                  <a:ext cx="136080" cy="138960"/>
                </a:xfrm>
                <a:prstGeom prst="rect">
                  <a:avLst/>
                </a:prstGeom>
              </p:spPr>
            </p:pic>
          </mc:Fallback>
        </mc:AlternateContent>
        <mc:AlternateContent xmlns:mc="http://schemas.openxmlformats.org/markup-compatibility/2006" xmlns:p14="http://schemas.microsoft.com/office/powerpoint/2010/main">
          <mc:Choice Requires="p14">
            <p:contentPart p14:bwMode="auto" r:id="rId253">
              <p14:nvContentPartPr>
                <p14:cNvPr id="159" name="Freihand 158">
                  <a:extLst>
                    <a:ext uri="{FF2B5EF4-FFF2-40B4-BE49-F238E27FC236}">
                      <a16:creationId xmlns:a16="http://schemas.microsoft.com/office/drawing/2014/main" id="{ECC7BAC9-31C1-4D48-9E41-F18174C3D8FA}"/>
                    </a:ext>
                  </a:extLst>
                </p14:cNvPr>
                <p14:cNvContentPartPr/>
                <p14:nvPr/>
              </p14:nvContentPartPr>
              <p14:xfrm>
                <a:off x="8986427" y="3642907"/>
                <a:ext cx="223560" cy="102960"/>
              </p14:xfrm>
            </p:contentPart>
          </mc:Choice>
          <mc:Fallback xmlns="">
            <p:pic>
              <p:nvPicPr>
                <p:cNvPr id="159" name="Freihand 158">
                  <a:extLst>
                    <a:ext uri="{FF2B5EF4-FFF2-40B4-BE49-F238E27FC236}">
                      <a16:creationId xmlns:a16="http://schemas.microsoft.com/office/drawing/2014/main" id="{ECC7BAC9-31C1-4D48-9E41-F18174C3D8FA}"/>
                    </a:ext>
                  </a:extLst>
                </p:cNvPr>
                <p:cNvPicPr/>
                <p:nvPr/>
              </p:nvPicPr>
              <p:blipFill>
                <a:blip r:embed="rId254"/>
                <a:stretch>
                  <a:fillRect/>
                </a:stretch>
              </p:blipFill>
              <p:spPr>
                <a:xfrm>
                  <a:off x="8982107" y="3638587"/>
                  <a:ext cx="23220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255">
              <p14:nvContentPartPr>
                <p14:cNvPr id="160" name="Freihand 159">
                  <a:extLst>
                    <a:ext uri="{FF2B5EF4-FFF2-40B4-BE49-F238E27FC236}">
                      <a16:creationId xmlns:a16="http://schemas.microsoft.com/office/drawing/2014/main" id="{2FD10B15-2BA2-49F2-B272-7AF6DD5627A0}"/>
                    </a:ext>
                  </a:extLst>
                </p14:cNvPr>
                <p14:cNvContentPartPr/>
                <p14:nvPr/>
              </p14:nvContentPartPr>
              <p14:xfrm>
                <a:off x="9211067" y="3538507"/>
                <a:ext cx="35640" cy="51840"/>
              </p14:xfrm>
            </p:contentPart>
          </mc:Choice>
          <mc:Fallback xmlns="">
            <p:pic>
              <p:nvPicPr>
                <p:cNvPr id="160" name="Freihand 159">
                  <a:extLst>
                    <a:ext uri="{FF2B5EF4-FFF2-40B4-BE49-F238E27FC236}">
                      <a16:creationId xmlns:a16="http://schemas.microsoft.com/office/drawing/2014/main" id="{2FD10B15-2BA2-49F2-B272-7AF6DD5627A0}"/>
                    </a:ext>
                  </a:extLst>
                </p:cNvPr>
                <p:cNvPicPr/>
                <p:nvPr/>
              </p:nvPicPr>
              <p:blipFill>
                <a:blip r:embed="rId256"/>
                <a:stretch>
                  <a:fillRect/>
                </a:stretch>
              </p:blipFill>
              <p:spPr>
                <a:xfrm>
                  <a:off x="9206747" y="3534187"/>
                  <a:ext cx="44280" cy="60480"/>
                </a:xfrm>
                <a:prstGeom prst="rect">
                  <a:avLst/>
                </a:prstGeom>
              </p:spPr>
            </p:pic>
          </mc:Fallback>
        </mc:AlternateContent>
        <mc:AlternateContent xmlns:mc="http://schemas.openxmlformats.org/markup-compatibility/2006" xmlns:p14="http://schemas.microsoft.com/office/powerpoint/2010/main">
          <mc:Choice Requires="p14">
            <p:contentPart p14:bwMode="auto" r:id="rId257">
              <p14:nvContentPartPr>
                <p14:cNvPr id="161" name="Freihand 160">
                  <a:extLst>
                    <a:ext uri="{FF2B5EF4-FFF2-40B4-BE49-F238E27FC236}">
                      <a16:creationId xmlns:a16="http://schemas.microsoft.com/office/drawing/2014/main" id="{765750CA-13BC-4346-84C0-BC142026EE79}"/>
                    </a:ext>
                  </a:extLst>
                </p14:cNvPr>
                <p14:cNvContentPartPr/>
                <p14:nvPr/>
              </p14:nvContentPartPr>
              <p14:xfrm>
                <a:off x="9382427" y="3515827"/>
                <a:ext cx="191880" cy="193320"/>
              </p14:xfrm>
            </p:contentPart>
          </mc:Choice>
          <mc:Fallback xmlns="">
            <p:pic>
              <p:nvPicPr>
                <p:cNvPr id="161" name="Freihand 160">
                  <a:extLst>
                    <a:ext uri="{FF2B5EF4-FFF2-40B4-BE49-F238E27FC236}">
                      <a16:creationId xmlns:a16="http://schemas.microsoft.com/office/drawing/2014/main" id="{765750CA-13BC-4346-84C0-BC142026EE79}"/>
                    </a:ext>
                  </a:extLst>
                </p:cNvPr>
                <p:cNvPicPr/>
                <p:nvPr/>
              </p:nvPicPr>
              <p:blipFill>
                <a:blip r:embed="rId258"/>
                <a:stretch>
                  <a:fillRect/>
                </a:stretch>
              </p:blipFill>
              <p:spPr>
                <a:xfrm>
                  <a:off x="9378107" y="3511507"/>
                  <a:ext cx="2005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59">
              <p14:nvContentPartPr>
                <p14:cNvPr id="162" name="Freihand 161">
                  <a:extLst>
                    <a:ext uri="{FF2B5EF4-FFF2-40B4-BE49-F238E27FC236}">
                      <a16:creationId xmlns:a16="http://schemas.microsoft.com/office/drawing/2014/main" id="{78575EDA-E95D-4C4E-9E63-3D82A76A5598}"/>
                    </a:ext>
                  </a:extLst>
                </p14:cNvPr>
                <p14:cNvContentPartPr/>
                <p14:nvPr/>
              </p14:nvContentPartPr>
              <p14:xfrm>
                <a:off x="9619307" y="3608347"/>
                <a:ext cx="105480" cy="74520"/>
              </p14:xfrm>
            </p:contentPart>
          </mc:Choice>
          <mc:Fallback xmlns="">
            <p:pic>
              <p:nvPicPr>
                <p:cNvPr id="162" name="Freihand 161">
                  <a:extLst>
                    <a:ext uri="{FF2B5EF4-FFF2-40B4-BE49-F238E27FC236}">
                      <a16:creationId xmlns:a16="http://schemas.microsoft.com/office/drawing/2014/main" id="{78575EDA-E95D-4C4E-9E63-3D82A76A5598}"/>
                    </a:ext>
                  </a:extLst>
                </p:cNvPr>
                <p:cNvPicPr/>
                <p:nvPr/>
              </p:nvPicPr>
              <p:blipFill>
                <a:blip r:embed="rId260"/>
                <a:stretch>
                  <a:fillRect/>
                </a:stretch>
              </p:blipFill>
              <p:spPr>
                <a:xfrm>
                  <a:off x="9614987" y="3604027"/>
                  <a:ext cx="114120" cy="83160"/>
                </a:xfrm>
                <a:prstGeom prst="rect">
                  <a:avLst/>
                </a:prstGeom>
              </p:spPr>
            </p:pic>
          </mc:Fallback>
        </mc:AlternateContent>
        <mc:AlternateContent xmlns:mc="http://schemas.openxmlformats.org/markup-compatibility/2006" xmlns:p14="http://schemas.microsoft.com/office/powerpoint/2010/main">
          <mc:Choice Requires="p14">
            <p:contentPart p14:bwMode="auto" r:id="rId261">
              <p14:nvContentPartPr>
                <p14:cNvPr id="163" name="Freihand 162">
                  <a:extLst>
                    <a:ext uri="{FF2B5EF4-FFF2-40B4-BE49-F238E27FC236}">
                      <a16:creationId xmlns:a16="http://schemas.microsoft.com/office/drawing/2014/main" id="{C3DD5773-4619-42B5-998C-8787E3D8CBAD}"/>
                    </a:ext>
                  </a:extLst>
                </p14:cNvPr>
                <p14:cNvContentPartPr/>
                <p14:nvPr/>
              </p14:nvContentPartPr>
              <p14:xfrm>
                <a:off x="9925307" y="3596107"/>
                <a:ext cx="224640" cy="124200"/>
              </p14:xfrm>
            </p:contentPart>
          </mc:Choice>
          <mc:Fallback xmlns="">
            <p:pic>
              <p:nvPicPr>
                <p:cNvPr id="163" name="Freihand 162">
                  <a:extLst>
                    <a:ext uri="{FF2B5EF4-FFF2-40B4-BE49-F238E27FC236}">
                      <a16:creationId xmlns:a16="http://schemas.microsoft.com/office/drawing/2014/main" id="{C3DD5773-4619-42B5-998C-8787E3D8CBAD}"/>
                    </a:ext>
                  </a:extLst>
                </p:cNvPr>
                <p:cNvPicPr/>
                <p:nvPr/>
              </p:nvPicPr>
              <p:blipFill>
                <a:blip r:embed="rId262"/>
                <a:stretch>
                  <a:fillRect/>
                </a:stretch>
              </p:blipFill>
              <p:spPr>
                <a:xfrm>
                  <a:off x="9920987" y="3591787"/>
                  <a:ext cx="233280" cy="132840"/>
                </a:xfrm>
                <a:prstGeom prst="rect">
                  <a:avLst/>
                </a:prstGeom>
              </p:spPr>
            </p:pic>
          </mc:Fallback>
        </mc:AlternateContent>
        <mc:AlternateContent xmlns:mc="http://schemas.openxmlformats.org/markup-compatibility/2006" xmlns:p14="http://schemas.microsoft.com/office/powerpoint/2010/main">
          <mc:Choice Requires="p14">
            <p:contentPart p14:bwMode="auto" r:id="rId263">
              <p14:nvContentPartPr>
                <p14:cNvPr id="164" name="Freihand 163">
                  <a:extLst>
                    <a:ext uri="{FF2B5EF4-FFF2-40B4-BE49-F238E27FC236}">
                      <a16:creationId xmlns:a16="http://schemas.microsoft.com/office/drawing/2014/main" id="{FDDB8E2B-3160-49B5-8704-0BD6A8641C9D}"/>
                    </a:ext>
                  </a:extLst>
                </p14:cNvPr>
                <p14:cNvContentPartPr/>
                <p14:nvPr/>
              </p14:nvContentPartPr>
              <p14:xfrm>
                <a:off x="10165787" y="3596107"/>
                <a:ext cx="176040" cy="84600"/>
              </p14:xfrm>
            </p:contentPart>
          </mc:Choice>
          <mc:Fallback xmlns="">
            <p:pic>
              <p:nvPicPr>
                <p:cNvPr id="164" name="Freihand 163">
                  <a:extLst>
                    <a:ext uri="{FF2B5EF4-FFF2-40B4-BE49-F238E27FC236}">
                      <a16:creationId xmlns:a16="http://schemas.microsoft.com/office/drawing/2014/main" id="{FDDB8E2B-3160-49B5-8704-0BD6A8641C9D}"/>
                    </a:ext>
                  </a:extLst>
                </p:cNvPr>
                <p:cNvPicPr/>
                <p:nvPr/>
              </p:nvPicPr>
              <p:blipFill>
                <a:blip r:embed="rId264"/>
                <a:stretch>
                  <a:fillRect/>
                </a:stretch>
              </p:blipFill>
              <p:spPr>
                <a:xfrm>
                  <a:off x="10161467" y="3591787"/>
                  <a:ext cx="18468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265">
              <p14:nvContentPartPr>
                <p14:cNvPr id="165" name="Freihand 164">
                  <a:extLst>
                    <a:ext uri="{FF2B5EF4-FFF2-40B4-BE49-F238E27FC236}">
                      <a16:creationId xmlns:a16="http://schemas.microsoft.com/office/drawing/2014/main" id="{8ACBC0B9-0D85-45F0-9B1D-12E0E48D80D8}"/>
                    </a:ext>
                  </a:extLst>
                </p14:cNvPr>
                <p14:cNvContentPartPr/>
                <p14:nvPr/>
              </p14:nvContentPartPr>
              <p14:xfrm>
                <a:off x="10360907" y="3457147"/>
                <a:ext cx="28080" cy="203400"/>
              </p14:xfrm>
            </p:contentPart>
          </mc:Choice>
          <mc:Fallback xmlns="">
            <p:pic>
              <p:nvPicPr>
                <p:cNvPr id="165" name="Freihand 164">
                  <a:extLst>
                    <a:ext uri="{FF2B5EF4-FFF2-40B4-BE49-F238E27FC236}">
                      <a16:creationId xmlns:a16="http://schemas.microsoft.com/office/drawing/2014/main" id="{8ACBC0B9-0D85-45F0-9B1D-12E0E48D80D8}"/>
                    </a:ext>
                  </a:extLst>
                </p:cNvPr>
                <p:cNvPicPr/>
                <p:nvPr/>
              </p:nvPicPr>
              <p:blipFill>
                <a:blip r:embed="rId266"/>
                <a:stretch>
                  <a:fillRect/>
                </a:stretch>
              </p:blipFill>
              <p:spPr>
                <a:xfrm>
                  <a:off x="10356587" y="3452827"/>
                  <a:ext cx="36720" cy="212040"/>
                </a:xfrm>
                <a:prstGeom prst="rect">
                  <a:avLst/>
                </a:prstGeom>
              </p:spPr>
            </p:pic>
          </mc:Fallback>
        </mc:AlternateContent>
        <mc:AlternateContent xmlns:mc="http://schemas.openxmlformats.org/markup-compatibility/2006" xmlns:p14="http://schemas.microsoft.com/office/powerpoint/2010/main">
          <mc:Choice Requires="p14">
            <p:contentPart p14:bwMode="auto" r:id="rId267">
              <p14:nvContentPartPr>
                <p14:cNvPr id="166" name="Freihand 165">
                  <a:extLst>
                    <a:ext uri="{FF2B5EF4-FFF2-40B4-BE49-F238E27FC236}">
                      <a16:creationId xmlns:a16="http://schemas.microsoft.com/office/drawing/2014/main" id="{6193E166-CE93-42DE-8E48-705842EA4995}"/>
                    </a:ext>
                  </a:extLst>
                </p14:cNvPr>
                <p14:cNvContentPartPr/>
                <p14:nvPr/>
              </p14:nvContentPartPr>
              <p14:xfrm>
                <a:off x="10387907" y="3477667"/>
                <a:ext cx="229680" cy="189360"/>
              </p14:xfrm>
            </p:contentPart>
          </mc:Choice>
          <mc:Fallback xmlns="">
            <p:pic>
              <p:nvPicPr>
                <p:cNvPr id="166" name="Freihand 165">
                  <a:extLst>
                    <a:ext uri="{FF2B5EF4-FFF2-40B4-BE49-F238E27FC236}">
                      <a16:creationId xmlns:a16="http://schemas.microsoft.com/office/drawing/2014/main" id="{6193E166-CE93-42DE-8E48-705842EA4995}"/>
                    </a:ext>
                  </a:extLst>
                </p:cNvPr>
                <p:cNvPicPr/>
                <p:nvPr/>
              </p:nvPicPr>
              <p:blipFill>
                <a:blip r:embed="rId268"/>
                <a:stretch>
                  <a:fillRect/>
                </a:stretch>
              </p:blipFill>
              <p:spPr>
                <a:xfrm>
                  <a:off x="10383587" y="3473347"/>
                  <a:ext cx="238320" cy="19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9">
            <p14:nvContentPartPr>
              <p14:cNvPr id="168" name="Freihand 167">
                <a:extLst>
                  <a:ext uri="{FF2B5EF4-FFF2-40B4-BE49-F238E27FC236}">
                    <a16:creationId xmlns:a16="http://schemas.microsoft.com/office/drawing/2014/main" id="{26174440-95DE-4E91-A39C-13AFF1B6EA77}"/>
                  </a:ext>
                </a:extLst>
              </p14:cNvPr>
              <p14:cNvContentPartPr/>
              <p14:nvPr/>
            </p14:nvContentPartPr>
            <p14:xfrm>
              <a:off x="2440187" y="1954147"/>
              <a:ext cx="1120320" cy="227520"/>
            </p14:xfrm>
          </p:contentPart>
        </mc:Choice>
        <mc:Fallback xmlns="">
          <p:pic>
            <p:nvPicPr>
              <p:cNvPr id="168" name="Freihand 167">
                <a:extLst>
                  <a:ext uri="{FF2B5EF4-FFF2-40B4-BE49-F238E27FC236}">
                    <a16:creationId xmlns:a16="http://schemas.microsoft.com/office/drawing/2014/main" id="{26174440-95DE-4E91-A39C-13AFF1B6EA77}"/>
                  </a:ext>
                </a:extLst>
              </p:cNvPr>
              <p:cNvPicPr/>
              <p:nvPr/>
            </p:nvPicPr>
            <p:blipFill>
              <a:blip r:embed="rId270"/>
              <a:stretch>
                <a:fillRect/>
              </a:stretch>
            </p:blipFill>
            <p:spPr>
              <a:xfrm>
                <a:off x="2435867" y="1949827"/>
                <a:ext cx="112896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271">
            <p14:nvContentPartPr>
              <p14:cNvPr id="169" name="Freihand 168">
                <a:extLst>
                  <a:ext uri="{FF2B5EF4-FFF2-40B4-BE49-F238E27FC236}">
                    <a16:creationId xmlns:a16="http://schemas.microsoft.com/office/drawing/2014/main" id="{580282CF-01BF-4B9A-B45A-2C0336619444}"/>
                  </a:ext>
                </a:extLst>
              </p14:cNvPr>
              <p14:cNvContentPartPr/>
              <p14:nvPr/>
            </p14:nvContentPartPr>
            <p14:xfrm>
              <a:off x="2508587" y="2383267"/>
              <a:ext cx="760320" cy="201600"/>
            </p14:xfrm>
          </p:contentPart>
        </mc:Choice>
        <mc:Fallback xmlns="">
          <p:pic>
            <p:nvPicPr>
              <p:cNvPr id="169" name="Freihand 168">
                <a:extLst>
                  <a:ext uri="{FF2B5EF4-FFF2-40B4-BE49-F238E27FC236}">
                    <a16:creationId xmlns:a16="http://schemas.microsoft.com/office/drawing/2014/main" id="{580282CF-01BF-4B9A-B45A-2C0336619444}"/>
                  </a:ext>
                </a:extLst>
              </p:cNvPr>
              <p:cNvPicPr/>
              <p:nvPr/>
            </p:nvPicPr>
            <p:blipFill>
              <a:blip r:embed="rId272"/>
              <a:stretch>
                <a:fillRect/>
              </a:stretch>
            </p:blipFill>
            <p:spPr>
              <a:xfrm>
                <a:off x="2504267" y="2378947"/>
                <a:ext cx="768960" cy="210240"/>
              </a:xfrm>
              <a:prstGeom prst="rect">
                <a:avLst/>
              </a:prstGeom>
            </p:spPr>
          </p:pic>
        </mc:Fallback>
      </mc:AlternateContent>
      <p:grpSp>
        <p:nvGrpSpPr>
          <p:cNvPr id="212" name="Gruppieren 211">
            <a:extLst>
              <a:ext uri="{FF2B5EF4-FFF2-40B4-BE49-F238E27FC236}">
                <a16:creationId xmlns:a16="http://schemas.microsoft.com/office/drawing/2014/main" id="{A1FDD553-932A-4514-8DD8-2E1E6554C7DD}"/>
              </a:ext>
            </a:extLst>
          </p:cNvPr>
          <p:cNvGrpSpPr/>
          <p:nvPr/>
        </p:nvGrpSpPr>
        <p:grpSpPr>
          <a:xfrm>
            <a:off x="210707" y="1359427"/>
            <a:ext cx="3584160" cy="1416240"/>
            <a:chOff x="210707" y="1359427"/>
            <a:chExt cx="3584160" cy="1416240"/>
          </a:xfrm>
        </p:grpSpPr>
        <mc:AlternateContent xmlns:mc="http://schemas.openxmlformats.org/markup-compatibility/2006" xmlns:p14="http://schemas.microsoft.com/office/powerpoint/2010/main">
          <mc:Choice Requires="p14">
            <p:contentPart p14:bwMode="auto" r:id="rId273">
              <p14:nvContentPartPr>
                <p14:cNvPr id="10" name="Freihand 9">
                  <a:extLst>
                    <a:ext uri="{FF2B5EF4-FFF2-40B4-BE49-F238E27FC236}">
                      <a16:creationId xmlns:a16="http://schemas.microsoft.com/office/drawing/2014/main" id="{55FF4323-E553-4C2E-82F0-C89029B89172}"/>
                    </a:ext>
                  </a:extLst>
                </p14:cNvPr>
                <p14:cNvContentPartPr/>
                <p14:nvPr/>
              </p14:nvContentPartPr>
              <p14:xfrm>
                <a:off x="2645387" y="1551307"/>
                <a:ext cx="263880" cy="24120"/>
              </p14:xfrm>
            </p:contentPart>
          </mc:Choice>
          <mc:Fallback xmlns="">
            <p:pic>
              <p:nvPicPr>
                <p:cNvPr id="10" name="Freihand 9">
                  <a:extLst>
                    <a:ext uri="{FF2B5EF4-FFF2-40B4-BE49-F238E27FC236}">
                      <a16:creationId xmlns:a16="http://schemas.microsoft.com/office/drawing/2014/main" id="{55FF4323-E553-4C2E-82F0-C89029B89172}"/>
                    </a:ext>
                  </a:extLst>
                </p:cNvPr>
                <p:cNvPicPr/>
                <p:nvPr/>
              </p:nvPicPr>
              <p:blipFill>
                <a:blip r:embed="rId274"/>
                <a:stretch>
                  <a:fillRect/>
                </a:stretch>
              </p:blipFill>
              <p:spPr>
                <a:xfrm>
                  <a:off x="2641067" y="1546987"/>
                  <a:ext cx="27252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275">
              <p14:nvContentPartPr>
                <p14:cNvPr id="11" name="Freihand 10">
                  <a:extLst>
                    <a:ext uri="{FF2B5EF4-FFF2-40B4-BE49-F238E27FC236}">
                      <a16:creationId xmlns:a16="http://schemas.microsoft.com/office/drawing/2014/main" id="{2645D734-DFEA-45C8-816C-6722A69F377D}"/>
                    </a:ext>
                  </a:extLst>
                </p14:cNvPr>
                <p14:cNvContentPartPr/>
                <p14:nvPr/>
              </p14:nvContentPartPr>
              <p14:xfrm>
                <a:off x="2661587" y="1740667"/>
                <a:ext cx="236880" cy="45000"/>
              </p14:xfrm>
            </p:contentPart>
          </mc:Choice>
          <mc:Fallback xmlns="">
            <p:pic>
              <p:nvPicPr>
                <p:cNvPr id="11" name="Freihand 10">
                  <a:extLst>
                    <a:ext uri="{FF2B5EF4-FFF2-40B4-BE49-F238E27FC236}">
                      <a16:creationId xmlns:a16="http://schemas.microsoft.com/office/drawing/2014/main" id="{2645D734-DFEA-45C8-816C-6722A69F377D}"/>
                    </a:ext>
                  </a:extLst>
                </p:cNvPr>
                <p:cNvPicPr/>
                <p:nvPr/>
              </p:nvPicPr>
              <p:blipFill>
                <a:blip r:embed="rId276"/>
                <a:stretch>
                  <a:fillRect/>
                </a:stretch>
              </p:blipFill>
              <p:spPr>
                <a:xfrm>
                  <a:off x="2657267" y="1736347"/>
                  <a:ext cx="245520" cy="53640"/>
                </a:xfrm>
                <a:prstGeom prst="rect">
                  <a:avLst/>
                </a:prstGeom>
              </p:spPr>
            </p:pic>
          </mc:Fallback>
        </mc:AlternateContent>
        <mc:AlternateContent xmlns:mc="http://schemas.openxmlformats.org/markup-compatibility/2006" xmlns:p14="http://schemas.microsoft.com/office/powerpoint/2010/main">
          <mc:Choice Requires="p14">
            <p:contentPart p14:bwMode="auto" r:id="rId277">
              <p14:nvContentPartPr>
                <p14:cNvPr id="12" name="Freihand 11">
                  <a:extLst>
                    <a:ext uri="{FF2B5EF4-FFF2-40B4-BE49-F238E27FC236}">
                      <a16:creationId xmlns:a16="http://schemas.microsoft.com/office/drawing/2014/main" id="{2F319F60-66A1-4697-8A59-14E27DF0F076}"/>
                    </a:ext>
                  </a:extLst>
                </p14:cNvPr>
                <p14:cNvContentPartPr/>
                <p14:nvPr/>
              </p14:nvContentPartPr>
              <p14:xfrm>
                <a:off x="2653307" y="1955587"/>
                <a:ext cx="199440" cy="13320"/>
              </p14:xfrm>
            </p:contentPart>
          </mc:Choice>
          <mc:Fallback xmlns="">
            <p:pic>
              <p:nvPicPr>
                <p:cNvPr id="12" name="Freihand 11">
                  <a:extLst>
                    <a:ext uri="{FF2B5EF4-FFF2-40B4-BE49-F238E27FC236}">
                      <a16:creationId xmlns:a16="http://schemas.microsoft.com/office/drawing/2014/main" id="{2F319F60-66A1-4697-8A59-14E27DF0F076}"/>
                    </a:ext>
                  </a:extLst>
                </p:cNvPr>
                <p:cNvPicPr/>
                <p:nvPr/>
              </p:nvPicPr>
              <p:blipFill>
                <a:blip r:embed="rId278"/>
                <a:stretch>
                  <a:fillRect/>
                </a:stretch>
              </p:blipFill>
              <p:spPr>
                <a:xfrm>
                  <a:off x="2648987" y="1951267"/>
                  <a:ext cx="20808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279">
              <p14:nvContentPartPr>
                <p14:cNvPr id="49" name="Freihand 48">
                  <a:extLst>
                    <a:ext uri="{FF2B5EF4-FFF2-40B4-BE49-F238E27FC236}">
                      <a16:creationId xmlns:a16="http://schemas.microsoft.com/office/drawing/2014/main" id="{45D48E5F-9EBD-46BA-9640-738A02DA7E83}"/>
                    </a:ext>
                  </a:extLst>
                </p14:cNvPr>
                <p14:cNvContentPartPr/>
                <p14:nvPr/>
              </p14:nvContentPartPr>
              <p14:xfrm>
                <a:off x="2535947" y="1735987"/>
                <a:ext cx="465840" cy="289080"/>
              </p14:xfrm>
            </p:contentPart>
          </mc:Choice>
          <mc:Fallback xmlns="">
            <p:pic>
              <p:nvPicPr>
                <p:cNvPr id="49" name="Freihand 48">
                  <a:extLst>
                    <a:ext uri="{FF2B5EF4-FFF2-40B4-BE49-F238E27FC236}">
                      <a16:creationId xmlns:a16="http://schemas.microsoft.com/office/drawing/2014/main" id="{45D48E5F-9EBD-46BA-9640-738A02DA7E83}"/>
                    </a:ext>
                  </a:extLst>
                </p:cNvPr>
                <p:cNvPicPr/>
                <p:nvPr/>
              </p:nvPicPr>
              <p:blipFill>
                <a:blip r:embed="rId280"/>
                <a:stretch>
                  <a:fillRect/>
                </a:stretch>
              </p:blipFill>
              <p:spPr>
                <a:xfrm>
                  <a:off x="2531627" y="1731667"/>
                  <a:ext cx="474480"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281">
              <p14:nvContentPartPr>
                <p14:cNvPr id="53" name="Freihand 52">
                  <a:extLst>
                    <a:ext uri="{FF2B5EF4-FFF2-40B4-BE49-F238E27FC236}">
                      <a16:creationId xmlns:a16="http://schemas.microsoft.com/office/drawing/2014/main" id="{F6531AAA-2305-4887-AC75-11636E468FB0}"/>
                    </a:ext>
                  </a:extLst>
                </p14:cNvPr>
                <p14:cNvContentPartPr/>
                <p14:nvPr/>
              </p14:nvContentPartPr>
              <p14:xfrm>
                <a:off x="2375747" y="2360227"/>
                <a:ext cx="846360" cy="410400"/>
              </p14:xfrm>
            </p:contentPart>
          </mc:Choice>
          <mc:Fallback xmlns="">
            <p:pic>
              <p:nvPicPr>
                <p:cNvPr id="53" name="Freihand 52">
                  <a:extLst>
                    <a:ext uri="{FF2B5EF4-FFF2-40B4-BE49-F238E27FC236}">
                      <a16:creationId xmlns:a16="http://schemas.microsoft.com/office/drawing/2014/main" id="{F6531AAA-2305-4887-AC75-11636E468FB0}"/>
                    </a:ext>
                  </a:extLst>
                </p:cNvPr>
                <p:cNvPicPr/>
                <p:nvPr/>
              </p:nvPicPr>
              <p:blipFill>
                <a:blip r:embed="rId282"/>
                <a:stretch>
                  <a:fillRect/>
                </a:stretch>
              </p:blipFill>
              <p:spPr>
                <a:xfrm>
                  <a:off x="2371427" y="2355907"/>
                  <a:ext cx="855000" cy="419040"/>
                </a:xfrm>
                <a:prstGeom prst="rect">
                  <a:avLst/>
                </a:prstGeom>
              </p:spPr>
            </p:pic>
          </mc:Fallback>
        </mc:AlternateContent>
        <mc:AlternateContent xmlns:mc="http://schemas.openxmlformats.org/markup-compatibility/2006" xmlns:p14="http://schemas.microsoft.com/office/powerpoint/2010/main">
          <mc:Choice Requires="p14">
            <p:contentPart p14:bwMode="auto" r:id="rId283">
              <p14:nvContentPartPr>
                <p14:cNvPr id="170" name="Freihand 169">
                  <a:extLst>
                    <a:ext uri="{FF2B5EF4-FFF2-40B4-BE49-F238E27FC236}">
                      <a16:creationId xmlns:a16="http://schemas.microsoft.com/office/drawing/2014/main" id="{C21F16CA-D7EA-4875-B729-25CFBA367858}"/>
                    </a:ext>
                  </a:extLst>
                </p14:cNvPr>
                <p14:cNvContentPartPr/>
                <p14:nvPr/>
              </p14:nvContentPartPr>
              <p14:xfrm>
                <a:off x="3397067" y="2040547"/>
                <a:ext cx="34560" cy="8640"/>
              </p14:xfrm>
            </p:contentPart>
          </mc:Choice>
          <mc:Fallback xmlns="">
            <p:pic>
              <p:nvPicPr>
                <p:cNvPr id="170" name="Freihand 169">
                  <a:extLst>
                    <a:ext uri="{FF2B5EF4-FFF2-40B4-BE49-F238E27FC236}">
                      <a16:creationId xmlns:a16="http://schemas.microsoft.com/office/drawing/2014/main" id="{C21F16CA-D7EA-4875-B729-25CFBA367858}"/>
                    </a:ext>
                  </a:extLst>
                </p:cNvPr>
                <p:cNvPicPr/>
                <p:nvPr/>
              </p:nvPicPr>
              <p:blipFill>
                <a:blip r:embed="rId284"/>
                <a:stretch>
                  <a:fillRect/>
                </a:stretch>
              </p:blipFill>
              <p:spPr>
                <a:xfrm>
                  <a:off x="3392747" y="2036227"/>
                  <a:ext cx="43200" cy="17280"/>
                </a:xfrm>
                <a:prstGeom prst="rect">
                  <a:avLst/>
                </a:prstGeom>
              </p:spPr>
            </p:pic>
          </mc:Fallback>
        </mc:AlternateContent>
        <mc:AlternateContent xmlns:mc="http://schemas.openxmlformats.org/markup-compatibility/2006" xmlns:p14="http://schemas.microsoft.com/office/powerpoint/2010/main">
          <mc:Choice Requires="p14">
            <p:contentPart p14:bwMode="auto" r:id="rId285">
              <p14:nvContentPartPr>
                <p14:cNvPr id="171" name="Freihand 170">
                  <a:extLst>
                    <a:ext uri="{FF2B5EF4-FFF2-40B4-BE49-F238E27FC236}">
                      <a16:creationId xmlns:a16="http://schemas.microsoft.com/office/drawing/2014/main" id="{28D1584A-1E34-49D0-A64E-5753751698A4}"/>
                    </a:ext>
                  </a:extLst>
                </p14:cNvPr>
                <p14:cNvContentPartPr/>
                <p14:nvPr/>
              </p14:nvContentPartPr>
              <p14:xfrm>
                <a:off x="2397707" y="1950187"/>
                <a:ext cx="1397160" cy="274320"/>
              </p14:xfrm>
            </p:contentPart>
          </mc:Choice>
          <mc:Fallback xmlns="">
            <p:pic>
              <p:nvPicPr>
                <p:cNvPr id="171" name="Freihand 170">
                  <a:extLst>
                    <a:ext uri="{FF2B5EF4-FFF2-40B4-BE49-F238E27FC236}">
                      <a16:creationId xmlns:a16="http://schemas.microsoft.com/office/drawing/2014/main" id="{28D1584A-1E34-49D0-A64E-5753751698A4}"/>
                    </a:ext>
                  </a:extLst>
                </p:cNvPr>
                <p:cNvPicPr/>
                <p:nvPr/>
              </p:nvPicPr>
              <p:blipFill>
                <a:blip r:embed="rId286"/>
                <a:stretch>
                  <a:fillRect/>
                </a:stretch>
              </p:blipFill>
              <p:spPr>
                <a:xfrm>
                  <a:off x="2393387" y="1945867"/>
                  <a:ext cx="140580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287">
              <p14:nvContentPartPr>
                <p14:cNvPr id="173" name="Freihand 172">
                  <a:extLst>
                    <a:ext uri="{FF2B5EF4-FFF2-40B4-BE49-F238E27FC236}">
                      <a16:creationId xmlns:a16="http://schemas.microsoft.com/office/drawing/2014/main" id="{B4B0BF44-4E6E-4417-92A4-2531580DB86C}"/>
                    </a:ext>
                  </a:extLst>
                </p14:cNvPr>
                <p14:cNvContentPartPr/>
                <p14:nvPr/>
              </p14:nvContentPartPr>
              <p14:xfrm>
                <a:off x="2455307" y="2116867"/>
                <a:ext cx="1061280" cy="239040"/>
              </p14:xfrm>
            </p:contentPart>
          </mc:Choice>
          <mc:Fallback xmlns="">
            <p:pic>
              <p:nvPicPr>
                <p:cNvPr id="173" name="Freihand 172">
                  <a:extLst>
                    <a:ext uri="{FF2B5EF4-FFF2-40B4-BE49-F238E27FC236}">
                      <a16:creationId xmlns:a16="http://schemas.microsoft.com/office/drawing/2014/main" id="{B4B0BF44-4E6E-4417-92A4-2531580DB86C}"/>
                    </a:ext>
                  </a:extLst>
                </p:cNvPr>
                <p:cNvPicPr/>
                <p:nvPr/>
              </p:nvPicPr>
              <p:blipFill>
                <a:blip r:embed="rId288"/>
                <a:stretch>
                  <a:fillRect/>
                </a:stretch>
              </p:blipFill>
              <p:spPr>
                <a:xfrm>
                  <a:off x="2450987" y="2112547"/>
                  <a:ext cx="106992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289">
              <p14:nvContentPartPr>
                <p14:cNvPr id="175" name="Freihand 174">
                  <a:extLst>
                    <a:ext uri="{FF2B5EF4-FFF2-40B4-BE49-F238E27FC236}">
                      <a16:creationId xmlns:a16="http://schemas.microsoft.com/office/drawing/2014/main" id="{B76C5137-8CA3-44A1-AB48-EF755C4F3180}"/>
                    </a:ext>
                  </a:extLst>
                </p14:cNvPr>
                <p14:cNvContentPartPr/>
                <p14:nvPr/>
              </p14:nvContentPartPr>
              <p14:xfrm>
                <a:off x="1248587" y="2096347"/>
                <a:ext cx="875160" cy="21600"/>
              </p14:xfrm>
            </p:contentPart>
          </mc:Choice>
          <mc:Fallback xmlns="">
            <p:pic>
              <p:nvPicPr>
                <p:cNvPr id="175" name="Freihand 174">
                  <a:extLst>
                    <a:ext uri="{FF2B5EF4-FFF2-40B4-BE49-F238E27FC236}">
                      <a16:creationId xmlns:a16="http://schemas.microsoft.com/office/drawing/2014/main" id="{B76C5137-8CA3-44A1-AB48-EF755C4F3180}"/>
                    </a:ext>
                  </a:extLst>
                </p:cNvPr>
                <p:cNvPicPr/>
                <p:nvPr/>
              </p:nvPicPr>
              <p:blipFill>
                <a:blip r:embed="rId290"/>
                <a:stretch>
                  <a:fillRect/>
                </a:stretch>
              </p:blipFill>
              <p:spPr>
                <a:xfrm>
                  <a:off x="1244267" y="2092027"/>
                  <a:ext cx="88380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91">
              <p14:nvContentPartPr>
                <p14:cNvPr id="176" name="Freihand 175">
                  <a:extLst>
                    <a:ext uri="{FF2B5EF4-FFF2-40B4-BE49-F238E27FC236}">
                      <a16:creationId xmlns:a16="http://schemas.microsoft.com/office/drawing/2014/main" id="{0C020E1C-B57E-4B9E-9AF4-3C26CFB1744C}"/>
                    </a:ext>
                  </a:extLst>
                </p14:cNvPr>
                <p14:cNvContentPartPr/>
                <p14:nvPr/>
              </p14:nvContentPartPr>
              <p14:xfrm>
                <a:off x="2032307" y="2056387"/>
                <a:ext cx="203040" cy="139680"/>
              </p14:xfrm>
            </p:contentPart>
          </mc:Choice>
          <mc:Fallback xmlns="">
            <p:pic>
              <p:nvPicPr>
                <p:cNvPr id="176" name="Freihand 175">
                  <a:extLst>
                    <a:ext uri="{FF2B5EF4-FFF2-40B4-BE49-F238E27FC236}">
                      <a16:creationId xmlns:a16="http://schemas.microsoft.com/office/drawing/2014/main" id="{0C020E1C-B57E-4B9E-9AF4-3C26CFB1744C}"/>
                    </a:ext>
                  </a:extLst>
                </p:cNvPr>
                <p:cNvPicPr/>
                <p:nvPr/>
              </p:nvPicPr>
              <p:blipFill>
                <a:blip r:embed="rId292"/>
                <a:stretch>
                  <a:fillRect/>
                </a:stretch>
              </p:blipFill>
              <p:spPr>
                <a:xfrm>
                  <a:off x="2027987" y="2052067"/>
                  <a:ext cx="211680"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93">
              <p14:nvContentPartPr>
                <p14:cNvPr id="178" name="Freihand 177">
                  <a:extLst>
                    <a:ext uri="{FF2B5EF4-FFF2-40B4-BE49-F238E27FC236}">
                      <a16:creationId xmlns:a16="http://schemas.microsoft.com/office/drawing/2014/main" id="{768501D8-1F99-4512-942C-3BED83DB3346}"/>
                    </a:ext>
                  </a:extLst>
                </p14:cNvPr>
                <p14:cNvContentPartPr/>
                <p14:nvPr/>
              </p14:nvContentPartPr>
              <p14:xfrm>
                <a:off x="210707" y="1960987"/>
                <a:ext cx="219240" cy="113400"/>
              </p14:xfrm>
            </p:contentPart>
          </mc:Choice>
          <mc:Fallback xmlns="">
            <p:pic>
              <p:nvPicPr>
                <p:cNvPr id="178" name="Freihand 177">
                  <a:extLst>
                    <a:ext uri="{FF2B5EF4-FFF2-40B4-BE49-F238E27FC236}">
                      <a16:creationId xmlns:a16="http://schemas.microsoft.com/office/drawing/2014/main" id="{768501D8-1F99-4512-942C-3BED83DB3346}"/>
                    </a:ext>
                  </a:extLst>
                </p:cNvPr>
                <p:cNvPicPr/>
                <p:nvPr/>
              </p:nvPicPr>
              <p:blipFill>
                <a:blip r:embed="rId294"/>
                <a:stretch>
                  <a:fillRect/>
                </a:stretch>
              </p:blipFill>
              <p:spPr>
                <a:xfrm>
                  <a:off x="206387" y="1956667"/>
                  <a:ext cx="227880" cy="122040"/>
                </a:xfrm>
                <a:prstGeom prst="rect">
                  <a:avLst/>
                </a:prstGeom>
              </p:spPr>
            </p:pic>
          </mc:Fallback>
        </mc:AlternateContent>
        <mc:AlternateContent xmlns:mc="http://schemas.openxmlformats.org/markup-compatibility/2006" xmlns:p14="http://schemas.microsoft.com/office/powerpoint/2010/main">
          <mc:Choice Requires="p14">
            <p:contentPart p14:bwMode="auto" r:id="rId295">
              <p14:nvContentPartPr>
                <p14:cNvPr id="179" name="Freihand 178">
                  <a:extLst>
                    <a:ext uri="{FF2B5EF4-FFF2-40B4-BE49-F238E27FC236}">
                      <a16:creationId xmlns:a16="http://schemas.microsoft.com/office/drawing/2014/main" id="{378BEE93-8475-4DE9-BD67-790867B00EC0}"/>
                    </a:ext>
                  </a:extLst>
                </p14:cNvPr>
                <p14:cNvContentPartPr/>
                <p14:nvPr/>
              </p14:nvContentPartPr>
              <p14:xfrm>
                <a:off x="471347" y="1869187"/>
                <a:ext cx="83520" cy="229320"/>
              </p14:xfrm>
            </p:contentPart>
          </mc:Choice>
          <mc:Fallback xmlns="">
            <p:pic>
              <p:nvPicPr>
                <p:cNvPr id="179" name="Freihand 178">
                  <a:extLst>
                    <a:ext uri="{FF2B5EF4-FFF2-40B4-BE49-F238E27FC236}">
                      <a16:creationId xmlns:a16="http://schemas.microsoft.com/office/drawing/2014/main" id="{378BEE93-8475-4DE9-BD67-790867B00EC0}"/>
                    </a:ext>
                  </a:extLst>
                </p:cNvPr>
                <p:cNvPicPr/>
                <p:nvPr/>
              </p:nvPicPr>
              <p:blipFill>
                <a:blip r:embed="rId296"/>
                <a:stretch>
                  <a:fillRect/>
                </a:stretch>
              </p:blipFill>
              <p:spPr>
                <a:xfrm>
                  <a:off x="467027" y="1864867"/>
                  <a:ext cx="92160" cy="237960"/>
                </a:xfrm>
                <a:prstGeom prst="rect">
                  <a:avLst/>
                </a:prstGeom>
              </p:spPr>
            </p:pic>
          </mc:Fallback>
        </mc:AlternateContent>
        <mc:AlternateContent xmlns:mc="http://schemas.openxmlformats.org/markup-compatibility/2006" xmlns:p14="http://schemas.microsoft.com/office/powerpoint/2010/main">
          <mc:Choice Requires="p14">
            <p:contentPart p14:bwMode="auto" r:id="rId297">
              <p14:nvContentPartPr>
                <p14:cNvPr id="180" name="Freihand 179">
                  <a:extLst>
                    <a:ext uri="{FF2B5EF4-FFF2-40B4-BE49-F238E27FC236}">
                      <a16:creationId xmlns:a16="http://schemas.microsoft.com/office/drawing/2014/main" id="{71BADCFD-CDDF-47D4-9CC9-E1BB90A6E42A}"/>
                    </a:ext>
                  </a:extLst>
                </p14:cNvPr>
                <p14:cNvContentPartPr/>
                <p14:nvPr/>
              </p14:nvContentPartPr>
              <p14:xfrm>
                <a:off x="565667" y="1844347"/>
                <a:ext cx="542520" cy="227160"/>
              </p14:xfrm>
            </p:contentPart>
          </mc:Choice>
          <mc:Fallback xmlns="">
            <p:pic>
              <p:nvPicPr>
                <p:cNvPr id="180" name="Freihand 179">
                  <a:extLst>
                    <a:ext uri="{FF2B5EF4-FFF2-40B4-BE49-F238E27FC236}">
                      <a16:creationId xmlns:a16="http://schemas.microsoft.com/office/drawing/2014/main" id="{71BADCFD-CDDF-47D4-9CC9-E1BB90A6E42A}"/>
                    </a:ext>
                  </a:extLst>
                </p:cNvPr>
                <p:cNvPicPr/>
                <p:nvPr/>
              </p:nvPicPr>
              <p:blipFill>
                <a:blip r:embed="rId298"/>
                <a:stretch>
                  <a:fillRect/>
                </a:stretch>
              </p:blipFill>
              <p:spPr>
                <a:xfrm>
                  <a:off x="561347" y="1840027"/>
                  <a:ext cx="55116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299">
              <p14:nvContentPartPr>
                <p14:cNvPr id="181" name="Freihand 180">
                  <a:extLst>
                    <a:ext uri="{FF2B5EF4-FFF2-40B4-BE49-F238E27FC236}">
                      <a16:creationId xmlns:a16="http://schemas.microsoft.com/office/drawing/2014/main" id="{104970A6-2E40-40A3-BDE9-02FC32B0AD68}"/>
                    </a:ext>
                  </a:extLst>
                </p14:cNvPr>
                <p14:cNvContentPartPr/>
                <p14:nvPr/>
              </p14:nvContentPartPr>
              <p14:xfrm>
                <a:off x="281267" y="2077267"/>
                <a:ext cx="529200" cy="274680"/>
              </p14:xfrm>
            </p:contentPart>
          </mc:Choice>
          <mc:Fallback xmlns="">
            <p:pic>
              <p:nvPicPr>
                <p:cNvPr id="181" name="Freihand 180">
                  <a:extLst>
                    <a:ext uri="{FF2B5EF4-FFF2-40B4-BE49-F238E27FC236}">
                      <a16:creationId xmlns:a16="http://schemas.microsoft.com/office/drawing/2014/main" id="{104970A6-2E40-40A3-BDE9-02FC32B0AD68}"/>
                    </a:ext>
                  </a:extLst>
                </p:cNvPr>
                <p:cNvPicPr/>
                <p:nvPr/>
              </p:nvPicPr>
              <p:blipFill>
                <a:blip r:embed="rId300"/>
                <a:stretch>
                  <a:fillRect/>
                </a:stretch>
              </p:blipFill>
              <p:spPr>
                <a:xfrm>
                  <a:off x="276947" y="2072947"/>
                  <a:ext cx="537840" cy="283320"/>
                </a:xfrm>
                <a:prstGeom prst="rect">
                  <a:avLst/>
                </a:prstGeom>
              </p:spPr>
            </p:pic>
          </mc:Fallback>
        </mc:AlternateContent>
        <mc:AlternateContent xmlns:mc="http://schemas.openxmlformats.org/markup-compatibility/2006" xmlns:p14="http://schemas.microsoft.com/office/powerpoint/2010/main">
          <mc:Choice Requires="p14">
            <p:contentPart p14:bwMode="auto" r:id="rId301">
              <p14:nvContentPartPr>
                <p14:cNvPr id="182" name="Freihand 181">
                  <a:extLst>
                    <a:ext uri="{FF2B5EF4-FFF2-40B4-BE49-F238E27FC236}">
                      <a16:creationId xmlns:a16="http://schemas.microsoft.com/office/drawing/2014/main" id="{6BCCE26E-271E-4F67-B29F-4E8A7E0284C7}"/>
                    </a:ext>
                  </a:extLst>
                </p14:cNvPr>
                <p14:cNvContentPartPr/>
                <p14:nvPr/>
              </p14:nvContentPartPr>
              <p14:xfrm>
                <a:off x="828827" y="2195347"/>
                <a:ext cx="1800" cy="16560"/>
              </p14:xfrm>
            </p:contentPart>
          </mc:Choice>
          <mc:Fallback xmlns="">
            <p:pic>
              <p:nvPicPr>
                <p:cNvPr id="182" name="Freihand 181">
                  <a:extLst>
                    <a:ext uri="{FF2B5EF4-FFF2-40B4-BE49-F238E27FC236}">
                      <a16:creationId xmlns:a16="http://schemas.microsoft.com/office/drawing/2014/main" id="{6BCCE26E-271E-4F67-B29F-4E8A7E0284C7}"/>
                    </a:ext>
                  </a:extLst>
                </p:cNvPr>
                <p:cNvPicPr/>
                <p:nvPr/>
              </p:nvPicPr>
              <p:blipFill>
                <a:blip r:embed="rId302"/>
                <a:stretch>
                  <a:fillRect/>
                </a:stretch>
              </p:blipFill>
              <p:spPr>
                <a:xfrm>
                  <a:off x="824507" y="2191027"/>
                  <a:ext cx="10440" cy="25200"/>
                </a:xfrm>
                <a:prstGeom prst="rect">
                  <a:avLst/>
                </a:prstGeom>
              </p:spPr>
            </p:pic>
          </mc:Fallback>
        </mc:AlternateContent>
        <mc:AlternateContent xmlns:mc="http://schemas.openxmlformats.org/markup-compatibility/2006" xmlns:p14="http://schemas.microsoft.com/office/powerpoint/2010/main">
          <mc:Choice Requires="p14">
            <p:contentPart p14:bwMode="auto" r:id="rId303">
              <p14:nvContentPartPr>
                <p14:cNvPr id="183" name="Freihand 182">
                  <a:extLst>
                    <a:ext uri="{FF2B5EF4-FFF2-40B4-BE49-F238E27FC236}">
                      <a16:creationId xmlns:a16="http://schemas.microsoft.com/office/drawing/2014/main" id="{2185DA82-050B-4C14-BABE-F7D0FE088292}"/>
                    </a:ext>
                  </a:extLst>
                </p14:cNvPr>
                <p14:cNvContentPartPr/>
                <p14:nvPr/>
              </p14:nvContentPartPr>
              <p14:xfrm>
                <a:off x="878507" y="2071867"/>
                <a:ext cx="170280" cy="316800"/>
              </p14:xfrm>
            </p:contentPart>
          </mc:Choice>
          <mc:Fallback xmlns="">
            <p:pic>
              <p:nvPicPr>
                <p:cNvPr id="183" name="Freihand 182">
                  <a:extLst>
                    <a:ext uri="{FF2B5EF4-FFF2-40B4-BE49-F238E27FC236}">
                      <a16:creationId xmlns:a16="http://schemas.microsoft.com/office/drawing/2014/main" id="{2185DA82-050B-4C14-BABE-F7D0FE088292}"/>
                    </a:ext>
                  </a:extLst>
                </p:cNvPr>
                <p:cNvPicPr/>
                <p:nvPr/>
              </p:nvPicPr>
              <p:blipFill>
                <a:blip r:embed="rId304"/>
                <a:stretch>
                  <a:fillRect/>
                </a:stretch>
              </p:blipFill>
              <p:spPr>
                <a:xfrm>
                  <a:off x="874187" y="2067547"/>
                  <a:ext cx="178920" cy="325440"/>
                </a:xfrm>
                <a:prstGeom prst="rect">
                  <a:avLst/>
                </a:prstGeom>
              </p:spPr>
            </p:pic>
          </mc:Fallback>
        </mc:AlternateContent>
        <mc:AlternateContent xmlns:mc="http://schemas.openxmlformats.org/markup-compatibility/2006" xmlns:p14="http://schemas.microsoft.com/office/powerpoint/2010/main">
          <mc:Choice Requires="p14">
            <p:contentPart p14:bwMode="auto" r:id="rId305">
              <p14:nvContentPartPr>
                <p14:cNvPr id="184" name="Freihand 183">
                  <a:extLst>
                    <a:ext uri="{FF2B5EF4-FFF2-40B4-BE49-F238E27FC236}">
                      <a16:creationId xmlns:a16="http://schemas.microsoft.com/office/drawing/2014/main" id="{6AE3A3E8-5825-423B-8C06-ABDC93B57FEF}"/>
                    </a:ext>
                  </a:extLst>
                </p14:cNvPr>
                <p14:cNvContentPartPr/>
                <p14:nvPr/>
              </p14:nvContentPartPr>
              <p14:xfrm>
                <a:off x="663947" y="2078347"/>
                <a:ext cx="149400" cy="16200"/>
              </p14:xfrm>
            </p:contentPart>
          </mc:Choice>
          <mc:Fallback xmlns="">
            <p:pic>
              <p:nvPicPr>
                <p:cNvPr id="184" name="Freihand 183">
                  <a:extLst>
                    <a:ext uri="{FF2B5EF4-FFF2-40B4-BE49-F238E27FC236}">
                      <a16:creationId xmlns:a16="http://schemas.microsoft.com/office/drawing/2014/main" id="{6AE3A3E8-5825-423B-8C06-ABDC93B57FEF}"/>
                    </a:ext>
                  </a:extLst>
                </p:cNvPr>
                <p:cNvPicPr/>
                <p:nvPr/>
              </p:nvPicPr>
              <p:blipFill>
                <a:blip r:embed="rId306"/>
                <a:stretch>
                  <a:fillRect/>
                </a:stretch>
              </p:blipFill>
              <p:spPr>
                <a:xfrm>
                  <a:off x="659627" y="2074027"/>
                  <a:ext cx="158040" cy="24840"/>
                </a:xfrm>
                <a:prstGeom prst="rect">
                  <a:avLst/>
                </a:prstGeom>
              </p:spPr>
            </p:pic>
          </mc:Fallback>
        </mc:AlternateContent>
        <mc:AlternateContent xmlns:mc="http://schemas.openxmlformats.org/markup-compatibility/2006" xmlns:p14="http://schemas.microsoft.com/office/powerpoint/2010/main">
          <mc:Choice Requires="p14">
            <p:contentPart p14:bwMode="auto" r:id="rId307">
              <p14:nvContentPartPr>
                <p14:cNvPr id="186" name="Freihand 185">
                  <a:extLst>
                    <a:ext uri="{FF2B5EF4-FFF2-40B4-BE49-F238E27FC236}">
                      <a16:creationId xmlns:a16="http://schemas.microsoft.com/office/drawing/2014/main" id="{FE19993C-FCF6-4638-9E99-4C95F36D665F}"/>
                    </a:ext>
                  </a:extLst>
                </p14:cNvPr>
                <p14:cNvContentPartPr/>
                <p14:nvPr/>
              </p14:nvContentPartPr>
              <p14:xfrm>
                <a:off x="216467" y="1531867"/>
                <a:ext cx="128160" cy="259920"/>
              </p14:xfrm>
            </p:contentPart>
          </mc:Choice>
          <mc:Fallback xmlns="">
            <p:pic>
              <p:nvPicPr>
                <p:cNvPr id="186" name="Freihand 185">
                  <a:extLst>
                    <a:ext uri="{FF2B5EF4-FFF2-40B4-BE49-F238E27FC236}">
                      <a16:creationId xmlns:a16="http://schemas.microsoft.com/office/drawing/2014/main" id="{FE19993C-FCF6-4638-9E99-4C95F36D665F}"/>
                    </a:ext>
                  </a:extLst>
                </p:cNvPr>
                <p:cNvPicPr/>
                <p:nvPr/>
              </p:nvPicPr>
              <p:blipFill>
                <a:blip r:embed="rId308"/>
                <a:stretch>
                  <a:fillRect/>
                </a:stretch>
              </p:blipFill>
              <p:spPr>
                <a:xfrm>
                  <a:off x="212147" y="1527547"/>
                  <a:ext cx="13680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09">
              <p14:nvContentPartPr>
                <p14:cNvPr id="187" name="Freihand 186">
                  <a:extLst>
                    <a:ext uri="{FF2B5EF4-FFF2-40B4-BE49-F238E27FC236}">
                      <a16:creationId xmlns:a16="http://schemas.microsoft.com/office/drawing/2014/main" id="{2EBB4A80-8D14-4418-8AE0-DA77F785E903}"/>
                    </a:ext>
                  </a:extLst>
                </p14:cNvPr>
                <p14:cNvContentPartPr/>
                <p14:nvPr/>
              </p14:nvContentPartPr>
              <p14:xfrm>
                <a:off x="342107" y="1602067"/>
                <a:ext cx="118080" cy="142920"/>
              </p14:xfrm>
            </p:contentPart>
          </mc:Choice>
          <mc:Fallback xmlns="">
            <p:pic>
              <p:nvPicPr>
                <p:cNvPr id="187" name="Freihand 186">
                  <a:extLst>
                    <a:ext uri="{FF2B5EF4-FFF2-40B4-BE49-F238E27FC236}">
                      <a16:creationId xmlns:a16="http://schemas.microsoft.com/office/drawing/2014/main" id="{2EBB4A80-8D14-4418-8AE0-DA77F785E903}"/>
                    </a:ext>
                  </a:extLst>
                </p:cNvPr>
                <p:cNvPicPr/>
                <p:nvPr/>
              </p:nvPicPr>
              <p:blipFill>
                <a:blip r:embed="rId310"/>
                <a:stretch>
                  <a:fillRect/>
                </a:stretch>
              </p:blipFill>
              <p:spPr>
                <a:xfrm>
                  <a:off x="337787" y="1597747"/>
                  <a:ext cx="126720" cy="151560"/>
                </a:xfrm>
                <a:prstGeom prst="rect">
                  <a:avLst/>
                </a:prstGeom>
              </p:spPr>
            </p:pic>
          </mc:Fallback>
        </mc:AlternateContent>
        <mc:AlternateContent xmlns:mc="http://schemas.openxmlformats.org/markup-compatibility/2006" xmlns:p14="http://schemas.microsoft.com/office/powerpoint/2010/main">
          <mc:Choice Requires="p14">
            <p:contentPart p14:bwMode="auto" r:id="rId311">
              <p14:nvContentPartPr>
                <p14:cNvPr id="188" name="Freihand 187">
                  <a:extLst>
                    <a:ext uri="{FF2B5EF4-FFF2-40B4-BE49-F238E27FC236}">
                      <a16:creationId xmlns:a16="http://schemas.microsoft.com/office/drawing/2014/main" id="{48B1280D-DBB5-43DB-A7EA-939CDDF814AF}"/>
                    </a:ext>
                  </a:extLst>
                </p14:cNvPr>
                <p14:cNvContentPartPr/>
                <p14:nvPr/>
              </p14:nvContentPartPr>
              <p14:xfrm>
                <a:off x="465587" y="1629067"/>
                <a:ext cx="273600" cy="90360"/>
              </p14:xfrm>
            </p:contentPart>
          </mc:Choice>
          <mc:Fallback xmlns="">
            <p:pic>
              <p:nvPicPr>
                <p:cNvPr id="188" name="Freihand 187">
                  <a:extLst>
                    <a:ext uri="{FF2B5EF4-FFF2-40B4-BE49-F238E27FC236}">
                      <a16:creationId xmlns:a16="http://schemas.microsoft.com/office/drawing/2014/main" id="{48B1280D-DBB5-43DB-A7EA-939CDDF814AF}"/>
                    </a:ext>
                  </a:extLst>
                </p:cNvPr>
                <p:cNvPicPr/>
                <p:nvPr/>
              </p:nvPicPr>
              <p:blipFill>
                <a:blip r:embed="rId312"/>
                <a:stretch>
                  <a:fillRect/>
                </a:stretch>
              </p:blipFill>
              <p:spPr>
                <a:xfrm>
                  <a:off x="461267" y="1624747"/>
                  <a:ext cx="282240" cy="99000"/>
                </a:xfrm>
                <a:prstGeom prst="rect">
                  <a:avLst/>
                </a:prstGeom>
              </p:spPr>
            </p:pic>
          </mc:Fallback>
        </mc:AlternateContent>
        <mc:AlternateContent xmlns:mc="http://schemas.openxmlformats.org/markup-compatibility/2006" xmlns:p14="http://schemas.microsoft.com/office/powerpoint/2010/main">
          <mc:Choice Requires="p14">
            <p:contentPart p14:bwMode="auto" r:id="rId313">
              <p14:nvContentPartPr>
                <p14:cNvPr id="189" name="Freihand 188">
                  <a:extLst>
                    <a:ext uri="{FF2B5EF4-FFF2-40B4-BE49-F238E27FC236}">
                      <a16:creationId xmlns:a16="http://schemas.microsoft.com/office/drawing/2014/main" id="{2C463515-4CF6-4E2C-A07D-B6C0422E1947}"/>
                    </a:ext>
                  </a:extLst>
                </p14:cNvPr>
                <p14:cNvContentPartPr/>
                <p14:nvPr/>
              </p14:nvContentPartPr>
              <p14:xfrm>
                <a:off x="775187" y="1626907"/>
                <a:ext cx="111960" cy="82080"/>
              </p14:xfrm>
            </p:contentPart>
          </mc:Choice>
          <mc:Fallback xmlns="">
            <p:pic>
              <p:nvPicPr>
                <p:cNvPr id="189" name="Freihand 188">
                  <a:extLst>
                    <a:ext uri="{FF2B5EF4-FFF2-40B4-BE49-F238E27FC236}">
                      <a16:creationId xmlns:a16="http://schemas.microsoft.com/office/drawing/2014/main" id="{2C463515-4CF6-4E2C-A07D-B6C0422E1947}"/>
                    </a:ext>
                  </a:extLst>
                </p:cNvPr>
                <p:cNvPicPr/>
                <p:nvPr/>
              </p:nvPicPr>
              <p:blipFill>
                <a:blip r:embed="rId314"/>
                <a:stretch>
                  <a:fillRect/>
                </a:stretch>
              </p:blipFill>
              <p:spPr>
                <a:xfrm>
                  <a:off x="770867" y="1622587"/>
                  <a:ext cx="12060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315">
              <p14:nvContentPartPr>
                <p14:cNvPr id="190" name="Freihand 189">
                  <a:extLst>
                    <a:ext uri="{FF2B5EF4-FFF2-40B4-BE49-F238E27FC236}">
                      <a16:creationId xmlns:a16="http://schemas.microsoft.com/office/drawing/2014/main" id="{C6E0780A-3BBB-4CF3-A011-D5FFF5CBE500}"/>
                    </a:ext>
                  </a:extLst>
                </p14:cNvPr>
                <p14:cNvContentPartPr/>
                <p14:nvPr/>
              </p14:nvContentPartPr>
              <p14:xfrm>
                <a:off x="974627" y="1441507"/>
                <a:ext cx="63720" cy="212760"/>
              </p14:xfrm>
            </p:contentPart>
          </mc:Choice>
          <mc:Fallback xmlns="">
            <p:pic>
              <p:nvPicPr>
                <p:cNvPr id="190" name="Freihand 189">
                  <a:extLst>
                    <a:ext uri="{FF2B5EF4-FFF2-40B4-BE49-F238E27FC236}">
                      <a16:creationId xmlns:a16="http://schemas.microsoft.com/office/drawing/2014/main" id="{C6E0780A-3BBB-4CF3-A011-D5FFF5CBE500}"/>
                    </a:ext>
                  </a:extLst>
                </p:cNvPr>
                <p:cNvPicPr/>
                <p:nvPr/>
              </p:nvPicPr>
              <p:blipFill>
                <a:blip r:embed="rId316"/>
                <a:stretch>
                  <a:fillRect/>
                </a:stretch>
              </p:blipFill>
              <p:spPr>
                <a:xfrm>
                  <a:off x="970307" y="1437187"/>
                  <a:ext cx="72360" cy="221400"/>
                </a:xfrm>
                <a:prstGeom prst="rect">
                  <a:avLst/>
                </a:prstGeom>
              </p:spPr>
            </p:pic>
          </mc:Fallback>
        </mc:AlternateContent>
        <mc:AlternateContent xmlns:mc="http://schemas.openxmlformats.org/markup-compatibility/2006" xmlns:p14="http://schemas.microsoft.com/office/powerpoint/2010/main">
          <mc:Choice Requires="p14">
            <p:contentPart p14:bwMode="auto" r:id="rId317">
              <p14:nvContentPartPr>
                <p14:cNvPr id="191" name="Freihand 190">
                  <a:extLst>
                    <a:ext uri="{FF2B5EF4-FFF2-40B4-BE49-F238E27FC236}">
                      <a16:creationId xmlns:a16="http://schemas.microsoft.com/office/drawing/2014/main" id="{9C81DA32-9313-47D7-B2CD-AD2DC042EF4F}"/>
                    </a:ext>
                  </a:extLst>
                </p14:cNvPr>
                <p14:cNvContentPartPr/>
                <p14:nvPr/>
              </p14:nvContentPartPr>
              <p14:xfrm>
                <a:off x="1031867" y="1563547"/>
                <a:ext cx="172800" cy="205200"/>
              </p14:xfrm>
            </p:contentPart>
          </mc:Choice>
          <mc:Fallback xmlns="">
            <p:pic>
              <p:nvPicPr>
                <p:cNvPr id="191" name="Freihand 190">
                  <a:extLst>
                    <a:ext uri="{FF2B5EF4-FFF2-40B4-BE49-F238E27FC236}">
                      <a16:creationId xmlns:a16="http://schemas.microsoft.com/office/drawing/2014/main" id="{9C81DA32-9313-47D7-B2CD-AD2DC042EF4F}"/>
                    </a:ext>
                  </a:extLst>
                </p:cNvPr>
                <p:cNvPicPr/>
                <p:nvPr/>
              </p:nvPicPr>
              <p:blipFill>
                <a:blip r:embed="rId318"/>
                <a:stretch>
                  <a:fillRect/>
                </a:stretch>
              </p:blipFill>
              <p:spPr>
                <a:xfrm>
                  <a:off x="1027547" y="1559227"/>
                  <a:ext cx="18144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319">
              <p14:nvContentPartPr>
                <p14:cNvPr id="192" name="Freihand 191">
                  <a:extLst>
                    <a:ext uri="{FF2B5EF4-FFF2-40B4-BE49-F238E27FC236}">
                      <a16:creationId xmlns:a16="http://schemas.microsoft.com/office/drawing/2014/main" id="{70E81D19-EE2B-4570-8CDD-5810EC669DC1}"/>
                    </a:ext>
                  </a:extLst>
                </p14:cNvPr>
                <p14:cNvContentPartPr/>
                <p14:nvPr/>
              </p14:nvContentPartPr>
              <p14:xfrm>
                <a:off x="1106747" y="1557787"/>
                <a:ext cx="360" cy="360"/>
              </p14:xfrm>
            </p:contentPart>
          </mc:Choice>
          <mc:Fallback xmlns="">
            <p:pic>
              <p:nvPicPr>
                <p:cNvPr id="192" name="Freihand 191">
                  <a:extLst>
                    <a:ext uri="{FF2B5EF4-FFF2-40B4-BE49-F238E27FC236}">
                      <a16:creationId xmlns:a16="http://schemas.microsoft.com/office/drawing/2014/main" id="{70E81D19-EE2B-4570-8CDD-5810EC669DC1}"/>
                    </a:ext>
                  </a:extLst>
                </p:cNvPr>
                <p:cNvPicPr/>
                <p:nvPr/>
              </p:nvPicPr>
              <p:blipFill>
                <a:blip r:embed="rId5"/>
                <a:stretch>
                  <a:fillRect/>
                </a:stretch>
              </p:blipFill>
              <p:spPr>
                <a:xfrm>
                  <a:off x="1102427" y="155346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0">
              <p14:nvContentPartPr>
                <p14:cNvPr id="193" name="Freihand 192">
                  <a:extLst>
                    <a:ext uri="{FF2B5EF4-FFF2-40B4-BE49-F238E27FC236}">
                      <a16:creationId xmlns:a16="http://schemas.microsoft.com/office/drawing/2014/main" id="{CC7F76A3-72F3-4893-BE84-60C96026E6E3}"/>
                    </a:ext>
                  </a:extLst>
                </p14:cNvPr>
                <p14:cNvContentPartPr/>
                <p14:nvPr/>
              </p14:nvContentPartPr>
              <p14:xfrm>
                <a:off x="1019627" y="1552387"/>
                <a:ext cx="359280" cy="230400"/>
              </p14:xfrm>
            </p:contentPart>
          </mc:Choice>
          <mc:Fallback xmlns="">
            <p:pic>
              <p:nvPicPr>
                <p:cNvPr id="193" name="Freihand 192">
                  <a:extLst>
                    <a:ext uri="{FF2B5EF4-FFF2-40B4-BE49-F238E27FC236}">
                      <a16:creationId xmlns:a16="http://schemas.microsoft.com/office/drawing/2014/main" id="{CC7F76A3-72F3-4893-BE84-60C96026E6E3}"/>
                    </a:ext>
                  </a:extLst>
                </p:cNvPr>
                <p:cNvPicPr/>
                <p:nvPr/>
              </p:nvPicPr>
              <p:blipFill>
                <a:blip r:embed="rId321"/>
                <a:stretch>
                  <a:fillRect/>
                </a:stretch>
              </p:blipFill>
              <p:spPr>
                <a:xfrm>
                  <a:off x="1015307" y="1548067"/>
                  <a:ext cx="36792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322">
              <p14:nvContentPartPr>
                <p14:cNvPr id="194" name="Freihand 193">
                  <a:extLst>
                    <a:ext uri="{FF2B5EF4-FFF2-40B4-BE49-F238E27FC236}">
                      <a16:creationId xmlns:a16="http://schemas.microsoft.com/office/drawing/2014/main" id="{6765A8D3-BC60-4C26-9101-525C68533989}"/>
                    </a:ext>
                  </a:extLst>
                </p14:cNvPr>
                <p14:cNvContentPartPr/>
                <p14:nvPr/>
              </p14:nvContentPartPr>
              <p14:xfrm>
                <a:off x="1399427" y="1547707"/>
                <a:ext cx="203040" cy="230040"/>
              </p14:xfrm>
            </p:contentPart>
          </mc:Choice>
          <mc:Fallback xmlns="">
            <p:pic>
              <p:nvPicPr>
                <p:cNvPr id="194" name="Freihand 193">
                  <a:extLst>
                    <a:ext uri="{FF2B5EF4-FFF2-40B4-BE49-F238E27FC236}">
                      <a16:creationId xmlns:a16="http://schemas.microsoft.com/office/drawing/2014/main" id="{6765A8D3-BC60-4C26-9101-525C68533989}"/>
                    </a:ext>
                  </a:extLst>
                </p:cNvPr>
                <p:cNvPicPr/>
                <p:nvPr/>
              </p:nvPicPr>
              <p:blipFill>
                <a:blip r:embed="rId323"/>
                <a:stretch>
                  <a:fillRect/>
                </a:stretch>
              </p:blipFill>
              <p:spPr>
                <a:xfrm>
                  <a:off x="1395107" y="1543387"/>
                  <a:ext cx="21168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324">
              <p14:nvContentPartPr>
                <p14:cNvPr id="195" name="Freihand 194">
                  <a:extLst>
                    <a:ext uri="{FF2B5EF4-FFF2-40B4-BE49-F238E27FC236}">
                      <a16:creationId xmlns:a16="http://schemas.microsoft.com/office/drawing/2014/main" id="{D83E7982-584F-4F88-8C4B-0C0A283A8107}"/>
                    </a:ext>
                  </a:extLst>
                </p14:cNvPr>
                <p14:cNvContentPartPr/>
                <p14:nvPr/>
              </p14:nvContentPartPr>
              <p14:xfrm>
                <a:off x="1602107" y="1410187"/>
                <a:ext cx="92520" cy="268200"/>
              </p14:xfrm>
            </p:contentPart>
          </mc:Choice>
          <mc:Fallback xmlns="">
            <p:pic>
              <p:nvPicPr>
                <p:cNvPr id="195" name="Freihand 194">
                  <a:extLst>
                    <a:ext uri="{FF2B5EF4-FFF2-40B4-BE49-F238E27FC236}">
                      <a16:creationId xmlns:a16="http://schemas.microsoft.com/office/drawing/2014/main" id="{D83E7982-584F-4F88-8C4B-0C0A283A8107}"/>
                    </a:ext>
                  </a:extLst>
                </p:cNvPr>
                <p:cNvPicPr/>
                <p:nvPr/>
              </p:nvPicPr>
              <p:blipFill>
                <a:blip r:embed="rId325"/>
                <a:stretch>
                  <a:fillRect/>
                </a:stretch>
              </p:blipFill>
              <p:spPr>
                <a:xfrm>
                  <a:off x="1597787" y="1405867"/>
                  <a:ext cx="101160" cy="276840"/>
                </a:xfrm>
                <a:prstGeom prst="rect">
                  <a:avLst/>
                </a:prstGeom>
              </p:spPr>
            </p:pic>
          </mc:Fallback>
        </mc:AlternateContent>
        <mc:AlternateContent xmlns:mc="http://schemas.openxmlformats.org/markup-compatibility/2006" xmlns:p14="http://schemas.microsoft.com/office/powerpoint/2010/main">
          <mc:Choice Requires="p14">
            <p:contentPart p14:bwMode="auto" r:id="rId326">
              <p14:nvContentPartPr>
                <p14:cNvPr id="196" name="Freihand 195">
                  <a:extLst>
                    <a:ext uri="{FF2B5EF4-FFF2-40B4-BE49-F238E27FC236}">
                      <a16:creationId xmlns:a16="http://schemas.microsoft.com/office/drawing/2014/main" id="{B01700F9-30B0-4CBC-8138-D7FBECD7F702}"/>
                    </a:ext>
                  </a:extLst>
                </p14:cNvPr>
                <p14:cNvContentPartPr/>
                <p14:nvPr/>
              </p14:nvContentPartPr>
              <p14:xfrm>
                <a:off x="1585187" y="1359427"/>
                <a:ext cx="39960" cy="110880"/>
              </p14:xfrm>
            </p:contentPart>
          </mc:Choice>
          <mc:Fallback xmlns="">
            <p:pic>
              <p:nvPicPr>
                <p:cNvPr id="196" name="Freihand 195">
                  <a:extLst>
                    <a:ext uri="{FF2B5EF4-FFF2-40B4-BE49-F238E27FC236}">
                      <a16:creationId xmlns:a16="http://schemas.microsoft.com/office/drawing/2014/main" id="{B01700F9-30B0-4CBC-8138-D7FBECD7F702}"/>
                    </a:ext>
                  </a:extLst>
                </p:cNvPr>
                <p:cNvPicPr/>
                <p:nvPr/>
              </p:nvPicPr>
              <p:blipFill>
                <a:blip r:embed="rId327"/>
                <a:stretch>
                  <a:fillRect/>
                </a:stretch>
              </p:blipFill>
              <p:spPr>
                <a:xfrm>
                  <a:off x="1580867" y="1355107"/>
                  <a:ext cx="4860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328">
              <p14:nvContentPartPr>
                <p14:cNvPr id="197" name="Freihand 196">
                  <a:extLst>
                    <a:ext uri="{FF2B5EF4-FFF2-40B4-BE49-F238E27FC236}">
                      <a16:creationId xmlns:a16="http://schemas.microsoft.com/office/drawing/2014/main" id="{022DEDE8-E7D4-4F6D-9378-96BB5623252D}"/>
                    </a:ext>
                  </a:extLst>
                </p14:cNvPr>
                <p14:cNvContentPartPr/>
                <p14:nvPr/>
              </p14:nvContentPartPr>
              <p14:xfrm>
                <a:off x="1621907" y="1589827"/>
                <a:ext cx="360" cy="360"/>
              </p14:xfrm>
            </p:contentPart>
          </mc:Choice>
          <mc:Fallback xmlns="">
            <p:pic>
              <p:nvPicPr>
                <p:cNvPr id="197" name="Freihand 196">
                  <a:extLst>
                    <a:ext uri="{FF2B5EF4-FFF2-40B4-BE49-F238E27FC236}">
                      <a16:creationId xmlns:a16="http://schemas.microsoft.com/office/drawing/2014/main" id="{022DEDE8-E7D4-4F6D-9378-96BB5623252D}"/>
                    </a:ext>
                  </a:extLst>
                </p:cNvPr>
                <p:cNvPicPr/>
                <p:nvPr/>
              </p:nvPicPr>
              <p:blipFill>
                <a:blip r:embed="rId5"/>
                <a:stretch>
                  <a:fillRect/>
                </a:stretch>
              </p:blipFill>
              <p:spPr>
                <a:xfrm>
                  <a:off x="1617587" y="1585507"/>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329">
              <p14:nvContentPartPr>
                <p14:cNvPr id="199" name="Freihand 198">
                  <a:extLst>
                    <a:ext uri="{FF2B5EF4-FFF2-40B4-BE49-F238E27FC236}">
                      <a16:creationId xmlns:a16="http://schemas.microsoft.com/office/drawing/2014/main" id="{F2A49B3F-E145-402A-9197-6B5CE8ECBB53}"/>
                    </a:ext>
                  </a:extLst>
                </p14:cNvPr>
                <p14:cNvContentPartPr/>
                <p14:nvPr/>
              </p14:nvContentPartPr>
              <p14:xfrm>
                <a:off x="1512107" y="2277787"/>
                <a:ext cx="554760" cy="93960"/>
              </p14:xfrm>
            </p:contentPart>
          </mc:Choice>
          <mc:Fallback xmlns="">
            <p:pic>
              <p:nvPicPr>
                <p:cNvPr id="199" name="Freihand 198">
                  <a:extLst>
                    <a:ext uri="{FF2B5EF4-FFF2-40B4-BE49-F238E27FC236}">
                      <a16:creationId xmlns:a16="http://schemas.microsoft.com/office/drawing/2014/main" id="{F2A49B3F-E145-402A-9197-6B5CE8ECBB53}"/>
                    </a:ext>
                  </a:extLst>
                </p:cNvPr>
                <p:cNvPicPr/>
                <p:nvPr/>
              </p:nvPicPr>
              <p:blipFill>
                <a:blip r:embed="rId330"/>
                <a:stretch>
                  <a:fillRect/>
                </a:stretch>
              </p:blipFill>
              <p:spPr>
                <a:xfrm>
                  <a:off x="1507787" y="2273467"/>
                  <a:ext cx="563400" cy="102600"/>
                </a:xfrm>
                <a:prstGeom prst="rect">
                  <a:avLst/>
                </a:prstGeom>
              </p:spPr>
            </p:pic>
          </mc:Fallback>
        </mc:AlternateContent>
        <mc:AlternateContent xmlns:mc="http://schemas.openxmlformats.org/markup-compatibility/2006" xmlns:p14="http://schemas.microsoft.com/office/powerpoint/2010/main">
          <mc:Choice Requires="p14">
            <p:contentPart p14:bwMode="auto" r:id="rId331">
              <p14:nvContentPartPr>
                <p14:cNvPr id="200" name="Freihand 199">
                  <a:extLst>
                    <a:ext uri="{FF2B5EF4-FFF2-40B4-BE49-F238E27FC236}">
                      <a16:creationId xmlns:a16="http://schemas.microsoft.com/office/drawing/2014/main" id="{C3BA595B-1341-4787-859F-2A827CBE9806}"/>
                    </a:ext>
                  </a:extLst>
                </p14:cNvPr>
                <p14:cNvContentPartPr/>
                <p14:nvPr/>
              </p14:nvContentPartPr>
              <p14:xfrm>
                <a:off x="1966787" y="2259067"/>
                <a:ext cx="162720" cy="105480"/>
              </p14:xfrm>
            </p:contentPart>
          </mc:Choice>
          <mc:Fallback xmlns="">
            <p:pic>
              <p:nvPicPr>
                <p:cNvPr id="200" name="Freihand 199">
                  <a:extLst>
                    <a:ext uri="{FF2B5EF4-FFF2-40B4-BE49-F238E27FC236}">
                      <a16:creationId xmlns:a16="http://schemas.microsoft.com/office/drawing/2014/main" id="{C3BA595B-1341-4787-859F-2A827CBE9806}"/>
                    </a:ext>
                  </a:extLst>
                </p:cNvPr>
                <p:cNvPicPr/>
                <p:nvPr/>
              </p:nvPicPr>
              <p:blipFill>
                <a:blip r:embed="rId332"/>
                <a:stretch>
                  <a:fillRect/>
                </a:stretch>
              </p:blipFill>
              <p:spPr>
                <a:xfrm>
                  <a:off x="1962467" y="2254747"/>
                  <a:ext cx="171360" cy="114120"/>
                </a:xfrm>
                <a:prstGeom prst="rect">
                  <a:avLst/>
                </a:prstGeom>
              </p:spPr>
            </p:pic>
          </mc:Fallback>
        </mc:AlternateContent>
        <mc:AlternateContent xmlns:mc="http://schemas.openxmlformats.org/markup-compatibility/2006" xmlns:p14="http://schemas.microsoft.com/office/powerpoint/2010/main">
          <mc:Choice Requires="p14">
            <p:contentPart p14:bwMode="auto" r:id="rId333">
              <p14:nvContentPartPr>
                <p14:cNvPr id="202" name="Freihand 201">
                  <a:extLst>
                    <a:ext uri="{FF2B5EF4-FFF2-40B4-BE49-F238E27FC236}">
                      <a16:creationId xmlns:a16="http://schemas.microsoft.com/office/drawing/2014/main" id="{D46984C2-4A49-4E30-A746-55A2AE2EE12B}"/>
                    </a:ext>
                  </a:extLst>
                </p14:cNvPr>
                <p14:cNvContentPartPr/>
                <p14:nvPr/>
              </p14:nvContentPartPr>
              <p14:xfrm>
                <a:off x="465227" y="2515747"/>
                <a:ext cx="130320" cy="259920"/>
              </p14:xfrm>
            </p:contentPart>
          </mc:Choice>
          <mc:Fallback xmlns="">
            <p:pic>
              <p:nvPicPr>
                <p:cNvPr id="202" name="Freihand 201">
                  <a:extLst>
                    <a:ext uri="{FF2B5EF4-FFF2-40B4-BE49-F238E27FC236}">
                      <a16:creationId xmlns:a16="http://schemas.microsoft.com/office/drawing/2014/main" id="{D46984C2-4A49-4E30-A746-55A2AE2EE12B}"/>
                    </a:ext>
                  </a:extLst>
                </p:cNvPr>
                <p:cNvPicPr/>
                <p:nvPr/>
              </p:nvPicPr>
              <p:blipFill>
                <a:blip r:embed="rId334"/>
                <a:stretch>
                  <a:fillRect/>
                </a:stretch>
              </p:blipFill>
              <p:spPr>
                <a:xfrm>
                  <a:off x="460907" y="2511427"/>
                  <a:ext cx="138960" cy="268560"/>
                </a:xfrm>
                <a:prstGeom prst="rect">
                  <a:avLst/>
                </a:prstGeom>
              </p:spPr>
            </p:pic>
          </mc:Fallback>
        </mc:AlternateContent>
        <mc:AlternateContent xmlns:mc="http://schemas.openxmlformats.org/markup-compatibility/2006" xmlns:p14="http://schemas.microsoft.com/office/powerpoint/2010/main">
          <mc:Choice Requires="p14">
            <p:contentPart p14:bwMode="auto" r:id="rId335">
              <p14:nvContentPartPr>
                <p14:cNvPr id="203" name="Freihand 202">
                  <a:extLst>
                    <a:ext uri="{FF2B5EF4-FFF2-40B4-BE49-F238E27FC236}">
                      <a16:creationId xmlns:a16="http://schemas.microsoft.com/office/drawing/2014/main" id="{EEA4BBAA-A35A-47BC-B5FC-52685374CBD6}"/>
                    </a:ext>
                  </a:extLst>
                </p14:cNvPr>
                <p14:cNvContentPartPr/>
                <p14:nvPr/>
              </p14:nvContentPartPr>
              <p14:xfrm>
                <a:off x="598787" y="2466787"/>
                <a:ext cx="101520" cy="121320"/>
              </p14:xfrm>
            </p:contentPart>
          </mc:Choice>
          <mc:Fallback xmlns="">
            <p:pic>
              <p:nvPicPr>
                <p:cNvPr id="203" name="Freihand 202">
                  <a:extLst>
                    <a:ext uri="{FF2B5EF4-FFF2-40B4-BE49-F238E27FC236}">
                      <a16:creationId xmlns:a16="http://schemas.microsoft.com/office/drawing/2014/main" id="{EEA4BBAA-A35A-47BC-B5FC-52685374CBD6}"/>
                    </a:ext>
                  </a:extLst>
                </p:cNvPr>
                <p:cNvPicPr/>
                <p:nvPr/>
              </p:nvPicPr>
              <p:blipFill>
                <a:blip r:embed="rId336"/>
                <a:stretch>
                  <a:fillRect/>
                </a:stretch>
              </p:blipFill>
              <p:spPr>
                <a:xfrm>
                  <a:off x="594467" y="2462467"/>
                  <a:ext cx="110160" cy="129960"/>
                </a:xfrm>
                <a:prstGeom prst="rect">
                  <a:avLst/>
                </a:prstGeom>
              </p:spPr>
            </p:pic>
          </mc:Fallback>
        </mc:AlternateContent>
        <mc:AlternateContent xmlns:mc="http://schemas.openxmlformats.org/markup-compatibility/2006" xmlns:p14="http://schemas.microsoft.com/office/powerpoint/2010/main">
          <mc:Choice Requires="p14">
            <p:contentPart p14:bwMode="auto" r:id="rId337">
              <p14:nvContentPartPr>
                <p14:cNvPr id="204" name="Freihand 203">
                  <a:extLst>
                    <a:ext uri="{FF2B5EF4-FFF2-40B4-BE49-F238E27FC236}">
                      <a16:creationId xmlns:a16="http://schemas.microsoft.com/office/drawing/2014/main" id="{FC7285EE-887A-4972-8FB7-FD565CDB000C}"/>
                    </a:ext>
                  </a:extLst>
                </p14:cNvPr>
                <p14:cNvContentPartPr/>
                <p14:nvPr/>
              </p14:nvContentPartPr>
              <p14:xfrm>
                <a:off x="698867" y="2477947"/>
                <a:ext cx="74160" cy="62280"/>
              </p14:xfrm>
            </p:contentPart>
          </mc:Choice>
          <mc:Fallback xmlns="">
            <p:pic>
              <p:nvPicPr>
                <p:cNvPr id="204" name="Freihand 203">
                  <a:extLst>
                    <a:ext uri="{FF2B5EF4-FFF2-40B4-BE49-F238E27FC236}">
                      <a16:creationId xmlns:a16="http://schemas.microsoft.com/office/drawing/2014/main" id="{FC7285EE-887A-4972-8FB7-FD565CDB000C}"/>
                    </a:ext>
                  </a:extLst>
                </p:cNvPr>
                <p:cNvPicPr/>
                <p:nvPr/>
              </p:nvPicPr>
              <p:blipFill>
                <a:blip r:embed="rId338"/>
                <a:stretch>
                  <a:fillRect/>
                </a:stretch>
              </p:blipFill>
              <p:spPr>
                <a:xfrm>
                  <a:off x="694547" y="2473627"/>
                  <a:ext cx="82800" cy="70920"/>
                </a:xfrm>
                <a:prstGeom prst="rect">
                  <a:avLst/>
                </a:prstGeom>
              </p:spPr>
            </p:pic>
          </mc:Fallback>
        </mc:AlternateContent>
        <mc:AlternateContent xmlns:mc="http://schemas.openxmlformats.org/markup-compatibility/2006" xmlns:p14="http://schemas.microsoft.com/office/powerpoint/2010/main">
          <mc:Choice Requires="p14">
            <p:contentPart p14:bwMode="auto" r:id="rId339">
              <p14:nvContentPartPr>
                <p14:cNvPr id="205" name="Freihand 204">
                  <a:extLst>
                    <a:ext uri="{FF2B5EF4-FFF2-40B4-BE49-F238E27FC236}">
                      <a16:creationId xmlns:a16="http://schemas.microsoft.com/office/drawing/2014/main" id="{AD54D5B9-80DF-46B7-9C30-BCC21C643F90}"/>
                    </a:ext>
                  </a:extLst>
                </p14:cNvPr>
                <p14:cNvContentPartPr/>
                <p14:nvPr/>
              </p14:nvContentPartPr>
              <p14:xfrm>
                <a:off x="798947" y="2432227"/>
                <a:ext cx="173520" cy="212400"/>
              </p14:xfrm>
            </p:contentPart>
          </mc:Choice>
          <mc:Fallback xmlns="">
            <p:pic>
              <p:nvPicPr>
                <p:cNvPr id="205" name="Freihand 204">
                  <a:extLst>
                    <a:ext uri="{FF2B5EF4-FFF2-40B4-BE49-F238E27FC236}">
                      <a16:creationId xmlns:a16="http://schemas.microsoft.com/office/drawing/2014/main" id="{AD54D5B9-80DF-46B7-9C30-BCC21C643F90}"/>
                    </a:ext>
                  </a:extLst>
                </p:cNvPr>
                <p:cNvPicPr/>
                <p:nvPr/>
              </p:nvPicPr>
              <p:blipFill>
                <a:blip r:embed="rId340"/>
                <a:stretch>
                  <a:fillRect/>
                </a:stretch>
              </p:blipFill>
              <p:spPr>
                <a:xfrm>
                  <a:off x="794627" y="2427907"/>
                  <a:ext cx="18216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341">
              <p14:nvContentPartPr>
                <p14:cNvPr id="206" name="Freihand 205">
                  <a:extLst>
                    <a:ext uri="{FF2B5EF4-FFF2-40B4-BE49-F238E27FC236}">
                      <a16:creationId xmlns:a16="http://schemas.microsoft.com/office/drawing/2014/main" id="{25D758EC-D944-425F-A5BB-C3DA3672771D}"/>
                    </a:ext>
                  </a:extLst>
                </p14:cNvPr>
                <p14:cNvContentPartPr/>
                <p14:nvPr/>
              </p14:nvContentPartPr>
              <p14:xfrm>
                <a:off x="963827" y="2401627"/>
                <a:ext cx="92880" cy="77400"/>
              </p14:xfrm>
            </p:contentPart>
          </mc:Choice>
          <mc:Fallback xmlns="">
            <p:pic>
              <p:nvPicPr>
                <p:cNvPr id="206" name="Freihand 205">
                  <a:extLst>
                    <a:ext uri="{FF2B5EF4-FFF2-40B4-BE49-F238E27FC236}">
                      <a16:creationId xmlns:a16="http://schemas.microsoft.com/office/drawing/2014/main" id="{25D758EC-D944-425F-A5BB-C3DA3672771D}"/>
                    </a:ext>
                  </a:extLst>
                </p:cNvPr>
                <p:cNvPicPr/>
                <p:nvPr/>
              </p:nvPicPr>
              <p:blipFill>
                <a:blip r:embed="rId342"/>
                <a:stretch>
                  <a:fillRect/>
                </a:stretch>
              </p:blipFill>
              <p:spPr>
                <a:xfrm>
                  <a:off x="959507" y="2397307"/>
                  <a:ext cx="1015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343">
              <p14:nvContentPartPr>
                <p14:cNvPr id="207" name="Freihand 206">
                  <a:extLst>
                    <a:ext uri="{FF2B5EF4-FFF2-40B4-BE49-F238E27FC236}">
                      <a16:creationId xmlns:a16="http://schemas.microsoft.com/office/drawing/2014/main" id="{FCB54043-AC7F-4745-8425-B3D2E83C01FA}"/>
                    </a:ext>
                  </a:extLst>
                </p14:cNvPr>
                <p14:cNvContentPartPr/>
                <p14:nvPr/>
              </p14:nvContentPartPr>
              <p14:xfrm>
                <a:off x="1093067" y="2323507"/>
                <a:ext cx="75600" cy="254880"/>
              </p14:xfrm>
            </p:contentPart>
          </mc:Choice>
          <mc:Fallback xmlns="">
            <p:pic>
              <p:nvPicPr>
                <p:cNvPr id="207" name="Freihand 206">
                  <a:extLst>
                    <a:ext uri="{FF2B5EF4-FFF2-40B4-BE49-F238E27FC236}">
                      <a16:creationId xmlns:a16="http://schemas.microsoft.com/office/drawing/2014/main" id="{FCB54043-AC7F-4745-8425-B3D2E83C01FA}"/>
                    </a:ext>
                  </a:extLst>
                </p:cNvPr>
                <p:cNvPicPr/>
                <p:nvPr/>
              </p:nvPicPr>
              <p:blipFill>
                <a:blip r:embed="rId344"/>
                <a:stretch>
                  <a:fillRect/>
                </a:stretch>
              </p:blipFill>
              <p:spPr>
                <a:xfrm>
                  <a:off x="1088747" y="2319187"/>
                  <a:ext cx="84240" cy="263520"/>
                </a:xfrm>
                <a:prstGeom prst="rect">
                  <a:avLst/>
                </a:prstGeom>
              </p:spPr>
            </p:pic>
          </mc:Fallback>
        </mc:AlternateContent>
        <mc:AlternateContent xmlns:mc="http://schemas.openxmlformats.org/markup-compatibility/2006" xmlns:p14="http://schemas.microsoft.com/office/powerpoint/2010/main">
          <mc:Choice Requires="p14">
            <p:contentPart p14:bwMode="auto" r:id="rId345">
              <p14:nvContentPartPr>
                <p14:cNvPr id="209" name="Freihand 208">
                  <a:extLst>
                    <a:ext uri="{FF2B5EF4-FFF2-40B4-BE49-F238E27FC236}">
                      <a16:creationId xmlns:a16="http://schemas.microsoft.com/office/drawing/2014/main" id="{9BEEA767-C35A-4D8D-A1CC-13484D5CDF69}"/>
                    </a:ext>
                  </a:extLst>
                </p14:cNvPr>
                <p14:cNvContentPartPr/>
                <p14:nvPr/>
              </p14:nvContentPartPr>
              <p14:xfrm>
                <a:off x="1179467" y="2251867"/>
                <a:ext cx="142920" cy="338040"/>
              </p14:xfrm>
            </p:contentPart>
          </mc:Choice>
          <mc:Fallback xmlns="">
            <p:pic>
              <p:nvPicPr>
                <p:cNvPr id="209" name="Freihand 208">
                  <a:extLst>
                    <a:ext uri="{FF2B5EF4-FFF2-40B4-BE49-F238E27FC236}">
                      <a16:creationId xmlns:a16="http://schemas.microsoft.com/office/drawing/2014/main" id="{9BEEA767-C35A-4D8D-A1CC-13484D5CDF69}"/>
                    </a:ext>
                  </a:extLst>
                </p:cNvPr>
                <p:cNvPicPr/>
                <p:nvPr/>
              </p:nvPicPr>
              <p:blipFill>
                <a:blip r:embed="rId346"/>
                <a:stretch>
                  <a:fillRect/>
                </a:stretch>
              </p:blipFill>
              <p:spPr>
                <a:xfrm>
                  <a:off x="1175147" y="2247547"/>
                  <a:ext cx="151560" cy="346680"/>
                </a:xfrm>
                <a:prstGeom prst="rect">
                  <a:avLst/>
                </a:prstGeom>
              </p:spPr>
            </p:pic>
          </mc:Fallback>
        </mc:AlternateContent>
        <mc:AlternateContent xmlns:mc="http://schemas.openxmlformats.org/markup-compatibility/2006" xmlns:p14="http://schemas.microsoft.com/office/powerpoint/2010/main">
          <mc:Choice Requires="p14">
            <p:contentPart p14:bwMode="auto" r:id="rId347">
              <p14:nvContentPartPr>
                <p14:cNvPr id="210" name="Freihand 209">
                  <a:extLst>
                    <a:ext uri="{FF2B5EF4-FFF2-40B4-BE49-F238E27FC236}">
                      <a16:creationId xmlns:a16="http://schemas.microsoft.com/office/drawing/2014/main" id="{B8A0E6AF-5555-4D3A-991A-7F9B5BB00D99}"/>
                    </a:ext>
                  </a:extLst>
                </p14:cNvPr>
                <p14:cNvContentPartPr/>
                <p14:nvPr/>
              </p14:nvContentPartPr>
              <p14:xfrm>
                <a:off x="1358747" y="2179147"/>
                <a:ext cx="34920" cy="115200"/>
              </p14:xfrm>
            </p:contentPart>
          </mc:Choice>
          <mc:Fallback xmlns="">
            <p:pic>
              <p:nvPicPr>
                <p:cNvPr id="210" name="Freihand 209">
                  <a:extLst>
                    <a:ext uri="{FF2B5EF4-FFF2-40B4-BE49-F238E27FC236}">
                      <a16:creationId xmlns:a16="http://schemas.microsoft.com/office/drawing/2014/main" id="{B8A0E6AF-5555-4D3A-991A-7F9B5BB00D99}"/>
                    </a:ext>
                  </a:extLst>
                </p:cNvPr>
                <p:cNvPicPr/>
                <p:nvPr/>
              </p:nvPicPr>
              <p:blipFill>
                <a:blip r:embed="rId348"/>
                <a:stretch>
                  <a:fillRect/>
                </a:stretch>
              </p:blipFill>
              <p:spPr>
                <a:xfrm>
                  <a:off x="1354427" y="2174827"/>
                  <a:ext cx="4356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349">
              <p14:nvContentPartPr>
                <p14:cNvPr id="211" name="Freihand 210">
                  <a:extLst>
                    <a:ext uri="{FF2B5EF4-FFF2-40B4-BE49-F238E27FC236}">
                      <a16:creationId xmlns:a16="http://schemas.microsoft.com/office/drawing/2014/main" id="{3B0917C6-D604-4840-A09B-14CDBAFC0A1A}"/>
                    </a:ext>
                  </a:extLst>
                </p14:cNvPr>
                <p14:cNvContentPartPr/>
                <p14:nvPr/>
              </p14:nvContentPartPr>
              <p14:xfrm>
                <a:off x="1410587" y="2363827"/>
                <a:ext cx="360" cy="360"/>
              </p14:xfrm>
            </p:contentPart>
          </mc:Choice>
          <mc:Fallback xmlns="">
            <p:pic>
              <p:nvPicPr>
                <p:cNvPr id="211" name="Freihand 210">
                  <a:extLst>
                    <a:ext uri="{FF2B5EF4-FFF2-40B4-BE49-F238E27FC236}">
                      <a16:creationId xmlns:a16="http://schemas.microsoft.com/office/drawing/2014/main" id="{3B0917C6-D604-4840-A09B-14CDBAFC0A1A}"/>
                    </a:ext>
                  </a:extLst>
                </p:cNvPr>
                <p:cNvPicPr/>
                <p:nvPr/>
              </p:nvPicPr>
              <p:blipFill>
                <a:blip r:embed="rId5"/>
                <a:stretch>
                  <a:fillRect/>
                </a:stretch>
              </p:blipFill>
              <p:spPr>
                <a:xfrm>
                  <a:off x="1406267" y="2359507"/>
                  <a:ext cx="9000" cy="900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50">
            <p14:nvContentPartPr>
              <p14:cNvPr id="42" name="Freihand 41">
                <a:extLst>
                  <a:ext uri="{FF2B5EF4-FFF2-40B4-BE49-F238E27FC236}">
                    <a16:creationId xmlns:a16="http://schemas.microsoft.com/office/drawing/2014/main" id="{A264985A-582A-43CA-8C58-CC0FB31F83CE}"/>
                  </a:ext>
                </a:extLst>
              </p14:cNvPr>
              <p14:cNvContentPartPr/>
              <p14:nvPr/>
            </p14:nvContentPartPr>
            <p14:xfrm>
              <a:off x="2556107" y="1934347"/>
              <a:ext cx="965520" cy="268920"/>
            </p14:xfrm>
          </p:contentPart>
        </mc:Choice>
        <mc:Fallback>
          <p:pic>
            <p:nvPicPr>
              <p:cNvPr id="42" name="Freihand 41">
                <a:extLst>
                  <a:ext uri="{FF2B5EF4-FFF2-40B4-BE49-F238E27FC236}">
                    <a16:creationId xmlns:a16="http://schemas.microsoft.com/office/drawing/2014/main" id="{A264985A-582A-43CA-8C58-CC0FB31F83CE}"/>
                  </a:ext>
                </a:extLst>
              </p:cNvPr>
              <p:cNvPicPr/>
              <p:nvPr/>
            </p:nvPicPr>
            <p:blipFill>
              <a:blip r:embed="rId351"/>
              <a:stretch>
                <a:fillRect/>
              </a:stretch>
            </p:blipFill>
            <p:spPr>
              <a:xfrm>
                <a:off x="2551787" y="1930027"/>
                <a:ext cx="974160" cy="277560"/>
              </a:xfrm>
              <a:prstGeom prst="rect">
                <a:avLst/>
              </a:prstGeom>
            </p:spPr>
          </p:pic>
        </mc:Fallback>
      </mc:AlternateContent>
      <mc:AlternateContent xmlns:mc="http://schemas.openxmlformats.org/markup-compatibility/2006">
        <mc:Choice xmlns:p14="http://schemas.microsoft.com/office/powerpoint/2010/main" Requires="p14">
          <p:contentPart p14:bwMode="auto" r:id="rId352">
            <p14:nvContentPartPr>
              <p14:cNvPr id="43" name="Freihand 42">
                <a:extLst>
                  <a:ext uri="{FF2B5EF4-FFF2-40B4-BE49-F238E27FC236}">
                    <a16:creationId xmlns:a16="http://schemas.microsoft.com/office/drawing/2014/main" id="{D54487A7-1AB1-4160-AB7F-05A087F0AA2C}"/>
                  </a:ext>
                </a:extLst>
              </p14:cNvPr>
              <p14:cNvContentPartPr/>
              <p14:nvPr/>
            </p14:nvContentPartPr>
            <p14:xfrm>
              <a:off x="2419667" y="2009227"/>
              <a:ext cx="1011600" cy="386280"/>
            </p14:xfrm>
          </p:contentPart>
        </mc:Choice>
        <mc:Fallback>
          <p:pic>
            <p:nvPicPr>
              <p:cNvPr id="43" name="Freihand 42">
                <a:extLst>
                  <a:ext uri="{FF2B5EF4-FFF2-40B4-BE49-F238E27FC236}">
                    <a16:creationId xmlns:a16="http://schemas.microsoft.com/office/drawing/2014/main" id="{D54487A7-1AB1-4160-AB7F-05A087F0AA2C}"/>
                  </a:ext>
                </a:extLst>
              </p:cNvPr>
              <p:cNvPicPr/>
              <p:nvPr/>
            </p:nvPicPr>
            <p:blipFill>
              <a:blip r:embed="rId353"/>
              <a:stretch>
                <a:fillRect/>
              </a:stretch>
            </p:blipFill>
            <p:spPr>
              <a:xfrm>
                <a:off x="2415347" y="2004907"/>
                <a:ext cx="1020240" cy="394920"/>
              </a:xfrm>
              <a:prstGeom prst="rect">
                <a:avLst/>
              </a:prstGeom>
            </p:spPr>
          </p:pic>
        </mc:Fallback>
      </mc:AlternateContent>
      <mc:AlternateContent xmlns:mc="http://schemas.openxmlformats.org/markup-compatibility/2006">
        <mc:Choice xmlns:p14="http://schemas.microsoft.com/office/powerpoint/2010/main" Requires="p14">
          <p:contentPart p14:bwMode="auto" r:id="rId354">
            <p14:nvContentPartPr>
              <p14:cNvPr id="44" name="Freihand 43">
                <a:extLst>
                  <a:ext uri="{FF2B5EF4-FFF2-40B4-BE49-F238E27FC236}">
                    <a16:creationId xmlns:a16="http://schemas.microsoft.com/office/drawing/2014/main" id="{33EE80CB-0440-43E6-9D05-9CB3B2A5D465}"/>
                  </a:ext>
                </a:extLst>
              </p14:cNvPr>
              <p14:cNvContentPartPr/>
              <p14:nvPr/>
            </p14:nvContentPartPr>
            <p14:xfrm>
              <a:off x="5738507" y="4981027"/>
              <a:ext cx="926640" cy="270000"/>
            </p14:xfrm>
          </p:contentPart>
        </mc:Choice>
        <mc:Fallback>
          <p:pic>
            <p:nvPicPr>
              <p:cNvPr id="44" name="Freihand 43">
                <a:extLst>
                  <a:ext uri="{FF2B5EF4-FFF2-40B4-BE49-F238E27FC236}">
                    <a16:creationId xmlns:a16="http://schemas.microsoft.com/office/drawing/2014/main" id="{33EE80CB-0440-43E6-9D05-9CB3B2A5D465}"/>
                  </a:ext>
                </a:extLst>
              </p:cNvPr>
              <p:cNvPicPr/>
              <p:nvPr/>
            </p:nvPicPr>
            <p:blipFill>
              <a:blip r:embed="rId355"/>
              <a:stretch>
                <a:fillRect/>
              </a:stretch>
            </p:blipFill>
            <p:spPr>
              <a:xfrm>
                <a:off x="5734187" y="4976707"/>
                <a:ext cx="935280" cy="278640"/>
              </a:xfrm>
              <a:prstGeom prst="rect">
                <a:avLst/>
              </a:prstGeom>
            </p:spPr>
          </p:pic>
        </mc:Fallback>
      </mc:AlternateContent>
      <mc:AlternateContent xmlns:mc="http://schemas.openxmlformats.org/markup-compatibility/2006">
        <mc:Choice xmlns:p14="http://schemas.microsoft.com/office/powerpoint/2010/main" Requires="p14">
          <p:contentPart p14:bwMode="auto" r:id="rId356">
            <p14:nvContentPartPr>
              <p14:cNvPr id="50" name="Freihand 49">
                <a:extLst>
                  <a:ext uri="{FF2B5EF4-FFF2-40B4-BE49-F238E27FC236}">
                    <a16:creationId xmlns:a16="http://schemas.microsoft.com/office/drawing/2014/main" id="{89605581-B3E5-47D1-8586-B5CC6B0C782F}"/>
                  </a:ext>
                </a:extLst>
              </p14:cNvPr>
              <p14:cNvContentPartPr/>
              <p14:nvPr/>
            </p14:nvContentPartPr>
            <p14:xfrm>
              <a:off x="5666867" y="1957747"/>
              <a:ext cx="931680" cy="213840"/>
            </p14:xfrm>
          </p:contentPart>
        </mc:Choice>
        <mc:Fallback>
          <p:pic>
            <p:nvPicPr>
              <p:cNvPr id="50" name="Freihand 49">
                <a:extLst>
                  <a:ext uri="{FF2B5EF4-FFF2-40B4-BE49-F238E27FC236}">
                    <a16:creationId xmlns:a16="http://schemas.microsoft.com/office/drawing/2014/main" id="{89605581-B3E5-47D1-8586-B5CC6B0C782F}"/>
                  </a:ext>
                </a:extLst>
              </p:cNvPr>
              <p:cNvPicPr/>
              <p:nvPr/>
            </p:nvPicPr>
            <p:blipFill>
              <a:blip r:embed="rId357"/>
              <a:stretch>
                <a:fillRect/>
              </a:stretch>
            </p:blipFill>
            <p:spPr>
              <a:xfrm>
                <a:off x="5662547" y="1953427"/>
                <a:ext cx="940320" cy="222480"/>
              </a:xfrm>
              <a:prstGeom prst="rect">
                <a:avLst/>
              </a:prstGeom>
            </p:spPr>
          </p:pic>
        </mc:Fallback>
      </mc:AlternateContent>
    </p:spTree>
    <p:extLst>
      <p:ext uri="{BB962C8B-B14F-4D97-AF65-F5344CB8AC3E}">
        <p14:creationId xmlns:p14="http://schemas.microsoft.com/office/powerpoint/2010/main" val="3499340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5801465" y="0"/>
            <a:ext cx="5950324" cy="370574"/>
          </a:xfrm>
          <a:prstGeom prst="rect">
            <a:avLst/>
          </a:prstGeom>
          <a:noFill/>
        </p:spPr>
        <p:txBody>
          <a:bodyPr wrap="square" rtlCol="0">
            <a:noAutofit/>
          </a:bodyPr>
          <a:lstStyle/>
          <a:p>
            <a:pPr algn="ctr"/>
            <a:r>
              <a:rPr lang="de-DE" sz="2000" dirty="0">
                <a:latin typeface="Times New Roman" panose="02020603050405020304" pitchFamily="18" charset="0"/>
                <a:cs typeface="Times New Roman" panose="02020603050405020304" pitchFamily="18" charset="0"/>
              </a:rPr>
              <a:t>German Trade </a:t>
            </a:r>
            <a:r>
              <a:rPr lang="de-DE" sz="2000" dirty="0" err="1">
                <a:latin typeface="Times New Roman" panose="02020603050405020304" pitchFamily="18" charset="0"/>
                <a:cs typeface="Times New Roman" panose="02020603050405020304" pitchFamily="18" charset="0"/>
              </a:rPr>
              <a:t>Regions</a:t>
            </a:r>
            <a:endParaRPr lang="de-DE" sz="2000" dirty="0">
              <a:latin typeface="Times New Roman" panose="02020603050405020304" pitchFamily="18" charset="0"/>
              <a:cs typeface="Times New Roman" panose="02020603050405020304" pitchFamily="18" charset="0"/>
            </a:endParaRPr>
          </a:p>
          <a:p>
            <a:endParaRPr lang="de-DE" sz="2400" dirty="0">
              <a:latin typeface="Times New Roman" panose="02020603050405020304" pitchFamily="18" charset="0"/>
              <a:cs typeface="Times New Roman" panose="02020603050405020304" pitchFamily="18" charset="0"/>
            </a:endParaRPr>
          </a:p>
        </p:txBody>
      </p:sp>
      <p:sp>
        <p:nvSpPr>
          <p:cNvPr id="11" name="Textfeld 10">
            <a:extLst>
              <a:ext uri="{FF2B5EF4-FFF2-40B4-BE49-F238E27FC236}">
                <a16:creationId xmlns:a16="http://schemas.microsoft.com/office/drawing/2014/main" id="{3C423D06-614E-4CCF-A19B-A8C947E20749}"/>
              </a:ext>
            </a:extLst>
          </p:cNvPr>
          <p:cNvSpPr txBox="1"/>
          <p:nvPr/>
        </p:nvSpPr>
        <p:spPr>
          <a:xfrm>
            <a:off x="6786281" y="482645"/>
            <a:ext cx="5405719" cy="538930"/>
          </a:xfrm>
          <a:prstGeom prst="rect">
            <a:avLst/>
          </a:prstGeom>
          <a:noFill/>
        </p:spPr>
        <p:txBody>
          <a:bodyPr wrap="square" rtlCol="0">
            <a:noAutofit/>
          </a:bodyPr>
          <a:lstStyle/>
          <a:p>
            <a:r>
              <a:rPr lang="de-DE" sz="1000" b="1" dirty="0">
                <a:latin typeface="Times New Roman" panose="02020603050405020304" pitchFamily="18" charset="0"/>
                <a:cs typeface="Times New Roman" panose="02020603050405020304" pitchFamily="18" charset="0"/>
              </a:rPr>
              <a:t>USMCA:</a:t>
            </a:r>
            <a:r>
              <a:rPr lang="de-DE" sz="1000" dirty="0">
                <a:latin typeface="Times New Roman" panose="02020603050405020304" pitchFamily="18" charset="0"/>
                <a:cs typeface="Times New Roman" panose="02020603050405020304" pitchFamily="18" charset="0"/>
              </a:rPr>
              <a:t> USA, Mexiko, Kanada; </a:t>
            </a:r>
            <a:r>
              <a:rPr lang="de-DE" sz="1000" b="1" dirty="0">
                <a:latin typeface="Times New Roman" panose="02020603050405020304" pitchFamily="18" charset="0"/>
                <a:cs typeface="Times New Roman" panose="02020603050405020304" pitchFamily="18" charset="0"/>
              </a:rPr>
              <a:t>BRICS:</a:t>
            </a:r>
            <a:r>
              <a:rPr lang="de-DE" sz="1000" dirty="0">
                <a:latin typeface="Times New Roman" panose="02020603050405020304" pitchFamily="18" charset="0"/>
                <a:cs typeface="Times New Roman" panose="02020603050405020304" pitchFamily="18" charset="0"/>
              </a:rPr>
              <a:t> Brasilien, </a:t>
            </a:r>
            <a:r>
              <a:rPr lang="de-DE" sz="1000" dirty="0" err="1">
                <a:latin typeface="Times New Roman" panose="02020603050405020304" pitchFamily="18" charset="0"/>
                <a:cs typeface="Times New Roman" panose="02020603050405020304" pitchFamily="18" charset="0"/>
              </a:rPr>
              <a:t>Rußland</a:t>
            </a:r>
            <a:r>
              <a:rPr lang="de-DE" sz="1000" dirty="0">
                <a:latin typeface="Times New Roman" panose="02020603050405020304" pitchFamily="18" charset="0"/>
                <a:cs typeface="Times New Roman" panose="02020603050405020304" pitchFamily="18" charset="0"/>
              </a:rPr>
              <a:t>, Portugal, China, Südafrika</a:t>
            </a:r>
          </a:p>
          <a:p>
            <a:r>
              <a:rPr lang="de-DE" sz="1000" b="1" dirty="0">
                <a:latin typeface="Times New Roman" panose="02020603050405020304" pitchFamily="18" charset="0"/>
                <a:cs typeface="Times New Roman" panose="02020603050405020304" pitchFamily="18" charset="0"/>
              </a:rPr>
              <a:t>EU-alt:</a:t>
            </a:r>
            <a:r>
              <a:rPr lang="de-DE" sz="1000" dirty="0">
                <a:latin typeface="Times New Roman" panose="02020603050405020304" pitchFamily="18" charset="0"/>
                <a:cs typeface="Times New Roman" panose="02020603050405020304" pitchFamily="18" charset="0"/>
              </a:rPr>
              <a:t> BEL, DNK, FIN, FRA, GRE, IRL, ITA, LUX, NDL, AUT, POR, SWE, ESP</a:t>
            </a:r>
          </a:p>
          <a:p>
            <a:r>
              <a:rPr lang="de-DE" sz="1000" b="1" dirty="0">
                <a:latin typeface="Times New Roman" panose="02020603050405020304" pitchFamily="18" charset="0"/>
                <a:cs typeface="Times New Roman" panose="02020603050405020304" pitchFamily="18" charset="0"/>
              </a:rPr>
              <a:t>EU-neu</a:t>
            </a:r>
            <a:r>
              <a:rPr lang="de-DE" sz="1000" dirty="0">
                <a:latin typeface="Times New Roman" panose="02020603050405020304" pitchFamily="18" charset="0"/>
                <a:cs typeface="Times New Roman" panose="02020603050405020304" pitchFamily="18" charset="0"/>
              </a:rPr>
              <a:t>: BUL, EST, CRO, LET, LIT, MLT, POL, ROM, SVL, SLO, CZE, HUN, CYP </a:t>
            </a:r>
          </a:p>
        </p:txBody>
      </p:sp>
      <p:sp>
        <p:nvSpPr>
          <p:cNvPr id="15" name="Rechteck 14">
            <a:extLst>
              <a:ext uri="{FF2B5EF4-FFF2-40B4-BE49-F238E27FC236}">
                <a16:creationId xmlns:a16="http://schemas.microsoft.com/office/drawing/2014/main" id="{E27161AB-F82C-4BE4-BB13-B334C805F49A}"/>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CAB97422-760A-CA92-0D07-9433E5B59EFD}"/>
              </a:ext>
            </a:extLst>
          </p:cNvPr>
          <p:cNvPicPr>
            <a:picLocks noChangeAspect="1"/>
          </p:cNvPicPr>
          <p:nvPr/>
        </p:nvPicPr>
        <p:blipFill>
          <a:blip r:embed="rId2"/>
          <a:stretch>
            <a:fillRect/>
          </a:stretch>
        </p:blipFill>
        <p:spPr>
          <a:xfrm>
            <a:off x="0" y="16038"/>
            <a:ext cx="5627322" cy="3449729"/>
          </a:xfrm>
          <a:prstGeom prst="rect">
            <a:avLst/>
          </a:prstGeom>
        </p:spPr>
      </p:pic>
      <p:pic>
        <p:nvPicPr>
          <p:cNvPr id="3" name="Grafik 2">
            <a:extLst>
              <a:ext uri="{FF2B5EF4-FFF2-40B4-BE49-F238E27FC236}">
                <a16:creationId xmlns:a16="http://schemas.microsoft.com/office/drawing/2014/main" id="{23316DF9-4972-4C4F-2C49-1394FD8729D0}"/>
              </a:ext>
            </a:extLst>
          </p:cNvPr>
          <p:cNvPicPr>
            <a:picLocks noChangeAspect="1"/>
          </p:cNvPicPr>
          <p:nvPr/>
        </p:nvPicPr>
        <p:blipFill>
          <a:blip r:embed="rId3"/>
          <a:stretch>
            <a:fillRect/>
          </a:stretch>
        </p:blipFill>
        <p:spPr>
          <a:xfrm>
            <a:off x="0" y="3429000"/>
            <a:ext cx="5627322" cy="3382380"/>
          </a:xfrm>
          <a:prstGeom prst="rect">
            <a:avLst/>
          </a:prstGeom>
        </p:spPr>
      </p:pic>
    </p:spTree>
    <p:extLst>
      <p:ext uri="{BB962C8B-B14F-4D97-AF65-F5344CB8AC3E}">
        <p14:creationId xmlns:p14="http://schemas.microsoft.com/office/powerpoint/2010/main" val="3869043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1122829" y="0"/>
            <a:ext cx="10219765" cy="567680"/>
          </a:xfrm>
          <a:prstGeom prst="rect">
            <a:avLst/>
          </a:prstGeom>
          <a:noFill/>
        </p:spPr>
        <p:txBody>
          <a:bodyPr wrap="square" rtlCol="0">
            <a:noAutofit/>
          </a:bodyPr>
          <a:lstStyle/>
          <a:p>
            <a:pPr algn="ctr"/>
            <a:r>
              <a:rPr lang="de-DE" sz="3200" dirty="0">
                <a:latin typeface="Times New Roman" panose="02020603050405020304" pitchFamily="18" charset="0"/>
                <a:cs typeface="Times New Roman" panose="02020603050405020304" pitchFamily="18" charset="0"/>
              </a:rPr>
              <a:t>German Trade</a:t>
            </a:r>
            <a:endParaRPr lang="de-DE" sz="2400" dirty="0">
              <a:latin typeface="Times New Roman" panose="02020603050405020304" pitchFamily="18" charset="0"/>
              <a:cs typeface="Times New Roman" panose="02020603050405020304" pitchFamily="18" charset="0"/>
            </a:endParaRPr>
          </a:p>
        </p:txBody>
      </p:sp>
      <p:sp>
        <p:nvSpPr>
          <p:cNvPr id="7" name="Textfeld 6">
            <a:extLst>
              <a:ext uri="{FF2B5EF4-FFF2-40B4-BE49-F238E27FC236}">
                <a16:creationId xmlns:a16="http://schemas.microsoft.com/office/drawing/2014/main" id="{57E4A691-383D-4399-B93E-2A38241FA9F4}"/>
              </a:ext>
            </a:extLst>
          </p:cNvPr>
          <p:cNvSpPr txBox="1"/>
          <p:nvPr/>
        </p:nvSpPr>
        <p:spPr>
          <a:xfrm>
            <a:off x="360000" y="99174"/>
            <a:ext cx="1661545"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Quelle: Destatis</a:t>
            </a:r>
          </a:p>
        </p:txBody>
      </p:sp>
      <p:sp>
        <p:nvSpPr>
          <p:cNvPr id="15" name="Rechteck 14">
            <a:extLst>
              <a:ext uri="{FF2B5EF4-FFF2-40B4-BE49-F238E27FC236}">
                <a16:creationId xmlns:a16="http://schemas.microsoft.com/office/drawing/2014/main" id="{83DCC37D-3153-4DDD-A6E2-543FF2BCC51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272D6B4F-1629-E80A-B05A-6C18FD8BB153}"/>
              </a:ext>
            </a:extLst>
          </p:cNvPr>
          <p:cNvPicPr>
            <a:picLocks noChangeAspect="1"/>
          </p:cNvPicPr>
          <p:nvPr/>
        </p:nvPicPr>
        <p:blipFill>
          <a:blip r:embed="rId2"/>
          <a:stretch>
            <a:fillRect/>
          </a:stretch>
        </p:blipFill>
        <p:spPr>
          <a:xfrm>
            <a:off x="360000" y="666854"/>
            <a:ext cx="7629362" cy="5591706"/>
          </a:xfrm>
          <a:prstGeom prst="rect">
            <a:avLst/>
          </a:prstGeom>
        </p:spPr>
      </p:pic>
    </p:spTree>
    <p:extLst>
      <p:ext uri="{BB962C8B-B14F-4D97-AF65-F5344CB8AC3E}">
        <p14:creationId xmlns:p14="http://schemas.microsoft.com/office/powerpoint/2010/main" val="2414030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B9808947-CEF8-43EC-BF62-5E76F31F3A12}"/>
              </a:ext>
            </a:extLst>
          </p:cNvPr>
          <p:cNvSpPr txBox="1"/>
          <p:nvPr/>
        </p:nvSpPr>
        <p:spPr>
          <a:xfrm>
            <a:off x="1122829" y="0"/>
            <a:ext cx="10219765" cy="567680"/>
          </a:xfrm>
          <a:prstGeom prst="rect">
            <a:avLst/>
          </a:prstGeom>
          <a:noFill/>
        </p:spPr>
        <p:txBody>
          <a:bodyPr wrap="square" rtlCol="0">
            <a:noAutofit/>
          </a:bodyPr>
          <a:lstStyle/>
          <a:p>
            <a:pPr algn="ctr"/>
            <a:r>
              <a:rPr lang="de-DE" sz="2400" dirty="0">
                <a:latin typeface="Times New Roman" panose="02020603050405020304" pitchFamily="18" charset="0"/>
                <a:cs typeface="Times New Roman" panose="02020603050405020304" pitchFamily="18" charset="0"/>
              </a:rPr>
              <a:t>German Trade</a:t>
            </a:r>
          </a:p>
        </p:txBody>
      </p:sp>
      <p:sp>
        <p:nvSpPr>
          <p:cNvPr id="7" name="Textfeld 6">
            <a:extLst>
              <a:ext uri="{FF2B5EF4-FFF2-40B4-BE49-F238E27FC236}">
                <a16:creationId xmlns:a16="http://schemas.microsoft.com/office/drawing/2014/main" id="{57E4A691-383D-4399-B93E-2A38241FA9F4}"/>
              </a:ext>
            </a:extLst>
          </p:cNvPr>
          <p:cNvSpPr txBox="1"/>
          <p:nvPr/>
        </p:nvSpPr>
        <p:spPr>
          <a:xfrm>
            <a:off x="360000" y="99174"/>
            <a:ext cx="1661545"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Quelle: Destatis</a:t>
            </a:r>
          </a:p>
        </p:txBody>
      </p:sp>
      <p:sp>
        <p:nvSpPr>
          <p:cNvPr id="15" name="Rechteck 14">
            <a:extLst>
              <a:ext uri="{FF2B5EF4-FFF2-40B4-BE49-F238E27FC236}">
                <a16:creationId xmlns:a16="http://schemas.microsoft.com/office/drawing/2014/main" id="{83DCC37D-3153-4DDD-A6E2-543FF2BCC51B}"/>
              </a:ext>
            </a:extLst>
          </p:cNvPr>
          <p:cNvSpPr/>
          <p:nvPr/>
        </p:nvSpPr>
        <p:spPr>
          <a:xfrm>
            <a:off x="8689605" y="4226929"/>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2AEA2A40-30C8-BE80-3CA0-A1F3FAD90E98}"/>
              </a:ext>
            </a:extLst>
          </p:cNvPr>
          <p:cNvPicPr>
            <a:picLocks noChangeAspect="1"/>
          </p:cNvPicPr>
          <p:nvPr/>
        </p:nvPicPr>
        <p:blipFill>
          <a:blip r:embed="rId2"/>
          <a:stretch>
            <a:fillRect/>
          </a:stretch>
        </p:blipFill>
        <p:spPr>
          <a:xfrm>
            <a:off x="12191" y="3899654"/>
            <a:ext cx="8677413" cy="2617089"/>
          </a:xfrm>
          <a:prstGeom prst="rect">
            <a:avLst/>
          </a:prstGeom>
        </p:spPr>
      </p:pic>
      <p:pic>
        <p:nvPicPr>
          <p:cNvPr id="4" name="Grafik 3">
            <a:extLst>
              <a:ext uri="{FF2B5EF4-FFF2-40B4-BE49-F238E27FC236}">
                <a16:creationId xmlns:a16="http://schemas.microsoft.com/office/drawing/2014/main" id="{10453418-0322-BA0F-C4FD-2EE1AC54D41D}"/>
              </a:ext>
            </a:extLst>
          </p:cNvPr>
          <p:cNvPicPr>
            <a:picLocks noChangeAspect="1"/>
          </p:cNvPicPr>
          <p:nvPr/>
        </p:nvPicPr>
        <p:blipFill>
          <a:blip r:embed="rId3"/>
          <a:stretch>
            <a:fillRect/>
          </a:stretch>
        </p:blipFill>
        <p:spPr>
          <a:xfrm>
            <a:off x="12191" y="468507"/>
            <a:ext cx="8690823" cy="2617090"/>
          </a:xfrm>
          <a:prstGeom prst="rect">
            <a:avLst/>
          </a:prstGeom>
        </p:spPr>
      </p:pic>
    </p:spTree>
    <p:extLst>
      <p:ext uri="{BB962C8B-B14F-4D97-AF65-F5344CB8AC3E}">
        <p14:creationId xmlns:p14="http://schemas.microsoft.com/office/powerpoint/2010/main" val="1498233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liennummernplatzhalter 1"/>
          <p:cNvSpPr>
            <a:spLocks noGrp="1"/>
          </p:cNvSpPr>
          <p:nvPr>
            <p:ph type="sldNum" sz="quarter" idx="10"/>
          </p:nvPr>
        </p:nvSpPr>
        <p:spPr>
          <a:noFill/>
        </p:spPr>
        <p:txBody>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buClrTx/>
              <a:buFontTx/>
              <a:buNone/>
            </a:pPr>
            <a:fld id="{E181A1DF-35C4-4479-9BD5-005A8B10D74E}" type="slidenum">
              <a:rPr lang="de-DE" altLang="de-DE" sz="2400">
                <a:solidFill>
                  <a:srgbClr val="000000"/>
                </a:solidFill>
              </a:rPr>
              <a:pPr eaLnBrk="1" hangingPunct="1">
                <a:buClrTx/>
                <a:buFontTx/>
                <a:buNone/>
              </a:pPr>
              <a:t>23</a:t>
            </a:fld>
            <a:endParaRPr lang="de-DE" altLang="de-DE" sz="2400">
              <a:solidFill>
                <a:srgbClr val="000000"/>
              </a:solidFill>
            </a:endParaRPr>
          </a:p>
        </p:txBody>
      </p:sp>
      <p:sp>
        <p:nvSpPr>
          <p:cNvPr id="29699" name="Rectangle 1"/>
          <p:cNvSpPr>
            <a:spLocks noChangeArrowheads="1"/>
          </p:cNvSpPr>
          <p:nvPr/>
        </p:nvSpPr>
        <p:spPr bwMode="auto">
          <a:xfrm>
            <a:off x="3175794" y="255586"/>
            <a:ext cx="6443662"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spAutoFit/>
          </a:bodyPr>
          <a:lstStyle>
            <a:lvl1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algn="ctr" eaLnBrk="1" hangingPunct="1">
              <a:buClrTx/>
              <a:buFontTx/>
              <a:buNone/>
            </a:pPr>
            <a:r>
              <a:rPr lang="de-DE" altLang="de-DE" sz="2400" b="1" dirty="0">
                <a:solidFill>
                  <a:srgbClr val="000000"/>
                </a:solidFill>
                <a:latin typeface="Sparkasse Rg" pitchFamily="34" charset="0"/>
              </a:rPr>
              <a:t>Germany </a:t>
            </a:r>
            <a:r>
              <a:rPr lang="de-DE" altLang="de-DE" sz="2400" b="1" dirty="0" err="1">
                <a:solidFill>
                  <a:srgbClr val="000000"/>
                </a:solidFill>
                <a:latin typeface="Sparkasse Rg" pitchFamily="34" charset="0"/>
              </a:rPr>
              <a:t>Openess</a:t>
            </a:r>
            <a:r>
              <a:rPr lang="de-DE" altLang="de-DE" sz="2400" b="1" dirty="0">
                <a:solidFill>
                  <a:srgbClr val="000000"/>
                </a:solidFill>
                <a:latin typeface="Sparkasse Rg" pitchFamily="34" charset="0"/>
              </a:rPr>
              <a:t> (</a:t>
            </a:r>
            <a:r>
              <a:rPr lang="de-DE" altLang="de-DE" sz="2400" b="1" dirty="0" err="1">
                <a:solidFill>
                  <a:srgbClr val="000000"/>
                </a:solidFill>
                <a:latin typeface="Sparkasse Rg" pitchFamily="34" charset="0"/>
              </a:rPr>
              <a:t>Ex+Im</a:t>
            </a:r>
            <a:r>
              <a:rPr lang="de-DE" altLang="de-DE" sz="2400" b="1" dirty="0">
                <a:solidFill>
                  <a:srgbClr val="000000"/>
                </a:solidFill>
                <a:latin typeface="Sparkasse Rg" pitchFamily="34" charset="0"/>
              </a:rPr>
              <a:t>)/GDP</a:t>
            </a:r>
          </a:p>
        </p:txBody>
      </p:sp>
      <p:sp>
        <p:nvSpPr>
          <p:cNvPr id="29700" name="Textfeld 2"/>
          <p:cNvSpPr txBox="1">
            <a:spLocks noChangeArrowheads="1"/>
          </p:cNvSpPr>
          <p:nvPr/>
        </p:nvSpPr>
        <p:spPr bwMode="auto">
          <a:xfrm>
            <a:off x="1597026" y="6199981"/>
            <a:ext cx="28813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Clr>
                <a:srgbClr val="000000"/>
              </a:buClr>
              <a:buSzPct val="100000"/>
              <a:buFont typeface="Times New Roman" pitchFamily="18" charset="0"/>
              <a:buNone/>
            </a:pPr>
            <a:r>
              <a:rPr lang="de-DE" altLang="de-DE" sz="1200" dirty="0"/>
              <a:t>Quelle: Statistisches Bundesamt, Hoffmann</a:t>
            </a:r>
          </a:p>
        </p:txBody>
      </p:sp>
      <p:sp>
        <p:nvSpPr>
          <p:cNvPr id="6" name="Rechteck 5"/>
          <p:cNvSpPr/>
          <p:nvPr/>
        </p:nvSpPr>
        <p:spPr>
          <a:xfrm>
            <a:off x="8663288" y="4186819"/>
            <a:ext cx="3489800" cy="2602672"/>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3" name="Grafik 2">
            <a:extLst>
              <a:ext uri="{FF2B5EF4-FFF2-40B4-BE49-F238E27FC236}">
                <a16:creationId xmlns:a16="http://schemas.microsoft.com/office/drawing/2014/main" id="{CE2A1B64-CCAB-564C-4073-D81F8367CC1E}"/>
              </a:ext>
            </a:extLst>
          </p:cNvPr>
          <p:cNvPicPr>
            <a:picLocks noChangeAspect="1"/>
          </p:cNvPicPr>
          <p:nvPr/>
        </p:nvPicPr>
        <p:blipFill>
          <a:blip r:embed="rId3"/>
          <a:stretch>
            <a:fillRect/>
          </a:stretch>
        </p:blipFill>
        <p:spPr>
          <a:xfrm>
            <a:off x="563063" y="996552"/>
            <a:ext cx="7830549" cy="4824255"/>
          </a:xfrm>
          <a:prstGeom prst="rect">
            <a:avLst/>
          </a:prstGeom>
        </p:spPr>
      </p:pic>
    </p:spTree>
    <p:extLst>
      <p:ext uri="{BB962C8B-B14F-4D97-AF65-F5344CB8AC3E}">
        <p14:creationId xmlns:p14="http://schemas.microsoft.com/office/powerpoint/2010/main" val="357915228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059AB-7564-5C9C-26E8-F160475C24F8}"/>
            </a:ext>
          </a:extLst>
        </p:cNvPr>
        <p:cNvGrpSpPr/>
        <p:nvPr/>
      </p:nvGrpSpPr>
      <p:grpSpPr>
        <a:xfrm>
          <a:off x="0" y="0"/>
          <a:ext cx="0" cy="0"/>
          <a:chOff x="0" y="0"/>
          <a:chExt cx="0" cy="0"/>
        </a:xfrm>
      </p:grpSpPr>
      <p:sp>
        <p:nvSpPr>
          <p:cNvPr id="3" name="Textfeld 2">
            <a:extLst>
              <a:ext uri="{FF2B5EF4-FFF2-40B4-BE49-F238E27FC236}">
                <a16:creationId xmlns:a16="http://schemas.microsoft.com/office/drawing/2014/main" id="{F383A607-4609-8852-EF37-BD91F4446662}"/>
              </a:ext>
            </a:extLst>
          </p:cNvPr>
          <p:cNvSpPr txBox="1"/>
          <p:nvPr/>
        </p:nvSpPr>
        <p:spPr>
          <a:xfrm>
            <a:off x="1869806" y="6087533"/>
            <a:ext cx="1284313" cy="343620"/>
          </a:xfrm>
          <a:prstGeom prst="rect">
            <a:avLst/>
          </a:prstGeom>
          <a:noFill/>
        </p:spPr>
        <p:txBody>
          <a:bodyPr wrap="square" rtlCol="0">
            <a:spAutoFit/>
          </a:bodyPr>
          <a:lstStyle/>
          <a:p>
            <a:r>
              <a:rPr lang="de-DE" sz="1633" dirty="0">
                <a:latin typeface="Times New Roman" panose="02020603050405020304" pitchFamily="18" charset="0"/>
                <a:cs typeface="Times New Roman" panose="02020603050405020304" pitchFamily="18" charset="0"/>
              </a:rPr>
              <a:t>Source: IMF</a:t>
            </a:r>
          </a:p>
        </p:txBody>
      </p:sp>
      <p:pic>
        <p:nvPicPr>
          <p:cNvPr id="42" name="Grafik 41">
            <a:extLst>
              <a:ext uri="{FF2B5EF4-FFF2-40B4-BE49-F238E27FC236}">
                <a16:creationId xmlns:a16="http://schemas.microsoft.com/office/drawing/2014/main" id="{A8691CE8-8495-4BF4-9C58-9E1C7D1A3AAC}"/>
              </a:ext>
            </a:extLst>
          </p:cNvPr>
          <p:cNvPicPr>
            <a:picLocks noChangeAspect="1"/>
          </p:cNvPicPr>
          <p:nvPr/>
        </p:nvPicPr>
        <p:blipFill>
          <a:blip r:embed="rId3"/>
          <a:stretch>
            <a:fillRect/>
          </a:stretch>
        </p:blipFill>
        <p:spPr>
          <a:xfrm>
            <a:off x="1463675" y="518584"/>
            <a:ext cx="2305050" cy="4991100"/>
          </a:xfrm>
          <a:prstGeom prst="rect">
            <a:avLst/>
          </a:prstGeom>
        </p:spPr>
      </p:pic>
      <p:grpSp>
        <p:nvGrpSpPr>
          <p:cNvPr id="68" name="Gruppieren 67">
            <a:extLst>
              <a:ext uri="{FF2B5EF4-FFF2-40B4-BE49-F238E27FC236}">
                <a16:creationId xmlns:a16="http://schemas.microsoft.com/office/drawing/2014/main" id="{BBFE43C2-5433-485A-9A85-37F5B1DCAB90}"/>
              </a:ext>
            </a:extLst>
          </p:cNvPr>
          <p:cNvGrpSpPr/>
          <p:nvPr/>
        </p:nvGrpSpPr>
        <p:grpSpPr>
          <a:xfrm>
            <a:off x="2998907" y="86467"/>
            <a:ext cx="614880" cy="238320"/>
            <a:chOff x="2998907" y="86467"/>
            <a:chExt cx="614880" cy="238320"/>
          </a:xfrm>
        </p:grpSpPr>
        <mc:AlternateContent xmlns:mc="http://schemas.openxmlformats.org/markup-compatibility/2006" xmlns:p14="http://schemas.microsoft.com/office/powerpoint/2010/main">
          <mc:Choice Requires="p14">
            <p:contentPart p14:bwMode="auto" r:id="rId4">
              <p14:nvContentPartPr>
                <p14:cNvPr id="43" name="Freihand 42">
                  <a:extLst>
                    <a:ext uri="{FF2B5EF4-FFF2-40B4-BE49-F238E27FC236}">
                      <a16:creationId xmlns:a16="http://schemas.microsoft.com/office/drawing/2014/main" id="{4A766979-A0F5-4880-8A04-A4B836CF8374}"/>
                    </a:ext>
                  </a:extLst>
                </p14:cNvPr>
                <p14:cNvContentPartPr/>
                <p14:nvPr/>
              </p14:nvContentPartPr>
              <p14:xfrm>
                <a:off x="2998907" y="102307"/>
                <a:ext cx="203760" cy="222480"/>
              </p14:xfrm>
            </p:contentPart>
          </mc:Choice>
          <mc:Fallback xmlns="">
            <p:pic>
              <p:nvPicPr>
                <p:cNvPr id="43" name="Freihand 42">
                  <a:extLst>
                    <a:ext uri="{FF2B5EF4-FFF2-40B4-BE49-F238E27FC236}">
                      <a16:creationId xmlns:a16="http://schemas.microsoft.com/office/drawing/2014/main" id="{4A766979-A0F5-4880-8A04-A4B836CF8374}"/>
                    </a:ext>
                  </a:extLst>
                </p:cNvPr>
                <p:cNvPicPr/>
                <p:nvPr/>
              </p:nvPicPr>
              <p:blipFill>
                <a:blip r:embed="rId5"/>
                <a:stretch>
                  <a:fillRect/>
                </a:stretch>
              </p:blipFill>
              <p:spPr>
                <a:xfrm>
                  <a:off x="2994587" y="97987"/>
                  <a:ext cx="212400" cy="231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4" name="Freihand 43">
                  <a:extLst>
                    <a:ext uri="{FF2B5EF4-FFF2-40B4-BE49-F238E27FC236}">
                      <a16:creationId xmlns:a16="http://schemas.microsoft.com/office/drawing/2014/main" id="{1346A66E-A51B-4B1A-AD86-4176729FB5C1}"/>
                    </a:ext>
                  </a:extLst>
                </p14:cNvPr>
                <p14:cNvContentPartPr/>
                <p14:nvPr/>
              </p14:nvContentPartPr>
              <p14:xfrm>
                <a:off x="3314987" y="141547"/>
                <a:ext cx="6840" cy="149040"/>
              </p14:xfrm>
            </p:contentPart>
          </mc:Choice>
          <mc:Fallback xmlns="">
            <p:pic>
              <p:nvPicPr>
                <p:cNvPr id="44" name="Freihand 43">
                  <a:extLst>
                    <a:ext uri="{FF2B5EF4-FFF2-40B4-BE49-F238E27FC236}">
                      <a16:creationId xmlns:a16="http://schemas.microsoft.com/office/drawing/2014/main" id="{1346A66E-A51B-4B1A-AD86-4176729FB5C1}"/>
                    </a:ext>
                  </a:extLst>
                </p:cNvPr>
                <p:cNvPicPr/>
                <p:nvPr/>
              </p:nvPicPr>
              <p:blipFill>
                <a:blip r:embed="rId7"/>
                <a:stretch>
                  <a:fillRect/>
                </a:stretch>
              </p:blipFill>
              <p:spPr>
                <a:xfrm>
                  <a:off x="3310667" y="137227"/>
                  <a:ext cx="15480" cy="157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0" name="Freihand 49">
                  <a:extLst>
                    <a:ext uri="{FF2B5EF4-FFF2-40B4-BE49-F238E27FC236}">
                      <a16:creationId xmlns:a16="http://schemas.microsoft.com/office/drawing/2014/main" id="{1BB0DFCF-326F-4CFA-BB81-A391D67F965F}"/>
                    </a:ext>
                  </a:extLst>
                </p14:cNvPr>
                <p14:cNvContentPartPr/>
                <p14:nvPr/>
              </p14:nvContentPartPr>
              <p14:xfrm>
                <a:off x="3209867" y="104827"/>
                <a:ext cx="190080" cy="199440"/>
              </p14:xfrm>
            </p:contentPart>
          </mc:Choice>
          <mc:Fallback xmlns="">
            <p:pic>
              <p:nvPicPr>
                <p:cNvPr id="50" name="Freihand 49">
                  <a:extLst>
                    <a:ext uri="{FF2B5EF4-FFF2-40B4-BE49-F238E27FC236}">
                      <a16:creationId xmlns:a16="http://schemas.microsoft.com/office/drawing/2014/main" id="{1BB0DFCF-326F-4CFA-BB81-A391D67F965F}"/>
                    </a:ext>
                  </a:extLst>
                </p:cNvPr>
                <p:cNvPicPr/>
                <p:nvPr/>
              </p:nvPicPr>
              <p:blipFill>
                <a:blip r:embed="rId9"/>
                <a:stretch>
                  <a:fillRect/>
                </a:stretch>
              </p:blipFill>
              <p:spPr>
                <a:xfrm>
                  <a:off x="3205547" y="100507"/>
                  <a:ext cx="198720" cy="2080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2" name="Freihand 51">
                  <a:extLst>
                    <a:ext uri="{FF2B5EF4-FFF2-40B4-BE49-F238E27FC236}">
                      <a16:creationId xmlns:a16="http://schemas.microsoft.com/office/drawing/2014/main" id="{AC509401-0F21-4EDE-A2EC-2250D79C5F2D}"/>
                    </a:ext>
                  </a:extLst>
                </p14:cNvPr>
                <p14:cNvContentPartPr/>
                <p14:nvPr/>
              </p14:nvContentPartPr>
              <p14:xfrm>
                <a:off x="3484907" y="132907"/>
                <a:ext cx="23040" cy="168840"/>
              </p14:xfrm>
            </p:contentPart>
          </mc:Choice>
          <mc:Fallback xmlns="">
            <p:pic>
              <p:nvPicPr>
                <p:cNvPr id="52" name="Freihand 51">
                  <a:extLst>
                    <a:ext uri="{FF2B5EF4-FFF2-40B4-BE49-F238E27FC236}">
                      <a16:creationId xmlns:a16="http://schemas.microsoft.com/office/drawing/2014/main" id="{AC509401-0F21-4EDE-A2EC-2250D79C5F2D}"/>
                    </a:ext>
                  </a:extLst>
                </p:cNvPr>
                <p:cNvPicPr/>
                <p:nvPr/>
              </p:nvPicPr>
              <p:blipFill>
                <a:blip r:embed="rId11"/>
                <a:stretch>
                  <a:fillRect/>
                </a:stretch>
              </p:blipFill>
              <p:spPr>
                <a:xfrm>
                  <a:off x="3480587" y="128587"/>
                  <a:ext cx="3168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60" name="Freihand 59">
                  <a:extLst>
                    <a:ext uri="{FF2B5EF4-FFF2-40B4-BE49-F238E27FC236}">
                      <a16:creationId xmlns:a16="http://schemas.microsoft.com/office/drawing/2014/main" id="{35E144DF-2184-400F-BAB2-32089D692D31}"/>
                    </a:ext>
                  </a:extLst>
                </p14:cNvPr>
                <p14:cNvContentPartPr/>
                <p14:nvPr/>
              </p14:nvContentPartPr>
              <p14:xfrm>
                <a:off x="3402827" y="86467"/>
                <a:ext cx="210960" cy="108720"/>
              </p14:xfrm>
            </p:contentPart>
          </mc:Choice>
          <mc:Fallback xmlns="">
            <p:pic>
              <p:nvPicPr>
                <p:cNvPr id="60" name="Freihand 59">
                  <a:extLst>
                    <a:ext uri="{FF2B5EF4-FFF2-40B4-BE49-F238E27FC236}">
                      <a16:creationId xmlns:a16="http://schemas.microsoft.com/office/drawing/2014/main" id="{35E144DF-2184-400F-BAB2-32089D692D31}"/>
                    </a:ext>
                  </a:extLst>
                </p:cNvPr>
                <p:cNvPicPr/>
                <p:nvPr/>
              </p:nvPicPr>
              <p:blipFill>
                <a:blip r:embed="rId13"/>
                <a:stretch>
                  <a:fillRect/>
                </a:stretch>
              </p:blipFill>
              <p:spPr>
                <a:xfrm>
                  <a:off x="3398507" y="82147"/>
                  <a:ext cx="219600" cy="1173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
            <p14:nvContentPartPr>
              <p14:cNvPr id="77" name="Freihand 76">
                <a:extLst>
                  <a:ext uri="{FF2B5EF4-FFF2-40B4-BE49-F238E27FC236}">
                    <a16:creationId xmlns:a16="http://schemas.microsoft.com/office/drawing/2014/main" id="{7B771FD1-F218-4564-BD89-A9330A507736}"/>
                  </a:ext>
                </a:extLst>
              </p14:cNvPr>
              <p14:cNvContentPartPr/>
              <p14:nvPr/>
            </p14:nvContentPartPr>
            <p14:xfrm>
              <a:off x="3787667" y="167467"/>
              <a:ext cx="183240" cy="97560"/>
            </p14:xfrm>
          </p:contentPart>
        </mc:Choice>
        <mc:Fallback xmlns="">
          <p:pic>
            <p:nvPicPr>
              <p:cNvPr id="77" name="Freihand 76">
                <a:extLst>
                  <a:ext uri="{FF2B5EF4-FFF2-40B4-BE49-F238E27FC236}">
                    <a16:creationId xmlns:a16="http://schemas.microsoft.com/office/drawing/2014/main" id="{7B771FD1-F218-4564-BD89-A9330A507736}"/>
                  </a:ext>
                </a:extLst>
              </p:cNvPr>
              <p:cNvPicPr/>
              <p:nvPr/>
            </p:nvPicPr>
            <p:blipFill>
              <a:blip r:embed="rId15"/>
              <a:stretch>
                <a:fillRect/>
              </a:stretch>
            </p:blipFill>
            <p:spPr>
              <a:xfrm>
                <a:off x="3783347" y="163147"/>
                <a:ext cx="191880" cy="1062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78" name="Freihand 77">
                <a:extLst>
                  <a:ext uri="{FF2B5EF4-FFF2-40B4-BE49-F238E27FC236}">
                    <a16:creationId xmlns:a16="http://schemas.microsoft.com/office/drawing/2014/main" id="{19BF605D-3695-412B-860F-6A7E1F4CDE82}"/>
                  </a:ext>
                </a:extLst>
              </p14:cNvPr>
              <p14:cNvContentPartPr/>
              <p14:nvPr/>
            </p14:nvContentPartPr>
            <p14:xfrm>
              <a:off x="3886307" y="76027"/>
              <a:ext cx="360" cy="360"/>
            </p14:xfrm>
          </p:contentPart>
        </mc:Choice>
        <mc:Fallback xmlns="">
          <p:pic>
            <p:nvPicPr>
              <p:cNvPr id="78" name="Freihand 77">
                <a:extLst>
                  <a:ext uri="{FF2B5EF4-FFF2-40B4-BE49-F238E27FC236}">
                    <a16:creationId xmlns:a16="http://schemas.microsoft.com/office/drawing/2014/main" id="{19BF605D-3695-412B-860F-6A7E1F4CDE82}"/>
                  </a:ext>
                </a:extLst>
              </p:cNvPr>
              <p:cNvPicPr/>
              <p:nvPr/>
            </p:nvPicPr>
            <p:blipFill>
              <a:blip r:embed="rId17"/>
              <a:stretch>
                <a:fillRect/>
              </a:stretch>
            </p:blipFill>
            <p:spPr>
              <a:xfrm>
                <a:off x="3881987" y="71707"/>
                <a:ext cx="9000" cy="9000"/>
              </a:xfrm>
              <a:prstGeom prst="rect">
                <a:avLst/>
              </a:prstGeom>
            </p:spPr>
          </p:pic>
        </mc:Fallback>
      </mc:AlternateContent>
      <p:grpSp>
        <p:nvGrpSpPr>
          <p:cNvPr id="158" name="Gruppieren 157">
            <a:extLst>
              <a:ext uri="{FF2B5EF4-FFF2-40B4-BE49-F238E27FC236}">
                <a16:creationId xmlns:a16="http://schemas.microsoft.com/office/drawing/2014/main" id="{9E9390D2-0C4C-4806-BCC7-1CD56E144D1B}"/>
              </a:ext>
            </a:extLst>
          </p:cNvPr>
          <p:cNvGrpSpPr/>
          <p:nvPr/>
        </p:nvGrpSpPr>
        <p:grpSpPr>
          <a:xfrm>
            <a:off x="4275827" y="51907"/>
            <a:ext cx="691560" cy="224280"/>
            <a:chOff x="4275827" y="51907"/>
            <a:chExt cx="691560" cy="224280"/>
          </a:xfrm>
        </p:grpSpPr>
        <mc:AlternateContent xmlns:mc="http://schemas.openxmlformats.org/markup-compatibility/2006" xmlns:p14="http://schemas.microsoft.com/office/powerpoint/2010/main">
          <mc:Choice Requires="p14">
            <p:contentPart p14:bwMode="auto" r:id="rId18">
              <p14:nvContentPartPr>
                <p14:cNvPr id="89" name="Freihand 88">
                  <a:extLst>
                    <a:ext uri="{FF2B5EF4-FFF2-40B4-BE49-F238E27FC236}">
                      <a16:creationId xmlns:a16="http://schemas.microsoft.com/office/drawing/2014/main" id="{2BE5D790-89CC-445E-9BDE-FA59E0140DB3}"/>
                    </a:ext>
                  </a:extLst>
                </p14:cNvPr>
                <p14:cNvContentPartPr/>
                <p14:nvPr/>
              </p14:nvContentPartPr>
              <p14:xfrm>
                <a:off x="4275827" y="94027"/>
                <a:ext cx="198000" cy="182160"/>
              </p14:xfrm>
            </p:contentPart>
          </mc:Choice>
          <mc:Fallback xmlns="">
            <p:pic>
              <p:nvPicPr>
                <p:cNvPr id="89" name="Freihand 88">
                  <a:extLst>
                    <a:ext uri="{FF2B5EF4-FFF2-40B4-BE49-F238E27FC236}">
                      <a16:creationId xmlns:a16="http://schemas.microsoft.com/office/drawing/2014/main" id="{2BE5D790-89CC-445E-9BDE-FA59E0140DB3}"/>
                    </a:ext>
                  </a:extLst>
                </p:cNvPr>
                <p:cNvPicPr/>
                <p:nvPr/>
              </p:nvPicPr>
              <p:blipFill>
                <a:blip r:embed="rId19"/>
                <a:stretch>
                  <a:fillRect/>
                </a:stretch>
              </p:blipFill>
              <p:spPr>
                <a:xfrm>
                  <a:off x="4271507" y="89707"/>
                  <a:ext cx="20664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1" name="Freihand 90">
                  <a:extLst>
                    <a:ext uri="{FF2B5EF4-FFF2-40B4-BE49-F238E27FC236}">
                      <a16:creationId xmlns:a16="http://schemas.microsoft.com/office/drawing/2014/main" id="{E966204E-0B68-49E1-9BBC-0272F60E5A96}"/>
                    </a:ext>
                  </a:extLst>
                </p14:cNvPr>
                <p14:cNvContentPartPr/>
                <p14:nvPr/>
              </p14:nvContentPartPr>
              <p14:xfrm>
                <a:off x="4517387" y="51907"/>
                <a:ext cx="102960" cy="215280"/>
              </p14:xfrm>
            </p:contentPart>
          </mc:Choice>
          <mc:Fallback xmlns="">
            <p:pic>
              <p:nvPicPr>
                <p:cNvPr id="91" name="Freihand 90">
                  <a:extLst>
                    <a:ext uri="{FF2B5EF4-FFF2-40B4-BE49-F238E27FC236}">
                      <a16:creationId xmlns:a16="http://schemas.microsoft.com/office/drawing/2014/main" id="{E966204E-0B68-49E1-9BBC-0272F60E5A96}"/>
                    </a:ext>
                  </a:extLst>
                </p:cNvPr>
                <p:cNvPicPr/>
                <p:nvPr/>
              </p:nvPicPr>
              <p:blipFill>
                <a:blip r:embed="rId21"/>
                <a:stretch>
                  <a:fillRect/>
                </a:stretch>
              </p:blipFill>
              <p:spPr>
                <a:xfrm>
                  <a:off x="4513067" y="47587"/>
                  <a:ext cx="111600" cy="2239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01" name="Freihand 100">
                  <a:extLst>
                    <a:ext uri="{FF2B5EF4-FFF2-40B4-BE49-F238E27FC236}">
                      <a16:creationId xmlns:a16="http://schemas.microsoft.com/office/drawing/2014/main" id="{0D1454DD-AD40-4EC7-85B1-7F8832D69927}"/>
                    </a:ext>
                  </a:extLst>
                </p14:cNvPr>
                <p14:cNvContentPartPr/>
                <p14:nvPr/>
              </p14:nvContentPartPr>
              <p14:xfrm>
                <a:off x="4435667" y="68827"/>
                <a:ext cx="25200" cy="8280"/>
              </p14:xfrm>
            </p:contentPart>
          </mc:Choice>
          <mc:Fallback xmlns="">
            <p:pic>
              <p:nvPicPr>
                <p:cNvPr id="101" name="Freihand 100">
                  <a:extLst>
                    <a:ext uri="{FF2B5EF4-FFF2-40B4-BE49-F238E27FC236}">
                      <a16:creationId xmlns:a16="http://schemas.microsoft.com/office/drawing/2014/main" id="{0D1454DD-AD40-4EC7-85B1-7F8832D69927}"/>
                    </a:ext>
                  </a:extLst>
                </p:cNvPr>
                <p:cNvPicPr/>
                <p:nvPr/>
              </p:nvPicPr>
              <p:blipFill>
                <a:blip r:embed="rId23"/>
                <a:stretch>
                  <a:fillRect/>
                </a:stretch>
              </p:blipFill>
              <p:spPr>
                <a:xfrm>
                  <a:off x="4431347" y="64507"/>
                  <a:ext cx="33840" cy="169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03" name="Freihand 102">
                  <a:extLst>
                    <a:ext uri="{FF2B5EF4-FFF2-40B4-BE49-F238E27FC236}">
                      <a16:creationId xmlns:a16="http://schemas.microsoft.com/office/drawing/2014/main" id="{618C41C9-08CA-42C2-899C-50F761DD7A46}"/>
                    </a:ext>
                  </a:extLst>
                </p14:cNvPr>
                <p14:cNvContentPartPr/>
                <p14:nvPr/>
              </p14:nvContentPartPr>
              <p14:xfrm>
                <a:off x="4671827" y="198787"/>
                <a:ext cx="190440" cy="61920"/>
              </p14:xfrm>
            </p:contentPart>
          </mc:Choice>
          <mc:Fallback xmlns="">
            <p:pic>
              <p:nvPicPr>
                <p:cNvPr id="103" name="Freihand 102">
                  <a:extLst>
                    <a:ext uri="{FF2B5EF4-FFF2-40B4-BE49-F238E27FC236}">
                      <a16:creationId xmlns:a16="http://schemas.microsoft.com/office/drawing/2014/main" id="{618C41C9-08CA-42C2-899C-50F761DD7A46}"/>
                    </a:ext>
                  </a:extLst>
                </p:cNvPr>
                <p:cNvPicPr/>
                <p:nvPr/>
              </p:nvPicPr>
              <p:blipFill>
                <a:blip r:embed="rId25"/>
                <a:stretch>
                  <a:fillRect/>
                </a:stretch>
              </p:blipFill>
              <p:spPr>
                <a:xfrm>
                  <a:off x="4667507" y="194467"/>
                  <a:ext cx="19908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05" name="Freihand 104">
                  <a:extLst>
                    <a:ext uri="{FF2B5EF4-FFF2-40B4-BE49-F238E27FC236}">
                      <a16:creationId xmlns:a16="http://schemas.microsoft.com/office/drawing/2014/main" id="{216986C3-0D8D-4055-B37E-0AD9C14B7BCC}"/>
                    </a:ext>
                  </a:extLst>
                </p14:cNvPr>
                <p14:cNvContentPartPr/>
                <p14:nvPr/>
              </p14:nvContentPartPr>
              <p14:xfrm>
                <a:off x="4879547" y="176467"/>
                <a:ext cx="87840" cy="77400"/>
              </p14:xfrm>
            </p:contentPart>
          </mc:Choice>
          <mc:Fallback xmlns="">
            <p:pic>
              <p:nvPicPr>
                <p:cNvPr id="105" name="Freihand 104">
                  <a:extLst>
                    <a:ext uri="{FF2B5EF4-FFF2-40B4-BE49-F238E27FC236}">
                      <a16:creationId xmlns:a16="http://schemas.microsoft.com/office/drawing/2014/main" id="{216986C3-0D8D-4055-B37E-0AD9C14B7BCC}"/>
                    </a:ext>
                  </a:extLst>
                </p:cNvPr>
                <p:cNvPicPr/>
                <p:nvPr/>
              </p:nvPicPr>
              <p:blipFill>
                <a:blip r:embed="rId27"/>
                <a:stretch>
                  <a:fillRect/>
                </a:stretch>
              </p:blipFill>
              <p:spPr>
                <a:xfrm>
                  <a:off x="4875227" y="172147"/>
                  <a:ext cx="96480" cy="86040"/>
                </a:xfrm>
                <a:prstGeom prst="rect">
                  <a:avLst/>
                </a:prstGeom>
              </p:spPr>
            </p:pic>
          </mc:Fallback>
        </mc:AlternateContent>
      </p:grpSp>
      <p:grpSp>
        <p:nvGrpSpPr>
          <p:cNvPr id="142" name="Gruppieren 141">
            <a:extLst>
              <a:ext uri="{FF2B5EF4-FFF2-40B4-BE49-F238E27FC236}">
                <a16:creationId xmlns:a16="http://schemas.microsoft.com/office/drawing/2014/main" id="{00947097-C7AC-4A27-906C-09E792DFD818}"/>
              </a:ext>
            </a:extLst>
          </p:cNvPr>
          <p:cNvGrpSpPr/>
          <p:nvPr/>
        </p:nvGrpSpPr>
        <p:grpSpPr>
          <a:xfrm>
            <a:off x="5205347" y="63787"/>
            <a:ext cx="566280" cy="193320"/>
            <a:chOff x="5205347" y="63787"/>
            <a:chExt cx="566280" cy="193320"/>
          </a:xfrm>
        </p:grpSpPr>
        <mc:AlternateContent xmlns:mc="http://schemas.openxmlformats.org/markup-compatibility/2006" xmlns:p14="http://schemas.microsoft.com/office/powerpoint/2010/main">
          <mc:Choice Requires="p14">
            <p:contentPart p14:bwMode="auto" r:id="rId28">
              <p14:nvContentPartPr>
                <p14:cNvPr id="119" name="Freihand 118">
                  <a:extLst>
                    <a:ext uri="{FF2B5EF4-FFF2-40B4-BE49-F238E27FC236}">
                      <a16:creationId xmlns:a16="http://schemas.microsoft.com/office/drawing/2014/main" id="{449B7EC9-44AA-40A5-9836-86AE6BBEAF1E}"/>
                    </a:ext>
                  </a:extLst>
                </p14:cNvPr>
                <p14:cNvContentPartPr/>
                <p14:nvPr/>
              </p14:nvContentPartPr>
              <p14:xfrm>
                <a:off x="5205347" y="92587"/>
                <a:ext cx="158760" cy="132840"/>
              </p14:xfrm>
            </p:contentPart>
          </mc:Choice>
          <mc:Fallback xmlns="">
            <p:pic>
              <p:nvPicPr>
                <p:cNvPr id="119" name="Freihand 118">
                  <a:extLst>
                    <a:ext uri="{FF2B5EF4-FFF2-40B4-BE49-F238E27FC236}">
                      <a16:creationId xmlns:a16="http://schemas.microsoft.com/office/drawing/2014/main" id="{449B7EC9-44AA-40A5-9836-86AE6BBEAF1E}"/>
                    </a:ext>
                  </a:extLst>
                </p:cNvPr>
                <p:cNvPicPr/>
                <p:nvPr/>
              </p:nvPicPr>
              <p:blipFill>
                <a:blip r:embed="rId29"/>
                <a:stretch>
                  <a:fillRect/>
                </a:stretch>
              </p:blipFill>
              <p:spPr>
                <a:xfrm>
                  <a:off x="5201027" y="88267"/>
                  <a:ext cx="167400" cy="1414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21" name="Freihand 120">
                  <a:extLst>
                    <a:ext uri="{FF2B5EF4-FFF2-40B4-BE49-F238E27FC236}">
                      <a16:creationId xmlns:a16="http://schemas.microsoft.com/office/drawing/2014/main" id="{7A93AE02-FAB1-467A-985C-4CBB13746D55}"/>
                    </a:ext>
                  </a:extLst>
                </p14:cNvPr>
                <p14:cNvContentPartPr/>
                <p14:nvPr/>
              </p14:nvContentPartPr>
              <p14:xfrm>
                <a:off x="5370227" y="96187"/>
                <a:ext cx="136800" cy="120600"/>
              </p14:xfrm>
            </p:contentPart>
          </mc:Choice>
          <mc:Fallback xmlns="">
            <p:pic>
              <p:nvPicPr>
                <p:cNvPr id="121" name="Freihand 120">
                  <a:extLst>
                    <a:ext uri="{FF2B5EF4-FFF2-40B4-BE49-F238E27FC236}">
                      <a16:creationId xmlns:a16="http://schemas.microsoft.com/office/drawing/2014/main" id="{7A93AE02-FAB1-467A-985C-4CBB13746D55}"/>
                    </a:ext>
                  </a:extLst>
                </p:cNvPr>
                <p:cNvPicPr/>
                <p:nvPr/>
              </p:nvPicPr>
              <p:blipFill>
                <a:blip r:embed="rId31"/>
                <a:stretch>
                  <a:fillRect/>
                </a:stretch>
              </p:blipFill>
              <p:spPr>
                <a:xfrm>
                  <a:off x="5365907" y="91867"/>
                  <a:ext cx="145440" cy="1292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24" name="Freihand 123">
                  <a:extLst>
                    <a:ext uri="{FF2B5EF4-FFF2-40B4-BE49-F238E27FC236}">
                      <a16:creationId xmlns:a16="http://schemas.microsoft.com/office/drawing/2014/main" id="{06E8FAC3-70D0-48E2-8913-E3B989AD7349}"/>
                    </a:ext>
                  </a:extLst>
                </p14:cNvPr>
                <p14:cNvContentPartPr/>
                <p14:nvPr/>
              </p14:nvContentPartPr>
              <p14:xfrm>
                <a:off x="5652107" y="83587"/>
                <a:ext cx="25200" cy="138240"/>
              </p14:xfrm>
            </p:contentPart>
          </mc:Choice>
          <mc:Fallback xmlns="">
            <p:pic>
              <p:nvPicPr>
                <p:cNvPr id="124" name="Freihand 123">
                  <a:extLst>
                    <a:ext uri="{FF2B5EF4-FFF2-40B4-BE49-F238E27FC236}">
                      <a16:creationId xmlns:a16="http://schemas.microsoft.com/office/drawing/2014/main" id="{06E8FAC3-70D0-48E2-8913-E3B989AD7349}"/>
                    </a:ext>
                  </a:extLst>
                </p:cNvPr>
                <p:cNvPicPr/>
                <p:nvPr/>
              </p:nvPicPr>
              <p:blipFill>
                <a:blip r:embed="rId33"/>
                <a:stretch>
                  <a:fillRect/>
                </a:stretch>
              </p:blipFill>
              <p:spPr>
                <a:xfrm>
                  <a:off x="5647787" y="79267"/>
                  <a:ext cx="33840" cy="1468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30" name="Freihand 129">
                  <a:extLst>
                    <a:ext uri="{FF2B5EF4-FFF2-40B4-BE49-F238E27FC236}">
                      <a16:creationId xmlns:a16="http://schemas.microsoft.com/office/drawing/2014/main" id="{D786AB6E-6E9C-4EE5-80CA-4117796868C2}"/>
                    </a:ext>
                  </a:extLst>
                </p14:cNvPr>
                <p14:cNvContentPartPr/>
                <p14:nvPr/>
              </p14:nvContentPartPr>
              <p14:xfrm>
                <a:off x="5509907" y="63787"/>
                <a:ext cx="261720" cy="193320"/>
              </p14:xfrm>
            </p:contentPart>
          </mc:Choice>
          <mc:Fallback xmlns="">
            <p:pic>
              <p:nvPicPr>
                <p:cNvPr id="130" name="Freihand 129">
                  <a:extLst>
                    <a:ext uri="{FF2B5EF4-FFF2-40B4-BE49-F238E27FC236}">
                      <a16:creationId xmlns:a16="http://schemas.microsoft.com/office/drawing/2014/main" id="{D786AB6E-6E9C-4EE5-80CA-4117796868C2}"/>
                    </a:ext>
                  </a:extLst>
                </p:cNvPr>
                <p:cNvPicPr/>
                <p:nvPr/>
              </p:nvPicPr>
              <p:blipFill>
                <a:blip r:embed="rId35"/>
                <a:stretch>
                  <a:fillRect/>
                </a:stretch>
              </p:blipFill>
              <p:spPr>
                <a:xfrm>
                  <a:off x="5505587" y="59467"/>
                  <a:ext cx="270360" cy="201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6">
            <p14:nvContentPartPr>
              <p14:cNvPr id="170" name="Freihand 169">
                <a:extLst>
                  <a:ext uri="{FF2B5EF4-FFF2-40B4-BE49-F238E27FC236}">
                    <a16:creationId xmlns:a16="http://schemas.microsoft.com/office/drawing/2014/main" id="{B4E2E7D8-6332-4313-8787-5F8387EAD3D7}"/>
                  </a:ext>
                </a:extLst>
              </p14:cNvPr>
              <p14:cNvContentPartPr/>
              <p14:nvPr/>
            </p14:nvContentPartPr>
            <p14:xfrm>
              <a:off x="3172427" y="1664707"/>
              <a:ext cx="688680" cy="258120"/>
            </p14:xfrm>
          </p:contentPart>
        </mc:Choice>
        <mc:Fallback xmlns="">
          <p:pic>
            <p:nvPicPr>
              <p:cNvPr id="170" name="Freihand 169">
                <a:extLst>
                  <a:ext uri="{FF2B5EF4-FFF2-40B4-BE49-F238E27FC236}">
                    <a16:creationId xmlns:a16="http://schemas.microsoft.com/office/drawing/2014/main" id="{B4E2E7D8-6332-4313-8787-5F8387EAD3D7}"/>
                  </a:ext>
                </a:extLst>
              </p:cNvPr>
              <p:cNvPicPr/>
              <p:nvPr/>
            </p:nvPicPr>
            <p:blipFill>
              <a:blip r:embed="rId37"/>
              <a:stretch>
                <a:fillRect/>
              </a:stretch>
            </p:blipFill>
            <p:spPr>
              <a:xfrm>
                <a:off x="3168107" y="1660387"/>
                <a:ext cx="697320" cy="2667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71" name="Freihand 170">
                <a:extLst>
                  <a:ext uri="{FF2B5EF4-FFF2-40B4-BE49-F238E27FC236}">
                    <a16:creationId xmlns:a16="http://schemas.microsoft.com/office/drawing/2014/main" id="{3199D457-7735-499E-9917-26330C1D5241}"/>
                  </a:ext>
                </a:extLst>
              </p14:cNvPr>
              <p14:cNvContentPartPr/>
              <p14:nvPr/>
            </p14:nvContentPartPr>
            <p14:xfrm>
              <a:off x="3014387" y="1089067"/>
              <a:ext cx="887760" cy="256320"/>
            </p14:xfrm>
          </p:contentPart>
        </mc:Choice>
        <mc:Fallback xmlns="">
          <p:pic>
            <p:nvPicPr>
              <p:cNvPr id="171" name="Freihand 170">
                <a:extLst>
                  <a:ext uri="{FF2B5EF4-FFF2-40B4-BE49-F238E27FC236}">
                    <a16:creationId xmlns:a16="http://schemas.microsoft.com/office/drawing/2014/main" id="{3199D457-7735-499E-9917-26330C1D5241}"/>
                  </a:ext>
                </a:extLst>
              </p:cNvPr>
              <p:cNvPicPr/>
              <p:nvPr/>
            </p:nvPicPr>
            <p:blipFill>
              <a:blip r:embed="rId39"/>
              <a:stretch>
                <a:fillRect/>
              </a:stretch>
            </p:blipFill>
            <p:spPr>
              <a:xfrm>
                <a:off x="3010067" y="1084747"/>
                <a:ext cx="896400" cy="264960"/>
              </a:xfrm>
              <a:prstGeom prst="rect">
                <a:avLst/>
              </a:prstGeom>
            </p:spPr>
          </p:pic>
        </mc:Fallback>
      </mc:AlternateContent>
    </p:spTree>
    <p:extLst>
      <p:ext uri="{BB962C8B-B14F-4D97-AF65-F5344CB8AC3E}">
        <p14:creationId xmlns:p14="http://schemas.microsoft.com/office/powerpoint/2010/main" val="4160486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BA7F7-8B6A-BA21-46C4-976A5B29B493}"/>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DC76A8C-406C-A642-D784-780840299FF2}"/>
              </a:ext>
            </a:extLst>
          </p:cNvPr>
          <p:cNvSpPr txBox="1">
            <a:spLocks/>
          </p:cNvSpPr>
          <p:nvPr/>
        </p:nvSpPr>
        <p:spPr>
          <a:xfrm>
            <a:off x="1336934" y="1478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Gravity model: Size and Distance</a:t>
            </a:r>
          </a:p>
        </p:txBody>
      </p:sp>
      <p:sp>
        <p:nvSpPr>
          <p:cNvPr id="6" name="Content Placeholder 2">
            <a:extLst>
              <a:ext uri="{FF2B5EF4-FFF2-40B4-BE49-F238E27FC236}">
                <a16:creationId xmlns:a16="http://schemas.microsoft.com/office/drawing/2014/main" id="{D32BA75C-73A8-AFE3-126D-0EF791B81920}"/>
              </a:ext>
            </a:extLst>
          </p:cNvPr>
          <p:cNvSpPr txBox="1">
            <a:spLocks/>
          </p:cNvSpPr>
          <p:nvPr/>
        </p:nvSpPr>
        <p:spPr>
          <a:xfrm>
            <a:off x="773723" y="1124744"/>
            <a:ext cx="10519508"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The descriptive empirical findings on the regional distribution of international trade flows in the USA reveal two correlations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The larger the trading partners, the greater the trade volume</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The smaller the distance between the trading partners, the greater the trade</a:t>
            </a:r>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AE58962D-2E5F-4ED6-3136-D6F4DF831889}"/>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17DFF327-D702-437B-B815-F11210AF6F0B}"/>
                  </a:ext>
                </a:extLst>
              </p14:cNvPr>
              <p14:cNvContentPartPr/>
              <p14:nvPr/>
            </p14:nvContentPartPr>
            <p14:xfrm>
              <a:off x="1683467" y="2683507"/>
              <a:ext cx="3104280" cy="78840"/>
            </p14:xfrm>
          </p:contentPart>
        </mc:Choice>
        <mc:Fallback xmlns="">
          <p:pic>
            <p:nvPicPr>
              <p:cNvPr id="2" name="Freihand 1">
                <a:extLst>
                  <a:ext uri="{FF2B5EF4-FFF2-40B4-BE49-F238E27FC236}">
                    <a16:creationId xmlns:a16="http://schemas.microsoft.com/office/drawing/2014/main" id="{17DFF327-D702-437B-B815-F11210AF6F0B}"/>
                  </a:ext>
                </a:extLst>
              </p:cNvPr>
              <p:cNvPicPr/>
              <p:nvPr/>
            </p:nvPicPr>
            <p:blipFill>
              <a:blip r:embed="rId4"/>
              <a:stretch>
                <a:fillRect/>
              </a:stretch>
            </p:blipFill>
            <p:spPr>
              <a:xfrm>
                <a:off x="1679147" y="2679187"/>
                <a:ext cx="311292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4290DADB-1A94-4708-A5F2-2EB2F722FE76}"/>
                  </a:ext>
                </a:extLst>
              </p14:cNvPr>
              <p14:cNvContentPartPr/>
              <p14:nvPr/>
            </p14:nvContentPartPr>
            <p14:xfrm>
              <a:off x="6958547" y="2586307"/>
              <a:ext cx="1731240" cy="42480"/>
            </p14:xfrm>
          </p:contentPart>
        </mc:Choice>
        <mc:Fallback xmlns="">
          <p:pic>
            <p:nvPicPr>
              <p:cNvPr id="3" name="Freihand 2">
                <a:extLst>
                  <a:ext uri="{FF2B5EF4-FFF2-40B4-BE49-F238E27FC236}">
                    <a16:creationId xmlns:a16="http://schemas.microsoft.com/office/drawing/2014/main" id="{4290DADB-1A94-4708-A5F2-2EB2F722FE76}"/>
                  </a:ext>
                </a:extLst>
              </p:cNvPr>
              <p:cNvPicPr/>
              <p:nvPr/>
            </p:nvPicPr>
            <p:blipFill>
              <a:blip r:embed="rId6"/>
              <a:stretch>
                <a:fillRect/>
              </a:stretch>
            </p:blipFill>
            <p:spPr>
              <a:xfrm>
                <a:off x="6954227" y="2581987"/>
                <a:ext cx="173988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EC589B06-5458-4433-944D-91D9C4614CF9}"/>
                  </a:ext>
                </a:extLst>
              </p14:cNvPr>
              <p14:cNvContentPartPr/>
              <p14:nvPr/>
            </p14:nvContentPartPr>
            <p14:xfrm>
              <a:off x="1747187" y="3275347"/>
              <a:ext cx="2446920" cy="64800"/>
            </p14:xfrm>
          </p:contentPart>
        </mc:Choice>
        <mc:Fallback xmlns="">
          <p:pic>
            <p:nvPicPr>
              <p:cNvPr id="7" name="Freihand 6">
                <a:extLst>
                  <a:ext uri="{FF2B5EF4-FFF2-40B4-BE49-F238E27FC236}">
                    <a16:creationId xmlns:a16="http://schemas.microsoft.com/office/drawing/2014/main" id="{EC589B06-5458-4433-944D-91D9C4614CF9}"/>
                  </a:ext>
                </a:extLst>
              </p:cNvPr>
              <p:cNvPicPr/>
              <p:nvPr/>
            </p:nvPicPr>
            <p:blipFill>
              <a:blip r:embed="rId8"/>
              <a:stretch>
                <a:fillRect/>
              </a:stretch>
            </p:blipFill>
            <p:spPr>
              <a:xfrm>
                <a:off x="1742867" y="3271027"/>
                <a:ext cx="2455560" cy="73440"/>
              </a:xfrm>
              <a:prstGeom prst="rect">
                <a:avLst/>
              </a:prstGeom>
            </p:spPr>
          </p:pic>
        </mc:Fallback>
      </mc:AlternateContent>
      <p:grpSp>
        <p:nvGrpSpPr>
          <p:cNvPr id="10" name="Gruppieren 9">
            <a:extLst>
              <a:ext uri="{FF2B5EF4-FFF2-40B4-BE49-F238E27FC236}">
                <a16:creationId xmlns:a16="http://schemas.microsoft.com/office/drawing/2014/main" id="{DB66705D-D874-4F7F-BAF3-FE67A441BFE3}"/>
              </a:ext>
            </a:extLst>
          </p:cNvPr>
          <p:cNvGrpSpPr/>
          <p:nvPr/>
        </p:nvGrpSpPr>
        <p:grpSpPr>
          <a:xfrm>
            <a:off x="8285507" y="3364267"/>
            <a:ext cx="2266560" cy="81360"/>
            <a:chOff x="8285507" y="3364267"/>
            <a:chExt cx="2266560" cy="81360"/>
          </a:xfrm>
        </p:grpSpPr>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3DCB7732-9AEC-47B8-9C5D-BCF57CD79281}"/>
                    </a:ext>
                  </a:extLst>
                </p14:cNvPr>
                <p14:cNvContentPartPr/>
                <p14:nvPr/>
              </p14:nvContentPartPr>
              <p14:xfrm>
                <a:off x="8387027" y="3427987"/>
                <a:ext cx="19800" cy="1440"/>
              </p14:xfrm>
            </p:contentPart>
          </mc:Choice>
          <mc:Fallback xmlns="">
            <p:pic>
              <p:nvPicPr>
                <p:cNvPr id="8" name="Freihand 7">
                  <a:extLst>
                    <a:ext uri="{FF2B5EF4-FFF2-40B4-BE49-F238E27FC236}">
                      <a16:creationId xmlns:a16="http://schemas.microsoft.com/office/drawing/2014/main" id="{3DCB7732-9AEC-47B8-9C5D-BCF57CD79281}"/>
                    </a:ext>
                  </a:extLst>
                </p:cNvPr>
                <p:cNvPicPr/>
                <p:nvPr/>
              </p:nvPicPr>
              <p:blipFill>
                <a:blip r:embed="rId10"/>
                <a:stretch>
                  <a:fillRect/>
                </a:stretch>
              </p:blipFill>
              <p:spPr>
                <a:xfrm>
                  <a:off x="8382707" y="3423667"/>
                  <a:ext cx="2844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E6E81A52-6FBF-4043-A6EC-12AC99742DD4}"/>
                    </a:ext>
                  </a:extLst>
                </p14:cNvPr>
                <p14:cNvContentPartPr/>
                <p14:nvPr/>
              </p14:nvContentPartPr>
              <p14:xfrm>
                <a:off x="8285507" y="3364267"/>
                <a:ext cx="2266560" cy="81360"/>
              </p14:xfrm>
            </p:contentPart>
          </mc:Choice>
          <mc:Fallback xmlns="">
            <p:pic>
              <p:nvPicPr>
                <p:cNvPr id="9" name="Freihand 8">
                  <a:extLst>
                    <a:ext uri="{FF2B5EF4-FFF2-40B4-BE49-F238E27FC236}">
                      <a16:creationId xmlns:a16="http://schemas.microsoft.com/office/drawing/2014/main" id="{E6E81A52-6FBF-4043-A6EC-12AC99742DD4}"/>
                    </a:ext>
                  </a:extLst>
                </p:cNvPr>
                <p:cNvPicPr/>
                <p:nvPr/>
              </p:nvPicPr>
              <p:blipFill>
                <a:blip r:embed="rId12"/>
                <a:stretch>
                  <a:fillRect/>
                </a:stretch>
              </p:blipFill>
              <p:spPr>
                <a:xfrm>
                  <a:off x="8281187" y="3359947"/>
                  <a:ext cx="2275200" cy="90000"/>
                </a:xfrm>
                <a:prstGeom prst="rect">
                  <a:avLst/>
                </a:prstGeom>
              </p:spPr>
            </p:pic>
          </mc:Fallback>
        </mc:AlternateContent>
      </p:grpSp>
    </p:spTree>
    <p:extLst>
      <p:ext uri="{BB962C8B-B14F-4D97-AF65-F5344CB8AC3E}">
        <p14:creationId xmlns:p14="http://schemas.microsoft.com/office/powerpoint/2010/main" val="1217632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DEFF8-AB8F-B99A-3A04-777A2FFF0EC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5C1BF35-CC40-93D1-A25C-7846DB243B2F}"/>
              </a:ext>
            </a:extLst>
          </p:cNvPr>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Gravity Model: Size</a:t>
            </a:r>
          </a:p>
        </p:txBody>
      </p:sp>
      <p:sp>
        <p:nvSpPr>
          <p:cNvPr id="6" name="Content Placeholder 2">
            <a:extLst>
              <a:ext uri="{FF2B5EF4-FFF2-40B4-BE49-F238E27FC236}">
                <a16:creationId xmlns:a16="http://schemas.microsoft.com/office/drawing/2014/main" id="{76BE3209-706D-4B0A-5D98-B901A190B1AF}"/>
              </a:ext>
            </a:extLst>
          </p:cNvPr>
          <p:cNvSpPr txBox="1">
            <a:spLocks/>
          </p:cNvSpPr>
          <p:nvPr/>
        </p:nvSpPr>
        <p:spPr>
          <a:xfrm>
            <a:off x="715901" y="1115791"/>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In fact, the size of an economy is directly related to the volume of imports and exports.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Larger economies produce more goods and services, so they have more to sell in the export market.</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Larger economies generate more income from the goods and services sold, so they are able to buy more imports.</a:t>
            </a:r>
          </a:p>
          <a:p>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4DF03615-6004-2D1D-4232-672F2798FAE0}"/>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grpSp>
        <p:nvGrpSpPr>
          <p:cNvPr id="17" name="Gruppieren 16">
            <a:extLst>
              <a:ext uri="{FF2B5EF4-FFF2-40B4-BE49-F238E27FC236}">
                <a16:creationId xmlns:a16="http://schemas.microsoft.com/office/drawing/2014/main" id="{26E80391-8E86-4DF3-8E23-4A29EA43B854}"/>
              </a:ext>
            </a:extLst>
          </p:cNvPr>
          <p:cNvGrpSpPr/>
          <p:nvPr/>
        </p:nvGrpSpPr>
        <p:grpSpPr>
          <a:xfrm>
            <a:off x="8719307" y="2259427"/>
            <a:ext cx="1203480" cy="466200"/>
            <a:chOff x="8719307" y="2259427"/>
            <a:chExt cx="1203480" cy="466200"/>
          </a:xfrm>
        </p:grpSpPr>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F9D0082-B423-4DCF-B017-DE1C9956F273}"/>
                    </a:ext>
                  </a:extLst>
                </p14:cNvPr>
                <p14:cNvContentPartPr/>
                <p14:nvPr/>
              </p14:nvContentPartPr>
              <p14:xfrm>
                <a:off x="8719307" y="2377867"/>
                <a:ext cx="149760" cy="174240"/>
              </p14:xfrm>
            </p:contentPart>
          </mc:Choice>
          <mc:Fallback xmlns="">
            <p:pic>
              <p:nvPicPr>
                <p:cNvPr id="2" name="Freihand 1">
                  <a:extLst>
                    <a:ext uri="{FF2B5EF4-FFF2-40B4-BE49-F238E27FC236}">
                      <a16:creationId xmlns:a16="http://schemas.microsoft.com/office/drawing/2014/main" id="{FF9D0082-B423-4DCF-B017-DE1C9956F273}"/>
                    </a:ext>
                  </a:extLst>
                </p:cNvPr>
                <p:cNvPicPr/>
                <p:nvPr/>
              </p:nvPicPr>
              <p:blipFill>
                <a:blip r:embed="rId4"/>
                <a:stretch>
                  <a:fillRect/>
                </a:stretch>
              </p:blipFill>
              <p:spPr>
                <a:xfrm>
                  <a:off x="8714987" y="2373547"/>
                  <a:ext cx="15840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Freihand 2">
                  <a:extLst>
                    <a:ext uri="{FF2B5EF4-FFF2-40B4-BE49-F238E27FC236}">
                      <a16:creationId xmlns:a16="http://schemas.microsoft.com/office/drawing/2014/main" id="{6E0233B8-00FA-44F3-88EB-D12EDCD30E18}"/>
                    </a:ext>
                  </a:extLst>
                </p14:cNvPr>
                <p14:cNvContentPartPr/>
                <p14:nvPr/>
              </p14:nvContentPartPr>
              <p14:xfrm>
                <a:off x="8889947" y="2469307"/>
                <a:ext cx="155520" cy="80280"/>
              </p14:xfrm>
            </p:contentPart>
          </mc:Choice>
          <mc:Fallback xmlns="">
            <p:pic>
              <p:nvPicPr>
                <p:cNvPr id="3" name="Freihand 2">
                  <a:extLst>
                    <a:ext uri="{FF2B5EF4-FFF2-40B4-BE49-F238E27FC236}">
                      <a16:creationId xmlns:a16="http://schemas.microsoft.com/office/drawing/2014/main" id="{6E0233B8-00FA-44F3-88EB-D12EDCD30E18}"/>
                    </a:ext>
                  </a:extLst>
                </p:cNvPr>
                <p:cNvPicPr/>
                <p:nvPr/>
              </p:nvPicPr>
              <p:blipFill>
                <a:blip r:embed="rId6"/>
                <a:stretch>
                  <a:fillRect/>
                </a:stretch>
              </p:blipFill>
              <p:spPr>
                <a:xfrm>
                  <a:off x="8885627" y="2464987"/>
                  <a:ext cx="16416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96D690E1-8422-4A11-867D-7383F808138B}"/>
                    </a:ext>
                  </a:extLst>
                </p14:cNvPr>
                <p14:cNvContentPartPr/>
                <p14:nvPr/>
              </p14:nvContentPartPr>
              <p14:xfrm>
                <a:off x="9024587" y="2448427"/>
                <a:ext cx="118440" cy="225000"/>
              </p14:xfrm>
            </p:contentPart>
          </mc:Choice>
          <mc:Fallback xmlns="">
            <p:pic>
              <p:nvPicPr>
                <p:cNvPr id="7" name="Freihand 6">
                  <a:extLst>
                    <a:ext uri="{FF2B5EF4-FFF2-40B4-BE49-F238E27FC236}">
                      <a16:creationId xmlns:a16="http://schemas.microsoft.com/office/drawing/2014/main" id="{96D690E1-8422-4A11-867D-7383F808138B}"/>
                    </a:ext>
                  </a:extLst>
                </p:cNvPr>
                <p:cNvPicPr/>
                <p:nvPr/>
              </p:nvPicPr>
              <p:blipFill>
                <a:blip r:embed="rId8"/>
                <a:stretch>
                  <a:fillRect/>
                </a:stretch>
              </p:blipFill>
              <p:spPr>
                <a:xfrm>
                  <a:off x="9020267" y="2444107"/>
                  <a:ext cx="127080" cy="2336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Freihand 7">
                  <a:extLst>
                    <a:ext uri="{FF2B5EF4-FFF2-40B4-BE49-F238E27FC236}">
                      <a16:creationId xmlns:a16="http://schemas.microsoft.com/office/drawing/2014/main" id="{71D6E8A5-13A9-461D-93F6-82D7F3BCCF33}"/>
                    </a:ext>
                  </a:extLst>
                </p14:cNvPr>
                <p14:cNvContentPartPr/>
                <p14:nvPr/>
              </p14:nvContentPartPr>
              <p14:xfrm>
                <a:off x="9229787" y="2307307"/>
                <a:ext cx="14400" cy="13320"/>
              </p14:xfrm>
            </p:contentPart>
          </mc:Choice>
          <mc:Fallback xmlns="">
            <p:pic>
              <p:nvPicPr>
                <p:cNvPr id="8" name="Freihand 7">
                  <a:extLst>
                    <a:ext uri="{FF2B5EF4-FFF2-40B4-BE49-F238E27FC236}">
                      <a16:creationId xmlns:a16="http://schemas.microsoft.com/office/drawing/2014/main" id="{71D6E8A5-13A9-461D-93F6-82D7F3BCCF33}"/>
                    </a:ext>
                  </a:extLst>
                </p:cNvPr>
                <p:cNvPicPr/>
                <p:nvPr/>
              </p:nvPicPr>
              <p:blipFill>
                <a:blip r:embed="rId10"/>
                <a:stretch>
                  <a:fillRect/>
                </a:stretch>
              </p:blipFill>
              <p:spPr>
                <a:xfrm>
                  <a:off x="9225467" y="2302987"/>
                  <a:ext cx="23040" cy="21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Freihand 8">
                  <a:extLst>
                    <a:ext uri="{FF2B5EF4-FFF2-40B4-BE49-F238E27FC236}">
                      <a16:creationId xmlns:a16="http://schemas.microsoft.com/office/drawing/2014/main" id="{B5968E5B-4321-4863-9F78-277CB2C1523B}"/>
                    </a:ext>
                  </a:extLst>
                </p14:cNvPr>
                <p14:cNvContentPartPr/>
                <p14:nvPr/>
              </p14:nvContentPartPr>
              <p14:xfrm>
                <a:off x="9165707" y="2435827"/>
                <a:ext cx="96480" cy="207360"/>
              </p14:xfrm>
            </p:contentPart>
          </mc:Choice>
          <mc:Fallback xmlns="">
            <p:pic>
              <p:nvPicPr>
                <p:cNvPr id="9" name="Freihand 8">
                  <a:extLst>
                    <a:ext uri="{FF2B5EF4-FFF2-40B4-BE49-F238E27FC236}">
                      <a16:creationId xmlns:a16="http://schemas.microsoft.com/office/drawing/2014/main" id="{B5968E5B-4321-4863-9F78-277CB2C1523B}"/>
                    </a:ext>
                  </a:extLst>
                </p:cNvPr>
                <p:cNvPicPr/>
                <p:nvPr/>
              </p:nvPicPr>
              <p:blipFill>
                <a:blip r:embed="rId12"/>
                <a:stretch>
                  <a:fillRect/>
                </a:stretch>
              </p:blipFill>
              <p:spPr>
                <a:xfrm>
                  <a:off x="9161387" y="2431507"/>
                  <a:ext cx="1051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0" name="Freihand 9">
                  <a:extLst>
                    <a:ext uri="{FF2B5EF4-FFF2-40B4-BE49-F238E27FC236}">
                      <a16:creationId xmlns:a16="http://schemas.microsoft.com/office/drawing/2014/main" id="{3F72B202-A588-411C-8FC5-CDC1D04A66A8}"/>
                    </a:ext>
                  </a:extLst>
                </p14:cNvPr>
                <p14:cNvContentPartPr/>
                <p14:nvPr/>
              </p14:nvContentPartPr>
              <p14:xfrm>
                <a:off x="9315467" y="2326747"/>
                <a:ext cx="225360" cy="398880"/>
              </p14:xfrm>
            </p:contentPart>
          </mc:Choice>
          <mc:Fallback xmlns="">
            <p:pic>
              <p:nvPicPr>
                <p:cNvPr id="10" name="Freihand 9">
                  <a:extLst>
                    <a:ext uri="{FF2B5EF4-FFF2-40B4-BE49-F238E27FC236}">
                      <a16:creationId xmlns:a16="http://schemas.microsoft.com/office/drawing/2014/main" id="{3F72B202-A588-411C-8FC5-CDC1D04A66A8}"/>
                    </a:ext>
                  </a:extLst>
                </p:cNvPr>
                <p:cNvPicPr/>
                <p:nvPr/>
              </p:nvPicPr>
              <p:blipFill>
                <a:blip r:embed="rId14"/>
                <a:stretch>
                  <a:fillRect/>
                </a:stretch>
              </p:blipFill>
              <p:spPr>
                <a:xfrm>
                  <a:off x="9311147" y="2322427"/>
                  <a:ext cx="234000" cy="407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1" name="Freihand 10">
                  <a:extLst>
                    <a:ext uri="{FF2B5EF4-FFF2-40B4-BE49-F238E27FC236}">
                      <a16:creationId xmlns:a16="http://schemas.microsoft.com/office/drawing/2014/main" id="{4B15BC67-1966-4E7A-9CD5-2CBDFC78B75A}"/>
                    </a:ext>
                  </a:extLst>
                </p14:cNvPr>
                <p14:cNvContentPartPr/>
                <p14:nvPr/>
              </p14:nvContentPartPr>
              <p14:xfrm>
                <a:off x="9671507" y="2259427"/>
                <a:ext cx="251280" cy="429840"/>
              </p14:xfrm>
            </p:contentPart>
          </mc:Choice>
          <mc:Fallback xmlns="">
            <p:pic>
              <p:nvPicPr>
                <p:cNvPr id="11" name="Freihand 10">
                  <a:extLst>
                    <a:ext uri="{FF2B5EF4-FFF2-40B4-BE49-F238E27FC236}">
                      <a16:creationId xmlns:a16="http://schemas.microsoft.com/office/drawing/2014/main" id="{4B15BC67-1966-4E7A-9CD5-2CBDFC78B75A}"/>
                    </a:ext>
                  </a:extLst>
                </p:cNvPr>
                <p:cNvPicPr/>
                <p:nvPr/>
              </p:nvPicPr>
              <p:blipFill>
                <a:blip r:embed="rId16"/>
                <a:stretch>
                  <a:fillRect/>
                </a:stretch>
              </p:blipFill>
              <p:spPr>
                <a:xfrm>
                  <a:off x="9667187" y="2255107"/>
                  <a:ext cx="259920" cy="438480"/>
                </a:xfrm>
                <a:prstGeom prst="rect">
                  <a:avLst/>
                </a:prstGeom>
              </p:spPr>
            </p:pic>
          </mc:Fallback>
        </mc:AlternateContent>
      </p:grpSp>
      <p:grpSp>
        <p:nvGrpSpPr>
          <p:cNvPr id="16" name="Gruppieren 15">
            <a:extLst>
              <a:ext uri="{FF2B5EF4-FFF2-40B4-BE49-F238E27FC236}">
                <a16:creationId xmlns:a16="http://schemas.microsoft.com/office/drawing/2014/main" id="{026D2F88-89B1-4D68-8C44-5E0744ED125E}"/>
              </a:ext>
            </a:extLst>
          </p:cNvPr>
          <p:cNvGrpSpPr/>
          <p:nvPr/>
        </p:nvGrpSpPr>
        <p:grpSpPr>
          <a:xfrm>
            <a:off x="10106027" y="2234227"/>
            <a:ext cx="785880" cy="388800"/>
            <a:chOff x="10106027" y="2234227"/>
            <a:chExt cx="785880" cy="388800"/>
          </a:xfrm>
        </p:grpSpPr>
        <mc:AlternateContent xmlns:mc="http://schemas.openxmlformats.org/markup-compatibility/2006" xmlns:p14="http://schemas.microsoft.com/office/powerpoint/2010/main">
          <mc:Choice Requires="p14">
            <p:contentPart p14:bwMode="auto" r:id="rId17">
              <p14:nvContentPartPr>
                <p14:cNvPr id="12" name="Freihand 11">
                  <a:extLst>
                    <a:ext uri="{FF2B5EF4-FFF2-40B4-BE49-F238E27FC236}">
                      <a16:creationId xmlns:a16="http://schemas.microsoft.com/office/drawing/2014/main" id="{272CCA1E-4627-4B30-8B5E-3F216A657877}"/>
                    </a:ext>
                  </a:extLst>
                </p14:cNvPr>
                <p14:cNvContentPartPr/>
                <p14:nvPr/>
              </p14:nvContentPartPr>
              <p14:xfrm>
                <a:off x="10106027" y="2372107"/>
                <a:ext cx="124200" cy="250920"/>
              </p14:xfrm>
            </p:contentPart>
          </mc:Choice>
          <mc:Fallback xmlns="">
            <p:pic>
              <p:nvPicPr>
                <p:cNvPr id="12" name="Freihand 11">
                  <a:extLst>
                    <a:ext uri="{FF2B5EF4-FFF2-40B4-BE49-F238E27FC236}">
                      <a16:creationId xmlns:a16="http://schemas.microsoft.com/office/drawing/2014/main" id="{272CCA1E-4627-4B30-8B5E-3F216A657877}"/>
                    </a:ext>
                  </a:extLst>
                </p:cNvPr>
                <p:cNvPicPr/>
                <p:nvPr/>
              </p:nvPicPr>
              <p:blipFill>
                <a:blip r:embed="rId18"/>
                <a:stretch>
                  <a:fillRect/>
                </a:stretch>
              </p:blipFill>
              <p:spPr>
                <a:xfrm>
                  <a:off x="10101707" y="2367787"/>
                  <a:ext cx="132840" cy="2595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3" name="Freihand 12">
                  <a:extLst>
                    <a:ext uri="{FF2B5EF4-FFF2-40B4-BE49-F238E27FC236}">
                      <a16:creationId xmlns:a16="http://schemas.microsoft.com/office/drawing/2014/main" id="{C02BCF01-FFB8-4852-A2E9-C762254C291A}"/>
                    </a:ext>
                  </a:extLst>
                </p14:cNvPr>
                <p14:cNvContentPartPr/>
                <p14:nvPr/>
              </p14:nvContentPartPr>
              <p14:xfrm>
                <a:off x="10256507" y="2359507"/>
                <a:ext cx="237600" cy="106200"/>
              </p14:xfrm>
            </p:contentPart>
          </mc:Choice>
          <mc:Fallback xmlns="">
            <p:pic>
              <p:nvPicPr>
                <p:cNvPr id="13" name="Freihand 12">
                  <a:extLst>
                    <a:ext uri="{FF2B5EF4-FFF2-40B4-BE49-F238E27FC236}">
                      <a16:creationId xmlns:a16="http://schemas.microsoft.com/office/drawing/2014/main" id="{C02BCF01-FFB8-4852-A2E9-C762254C291A}"/>
                    </a:ext>
                  </a:extLst>
                </p:cNvPr>
                <p:cNvPicPr/>
                <p:nvPr/>
              </p:nvPicPr>
              <p:blipFill>
                <a:blip r:embed="rId20"/>
                <a:stretch>
                  <a:fillRect/>
                </a:stretch>
              </p:blipFill>
              <p:spPr>
                <a:xfrm>
                  <a:off x="10252187" y="2355187"/>
                  <a:ext cx="246240" cy="1148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4" name="Freihand 13">
                  <a:extLst>
                    <a:ext uri="{FF2B5EF4-FFF2-40B4-BE49-F238E27FC236}">
                      <a16:creationId xmlns:a16="http://schemas.microsoft.com/office/drawing/2014/main" id="{76563F53-8238-49A3-AA75-D64F1901681A}"/>
                    </a:ext>
                  </a:extLst>
                </p14:cNvPr>
                <p14:cNvContentPartPr/>
                <p14:nvPr/>
              </p14:nvContentPartPr>
              <p14:xfrm>
                <a:off x="10508867" y="2234227"/>
                <a:ext cx="190080" cy="205200"/>
              </p14:xfrm>
            </p:contentPart>
          </mc:Choice>
          <mc:Fallback xmlns="">
            <p:pic>
              <p:nvPicPr>
                <p:cNvPr id="14" name="Freihand 13">
                  <a:extLst>
                    <a:ext uri="{FF2B5EF4-FFF2-40B4-BE49-F238E27FC236}">
                      <a16:creationId xmlns:a16="http://schemas.microsoft.com/office/drawing/2014/main" id="{76563F53-8238-49A3-AA75-D64F1901681A}"/>
                    </a:ext>
                  </a:extLst>
                </p:cNvPr>
                <p:cNvPicPr/>
                <p:nvPr/>
              </p:nvPicPr>
              <p:blipFill>
                <a:blip r:embed="rId22"/>
                <a:stretch>
                  <a:fillRect/>
                </a:stretch>
              </p:blipFill>
              <p:spPr>
                <a:xfrm>
                  <a:off x="10504547" y="2229907"/>
                  <a:ext cx="198720" cy="2138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5" name="Freihand 14">
                  <a:extLst>
                    <a:ext uri="{FF2B5EF4-FFF2-40B4-BE49-F238E27FC236}">
                      <a16:creationId xmlns:a16="http://schemas.microsoft.com/office/drawing/2014/main" id="{2528014E-67C9-4494-AA15-01D8D944115B}"/>
                    </a:ext>
                  </a:extLst>
                </p14:cNvPr>
                <p14:cNvContentPartPr/>
                <p14:nvPr/>
              </p14:nvContentPartPr>
              <p14:xfrm>
                <a:off x="10705427" y="2317387"/>
                <a:ext cx="186480" cy="153360"/>
              </p14:xfrm>
            </p:contentPart>
          </mc:Choice>
          <mc:Fallback xmlns="">
            <p:pic>
              <p:nvPicPr>
                <p:cNvPr id="15" name="Freihand 14">
                  <a:extLst>
                    <a:ext uri="{FF2B5EF4-FFF2-40B4-BE49-F238E27FC236}">
                      <a16:creationId xmlns:a16="http://schemas.microsoft.com/office/drawing/2014/main" id="{2528014E-67C9-4494-AA15-01D8D944115B}"/>
                    </a:ext>
                  </a:extLst>
                </p:cNvPr>
                <p:cNvPicPr/>
                <p:nvPr/>
              </p:nvPicPr>
              <p:blipFill>
                <a:blip r:embed="rId24"/>
                <a:stretch>
                  <a:fillRect/>
                </a:stretch>
              </p:blipFill>
              <p:spPr>
                <a:xfrm>
                  <a:off x="10701107" y="2313067"/>
                  <a:ext cx="195120" cy="162000"/>
                </a:xfrm>
                <a:prstGeom prst="rect">
                  <a:avLst/>
                </a:prstGeom>
              </p:spPr>
            </p:pic>
          </mc:Fallback>
        </mc:AlternateContent>
      </p:grpSp>
      <p:grpSp>
        <p:nvGrpSpPr>
          <p:cNvPr id="32" name="Gruppieren 31">
            <a:extLst>
              <a:ext uri="{FF2B5EF4-FFF2-40B4-BE49-F238E27FC236}">
                <a16:creationId xmlns:a16="http://schemas.microsoft.com/office/drawing/2014/main" id="{A0BAF468-9DD4-46C2-B4D6-8D7FC25631D5}"/>
              </a:ext>
            </a:extLst>
          </p:cNvPr>
          <p:cNvGrpSpPr/>
          <p:nvPr/>
        </p:nvGrpSpPr>
        <p:grpSpPr>
          <a:xfrm>
            <a:off x="8767187" y="3274987"/>
            <a:ext cx="2535120" cy="534960"/>
            <a:chOff x="8767187" y="3274987"/>
            <a:chExt cx="2535120" cy="534960"/>
          </a:xfrm>
        </p:grpSpPr>
        <mc:AlternateContent xmlns:mc="http://schemas.openxmlformats.org/markup-compatibility/2006" xmlns:p14="http://schemas.microsoft.com/office/powerpoint/2010/main">
          <mc:Choice Requires="p14">
            <p:contentPart p14:bwMode="auto" r:id="rId25">
              <p14:nvContentPartPr>
                <p14:cNvPr id="18" name="Freihand 17">
                  <a:extLst>
                    <a:ext uri="{FF2B5EF4-FFF2-40B4-BE49-F238E27FC236}">
                      <a16:creationId xmlns:a16="http://schemas.microsoft.com/office/drawing/2014/main" id="{50925EEB-0877-467F-8A21-B8B4A8C5D754}"/>
                    </a:ext>
                  </a:extLst>
                </p14:cNvPr>
                <p14:cNvContentPartPr/>
                <p14:nvPr/>
              </p14:nvContentPartPr>
              <p14:xfrm>
                <a:off x="8906507" y="3566947"/>
                <a:ext cx="20880" cy="152640"/>
              </p14:xfrm>
            </p:contentPart>
          </mc:Choice>
          <mc:Fallback xmlns="">
            <p:pic>
              <p:nvPicPr>
                <p:cNvPr id="18" name="Freihand 17">
                  <a:extLst>
                    <a:ext uri="{FF2B5EF4-FFF2-40B4-BE49-F238E27FC236}">
                      <a16:creationId xmlns:a16="http://schemas.microsoft.com/office/drawing/2014/main" id="{50925EEB-0877-467F-8A21-B8B4A8C5D754}"/>
                    </a:ext>
                  </a:extLst>
                </p:cNvPr>
                <p:cNvPicPr/>
                <p:nvPr/>
              </p:nvPicPr>
              <p:blipFill>
                <a:blip r:embed="rId26"/>
                <a:stretch>
                  <a:fillRect/>
                </a:stretch>
              </p:blipFill>
              <p:spPr>
                <a:xfrm>
                  <a:off x="8902187" y="3562627"/>
                  <a:ext cx="29520" cy="16128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19" name="Freihand 18">
                  <a:extLst>
                    <a:ext uri="{FF2B5EF4-FFF2-40B4-BE49-F238E27FC236}">
                      <a16:creationId xmlns:a16="http://schemas.microsoft.com/office/drawing/2014/main" id="{5802C066-0D90-4A6C-9C5A-299DF2B53659}"/>
                    </a:ext>
                  </a:extLst>
                </p14:cNvPr>
                <p14:cNvContentPartPr/>
                <p14:nvPr/>
              </p14:nvContentPartPr>
              <p14:xfrm>
                <a:off x="8767187" y="3515827"/>
                <a:ext cx="225720" cy="214920"/>
              </p14:xfrm>
            </p:contentPart>
          </mc:Choice>
          <mc:Fallback xmlns="">
            <p:pic>
              <p:nvPicPr>
                <p:cNvPr id="19" name="Freihand 18">
                  <a:extLst>
                    <a:ext uri="{FF2B5EF4-FFF2-40B4-BE49-F238E27FC236}">
                      <a16:creationId xmlns:a16="http://schemas.microsoft.com/office/drawing/2014/main" id="{5802C066-0D90-4A6C-9C5A-299DF2B53659}"/>
                    </a:ext>
                  </a:extLst>
                </p:cNvPr>
                <p:cNvPicPr/>
                <p:nvPr/>
              </p:nvPicPr>
              <p:blipFill>
                <a:blip r:embed="rId28"/>
                <a:stretch>
                  <a:fillRect/>
                </a:stretch>
              </p:blipFill>
              <p:spPr>
                <a:xfrm>
                  <a:off x="8762867" y="3511507"/>
                  <a:ext cx="23436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0" name="Freihand 19">
                  <a:extLst>
                    <a:ext uri="{FF2B5EF4-FFF2-40B4-BE49-F238E27FC236}">
                      <a16:creationId xmlns:a16="http://schemas.microsoft.com/office/drawing/2014/main" id="{D991EFFC-E753-477D-BC6C-8F94A65DE9A6}"/>
                    </a:ext>
                  </a:extLst>
                </p14:cNvPr>
                <p14:cNvContentPartPr/>
                <p14:nvPr/>
              </p14:nvContentPartPr>
              <p14:xfrm>
                <a:off x="9087587" y="3579907"/>
                <a:ext cx="325440" cy="108720"/>
              </p14:xfrm>
            </p:contentPart>
          </mc:Choice>
          <mc:Fallback xmlns="">
            <p:pic>
              <p:nvPicPr>
                <p:cNvPr id="20" name="Freihand 19">
                  <a:extLst>
                    <a:ext uri="{FF2B5EF4-FFF2-40B4-BE49-F238E27FC236}">
                      <a16:creationId xmlns:a16="http://schemas.microsoft.com/office/drawing/2014/main" id="{D991EFFC-E753-477D-BC6C-8F94A65DE9A6}"/>
                    </a:ext>
                  </a:extLst>
                </p:cNvPr>
                <p:cNvPicPr/>
                <p:nvPr/>
              </p:nvPicPr>
              <p:blipFill>
                <a:blip r:embed="rId30"/>
                <a:stretch>
                  <a:fillRect/>
                </a:stretch>
              </p:blipFill>
              <p:spPr>
                <a:xfrm>
                  <a:off x="9083267" y="3575587"/>
                  <a:ext cx="334080" cy="1173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1" name="Freihand 20">
                  <a:extLst>
                    <a:ext uri="{FF2B5EF4-FFF2-40B4-BE49-F238E27FC236}">
                      <a16:creationId xmlns:a16="http://schemas.microsoft.com/office/drawing/2014/main" id="{74095737-CB0C-4576-A6A4-67444FDA5ED5}"/>
                    </a:ext>
                  </a:extLst>
                </p14:cNvPr>
                <p14:cNvContentPartPr/>
                <p14:nvPr/>
              </p14:nvContentPartPr>
              <p14:xfrm>
                <a:off x="9461987" y="3599707"/>
                <a:ext cx="307800" cy="79920"/>
              </p14:xfrm>
            </p:contentPart>
          </mc:Choice>
          <mc:Fallback xmlns="">
            <p:pic>
              <p:nvPicPr>
                <p:cNvPr id="21" name="Freihand 20">
                  <a:extLst>
                    <a:ext uri="{FF2B5EF4-FFF2-40B4-BE49-F238E27FC236}">
                      <a16:creationId xmlns:a16="http://schemas.microsoft.com/office/drawing/2014/main" id="{74095737-CB0C-4576-A6A4-67444FDA5ED5}"/>
                    </a:ext>
                  </a:extLst>
                </p:cNvPr>
                <p:cNvPicPr/>
                <p:nvPr/>
              </p:nvPicPr>
              <p:blipFill>
                <a:blip r:embed="rId32"/>
                <a:stretch>
                  <a:fillRect/>
                </a:stretch>
              </p:blipFill>
              <p:spPr>
                <a:xfrm>
                  <a:off x="9457667" y="3595387"/>
                  <a:ext cx="3164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2" name="Freihand 21">
                  <a:extLst>
                    <a:ext uri="{FF2B5EF4-FFF2-40B4-BE49-F238E27FC236}">
                      <a16:creationId xmlns:a16="http://schemas.microsoft.com/office/drawing/2014/main" id="{EC7CDEF3-13FB-471C-ACF0-26FC212B11BB}"/>
                    </a:ext>
                  </a:extLst>
                </p14:cNvPr>
                <p14:cNvContentPartPr/>
                <p14:nvPr/>
              </p14:nvContentPartPr>
              <p14:xfrm>
                <a:off x="9765467" y="3476947"/>
                <a:ext cx="136440" cy="161640"/>
              </p14:xfrm>
            </p:contentPart>
          </mc:Choice>
          <mc:Fallback xmlns="">
            <p:pic>
              <p:nvPicPr>
                <p:cNvPr id="22" name="Freihand 21">
                  <a:extLst>
                    <a:ext uri="{FF2B5EF4-FFF2-40B4-BE49-F238E27FC236}">
                      <a16:creationId xmlns:a16="http://schemas.microsoft.com/office/drawing/2014/main" id="{EC7CDEF3-13FB-471C-ACF0-26FC212B11BB}"/>
                    </a:ext>
                  </a:extLst>
                </p:cNvPr>
                <p:cNvPicPr/>
                <p:nvPr/>
              </p:nvPicPr>
              <p:blipFill>
                <a:blip r:embed="rId34"/>
                <a:stretch>
                  <a:fillRect/>
                </a:stretch>
              </p:blipFill>
              <p:spPr>
                <a:xfrm>
                  <a:off x="9761147" y="3472627"/>
                  <a:ext cx="145080" cy="17028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3" name="Freihand 22">
                  <a:extLst>
                    <a:ext uri="{FF2B5EF4-FFF2-40B4-BE49-F238E27FC236}">
                      <a16:creationId xmlns:a16="http://schemas.microsoft.com/office/drawing/2014/main" id="{266F7156-3C78-41ED-BB0E-ED4ECB76953D}"/>
                    </a:ext>
                  </a:extLst>
                </p14:cNvPr>
                <p14:cNvContentPartPr/>
                <p14:nvPr/>
              </p14:nvContentPartPr>
              <p14:xfrm>
                <a:off x="10103507" y="3413587"/>
                <a:ext cx="30240" cy="55800"/>
              </p14:xfrm>
            </p:contentPart>
          </mc:Choice>
          <mc:Fallback xmlns="">
            <p:pic>
              <p:nvPicPr>
                <p:cNvPr id="23" name="Freihand 22">
                  <a:extLst>
                    <a:ext uri="{FF2B5EF4-FFF2-40B4-BE49-F238E27FC236}">
                      <a16:creationId xmlns:a16="http://schemas.microsoft.com/office/drawing/2014/main" id="{266F7156-3C78-41ED-BB0E-ED4ECB76953D}"/>
                    </a:ext>
                  </a:extLst>
                </p:cNvPr>
                <p:cNvPicPr/>
                <p:nvPr/>
              </p:nvPicPr>
              <p:blipFill>
                <a:blip r:embed="rId36"/>
                <a:stretch>
                  <a:fillRect/>
                </a:stretch>
              </p:blipFill>
              <p:spPr>
                <a:xfrm>
                  <a:off x="10099187" y="3409267"/>
                  <a:ext cx="38880" cy="6444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5" name="Freihand 24">
                  <a:extLst>
                    <a:ext uri="{FF2B5EF4-FFF2-40B4-BE49-F238E27FC236}">
                      <a16:creationId xmlns:a16="http://schemas.microsoft.com/office/drawing/2014/main" id="{C6D6B536-BA8E-4FCC-8D14-D6C6823F04FA}"/>
                    </a:ext>
                  </a:extLst>
                </p14:cNvPr>
                <p14:cNvContentPartPr/>
                <p14:nvPr/>
              </p14:nvContentPartPr>
              <p14:xfrm>
                <a:off x="10049867" y="3462547"/>
                <a:ext cx="250920" cy="347400"/>
              </p14:xfrm>
            </p:contentPart>
          </mc:Choice>
          <mc:Fallback xmlns="">
            <p:pic>
              <p:nvPicPr>
                <p:cNvPr id="25" name="Freihand 24">
                  <a:extLst>
                    <a:ext uri="{FF2B5EF4-FFF2-40B4-BE49-F238E27FC236}">
                      <a16:creationId xmlns:a16="http://schemas.microsoft.com/office/drawing/2014/main" id="{C6D6B536-BA8E-4FCC-8D14-D6C6823F04FA}"/>
                    </a:ext>
                  </a:extLst>
                </p:cNvPr>
                <p:cNvPicPr/>
                <p:nvPr/>
              </p:nvPicPr>
              <p:blipFill>
                <a:blip r:embed="rId38"/>
                <a:stretch>
                  <a:fillRect/>
                </a:stretch>
              </p:blipFill>
              <p:spPr>
                <a:xfrm>
                  <a:off x="10045547" y="3458227"/>
                  <a:ext cx="259560" cy="3560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Freihand 26">
                  <a:extLst>
                    <a:ext uri="{FF2B5EF4-FFF2-40B4-BE49-F238E27FC236}">
                      <a16:creationId xmlns:a16="http://schemas.microsoft.com/office/drawing/2014/main" id="{82764BA4-6C80-4DBD-A4DC-83F31D08D515}"/>
                    </a:ext>
                  </a:extLst>
                </p14:cNvPr>
                <p14:cNvContentPartPr/>
                <p14:nvPr/>
              </p14:nvContentPartPr>
              <p14:xfrm>
                <a:off x="10469267" y="3488107"/>
                <a:ext cx="112680" cy="294840"/>
              </p14:xfrm>
            </p:contentPart>
          </mc:Choice>
          <mc:Fallback xmlns="">
            <p:pic>
              <p:nvPicPr>
                <p:cNvPr id="27" name="Freihand 26">
                  <a:extLst>
                    <a:ext uri="{FF2B5EF4-FFF2-40B4-BE49-F238E27FC236}">
                      <a16:creationId xmlns:a16="http://schemas.microsoft.com/office/drawing/2014/main" id="{82764BA4-6C80-4DBD-A4DC-83F31D08D515}"/>
                    </a:ext>
                  </a:extLst>
                </p:cNvPr>
                <p:cNvPicPr/>
                <p:nvPr/>
              </p:nvPicPr>
              <p:blipFill>
                <a:blip r:embed="rId40"/>
                <a:stretch>
                  <a:fillRect/>
                </a:stretch>
              </p:blipFill>
              <p:spPr>
                <a:xfrm>
                  <a:off x="10464947" y="3483787"/>
                  <a:ext cx="121320" cy="3034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Freihand 27">
                  <a:extLst>
                    <a:ext uri="{FF2B5EF4-FFF2-40B4-BE49-F238E27FC236}">
                      <a16:creationId xmlns:a16="http://schemas.microsoft.com/office/drawing/2014/main" id="{0DDEEA91-3112-4DC6-B5D6-F15AA180F8AE}"/>
                    </a:ext>
                  </a:extLst>
                </p14:cNvPr>
                <p14:cNvContentPartPr/>
                <p14:nvPr/>
              </p14:nvContentPartPr>
              <p14:xfrm>
                <a:off x="10620467" y="3456427"/>
                <a:ext cx="124560" cy="129600"/>
              </p14:xfrm>
            </p:contentPart>
          </mc:Choice>
          <mc:Fallback xmlns="">
            <p:pic>
              <p:nvPicPr>
                <p:cNvPr id="28" name="Freihand 27">
                  <a:extLst>
                    <a:ext uri="{FF2B5EF4-FFF2-40B4-BE49-F238E27FC236}">
                      <a16:creationId xmlns:a16="http://schemas.microsoft.com/office/drawing/2014/main" id="{0DDEEA91-3112-4DC6-B5D6-F15AA180F8AE}"/>
                    </a:ext>
                  </a:extLst>
                </p:cNvPr>
                <p:cNvPicPr/>
                <p:nvPr/>
              </p:nvPicPr>
              <p:blipFill>
                <a:blip r:embed="rId42"/>
                <a:stretch>
                  <a:fillRect/>
                </a:stretch>
              </p:blipFill>
              <p:spPr>
                <a:xfrm>
                  <a:off x="10616147" y="3452107"/>
                  <a:ext cx="13320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29" name="Freihand 28">
                  <a:extLst>
                    <a:ext uri="{FF2B5EF4-FFF2-40B4-BE49-F238E27FC236}">
                      <a16:creationId xmlns:a16="http://schemas.microsoft.com/office/drawing/2014/main" id="{43ADDDD4-2049-4C91-8FB9-258122B8CBDB}"/>
                    </a:ext>
                  </a:extLst>
                </p14:cNvPr>
                <p14:cNvContentPartPr/>
                <p14:nvPr/>
              </p14:nvContentPartPr>
              <p14:xfrm>
                <a:off x="10755467" y="3435547"/>
                <a:ext cx="122400" cy="118080"/>
              </p14:xfrm>
            </p:contentPart>
          </mc:Choice>
          <mc:Fallback xmlns="">
            <p:pic>
              <p:nvPicPr>
                <p:cNvPr id="29" name="Freihand 28">
                  <a:extLst>
                    <a:ext uri="{FF2B5EF4-FFF2-40B4-BE49-F238E27FC236}">
                      <a16:creationId xmlns:a16="http://schemas.microsoft.com/office/drawing/2014/main" id="{43ADDDD4-2049-4C91-8FB9-258122B8CBDB}"/>
                    </a:ext>
                  </a:extLst>
                </p:cNvPr>
                <p:cNvPicPr/>
                <p:nvPr/>
              </p:nvPicPr>
              <p:blipFill>
                <a:blip r:embed="rId44"/>
                <a:stretch>
                  <a:fillRect/>
                </a:stretch>
              </p:blipFill>
              <p:spPr>
                <a:xfrm>
                  <a:off x="10751147" y="3431227"/>
                  <a:ext cx="131040" cy="12672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0" name="Freihand 29">
                  <a:extLst>
                    <a:ext uri="{FF2B5EF4-FFF2-40B4-BE49-F238E27FC236}">
                      <a16:creationId xmlns:a16="http://schemas.microsoft.com/office/drawing/2014/main" id="{609BD61C-F53D-4DF5-8AF8-837522B99F9C}"/>
                    </a:ext>
                  </a:extLst>
                </p14:cNvPr>
                <p14:cNvContentPartPr/>
                <p14:nvPr/>
              </p14:nvContentPartPr>
              <p14:xfrm>
                <a:off x="10876067" y="3274987"/>
                <a:ext cx="200520" cy="231480"/>
              </p14:xfrm>
            </p:contentPart>
          </mc:Choice>
          <mc:Fallback xmlns="">
            <p:pic>
              <p:nvPicPr>
                <p:cNvPr id="30" name="Freihand 29">
                  <a:extLst>
                    <a:ext uri="{FF2B5EF4-FFF2-40B4-BE49-F238E27FC236}">
                      <a16:creationId xmlns:a16="http://schemas.microsoft.com/office/drawing/2014/main" id="{609BD61C-F53D-4DF5-8AF8-837522B99F9C}"/>
                    </a:ext>
                  </a:extLst>
                </p:cNvPr>
                <p:cNvPicPr/>
                <p:nvPr/>
              </p:nvPicPr>
              <p:blipFill>
                <a:blip r:embed="rId46"/>
                <a:stretch>
                  <a:fillRect/>
                </a:stretch>
              </p:blipFill>
              <p:spPr>
                <a:xfrm>
                  <a:off x="10871747" y="3270667"/>
                  <a:ext cx="209160" cy="24012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1" name="Freihand 30">
                  <a:extLst>
                    <a:ext uri="{FF2B5EF4-FFF2-40B4-BE49-F238E27FC236}">
                      <a16:creationId xmlns:a16="http://schemas.microsoft.com/office/drawing/2014/main" id="{D5C7DAB4-53C5-4E97-8E25-AC544818F756}"/>
                    </a:ext>
                  </a:extLst>
                </p14:cNvPr>
                <p14:cNvContentPartPr/>
                <p14:nvPr/>
              </p14:nvContentPartPr>
              <p14:xfrm>
                <a:off x="11087747" y="3340507"/>
                <a:ext cx="214560" cy="142920"/>
              </p14:xfrm>
            </p:contentPart>
          </mc:Choice>
          <mc:Fallback xmlns="">
            <p:pic>
              <p:nvPicPr>
                <p:cNvPr id="31" name="Freihand 30">
                  <a:extLst>
                    <a:ext uri="{FF2B5EF4-FFF2-40B4-BE49-F238E27FC236}">
                      <a16:creationId xmlns:a16="http://schemas.microsoft.com/office/drawing/2014/main" id="{D5C7DAB4-53C5-4E97-8E25-AC544818F756}"/>
                    </a:ext>
                  </a:extLst>
                </p:cNvPr>
                <p:cNvPicPr/>
                <p:nvPr/>
              </p:nvPicPr>
              <p:blipFill>
                <a:blip r:embed="rId48"/>
                <a:stretch>
                  <a:fillRect/>
                </a:stretch>
              </p:blipFill>
              <p:spPr>
                <a:xfrm>
                  <a:off x="11083427" y="3336187"/>
                  <a:ext cx="223200" cy="151560"/>
                </a:xfrm>
                <a:prstGeom prst="rect">
                  <a:avLst/>
                </a:prstGeom>
              </p:spPr>
            </p:pic>
          </mc:Fallback>
        </mc:AlternateContent>
      </p:grpSp>
    </p:spTree>
    <p:extLst>
      <p:ext uri="{BB962C8B-B14F-4D97-AF65-F5344CB8AC3E}">
        <p14:creationId xmlns:p14="http://schemas.microsoft.com/office/powerpoint/2010/main" val="2436178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83E7-49B1-C9C1-BB85-60BA88269AE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82B3CCDF-BF57-174B-AB8D-CED7EDD19ECA}"/>
              </a:ext>
            </a:extLst>
          </p:cNvPr>
          <p:cNvSpPr txBox="1">
            <a:spLocks/>
          </p:cNvSpPr>
          <p:nvPr/>
        </p:nvSpPr>
        <p:spPr>
          <a:xfrm>
            <a:off x="1938719" y="249482"/>
            <a:ext cx="9018449" cy="640485"/>
          </a:xfrm>
          <a:prstGeom prst="rect">
            <a:avLst/>
          </a:prstGeom>
        </p:spPr>
        <p:txBody>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Gravity Model: Distance</a:t>
            </a:r>
          </a:p>
        </p:txBody>
      </p:sp>
      <p:sp>
        <p:nvSpPr>
          <p:cNvPr id="6" name="Content Placeholder 2">
            <a:extLst>
              <a:ext uri="{FF2B5EF4-FFF2-40B4-BE49-F238E27FC236}">
                <a16:creationId xmlns:a16="http://schemas.microsoft.com/office/drawing/2014/main" id="{71A43B7B-155D-F080-6931-BDAFB5D25FCE}"/>
              </a:ext>
            </a:extLst>
          </p:cNvPr>
          <p:cNvSpPr txBox="1">
            <a:spLocks/>
          </p:cNvSpPr>
          <p:nvPr/>
        </p:nvSpPr>
        <p:spPr>
          <a:xfrm>
            <a:off x="923302" y="1107479"/>
            <a:ext cx="7973704" cy="4105440"/>
          </a:xfrm>
          <a:prstGeom prst="rect">
            <a:avLst/>
          </a:prstGeom>
        </p:spPr>
        <p:txBody>
          <a:bodyPr/>
          <a:lstStyle>
            <a:lvl1pPr marL="0" marR="0" indent="0" rtl="0" hangingPunct="0">
              <a:spcBef>
                <a:spcPts val="0"/>
              </a:spcBef>
              <a:spcAft>
                <a:spcPts val="1417"/>
              </a:spcAft>
              <a:tabLst/>
              <a:defRPr lang="de-DE" sz="3200" b="0" i="0" u="none" strike="noStrike" kern="1200">
                <a:ln>
                  <a:noFill/>
                </a:ln>
                <a:latin typeface="Arial" pitchFamily="18"/>
              </a:defRPr>
            </a:lvl1pPr>
          </a:lstStyle>
          <a:p>
            <a:pPr>
              <a:spcBef>
                <a:spcPct val="50000"/>
              </a:spcBef>
            </a:pPr>
            <a:r>
              <a:rPr lang="en-US" altLang="en-US" sz="2400" dirty="0">
                <a:solidFill>
                  <a:sysClr val="windowText" lastClr="000000"/>
                </a:solidFill>
                <a:latin typeface="Times New Roman" panose="02020603050405020304" pitchFamily="18" charset="0"/>
                <a:cs typeface="Times New Roman" panose="02020603050405020304" pitchFamily="18" charset="0"/>
              </a:rPr>
              <a:t>In terms of the distance between two markets that are located in different countries, </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a greater distance also means higher transportation costs and therefore higher export and import costs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In general, these higher costs will translate into a reduction in trade volumes</a:t>
            </a:r>
          </a:p>
          <a:p>
            <a:pPr marL="342900" indent="-342900">
              <a:spcBef>
                <a:spcPct val="50000"/>
              </a:spcBef>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This results in an inversely proportional relationship between distance and trade volume</a:t>
            </a:r>
            <a:endParaRPr lang="en-US" sz="2903" dirty="0">
              <a:solidFill>
                <a:sysClr val="windowText" lastClr="000000"/>
              </a:solidFill>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53580082-903E-48D5-18EA-0955C2CA816F}"/>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38562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2459E-A10A-9355-AC8A-2CD8D044F42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9F61170-A32D-7CAB-1C4A-864E72C6C378}"/>
              </a:ext>
            </a:extLst>
          </p:cNvPr>
          <p:cNvSpPr txBox="1">
            <a:spLocks/>
          </p:cNvSpPr>
          <p:nvPr/>
        </p:nvSpPr>
        <p:spPr>
          <a:xfrm>
            <a:off x="242924" y="184164"/>
            <a:ext cx="9182572"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r>
              <a:rPr lang="en-US" altLang="en-US" sz="2400" dirty="0">
                <a:solidFill>
                  <a:sysClr val="windowText" lastClr="000000"/>
                </a:solidFill>
                <a:latin typeface="Times New Roman" panose="02020603050405020304" pitchFamily="18" charset="0"/>
                <a:cs typeface="Times New Roman" panose="02020603050405020304" pitchFamily="18" charset="0"/>
              </a:rPr>
              <a:t>Case Study:</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871E12B9-B6C6-2C57-BB9E-66BC998398C0}"/>
              </a:ext>
            </a:extLst>
          </p:cNvPr>
          <p:cNvSpPr txBox="1"/>
          <p:nvPr/>
        </p:nvSpPr>
        <p:spPr>
          <a:xfrm>
            <a:off x="842198" y="3893142"/>
            <a:ext cx="2770310"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IMF Datamapper</a:t>
            </a:r>
          </a:p>
        </p:txBody>
      </p:sp>
      <p:sp>
        <p:nvSpPr>
          <p:cNvPr id="10" name="Textfeld 9">
            <a:extLst>
              <a:ext uri="{FF2B5EF4-FFF2-40B4-BE49-F238E27FC236}">
                <a16:creationId xmlns:a16="http://schemas.microsoft.com/office/drawing/2014/main" id="{B2CB9839-A0DD-ED23-06D1-F5DAD8C277BC}"/>
              </a:ext>
            </a:extLst>
          </p:cNvPr>
          <p:cNvSpPr txBox="1"/>
          <p:nvPr/>
        </p:nvSpPr>
        <p:spPr>
          <a:xfrm>
            <a:off x="673233" y="4589887"/>
            <a:ext cx="7560841" cy="369332"/>
          </a:xfrm>
          <a:prstGeom prst="rect">
            <a:avLst/>
          </a:prstGeom>
          <a:noFill/>
        </p:spPr>
        <p:txBody>
          <a:bodyPr wrap="square" rtlCol="0">
            <a:noAutofit/>
          </a:bodyPr>
          <a:lstStyle/>
          <a:p>
            <a:r>
              <a:rPr lang="de-DE" dirty="0">
                <a:latin typeface="Times New Roman" panose="02020603050405020304" pitchFamily="18" charset="0"/>
                <a:cs typeface="Times New Roman" panose="02020603050405020304" pitchFamily="18" charset="0"/>
              </a:rPr>
              <a:t>Do a linear </a:t>
            </a:r>
            <a:r>
              <a:rPr lang="de-DE" dirty="0" err="1">
                <a:latin typeface="Times New Roman" panose="02020603050405020304" pitchFamily="18" charset="0"/>
                <a:cs typeface="Times New Roman" panose="02020603050405020304" pitchFamily="18" charset="0"/>
              </a:rPr>
              <a:t>regression</a:t>
            </a:r>
            <a:r>
              <a:rPr lang="de-DE" dirty="0">
                <a:latin typeface="Times New Roman" panose="02020603050405020304" pitchFamily="18" charset="0"/>
                <a:cs typeface="Times New Roman" panose="02020603050405020304" pitchFamily="18" charset="0"/>
              </a:rPr>
              <a:t> and </a:t>
            </a:r>
            <a:r>
              <a:rPr lang="de-DE" dirty="0" err="1">
                <a:latin typeface="Times New Roman" panose="02020603050405020304" pitchFamily="18" charset="0"/>
                <a:cs typeface="Times New Roman" panose="02020603050405020304" pitchFamily="18" charset="0"/>
              </a:rPr>
              <a:t>interprete</a:t>
            </a:r>
            <a:endParaRPr lang="de-DE" dirty="0">
              <a:latin typeface="Times New Roman" panose="02020603050405020304" pitchFamily="18" charset="0"/>
              <a:cs typeface="Times New Roman" panose="02020603050405020304" pitchFamily="18" charset="0"/>
            </a:endParaRPr>
          </a:p>
        </p:txBody>
      </p:sp>
      <p:sp>
        <p:nvSpPr>
          <p:cNvPr id="8" name="Title 1">
            <a:extLst>
              <a:ext uri="{FF2B5EF4-FFF2-40B4-BE49-F238E27FC236}">
                <a16:creationId xmlns:a16="http://schemas.microsoft.com/office/drawing/2014/main" id="{BE0B167E-CA64-A5B4-4852-BA039FC4DF2B}"/>
              </a:ext>
            </a:extLst>
          </p:cNvPr>
          <p:cNvSpPr txBox="1">
            <a:spLocks/>
          </p:cNvSpPr>
          <p:nvPr/>
        </p:nvSpPr>
        <p:spPr>
          <a:xfrm>
            <a:off x="457847" y="709447"/>
            <a:ext cx="8752726" cy="1558667"/>
          </a:xfrm>
          <a:prstGeom prst="rect">
            <a:avLst/>
          </a:prstGeom>
        </p:spPr>
        <p:txBody>
          <a:bodyPr>
            <a:noAutofit/>
          </a:bodyPr>
          <a:lstStyle>
            <a:lvl1pPr algn="ctr" rtl="0" hangingPunct="0">
              <a:tabLst/>
              <a:defRPr lang="de-DE" sz="4400" b="0" i="0" u="none" strike="noStrike" kern="1200">
                <a:ln>
                  <a:noFill/>
                </a:ln>
                <a:latin typeface="Arial" pitchFamily="18"/>
              </a:defRPr>
            </a:lvl1pPr>
          </a:lstStyle>
          <a:p>
            <a:pPr marL="342900" indent="-342900" algn="l">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Determine the relative share of trade volume in total eurozone-US trade of the eurozone countries</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Determine the share of eurozone countries in terms of GDP (euro nominal) of the eurozone</a:t>
            </a: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marL="342900" indent="-342900" algn="l">
              <a:buFont typeface="Arial" panose="020B0604020202020204" pitchFamily="34" charset="0"/>
              <a:buChar char="•"/>
            </a:pPr>
            <a:r>
              <a:rPr lang="en-US" altLang="en-US" sz="2400" dirty="0">
                <a:solidFill>
                  <a:sysClr val="windowText" lastClr="000000"/>
                </a:solidFill>
                <a:latin typeface="Times New Roman" panose="02020603050405020304" pitchFamily="18" charset="0"/>
                <a:cs typeface="Times New Roman" panose="02020603050405020304" pitchFamily="18" charset="0"/>
              </a:rPr>
              <a:t>Additionally do the same for the trade USA-CA and USA-MEX vs USA-EU</a:t>
            </a:r>
          </a:p>
          <a:p>
            <a:pPr marL="342900" indent="-342900" algn="l">
              <a:buFont typeface="Arial" panose="020B0604020202020204" pitchFamily="34" charset="0"/>
              <a:buChar char="•"/>
            </a:pPr>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a:p>
            <a:pPr algn="l"/>
            <a:endParaRPr lang="en-US" altLang="en-US" sz="2400" dirty="0">
              <a:solidFill>
                <a:sysClr val="windowText" lastClr="000000"/>
              </a:solidFill>
              <a:latin typeface="Times New Roman" panose="02020603050405020304" pitchFamily="18" charset="0"/>
              <a:cs typeface="Times New Roman" panose="02020603050405020304" pitchFamily="18" charset="0"/>
            </a:endParaRPr>
          </a:p>
        </p:txBody>
      </p:sp>
      <p:sp>
        <p:nvSpPr>
          <p:cNvPr id="11" name="Rechteck 10">
            <a:extLst>
              <a:ext uri="{FF2B5EF4-FFF2-40B4-BE49-F238E27FC236}">
                <a16:creationId xmlns:a16="http://schemas.microsoft.com/office/drawing/2014/main" id="{DC718F09-997B-2D69-4236-F3ACA52E62B6}"/>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936808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139F2-BE53-0166-6292-9FE7B88F2D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79C91183-4785-EF13-C1CD-8C0EE1C7417E}"/>
              </a:ext>
            </a:extLst>
          </p:cNvPr>
          <p:cNvSpPr txBox="1">
            <a:spLocks/>
          </p:cNvSpPr>
          <p:nvPr/>
        </p:nvSpPr>
        <p:spPr>
          <a:xfrm>
            <a:off x="1938720" y="184164"/>
            <a:ext cx="7464960" cy="640485"/>
          </a:xfrm>
          <a:prstGeom prst="rect">
            <a:avLst/>
          </a:prstGeom>
        </p:spPr>
        <p:txBody>
          <a:bodyPr>
            <a:normAutofit fontScale="97500" lnSpcReduction="10000"/>
          </a:bodyPr>
          <a:lstStyle>
            <a:lvl1pPr algn="ctr" rtl="0" hangingPunct="0">
              <a:tabLst/>
              <a:defRPr lang="de-DE" sz="4400" b="0" i="0" u="none" strike="noStrike" kern="1200">
                <a:ln>
                  <a:noFill/>
                </a:ln>
                <a:latin typeface="Arial" pitchFamily="18"/>
              </a:defRPr>
            </a:lvl1pPr>
          </a:lstStyle>
          <a:p>
            <a:r>
              <a:rPr lang="en-US" altLang="en-US" sz="3991" dirty="0">
                <a:solidFill>
                  <a:sysClr val="windowText" lastClr="000000"/>
                </a:solidFill>
                <a:latin typeface="Times New Roman" panose="02020603050405020304" pitchFamily="18" charset="0"/>
                <a:cs typeface="Times New Roman" panose="02020603050405020304" pitchFamily="18" charset="0"/>
              </a:rPr>
              <a:t>Eurozone USA</a:t>
            </a:r>
            <a:endParaRPr lang="en-US" sz="3991" dirty="0">
              <a:solidFill>
                <a:sysClr val="windowText" lastClr="000000"/>
              </a:solidFill>
              <a:latin typeface="Times New Roman" panose="02020603050405020304" pitchFamily="18" charset="0"/>
              <a:cs typeface="Times New Roman" panose="02020603050405020304" pitchFamily="18" charset="0"/>
            </a:endParaRPr>
          </a:p>
        </p:txBody>
      </p:sp>
      <p:sp>
        <p:nvSpPr>
          <p:cNvPr id="7" name="Rechteck 6">
            <a:extLst>
              <a:ext uri="{FF2B5EF4-FFF2-40B4-BE49-F238E27FC236}">
                <a16:creationId xmlns:a16="http://schemas.microsoft.com/office/drawing/2014/main" id="{3EADDE3D-C170-5ABA-8D48-E595F1D369DE}"/>
              </a:ext>
            </a:extLst>
          </p:cNvPr>
          <p:cNvSpPr/>
          <p:nvPr/>
        </p:nvSpPr>
        <p:spPr>
          <a:xfrm>
            <a:off x="3026078" y="5192574"/>
            <a:ext cx="4441590" cy="587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33">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59B05F95-C188-8DF0-8EDE-445759A4FB4D}"/>
              </a:ext>
            </a:extLst>
          </p:cNvPr>
          <p:cNvSpPr txBox="1"/>
          <p:nvPr/>
        </p:nvSpPr>
        <p:spPr>
          <a:xfrm>
            <a:off x="9094962" y="481029"/>
            <a:ext cx="1694695" cy="343620"/>
          </a:xfrm>
          <a:prstGeom prst="rect">
            <a:avLst/>
          </a:prstGeom>
          <a:noFill/>
        </p:spPr>
        <p:txBody>
          <a:bodyPr wrap="none" rtlCol="0">
            <a:spAutoFit/>
          </a:bodyPr>
          <a:lstStyle/>
          <a:p>
            <a:r>
              <a:rPr lang="de-DE" sz="1633" dirty="0">
                <a:latin typeface="Times New Roman" panose="02020603050405020304" pitchFamily="18" charset="0"/>
                <a:cs typeface="Times New Roman" panose="02020603050405020304" pitchFamily="18" charset="0"/>
              </a:rPr>
              <a:t>Source: ITC, IMF</a:t>
            </a:r>
          </a:p>
        </p:txBody>
      </p:sp>
      <p:sp>
        <p:nvSpPr>
          <p:cNvPr id="8" name="Rechteck 7">
            <a:extLst>
              <a:ext uri="{FF2B5EF4-FFF2-40B4-BE49-F238E27FC236}">
                <a16:creationId xmlns:a16="http://schemas.microsoft.com/office/drawing/2014/main" id="{7AC13174-1721-537F-23D1-1A1CFDCED335}"/>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p:pic>
        <p:nvPicPr>
          <p:cNvPr id="2" name="Grafik 1">
            <a:extLst>
              <a:ext uri="{FF2B5EF4-FFF2-40B4-BE49-F238E27FC236}">
                <a16:creationId xmlns:a16="http://schemas.microsoft.com/office/drawing/2014/main" id="{BAA4EFD2-C3BD-4898-9BB9-C04A49C7A4B4}"/>
              </a:ext>
            </a:extLst>
          </p:cNvPr>
          <p:cNvPicPr>
            <a:picLocks noChangeAspect="1"/>
          </p:cNvPicPr>
          <p:nvPr/>
        </p:nvPicPr>
        <p:blipFill>
          <a:blip r:embed="rId3"/>
          <a:stretch>
            <a:fillRect/>
          </a:stretch>
        </p:blipFill>
        <p:spPr>
          <a:xfrm>
            <a:off x="255462" y="742073"/>
            <a:ext cx="3860470" cy="3206822"/>
          </a:xfrm>
          <a:prstGeom prst="rect">
            <a:avLst/>
          </a:prstGeom>
        </p:spPr>
      </p:pic>
      <p:pic>
        <p:nvPicPr>
          <p:cNvPr id="91" name="Grafik 90">
            <a:extLst>
              <a:ext uri="{FF2B5EF4-FFF2-40B4-BE49-F238E27FC236}">
                <a16:creationId xmlns:a16="http://schemas.microsoft.com/office/drawing/2014/main" id="{341A9F48-1516-4896-ADC2-FF8EDEEFAA42}"/>
              </a:ext>
            </a:extLst>
          </p:cNvPr>
          <p:cNvPicPr>
            <a:picLocks noChangeAspect="1"/>
          </p:cNvPicPr>
          <p:nvPr/>
        </p:nvPicPr>
        <p:blipFill>
          <a:blip r:embed="rId4"/>
          <a:stretch>
            <a:fillRect/>
          </a:stretch>
        </p:blipFill>
        <p:spPr>
          <a:xfrm>
            <a:off x="4344029" y="744233"/>
            <a:ext cx="4584589" cy="2755631"/>
          </a:xfrm>
          <a:prstGeom prst="rect">
            <a:avLst/>
          </a:prstGeom>
        </p:spPr>
      </p:pic>
      <mc:AlternateContent xmlns:mc="http://schemas.openxmlformats.org/markup-compatibility/2006">
        <mc:Choice xmlns:p14="http://schemas.microsoft.com/office/powerpoint/2010/main" Requires="p14">
          <p:contentPart p14:bwMode="auto" r:id="rId5">
            <p14:nvContentPartPr>
              <p14:cNvPr id="108" name="Freihand 107">
                <a:extLst>
                  <a:ext uri="{FF2B5EF4-FFF2-40B4-BE49-F238E27FC236}">
                    <a16:creationId xmlns:a16="http://schemas.microsoft.com/office/drawing/2014/main" id="{17BC8123-10A3-4062-B0B9-679664C679C9}"/>
                  </a:ext>
                </a:extLst>
              </p14:cNvPr>
              <p14:cNvContentPartPr/>
              <p14:nvPr/>
            </p14:nvContentPartPr>
            <p14:xfrm>
              <a:off x="7132427" y="1955227"/>
              <a:ext cx="1162800" cy="252000"/>
            </p14:xfrm>
          </p:contentPart>
        </mc:Choice>
        <mc:Fallback>
          <p:pic>
            <p:nvPicPr>
              <p:cNvPr id="108" name="Freihand 107">
                <a:extLst>
                  <a:ext uri="{FF2B5EF4-FFF2-40B4-BE49-F238E27FC236}">
                    <a16:creationId xmlns:a16="http://schemas.microsoft.com/office/drawing/2014/main" id="{17BC8123-10A3-4062-B0B9-679664C679C9}"/>
                  </a:ext>
                </a:extLst>
              </p:cNvPr>
              <p:cNvPicPr/>
              <p:nvPr/>
            </p:nvPicPr>
            <p:blipFill>
              <a:blip r:embed="rId6"/>
              <a:stretch>
                <a:fillRect/>
              </a:stretch>
            </p:blipFill>
            <p:spPr>
              <a:xfrm>
                <a:off x="7128107" y="1950907"/>
                <a:ext cx="1171440" cy="260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09" name="Freihand 108">
                <a:extLst>
                  <a:ext uri="{FF2B5EF4-FFF2-40B4-BE49-F238E27FC236}">
                    <a16:creationId xmlns:a16="http://schemas.microsoft.com/office/drawing/2014/main" id="{8F91B028-B07B-4B33-9115-8EAB837C143D}"/>
                  </a:ext>
                </a:extLst>
              </p14:cNvPr>
              <p14:cNvContentPartPr/>
              <p14:nvPr/>
            </p14:nvContentPartPr>
            <p14:xfrm>
              <a:off x="7612307" y="2116147"/>
              <a:ext cx="398520" cy="255960"/>
            </p14:xfrm>
          </p:contentPart>
        </mc:Choice>
        <mc:Fallback>
          <p:pic>
            <p:nvPicPr>
              <p:cNvPr id="109" name="Freihand 108">
                <a:extLst>
                  <a:ext uri="{FF2B5EF4-FFF2-40B4-BE49-F238E27FC236}">
                    <a16:creationId xmlns:a16="http://schemas.microsoft.com/office/drawing/2014/main" id="{8F91B028-B07B-4B33-9115-8EAB837C143D}"/>
                  </a:ext>
                </a:extLst>
              </p:cNvPr>
              <p:cNvPicPr/>
              <p:nvPr/>
            </p:nvPicPr>
            <p:blipFill>
              <a:blip r:embed="rId8"/>
              <a:stretch>
                <a:fillRect/>
              </a:stretch>
            </p:blipFill>
            <p:spPr>
              <a:xfrm>
                <a:off x="7607987" y="2111827"/>
                <a:ext cx="407160" cy="264600"/>
              </a:xfrm>
              <a:prstGeom prst="rect">
                <a:avLst/>
              </a:prstGeom>
            </p:spPr>
          </p:pic>
        </mc:Fallback>
      </mc:AlternateContent>
      <p:grpSp>
        <p:nvGrpSpPr>
          <p:cNvPr id="111" name="Gruppieren 110">
            <a:extLst>
              <a:ext uri="{FF2B5EF4-FFF2-40B4-BE49-F238E27FC236}">
                <a16:creationId xmlns:a16="http://schemas.microsoft.com/office/drawing/2014/main" id="{01B06411-CA33-48B2-A398-8D94EC3B5EAF}"/>
              </a:ext>
            </a:extLst>
          </p:cNvPr>
          <p:cNvGrpSpPr/>
          <p:nvPr/>
        </p:nvGrpSpPr>
        <p:grpSpPr>
          <a:xfrm>
            <a:off x="6035147" y="185827"/>
            <a:ext cx="2378880" cy="1828080"/>
            <a:chOff x="6035147" y="185827"/>
            <a:chExt cx="2378880" cy="1828080"/>
          </a:xfrm>
        </p:grpSpPr>
        <mc:AlternateContent xmlns:mc="http://schemas.openxmlformats.org/markup-compatibility/2006">
          <mc:Choice xmlns:p14="http://schemas.microsoft.com/office/powerpoint/2010/main" Requires="p14">
            <p:contentPart p14:bwMode="auto" r:id="rId9">
              <p14:nvContentPartPr>
                <p14:cNvPr id="92" name="Freihand 91">
                  <a:extLst>
                    <a:ext uri="{FF2B5EF4-FFF2-40B4-BE49-F238E27FC236}">
                      <a16:creationId xmlns:a16="http://schemas.microsoft.com/office/drawing/2014/main" id="{5867B433-EED1-41D1-A6C6-FB121FC662AF}"/>
                    </a:ext>
                  </a:extLst>
                </p14:cNvPr>
                <p14:cNvContentPartPr/>
                <p14:nvPr/>
              </p14:nvContentPartPr>
              <p14:xfrm>
                <a:off x="6035147" y="1138387"/>
                <a:ext cx="707760" cy="851760"/>
              </p14:xfrm>
            </p:contentPart>
          </mc:Choice>
          <mc:Fallback>
            <p:pic>
              <p:nvPicPr>
                <p:cNvPr id="92" name="Freihand 91">
                  <a:extLst>
                    <a:ext uri="{FF2B5EF4-FFF2-40B4-BE49-F238E27FC236}">
                      <a16:creationId xmlns:a16="http://schemas.microsoft.com/office/drawing/2014/main" id="{5867B433-EED1-41D1-A6C6-FB121FC662AF}"/>
                    </a:ext>
                  </a:extLst>
                </p:cNvPr>
                <p:cNvPicPr/>
                <p:nvPr/>
              </p:nvPicPr>
              <p:blipFill>
                <a:blip r:embed="rId10"/>
                <a:stretch>
                  <a:fillRect/>
                </a:stretch>
              </p:blipFill>
              <p:spPr>
                <a:xfrm>
                  <a:off x="6030827" y="1134067"/>
                  <a:ext cx="716400" cy="8604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3" name="Freihand 92">
                  <a:extLst>
                    <a:ext uri="{FF2B5EF4-FFF2-40B4-BE49-F238E27FC236}">
                      <a16:creationId xmlns:a16="http://schemas.microsoft.com/office/drawing/2014/main" id="{18E07104-7759-4285-8EA0-131C7CA45C57}"/>
                    </a:ext>
                  </a:extLst>
                </p14:cNvPr>
                <p14:cNvContentPartPr/>
                <p14:nvPr/>
              </p14:nvContentPartPr>
              <p14:xfrm>
                <a:off x="6847667" y="1143787"/>
                <a:ext cx="270000" cy="188280"/>
              </p14:xfrm>
            </p:contentPart>
          </mc:Choice>
          <mc:Fallback>
            <p:pic>
              <p:nvPicPr>
                <p:cNvPr id="93" name="Freihand 92">
                  <a:extLst>
                    <a:ext uri="{FF2B5EF4-FFF2-40B4-BE49-F238E27FC236}">
                      <a16:creationId xmlns:a16="http://schemas.microsoft.com/office/drawing/2014/main" id="{18E07104-7759-4285-8EA0-131C7CA45C57}"/>
                    </a:ext>
                  </a:extLst>
                </p:cNvPr>
                <p:cNvPicPr/>
                <p:nvPr/>
              </p:nvPicPr>
              <p:blipFill>
                <a:blip r:embed="rId12"/>
                <a:stretch>
                  <a:fillRect/>
                </a:stretch>
              </p:blipFill>
              <p:spPr>
                <a:xfrm>
                  <a:off x="6843347" y="1139467"/>
                  <a:ext cx="278640" cy="1969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95" name="Freihand 94">
                  <a:extLst>
                    <a:ext uri="{FF2B5EF4-FFF2-40B4-BE49-F238E27FC236}">
                      <a16:creationId xmlns:a16="http://schemas.microsoft.com/office/drawing/2014/main" id="{AE4DC5CA-C2B0-4D50-A19E-1BC242C2D1DE}"/>
                    </a:ext>
                  </a:extLst>
                </p14:cNvPr>
                <p14:cNvContentPartPr/>
                <p14:nvPr/>
              </p14:nvContentPartPr>
              <p14:xfrm>
                <a:off x="7197227" y="857227"/>
                <a:ext cx="212400" cy="279000"/>
              </p14:xfrm>
            </p:contentPart>
          </mc:Choice>
          <mc:Fallback>
            <p:pic>
              <p:nvPicPr>
                <p:cNvPr id="95" name="Freihand 94">
                  <a:extLst>
                    <a:ext uri="{FF2B5EF4-FFF2-40B4-BE49-F238E27FC236}">
                      <a16:creationId xmlns:a16="http://schemas.microsoft.com/office/drawing/2014/main" id="{AE4DC5CA-C2B0-4D50-A19E-1BC242C2D1DE}"/>
                    </a:ext>
                  </a:extLst>
                </p:cNvPr>
                <p:cNvPicPr/>
                <p:nvPr/>
              </p:nvPicPr>
              <p:blipFill>
                <a:blip r:embed="rId14"/>
                <a:stretch>
                  <a:fillRect/>
                </a:stretch>
              </p:blipFill>
              <p:spPr>
                <a:xfrm>
                  <a:off x="7192907" y="852907"/>
                  <a:ext cx="221040" cy="28764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96" name="Freihand 95">
                  <a:extLst>
                    <a:ext uri="{FF2B5EF4-FFF2-40B4-BE49-F238E27FC236}">
                      <a16:creationId xmlns:a16="http://schemas.microsoft.com/office/drawing/2014/main" id="{282D2B98-EB91-4FB8-BC24-541599FFFD5C}"/>
                    </a:ext>
                  </a:extLst>
                </p14:cNvPr>
                <p14:cNvContentPartPr/>
                <p14:nvPr/>
              </p14:nvContentPartPr>
              <p14:xfrm>
                <a:off x="7474787" y="817267"/>
                <a:ext cx="193680" cy="126000"/>
              </p14:xfrm>
            </p:contentPart>
          </mc:Choice>
          <mc:Fallback>
            <p:pic>
              <p:nvPicPr>
                <p:cNvPr id="96" name="Freihand 95">
                  <a:extLst>
                    <a:ext uri="{FF2B5EF4-FFF2-40B4-BE49-F238E27FC236}">
                      <a16:creationId xmlns:a16="http://schemas.microsoft.com/office/drawing/2014/main" id="{282D2B98-EB91-4FB8-BC24-541599FFFD5C}"/>
                    </a:ext>
                  </a:extLst>
                </p:cNvPr>
                <p:cNvPicPr/>
                <p:nvPr/>
              </p:nvPicPr>
              <p:blipFill>
                <a:blip r:embed="rId16"/>
                <a:stretch>
                  <a:fillRect/>
                </a:stretch>
              </p:blipFill>
              <p:spPr>
                <a:xfrm>
                  <a:off x="7470467" y="812947"/>
                  <a:ext cx="202320" cy="1346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97" name="Freihand 96">
                  <a:extLst>
                    <a:ext uri="{FF2B5EF4-FFF2-40B4-BE49-F238E27FC236}">
                      <a16:creationId xmlns:a16="http://schemas.microsoft.com/office/drawing/2014/main" id="{E2307E4E-8610-481A-B59D-B1923B15AC2F}"/>
                    </a:ext>
                  </a:extLst>
                </p14:cNvPr>
                <p14:cNvContentPartPr/>
                <p14:nvPr/>
              </p14:nvContentPartPr>
              <p14:xfrm>
                <a:off x="7565147" y="693427"/>
                <a:ext cx="24120" cy="20160"/>
              </p14:xfrm>
            </p:contentPart>
          </mc:Choice>
          <mc:Fallback>
            <p:pic>
              <p:nvPicPr>
                <p:cNvPr id="97" name="Freihand 96">
                  <a:extLst>
                    <a:ext uri="{FF2B5EF4-FFF2-40B4-BE49-F238E27FC236}">
                      <a16:creationId xmlns:a16="http://schemas.microsoft.com/office/drawing/2014/main" id="{E2307E4E-8610-481A-B59D-B1923B15AC2F}"/>
                    </a:ext>
                  </a:extLst>
                </p:cNvPr>
                <p:cNvPicPr/>
                <p:nvPr/>
              </p:nvPicPr>
              <p:blipFill>
                <a:blip r:embed="rId18"/>
                <a:stretch>
                  <a:fillRect/>
                </a:stretch>
              </p:blipFill>
              <p:spPr>
                <a:xfrm>
                  <a:off x="7560827" y="689107"/>
                  <a:ext cx="32760" cy="2880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98" name="Freihand 97">
                  <a:extLst>
                    <a:ext uri="{FF2B5EF4-FFF2-40B4-BE49-F238E27FC236}">
                      <a16:creationId xmlns:a16="http://schemas.microsoft.com/office/drawing/2014/main" id="{3DA86CD6-EED1-4B91-8519-1C1C2770A4CC}"/>
                    </a:ext>
                  </a:extLst>
                </p14:cNvPr>
                <p14:cNvContentPartPr/>
                <p14:nvPr/>
              </p14:nvContentPartPr>
              <p14:xfrm>
                <a:off x="7723187" y="745267"/>
                <a:ext cx="86040" cy="246600"/>
              </p14:xfrm>
            </p:contentPart>
          </mc:Choice>
          <mc:Fallback>
            <p:pic>
              <p:nvPicPr>
                <p:cNvPr id="98" name="Freihand 97">
                  <a:extLst>
                    <a:ext uri="{FF2B5EF4-FFF2-40B4-BE49-F238E27FC236}">
                      <a16:creationId xmlns:a16="http://schemas.microsoft.com/office/drawing/2014/main" id="{3DA86CD6-EED1-4B91-8519-1C1C2770A4CC}"/>
                    </a:ext>
                  </a:extLst>
                </p:cNvPr>
                <p:cNvPicPr/>
                <p:nvPr/>
              </p:nvPicPr>
              <p:blipFill>
                <a:blip r:embed="rId20"/>
                <a:stretch>
                  <a:fillRect/>
                </a:stretch>
              </p:blipFill>
              <p:spPr>
                <a:xfrm>
                  <a:off x="7718867" y="740947"/>
                  <a:ext cx="94680" cy="2552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00" name="Freihand 99">
                  <a:extLst>
                    <a:ext uri="{FF2B5EF4-FFF2-40B4-BE49-F238E27FC236}">
                      <a16:creationId xmlns:a16="http://schemas.microsoft.com/office/drawing/2014/main" id="{EEBB15E3-CD5B-4C83-99BD-A2353D2EF309}"/>
                    </a:ext>
                  </a:extLst>
                </p14:cNvPr>
                <p14:cNvContentPartPr/>
                <p14:nvPr/>
              </p14:nvContentPartPr>
              <p14:xfrm>
                <a:off x="7744067" y="603787"/>
                <a:ext cx="14760" cy="40680"/>
              </p14:xfrm>
            </p:contentPart>
          </mc:Choice>
          <mc:Fallback>
            <p:pic>
              <p:nvPicPr>
                <p:cNvPr id="100" name="Freihand 99">
                  <a:extLst>
                    <a:ext uri="{FF2B5EF4-FFF2-40B4-BE49-F238E27FC236}">
                      <a16:creationId xmlns:a16="http://schemas.microsoft.com/office/drawing/2014/main" id="{EEBB15E3-CD5B-4C83-99BD-A2353D2EF309}"/>
                    </a:ext>
                  </a:extLst>
                </p:cNvPr>
                <p:cNvPicPr/>
                <p:nvPr/>
              </p:nvPicPr>
              <p:blipFill>
                <a:blip r:embed="rId22"/>
                <a:stretch>
                  <a:fillRect/>
                </a:stretch>
              </p:blipFill>
              <p:spPr>
                <a:xfrm>
                  <a:off x="7739747" y="599467"/>
                  <a:ext cx="2340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01" name="Freihand 100">
                  <a:extLst>
                    <a:ext uri="{FF2B5EF4-FFF2-40B4-BE49-F238E27FC236}">
                      <a16:creationId xmlns:a16="http://schemas.microsoft.com/office/drawing/2014/main" id="{555378D1-E6AA-4661-B269-59CC0B3D08B0}"/>
                    </a:ext>
                  </a:extLst>
                </p14:cNvPr>
                <p14:cNvContentPartPr/>
                <p14:nvPr/>
              </p14:nvContentPartPr>
              <p14:xfrm>
                <a:off x="7738667" y="581467"/>
                <a:ext cx="106920" cy="118080"/>
              </p14:xfrm>
            </p:contentPart>
          </mc:Choice>
          <mc:Fallback>
            <p:pic>
              <p:nvPicPr>
                <p:cNvPr id="101" name="Freihand 100">
                  <a:extLst>
                    <a:ext uri="{FF2B5EF4-FFF2-40B4-BE49-F238E27FC236}">
                      <a16:creationId xmlns:a16="http://schemas.microsoft.com/office/drawing/2014/main" id="{555378D1-E6AA-4661-B269-59CC0B3D08B0}"/>
                    </a:ext>
                  </a:extLst>
                </p:cNvPr>
                <p:cNvPicPr/>
                <p:nvPr/>
              </p:nvPicPr>
              <p:blipFill>
                <a:blip r:embed="rId24"/>
                <a:stretch>
                  <a:fillRect/>
                </a:stretch>
              </p:blipFill>
              <p:spPr>
                <a:xfrm>
                  <a:off x="7734347" y="577147"/>
                  <a:ext cx="115560" cy="1267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02" name="Freihand 101">
                  <a:extLst>
                    <a:ext uri="{FF2B5EF4-FFF2-40B4-BE49-F238E27FC236}">
                      <a16:creationId xmlns:a16="http://schemas.microsoft.com/office/drawing/2014/main" id="{EAA8D980-AFCD-4443-89D3-CD09D93BD4BF}"/>
                    </a:ext>
                  </a:extLst>
                </p14:cNvPr>
                <p14:cNvContentPartPr/>
                <p14:nvPr/>
              </p14:nvContentPartPr>
              <p14:xfrm>
                <a:off x="7821467" y="522787"/>
                <a:ext cx="82800" cy="151560"/>
              </p14:xfrm>
            </p:contentPart>
          </mc:Choice>
          <mc:Fallback>
            <p:pic>
              <p:nvPicPr>
                <p:cNvPr id="102" name="Freihand 101">
                  <a:extLst>
                    <a:ext uri="{FF2B5EF4-FFF2-40B4-BE49-F238E27FC236}">
                      <a16:creationId xmlns:a16="http://schemas.microsoft.com/office/drawing/2014/main" id="{EAA8D980-AFCD-4443-89D3-CD09D93BD4BF}"/>
                    </a:ext>
                  </a:extLst>
                </p:cNvPr>
                <p:cNvPicPr/>
                <p:nvPr/>
              </p:nvPicPr>
              <p:blipFill>
                <a:blip r:embed="rId26"/>
                <a:stretch>
                  <a:fillRect/>
                </a:stretch>
              </p:blipFill>
              <p:spPr>
                <a:xfrm>
                  <a:off x="7817147" y="518467"/>
                  <a:ext cx="9144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03" name="Freihand 102">
                  <a:extLst>
                    <a:ext uri="{FF2B5EF4-FFF2-40B4-BE49-F238E27FC236}">
                      <a16:creationId xmlns:a16="http://schemas.microsoft.com/office/drawing/2014/main" id="{6C8EEEB1-8AE9-44E8-8EC7-39C3D92C7CC0}"/>
                    </a:ext>
                  </a:extLst>
                </p14:cNvPr>
                <p14:cNvContentPartPr/>
                <p14:nvPr/>
              </p14:nvContentPartPr>
              <p14:xfrm>
                <a:off x="7926227" y="515947"/>
                <a:ext cx="173160" cy="105120"/>
              </p14:xfrm>
            </p:contentPart>
          </mc:Choice>
          <mc:Fallback>
            <p:pic>
              <p:nvPicPr>
                <p:cNvPr id="103" name="Freihand 102">
                  <a:extLst>
                    <a:ext uri="{FF2B5EF4-FFF2-40B4-BE49-F238E27FC236}">
                      <a16:creationId xmlns:a16="http://schemas.microsoft.com/office/drawing/2014/main" id="{6C8EEEB1-8AE9-44E8-8EC7-39C3D92C7CC0}"/>
                    </a:ext>
                  </a:extLst>
                </p:cNvPr>
                <p:cNvPicPr/>
                <p:nvPr/>
              </p:nvPicPr>
              <p:blipFill>
                <a:blip r:embed="rId28"/>
                <a:stretch>
                  <a:fillRect/>
                </a:stretch>
              </p:blipFill>
              <p:spPr>
                <a:xfrm>
                  <a:off x="7921907" y="511627"/>
                  <a:ext cx="181800" cy="1137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04" name="Freihand 103">
                  <a:extLst>
                    <a:ext uri="{FF2B5EF4-FFF2-40B4-BE49-F238E27FC236}">
                      <a16:creationId xmlns:a16="http://schemas.microsoft.com/office/drawing/2014/main" id="{2009B6C5-F4D1-4D18-8E62-02A656432A58}"/>
                    </a:ext>
                  </a:extLst>
                </p14:cNvPr>
                <p14:cNvContentPartPr/>
                <p14:nvPr/>
              </p14:nvContentPartPr>
              <p14:xfrm>
                <a:off x="8119187" y="420547"/>
                <a:ext cx="93960" cy="120600"/>
              </p14:xfrm>
            </p:contentPart>
          </mc:Choice>
          <mc:Fallback>
            <p:pic>
              <p:nvPicPr>
                <p:cNvPr id="104" name="Freihand 103">
                  <a:extLst>
                    <a:ext uri="{FF2B5EF4-FFF2-40B4-BE49-F238E27FC236}">
                      <a16:creationId xmlns:a16="http://schemas.microsoft.com/office/drawing/2014/main" id="{2009B6C5-F4D1-4D18-8E62-02A656432A58}"/>
                    </a:ext>
                  </a:extLst>
                </p:cNvPr>
                <p:cNvPicPr/>
                <p:nvPr/>
              </p:nvPicPr>
              <p:blipFill>
                <a:blip r:embed="rId30"/>
                <a:stretch>
                  <a:fillRect/>
                </a:stretch>
              </p:blipFill>
              <p:spPr>
                <a:xfrm>
                  <a:off x="8114867" y="416227"/>
                  <a:ext cx="102600" cy="1292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05" name="Freihand 104">
                  <a:extLst>
                    <a:ext uri="{FF2B5EF4-FFF2-40B4-BE49-F238E27FC236}">
                      <a16:creationId xmlns:a16="http://schemas.microsoft.com/office/drawing/2014/main" id="{2AF2E628-6ED5-4619-92C5-609B338519D8}"/>
                    </a:ext>
                  </a:extLst>
                </p14:cNvPr>
                <p14:cNvContentPartPr/>
                <p14:nvPr/>
              </p14:nvContentPartPr>
              <p14:xfrm>
                <a:off x="8255987" y="185827"/>
                <a:ext cx="107640" cy="136440"/>
              </p14:xfrm>
            </p:contentPart>
          </mc:Choice>
          <mc:Fallback>
            <p:pic>
              <p:nvPicPr>
                <p:cNvPr id="105" name="Freihand 104">
                  <a:extLst>
                    <a:ext uri="{FF2B5EF4-FFF2-40B4-BE49-F238E27FC236}">
                      <a16:creationId xmlns:a16="http://schemas.microsoft.com/office/drawing/2014/main" id="{2AF2E628-6ED5-4619-92C5-609B338519D8}"/>
                    </a:ext>
                  </a:extLst>
                </p:cNvPr>
                <p:cNvPicPr/>
                <p:nvPr/>
              </p:nvPicPr>
              <p:blipFill>
                <a:blip r:embed="rId32"/>
                <a:stretch>
                  <a:fillRect/>
                </a:stretch>
              </p:blipFill>
              <p:spPr>
                <a:xfrm>
                  <a:off x="8251667" y="181507"/>
                  <a:ext cx="116280" cy="14508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106" name="Freihand 105">
                  <a:extLst>
                    <a:ext uri="{FF2B5EF4-FFF2-40B4-BE49-F238E27FC236}">
                      <a16:creationId xmlns:a16="http://schemas.microsoft.com/office/drawing/2014/main" id="{1AE9FE8C-CA2A-4CA4-A10A-857D5B381CBB}"/>
                    </a:ext>
                  </a:extLst>
                </p14:cNvPr>
                <p14:cNvContentPartPr/>
                <p14:nvPr/>
              </p14:nvContentPartPr>
              <p14:xfrm>
                <a:off x="8385227" y="421987"/>
                <a:ext cx="28800" cy="13680"/>
              </p14:xfrm>
            </p:contentPart>
          </mc:Choice>
          <mc:Fallback>
            <p:pic>
              <p:nvPicPr>
                <p:cNvPr id="106" name="Freihand 105">
                  <a:extLst>
                    <a:ext uri="{FF2B5EF4-FFF2-40B4-BE49-F238E27FC236}">
                      <a16:creationId xmlns:a16="http://schemas.microsoft.com/office/drawing/2014/main" id="{1AE9FE8C-CA2A-4CA4-A10A-857D5B381CBB}"/>
                    </a:ext>
                  </a:extLst>
                </p:cNvPr>
                <p:cNvPicPr/>
                <p:nvPr/>
              </p:nvPicPr>
              <p:blipFill>
                <a:blip r:embed="rId34"/>
                <a:stretch>
                  <a:fillRect/>
                </a:stretch>
              </p:blipFill>
              <p:spPr>
                <a:xfrm>
                  <a:off x="8380907" y="417667"/>
                  <a:ext cx="37440" cy="2232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110" name="Freihand 109">
                  <a:extLst>
                    <a:ext uri="{FF2B5EF4-FFF2-40B4-BE49-F238E27FC236}">
                      <a16:creationId xmlns:a16="http://schemas.microsoft.com/office/drawing/2014/main" id="{1E1558F2-9B2D-4E07-AD7B-556930986BCF}"/>
                    </a:ext>
                  </a:extLst>
                </p14:cNvPr>
                <p14:cNvContentPartPr/>
                <p14:nvPr/>
              </p14:nvContentPartPr>
              <p14:xfrm>
                <a:off x="6067907" y="1179787"/>
                <a:ext cx="806400" cy="834120"/>
              </p14:xfrm>
            </p:contentPart>
          </mc:Choice>
          <mc:Fallback>
            <p:pic>
              <p:nvPicPr>
                <p:cNvPr id="110" name="Freihand 109">
                  <a:extLst>
                    <a:ext uri="{FF2B5EF4-FFF2-40B4-BE49-F238E27FC236}">
                      <a16:creationId xmlns:a16="http://schemas.microsoft.com/office/drawing/2014/main" id="{1E1558F2-9B2D-4E07-AD7B-556930986BCF}"/>
                    </a:ext>
                  </a:extLst>
                </p:cNvPr>
                <p:cNvPicPr/>
                <p:nvPr/>
              </p:nvPicPr>
              <p:blipFill>
                <a:blip r:embed="rId36"/>
                <a:stretch>
                  <a:fillRect/>
                </a:stretch>
              </p:blipFill>
              <p:spPr>
                <a:xfrm>
                  <a:off x="6063587" y="1175467"/>
                  <a:ext cx="815040" cy="84276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37">
            <p14:nvContentPartPr>
              <p14:cNvPr id="112" name="Freihand 111">
                <a:extLst>
                  <a:ext uri="{FF2B5EF4-FFF2-40B4-BE49-F238E27FC236}">
                    <a16:creationId xmlns:a16="http://schemas.microsoft.com/office/drawing/2014/main" id="{81F3D94B-C7E8-4C0E-9133-9974CE8A200C}"/>
                  </a:ext>
                </a:extLst>
              </p14:cNvPr>
              <p14:cNvContentPartPr/>
              <p14:nvPr/>
            </p14:nvContentPartPr>
            <p14:xfrm>
              <a:off x="7644707" y="2143147"/>
              <a:ext cx="375120" cy="217440"/>
            </p14:xfrm>
          </p:contentPart>
        </mc:Choice>
        <mc:Fallback>
          <p:pic>
            <p:nvPicPr>
              <p:cNvPr id="112" name="Freihand 111">
                <a:extLst>
                  <a:ext uri="{FF2B5EF4-FFF2-40B4-BE49-F238E27FC236}">
                    <a16:creationId xmlns:a16="http://schemas.microsoft.com/office/drawing/2014/main" id="{81F3D94B-C7E8-4C0E-9133-9974CE8A200C}"/>
                  </a:ext>
                </a:extLst>
              </p:cNvPr>
              <p:cNvPicPr/>
              <p:nvPr/>
            </p:nvPicPr>
            <p:blipFill>
              <a:blip r:embed="rId38"/>
              <a:stretch>
                <a:fillRect/>
              </a:stretch>
            </p:blipFill>
            <p:spPr>
              <a:xfrm>
                <a:off x="7640387" y="2138827"/>
                <a:ext cx="383760" cy="226080"/>
              </a:xfrm>
              <a:prstGeom prst="rect">
                <a:avLst/>
              </a:prstGeom>
            </p:spPr>
          </p:pic>
        </mc:Fallback>
      </mc:AlternateContent>
      <p:grpSp>
        <p:nvGrpSpPr>
          <p:cNvPr id="150" name="Gruppieren 149">
            <a:extLst>
              <a:ext uri="{FF2B5EF4-FFF2-40B4-BE49-F238E27FC236}">
                <a16:creationId xmlns:a16="http://schemas.microsoft.com/office/drawing/2014/main" id="{C14C8980-7A44-4763-BD3C-DC0872090810}"/>
              </a:ext>
            </a:extLst>
          </p:cNvPr>
          <p:cNvGrpSpPr/>
          <p:nvPr/>
        </p:nvGrpSpPr>
        <p:grpSpPr>
          <a:xfrm>
            <a:off x="8385587" y="1125427"/>
            <a:ext cx="3170520" cy="1225440"/>
            <a:chOff x="8385587" y="1125427"/>
            <a:chExt cx="3170520" cy="1225440"/>
          </a:xfrm>
        </p:grpSpPr>
        <mc:AlternateContent xmlns:mc="http://schemas.openxmlformats.org/markup-compatibility/2006">
          <mc:Choice xmlns:p14="http://schemas.microsoft.com/office/powerpoint/2010/main" Requires="p14">
            <p:contentPart p14:bwMode="auto" r:id="rId39">
              <p14:nvContentPartPr>
                <p14:cNvPr id="113" name="Freihand 112">
                  <a:extLst>
                    <a:ext uri="{FF2B5EF4-FFF2-40B4-BE49-F238E27FC236}">
                      <a16:creationId xmlns:a16="http://schemas.microsoft.com/office/drawing/2014/main" id="{1D68BB11-A488-4DE8-B7B4-4E2CF52F507E}"/>
                    </a:ext>
                  </a:extLst>
                </p14:cNvPr>
                <p14:cNvContentPartPr/>
                <p14:nvPr/>
              </p14:nvContentPartPr>
              <p14:xfrm>
                <a:off x="8385587" y="2155387"/>
                <a:ext cx="249840" cy="102240"/>
              </p14:xfrm>
            </p:contentPart>
          </mc:Choice>
          <mc:Fallback>
            <p:pic>
              <p:nvPicPr>
                <p:cNvPr id="113" name="Freihand 112">
                  <a:extLst>
                    <a:ext uri="{FF2B5EF4-FFF2-40B4-BE49-F238E27FC236}">
                      <a16:creationId xmlns:a16="http://schemas.microsoft.com/office/drawing/2014/main" id="{1D68BB11-A488-4DE8-B7B4-4E2CF52F507E}"/>
                    </a:ext>
                  </a:extLst>
                </p:cNvPr>
                <p:cNvPicPr/>
                <p:nvPr/>
              </p:nvPicPr>
              <p:blipFill>
                <a:blip r:embed="rId40"/>
                <a:stretch>
                  <a:fillRect/>
                </a:stretch>
              </p:blipFill>
              <p:spPr>
                <a:xfrm>
                  <a:off x="8381267" y="2151067"/>
                  <a:ext cx="25848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114" name="Freihand 113">
                  <a:extLst>
                    <a:ext uri="{FF2B5EF4-FFF2-40B4-BE49-F238E27FC236}">
                      <a16:creationId xmlns:a16="http://schemas.microsoft.com/office/drawing/2014/main" id="{57E1E98C-F185-464A-AFC7-91DED24FAD8D}"/>
                    </a:ext>
                  </a:extLst>
                </p14:cNvPr>
                <p14:cNvContentPartPr/>
                <p14:nvPr/>
              </p14:nvContentPartPr>
              <p14:xfrm>
                <a:off x="8677187" y="2012827"/>
                <a:ext cx="244440" cy="338040"/>
              </p14:xfrm>
            </p:contentPart>
          </mc:Choice>
          <mc:Fallback>
            <p:pic>
              <p:nvPicPr>
                <p:cNvPr id="114" name="Freihand 113">
                  <a:extLst>
                    <a:ext uri="{FF2B5EF4-FFF2-40B4-BE49-F238E27FC236}">
                      <a16:creationId xmlns:a16="http://schemas.microsoft.com/office/drawing/2014/main" id="{57E1E98C-F185-464A-AFC7-91DED24FAD8D}"/>
                    </a:ext>
                  </a:extLst>
                </p:cNvPr>
                <p:cNvPicPr/>
                <p:nvPr/>
              </p:nvPicPr>
              <p:blipFill>
                <a:blip r:embed="rId42"/>
                <a:stretch>
                  <a:fillRect/>
                </a:stretch>
              </p:blipFill>
              <p:spPr>
                <a:xfrm>
                  <a:off x="8672867" y="2008507"/>
                  <a:ext cx="253080" cy="34668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116" name="Freihand 115">
                  <a:extLst>
                    <a:ext uri="{FF2B5EF4-FFF2-40B4-BE49-F238E27FC236}">
                      <a16:creationId xmlns:a16="http://schemas.microsoft.com/office/drawing/2014/main" id="{8ADA05A4-D7E7-4116-9E0E-805B478E8995}"/>
                    </a:ext>
                  </a:extLst>
                </p14:cNvPr>
                <p14:cNvContentPartPr/>
                <p14:nvPr/>
              </p14:nvContentPartPr>
              <p14:xfrm>
                <a:off x="9059147" y="1982947"/>
                <a:ext cx="132480" cy="111600"/>
              </p14:xfrm>
            </p:contentPart>
          </mc:Choice>
          <mc:Fallback>
            <p:pic>
              <p:nvPicPr>
                <p:cNvPr id="116" name="Freihand 115">
                  <a:extLst>
                    <a:ext uri="{FF2B5EF4-FFF2-40B4-BE49-F238E27FC236}">
                      <a16:creationId xmlns:a16="http://schemas.microsoft.com/office/drawing/2014/main" id="{8ADA05A4-D7E7-4116-9E0E-805B478E8995}"/>
                    </a:ext>
                  </a:extLst>
                </p:cNvPr>
                <p:cNvPicPr/>
                <p:nvPr/>
              </p:nvPicPr>
              <p:blipFill>
                <a:blip r:embed="rId44"/>
                <a:stretch>
                  <a:fillRect/>
                </a:stretch>
              </p:blipFill>
              <p:spPr>
                <a:xfrm>
                  <a:off x="9054827" y="1978627"/>
                  <a:ext cx="141120" cy="12024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117" name="Freihand 116">
                  <a:extLst>
                    <a:ext uri="{FF2B5EF4-FFF2-40B4-BE49-F238E27FC236}">
                      <a16:creationId xmlns:a16="http://schemas.microsoft.com/office/drawing/2014/main" id="{8AC84813-5E25-4BBB-B819-576F8F81C810}"/>
                    </a:ext>
                  </a:extLst>
                </p14:cNvPr>
                <p14:cNvContentPartPr/>
                <p14:nvPr/>
              </p14:nvContentPartPr>
              <p14:xfrm>
                <a:off x="9222947" y="1948387"/>
                <a:ext cx="73800" cy="117000"/>
              </p14:xfrm>
            </p:contentPart>
          </mc:Choice>
          <mc:Fallback>
            <p:pic>
              <p:nvPicPr>
                <p:cNvPr id="117" name="Freihand 116">
                  <a:extLst>
                    <a:ext uri="{FF2B5EF4-FFF2-40B4-BE49-F238E27FC236}">
                      <a16:creationId xmlns:a16="http://schemas.microsoft.com/office/drawing/2014/main" id="{8AC84813-5E25-4BBB-B819-576F8F81C810}"/>
                    </a:ext>
                  </a:extLst>
                </p:cNvPr>
                <p:cNvPicPr/>
                <p:nvPr/>
              </p:nvPicPr>
              <p:blipFill>
                <a:blip r:embed="rId46"/>
                <a:stretch>
                  <a:fillRect/>
                </a:stretch>
              </p:blipFill>
              <p:spPr>
                <a:xfrm>
                  <a:off x="9218627" y="1944067"/>
                  <a:ext cx="8244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118" name="Freihand 117">
                  <a:extLst>
                    <a:ext uri="{FF2B5EF4-FFF2-40B4-BE49-F238E27FC236}">
                      <a16:creationId xmlns:a16="http://schemas.microsoft.com/office/drawing/2014/main" id="{8EC4EBFE-42E2-4EA9-AF94-36A017016D5A}"/>
                    </a:ext>
                  </a:extLst>
                </p14:cNvPr>
                <p14:cNvContentPartPr/>
                <p14:nvPr/>
              </p14:nvContentPartPr>
              <p14:xfrm>
                <a:off x="9225827" y="1854427"/>
                <a:ext cx="251280" cy="146160"/>
              </p14:xfrm>
            </p:contentPart>
          </mc:Choice>
          <mc:Fallback>
            <p:pic>
              <p:nvPicPr>
                <p:cNvPr id="118" name="Freihand 117">
                  <a:extLst>
                    <a:ext uri="{FF2B5EF4-FFF2-40B4-BE49-F238E27FC236}">
                      <a16:creationId xmlns:a16="http://schemas.microsoft.com/office/drawing/2014/main" id="{8EC4EBFE-42E2-4EA9-AF94-36A017016D5A}"/>
                    </a:ext>
                  </a:extLst>
                </p:cNvPr>
                <p:cNvPicPr/>
                <p:nvPr/>
              </p:nvPicPr>
              <p:blipFill>
                <a:blip r:embed="rId48"/>
                <a:stretch>
                  <a:fillRect/>
                </a:stretch>
              </p:blipFill>
              <p:spPr>
                <a:xfrm>
                  <a:off x="9221507" y="1850107"/>
                  <a:ext cx="25992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119" name="Freihand 118">
                  <a:extLst>
                    <a:ext uri="{FF2B5EF4-FFF2-40B4-BE49-F238E27FC236}">
                      <a16:creationId xmlns:a16="http://schemas.microsoft.com/office/drawing/2014/main" id="{315BD213-D7A6-4D72-A136-8B59C22AE86B}"/>
                    </a:ext>
                  </a:extLst>
                </p14:cNvPr>
                <p14:cNvContentPartPr/>
                <p14:nvPr/>
              </p14:nvContentPartPr>
              <p14:xfrm>
                <a:off x="9333467" y="1784227"/>
                <a:ext cx="69120" cy="99720"/>
              </p14:xfrm>
            </p:contentPart>
          </mc:Choice>
          <mc:Fallback>
            <p:pic>
              <p:nvPicPr>
                <p:cNvPr id="119" name="Freihand 118">
                  <a:extLst>
                    <a:ext uri="{FF2B5EF4-FFF2-40B4-BE49-F238E27FC236}">
                      <a16:creationId xmlns:a16="http://schemas.microsoft.com/office/drawing/2014/main" id="{315BD213-D7A6-4D72-A136-8B59C22AE86B}"/>
                    </a:ext>
                  </a:extLst>
                </p:cNvPr>
                <p:cNvPicPr/>
                <p:nvPr/>
              </p:nvPicPr>
              <p:blipFill>
                <a:blip r:embed="rId50"/>
                <a:stretch>
                  <a:fillRect/>
                </a:stretch>
              </p:blipFill>
              <p:spPr>
                <a:xfrm>
                  <a:off x="9329147" y="1779907"/>
                  <a:ext cx="77760" cy="10836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120" name="Freihand 119">
                  <a:extLst>
                    <a:ext uri="{FF2B5EF4-FFF2-40B4-BE49-F238E27FC236}">
                      <a16:creationId xmlns:a16="http://schemas.microsoft.com/office/drawing/2014/main" id="{F77D2014-C77B-4E1D-9366-97BA503DB4BB}"/>
                    </a:ext>
                  </a:extLst>
                </p14:cNvPr>
                <p14:cNvContentPartPr/>
                <p14:nvPr/>
              </p14:nvContentPartPr>
              <p14:xfrm>
                <a:off x="9504827" y="1891507"/>
                <a:ext cx="48960" cy="69480"/>
              </p14:xfrm>
            </p:contentPart>
          </mc:Choice>
          <mc:Fallback>
            <p:pic>
              <p:nvPicPr>
                <p:cNvPr id="120" name="Freihand 119">
                  <a:extLst>
                    <a:ext uri="{FF2B5EF4-FFF2-40B4-BE49-F238E27FC236}">
                      <a16:creationId xmlns:a16="http://schemas.microsoft.com/office/drawing/2014/main" id="{F77D2014-C77B-4E1D-9366-97BA503DB4BB}"/>
                    </a:ext>
                  </a:extLst>
                </p:cNvPr>
                <p:cNvPicPr/>
                <p:nvPr/>
              </p:nvPicPr>
              <p:blipFill>
                <a:blip r:embed="rId52"/>
                <a:stretch>
                  <a:fillRect/>
                </a:stretch>
              </p:blipFill>
              <p:spPr>
                <a:xfrm>
                  <a:off x="9500507" y="1887187"/>
                  <a:ext cx="57600" cy="7812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121" name="Freihand 120">
                  <a:extLst>
                    <a:ext uri="{FF2B5EF4-FFF2-40B4-BE49-F238E27FC236}">
                      <a16:creationId xmlns:a16="http://schemas.microsoft.com/office/drawing/2014/main" id="{778F4FFB-C3AB-4888-8512-C738F2E4212A}"/>
                    </a:ext>
                  </a:extLst>
                </p14:cNvPr>
                <p14:cNvContentPartPr/>
                <p14:nvPr/>
              </p14:nvContentPartPr>
              <p14:xfrm>
                <a:off x="9684467" y="1760107"/>
                <a:ext cx="39960" cy="90360"/>
              </p14:xfrm>
            </p:contentPart>
          </mc:Choice>
          <mc:Fallback>
            <p:pic>
              <p:nvPicPr>
                <p:cNvPr id="121" name="Freihand 120">
                  <a:extLst>
                    <a:ext uri="{FF2B5EF4-FFF2-40B4-BE49-F238E27FC236}">
                      <a16:creationId xmlns:a16="http://schemas.microsoft.com/office/drawing/2014/main" id="{778F4FFB-C3AB-4888-8512-C738F2E4212A}"/>
                    </a:ext>
                  </a:extLst>
                </p:cNvPr>
                <p:cNvPicPr/>
                <p:nvPr/>
              </p:nvPicPr>
              <p:blipFill>
                <a:blip r:embed="rId54"/>
                <a:stretch>
                  <a:fillRect/>
                </a:stretch>
              </p:blipFill>
              <p:spPr>
                <a:xfrm>
                  <a:off x="9680147" y="1755787"/>
                  <a:ext cx="48600" cy="99000"/>
                </a:xfrm>
                <a:prstGeom prst="rect">
                  <a:avLst/>
                </a:prstGeom>
              </p:spPr>
            </p:pic>
          </mc:Fallback>
        </mc:AlternateContent>
        <mc:AlternateContent xmlns:mc="http://schemas.openxmlformats.org/markup-compatibility/2006">
          <mc:Choice xmlns:p14="http://schemas.microsoft.com/office/powerpoint/2010/main" Requires="p14">
            <p:contentPart p14:bwMode="auto" r:id="rId55">
              <p14:nvContentPartPr>
                <p14:cNvPr id="122" name="Freihand 121">
                  <a:extLst>
                    <a:ext uri="{FF2B5EF4-FFF2-40B4-BE49-F238E27FC236}">
                      <a16:creationId xmlns:a16="http://schemas.microsoft.com/office/drawing/2014/main" id="{665522F4-10F5-4A21-BC7C-C0C4FB8E7EA6}"/>
                    </a:ext>
                  </a:extLst>
                </p14:cNvPr>
                <p14:cNvContentPartPr/>
                <p14:nvPr/>
              </p14:nvContentPartPr>
              <p14:xfrm>
                <a:off x="9680507" y="1679107"/>
                <a:ext cx="36000" cy="10080"/>
              </p14:xfrm>
            </p:contentPart>
          </mc:Choice>
          <mc:Fallback>
            <p:pic>
              <p:nvPicPr>
                <p:cNvPr id="122" name="Freihand 121">
                  <a:extLst>
                    <a:ext uri="{FF2B5EF4-FFF2-40B4-BE49-F238E27FC236}">
                      <a16:creationId xmlns:a16="http://schemas.microsoft.com/office/drawing/2014/main" id="{665522F4-10F5-4A21-BC7C-C0C4FB8E7EA6}"/>
                    </a:ext>
                  </a:extLst>
                </p:cNvPr>
                <p:cNvPicPr/>
                <p:nvPr/>
              </p:nvPicPr>
              <p:blipFill>
                <a:blip r:embed="rId56"/>
                <a:stretch>
                  <a:fillRect/>
                </a:stretch>
              </p:blipFill>
              <p:spPr>
                <a:xfrm>
                  <a:off x="9676187" y="1674787"/>
                  <a:ext cx="44640" cy="1872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123" name="Freihand 122">
                  <a:extLst>
                    <a:ext uri="{FF2B5EF4-FFF2-40B4-BE49-F238E27FC236}">
                      <a16:creationId xmlns:a16="http://schemas.microsoft.com/office/drawing/2014/main" id="{41B1648E-7DDB-4648-8A16-BEAC0E206DF4}"/>
                    </a:ext>
                  </a:extLst>
                </p14:cNvPr>
                <p14:cNvContentPartPr/>
                <p14:nvPr/>
              </p14:nvContentPartPr>
              <p14:xfrm>
                <a:off x="9774107" y="1712587"/>
                <a:ext cx="86040" cy="95040"/>
              </p14:xfrm>
            </p:contentPart>
          </mc:Choice>
          <mc:Fallback>
            <p:pic>
              <p:nvPicPr>
                <p:cNvPr id="123" name="Freihand 122">
                  <a:extLst>
                    <a:ext uri="{FF2B5EF4-FFF2-40B4-BE49-F238E27FC236}">
                      <a16:creationId xmlns:a16="http://schemas.microsoft.com/office/drawing/2014/main" id="{41B1648E-7DDB-4648-8A16-BEAC0E206DF4}"/>
                    </a:ext>
                  </a:extLst>
                </p:cNvPr>
                <p:cNvPicPr/>
                <p:nvPr/>
              </p:nvPicPr>
              <p:blipFill>
                <a:blip r:embed="rId58"/>
                <a:stretch>
                  <a:fillRect/>
                </a:stretch>
              </p:blipFill>
              <p:spPr>
                <a:xfrm>
                  <a:off x="9769787" y="1708267"/>
                  <a:ext cx="9468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124" name="Freihand 123">
                  <a:extLst>
                    <a:ext uri="{FF2B5EF4-FFF2-40B4-BE49-F238E27FC236}">
                      <a16:creationId xmlns:a16="http://schemas.microsoft.com/office/drawing/2014/main" id="{476009B9-5B20-456E-BE7B-7051D17408DA}"/>
                    </a:ext>
                  </a:extLst>
                </p14:cNvPr>
                <p14:cNvContentPartPr/>
                <p14:nvPr/>
              </p14:nvContentPartPr>
              <p14:xfrm>
                <a:off x="9975347" y="1594507"/>
                <a:ext cx="123840" cy="119880"/>
              </p14:xfrm>
            </p:contentPart>
          </mc:Choice>
          <mc:Fallback>
            <p:pic>
              <p:nvPicPr>
                <p:cNvPr id="124" name="Freihand 123">
                  <a:extLst>
                    <a:ext uri="{FF2B5EF4-FFF2-40B4-BE49-F238E27FC236}">
                      <a16:creationId xmlns:a16="http://schemas.microsoft.com/office/drawing/2014/main" id="{476009B9-5B20-456E-BE7B-7051D17408DA}"/>
                    </a:ext>
                  </a:extLst>
                </p:cNvPr>
                <p:cNvPicPr/>
                <p:nvPr/>
              </p:nvPicPr>
              <p:blipFill>
                <a:blip r:embed="rId60"/>
                <a:stretch>
                  <a:fillRect/>
                </a:stretch>
              </p:blipFill>
              <p:spPr>
                <a:xfrm>
                  <a:off x="9971027" y="1590187"/>
                  <a:ext cx="13248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125" name="Freihand 124">
                  <a:extLst>
                    <a:ext uri="{FF2B5EF4-FFF2-40B4-BE49-F238E27FC236}">
                      <a16:creationId xmlns:a16="http://schemas.microsoft.com/office/drawing/2014/main" id="{A925189A-49BE-4E81-9887-4597EDF3BAA2}"/>
                    </a:ext>
                  </a:extLst>
                </p14:cNvPr>
                <p14:cNvContentPartPr/>
                <p14:nvPr/>
              </p14:nvContentPartPr>
              <p14:xfrm>
                <a:off x="10139507" y="1543387"/>
                <a:ext cx="59760" cy="138240"/>
              </p14:xfrm>
            </p:contentPart>
          </mc:Choice>
          <mc:Fallback>
            <p:pic>
              <p:nvPicPr>
                <p:cNvPr id="125" name="Freihand 124">
                  <a:extLst>
                    <a:ext uri="{FF2B5EF4-FFF2-40B4-BE49-F238E27FC236}">
                      <a16:creationId xmlns:a16="http://schemas.microsoft.com/office/drawing/2014/main" id="{A925189A-49BE-4E81-9887-4597EDF3BAA2}"/>
                    </a:ext>
                  </a:extLst>
                </p:cNvPr>
                <p:cNvPicPr/>
                <p:nvPr/>
              </p:nvPicPr>
              <p:blipFill>
                <a:blip r:embed="rId62"/>
                <a:stretch>
                  <a:fillRect/>
                </a:stretch>
              </p:blipFill>
              <p:spPr>
                <a:xfrm>
                  <a:off x="10135187" y="1539067"/>
                  <a:ext cx="68400" cy="14688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126" name="Freihand 125">
                  <a:extLst>
                    <a:ext uri="{FF2B5EF4-FFF2-40B4-BE49-F238E27FC236}">
                      <a16:creationId xmlns:a16="http://schemas.microsoft.com/office/drawing/2014/main" id="{6236C46D-E944-4C10-AB95-38DC1FF772E8}"/>
                    </a:ext>
                  </a:extLst>
                </p14:cNvPr>
                <p14:cNvContentPartPr/>
                <p14:nvPr/>
              </p14:nvContentPartPr>
              <p14:xfrm>
                <a:off x="10141307" y="1570027"/>
                <a:ext cx="107280" cy="36000"/>
              </p14:xfrm>
            </p:contentPart>
          </mc:Choice>
          <mc:Fallback>
            <p:pic>
              <p:nvPicPr>
                <p:cNvPr id="126" name="Freihand 125">
                  <a:extLst>
                    <a:ext uri="{FF2B5EF4-FFF2-40B4-BE49-F238E27FC236}">
                      <a16:creationId xmlns:a16="http://schemas.microsoft.com/office/drawing/2014/main" id="{6236C46D-E944-4C10-AB95-38DC1FF772E8}"/>
                    </a:ext>
                  </a:extLst>
                </p:cNvPr>
                <p:cNvPicPr/>
                <p:nvPr/>
              </p:nvPicPr>
              <p:blipFill>
                <a:blip r:embed="rId64"/>
                <a:stretch>
                  <a:fillRect/>
                </a:stretch>
              </p:blipFill>
              <p:spPr>
                <a:xfrm>
                  <a:off x="10136987" y="1565707"/>
                  <a:ext cx="115920" cy="44640"/>
                </a:xfrm>
                <a:prstGeom prst="rect">
                  <a:avLst/>
                </a:prstGeom>
              </p:spPr>
            </p:pic>
          </mc:Fallback>
        </mc:AlternateContent>
        <mc:AlternateContent xmlns:mc="http://schemas.openxmlformats.org/markup-compatibility/2006">
          <mc:Choice xmlns:p14="http://schemas.microsoft.com/office/powerpoint/2010/main" Requires="p14">
            <p:contentPart p14:bwMode="auto" r:id="rId65">
              <p14:nvContentPartPr>
                <p14:cNvPr id="127" name="Freihand 126">
                  <a:extLst>
                    <a:ext uri="{FF2B5EF4-FFF2-40B4-BE49-F238E27FC236}">
                      <a16:creationId xmlns:a16="http://schemas.microsoft.com/office/drawing/2014/main" id="{A6E6F109-ECA7-4986-BE8C-DE49288516E7}"/>
                    </a:ext>
                  </a:extLst>
                </p14:cNvPr>
                <p14:cNvContentPartPr/>
                <p14:nvPr/>
              </p14:nvContentPartPr>
              <p14:xfrm>
                <a:off x="10292507" y="1446187"/>
                <a:ext cx="103680" cy="231120"/>
              </p14:xfrm>
            </p:contentPart>
          </mc:Choice>
          <mc:Fallback>
            <p:pic>
              <p:nvPicPr>
                <p:cNvPr id="127" name="Freihand 126">
                  <a:extLst>
                    <a:ext uri="{FF2B5EF4-FFF2-40B4-BE49-F238E27FC236}">
                      <a16:creationId xmlns:a16="http://schemas.microsoft.com/office/drawing/2014/main" id="{A6E6F109-ECA7-4986-BE8C-DE49288516E7}"/>
                    </a:ext>
                  </a:extLst>
                </p:cNvPr>
                <p:cNvPicPr/>
                <p:nvPr/>
              </p:nvPicPr>
              <p:blipFill>
                <a:blip r:embed="rId66"/>
                <a:stretch>
                  <a:fillRect/>
                </a:stretch>
              </p:blipFill>
              <p:spPr>
                <a:xfrm>
                  <a:off x="10288187" y="1441867"/>
                  <a:ext cx="112320" cy="23976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28" name="Freihand 127">
                  <a:extLst>
                    <a:ext uri="{FF2B5EF4-FFF2-40B4-BE49-F238E27FC236}">
                      <a16:creationId xmlns:a16="http://schemas.microsoft.com/office/drawing/2014/main" id="{F70E1219-8234-4DC5-803D-C2C23CFF05DD}"/>
                    </a:ext>
                  </a:extLst>
                </p14:cNvPr>
                <p14:cNvContentPartPr/>
                <p14:nvPr/>
              </p14:nvContentPartPr>
              <p14:xfrm>
                <a:off x="10444427" y="1289947"/>
                <a:ext cx="39600" cy="186480"/>
              </p14:xfrm>
            </p:contentPart>
          </mc:Choice>
          <mc:Fallback>
            <p:pic>
              <p:nvPicPr>
                <p:cNvPr id="128" name="Freihand 127">
                  <a:extLst>
                    <a:ext uri="{FF2B5EF4-FFF2-40B4-BE49-F238E27FC236}">
                      <a16:creationId xmlns:a16="http://schemas.microsoft.com/office/drawing/2014/main" id="{F70E1219-8234-4DC5-803D-C2C23CFF05DD}"/>
                    </a:ext>
                  </a:extLst>
                </p:cNvPr>
                <p:cNvPicPr/>
                <p:nvPr/>
              </p:nvPicPr>
              <p:blipFill>
                <a:blip r:embed="rId68"/>
                <a:stretch>
                  <a:fillRect/>
                </a:stretch>
              </p:blipFill>
              <p:spPr>
                <a:xfrm>
                  <a:off x="10440107" y="1285627"/>
                  <a:ext cx="48240" cy="19512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129" name="Freihand 128">
                  <a:extLst>
                    <a:ext uri="{FF2B5EF4-FFF2-40B4-BE49-F238E27FC236}">
                      <a16:creationId xmlns:a16="http://schemas.microsoft.com/office/drawing/2014/main" id="{E767582F-952B-4422-8818-15087B4BA5F1}"/>
                    </a:ext>
                  </a:extLst>
                </p14:cNvPr>
                <p14:cNvContentPartPr/>
                <p14:nvPr/>
              </p14:nvContentPartPr>
              <p14:xfrm>
                <a:off x="10516067" y="1320187"/>
                <a:ext cx="230760" cy="129240"/>
              </p14:xfrm>
            </p:contentPart>
          </mc:Choice>
          <mc:Fallback>
            <p:pic>
              <p:nvPicPr>
                <p:cNvPr id="129" name="Freihand 128">
                  <a:extLst>
                    <a:ext uri="{FF2B5EF4-FFF2-40B4-BE49-F238E27FC236}">
                      <a16:creationId xmlns:a16="http://schemas.microsoft.com/office/drawing/2014/main" id="{E767582F-952B-4422-8818-15087B4BA5F1}"/>
                    </a:ext>
                  </a:extLst>
                </p:cNvPr>
                <p:cNvPicPr/>
                <p:nvPr/>
              </p:nvPicPr>
              <p:blipFill>
                <a:blip r:embed="rId70"/>
                <a:stretch>
                  <a:fillRect/>
                </a:stretch>
              </p:blipFill>
              <p:spPr>
                <a:xfrm>
                  <a:off x="10511747" y="1315867"/>
                  <a:ext cx="23940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130" name="Freihand 129">
                  <a:extLst>
                    <a:ext uri="{FF2B5EF4-FFF2-40B4-BE49-F238E27FC236}">
                      <a16:creationId xmlns:a16="http://schemas.microsoft.com/office/drawing/2014/main" id="{61DC7DA9-0C1D-4F3E-BB35-55C156082D04}"/>
                    </a:ext>
                  </a:extLst>
                </p14:cNvPr>
                <p14:cNvContentPartPr/>
                <p14:nvPr/>
              </p14:nvContentPartPr>
              <p14:xfrm>
                <a:off x="10692467" y="1256107"/>
                <a:ext cx="18720" cy="8280"/>
              </p14:xfrm>
            </p:contentPart>
          </mc:Choice>
          <mc:Fallback>
            <p:pic>
              <p:nvPicPr>
                <p:cNvPr id="130" name="Freihand 129">
                  <a:extLst>
                    <a:ext uri="{FF2B5EF4-FFF2-40B4-BE49-F238E27FC236}">
                      <a16:creationId xmlns:a16="http://schemas.microsoft.com/office/drawing/2014/main" id="{61DC7DA9-0C1D-4F3E-BB35-55C156082D04}"/>
                    </a:ext>
                  </a:extLst>
                </p:cNvPr>
                <p:cNvPicPr/>
                <p:nvPr/>
              </p:nvPicPr>
              <p:blipFill>
                <a:blip r:embed="rId72"/>
                <a:stretch>
                  <a:fillRect/>
                </a:stretch>
              </p:blipFill>
              <p:spPr>
                <a:xfrm>
                  <a:off x="10688147" y="1251787"/>
                  <a:ext cx="27360" cy="1692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131" name="Freihand 130">
                  <a:extLst>
                    <a:ext uri="{FF2B5EF4-FFF2-40B4-BE49-F238E27FC236}">
                      <a16:creationId xmlns:a16="http://schemas.microsoft.com/office/drawing/2014/main" id="{67EDB732-5226-4280-805E-B86BFDBF7EF0}"/>
                    </a:ext>
                  </a:extLst>
                </p14:cNvPr>
                <p14:cNvContentPartPr/>
                <p14:nvPr/>
              </p14:nvContentPartPr>
              <p14:xfrm>
                <a:off x="10753307" y="1266907"/>
                <a:ext cx="131400" cy="81720"/>
              </p14:xfrm>
            </p:contentPart>
          </mc:Choice>
          <mc:Fallback>
            <p:pic>
              <p:nvPicPr>
                <p:cNvPr id="131" name="Freihand 130">
                  <a:extLst>
                    <a:ext uri="{FF2B5EF4-FFF2-40B4-BE49-F238E27FC236}">
                      <a16:creationId xmlns:a16="http://schemas.microsoft.com/office/drawing/2014/main" id="{67EDB732-5226-4280-805E-B86BFDBF7EF0}"/>
                    </a:ext>
                  </a:extLst>
                </p:cNvPr>
                <p:cNvPicPr/>
                <p:nvPr/>
              </p:nvPicPr>
              <p:blipFill>
                <a:blip r:embed="rId74"/>
                <a:stretch>
                  <a:fillRect/>
                </a:stretch>
              </p:blipFill>
              <p:spPr>
                <a:xfrm>
                  <a:off x="10748987" y="1262587"/>
                  <a:ext cx="140040" cy="903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132" name="Freihand 131">
                  <a:extLst>
                    <a:ext uri="{FF2B5EF4-FFF2-40B4-BE49-F238E27FC236}">
                      <a16:creationId xmlns:a16="http://schemas.microsoft.com/office/drawing/2014/main" id="{21BC163F-5141-4D97-8442-E9802649563E}"/>
                    </a:ext>
                  </a:extLst>
                </p14:cNvPr>
                <p14:cNvContentPartPr/>
                <p14:nvPr/>
              </p14:nvContentPartPr>
              <p14:xfrm>
                <a:off x="10873547" y="1125427"/>
                <a:ext cx="114840" cy="172440"/>
              </p14:xfrm>
            </p:contentPart>
          </mc:Choice>
          <mc:Fallback>
            <p:pic>
              <p:nvPicPr>
                <p:cNvPr id="132" name="Freihand 131">
                  <a:extLst>
                    <a:ext uri="{FF2B5EF4-FFF2-40B4-BE49-F238E27FC236}">
                      <a16:creationId xmlns:a16="http://schemas.microsoft.com/office/drawing/2014/main" id="{21BC163F-5141-4D97-8442-E9802649563E}"/>
                    </a:ext>
                  </a:extLst>
                </p:cNvPr>
                <p:cNvPicPr/>
                <p:nvPr/>
              </p:nvPicPr>
              <p:blipFill>
                <a:blip r:embed="rId76"/>
                <a:stretch>
                  <a:fillRect/>
                </a:stretch>
              </p:blipFill>
              <p:spPr>
                <a:xfrm>
                  <a:off x="10869227" y="1121107"/>
                  <a:ext cx="123480" cy="18108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133" name="Freihand 132">
                  <a:extLst>
                    <a:ext uri="{FF2B5EF4-FFF2-40B4-BE49-F238E27FC236}">
                      <a16:creationId xmlns:a16="http://schemas.microsoft.com/office/drawing/2014/main" id="{6BB34569-582D-4B92-B812-44BF477F7B9C}"/>
                    </a:ext>
                  </a:extLst>
                </p14:cNvPr>
                <p14:cNvContentPartPr/>
                <p14:nvPr/>
              </p14:nvContentPartPr>
              <p14:xfrm>
                <a:off x="10212587" y="1761187"/>
                <a:ext cx="255960" cy="190080"/>
              </p14:xfrm>
            </p:contentPart>
          </mc:Choice>
          <mc:Fallback>
            <p:pic>
              <p:nvPicPr>
                <p:cNvPr id="133" name="Freihand 132">
                  <a:extLst>
                    <a:ext uri="{FF2B5EF4-FFF2-40B4-BE49-F238E27FC236}">
                      <a16:creationId xmlns:a16="http://schemas.microsoft.com/office/drawing/2014/main" id="{6BB34569-582D-4B92-B812-44BF477F7B9C}"/>
                    </a:ext>
                  </a:extLst>
                </p:cNvPr>
                <p:cNvPicPr/>
                <p:nvPr/>
              </p:nvPicPr>
              <p:blipFill>
                <a:blip r:embed="rId78"/>
                <a:stretch>
                  <a:fillRect/>
                </a:stretch>
              </p:blipFill>
              <p:spPr>
                <a:xfrm>
                  <a:off x="10208267" y="1756867"/>
                  <a:ext cx="264600" cy="19872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134" name="Freihand 133">
                  <a:extLst>
                    <a:ext uri="{FF2B5EF4-FFF2-40B4-BE49-F238E27FC236}">
                      <a16:creationId xmlns:a16="http://schemas.microsoft.com/office/drawing/2014/main" id="{729431F0-7C91-4D69-AD73-189069DD7F81}"/>
                    </a:ext>
                  </a:extLst>
                </p14:cNvPr>
                <p14:cNvContentPartPr/>
                <p14:nvPr/>
              </p14:nvContentPartPr>
              <p14:xfrm>
                <a:off x="10513907" y="1562107"/>
                <a:ext cx="137160" cy="278640"/>
              </p14:xfrm>
            </p:contentPart>
          </mc:Choice>
          <mc:Fallback>
            <p:pic>
              <p:nvPicPr>
                <p:cNvPr id="134" name="Freihand 133">
                  <a:extLst>
                    <a:ext uri="{FF2B5EF4-FFF2-40B4-BE49-F238E27FC236}">
                      <a16:creationId xmlns:a16="http://schemas.microsoft.com/office/drawing/2014/main" id="{729431F0-7C91-4D69-AD73-189069DD7F81}"/>
                    </a:ext>
                  </a:extLst>
                </p:cNvPr>
                <p:cNvPicPr/>
                <p:nvPr/>
              </p:nvPicPr>
              <p:blipFill>
                <a:blip r:embed="rId80"/>
                <a:stretch>
                  <a:fillRect/>
                </a:stretch>
              </p:blipFill>
              <p:spPr>
                <a:xfrm>
                  <a:off x="10509587" y="1557787"/>
                  <a:ext cx="145800" cy="287280"/>
                </a:xfrm>
                <a:prstGeom prst="rect">
                  <a:avLst/>
                </a:prstGeom>
              </p:spPr>
            </p:pic>
          </mc:Fallback>
        </mc:AlternateContent>
        <mc:AlternateContent xmlns:mc="http://schemas.openxmlformats.org/markup-compatibility/2006">
          <mc:Choice xmlns:p14="http://schemas.microsoft.com/office/powerpoint/2010/main" Requires="p14">
            <p:contentPart p14:bwMode="auto" r:id="rId81">
              <p14:nvContentPartPr>
                <p14:cNvPr id="135" name="Freihand 134">
                  <a:extLst>
                    <a:ext uri="{FF2B5EF4-FFF2-40B4-BE49-F238E27FC236}">
                      <a16:creationId xmlns:a16="http://schemas.microsoft.com/office/drawing/2014/main" id="{F688F0E9-07EC-45F3-B36C-30A675DC8B0E}"/>
                    </a:ext>
                  </a:extLst>
                </p14:cNvPr>
                <p14:cNvContentPartPr/>
                <p14:nvPr/>
              </p14:nvContentPartPr>
              <p14:xfrm>
                <a:off x="10432907" y="1585507"/>
                <a:ext cx="360" cy="360"/>
              </p14:xfrm>
            </p:contentPart>
          </mc:Choice>
          <mc:Fallback>
            <p:pic>
              <p:nvPicPr>
                <p:cNvPr id="135" name="Freihand 134">
                  <a:extLst>
                    <a:ext uri="{FF2B5EF4-FFF2-40B4-BE49-F238E27FC236}">
                      <a16:creationId xmlns:a16="http://schemas.microsoft.com/office/drawing/2014/main" id="{F688F0E9-07EC-45F3-B36C-30A675DC8B0E}"/>
                    </a:ext>
                  </a:extLst>
                </p:cNvPr>
                <p:cNvPicPr/>
                <p:nvPr/>
              </p:nvPicPr>
              <p:blipFill>
                <a:blip r:embed="rId82"/>
                <a:stretch>
                  <a:fillRect/>
                </a:stretch>
              </p:blipFill>
              <p:spPr>
                <a:xfrm>
                  <a:off x="10428587" y="15811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83">
              <p14:nvContentPartPr>
                <p14:cNvPr id="136" name="Freihand 135">
                  <a:extLst>
                    <a:ext uri="{FF2B5EF4-FFF2-40B4-BE49-F238E27FC236}">
                      <a16:creationId xmlns:a16="http://schemas.microsoft.com/office/drawing/2014/main" id="{8B5B36B9-259B-47D8-916B-68190B667E3E}"/>
                    </a:ext>
                  </a:extLst>
                </p14:cNvPr>
                <p14:cNvContentPartPr/>
                <p14:nvPr/>
              </p14:nvContentPartPr>
              <p14:xfrm>
                <a:off x="10782467" y="1441507"/>
                <a:ext cx="168480" cy="212040"/>
              </p14:xfrm>
            </p:contentPart>
          </mc:Choice>
          <mc:Fallback>
            <p:pic>
              <p:nvPicPr>
                <p:cNvPr id="136" name="Freihand 135">
                  <a:extLst>
                    <a:ext uri="{FF2B5EF4-FFF2-40B4-BE49-F238E27FC236}">
                      <a16:creationId xmlns:a16="http://schemas.microsoft.com/office/drawing/2014/main" id="{8B5B36B9-259B-47D8-916B-68190B667E3E}"/>
                    </a:ext>
                  </a:extLst>
                </p:cNvPr>
                <p:cNvPicPr/>
                <p:nvPr/>
              </p:nvPicPr>
              <p:blipFill>
                <a:blip r:embed="rId84"/>
                <a:stretch>
                  <a:fillRect/>
                </a:stretch>
              </p:blipFill>
              <p:spPr>
                <a:xfrm>
                  <a:off x="10778147" y="1437187"/>
                  <a:ext cx="177120" cy="220680"/>
                </a:xfrm>
                <a:prstGeom prst="rect">
                  <a:avLst/>
                </a:prstGeom>
              </p:spPr>
            </p:pic>
          </mc:Fallback>
        </mc:AlternateContent>
        <mc:AlternateContent xmlns:mc="http://schemas.openxmlformats.org/markup-compatibility/2006">
          <mc:Choice xmlns:p14="http://schemas.microsoft.com/office/powerpoint/2010/main" Requires="p14">
            <p:contentPart p14:bwMode="auto" r:id="rId85">
              <p14:nvContentPartPr>
                <p14:cNvPr id="137" name="Freihand 136">
                  <a:extLst>
                    <a:ext uri="{FF2B5EF4-FFF2-40B4-BE49-F238E27FC236}">
                      <a16:creationId xmlns:a16="http://schemas.microsoft.com/office/drawing/2014/main" id="{1738D4A9-464D-4101-B060-38ADE085D302}"/>
                    </a:ext>
                  </a:extLst>
                </p14:cNvPr>
                <p14:cNvContentPartPr/>
                <p14:nvPr/>
              </p14:nvContentPartPr>
              <p14:xfrm>
                <a:off x="10993787" y="1459507"/>
                <a:ext cx="115200" cy="92880"/>
              </p14:xfrm>
            </p:contentPart>
          </mc:Choice>
          <mc:Fallback>
            <p:pic>
              <p:nvPicPr>
                <p:cNvPr id="137" name="Freihand 136">
                  <a:extLst>
                    <a:ext uri="{FF2B5EF4-FFF2-40B4-BE49-F238E27FC236}">
                      <a16:creationId xmlns:a16="http://schemas.microsoft.com/office/drawing/2014/main" id="{1738D4A9-464D-4101-B060-38ADE085D302}"/>
                    </a:ext>
                  </a:extLst>
                </p:cNvPr>
                <p:cNvPicPr/>
                <p:nvPr/>
              </p:nvPicPr>
              <p:blipFill>
                <a:blip r:embed="rId86"/>
                <a:stretch>
                  <a:fillRect/>
                </a:stretch>
              </p:blipFill>
              <p:spPr>
                <a:xfrm>
                  <a:off x="10989467" y="1455187"/>
                  <a:ext cx="123840" cy="101520"/>
                </a:xfrm>
                <a:prstGeom prst="rect">
                  <a:avLst/>
                </a:prstGeom>
              </p:spPr>
            </p:pic>
          </mc:Fallback>
        </mc:AlternateContent>
        <mc:AlternateContent xmlns:mc="http://schemas.openxmlformats.org/markup-compatibility/2006">
          <mc:Choice xmlns:p14="http://schemas.microsoft.com/office/powerpoint/2010/main" Requires="p14">
            <p:contentPart p14:bwMode="auto" r:id="rId87">
              <p14:nvContentPartPr>
                <p14:cNvPr id="139" name="Freihand 138">
                  <a:extLst>
                    <a:ext uri="{FF2B5EF4-FFF2-40B4-BE49-F238E27FC236}">
                      <a16:creationId xmlns:a16="http://schemas.microsoft.com/office/drawing/2014/main" id="{CEEB7F68-74F1-48D0-9531-0BD480DD7A42}"/>
                    </a:ext>
                  </a:extLst>
                </p14:cNvPr>
                <p14:cNvContentPartPr/>
                <p14:nvPr/>
              </p14:nvContentPartPr>
              <p14:xfrm>
                <a:off x="10407347" y="1964587"/>
                <a:ext cx="269280" cy="213120"/>
              </p14:xfrm>
            </p:contentPart>
          </mc:Choice>
          <mc:Fallback>
            <p:pic>
              <p:nvPicPr>
                <p:cNvPr id="139" name="Freihand 138">
                  <a:extLst>
                    <a:ext uri="{FF2B5EF4-FFF2-40B4-BE49-F238E27FC236}">
                      <a16:creationId xmlns:a16="http://schemas.microsoft.com/office/drawing/2014/main" id="{CEEB7F68-74F1-48D0-9531-0BD480DD7A42}"/>
                    </a:ext>
                  </a:extLst>
                </p:cNvPr>
                <p:cNvPicPr/>
                <p:nvPr/>
              </p:nvPicPr>
              <p:blipFill>
                <a:blip r:embed="rId88"/>
                <a:stretch>
                  <a:fillRect/>
                </a:stretch>
              </p:blipFill>
              <p:spPr>
                <a:xfrm>
                  <a:off x="10403027" y="1960267"/>
                  <a:ext cx="277920" cy="221760"/>
                </a:xfrm>
                <a:prstGeom prst="rect">
                  <a:avLst/>
                </a:prstGeom>
              </p:spPr>
            </p:pic>
          </mc:Fallback>
        </mc:AlternateContent>
        <mc:AlternateContent xmlns:mc="http://schemas.openxmlformats.org/markup-compatibility/2006">
          <mc:Choice xmlns:p14="http://schemas.microsoft.com/office/powerpoint/2010/main" Requires="p14">
            <p:contentPart p14:bwMode="auto" r:id="rId89">
              <p14:nvContentPartPr>
                <p14:cNvPr id="140" name="Freihand 139">
                  <a:extLst>
                    <a:ext uri="{FF2B5EF4-FFF2-40B4-BE49-F238E27FC236}">
                      <a16:creationId xmlns:a16="http://schemas.microsoft.com/office/drawing/2014/main" id="{FE779FE8-A7E1-4E21-B6B6-26AC97D8423A}"/>
                    </a:ext>
                  </a:extLst>
                </p14:cNvPr>
                <p14:cNvContentPartPr/>
                <p14:nvPr/>
              </p14:nvContentPartPr>
              <p14:xfrm>
                <a:off x="10616867" y="1931107"/>
                <a:ext cx="21240" cy="11520"/>
              </p14:xfrm>
            </p:contentPart>
          </mc:Choice>
          <mc:Fallback>
            <p:pic>
              <p:nvPicPr>
                <p:cNvPr id="140" name="Freihand 139">
                  <a:extLst>
                    <a:ext uri="{FF2B5EF4-FFF2-40B4-BE49-F238E27FC236}">
                      <a16:creationId xmlns:a16="http://schemas.microsoft.com/office/drawing/2014/main" id="{FE779FE8-A7E1-4E21-B6B6-26AC97D8423A}"/>
                    </a:ext>
                  </a:extLst>
                </p:cNvPr>
                <p:cNvPicPr/>
                <p:nvPr/>
              </p:nvPicPr>
              <p:blipFill>
                <a:blip r:embed="rId90"/>
                <a:stretch>
                  <a:fillRect/>
                </a:stretch>
              </p:blipFill>
              <p:spPr>
                <a:xfrm>
                  <a:off x="10612547" y="1926787"/>
                  <a:ext cx="29880" cy="20160"/>
                </a:xfrm>
                <a:prstGeom prst="rect">
                  <a:avLst/>
                </a:prstGeom>
              </p:spPr>
            </p:pic>
          </mc:Fallback>
        </mc:AlternateContent>
        <mc:AlternateContent xmlns:mc="http://schemas.openxmlformats.org/markup-compatibility/2006">
          <mc:Choice xmlns:p14="http://schemas.microsoft.com/office/powerpoint/2010/main" Requires="p14">
            <p:contentPart p14:bwMode="auto" r:id="rId91">
              <p14:nvContentPartPr>
                <p14:cNvPr id="141" name="Freihand 140">
                  <a:extLst>
                    <a:ext uri="{FF2B5EF4-FFF2-40B4-BE49-F238E27FC236}">
                      <a16:creationId xmlns:a16="http://schemas.microsoft.com/office/drawing/2014/main" id="{991372D8-CC75-4A99-9EBF-E796608956C8}"/>
                    </a:ext>
                  </a:extLst>
                </p14:cNvPr>
                <p14:cNvContentPartPr/>
                <p14:nvPr/>
              </p14:nvContentPartPr>
              <p14:xfrm>
                <a:off x="10737467" y="1918507"/>
                <a:ext cx="75600" cy="125640"/>
              </p14:xfrm>
            </p:contentPart>
          </mc:Choice>
          <mc:Fallback>
            <p:pic>
              <p:nvPicPr>
                <p:cNvPr id="141" name="Freihand 140">
                  <a:extLst>
                    <a:ext uri="{FF2B5EF4-FFF2-40B4-BE49-F238E27FC236}">
                      <a16:creationId xmlns:a16="http://schemas.microsoft.com/office/drawing/2014/main" id="{991372D8-CC75-4A99-9EBF-E796608956C8}"/>
                    </a:ext>
                  </a:extLst>
                </p:cNvPr>
                <p:cNvPicPr/>
                <p:nvPr/>
              </p:nvPicPr>
              <p:blipFill>
                <a:blip r:embed="rId92"/>
                <a:stretch>
                  <a:fillRect/>
                </a:stretch>
              </p:blipFill>
              <p:spPr>
                <a:xfrm>
                  <a:off x="10733147" y="1914187"/>
                  <a:ext cx="84240" cy="134280"/>
                </a:xfrm>
                <a:prstGeom prst="rect">
                  <a:avLst/>
                </a:prstGeom>
              </p:spPr>
            </p:pic>
          </mc:Fallback>
        </mc:AlternateContent>
        <mc:AlternateContent xmlns:mc="http://schemas.openxmlformats.org/markup-compatibility/2006">
          <mc:Choice xmlns:p14="http://schemas.microsoft.com/office/powerpoint/2010/main" Requires="p14">
            <p:contentPart p14:bwMode="auto" r:id="rId93">
              <p14:nvContentPartPr>
                <p14:cNvPr id="142" name="Freihand 141">
                  <a:extLst>
                    <a:ext uri="{FF2B5EF4-FFF2-40B4-BE49-F238E27FC236}">
                      <a16:creationId xmlns:a16="http://schemas.microsoft.com/office/drawing/2014/main" id="{1360D358-1C41-48D7-AE6E-418A75CD8DDF}"/>
                    </a:ext>
                  </a:extLst>
                </p14:cNvPr>
                <p14:cNvContentPartPr/>
                <p14:nvPr/>
              </p14:nvContentPartPr>
              <p14:xfrm>
                <a:off x="10831787" y="1882147"/>
                <a:ext cx="113760" cy="100080"/>
              </p14:xfrm>
            </p:contentPart>
          </mc:Choice>
          <mc:Fallback>
            <p:pic>
              <p:nvPicPr>
                <p:cNvPr id="142" name="Freihand 141">
                  <a:extLst>
                    <a:ext uri="{FF2B5EF4-FFF2-40B4-BE49-F238E27FC236}">
                      <a16:creationId xmlns:a16="http://schemas.microsoft.com/office/drawing/2014/main" id="{1360D358-1C41-48D7-AE6E-418A75CD8DDF}"/>
                    </a:ext>
                  </a:extLst>
                </p:cNvPr>
                <p:cNvPicPr/>
                <p:nvPr/>
              </p:nvPicPr>
              <p:blipFill>
                <a:blip r:embed="rId94"/>
                <a:stretch>
                  <a:fillRect/>
                </a:stretch>
              </p:blipFill>
              <p:spPr>
                <a:xfrm>
                  <a:off x="10827467" y="1877827"/>
                  <a:ext cx="122400" cy="108720"/>
                </a:xfrm>
                <a:prstGeom prst="rect">
                  <a:avLst/>
                </a:prstGeom>
              </p:spPr>
            </p:pic>
          </mc:Fallback>
        </mc:AlternateContent>
        <mc:AlternateContent xmlns:mc="http://schemas.openxmlformats.org/markup-compatibility/2006">
          <mc:Choice xmlns:p14="http://schemas.microsoft.com/office/powerpoint/2010/main" Requires="p14">
            <p:contentPart p14:bwMode="auto" r:id="rId95">
              <p14:nvContentPartPr>
                <p14:cNvPr id="143" name="Freihand 142">
                  <a:extLst>
                    <a:ext uri="{FF2B5EF4-FFF2-40B4-BE49-F238E27FC236}">
                      <a16:creationId xmlns:a16="http://schemas.microsoft.com/office/drawing/2014/main" id="{39F1808B-089E-43A7-BD65-DC48148F32F9}"/>
                    </a:ext>
                  </a:extLst>
                </p14:cNvPr>
                <p14:cNvContentPartPr/>
                <p14:nvPr/>
              </p14:nvContentPartPr>
              <p14:xfrm>
                <a:off x="11114027" y="1679467"/>
                <a:ext cx="249840" cy="190440"/>
              </p14:xfrm>
            </p:contentPart>
          </mc:Choice>
          <mc:Fallback>
            <p:pic>
              <p:nvPicPr>
                <p:cNvPr id="143" name="Freihand 142">
                  <a:extLst>
                    <a:ext uri="{FF2B5EF4-FFF2-40B4-BE49-F238E27FC236}">
                      <a16:creationId xmlns:a16="http://schemas.microsoft.com/office/drawing/2014/main" id="{39F1808B-089E-43A7-BD65-DC48148F32F9}"/>
                    </a:ext>
                  </a:extLst>
                </p:cNvPr>
                <p:cNvPicPr/>
                <p:nvPr/>
              </p:nvPicPr>
              <p:blipFill>
                <a:blip r:embed="rId96"/>
                <a:stretch>
                  <a:fillRect/>
                </a:stretch>
              </p:blipFill>
              <p:spPr>
                <a:xfrm>
                  <a:off x="11109707" y="1675147"/>
                  <a:ext cx="258480" cy="199080"/>
                </a:xfrm>
                <a:prstGeom prst="rect">
                  <a:avLst/>
                </a:prstGeom>
              </p:spPr>
            </p:pic>
          </mc:Fallback>
        </mc:AlternateContent>
        <mc:AlternateContent xmlns:mc="http://schemas.openxmlformats.org/markup-compatibility/2006">
          <mc:Choice xmlns:p14="http://schemas.microsoft.com/office/powerpoint/2010/main" Requires="p14">
            <p:contentPart p14:bwMode="auto" r:id="rId97">
              <p14:nvContentPartPr>
                <p14:cNvPr id="144" name="Freihand 143">
                  <a:extLst>
                    <a:ext uri="{FF2B5EF4-FFF2-40B4-BE49-F238E27FC236}">
                      <a16:creationId xmlns:a16="http://schemas.microsoft.com/office/drawing/2014/main" id="{4AF59E13-44AA-4157-AB4B-DD7829BDE7A9}"/>
                    </a:ext>
                  </a:extLst>
                </p14:cNvPr>
                <p14:cNvContentPartPr/>
                <p14:nvPr/>
              </p14:nvContentPartPr>
              <p14:xfrm>
                <a:off x="11318867" y="1650307"/>
                <a:ext cx="360" cy="360"/>
              </p14:xfrm>
            </p:contentPart>
          </mc:Choice>
          <mc:Fallback>
            <p:pic>
              <p:nvPicPr>
                <p:cNvPr id="144" name="Freihand 143">
                  <a:extLst>
                    <a:ext uri="{FF2B5EF4-FFF2-40B4-BE49-F238E27FC236}">
                      <a16:creationId xmlns:a16="http://schemas.microsoft.com/office/drawing/2014/main" id="{4AF59E13-44AA-4157-AB4B-DD7829BDE7A9}"/>
                    </a:ext>
                  </a:extLst>
                </p:cNvPr>
                <p:cNvPicPr/>
                <p:nvPr/>
              </p:nvPicPr>
              <p:blipFill>
                <a:blip r:embed="rId82"/>
                <a:stretch>
                  <a:fillRect/>
                </a:stretch>
              </p:blipFill>
              <p:spPr>
                <a:xfrm>
                  <a:off x="11314547" y="16459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98">
              <p14:nvContentPartPr>
                <p14:cNvPr id="145" name="Freihand 144">
                  <a:extLst>
                    <a:ext uri="{FF2B5EF4-FFF2-40B4-BE49-F238E27FC236}">
                      <a16:creationId xmlns:a16="http://schemas.microsoft.com/office/drawing/2014/main" id="{86AE09F6-E94B-45F9-8D94-CF88E7AF8B51}"/>
                    </a:ext>
                  </a:extLst>
                </p14:cNvPr>
                <p14:cNvContentPartPr/>
                <p14:nvPr/>
              </p14:nvContentPartPr>
              <p14:xfrm>
                <a:off x="11428307" y="1613227"/>
                <a:ext cx="127800" cy="160560"/>
              </p14:xfrm>
            </p:contentPart>
          </mc:Choice>
          <mc:Fallback>
            <p:pic>
              <p:nvPicPr>
                <p:cNvPr id="145" name="Freihand 144">
                  <a:extLst>
                    <a:ext uri="{FF2B5EF4-FFF2-40B4-BE49-F238E27FC236}">
                      <a16:creationId xmlns:a16="http://schemas.microsoft.com/office/drawing/2014/main" id="{86AE09F6-E94B-45F9-8D94-CF88E7AF8B51}"/>
                    </a:ext>
                  </a:extLst>
                </p:cNvPr>
                <p:cNvPicPr/>
                <p:nvPr/>
              </p:nvPicPr>
              <p:blipFill>
                <a:blip r:embed="rId99"/>
                <a:stretch>
                  <a:fillRect/>
                </a:stretch>
              </p:blipFill>
              <p:spPr>
                <a:xfrm>
                  <a:off x="11423987" y="1608907"/>
                  <a:ext cx="136440" cy="169200"/>
                </a:xfrm>
                <a:prstGeom prst="rect">
                  <a:avLst/>
                </a:prstGeom>
              </p:spPr>
            </p:pic>
          </mc:Fallback>
        </mc:AlternateContent>
      </p:grpSp>
      <p:grpSp>
        <p:nvGrpSpPr>
          <p:cNvPr id="169" name="Gruppieren 168">
            <a:extLst>
              <a:ext uri="{FF2B5EF4-FFF2-40B4-BE49-F238E27FC236}">
                <a16:creationId xmlns:a16="http://schemas.microsoft.com/office/drawing/2014/main" id="{933DBBF2-1490-48E8-9AE7-7A35F332A787}"/>
              </a:ext>
            </a:extLst>
          </p:cNvPr>
          <p:cNvGrpSpPr/>
          <p:nvPr/>
        </p:nvGrpSpPr>
        <p:grpSpPr>
          <a:xfrm>
            <a:off x="1016747" y="1005547"/>
            <a:ext cx="3457800" cy="4363560"/>
            <a:chOff x="1016747" y="1005547"/>
            <a:chExt cx="3457800" cy="4363560"/>
          </a:xfrm>
        </p:grpSpPr>
        <mc:AlternateContent xmlns:mc="http://schemas.openxmlformats.org/markup-compatibility/2006">
          <mc:Choice xmlns:p14="http://schemas.microsoft.com/office/powerpoint/2010/main" Requires="p14">
            <p:contentPart p14:bwMode="auto" r:id="rId100">
              <p14:nvContentPartPr>
                <p14:cNvPr id="5" name="Freihand 4">
                  <a:extLst>
                    <a:ext uri="{FF2B5EF4-FFF2-40B4-BE49-F238E27FC236}">
                      <a16:creationId xmlns:a16="http://schemas.microsoft.com/office/drawing/2014/main" id="{F8E429F4-D1FC-4BB9-B6D5-1C3DF4EAD5E1}"/>
                    </a:ext>
                  </a:extLst>
                </p14:cNvPr>
                <p14:cNvContentPartPr/>
                <p14:nvPr/>
              </p14:nvContentPartPr>
              <p14:xfrm>
                <a:off x="1446227" y="2170867"/>
                <a:ext cx="300960" cy="356760"/>
              </p14:xfrm>
            </p:contentPart>
          </mc:Choice>
          <mc:Fallback>
            <p:pic>
              <p:nvPicPr>
                <p:cNvPr id="5" name="Freihand 4">
                  <a:extLst>
                    <a:ext uri="{FF2B5EF4-FFF2-40B4-BE49-F238E27FC236}">
                      <a16:creationId xmlns:a16="http://schemas.microsoft.com/office/drawing/2014/main" id="{F8E429F4-D1FC-4BB9-B6D5-1C3DF4EAD5E1}"/>
                    </a:ext>
                  </a:extLst>
                </p:cNvPr>
                <p:cNvPicPr/>
                <p:nvPr/>
              </p:nvPicPr>
              <p:blipFill>
                <a:blip r:embed="rId101"/>
                <a:stretch>
                  <a:fillRect/>
                </a:stretch>
              </p:blipFill>
              <p:spPr>
                <a:xfrm>
                  <a:off x="1441907" y="2166547"/>
                  <a:ext cx="309600" cy="365400"/>
                </a:xfrm>
                <a:prstGeom prst="rect">
                  <a:avLst/>
                </a:prstGeom>
              </p:spPr>
            </p:pic>
          </mc:Fallback>
        </mc:AlternateContent>
        <mc:AlternateContent xmlns:mc="http://schemas.openxmlformats.org/markup-compatibility/2006">
          <mc:Choice xmlns:p14="http://schemas.microsoft.com/office/powerpoint/2010/main" Requires="p14">
            <p:contentPart p14:bwMode="auto" r:id="rId102">
              <p14:nvContentPartPr>
                <p14:cNvPr id="6" name="Freihand 5">
                  <a:extLst>
                    <a:ext uri="{FF2B5EF4-FFF2-40B4-BE49-F238E27FC236}">
                      <a16:creationId xmlns:a16="http://schemas.microsoft.com/office/drawing/2014/main" id="{CFA47AB0-34BD-40D3-B87B-F734EA0F7F51}"/>
                    </a:ext>
                  </a:extLst>
                </p14:cNvPr>
                <p14:cNvContentPartPr/>
                <p14:nvPr/>
              </p14:nvContentPartPr>
              <p14:xfrm>
                <a:off x="1040507" y="2647867"/>
                <a:ext cx="411840" cy="425880"/>
              </p14:xfrm>
            </p:contentPart>
          </mc:Choice>
          <mc:Fallback>
            <p:pic>
              <p:nvPicPr>
                <p:cNvPr id="6" name="Freihand 5">
                  <a:extLst>
                    <a:ext uri="{FF2B5EF4-FFF2-40B4-BE49-F238E27FC236}">
                      <a16:creationId xmlns:a16="http://schemas.microsoft.com/office/drawing/2014/main" id="{CFA47AB0-34BD-40D3-B87B-F734EA0F7F51}"/>
                    </a:ext>
                  </a:extLst>
                </p:cNvPr>
                <p:cNvPicPr/>
                <p:nvPr/>
              </p:nvPicPr>
              <p:blipFill>
                <a:blip r:embed="rId103"/>
                <a:stretch>
                  <a:fillRect/>
                </a:stretch>
              </p:blipFill>
              <p:spPr>
                <a:xfrm>
                  <a:off x="1036187" y="2643547"/>
                  <a:ext cx="420480" cy="434520"/>
                </a:xfrm>
                <a:prstGeom prst="rect">
                  <a:avLst/>
                </a:prstGeom>
              </p:spPr>
            </p:pic>
          </mc:Fallback>
        </mc:AlternateContent>
        <mc:AlternateContent xmlns:mc="http://schemas.openxmlformats.org/markup-compatibility/2006">
          <mc:Choice xmlns:p14="http://schemas.microsoft.com/office/powerpoint/2010/main" Requires="p14">
            <p:contentPart p14:bwMode="auto" r:id="rId104">
              <p14:nvContentPartPr>
                <p14:cNvPr id="9" name="Freihand 8">
                  <a:extLst>
                    <a:ext uri="{FF2B5EF4-FFF2-40B4-BE49-F238E27FC236}">
                      <a16:creationId xmlns:a16="http://schemas.microsoft.com/office/drawing/2014/main" id="{DC96E846-BE9F-4B1F-9703-A7B832E7268F}"/>
                    </a:ext>
                  </a:extLst>
                </p14:cNvPr>
                <p14:cNvContentPartPr/>
                <p14:nvPr/>
              </p14:nvContentPartPr>
              <p14:xfrm>
                <a:off x="1465667" y="2446627"/>
                <a:ext cx="137880" cy="211320"/>
              </p14:xfrm>
            </p:contentPart>
          </mc:Choice>
          <mc:Fallback>
            <p:pic>
              <p:nvPicPr>
                <p:cNvPr id="9" name="Freihand 8">
                  <a:extLst>
                    <a:ext uri="{FF2B5EF4-FFF2-40B4-BE49-F238E27FC236}">
                      <a16:creationId xmlns:a16="http://schemas.microsoft.com/office/drawing/2014/main" id="{DC96E846-BE9F-4B1F-9703-A7B832E7268F}"/>
                    </a:ext>
                  </a:extLst>
                </p:cNvPr>
                <p:cNvPicPr/>
                <p:nvPr/>
              </p:nvPicPr>
              <p:blipFill>
                <a:blip r:embed="rId105"/>
                <a:stretch>
                  <a:fillRect/>
                </a:stretch>
              </p:blipFill>
              <p:spPr>
                <a:xfrm>
                  <a:off x="1461347" y="2442307"/>
                  <a:ext cx="14652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106">
              <p14:nvContentPartPr>
                <p14:cNvPr id="10" name="Freihand 9">
                  <a:extLst>
                    <a:ext uri="{FF2B5EF4-FFF2-40B4-BE49-F238E27FC236}">
                      <a16:creationId xmlns:a16="http://schemas.microsoft.com/office/drawing/2014/main" id="{6A3774B6-911C-4529-8BA3-BFFEDD993CF4}"/>
                    </a:ext>
                  </a:extLst>
                </p14:cNvPr>
                <p14:cNvContentPartPr/>
                <p14:nvPr/>
              </p14:nvContentPartPr>
              <p14:xfrm>
                <a:off x="1693547" y="2412427"/>
                <a:ext cx="89280" cy="164520"/>
              </p14:xfrm>
            </p:contentPart>
          </mc:Choice>
          <mc:Fallback>
            <p:pic>
              <p:nvPicPr>
                <p:cNvPr id="10" name="Freihand 9">
                  <a:extLst>
                    <a:ext uri="{FF2B5EF4-FFF2-40B4-BE49-F238E27FC236}">
                      <a16:creationId xmlns:a16="http://schemas.microsoft.com/office/drawing/2014/main" id="{6A3774B6-911C-4529-8BA3-BFFEDD993CF4}"/>
                    </a:ext>
                  </a:extLst>
                </p:cNvPr>
                <p:cNvPicPr/>
                <p:nvPr/>
              </p:nvPicPr>
              <p:blipFill>
                <a:blip r:embed="rId107"/>
                <a:stretch>
                  <a:fillRect/>
                </a:stretch>
              </p:blipFill>
              <p:spPr>
                <a:xfrm>
                  <a:off x="1689227" y="2408107"/>
                  <a:ext cx="97920" cy="173160"/>
                </a:xfrm>
                <a:prstGeom prst="rect">
                  <a:avLst/>
                </a:prstGeom>
              </p:spPr>
            </p:pic>
          </mc:Fallback>
        </mc:AlternateContent>
        <mc:AlternateContent xmlns:mc="http://schemas.openxmlformats.org/markup-compatibility/2006">
          <mc:Choice xmlns:p14="http://schemas.microsoft.com/office/powerpoint/2010/main" Requires="p14">
            <p:contentPart p14:bwMode="auto" r:id="rId108">
              <p14:nvContentPartPr>
                <p14:cNvPr id="11" name="Freihand 10">
                  <a:extLst>
                    <a:ext uri="{FF2B5EF4-FFF2-40B4-BE49-F238E27FC236}">
                      <a16:creationId xmlns:a16="http://schemas.microsoft.com/office/drawing/2014/main" id="{B5AC671B-2CCA-4317-AEC3-072F78541BCF}"/>
                    </a:ext>
                  </a:extLst>
                </p14:cNvPr>
                <p14:cNvContentPartPr/>
                <p14:nvPr/>
              </p14:nvContentPartPr>
              <p14:xfrm>
                <a:off x="1734947" y="2461027"/>
                <a:ext cx="59400" cy="47160"/>
              </p14:xfrm>
            </p:contentPart>
          </mc:Choice>
          <mc:Fallback>
            <p:pic>
              <p:nvPicPr>
                <p:cNvPr id="11" name="Freihand 10">
                  <a:extLst>
                    <a:ext uri="{FF2B5EF4-FFF2-40B4-BE49-F238E27FC236}">
                      <a16:creationId xmlns:a16="http://schemas.microsoft.com/office/drawing/2014/main" id="{B5AC671B-2CCA-4317-AEC3-072F78541BCF}"/>
                    </a:ext>
                  </a:extLst>
                </p:cNvPr>
                <p:cNvPicPr/>
                <p:nvPr/>
              </p:nvPicPr>
              <p:blipFill>
                <a:blip r:embed="rId109"/>
                <a:stretch>
                  <a:fillRect/>
                </a:stretch>
              </p:blipFill>
              <p:spPr>
                <a:xfrm>
                  <a:off x="1730627" y="2456707"/>
                  <a:ext cx="68040" cy="55800"/>
                </a:xfrm>
                <a:prstGeom prst="rect">
                  <a:avLst/>
                </a:prstGeom>
              </p:spPr>
            </p:pic>
          </mc:Fallback>
        </mc:AlternateContent>
        <mc:AlternateContent xmlns:mc="http://schemas.openxmlformats.org/markup-compatibility/2006">
          <mc:Choice xmlns:p14="http://schemas.microsoft.com/office/powerpoint/2010/main" Requires="p14">
            <p:contentPart p14:bwMode="auto" r:id="rId110">
              <p14:nvContentPartPr>
                <p14:cNvPr id="12" name="Freihand 11">
                  <a:extLst>
                    <a:ext uri="{FF2B5EF4-FFF2-40B4-BE49-F238E27FC236}">
                      <a16:creationId xmlns:a16="http://schemas.microsoft.com/office/drawing/2014/main" id="{C548A37E-0EED-4318-9C13-BE3803EF505B}"/>
                    </a:ext>
                  </a:extLst>
                </p14:cNvPr>
                <p14:cNvContentPartPr/>
                <p14:nvPr/>
              </p14:nvContentPartPr>
              <p14:xfrm>
                <a:off x="1796867" y="2372827"/>
                <a:ext cx="92880" cy="112680"/>
              </p14:xfrm>
            </p:contentPart>
          </mc:Choice>
          <mc:Fallback>
            <p:pic>
              <p:nvPicPr>
                <p:cNvPr id="12" name="Freihand 11">
                  <a:extLst>
                    <a:ext uri="{FF2B5EF4-FFF2-40B4-BE49-F238E27FC236}">
                      <a16:creationId xmlns:a16="http://schemas.microsoft.com/office/drawing/2014/main" id="{C548A37E-0EED-4318-9C13-BE3803EF505B}"/>
                    </a:ext>
                  </a:extLst>
                </p:cNvPr>
                <p:cNvPicPr/>
                <p:nvPr/>
              </p:nvPicPr>
              <p:blipFill>
                <a:blip r:embed="rId111"/>
                <a:stretch>
                  <a:fillRect/>
                </a:stretch>
              </p:blipFill>
              <p:spPr>
                <a:xfrm>
                  <a:off x="1792547" y="2368507"/>
                  <a:ext cx="101520" cy="121320"/>
                </a:xfrm>
                <a:prstGeom prst="rect">
                  <a:avLst/>
                </a:prstGeom>
              </p:spPr>
            </p:pic>
          </mc:Fallback>
        </mc:AlternateContent>
        <mc:AlternateContent xmlns:mc="http://schemas.openxmlformats.org/markup-compatibility/2006">
          <mc:Choice xmlns:p14="http://schemas.microsoft.com/office/powerpoint/2010/main" Requires="p14">
            <p:contentPart p14:bwMode="auto" r:id="rId112">
              <p14:nvContentPartPr>
                <p14:cNvPr id="13" name="Freihand 12">
                  <a:extLst>
                    <a:ext uri="{FF2B5EF4-FFF2-40B4-BE49-F238E27FC236}">
                      <a16:creationId xmlns:a16="http://schemas.microsoft.com/office/drawing/2014/main" id="{A317088A-D3D2-4E6F-AFBC-3498C915906F}"/>
                    </a:ext>
                  </a:extLst>
                </p14:cNvPr>
                <p14:cNvContentPartPr/>
                <p14:nvPr/>
              </p14:nvContentPartPr>
              <p14:xfrm>
                <a:off x="1887227" y="2266267"/>
                <a:ext cx="98640" cy="119160"/>
              </p14:xfrm>
            </p:contentPart>
          </mc:Choice>
          <mc:Fallback>
            <p:pic>
              <p:nvPicPr>
                <p:cNvPr id="13" name="Freihand 12">
                  <a:extLst>
                    <a:ext uri="{FF2B5EF4-FFF2-40B4-BE49-F238E27FC236}">
                      <a16:creationId xmlns:a16="http://schemas.microsoft.com/office/drawing/2014/main" id="{A317088A-D3D2-4E6F-AFBC-3498C915906F}"/>
                    </a:ext>
                  </a:extLst>
                </p:cNvPr>
                <p:cNvPicPr/>
                <p:nvPr/>
              </p:nvPicPr>
              <p:blipFill>
                <a:blip r:embed="rId113"/>
                <a:stretch>
                  <a:fillRect/>
                </a:stretch>
              </p:blipFill>
              <p:spPr>
                <a:xfrm>
                  <a:off x="1882907" y="2261947"/>
                  <a:ext cx="1072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114">
              <p14:nvContentPartPr>
                <p14:cNvPr id="14" name="Freihand 13">
                  <a:extLst>
                    <a:ext uri="{FF2B5EF4-FFF2-40B4-BE49-F238E27FC236}">
                      <a16:creationId xmlns:a16="http://schemas.microsoft.com/office/drawing/2014/main" id="{918446AF-A01B-4538-AA67-B1EC6BCAC0D6}"/>
                    </a:ext>
                  </a:extLst>
                </p14:cNvPr>
                <p14:cNvContentPartPr/>
                <p14:nvPr/>
              </p14:nvContentPartPr>
              <p14:xfrm>
                <a:off x="2039867" y="2285707"/>
                <a:ext cx="360" cy="360"/>
              </p14:xfrm>
            </p:contentPart>
          </mc:Choice>
          <mc:Fallback>
            <p:pic>
              <p:nvPicPr>
                <p:cNvPr id="14" name="Freihand 13">
                  <a:extLst>
                    <a:ext uri="{FF2B5EF4-FFF2-40B4-BE49-F238E27FC236}">
                      <a16:creationId xmlns:a16="http://schemas.microsoft.com/office/drawing/2014/main" id="{918446AF-A01B-4538-AA67-B1EC6BCAC0D6}"/>
                    </a:ext>
                  </a:extLst>
                </p:cNvPr>
                <p:cNvPicPr/>
                <p:nvPr/>
              </p:nvPicPr>
              <p:blipFill>
                <a:blip r:embed="rId82"/>
                <a:stretch>
                  <a:fillRect/>
                </a:stretch>
              </p:blipFill>
              <p:spPr>
                <a:xfrm>
                  <a:off x="2035547" y="22813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15">
              <p14:nvContentPartPr>
                <p14:cNvPr id="15" name="Freihand 14">
                  <a:extLst>
                    <a:ext uri="{FF2B5EF4-FFF2-40B4-BE49-F238E27FC236}">
                      <a16:creationId xmlns:a16="http://schemas.microsoft.com/office/drawing/2014/main" id="{326D2411-9CD0-4601-B074-77691772ED2C}"/>
                    </a:ext>
                  </a:extLst>
                </p14:cNvPr>
                <p14:cNvContentPartPr/>
                <p14:nvPr/>
              </p14:nvContentPartPr>
              <p14:xfrm>
                <a:off x="2035187" y="2204347"/>
                <a:ext cx="105120" cy="113760"/>
              </p14:xfrm>
            </p:contentPart>
          </mc:Choice>
          <mc:Fallback>
            <p:pic>
              <p:nvPicPr>
                <p:cNvPr id="15" name="Freihand 14">
                  <a:extLst>
                    <a:ext uri="{FF2B5EF4-FFF2-40B4-BE49-F238E27FC236}">
                      <a16:creationId xmlns:a16="http://schemas.microsoft.com/office/drawing/2014/main" id="{326D2411-9CD0-4601-B074-77691772ED2C}"/>
                    </a:ext>
                  </a:extLst>
                </p:cNvPr>
                <p:cNvPicPr/>
                <p:nvPr/>
              </p:nvPicPr>
              <p:blipFill>
                <a:blip r:embed="rId116"/>
                <a:stretch>
                  <a:fillRect/>
                </a:stretch>
              </p:blipFill>
              <p:spPr>
                <a:xfrm>
                  <a:off x="2030867" y="2200027"/>
                  <a:ext cx="113760" cy="122400"/>
                </a:xfrm>
                <a:prstGeom prst="rect">
                  <a:avLst/>
                </a:prstGeom>
              </p:spPr>
            </p:pic>
          </mc:Fallback>
        </mc:AlternateContent>
        <mc:AlternateContent xmlns:mc="http://schemas.openxmlformats.org/markup-compatibility/2006">
          <mc:Choice xmlns:p14="http://schemas.microsoft.com/office/powerpoint/2010/main" Requires="p14">
            <p:contentPart p14:bwMode="auto" r:id="rId117">
              <p14:nvContentPartPr>
                <p14:cNvPr id="16" name="Freihand 15">
                  <a:extLst>
                    <a:ext uri="{FF2B5EF4-FFF2-40B4-BE49-F238E27FC236}">
                      <a16:creationId xmlns:a16="http://schemas.microsoft.com/office/drawing/2014/main" id="{75D171D3-061B-4CF2-94C0-D7D6E5F5D065}"/>
                    </a:ext>
                  </a:extLst>
                </p14:cNvPr>
                <p14:cNvContentPartPr/>
                <p14:nvPr/>
              </p14:nvContentPartPr>
              <p14:xfrm>
                <a:off x="2175587" y="2128387"/>
                <a:ext cx="69120" cy="83880"/>
              </p14:xfrm>
            </p:contentPart>
          </mc:Choice>
          <mc:Fallback>
            <p:pic>
              <p:nvPicPr>
                <p:cNvPr id="16" name="Freihand 15">
                  <a:extLst>
                    <a:ext uri="{FF2B5EF4-FFF2-40B4-BE49-F238E27FC236}">
                      <a16:creationId xmlns:a16="http://schemas.microsoft.com/office/drawing/2014/main" id="{75D171D3-061B-4CF2-94C0-D7D6E5F5D065}"/>
                    </a:ext>
                  </a:extLst>
                </p:cNvPr>
                <p:cNvPicPr/>
                <p:nvPr/>
              </p:nvPicPr>
              <p:blipFill>
                <a:blip r:embed="rId118"/>
                <a:stretch>
                  <a:fillRect/>
                </a:stretch>
              </p:blipFill>
              <p:spPr>
                <a:xfrm>
                  <a:off x="2171267" y="2124067"/>
                  <a:ext cx="77760" cy="92520"/>
                </a:xfrm>
                <a:prstGeom prst="rect">
                  <a:avLst/>
                </a:prstGeom>
              </p:spPr>
            </p:pic>
          </mc:Fallback>
        </mc:AlternateContent>
        <mc:AlternateContent xmlns:mc="http://schemas.openxmlformats.org/markup-compatibility/2006">
          <mc:Choice xmlns:p14="http://schemas.microsoft.com/office/powerpoint/2010/main" Requires="p14">
            <p:contentPart p14:bwMode="auto" r:id="rId119">
              <p14:nvContentPartPr>
                <p14:cNvPr id="17" name="Freihand 16">
                  <a:extLst>
                    <a:ext uri="{FF2B5EF4-FFF2-40B4-BE49-F238E27FC236}">
                      <a16:creationId xmlns:a16="http://schemas.microsoft.com/office/drawing/2014/main" id="{552DE32B-3E2E-4ACC-8F8C-FB0F68E831B1}"/>
                    </a:ext>
                  </a:extLst>
                </p14:cNvPr>
                <p14:cNvContentPartPr/>
                <p14:nvPr/>
              </p14:nvContentPartPr>
              <p14:xfrm>
                <a:off x="1016747" y="1917427"/>
                <a:ext cx="444240" cy="489960"/>
              </p14:xfrm>
            </p:contentPart>
          </mc:Choice>
          <mc:Fallback>
            <p:pic>
              <p:nvPicPr>
                <p:cNvPr id="17" name="Freihand 16">
                  <a:extLst>
                    <a:ext uri="{FF2B5EF4-FFF2-40B4-BE49-F238E27FC236}">
                      <a16:creationId xmlns:a16="http://schemas.microsoft.com/office/drawing/2014/main" id="{552DE32B-3E2E-4ACC-8F8C-FB0F68E831B1}"/>
                    </a:ext>
                  </a:extLst>
                </p:cNvPr>
                <p:cNvPicPr/>
                <p:nvPr/>
              </p:nvPicPr>
              <p:blipFill>
                <a:blip r:embed="rId120"/>
                <a:stretch>
                  <a:fillRect/>
                </a:stretch>
              </p:blipFill>
              <p:spPr>
                <a:xfrm>
                  <a:off x="1012427" y="1913107"/>
                  <a:ext cx="452880" cy="498600"/>
                </a:xfrm>
                <a:prstGeom prst="rect">
                  <a:avLst/>
                </a:prstGeom>
              </p:spPr>
            </p:pic>
          </mc:Fallback>
        </mc:AlternateContent>
        <mc:AlternateContent xmlns:mc="http://schemas.openxmlformats.org/markup-compatibility/2006">
          <mc:Choice xmlns:p14="http://schemas.microsoft.com/office/powerpoint/2010/main" Requires="p14">
            <p:contentPart p14:bwMode="auto" r:id="rId121">
              <p14:nvContentPartPr>
                <p14:cNvPr id="18" name="Freihand 17">
                  <a:extLst>
                    <a:ext uri="{FF2B5EF4-FFF2-40B4-BE49-F238E27FC236}">
                      <a16:creationId xmlns:a16="http://schemas.microsoft.com/office/drawing/2014/main" id="{5A5BEE3E-43E3-422F-925D-E663FBAEE897}"/>
                    </a:ext>
                  </a:extLst>
                </p14:cNvPr>
                <p14:cNvContentPartPr/>
                <p14:nvPr/>
              </p14:nvContentPartPr>
              <p14:xfrm>
                <a:off x="1396907" y="1509187"/>
                <a:ext cx="135360" cy="171000"/>
              </p14:xfrm>
            </p:contentPart>
          </mc:Choice>
          <mc:Fallback>
            <p:pic>
              <p:nvPicPr>
                <p:cNvPr id="18" name="Freihand 17">
                  <a:extLst>
                    <a:ext uri="{FF2B5EF4-FFF2-40B4-BE49-F238E27FC236}">
                      <a16:creationId xmlns:a16="http://schemas.microsoft.com/office/drawing/2014/main" id="{5A5BEE3E-43E3-422F-925D-E663FBAEE897}"/>
                    </a:ext>
                  </a:extLst>
                </p:cNvPr>
                <p:cNvPicPr/>
                <p:nvPr/>
              </p:nvPicPr>
              <p:blipFill>
                <a:blip r:embed="rId122"/>
                <a:stretch>
                  <a:fillRect/>
                </a:stretch>
              </p:blipFill>
              <p:spPr>
                <a:xfrm>
                  <a:off x="1392587" y="1504867"/>
                  <a:ext cx="14400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123">
              <p14:nvContentPartPr>
                <p14:cNvPr id="19" name="Freihand 18">
                  <a:extLst>
                    <a:ext uri="{FF2B5EF4-FFF2-40B4-BE49-F238E27FC236}">
                      <a16:creationId xmlns:a16="http://schemas.microsoft.com/office/drawing/2014/main" id="{B0BAB251-0060-41D7-9B4C-F4F08ECF0C5C}"/>
                    </a:ext>
                  </a:extLst>
                </p14:cNvPr>
                <p14:cNvContentPartPr/>
                <p14:nvPr/>
              </p14:nvContentPartPr>
              <p14:xfrm>
                <a:off x="1516787" y="1467427"/>
                <a:ext cx="97560" cy="101880"/>
              </p14:xfrm>
            </p:contentPart>
          </mc:Choice>
          <mc:Fallback>
            <p:pic>
              <p:nvPicPr>
                <p:cNvPr id="19" name="Freihand 18">
                  <a:extLst>
                    <a:ext uri="{FF2B5EF4-FFF2-40B4-BE49-F238E27FC236}">
                      <a16:creationId xmlns:a16="http://schemas.microsoft.com/office/drawing/2014/main" id="{B0BAB251-0060-41D7-9B4C-F4F08ECF0C5C}"/>
                    </a:ext>
                  </a:extLst>
                </p:cNvPr>
                <p:cNvPicPr/>
                <p:nvPr/>
              </p:nvPicPr>
              <p:blipFill>
                <a:blip r:embed="rId124"/>
                <a:stretch>
                  <a:fillRect/>
                </a:stretch>
              </p:blipFill>
              <p:spPr>
                <a:xfrm>
                  <a:off x="1512467" y="1463107"/>
                  <a:ext cx="106200" cy="110520"/>
                </a:xfrm>
                <a:prstGeom prst="rect">
                  <a:avLst/>
                </a:prstGeom>
              </p:spPr>
            </p:pic>
          </mc:Fallback>
        </mc:AlternateContent>
        <mc:AlternateContent xmlns:mc="http://schemas.openxmlformats.org/markup-compatibility/2006">
          <mc:Choice xmlns:p14="http://schemas.microsoft.com/office/powerpoint/2010/main" Requires="p14">
            <p:contentPart p14:bwMode="auto" r:id="rId125">
              <p14:nvContentPartPr>
                <p14:cNvPr id="20" name="Freihand 19">
                  <a:extLst>
                    <a:ext uri="{FF2B5EF4-FFF2-40B4-BE49-F238E27FC236}">
                      <a16:creationId xmlns:a16="http://schemas.microsoft.com/office/drawing/2014/main" id="{E467C176-4331-4912-BD9C-48CC4B70A356}"/>
                    </a:ext>
                  </a:extLst>
                </p14:cNvPr>
                <p14:cNvContentPartPr/>
                <p14:nvPr/>
              </p14:nvContentPartPr>
              <p14:xfrm>
                <a:off x="1599947" y="1321267"/>
                <a:ext cx="81720" cy="172800"/>
              </p14:xfrm>
            </p:contentPart>
          </mc:Choice>
          <mc:Fallback>
            <p:pic>
              <p:nvPicPr>
                <p:cNvPr id="20" name="Freihand 19">
                  <a:extLst>
                    <a:ext uri="{FF2B5EF4-FFF2-40B4-BE49-F238E27FC236}">
                      <a16:creationId xmlns:a16="http://schemas.microsoft.com/office/drawing/2014/main" id="{E467C176-4331-4912-BD9C-48CC4B70A356}"/>
                    </a:ext>
                  </a:extLst>
                </p:cNvPr>
                <p:cNvPicPr/>
                <p:nvPr/>
              </p:nvPicPr>
              <p:blipFill>
                <a:blip r:embed="rId126"/>
                <a:stretch>
                  <a:fillRect/>
                </a:stretch>
              </p:blipFill>
              <p:spPr>
                <a:xfrm>
                  <a:off x="1595627" y="1316947"/>
                  <a:ext cx="90360" cy="181440"/>
                </a:xfrm>
                <a:prstGeom prst="rect">
                  <a:avLst/>
                </a:prstGeom>
              </p:spPr>
            </p:pic>
          </mc:Fallback>
        </mc:AlternateContent>
        <mc:AlternateContent xmlns:mc="http://schemas.openxmlformats.org/markup-compatibility/2006">
          <mc:Choice xmlns:p14="http://schemas.microsoft.com/office/powerpoint/2010/main" Requires="p14">
            <p:contentPart p14:bwMode="auto" r:id="rId127">
              <p14:nvContentPartPr>
                <p14:cNvPr id="21" name="Freihand 20">
                  <a:extLst>
                    <a:ext uri="{FF2B5EF4-FFF2-40B4-BE49-F238E27FC236}">
                      <a16:creationId xmlns:a16="http://schemas.microsoft.com/office/drawing/2014/main" id="{3A2D0514-FFD2-4ED6-BE71-8BF377F85C31}"/>
                    </a:ext>
                  </a:extLst>
                </p14:cNvPr>
                <p14:cNvContentPartPr/>
                <p14:nvPr/>
              </p14:nvContentPartPr>
              <p14:xfrm>
                <a:off x="1678427" y="1219027"/>
                <a:ext cx="213840" cy="207000"/>
              </p14:xfrm>
            </p:contentPart>
          </mc:Choice>
          <mc:Fallback>
            <p:pic>
              <p:nvPicPr>
                <p:cNvPr id="21" name="Freihand 20">
                  <a:extLst>
                    <a:ext uri="{FF2B5EF4-FFF2-40B4-BE49-F238E27FC236}">
                      <a16:creationId xmlns:a16="http://schemas.microsoft.com/office/drawing/2014/main" id="{3A2D0514-FFD2-4ED6-BE71-8BF377F85C31}"/>
                    </a:ext>
                  </a:extLst>
                </p:cNvPr>
                <p:cNvPicPr/>
                <p:nvPr/>
              </p:nvPicPr>
              <p:blipFill>
                <a:blip r:embed="rId128"/>
                <a:stretch>
                  <a:fillRect/>
                </a:stretch>
              </p:blipFill>
              <p:spPr>
                <a:xfrm>
                  <a:off x="1674107" y="1214707"/>
                  <a:ext cx="222480" cy="215640"/>
                </a:xfrm>
                <a:prstGeom prst="rect">
                  <a:avLst/>
                </a:prstGeom>
              </p:spPr>
            </p:pic>
          </mc:Fallback>
        </mc:AlternateContent>
        <mc:AlternateContent xmlns:mc="http://schemas.openxmlformats.org/markup-compatibility/2006">
          <mc:Choice xmlns:p14="http://schemas.microsoft.com/office/powerpoint/2010/main" Requires="p14">
            <p:contentPart p14:bwMode="auto" r:id="rId129">
              <p14:nvContentPartPr>
                <p14:cNvPr id="22" name="Freihand 21">
                  <a:extLst>
                    <a:ext uri="{FF2B5EF4-FFF2-40B4-BE49-F238E27FC236}">
                      <a16:creationId xmlns:a16="http://schemas.microsoft.com/office/drawing/2014/main" id="{D977EC86-D68B-4CEA-A4D2-70AE134BCA30}"/>
                    </a:ext>
                  </a:extLst>
                </p14:cNvPr>
                <p14:cNvContentPartPr/>
                <p14:nvPr/>
              </p14:nvContentPartPr>
              <p14:xfrm>
                <a:off x="1886147" y="1005547"/>
                <a:ext cx="213120" cy="239040"/>
              </p14:xfrm>
            </p:contentPart>
          </mc:Choice>
          <mc:Fallback>
            <p:pic>
              <p:nvPicPr>
                <p:cNvPr id="22" name="Freihand 21">
                  <a:extLst>
                    <a:ext uri="{FF2B5EF4-FFF2-40B4-BE49-F238E27FC236}">
                      <a16:creationId xmlns:a16="http://schemas.microsoft.com/office/drawing/2014/main" id="{D977EC86-D68B-4CEA-A4D2-70AE134BCA30}"/>
                    </a:ext>
                  </a:extLst>
                </p:cNvPr>
                <p:cNvPicPr/>
                <p:nvPr/>
              </p:nvPicPr>
              <p:blipFill>
                <a:blip r:embed="rId130"/>
                <a:stretch>
                  <a:fillRect/>
                </a:stretch>
              </p:blipFill>
              <p:spPr>
                <a:xfrm>
                  <a:off x="1881827" y="1001227"/>
                  <a:ext cx="221760" cy="247680"/>
                </a:xfrm>
                <a:prstGeom prst="rect">
                  <a:avLst/>
                </a:prstGeom>
              </p:spPr>
            </p:pic>
          </mc:Fallback>
        </mc:AlternateContent>
        <mc:AlternateContent xmlns:mc="http://schemas.openxmlformats.org/markup-compatibility/2006">
          <mc:Choice xmlns:p14="http://schemas.microsoft.com/office/powerpoint/2010/main" Requires="p14">
            <p:contentPart p14:bwMode="auto" r:id="rId131">
              <p14:nvContentPartPr>
                <p14:cNvPr id="23" name="Freihand 22">
                  <a:extLst>
                    <a:ext uri="{FF2B5EF4-FFF2-40B4-BE49-F238E27FC236}">
                      <a16:creationId xmlns:a16="http://schemas.microsoft.com/office/drawing/2014/main" id="{1464E2BD-1A8F-4BD9-B88F-E4B471ADC334}"/>
                    </a:ext>
                  </a:extLst>
                </p14:cNvPr>
                <p14:cNvContentPartPr/>
                <p14:nvPr/>
              </p14:nvContentPartPr>
              <p14:xfrm>
                <a:off x="1702547" y="1509187"/>
                <a:ext cx="106200" cy="157320"/>
              </p14:xfrm>
            </p:contentPart>
          </mc:Choice>
          <mc:Fallback>
            <p:pic>
              <p:nvPicPr>
                <p:cNvPr id="23" name="Freihand 22">
                  <a:extLst>
                    <a:ext uri="{FF2B5EF4-FFF2-40B4-BE49-F238E27FC236}">
                      <a16:creationId xmlns:a16="http://schemas.microsoft.com/office/drawing/2014/main" id="{1464E2BD-1A8F-4BD9-B88F-E4B471ADC334}"/>
                    </a:ext>
                  </a:extLst>
                </p:cNvPr>
                <p:cNvPicPr/>
                <p:nvPr/>
              </p:nvPicPr>
              <p:blipFill>
                <a:blip r:embed="rId132"/>
                <a:stretch>
                  <a:fillRect/>
                </a:stretch>
              </p:blipFill>
              <p:spPr>
                <a:xfrm>
                  <a:off x="1698227" y="1504867"/>
                  <a:ext cx="114840" cy="165960"/>
                </a:xfrm>
                <a:prstGeom prst="rect">
                  <a:avLst/>
                </a:prstGeom>
              </p:spPr>
            </p:pic>
          </mc:Fallback>
        </mc:AlternateContent>
        <mc:AlternateContent xmlns:mc="http://schemas.openxmlformats.org/markup-compatibility/2006">
          <mc:Choice xmlns:p14="http://schemas.microsoft.com/office/powerpoint/2010/main" Requires="p14">
            <p:contentPart p14:bwMode="auto" r:id="rId133">
              <p14:nvContentPartPr>
                <p14:cNvPr id="24" name="Freihand 23">
                  <a:extLst>
                    <a:ext uri="{FF2B5EF4-FFF2-40B4-BE49-F238E27FC236}">
                      <a16:creationId xmlns:a16="http://schemas.microsoft.com/office/drawing/2014/main" id="{118318DF-0459-4ADD-A9A8-BAF8AA07B134}"/>
                    </a:ext>
                  </a:extLst>
                </p14:cNvPr>
                <p14:cNvContentPartPr/>
                <p14:nvPr/>
              </p14:nvContentPartPr>
              <p14:xfrm>
                <a:off x="1851587" y="1284547"/>
                <a:ext cx="253440" cy="296280"/>
              </p14:xfrm>
            </p:contentPart>
          </mc:Choice>
          <mc:Fallback>
            <p:pic>
              <p:nvPicPr>
                <p:cNvPr id="24" name="Freihand 23">
                  <a:extLst>
                    <a:ext uri="{FF2B5EF4-FFF2-40B4-BE49-F238E27FC236}">
                      <a16:creationId xmlns:a16="http://schemas.microsoft.com/office/drawing/2014/main" id="{118318DF-0459-4ADD-A9A8-BAF8AA07B134}"/>
                    </a:ext>
                  </a:extLst>
                </p:cNvPr>
                <p:cNvPicPr/>
                <p:nvPr/>
              </p:nvPicPr>
              <p:blipFill>
                <a:blip r:embed="rId134"/>
                <a:stretch>
                  <a:fillRect/>
                </a:stretch>
              </p:blipFill>
              <p:spPr>
                <a:xfrm>
                  <a:off x="1847267" y="1280227"/>
                  <a:ext cx="262080" cy="304920"/>
                </a:xfrm>
                <a:prstGeom prst="rect">
                  <a:avLst/>
                </a:prstGeom>
              </p:spPr>
            </p:pic>
          </mc:Fallback>
        </mc:AlternateContent>
        <mc:AlternateContent xmlns:mc="http://schemas.openxmlformats.org/markup-compatibility/2006">
          <mc:Choice xmlns:p14="http://schemas.microsoft.com/office/powerpoint/2010/main" Requires="p14">
            <p:contentPart p14:bwMode="auto" r:id="rId135">
              <p14:nvContentPartPr>
                <p14:cNvPr id="25" name="Freihand 24">
                  <a:extLst>
                    <a:ext uri="{FF2B5EF4-FFF2-40B4-BE49-F238E27FC236}">
                      <a16:creationId xmlns:a16="http://schemas.microsoft.com/office/drawing/2014/main" id="{12C323E6-32B1-46A8-BD72-F2DD77B88E38}"/>
                    </a:ext>
                  </a:extLst>
                </p14:cNvPr>
                <p14:cNvContentPartPr/>
                <p14:nvPr/>
              </p14:nvContentPartPr>
              <p14:xfrm>
                <a:off x="2018627" y="1232347"/>
                <a:ext cx="15120" cy="2160"/>
              </p14:xfrm>
            </p:contentPart>
          </mc:Choice>
          <mc:Fallback>
            <p:pic>
              <p:nvPicPr>
                <p:cNvPr id="25" name="Freihand 24">
                  <a:extLst>
                    <a:ext uri="{FF2B5EF4-FFF2-40B4-BE49-F238E27FC236}">
                      <a16:creationId xmlns:a16="http://schemas.microsoft.com/office/drawing/2014/main" id="{12C323E6-32B1-46A8-BD72-F2DD77B88E38}"/>
                    </a:ext>
                  </a:extLst>
                </p:cNvPr>
                <p:cNvPicPr/>
                <p:nvPr/>
              </p:nvPicPr>
              <p:blipFill>
                <a:blip r:embed="rId136"/>
                <a:stretch>
                  <a:fillRect/>
                </a:stretch>
              </p:blipFill>
              <p:spPr>
                <a:xfrm>
                  <a:off x="2014307" y="1228027"/>
                  <a:ext cx="23760" cy="10800"/>
                </a:xfrm>
                <a:prstGeom prst="rect">
                  <a:avLst/>
                </a:prstGeom>
              </p:spPr>
            </p:pic>
          </mc:Fallback>
        </mc:AlternateContent>
        <mc:AlternateContent xmlns:mc="http://schemas.openxmlformats.org/markup-compatibility/2006">
          <mc:Choice xmlns:p14="http://schemas.microsoft.com/office/powerpoint/2010/main" Requires="p14">
            <p:contentPart p14:bwMode="auto" r:id="rId137">
              <p14:nvContentPartPr>
                <p14:cNvPr id="26" name="Freihand 25">
                  <a:extLst>
                    <a:ext uri="{FF2B5EF4-FFF2-40B4-BE49-F238E27FC236}">
                      <a16:creationId xmlns:a16="http://schemas.microsoft.com/office/drawing/2014/main" id="{B562B81E-19A6-493C-9F20-E6DDC83384D6}"/>
                    </a:ext>
                  </a:extLst>
                </p14:cNvPr>
                <p14:cNvContentPartPr/>
                <p14:nvPr/>
              </p14:nvContentPartPr>
              <p14:xfrm>
                <a:off x="2121587" y="1260787"/>
                <a:ext cx="47880" cy="78480"/>
              </p14:xfrm>
            </p:contentPart>
          </mc:Choice>
          <mc:Fallback>
            <p:pic>
              <p:nvPicPr>
                <p:cNvPr id="26" name="Freihand 25">
                  <a:extLst>
                    <a:ext uri="{FF2B5EF4-FFF2-40B4-BE49-F238E27FC236}">
                      <a16:creationId xmlns:a16="http://schemas.microsoft.com/office/drawing/2014/main" id="{B562B81E-19A6-493C-9F20-E6DDC83384D6}"/>
                    </a:ext>
                  </a:extLst>
                </p:cNvPr>
                <p:cNvPicPr/>
                <p:nvPr/>
              </p:nvPicPr>
              <p:blipFill>
                <a:blip r:embed="rId138"/>
                <a:stretch>
                  <a:fillRect/>
                </a:stretch>
              </p:blipFill>
              <p:spPr>
                <a:xfrm>
                  <a:off x="2117267" y="1256467"/>
                  <a:ext cx="5652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139">
              <p14:nvContentPartPr>
                <p14:cNvPr id="27" name="Freihand 26">
                  <a:extLst>
                    <a:ext uri="{FF2B5EF4-FFF2-40B4-BE49-F238E27FC236}">
                      <a16:creationId xmlns:a16="http://schemas.microsoft.com/office/drawing/2014/main" id="{4937134A-7FA3-4689-B325-3C28808F4355}"/>
                    </a:ext>
                  </a:extLst>
                </p14:cNvPr>
                <p14:cNvContentPartPr/>
                <p14:nvPr/>
              </p14:nvContentPartPr>
              <p14:xfrm>
                <a:off x="2179907" y="1120747"/>
                <a:ext cx="204840" cy="259200"/>
              </p14:xfrm>
            </p:contentPart>
          </mc:Choice>
          <mc:Fallback>
            <p:pic>
              <p:nvPicPr>
                <p:cNvPr id="27" name="Freihand 26">
                  <a:extLst>
                    <a:ext uri="{FF2B5EF4-FFF2-40B4-BE49-F238E27FC236}">
                      <a16:creationId xmlns:a16="http://schemas.microsoft.com/office/drawing/2014/main" id="{4937134A-7FA3-4689-B325-3C28808F4355}"/>
                    </a:ext>
                  </a:extLst>
                </p:cNvPr>
                <p:cNvPicPr/>
                <p:nvPr/>
              </p:nvPicPr>
              <p:blipFill>
                <a:blip r:embed="rId140"/>
                <a:stretch>
                  <a:fillRect/>
                </a:stretch>
              </p:blipFill>
              <p:spPr>
                <a:xfrm>
                  <a:off x="2175587" y="1116427"/>
                  <a:ext cx="213480" cy="267840"/>
                </a:xfrm>
                <a:prstGeom prst="rect">
                  <a:avLst/>
                </a:prstGeom>
              </p:spPr>
            </p:pic>
          </mc:Fallback>
        </mc:AlternateContent>
        <mc:AlternateContent xmlns:mc="http://schemas.openxmlformats.org/markup-compatibility/2006">
          <mc:Choice xmlns:p14="http://schemas.microsoft.com/office/powerpoint/2010/main" Requires="p14">
            <p:contentPart p14:bwMode="auto" r:id="rId141">
              <p14:nvContentPartPr>
                <p14:cNvPr id="30" name="Freihand 29">
                  <a:extLst>
                    <a:ext uri="{FF2B5EF4-FFF2-40B4-BE49-F238E27FC236}">
                      <a16:creationId xmlns:a16="http://schemas.microsoft.com/office/drawing/2014/main" id="{07E369D7-31F5-4FFC-BCD9-33EA4C84BD57}"/>
                    </a:ext>
                  </a:extLst>
                </p14:cNvPr>
                <p14:cNvContentPartPr/>
                <p14:nvPr/>
              </p14:nvContentPartPr>
              <p14:xfrm>
                <a:off x="2590667" y="1075387"/>
                <a:ext cx="826560" cy="557280"/>
              </p14:xfrm>
            </p:contentPart>
          </mc:Choice>
          <mc:Fallback>
            <p:pic>
              <p:nvPicPr>
                <p:cNvPr id="30" name="Freihand 29">
                  <a:extLst>
                    <a:ext uri="{FF2B5EF4-FFF2-40B4-BE49-F238E27FC236}">
                      <a16:creationId xmlns:a16="http://schemas.microsoft.com/office/drawing/2014/main" id="{07E369D7-31F5-4FFC-BCD9-33EA4C84BD57}"/>
                    </a:ext>
                  </a:extLst>
                </p:cNvPr>
                <p:cNvPicPr/>
                <p:nvPr/>
              </p:nvPicPr>
              <p:blipFill>
                <a:blip r:embed="rId142"/>
                <a:stretch>
                  <a:fillRect/>
                </a:stretch>
              </p:blipFill>
              <p:spPr>
                <a:xfrm>
                  <a:off x="2586347" y="1071067"/>
                  <a:ext cx="835200" cy="565920"/>
                </a:xfrm>
                <a:prstGeom prst="rect">
                  <a:avLst/>
                </a:prstGeom>
              </p:spPr>
            </p:pic>
          </mc:Fallback>
        </mc:AlternateContent>
        <mc:AlternateContent xmlns:mc="http://schemas.openxmlformats.org/markup-compatibility/2006">
          <mc:Choice xmlns:p14="http://schemas.microsoft.com/office/powerpoint/2010/main" Requires="p14">
            <p:contentPart p14:bwMode="auto" r:id="rId143">
              <p14:nvContentPartPr>
                <p14:cNvPr id="31" name="Freihand 30">
                  <a:extLst>
                    <a:ext uri="{FF2B5EF4-FFF2-40B4-BE49-F238E27FC236}">
                      <a16:creationId xmlns:a16="http://schemas.microsoft.com/office/drawing/2014/main" id="{C259FF6F-6B21-4925-B3B2-0E85A2F1F8F7}"/>
                    </a:ext>
                  </a:extLst>
                </p14:cNvPr>
                <p14:cNvContentPartPr/>
                <p14:nvPr/>
              </p14:nvContentPartPr>
              <p14:xfrm>
                <a:off x="2130947" y="1663267"/>
                <a:ext cx="694440" cy="2085840"/>
              </p14:xfrm>
            </p:contentPart>
          </mc:Choice>
          <mc:Fallback>
            <p:pic>
              <p:nvPicPr>
                <p:cNvPr id="31" name="Freihand 30">
                  <a:extLst>
                    <a:ext uri="{FF2B5EF4-FFF2-40B4-BE49-F238E27FC236}">
                      <a16:creationId xmlns:a16="http://schemas.microsoft.com/office/drawing/2014/main" id="{C259FF6F-6B21-4925-B3B2-0E85A2F1F8F7}"/>
                    </a:ext>
                  </a:extLst>
                </p:cNvPr>
                <p:cNvPicPr/>
                <p:nvPr/>
              </p:nvPicPr>
              <p:blipFill>
                <a:blip r:embed="rId144"/>
                <a:stretch>
                  <a:fillRect/>
                </a:stretch>
              </p:blipFill>
              <p:spPr>
                <a:xfrm>
                  <a:off x="2126627" y="1658947"/>
                  <a:ext cx="703080" cy="2094480"/>
                </a:xfrm>
                <a:prstGeom prst="rect">
                  <a:avLst/>
                </a:prstGeom>
              </p:spPr>
            </p:pic>
          </mc:Fallback>
        </mc:AlternateContent>
        <mc:AlternateContent xmlns:mc="http://schemas.openxmlformats.org/markup-compatibility/2006">
          <mc:Choice xmlns:p14="http://schemas.microsoft.com/office/powerpoint/2010/main" Requires="p14">
            <p:contentPart p14:bwMode="auto" r:id="rId145">
              <p14:nvContentPartPr>
                <p14:cNvPr id="33" name="Freihand 32">
                  <a:extLst>
                    <a:ext uri="{FF2B5EF4-FFF2-40B4-BE49-F238E27FC236}">
                      <a16:creationId xmlns:a16="http://schemas.microsoft.com/office/drawing/2014/main" id="{5A6A0B33-B5D3-4CB2-A458-73FE97A4E413}"/>
                    </a:ext>
                  </a:extLst>
                </p14:cNvPr>
                <p14:cNvContentPartPr/>
                <p14:nvPr/>
              </p14:nvContentPartPr>
              <p14:xfrm>
                <a:off x="1503467" y="3961867"/>
                <a:ext cx="32760" cy="137880"/>
              </p14:xfrm>
            </p:contentPart>
          </mc:Choice>
          <mc:Fallback>
            <p:pic>
              <p:nvPicPr>
                <p:cNvPr id="33" name="Freihand 32">
                  <a:extLst>
                    <a:ext uri="{FF2B5EF4-FFF2-40B4-BE49-F238E27FC236}">
                      <a16:creationId xmlns:a16="http://schemas.microsoft.com/office/drawing/2014/main" id="{5A6A0B33-B5D3-4CB2-A458-73FE97A4E413}"/>
                    </a:ext>
                  </a:extLst>
                </p:cNvPr>
                <p:cNvPicPr/>
                <p:nvPr/>
              </p:nvPicPr>
              <p:blipFill>
                <a:blip r:embed="rId146"/>
                <a:stretch>
                  <a:fillRect/>
                </a:stretch>
              </p:blipFill>
              <p:spPr>
                <a:xfrm>
                  <a:off x="1499147" y="3957547"/>
                  <a:ext cx="41400" cy="146520"/>
                </a:xfrm>
                <a:prstGeom prst="rect">
                  <a:avLst/>
                </a:prstGeom>
              </p:spPr>
            </p:pic>
          </mc:Fallback>
        </mc:AlternateContent>
        <mc:AlternateContent xmlns:mc="http://schemas.openxmlformats.org/markup-compatibility/2006">
          <mc:Choice xmlns:p14="http://schemas.microsoft.com/office/powerpoint/2010/main" Requires="p14">
            <p:contentPart p14:bwMode="auto" r:id="rId147">
              <p14:nvContentPartPr>
                <p14:cNvPr id="34" name="Freihand 33">
                  <a:extLst>
                    <a:ext uri="{FF2B5EF4-FFF2-40B4-BE49-F238E27FC236}">
                      <a16:creationId xmlns:a16="http://schemas.microsoft.com/office/drawing/2014/main" id="{82FF8091-3832-40AD-8C50-0DE767932FEC}"/>
                    </a:ext>
                  </a:extLst>
                </p14:cNvPr>
                <p14:cNvContentPartPr/>
                <p14:nvPr/>
              </p14:nvContentPartPr>
              <p14:xfrm>
                <a:off x="1589147" y="4001827"/>
                <a:ext cx="109800" cy="52200"/>
              </p14:xfrm>
            </p:contentPart>
          </mc:Choice>
          <mc:Fallback>
            <p:pic>
              <p:nvPicPr>
                <p:cNvPr id="34" name="Freihand 33">
                  <a:extLst>
                    <a:ext uri="{FF2B5EF4-FFF2-40B4-BE49-F238E27FC236}">
                      <a16:creationId xmlns:a16="http://schemas.microsoft.com/office/drawing/2014/main" id="{82FF8091-3832-40AD-8C50-0DE767932FEC}"/>
                    </a:ext>
                  </a:extLst>
                </p:cNvPr>
                <p:cNvPicPr/>
                <p:nvPr/>
              </p:nvPicPr>
              <p:blipFill>
                <a:blip r:embed="rId148"/>
                <a:stretch>
                  <a:fillRect/>
                </a:stretch>
              </p:blipFill>
              <p:spPr>
                <a:xfrm>
                  <a:off x="1584827" y="3997507"/>
                  <a:ext cx="11844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149">
              <p14:nvContentPartPr>
                <p14:cNvPr id="35" name="Freihand 34">
                  <a:extLst>
                    <a:ext uri="{FF2B5EF4-FFF2-40B4-BE49-F238E27FC236}">
                      <a16:creationId xmlns:a16="http://schemas.microsoft.com/office/drawing/2014/main" id="{4476EE60-EAFE-45C8-AD1D-A7E848319FB5}"/>
                    </a:ext>
                  </a:extLst>
                </p14:cNvPr>
                <p14:cNvContentPartPr/>
                <p14:nvPr/>
              </p14:nvContentPartPr>
              <p14:xfrm>
                <a:off x="1635227" y="3875107"/>
                <a:ext cx="360" cy="360"/>
              </p14:xfrm>
            </p:contentPart>
          </mc:Choice>
          <mc:Fallback>
            <p:pic>
              <p:nvPicPr>
                <p:cNvPr id="35" name="Freihand 34">
                  <a:extLst>
                    <a:ext uri="{FF2B5EF4-FFF2-40B4-BE49-F238E27FC236}">
                      <a16:creationId xmlns:a16="http://schemas.microsoft.com/office/drawing/2014/main" id="{4476EE60-EAFE-45C8-AD1D-A7E848319FB5}"/>
                    </a:ext>
                  </a:extLst>
                </p:cNvPr>
                <p:cNvPicPr/>
                <p:nvPr/>
              </p:nvPicPr>
              <p:blipFill>
                <a:blip r:embed="rId82"/>
                <a:stretch>
                  <a:fillRect/>
                </a:stretch>
              </p:blipFill>
              <p:spPr>
                <a:xfrm>
                  <a:off x="1630907" y="387078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50">
              <p14:nvContentPartPr>
                <p14:cNvPr id="36" name="Freihand 35">
                  <a:extLst>
                    <a:ext uri="{FF2B5EF4-FFF2-40B4-BE49-F238E27FC236}">
                      <a16:creationId xmlns:a16="http://schemas.microsoft.com/office/drawing/2014/main" id="{F3660974-5204-4635-B99E-077EFD403F73}"/>
                    </a:ext>
                  </a:extLst>
                </p14:cNvPr>
                <p14:cNvContentPartPr/>
                <p14:nvPr/>
              </p14:nvContentPartPr>
              <p14:xfrm>
                <a:off x="1873187" y="3869347"/>
                <a:ext cx="273960" cy="247320"/>
              </p14:xfrm>
            </p:contentPart>
          </mc:Choice>
          <mc:Fallback>
            <p:pic>
              <p:nvPicPr>
                <p:cNvPr id="36" name="Freihand 35">
                  <a:extLst>
                    <a:ext uri="{FF2B5EF4-FFF2-40B4-BE49-F238E27FC236}">
                      <a16:creationId xmlns:a16="http://schemas.microsoft.com/office/drawing/2014/main" id="{F3660974-5204-4635-B99E-077EFD403F73}"/>
                    </a:ext>
                  </a:extLst>
                </p:cNvPr>
                <p:cNvPicPr/>
                <p:nvPr/>
              </p:nvPicPr>
              <p:blipFill>
                <a:blip r:embed="rId151"/>
                <a:stretch>
                  <a:fillRect/>
                </a:stretch>
              </p:blipFill>
              <p:spPr>
                <a:xfrm>
                  <a:off x="1868867" y="3865027"/>
                  <a:ext cx="282600" cy="255960"/>
                </a:xfrm>
                <a:prstGeom prst="rect">
                  <a:avLst/>
                </a:prstGeom>
              </p:spPr>
            </p:pic>
          </mc:Fallback>
        </mc:AlternateContent>
        <mc:AlternateContent xmlns:mc="http://schemas.openxmlformats.org/markup-compatibility/2006">
          <mc:Choice xmlns:p14="http://schemas.microsoft.com/office/powerpoint/2010/main" Requires="p14">
            <p:contentPart p14:bwMode="auto" r:id="rId152">
              <p14:nvContentPartPr>
                <p14:cNvPr id="37" name="Freihand 36">
                  <a:extLst>
                    <a:ext uri="{FF2B5EF4-FFF2-40B4-BE49-F238E27FC236}">
                      <a16:creationId xmlns:a16="http://schemas.microsoft.com/office/drawing/2014/main" id="{8E70744A-9250-4639-A4DB-AFEB4D130FBE}"/>
                    </a:ext>
                  </a:extLst>
                </p14:cNvPr>
                <p14:cNvContentPartPr/>
                <p14:nvPr/>
              </p14:nvContentPartPr>
              <p14:xfrm>
                <a:off x="2192507" y="3831547"/>
                <a:ext cx="86400" cy="74160"/>
              </p14:xfrm>
            </p:contentPart>
          </mc:Choice>
          <mc:Fallback>
            <p:pic>
              <p:nvPicPr>
                <p:cNvPr id="37" name="Freihand 36">
                  <a:extLst>
                    <a:ext uri="{FF2B5EF4-FFF2-40B4-BE49-F238E27FC236}">
                      <a16:creationId xmlns:a16="http://schemas.microsoft.com/office/drawing/2014/main" id="{8E70744A-9250-4639-A4DB-AFEB4D130FBE}"/>
                    </a:ext>
                  </a:extLst>
                </p:cNvPr>
                <p:cNvPicPr/>
                <p:nvPr/>
              </p:nvPicPr>
              <p:blipFill>
                <a:blip r:embed="rId153"/>
                <a:stretch>
                  <a:fillRect/>
                </a:stretch>
              </p:blipFill>
              <p:spPr>
                <a:xfrm>
                  <a:off x="2188187" y="3827227"/>
                  <a:ext cx="95040" cy="82800"/>
                </a:xfrm>
                <a:prstGeom prst="rect">
                  <a:avLst/>
                </a:prstGeom>
              </p:spPr>
            </p:pic>
          </mc:Fallback>
        </mc:AlternateContent>
        <mc:AlternateContent xmlns:mc="http://schemas.openxmlformats.org/markup-compatibility/2006">
          <mc:Choice xmlns:p14="http://schemas.microsoft.com/office/powerpoint/2010/main" Requires="p14">
            <p:contentPart p14:bwMode="auto" r:id="rId154">
              <p14:nvContentPartPr>
                <p14:cNvPr id="38" name="Freihand 37">
                  <a:extLst>
                    <a:ext uri="{FF2B5EF4-FFF2-40B4-BE49-F238E27FC236}">
                      <a16:creationId xmlns:a16="http://schemas.microsoft.com/office/drawing/2014/main" id="{74E4FD18-187A-4C77-9625-32D58E63ADF4}"/>
                    </a:ext>
                  </a:extLst>
                </p14:cNvPr>
                <p14:cNvContentPartPr/>
                <p14:nvPr/>
              </p14:nvContentPartPr>
              <p14:xfrm>
                <a:off x="2313107" y="3678907"/>
                <a:ext cx="169200" cy="187560"/>
              </p14:xfrm>
            </p:contentPart>
          </mc:Choice>
          <mc:Fallback>
            <p:pic>
              <p:nvPicPr>
                <p:cNvPr id="38" name="Freihand 37">
                  <a:extLst>
                    <a:ext uri="{FF2B5EF4-FFF2-40B4-BE49-F238E27FC236}">
                      <a16:creationId xmlns:a16="http://schemas.microsoft.com/office/drawing/2014/main" id="{74E4FD18-187A-4C77-9625-32D58E63ADF4}"/>
                    </a:ext>
                  </a:extLst>
                </p:cNvPr>
                <p:cNvPicPr/>
                <p:nvPr/>
              </p:nvPicPr>
              <p:blipFill>
                <a:blip r:embed="rId155"/>
                <a:stretch>
                  <a:fillRect/>
                </a:stretch>
              </p:blipFill>
              <p:spPr>
                <a:xfrm>
                  <a:off x="2308787" y="3674587"/>
                  <a:ext cx="1778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156">
              <p14:nvContentPartPr>
                <p14:cNvPr id="40" name="Freihand 39">
                  <a:extLst>
                    <a:ext uri="{FF2B5EF4-FFF2-40B4-BE49-F238E27FC236}">
                      <a16:creationId xmlns:a16="http://schemas.microsoft.com/office/drawing/2014/main" id="{28E46405-9BD3-4150-80CA-99EB8503D0E8}"/>
                    </a:ext>
                  </a:extLst>
                </p14:cNvPr>
                <p14:cNvContentPartPr/>
                <p14:nvPr/>
              </p14:nvContentPartPr>
              <p14:xfrm>
                <a:off x="2594987" y="3540667"/>
                <a:ext cx="176040" cy="225360"/>
              </p14:xfrm>
            </p:contentPart>
          </mc:Choice>
          <mc:Fallback>
            <p:pic>
              <p:nvPicPr>
                <p:cNvPr id="40" name="Freihand 39">
                  <a:extLst>
                    <a:ext uri="{FF2B5EF4-FFF2-40B4-BE49-F238E27FC236}">
                      <a16:creationId xmlns:a16="http://schemas.microsoft.com/office/drawing/2014/main" id="{28E46405-9BD3-4150-80CA-99EB8503D0E8}"/>
                    </a:ext>
                  </a:extLst>
                </p:cNvPr>
                <p:cNvPicPr/>
                <p:nvPr/>
              </p:nvPicPr>
              <p:blipFill>
                <a:blip r:embed="rId157"/>
                <a:stretch>
                  <a:fillRect/>
                </a:stretch>
              </p:blipFill>
              <p:spPr>
                <a:xfrm>
                  <a:off x="2590667" y="3536347"/>
                  <a:ext cx="184680"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158">
              <p14:nvContentPartPr>
                <p14:cNvPr id="41" name="Freihand 40">
                  <a:extLst>
                    <a:ext uri="{FF2B5EF4-FFF2-40B4-BE49-F238E27FC236}">
                      <a16:creationId xmlns:a16="http://schemas.microsoft.com/office/drawing/2014/main" id="{63D38CE0-5563-4FF5-A817-C8F60F61223F}"/>
                    </a:ext>
                  </a:extLst>
                </p14:cNvPr>
                <p14:cNvContentPartPr/>
                <p14:nvPr/>
              </p14:nvContentPartPr>
              <p14:xfrm>
                <a:off x="2789387" y="3568387"/>
                <a:ext cx="92880" cy="100440"/>
              </p14:xfrm>
            </p:contentPart>
          </mc:Choice>
          <mc:Fallback>
            <p:pic>
              <p:nvPicPr>
                <p:cNvPr id="41" name="Freihand 40">
                  <a:extLst>
                    <a:ext uri="{FF2B5EF4-FFF2-40B4-BE49-F238E27FC236}">
                      <a16:creationId xmlns:a16="http://schemas.microsoft.com/office/drawing/2014/main" id="{63D38CE0-5563-4FF5-A817-C8F60F61223F}"/>
                    </a:ext>
                  </a:extLst>
                </p:cNvPr>
                <p:cNvPicPr/>
                <p:nvPr/>
              </p:nvPicPr>
              <p:blipFill>
                <a:blip r:embed="rId159"/>
                <a:stretch>
                  <a:fillRect/>
                </a:stretch>
              </p:blipFill>
              <p:spPr>
                <a:xfrm>
                  <a:off x="2785067" y="3564067"/>
                  <a:ext cx="10152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160">
              <p14:nvContentPartPr>
                <p14:cNvPr id="42" name="Freihand 41">
                  <a:extLst>
                    <a:ext uri="{FF2B5EF4-FFF2-40B4-BE49-F238E27FC236}">
                      <a16:creationId xmlns:a16="http://schemas.microsoft.com/office/drawing/2014/main" id="{14467A82-CF0A-4C98-B68F-36C99579C9D0}"/>
                    </a:ext>
                  </a:extLst>
                </p14:cNvPr>
                <p14:cNvContentPartPr/>
                <p14:nvPr/>
              </p14:nvContentPartPr>
              <p14:xfrm>
                <a:off x="1496267" y="4328347"/>
                <a:ext cx="183600" cy="117720"/>
              </p14:xfrm>
            </p:contentPart>
          </mc:Choice>
          <mc:Fallback>
            <p:pic>
              <p:nvPicPr>
                <p:cNvPr id="42" name="Freihand 41">
                  <a:extLst>
                    <a:ext uri="{FF2B5EF4-FFF2-40B4-BE49-F238E27FC236}">
                      <a16:creationId xmlns:a16="http://schemas.microsoft.com/office/drawing/2014/main" id="{14467A82-CF0A-4C98-B68F-36C99579C9D0}"/>
                    </a:ext>
                  </a:extLst>
                </p:cNvPr>
                <p:cNvPicPr/>
                <p:nvPr/>
              </p:nvPicPr>
              <p:blipFill>
                <a:blip r:embed="rId161"/>
                <a:stretch>
                  <a:fillRect/>
                </a:stretch>
              </p:blipFill>
              <p:spPr>
                <a:xfrm>
                  <a:off x="1491947" y="4324027"/>
                  <a:ext cx="19224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162">
              <p14:nvContentPartPr>
                <p14:cNvPr id="43" name="Freihand 42">
                  <a:extLst>
                    <a:ext uri="{FF2B5EF4-FFF2-40B4-BE49-F238E27FC236}">
                      <a16:creationId xmlns:a16="http://schemas.microsoft.com/office/drawing/2014/main" id="{7859DD06-7444-4D25-A024-F278BFCEF0FA}"/>
                    </a:ext>
                  </a:extLst>
                </p14:cNvPr>
                <p14:cNvContentPartPr/>
                <p14:nvPr/>
              </p14:nvContentPartPr>
              <p14:xfrm>
                <a:off x="1688147" y="4334107"/>
                <a:ext cx="115920" cy="241560"/>
              </p14:xfrm>
            </p:contentPart>
          </mc:Choice>
          <mc:Fallback>
            <p:pic>
              <p:nvPicPr>
                <p:cNvPr id="43" name="Freihand 42">
                  <a:extLst>
                    <a:ext uri="{FF2B5EF4-FFF2-40B4-BE49-F238E27FC236}">
                      <a16:creationId xmlns:a16="http://schemas.microsoft.com/office/drawing/2014/main" id="{7859DD06-7444-4D25-A024-F278BFCEF0FA}"/>
                    </a:ext>
                  </a:extLst>
                </p:cNvPr>
                <p:cNvPicPr/>
                <p:nvPr/>
              </p:nvPicPr>
              <p:blipFill>
                <a:blip r:embed="rId163"/>
                <a:stretch>
                  <a:fillRect/>
                </a:stretch>
              </p:blipFill>
              <p:spPr>
                <a:xfrm>
                  <a:off x="1683827" y="4329787"/>
                  <a:ext cx="124560" cy="250200"/>
                </a:xfrm>
                <a:prstGeom prst="rect">
                  <a:avLst/>
                </a:prstGeom>
              </p:spPr>
            </p:pic>
          </mc:Fallback>
        </mc:AlternateContent>
        <mc:AlternateContent xmlns:mc="http://schemas.openxmlformats.org/markup-compatibility/2006">
          <mc:Choice xmlns:p14="http://schemas.microsoft.com/office/powerpoint/2010/main" Requires="p14">
            <p:contentPart p14:bwMode="auto" r:id="rId164">
              <p14:nvContentPartPr>
                <p14:cNvPr id="44" name="Freihand 43">
                  <a:extLst>
                    <a:ext uri="{FF2B5EF4-FFF2-40B4-BE49-F238E27FC236}">
                      <a16:creationId xmlns:a16="http://schemas.microsoft.com/office/drawing/2014/main" id="{FF9B648C-7FB7-44C9-A8BB-4827662D1E35}"/>
                    </a:ext>
                  </a:extLst>
                </p14:cNvPr>
                <p14:cNvContentPartPr/>
                <p14:nvPr/>
              </p14:nvContentPartPr>
              <p14:xfrm>
                <a:off x="1822067" y="4253107"/>
                <a:ext cx="64800" cy="255240"/>
              </p14:xfrm>
            </p:contentPart>
          </mc:Choice>
          <mc:Fallback>
            <p:pic>
              <p:nvPicPr>
                <p:cNvPr id="44" name="Freihand 43">
                  <a:extLst>
                    <a:ext uri="{FF2B5EF4-FFF2-40B4-BE49-F238E27FC236}">
                      <a16:creationId xmlns:a16="http://schemas.microsoft.com/office/drawing/2014/main" id="{FF9B648C-7FB7-44C9-A8BB-4827662D1E35}"/>
                    </a:ext>
                  </a:extLst>
                </p:cNvPr>
                <p:cNvPicPr/>
                <p:nvPr/>
              </p:nvPicPr>
              <p:blipFill>
                <a:blip r:embed="rId165"/>
                <a:stretch>
                  <a:fillRect/>
                </a:stretch>
              </p:blipFill>
              <p:spPr>
                <a:xfrm>
                  <a:off x="1817747" y="4248787"/>
                  <a:ext cx="73440" cy="263880"/>
                </a:xfrm>
                <a:prstGeom prst="rect">
                  <a:avLst/>
                </a:prstGeom>
              </p:spPr>
            </p:pic>
          </mc:Fallback>
        </mc:AlternateContent>
        <mc:AlternateContent xmlns:mc="http://schemas.openxmlformats.org/markup-compatibility/2006">
          <mc:Choice xmlns:p14="http://schemas.microsoft.com/office/powerpoint/2010/main" Requires="p14">
            <p:contentPart p14:bwMode="auto" r:id="rId166">
              <p14:nvContentPartPr>
                <p14:cNvPr id="45" name="Freihand 44">
                  <a:extLst>
                    <a:ext uri="{FF2B5EF4-FFF2-40B4-BE49-F238E27FC236}">
                      <a16:creationId xmlns:a16="http://schemas.microsoft.com/office/drawing/2014/main" id="{01380FD6-211E-43F7-9FEF-C3D1E74445FE}"/>
                    </a:ext>
                  </a:extLst>
                </p14:cNvPr>
                <p14:cNvContentPartPr/>
                <p14:nvPr/>
              </p14:nvContentPartPr>
              <p14:xfrm>
                <a:off x="1935827" y="4061227"/>
                <a:ext cx="252720" cy="243000"/>
              </p14:xfrm>
            </p:contentPart>
          </mc:Choice>
          <mc:Fallback>
            <p:pic>
              <p:nvPicPr>
                <p:cNvPr id="45" name="Freihand 44">
                  <a:extLst>
                    <a:ext uri="{FF2B5EF4-FFF2-40B4-BE49-F238E27FC236}">
                      <a16:creationId xmlns:a16="http://schemas.microsoft.com/office/drawing/2014/main" id="{01380FD6-211E-43F7-9FEF-C3D1E74445FE}"/>
                    </a:ext>
                  </a:extLst>
                </p:cNvPr>
                <p:cNvPicPr/>
                <p:nvPr/>
              </p:nvPicPr>
              <p:blipFill>
                <a:blip r:embed="rId167"/>
                <a:stretch>
                  <a:fillRect/>
                </a:stretch>
              </p:blipFill>
              <p:spPr>
                <a:xfrm>
                  <a:off x="1931507" y="4056907"/>
                  <a:ext cx="261360" cy="251640"/>
                </a:xfrm>
                <a:prstGeom prst="rect">
                  <a:avLst/>
                </a:prstGeom>
              </p:spPr>
            </p:pic>
          </mc:Fallback>
        </mc:AlternateContent>
        <mc:AlternateContent xmlns:mc="http://schemas.openxmlformats.org/markup-compatibility/2006">
          <mc:Choice xmlns:p14="http://schemas.microsoft.com/office/powerpoint/2010/main" Requires="p14">
            <p:contentPart p14:bwMode="auto" r:id="rId168">
              <p14:nvContentPartPr>
                <p14:cNvPr id="46" name="Freihand 45">
                  <a:extLst>
                    <a:ext uri="{FF2B5EF4-FFF2-40B4-BE49-F238E27FC236}">
                      <a16:creationId xmlns:a16="http://schemas.microsoft.com/office/drawing/2014/main" id="{45332988-1C59-48A1-AA2E-AB4B6B18EE2E}"/>
                    </a:ext>
                  </a:extLst>
                </p14:cNvPr>
                <p14:cNvContentPartPr/>
                <p14:nvPr/>
              </p14:nvContentPartPr>
              <p14:xfrm>
                <a:off x="2233187" y="4048987"/>
                <a:ext cx="41040" cy="112320"/>
              </p14:xfrm>
            </p:contentPart>
          </mc:Choice>
          <mc:Fallback>
            <p:pic>
              <p:nvPicPr>
                <p:cNvPr id="46" name="Freihand 45">
                  <a:extLst>
                    <a:ext uri="{FF2B5EF4-FFF2-40B4-BE49-F238E27FC236}">
                      <a16:creationId xmlns:a16="http://schemas.microsoft.com/office/drawing/2014/main" id="{45332988-1C59-48A1-AA2E-AB4B6B18EE2E}"/>
                    </a:ext>
                  </a:extLst>
                </p:cNvPr>
                <p:cNvPicPr/>
                <p:nvPr/>
              </p:nvPicPr>
              <p:blipFill>
                <a:blip r:embed="rId169"/>
                <a:stretch>
                  <a:fillRect/>
                </a:stretch>
              </p:blipFill>
              <p:spPr>
                <a:xfrm>
                  <a:off x="2228867" y="4044667"/>
                  <a:ext cx="49680" cy="120960"/>
                </a:xfrm>
                <a:prstGeom prst="rect">
                  <a:avLst/>
                </a:prstGeom>
              </p:spPr>
            </p:pic>
          </mc:Fallback>
        </mc:AlternateContent>
        <mc:AlternateContent xmlns:mc="http://schemas.openxmlformats.org/markup-compatibility/2006">
          <mc:Choice xmlns:p14="http://schemas.microsoft.com/office/powerpoint/2010/main" Requires="p14">
            <p:contentPart p14:bwMode="auto" r:id="rId170">
              <p14:nvContentPartPr>
                <p14:cNvPr id="48" name="Freihand 47">
                  <a:extLst>
                    <a:ext uri="{FF2B5EF4-FFF2-40B4-BE49-F238E27FC236}">
                      <a16:creationId xmlns:a16="http://schemas.microsoft.com/office/drawing/2014/main" id="{54580273-D837-44A7-8B7E-F3B75EB1F1AC}"/>
                    </a:ext>
                  </a:extLst>
                </p14:cNvPr>
                <p14:cNvContentPartPr/>
                <p14:nvPr/>
              </p14:nvContentPartPr>
              <p14:xfrm>
                <a:off x="2304107" y="4000027"/>
                <a:ext cx="93600" cy="113400"/>
              </p14:xfrm>
            </p:contentPart>
          </mc:Choice>
          <mc:Fallback>
            <p:pic>
              <p:nvPicPr>
                <p:cNvPr id="48" name="Freihand 47">
                  <a:extLst>
                    <a:ext uri="{FF2B5EF4-FFF2-40B4-BE49-F238E27FC236}">
                      <a16:creationId xmlns:a16="http://schemas.microsoft.com/office/drawing/2014/main" id="{54580273-D837-44A7-8B7E-F3B75EB1F1AC}"/>
                    </a:ext>
                  </a:extLst>
                </p:cNvPr>
                <p:cNvPicPr/>
                <p:nvPr/>
              </p:nvPicPr>
              <p:blipFill>
                <a:blip r:embed="rId171"/>
                <a:stretch>
                  <a:fillRect/>
                </a:stretch>
              </p:blipFill>
              <p:spPr>
                <a:xfrm>
                  <a:off x="2299787" y="3995707"/>
                  <a:ext cx="102240" cy="122040"/>
                </a:xfrm>
                <a:prstGeom prst="rect">
                  <a:avLst/>
                </a:prstGeom>
              </p:spPr>
            </p:pic>
          </mc:Fallback>
        </mc:AlternateContent>
        <mc:AlternateContent xmlns:mc="http://schemas.openxmlformats.org/markup-compatibility/2006">
          <mc:Choice xmlns:p14="http://schemas.microsoft.com/office/powerpoint/2010/main" Requires="p14">
            <p:contentPart p14:bwMode="auto" r:id="rId172">
              <p14:nvContentPartPr>
                <p14:cNvPr id="49" name="Freihand 48">
                  <a:extLst>
                    <a:ext uri="{FF2B5EF4-FFF2-40B4-BE49-F238E27FC236}">
                      <a16:creationId xmlns:a16="http://schemas.microsoft.com/office/drawing/2014/main" id="{5BD8D261-1008-4309-9212-21E7A7B84090}"/>
                    </a:ext>
                  </a:extLst>
                </p14:cNvPr>
                <p14:cNvContentPartPr/>
                <p14:nvPr/>
              </p14:nvContentPartPr>
              <p14:xfrm>
                <a:off x="2439107" y="3892747"/>
                <a:ext cx="32040" cy="156960"/>
              </p14:xfrm>
            </p:contentPart>
          </mc:Choice>
          <mc:Fallback>
            <p:pic>
              <p:nvPicPr>
                <p:cNvPr id="49" name="Freihand 48">
                  <a:extLst>
                    <a:ext uri="{FF2B5EF4-FFF2-40B4-BE49-F238E27FC236}">
                      <a16:creationId xmlns:a16="http://schemas.microsoft.com/office/drawing/2014/main" id="{5BD8D261-1008-4309-9212-21E7A7B84090}"/>
                    </a:ext>
                  </a:extLst>
                </p:cNvPr>
                <p:cNvPicPr/>
                <p:nvPr/>
              </p:nvPicPr>
              <p:blipFill>
                <a:blip r:embed="rId173"/>
                <a:stretch>
                  <a:fillRect/>
                </a:stretch>
              </p:blipFill>
              <p:spPr>
                <a:xfrm>
                  <a:off x="2434787" y="3888427"/>
                  <a:ext cx="40680" cy="165600"/>
                </a:xfrm>
                <a:prstGeom prst="rect">
                  <a:avLst/>
                </a:prstGeom>
              </p:spPr>
            </p:pic>
          </mc:Fallback>
        </mc:AlternateContent>
        <mc:AlternateContent xmlns:mc="http://schemas.openxmlformats.org/markup-compatibility/2006">
          <mc:Choice xmlns:p14="http://schemas.microsoft.com/office/powerpoint/2010/main" Requires="p14">
            <p:contentPart p14:bwMode="auto" r:id="rId174">
              <p14:nvContentPartPr>
                <p14:cNvPr id="50" name="Freihand 49">
                  <a:extLst>
                    <a:ext uri="{FF2B5EF4-FFF2-40B4-BE49-F238E27FC236}">
                      <a16:creationId xmlns:a16="http://schemas.microsoft.com/office/drawing/2014/main" id="{66A84F34-5998-46E5-B1F6-D33DC9368065}"/>
                    </a:ext>
                  </a:extLst>
                </p14:cNvPr>
                <p14:cNvContentPartPr/>
                <p14:nvPr/>
              </p14:nvContentPartPr>
              <p14:xfrm>
                <a:off x="2490947" y="3913267"/>
                <a:ext cx="80280" cy="117000"/>
              </p14:xfrm>
            </p:contentPart>
          </mc:Choice>
          <mc:Fallback>
            <p:pic>
              <p:nvPicPr>
                <p:cNvPr id="50" name="Freihand 49">
                  <a:extLst>
                    <a:ext uri="{FF2B5EF4-FFF2-40B4-BE49-F238E27FC236}">
                      <a16:creationId xmlns:a16="http://schemas.microsoft.com/office/drawing/2014/main" id="{66A84F34-5998-46E5-B1F6-D33DC9368065}"/>
                    </a:ext>
                  </a:extLst>
                </p:cNvPr>
                <p:cNvPicPr/>
                <p:nvPr/>
              </p:nvPicPr>
              <p:blipFill>
                <a:blip r:embed="rId175"/>
                <a:stretch>
                  <a:fillRect/>
                </a:stretch>
              </p:blipFill>
              <p:spPr>
                <a:xfrm>
                  <a:off x="2486627" y="3908947"/>
                  <a:ext cx="88920" cy="125640"/>
                </a:xfrm>
                <a:prstGeom prst="rect">
                  <a:avLst/>
                </a:prstGeom>
              </p:spPr>
            </p:pic>
          </mc:Fallback>
        </mc:AlternateContent>
        <mc:AlternateContent xmlns:mc="http://schemas.openxmlformats.org/markup-compatibility/2006">
          <mc:Choice xmlns:p14="http://schemas.microsoft.com/office/powerpoint/2010/main" Requires="p14">
            <p:contentPart p14:bwMode="auto" r:id="rId176">
              <p14:nvContentPartPr>
                <p14:cNvPr id="51" name="Freihand 50">
                  <a:extLst>
                    <a:ext uri="{FF2B5EF4-FFF2-40B4-BE49-F238E27FC236}">
                      <a16:creationId xmlns:a16="http://schemas.microsoft.com/office/drawing/2014/main" id="{0F536E62-CC2D-4009-8184-432E43D315BF}"/>
                    </a:ext>
                  </a:extLst>
                </p14:cNvPr>
                <p14:cNvContentPartPr/>
                <p14:nvPr/>
              </p14:nvContentPartPr>
              <p14:xfrm>
                <a:off x="2656547" y="3716707"/>
                <a:ext cx="234720" cy="295920"/>
              </p14:xfrm>
            </p:contentPart>
          </mc:Choice>
          <mc:Fallback>
            <p:pic>
              <p:nvPicPr>
                <p:cNvPr id="51" name="Freihand 50">
                  <a:extLst>
                    <a:ext uri="{FF2B5EF4-FFF2-40B4-BE49-F238E27FC236}">
                      <a16:creationId xmlns:a16="http://schemas.microsoft.com/office/drawing/2014/main" id="{0F536E62-CC2D-4009-8184-432E43D315BF}"/>
                    </a:ext>
                  </a:extLst>
                </p:cNvPr>
                <p:cNvPicPr/>
                <p:nvPr/>
              </p:nvPicPr>
              <p:blipFill>
                <a:blip r:embed="rId177"/>
                <a:stretch>
                  <a:fillRect/>
                </a:stretch>
              </p:blipFill>
              <p:spPr>
                <a:xfrm>
                  <a:off x="2652227" y="3712387"/>
                  <a:ext cx="243360"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178">
              <p14:nvContentPartPr>
                <p14:cNvPr id="53" name="Freihand 52">
                  <a:extLst>
                    <a:ext uri="{FF2B5EF4-FFF2-40B4-BE49-F238E27FC236}">
                      <a16:creationId xmlns:a16="http://schemas.microsoft.com/office/drawing/2014/main" id="{AE99458F-32E9-4A9C-8707-DF96C7A11DAB}"/>
                    </a:ext>
                  </a:extLst>
                </p14:cNvPr>
                <p14:cNvContentPartPr/>
                <p14:nvPr/>
              </p14:nvContentPartPr>
              <p14:xfrm>
                <a:off x="1174067" y="4815067"/>
                <a:ext cx="87480" cy="175320"/>
              </p14:xfrm>
            </p:contentPart>
          </mc:Choice>
          <mc:Fallback>
            <p:pic>
              <p:nvPicPr>
                <p:cNvPr id="53" name="Freihand 52">
                  <a:extLst>
                    <a:ext uri="{FF2B5EF4-FFF2-40B4-BE49-F238E27FC236}">
                      <a16:creationId xmlns:a16="http://schemas.microsoft.com/office/drawing/2014/main" id="{AE99458F-32E9-4A9C-8707-DF96C7A11DAB}"/>
                    </a:ext>
                  </a:extLst>
                </p:cNvPr>
                <p:cNvPicPr/>
                <p:nvPr/>
              </p:nvPicPr>
              <p:blipFill>
                <a:blip r:embed="rId179"/>
                <a:stretch>
                  <a:fillRect/>
                </a:stretch>
              </p:blipFill>
              <p:spPr>
                <a:xfrm>
                  <a:off x="1169747" y="4810747"/>
                  <a:ext cx="9612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80">
              <p14:nvContentPartPr>
                <p14:cNvPr id="54" name="Freihand 53">
                  <a:extLst>
                    <a:ext uri="{FF2B5EF4-FFF2-40B4-BE49-F238E27FC236}">
                      <a16:creationId xmlns:a16="http://schemas.microsoft.com/office/drawing/2014/main" id="{9EB83972-AB21-4D90-B350-7AD3A7714CD2}"/>
                    </a:ext>
                  </a:extLst>
                </p14:cNvPr>
                <p14:cNvContentPartPr/>
                <p14:nvPr/>
              </p14:nvContentPartPr>
              <p14:xfrm>
                <a:off x="1202147" y="4731547"/>
                <a:ext cx="203040" cy="188640"/>
              </p14:xfrm>
            </p:contentPart>
          </mc:Choice>
          <mc:Fallback>
            <p:pic>
              <p:nvPicPr>
                <p:cNvPr id="54" name="Freihand 53">
                  <a:extLst>
                    <a:ext uri="{FF2B5EF4-FFF2-40B4-BE49-F238E27FC236}">
                      <a16:creationId xmlns:a16="http://schemas.microsoft.com/office/drawing/2014/main" id="{9EB83972-AB21-4D90-B350-7AD3A7714CD2}"/>
                    </a:ext>
                  </a:extLst>
                </p:cNvPr>
                <p:cNvPicPr/>
                <p:nvPr/>
              </p:nvPicPr>
              <p:blipFill>
                <a:blip r:embed="rId181"/>
                <a:stretch>
                  <a:fillRect/>
                </a:stretch>
              </p:blipFill>
              <p:spPr>
                <a:xfrm>
                  <a:off x="1197827" y="4727227"/>
                  <a:ext cx="211680" cy="197280"/>
                </a:xfrm>
                <a:prstGeom prst="rect">
                  <a:avLst/>
                </a:prstGeom>
              </p:spPr>
            </p:pic>
          </mc:Fallback>
        </mc:AlternateContent>
        <mc:AlternateContent xmlns:mc="http://schemas.openxmlformats.org/markup-compatibility/2006">
          <mc:Choice xmlns:p14="http://schemas.microsoft.com/office/powerpoint/2010/main" Requires="p14">
            <p:contentPart p14:bwMode="auto" r:id="rId182">
              <p14:nvContentPartPr>
                <p14:cNvPr id="55" name="Freihand 54">
                  <a:extLst>
                    <a:ext uri="{FF2B5EF4-FFF2-40B4-BE49-F238E27FC236}">
                      <a16:creationId xmlns:a16="http://schemas.microsoft.com/office/drawing/2014/main" id="{5C0BFB99-B2D3-4A23-A9DA-0B355C38BFFF}"/>
                    </a:ext>
                  </a:extLst>
                </p14:cNvPr>
                <p14:cNvContentPartPr/>
                <p14:nvPr/>
              </p14:nvContentPartPr>
              <p14:xfrm>
                <a:off x="1424267" y="4740187"/>
                <a:ext cx="92520" cy="111960"/>
              </p14:xfrm>
            </p:contentPart>
          </mc:Choice>
          <mc:Fallback>
            <p:pic>
              <p:nvPicPr>
                <p:cNvPr id="55" name="Freihand 54">
                  <a:extLst>
                    <a:ext uri="{FF2B5EF4-FFF2-40B4-BE49-F238E27FC236}">
                      <a16:creationId xmlns:a16="http://schemas.microsoft.com/office/drawing/2014/main" id="{5C0BFB99-B2D3-4A23-A9DA-0B355C38BFFF}"/>
                    </a:ext>
                  </a:extLst>
                </p:cNvPr>
                <p:cNvPicPr/>
                <p:nvPr/>
              </p:nvPicPr>
              <p:blipFill>
                <a:blip r:embed="rId183"/>
                <a:stretch>
                  <a:fillRect/>
                </a:stretch>
              </p:blipFill>
              <p:spPr>
                <a:xfrm>
                  <a:off x="1419947" y="4735867"/>
                  <a:ext cx="101160" cy="120600"/>
                </a:xfrm>
                <a:prstGeom prst="rect">
                  <a:avLst/>
                </a:prstGeom>
              </p:spPr>
            </p:pic>
          </mc:Fallback>
        </mc:AlternateContent>
        <mc:AlternateContent xmlns:mc="http://schemas.openxmlformats.org/markup-compatibility/2006">
          <mc:Choice xmlns:p14="http://schemas.microsoft.com/office/powerpoint/2010/main" Requires="p14">
            <p:contentPart p14:bwMode="auto" r:id="rId184">
              <p14:nvContentPartPr>
                <p14:cNvPr id="56" name="Freihand 55">
                  <a:extLst>
                    <a:ext uri="{FF2B5EF4-FFF2-40B4-BE49-F238E27FC236}">
                      <a16:creationId xmlns:a16="http://schemas.microsoft.com/office/drawing/2014/main" id="{741DA37F-B8BE-4070-BCCD-DF1A3A7CE78E}"/>
                    </a:ext>
                  </a:extLst>
                </p14:cNvPr>
                <p14:cNvContentPartPr/>
                <p14:nvPr/>
              </p14:nvContentPartPr>
              <p14:xfrm>
                <a:off x="1520027" y="4606627"/>
                <a:ext cx="130680" cy="142200"/>
              </p14:xfrm>
            </p:contentPart>
          </mc:Choice>
          <mc:Fallback>
            <p:pic>
              <p:nvPicPr>
                <p:cNvPr id="56" name="Freihand 55">
                  <a:extLst>
                    <a:ext uri="{FF2B5EF4-FFF2-40B4-BE49-F238E27FC236}">
                      <a16:creationId xmlns:a16="http://schemas.microsoft.com/office/drawing/2014/main" id="{741DA37F-B8BE-4070-BCCD-DF1A3A7CE78E}"/>
                    </a:ext>
                  </a:extLst>
                </p:cNvPr>
                <p:cNvPicPr/>
                <p:nvPr/>
              </p:nvPicPr>
              <p:blipFill>
                <a:blip r:embed="rId185"/>
                <a:stretch>
                  <a:fillRect/>
                </a:stretch>
              </p:blipFill>
              <p:spPr>
                <a:xfrm>
                  <a:off x="1515707" y="4602307"/>
                  <a:ext cx="1393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186">
              <p14:nvContentPartPr>
                <p14:cNvPr id="57" name="Freihand 56">
                  <a:extLst>
                    <a:ext uri="{FF2B5EF4-FFF2-40B4-BE49-F238E27FC236}">
                      <a16:creationId xmlns:a16="http://schemas.microsoft.com/office/drawing/2014/main" id="{FAB003E0-3E79-4E46-8D64-7FD258313623}"/>
                    </a:ext>
                  </a:extLst>
                </p14:cNvPr>
                <p14:cNvContentPartPr/>
                <p14:nvPr/>
              </p14:nvContentPartPr>
              <p14:xfrm>
                <a:off x="1673747" y="4582867"/>
                <a:ext cx="157320" cy="127800"/>
              </p14:xfrm>
            </p:contentPart>
          </mc:Choice>
          <mc:Fallback>
            <p:pic>
              <p:nvPicPr>
                <p:cNvPr id="57" name="Freihand 56">
                  <a:extLst>
                    <a:ext uri="{FF2B5EF4-FFF2-40B4-BE49-F238E27FC236}">
                      <a16:creationId xmlns:a16="http://schemas.microsoft.com/office/drawing/2014/main" id="{FAB003E0-3E79-4E46-8D64-7FD258313623}"/>
                    </a:ext>
                  </a:extLst>
                </p:cNvPr>
                <p:cNvPicPr/>
                <p:nvPr/>
              </p:nvPicPr>
              <p:blipFill>
                <a:blip r:embed="rId187"/>
                <a:stretch>
                  <a:fillRect/>
                </a:stretch>
              </p:blipFill>
              <p:spPr>
                <a:xfrm>
                  <a:off x="1669427" y="4578547"/>
                  <a:ext cx="165960" cy="136440"/>
                </a:xfrm>
                <a:prstGeom prst="rect">
                  <a:avLst/>
                </a:prstGeom>
              </p:spPr>
            </p:pic>
          </mc:Fallback>
        </mc:AlternateContent>
        <mc:AlternateContent xmlns:mc="http://schemas.openxmlformats.org/markup-compatibility/2006">
          <mc:Choice xmlns:p14="http://schemas.microsoft.com/office/powerpoint/2010/main" Requires="p14">
            <p:contentPart p14:bwMode="auto" r:id="rId188">
              <p14:nvContentPartPr>
                <p14:cNvPr id="58" name="Freihand 57">
                  <a:extLst>
                    <a:ext uri="{FF2B5EF4-FFF2-40B4-BE49-F238E27FC236}">
                      <a16:creationId xmlns:a16="http://schemas.microsoft.com/office/drawing/2014/main" id="{C6C62A5A-1213-420A-8389-3F498E274945}"/>
                    </a:ext>
                  </a:extLst>
                </p14:cNvPr>
                <p14:cNvContentPartPr/>
                <p14:nvPr/>
              </p14:nvContentPartPr>
              <p14:xfrm>
                <a:off x="1858427" y="4440307"/>
                <a:ext cx="199440" cy="304920"/>
              </p14:xfrm>
            </p:contentPart>
          </mc:Choice>
          <mc:Fallback>
            <p:pic>
              <p:nvPicPr>
                <p:cNvPr id="58" name="Freihand 57">
                  <a:extLst>
                    <a:ext uri="{FF2B5EF4-FFF2-40B4-BE49-F238E27FC236}">
                      <a16:creationId xmlns:a16="http://schemas.microsoft.com/office/drawing/2014/main" id="{C6C62A5A-1213-420A-8389-3F498E274945}"/>
                    </a:ext>
                  </a:extLst>
                </p:cNvPr>
                <p:cNvPicPr/>
                <p:nvPr/>
              </p:nvPicPr>
              <p:blipFill>
                <a:blip r:embed="rId189"/>
                <a:stretch>
                  <a:fillRect/>
                </a:stretch>
              </p:blipFill>
              <p:spPr>
                <a:xfrm>
                  <a:off x="1854107" y="4435987"/>
                  <a:ext cx="208080" cy="313560"/>
                </a:xfrm>
                <a:prstGeom prst="rect">
                  <a:avLst/>
                </a:prstGeom>
              </p:spPr>
            </p:pic>
          </mc:Fallback>
        </mc:AlternateContent>
        <mc:AlternateContent xmlns:mc="http://schemas.openxmlformats.org/markup-compatibility/2006">
          <mc:Choice xmlns:p14="http://schemas.microsoft.com/office/powerpoint/2010/main" Requires="p14">
            <p:contentPart p14:bwMode="auto" r:id="rId190">
              <p14:nvContentPartPr>
                <p14:cNvPr id="59" name="Freihand 58">
                  <a:extLst>
                    <a:ext uri="{FF2B5EF4-FFF2-40B4-BE49-F238E27FC236}">
                      <a16:creationId xmlns:a16="http://schemas.microsoft.com/office/drawing/2014/main" id="{B15E3F98-25E6-4957-BCD5-83555379B61E}"/>
                    </a:ext>
                  </a:extLst>
                </p14:cNvPr>
                <p14:cNvContentPartPr/>
                <p14:nvPr/>
              </p14:nvContentPartPr>
              <p14:xfrm>
                <a:off x="2206187" y="4217467"/>
                <a:ext cx="292320" cy="195480"/>
              </p14:xfrm>
            </p:contentPart>
          </mc:Choice>
          <mc:Fallback>
            <p:pic>
              <p:nvPicPr>
                <p:cNvPr id="59" name="Freihand 58">
                  <a:extLst>
                    <a:ext uri="{FF2B5EF4-FFF2-40B4-BE49-F238E27FC236}">
                      <a16:creationId xmlns:a16="http://schemas.microsoft.com/office/drawing/2014/main" id="{B15E3F98-25E6-4957-BCD5-83555379B61E}"/>
                    </a:ext>
                  </a:extLst>
                </p:cNvPr>
                <p:cNvPicPr/>
                <p:nvPr/>
              </p:nvPicPr>
              <p:blipFill>
                <a:blip r:embed="rId191"/>
                <a:stretch>
                  <a:fillRect/>
                </a:stretch>
              </p:blipFill>
              <p:spPr>
                <a:xfrm>
                  <a:off x="2201867" y="4213147"/>
                  <a:ext cx="300960" cy="204120"/>
                </a:xfrm>
                <a:prstGeom prst="rect">
                  <a:avLst/>
                </a:prstGeom>
              </p:spPr>
            </p:pic>
          </mc:Fallback>
        </mc:AlternateContent>
        <mc:AlternateContent xmlns:mc="http://schemas.openxmlformats.org/markup-compatibility/2006">
          <mc:Choice xmlns:p14="http://schemas.microsoft.com/office/powerpoint/2010/main" Requires="p14">
            <p:contentPart p14:bwMode="auto" r:id="rId192">
              <p14:nvContentPartPr>
                <p14:cNvPr id="60" name="Freihand 59">
                  <a:extLst>
                    <a:ext uri="{FF2B5EF4-FFF2-40B4-BE49-F238E27FC236}">
                      <a16:creationId xmlns:a16="http://schemas.microsoft.com/office/drawing/2014/main" id="{B2896DF9-6543-4A76-80A9-E7A2D351809A}"/>
                    </a:ext>
                  </a:extLst>
                </p14:cNvPr>
                <p14:cNvContentPartPr/>
                <p14:nvPr/>
              </p14:nvContentPartPr>
              <p14:xfrm>
                <a:off x="2602547" y="4092187"/>
                <a:ext cx="106560" cy="100800"/>
              </p14:xfrm>
            </p:contentPart>
          </mc:Choice>
          <mc:Fallback>
            <p:pic>
              <p:nvPicPr>
                <p:cNvPr id="60" name="Freihand 59">
                  <a:extLst>
                    <a:ext uri="{FF2B5EF4-FFF2-40B4-BE49-F238E27FC236}">
                      <a16:creationId xmlns:a16="http://schemas.microsoft.com/office/drawing/2014/main" id="{B2896DF9-6543-4A76-80A9-E7A2D351809A}"/>
                    </a:ext>
                  </a:extLst>
                </p:cNvPr>
                <p:cNvPicPr/>
                <p:nvPr/>
              </p:nvPicPr>
              <p:blipFill>
                <a:blip r:embed="rId193"/>
                <a:stretch>
                  <a:fillRect/>
                </a:stretch>
              </p:blipFill>
              <p:spPr>
                <a:xfrm>
                  <a:off x="2598227" y="4087867"/>
                  <a:ext cx="115200" cy="109440"/>
                </a:xfrm>
                <a:prstGeom prst="rect">
                  <a:avLst/>
                </a:prstGeom>
              </p:spPr>
            </p:pic>
          </mc:Fallback>
        </mc:AlternateContent>
        <mc:AlternateContent xmlns:mc="http://schemas.openxmlformats.org/markup-compatibility/2006">
          <mc:Choice xmlns:p14="http://schemas.microsoft.com/office/powerpoint/2010/main" Requires="p14">
            <p:contentPart p14:bwMode="auto" r:id="rId194">
              <p14:nvContentPartPr>
                <p14:cNvPr id="61" name="Freihand 60">
                  <a:extLst>
                    <a:ext uri="{FF2B5EF4-FFF2-40B4-BE49-F238E27FC236}">
                      <a16:creationId xmlns:a16="http://schemas.microsoft.com/office/drawing/2014/main" id="{8B002AC4-1105-497E-A69E-62CCA29B859F}"/>
                    </a:ext>
                  </a:extLst>
                </p14:cNvPr>
                <p14:cNvContentPartPr/>
                <p14:nvPr/>
              </p14:nvContentPartPr>
              <p14:xfrm>
                <a:off x="2735387" y="3967987"/>
                <a:ext cx="255240" cy="175320"/>
              </p14:xfrm>
            </p:contentPart>
          </mc:Choice>
          <mc:Fallback>
            <p:pic>
              <p:nvPicPr>
                <p:cNvPr id="61" name="Freihand 60">
                  <a:extLst>
                    <a:ext uri="{FF2B5EF4-FFF2-40B4-BE49-F238E27FC236}">
                      <a16:creationId xmlns:a16="http://schemas.microsoft.com/office/drawing/2014/main" id="{8B002AC4-1105-497E-A69E-62CCA29B859F}"/>
                    </a:ext>
                  </a:extLst>
                </p:cNvPr>
                <p:cNvPicPr/>
                <p:nvPr/>
              </p:nvPicPr>
              <p:blipFill>
                <a:blip r:embed="rId195"/>
                <a:stretch>
                  <a:fillRect/>
                </a:stretch>
              </p:blipFill>
              <p:spPr>
                <a:xfrm>
                  <a:off x="2731067" y="3963667"/>
                  <a:ext cx="26388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196">
              <p14:nvContentPartPr>
                <p14:cNvPr id="62" name="Freihand 61">
                  <a:extLst>
                    <a:ext uri="{FF2B5EF4-FFF2-40B4-BE49-F238E27FC236}">
                      <a16:creationId xmlns:a16="http://schemas.microsoft.com/office/drawing/2014/main" id="{2CA8A6B9-44CB-4E5D-963E-64E6C96073B9}"/>
                    </a:ext>
                  </a:extLst>
                </p14:cNvPr>
                <p14:cNvContentPartPr/>
                <p14:nvPr/>
              </p14:nvContentPartPr>
              <p14:xfrm>
                <a:off x="3037787" y="3925867"/>
                <a:ext cx="360" cy="360"/>
              </p14:xfrm>
            </p:contentPart>
          </mc:Choice>
          <mc:Fallback>
            <p:pic>
              <p:nvPicPr>
                <p:cNvPr id="62" name="Freihand 61">
                  <a:extLst>
                    <a:ext uri="{FF2B5EF4-FFF2-40B4-BE49-F238E27FC236}">
                      <a16:creationId xmlns:a16="http://schemas.microsoft.com/office/drawing/2014/main" id="{2CA8A6B9-44CB-4E5D-963E-64E6C96073B9}"/>
                    </a:ext>
                  </a:extLst>
                </p:cNvPr>
                <p:cNvPicPr/>
                <p:nvPr/>
              </p:nvPicPr>
              <p:blipFill>
                <a:blip r:embed="rId82"/>
                <a:stretch>
                  <a:fillRect/>
                </a:stretch>
              </p:blipFill>
              <p:spPr>
                <a:xfrm>
                  <a:off x="3033467" y="3921547"/>
                  <a:ext cx="9000" cy="9000"/>
                </a:xfrm>
                <a:prstGeom prst="rect">
                  <a:avLst/>
                </a:prstGeom>
              </p:spPr>
            </p:pic>
          </mc:Fallback>
        </mc:AlternateContent>
        <mc:AlternateContent xmlns:mc="http://schemas.openxmlformats.org/markup-compatibility/2006">
          <mc:Choice xmlns:p14="http://schemas.microsoft.com/office/powerpoint/2010/main" Requires="p14">
            <p:contentPart p14:bwMode="auto" r:id="rId197">
              <p14:nvContentPartPr>
                <p14:cNvPr id="63" name="Freihand 62">
                  <a:extLst>
                    <a:ext uri="{FF2B5EF4-FFF2-40B4-BE49-F238E27FC236}">
                      <a16:creationId xmlns:a16="http://schemas.microsoft.com/office/drawing/2014/main" id="{53E409DB-D286-431E-9297-283BD910F98B}"/>
                    </a:ext>
                  </a:extLst>
                </p14:cNvPr>
                <p14:cNvContentPartPr/>
                <p14:nvPr/>
              </p14:nvContentPartPr>
              <p14:xfrm>
                <a:off x="3065507" y="3790147"/>
                <a:ext cx="229680" cy="219960"/>
              </p14:xfrm>
            </p:contentPart>
          </mc:Choice>
          <mc:Fallback>
            <p:pic>
              <p:nvPicPr>
                <p:cNvPr id="63" name="Freihand 62">
                  <a:extLst>
                    <a:ext uri="{FF2B5EF4-FFF2-40B4-BE49-F238E27FC236}">
                      <a16:creationId xmlns:a16="http://schemas.microsoft.com/office/drawing/2014/main" id="{53E409DB-D286-431E-9297-283BD910F98B}"/>
                    </a:ext>
                  </a:extLst>
                </p:cNvPr>
                <p:cNvPicPr/>
                <p:nvPr/>
              </p:nvPicPr>
              <p:blipFill>
                <a:blip r:embed="rId198"/>
                <a:stretch>
                  <a:fillRect/>
                </a:stretch>
              </p:blipFill>
              <p:spPr>
                <a:xfrm>
                  <a:off x="3061187" y="3785827"/>
                  <a:ext cx="238320" cy="228600"/>
                </a:xfrm>
                <a:prstGeom prst="rect">
                  <a:avLst/>
                </a:prstGeom>
              </p:spPr>
            </p:pic>
          </mc:Fallback>
        </mc:AlternateContent>
        <mc:AlternateContent xmlns:mc="http://schemas.openxmlformats.org/markup-compatibility/2006">
          <mc:Choice xmlns:p14="http://schemas.microsoft.com/office/powerpoint/2010/main" Requires="p14">
            <p:contentPart p14:bwMode="auto" r:id="rId199">
              <p14:nvContentPartPr>
                <p14:cNvPr id="64" name="Freihand 63">
                  <a:extLst>
                    <a:ext uri="{FF2B5EF4-FFF2-40B4-BE49-F238E27FC236}">
                      <a16:creationId xmlns:a16="http://schemas.microsoft.com/office/drawing/2014/main" id="{C6152C4D-2B1C-46EE-A9AD-BEB006B150E1}"/>
                    </a:ext>
                  </a:extLst>
                </p14:cNvPr>
                <p14:cNvContentPartPr/>
                <p14:nvPr/>
              </p14:nvContentPartPr>
              <p14:xfrm>
                <a:off x="2985587" y="3786187"/>
                <a:ext cx="150120" cy="78480"/>
              </p14:xfrm>
            </p:contentPart>
          </mc:Choice>
          <mc:Fallback>
            <p:pic>
              <p:nvPicPr>
                <p:cNvPr id="64" name="Freihand 63">
                  <a:extLst>
                    <a:ext uri="{FF2B5EF4-FFF2-40B4-BE49-F238E27FC236}">
                      <a16:creationId xmlns:a16="http://schemas.microsoft.com/office/drawing/2014/main" id="{C6152C4D-2B1C-46EE-A9AD-BEB006B150E1}"/>
                    </a:ext>
                  </a:extLst>
                </p:cNvPr>
                <p:cNvPicPr/>
                <p:nvPr/>
              </p:nvPicPr>
              <p:blipFill>
                <a:blip r:embed="rId200"/>
                <a:stretch>
                  <a:fillRect/>
                </a:stretch>
              </p:blipFill>
              <p:spPr>
                <a:xfrm>
                  <a:off x="2981267" y="3781867"/>
                  <a:ext cx="158760" cy="87120"/>
                </a:xfrm>
                <a:prstGeom prst="rect">
                  <a:avLst/>
                </a:prstGeom>
              </p:spPr>
            </p:pic>
          </mc:Fallback>
        </mc:AlternateContent>
        <mc:AlternateContent xmlns:mc="http://schemas.openxmlformats.org/markup-compatibility/2006">
          <mc:Choice xmlns:p14="http://schemas.microsoft.com/office/powerpoint/2010/main" Requires="p14">
            <p:contentPart p14:bwMode="auto" r:id="rId201">
              <p14:nvContentPartPr>
                <p14:cNvPr id="65" name="Freihand 64">
                  <a:extLst>
                    <a:ext uri="{FF2B5EF4-FFF2-40B4-BE49-F238E27FC236}">
                      <a16:creationId xmlns:a16="http://schemas.microsoft.com/office/drawing/2014/main" id="{77DA1FB3-5828-4A2D-84A9-A2B75024E979}"/>
                    </a:ext>
                  </a:extLst>
                </p14:cNvPr>
                <p14:cNvContentPartPr/>
                <p14:nvPr/>
              </p14:nvContentPartPr>
              <p14:xfrm>
                <a:off x="1728827" y="4876627"/>
                <a:ext cx="136800" cy="113040"/>
              </p14:xfrm>
            </p:contentPart>
          </mc:Choice>
          <mc:Fallback>
            <p:pic>
              <p:nvPicPr>
                <p:cNvPr id="65" name="Freihand 64">
                  <a:extLst>
                    <a:ext uri="{FF2B5EF4-FFF2-40B4-BE49-F238E27FC236}">
                      <a16:creationId xmlns:a16="http://schemas.microsoft.com/office/drawing/2014/main" id="{77DA1FB3-5828-4A2D-84A9-A2B75024E979}"/>
                    </a:ext>
                  </a:extLst>
                </p:cNvPr>
                <p:cNvPicPr/>
                <p:nvPr/>
              </p:nvPicPr>
              <p:blipFill>
                <a:blip r:embed="rId202"/>
                <a:stretch>
                  <a:fillRect/>
                </a:stretch>
              </p:blipFill>
              <p:spPr>
                <a:xfrm>
                  <a:off x="1724507" y="4872307"/>
                  <a:ext cx="14544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203">
              <p14:nvContentPartPr>
                <p14:cNvPr id="66" name="Freihand 65">
                  <a:extLst>
                    <a:ext uri="{FF2B5EF4-FFF2-40B4-BE49-F238E27FC236}">
                      <a16:creationId xmlns:a16="http://schemas.microsoft.com/office/drawing/2014/main" id="{D7EEB4F3-3336-4B6A-89C2-EA734CB1B567}"/>
                    </a:ext>
                  </a:extLst>
                </p14:cNvPr>
                <p14:cNvContentPartPr/>
                <p14:nvPr/>
              </p14:nvContentPartPr>
              <p14:xfrm>
                <a:off x="2344067" y="4456147"/>
                <a:ext cx="212040" cy="201600"/>
              </p14:xfrm>
            </p:contentPart>
          </mc:Choice>
          <mc:Fallback>
            <p:pic>
              <p:nvPicPr>
                <p:cNvPr id="66" name="Freihand 65">
                  <a:extLst>
                    <a:ext uri="{FF2B5EF4-FFF2-40B4-BE49-F238E27FC236}">
                      <a16:creationId xmlns:a16="http://schemas.microsoft.com/office/drawing/2014/main" id="{D7EEB4F3-3336-4B6A-89C2-EA734CB1B567}"/>
                    </a:ext>
                  </a:extLst>
                </p:cNvPr>
                <p:cNvPicPr/>
                <p:nvPr/>
              </p:nvPicPr>
              <p:blipFill>
                <a:blip r:embed="rId204"/>
                <a:stretch>
                  <a:fillRect/>
                </a:stretch>
              </p:blipFill>
              <p:spPr>
                <a:xfrm>
                  <a:off x="2339747" y="4451827"/>
                  <a:ext cx="220680" cy="210240"/>
                </a:xfrm>
                <a:prstGeom prst="rect">
                  <a:avLst/>
                </a:prstGeom>
              </p:spPr>
            </p:pic>
          </mc:Fallback>
        </mc:AlternateContent>
        <mc:AlternateContent xmlns:mc="http://schemas.openxmlformats.org/markup-compatibility/2006">
          <mc:Choice xmlns:p14="http://schemas.microsoft.com/office/powerpoint/2010/main" Requires="p14">
            <p:contentPart p14:bwMode="auto" r:id="rId205">
              <p14:nvContentPartPr>
                <p14:cNvPr id="68" name="Freihand 67">
                  <a:extLst>
                    <a:ext uri="{FF2B5EF4-FFF2-40B4-BE49-F238E27FC236}">
                      <a16:creationId xmlns:a16="http://schemas.microsoft.com/office/drawing/2014/main" id="{622DCAC8-4FE8-45A3-910B-9914E50DBA2F}"/>
                    </a:ext>
                  </a:extLst>
                </p14:cNvPr>
                <p14:cNvContentPartPr/>
                <p14:nvPr/>
              </p14:nvContentPartPr>
              <p14:xfrm>
                <a:off x="2581667" y="4423747"/>
                <a:ext cx="91440" cy="88920"/>
              </p14:xfrm>
            </p:contentPart>
          </mc:Choice>
          <mc:Fallback>
            <p:pic>
              <p:nvPicPr>
                <p:cNvPr id="68" name="Freihand 67">
                  <a:extLst>
                    <a:ext uri="{FF2B5EF4-FFF2-40B4-BE49-F238E27FC236}">
                      <a16:creationId xmlns:a16="http://schemas.microsoft.com/office/drawing/2014/main" id="{622DCAC8-4FE8-45A3-910B-9914E50DBA2F}"/>
                    </a:ext>
                  </a:extLst>
                </p:cNvPr>
                <p:cNvPicPr/>
                <p:nvPr/>
              </p:nvPicPr>
              <p:blipFill>
                <a:blip r:embed="rId206"/>
                <a:stretch>
                  <a:fillRect/>
                </a:stretch>
              </p:blipFill>
              <p:spPr>
                <a:xfrm>
                  <a:off x="2577347" y="4419427"/>
                  <a:ext cx="100080" cy="97560"/>
                </a:xfrm>
                <a:prstGeom prst="rect">
                  <a:avLst/>
                </a:prstGeom>
              </p:spPr>
            </p:pic>
          </mc:Fallback>
        </mc:AlternateContent>
        <mc:AlternateContent xmlns:mc="http://schemas.openxmlformats.org/markup-compatibility/2006">
          <mc:Choice xmlns:p14="http://schemas.microsoft.com/office/powerpoint/2010/main" Requires="p14">
            <p:contentPart p14:bwMode="auto" r:id="rId207">
              <p14:nvContentPartPr>
                <p14:cNvPr id="69" name="Freihand 68">
                  <a:extLst>
                    <a:ext uri="{FF2B5EF4-FFF2-40B4-BE49-F238E27FC236}">
                      <a16:creationId xmlns:a16="http://schemas.microsoft.com/office/drawing/2014/main" id="{633FD90F-741F-47FB-90B7-9A04ED849230}"/>
                    </a:ext>
                  </a:extLst>
                </p14:cNvPr>
                <p14:cNvContentPartPr/>
                <p14:nvPr/>
              </p14:nvContentPartPr>
              <p14:xfrm>
                <a:off x="2746907" y="4284787"/>
                <a:ext cx="158400" cy="138960"/>
              </p14:xfrm>
            </p:contentPart>
          </mc:Choice>
          <mc:Fallback>
            <p:pic>
              <p:nvPicPr>
                <p:cNvPr id="69" name="Freihand 68">
                  <a:extLst>
                    <a:ext uri="{FF2B5EF4-FFF2-40B4-BE49-F238E27FC236}">
                      <a16:creationId xmlns:a16="http://schemas.microsoft.com/office/drawing/2014/main" id="{633FD90F-741F-47FB-90B7-9A04ED849230}"/>
                    </a:ext>
                  </a:extLst>
                </p:cNvPr>
                <p:cNvPicPr/>
                <p:nvPr/>
              </p:nvPicPr>
              <p:blipFill>
                <a:blip r:embed="rId208"/>
                <a:stretch>
                  <a:fillRect/>
                </a:stretch>
              </p:blipFill>
              <p:spPr>
                <a:xfrm>
                  <a:off x="2742587" y="4280467"/>
                  <a:ext cx="167040" cy="147600"/>
                </a:xfrm>
                <a:prstGeom prst="rect">
                  <a:avLst/>
                </a:prstGeom>
              </p:spPr>
            </p:pic>
          </mc:Fallback>
        </mc:AlternateContent>
        <mc:AlternateContent xmlns:mc="http://schemas.openxmlformats.org/markup-compatibility/2006">
          <mc:Choice xmlns:p14="http://schemas.microsoft.com/office/powerpoint/2010/main" Requires="p14">
            <p:contentPart p14:bwMode="auto" r:id="rId209">
              <p14:nvContentPartPr>
                <p14:cNvPr id="70" name="Freihand 69">
                  <a:extLst>
                    <a:ext uri="{FF2B5EF4-FFF2-40B4-BE49-F238E27FC236}">
                      <a16:creationId xmlns:a16="http://schemas.microsoft.com/office/drawing/2014/main" id="{04DF4E4D-0309-4FD0-9483-E815E6877A54}"/>
                    </a:ext>
                  </a:extLst>
                </p14:cNvPr>
                <p14:cNvContentPartPr/>
                <p14:nvPr/>
              </p14:nvContentPartPr>
              <p14:xfrm>
                <a:off x="2945627" y="4231867"/>
                <a:ext cx="77400" cy="102240"/>
              </p14:xfrm>
            </p:contentPart>
          </mc:Choice>
          <mc:Fallback>
            <p:pic>
              <p:nvPicPr>
                <p:cNvPr id="70" name="Freihand 69">
                  <a:extLst>
                    <a:ext uri="{FF2B5EF4-FFF2-40B4-BE49-F238E27FC236}">
                      <a16:creationId xmlns:a16="http://schemas.microsoft.com/office/drawing/2014/main" id="{04DF4E4D-0309-4FD0-9483-E815E6877A54}"/>
                    </a:ext>
                  </a:extLst>
                </p:cNvPr>
                <p:cNvPicPr/>
                <p:nvPr/>
              </p:nvPicPr>
              <p:blipFill>
                <a:blip r:embed="rId210"/>
                <a:stretch>
                  <a:fillRect/>
                </a:stretch>
              </p:blipFill>
              <p:spPr>
                <a:xfrm>
                  <a:off x="2941307" y="4227547"/>
                  <a:ext cx="86040" cy="110880"/>
                </a:xfrm>
                <a:prstGeom prst="rect">
                  <a:avLst/>
                </a:prstGeom>
              </p:spPr>
            </p:pic>
          </mc:Fallback>
        </mc:AlternateContent>
        <mc:AlternateContent xmlns:mc="http://schemas.openxmlformats.org/markup-compatibility/2006">
          <mc:Choice xmlns:p14="http://schemas.microsoft.com/office/powerpoint/2010/main" Requires="p14">
            <p:contentPart p14:bwMode="auto" r:id="rId211">
              <p14:nvContentPartPr>
                <p14:cNvPr id="71" name="Freihand 70">
                  <a:extLst>
                    <a:ext uri="{FF2B5EF4-FFF2-40B4-BE49-F238E27FC236}">
                      <a16:creationId xmlns:a16="http://schemas.microsoft.com/office/drawing/2014/main" id="{47D8E237-5E6D-40E4-9FF9-CEC875065F7E}"/>
                    </a:ext>
                  </a:extLst>
                </p14:cNvPr>
                <p14:cNvContentPartPr/>
                <p14:nvPr/>
              </p14:nvContentPartPr>
              <p14:xfrm>
                <a:off x="3070907" y="4063387"/>
                <a:ext cx="113400" cy="187560"/>
              </p14:xfrm>
            </p:contentPart>
          </mc:Choice>
          <mc:Fallback>
            <p:pic>
              <p:nvPicPr>
                <p:cNvPr id="71" name="Freihand 70">
                  <a:extLst>
                    <a:ext uri="{FF2B5EF4-FFF2-40B4-BE49-F238E27FC236}">
                      <a16:creationId xmlns:a16="http://schemas.microsoft.com/office/drawing/2014/main" id="{47D8E237-5E6D-40E4-9FF9-CEC875065F7E}"/>
                    </a:ext>
                  </a:extLst>
                </p:cNvPr>
                <p:cNvPicPr/>
                <p:nvPr/>
              </p:nvPicPr>
              <p:blipFill>
                <a:blip r:embed="rId212"/>
                <a:stretch>
                  <a:fillRect/>
                </a:stretch>
              </p:blipFill>
              <p:spPr>
                <a:xfrm>
                  <a:off x="3066587" y="4059067"/>
                  <a:ext cx="122040" cy="196200"/>
                </a:xfrm>
                <a:prstGeom prst="rect">
                  <a:avLst/>
                </a:prstGeom>
              </p:spPr>
            </p:pic>
          </mc:Fallback>
        </mc:AlternateContent>
        <mc:AlternateContent xmlns:mc="http://schemas.openxmlformats.org/markup-compatibility/2006">
          <mc:Choice xmlns:p14="http://schemas.microsoft.com/office/powerpoint/2010/main" Requires="p14">
            <p:contentPart p14:bwMode="auto" r:id="rId213">
              <p14:nvContentPartPr>
                <p14:cNvPr id="72" name="Freihand 71">
                  <a:extLst>
                    <a:ext uri="{FF2B5EF4-FFF2-40B4-BE49-F238E27FC236}">
                      <a16:creationId xmlns:a16="http://schemas.microsoft.com/office/drawing/2014/main" id="{3140A152-A040-40A4-B61A-090DBC433883}"/>
                    </a:ext>
                  </a:extLst>
                </p14:cNvPr>
                <p14:cNvContentPartPr/>
                <p14:nvPr/>
              </p14:nvContentPartPr>
              <p14:xfrm>
                <a:off x="3193307" y="4048987"/>
                <a:ext cx="109800" cy="118440"/>
              </p14:xfrm>
            </p:contentPart>
          </mc:Choice>
          <mc:Fallback>
            <p:pic>
              <p:nvPicPr>
                <p:cNvPr id="72" name="Freihand 71">
                  <a:extLst>
                    <a:ext uri="{FF2B5EF4-FFF2-40B4-BE49-F238E27FC236}">
                      <a16:creationId xmlns:a16="http://schemas.microsoft.com/office/drawing/2014/main" id="{3140A152-A040-40A4-B61A-090DBC433883}"/>
                    </a:ext>
                  </a:extLst>
                </p:cNvPr>
                <p:cNvPicPr/>
                <p:nvPr/>
              </p:nvPicPr>
              <p:blipFill>
                <a:blip r:embed="rId214"/>
                <a:stretch>
                  <a:fillRect/>
                </a:stretch>
              </p:blipFill>
              <p:spPr>
                <a:xfrm>
                  <a:off x="3188987" y="4044667"/>
                  <a:ext cx="118440" cy="127080"/>
                </a:xfrm>
                <a:prstGeom prst="rect">
                  <a:avLst/>
                </a:prstGeom>
              </p:spPr>
            </p:pic>
          </mc:Fallback>
        </mc:AlternateContent>
        <mc:AlternateContent xmlns:mc="http://schemas.openxmlformats.org/markup-compatibility/2006">
          <mc:Choice xmlns:p14="http://schemas.microsoft.com/office/powerpoint/2010/main" Requires="p14">
            <p:contentPart p14:bwMode="auto" r:id="rId215">
              <p14:nvContentPartPr>
                <p14:cNvPr id="74" name="Freihand 73">
                  <a:extLst>
                    <a:ext uri="{FF2B5EF4-FFF2-40B4-BE49-F238E27FC236}">
                      <a16:creationId xmlns:a16="http://schemas.microsoft.com/office/drawing/2014/main" id="{214DC3A4-35AA-4282-865B-FC27E0588AE8}"/>
                    </a:ext>
                  </a:extLst>
                </p14:cNvPr>
                <p14:cNvContentPartPr/>
                <p14:nvPr/>
              </p14:nvContentPartPr>
              <p14:xfrm>
                <a:off x="3370427" y="3950347"/>
                <a:ext cx="71280" cy="109800"/>
              </p14:xfrm>
            </p:contentPart>
          </mc:Choice>
          <mc:Fallback>
            <p:pic>
              <p:nvPicPr>
                <p:cNvPr id="74" name="Freihand 73">
                  <a:extLst>
                    <a:ext uri="{FF2B5EF4-FFF2-40B4-BE49-F238E27FC236}">
                      <a16:creationId xmlns:a16="http://schemas.microsoft.com/office/drawing/2014/main" id="{214DC3A4-35AA-4282-865B-FC27E0588AE8}"/>
                    </a:ext>
                  </a:extLst>
                </p:cNvPr>
                <p:cNvPicPr/>
                <p:nvPr/>
              </p:nvPicPr>
              <p:blipFill>
                <a:blip r:embed="rId216"/>
                <a:stretch>
                  <a:fillRect/>
                </a:stretch>
              </p:blipFill>
              <p:spPr>
                <a:xfrm>
                  <a:off x="3366107" y="3946027"/>
                  <a:ext cx="79920" cy="118440"/>
                </a:xfrm>
                <a:prstGeom prst="rect">
                  <a:avLst/>
                </a:prstGeom>
              </p:spPr>
            </p:pic>
          </mc:Fallback>
        </mc:AlternateContent>
        <mc:AlternateContent xmlns:mc="http://schemas.openxmlformats.org/markup-compatibility/2006">
          <mc:Choice xmlns:p14="http://schemas.microsoft.com/office/powerpoint/2010/main" Requires="p14">
            <p:contentPart p14:bwMode="auto" r:id="rId217">
              <p14:nvContentPartPr>
                <p14:cNvPr id="75" name="Freihand 74">
                  <a:extLst>
                    <a:ext uri="{FF2B5EF4-FFF2-40B4-BE49-F238E27FC236}">
                      <a16:creationId xmlns:a16="http://schemas.microsoft.com/office/drawing/2014/main" id="{810685AA-A53C-4BDD-9C02-CE34DC6A8C7B}"/>
                    </a:ext>
                  </a:extLst>
                </p14:cNvPr>
                <p14:cNvContentPartPr/>
                <p14:nvPr/>
              </p14:nvContentPartPr>
              <p14:xfrm>
                <a:off x="3476267" y="3893827"/>
                <a:ext cx="29160" cy="91440"/>
              </p14:xfrm>
            </p:contentPart>
          </mc:Choice>
          <mc:Fallback>
            <p:pic>
              <p:nvPicPr>
                <p:cNvPr id="75" name="Freihand 74">
                  <a:extLst>
                    <a:ext uri="{FF2B5EF4-FFF2-40B4-BE49-F238E27FC236}">
                      <a16:creationId xmlns:a16="http://schemas.microsoft.com/office/drawing/2014/main" id="{810685AA-A53C-4BDD-9C02-CE34DC6A8C7B}"/>
                    </a:ext>
                  </a:extLst>
                </p:cNvPr>
                <p:cNvPicPr/>
                <p:nvPr/>
              </p:nvPicPr>
              <p:blipFill>
                <a:blip r:embed="rId218"/>
                <a:stretch>
                  <a:fillRect/>
                </a:stretch>
              </p:blipFill>
              <p:spPr>
                <a:xfrm>
                  <a:off x="3471947" y="3889507"/>
                  <a:ext cx="37800" cy="100080"/>
                </a:xfrm>
                <a:prstGeom prst="rect">
                  <a:avLst/>
                </a:prstGeom>
              </p:spPr>
            </p:pic>
          </mc:Fallback>
        </mc:AlternateContent>
        <mc:AlternateContent xmlns:mc="http://schemas.openxmlformats.org/markup-compatibility/2006">
          <mc:Choice xmlns:p14="http://schemas.microsoft.com/office/powerpoint/2010/main" Requires="p14">
            <p:contentPart p14:bwMode="auto" r:id="rId219">
              <p14:nvContentPartPr>
                <p14:cNvPr id="77" name="Freihand 76">
                  <a:extLst>
                    <a:ext uri="{FF2B5EF4-FFF2-40B4-BE49-F238E27FC236}">
                      <a16:creationId xmlns:a16="http://schemas.microsoft.com/office/drawing/2014/main" id="{22CCE807-D38F-4F7E-8447-A5482F3C93D0}"/>
                    </a:ext>
                  </a:extLst>
                </p14:cNvPr>
                <p14:cNvContentPartPr/>
                <p14:nvPr/>
              </p14:nvContentPartPr>
              <p14:xfrm>
                <a:off x="3494627" y="3758107"/>
                <a:ext cx="251640" cy="168120"/>
              </p14:xfrm>
            </p:contentPart>
          </mc:Choice>
          <mc:Fallback>
            <p:pic>
              <p:nvPicPr>
                <p:cNvPr id="77" name="Freihand 76">
                  <a:extLst>
                    <a:ext uri="{FF2B5EF4-FFF2-40B4-BE49-F238E27FC236}">
                      <a16:creationId xmlns:a16="http://schemas.microsoft.com/office/drawing/2014/main" id="{22CCE807-D38F-4F7E-8447-A5482F3C93D0}"/>
                    </a:ext>
                  </a:extLst>
                </p:cNvPr>
                <p:cNvPicPr/>
                <p:nvPr/>
              </p:nvPicPr>
              <p:blipFill>
                <a:blip r:embed="rId220"/>
                <a:stretch>
                  <a:fillRect/>
                </a:stretch>
              </p:blipFill>
              <p:spPr>
                <a:xfrm>
                  <a:off x="3490307" y="3753787"/>
                  <a:ext cx="260280" cy="176760"/>
                </a:xfrm>
                <a:prstGeom prst="rect">
                  <a:avLst/>
                </a:prstGeom>
              </p:spPr>
            </p:pic>
          </mc:Fallback>
        </mc:AlternateContent>
        <mc:AlternateContent xmlns:mc="http://schemas.openxmlformats.org/markup-compatibility/2006">
          <mc:Choice xmlns:p14="http://schemas.microsoft.com/office/powerpoint/2010/main" Requires="p14">
            <p:contentPart p14:bwMode="auto" r:id="rId221">
              <p14:nvContentPartPr>
                <p14:cNvPr id="78" name="Freihand 77">
                  <a:extLst>
                    <a:ext uri="{FF2B5EF4-FFF2-40B4-BE49-F238E27FC236}">
                      <a16:creationId xmlns:a16="http://schemas.microsoft.com/office/drawing/2014/main" id="{0177F9FC-C51E-457A-AF6A-94795CB6B8EA}"/>
                    </a:ext>
                  </a:extLst>
                </p14:cNvPr>
                <p14:cNvContentPartPr/>
                <p14:nvPr/>
              </p14:nvContentPartPr>
              <p14:xfrm>
                <a:off x="3760307" y="3651907"/>
                <a:ext cx="95040" cy="113040"/>
              </p14:xfrm>
            </p:contentPart>
          </mc:Choice>
          <mc:Fallback>
            <p:pic>
              <p:nvPicPr>
                <p:cNvPr id="78" name="Freihand 77">
                  <a:extLst>
                    <a:ext uri="{FF2B5EF4-FFF2-40B4-BE49-F238E27FC236}">
                      <a16:creationId xmlns:a16="http://schemas.microsoft.com/office/drawing/2014/main" id="{0177F9FC-C51E-457A-AF6A-94795CB6B8EA}"/>
                    </a:ext>
                  </a:extLst>
                </p:cNvPr>
                <p:cNvPicPr/>
                <p:nvPr/>
              </p:nvPicPr>
              <p:blipFill>
                <a:blip r:embed="rId222"/>
                <a:stretch>
                  <a:fillRect/>
                </a:stretch>
              </p:blipFill>
              <p:spPr>
                <a:xfrm>
                  <a:off x="3755987" y="3647587"/>
                  <a:ext cx="103680" cy="121680"/>
                </a:xfrm>
                <a:prstGeom prst="rect">
                  <a:avLst/>
                </a:prstGeom>
              </p:spPr>
            </p:pic>
          </mc:Fallback>
        </mc:AlternateContent>
        <mc:AlternateContent xmlns:mc="http://schemas.openxmlformats.org/markup-compatibility/2006">
          <mc:Choice xmlns:p14="http://schemas.microsoft.com/office/powerpoint/2010/main" Requires="p14">
            <p:contentPart p14:bwMode="auto" r:id="rId223">
              <p14:nvContentPartPr>
                <p14:cNvPr id="80" name="Freihand 79">
                  <a:extLst>
                    <a:ext uri="{FF2B5EF4-FFF2-40B4-BE49-F238E27FC236}">
                      <a16:creationId xmlns:a16="http://schemas.microsoft.com/office/drawing/2014/main" id="{EC3F3A70-1158-4DF1-8BA9-0A8E995BD5C1}"/>
                    </a:ext>
                  </a:extLst>
                </p14:cNvPr>
                <p14:cNvContentPartPr/>
                <p14:nvPr/>
              </p14:nvContentPartPr>
              <p14:xfrm>
                <a:off x="1714787" y="5153107"/>
                <a:ext cx="136800" cy="216000"/>
              </p14:xfrm>
            </p:contentPart>
          </mc:Choice>
          <mc:Fallback>
            <p:pic>
              <p:nvPicPr>
                <p:cNvPr id="80" name="Freihand 79">
                  <a:extLst>
                    <a:ext uri="{FF2B5EF4-FFF2-40B4-BE49-F238E27FC236}">
                      <a16:creationId xmlns:a16="http://schemas.microsoft.com/office/drawing/2014/main" id="{EC3F3A70-1158-4DF1-8BA9-0A8E995BD5C1}"/>
                    </a:ext>
                  </a:extLst>
                </p:cNvPr>
                <p:cNvPicPr/>
                <p:nvPr/>
              </p:nvPicPr>
              <p:blipFill>
                <a:blip r:embed="rId224"/>
                <a:stretch>
                  <a:fillRect/>
                </a:stretch>
              </p:blipFill>
              <p:spPr>
                <a:xfrm>
                  <a:off x="1710467" y="5148787"/>
                  <a:ext cx="145440" cy="224640"/>
                </a:xfrm>
                <a:prstGeom prst="rect">
                  <a:avLst/>
                </a:prstGeom>
              </p:spPr>
            </p:pic>
          </mc:Fallback>
        </mc:AlternateContent>
        <mc:AlternateContent xmlns:mc="http://schemas.openxmlformats.org/markup-compatibility/2006">
          <mc:Choice xmlns:p14="http://schemas.microsoft.com/office/powerpoint/2010/main" Requires="p14">
            <p:contentPart p14:bwMode="auto" r:id="rId225">
              <p14:nvContentPartPr>
                <p14:cNvPr id="81" name="Freihand 80">
                  <a:extLst>
                    <a:ext uri="{FF2B5EF4-FFF2-40B4-BE49-F238E27FC236}">
                      <a16:creationId xmlns:a16="http://schemas.microsoft.com/office/drawing/2014/main" id="{A921FAA7-5882-4BDC-99B1-25109DE1D50F}"/>
                    </a:ext>
                  </a:extLst>
                </p14:cNvPr>
                <p14:cNvContentPartPr/>
                <p14:nvPr/>
              </p14:nvContentPartPr>
              <p14:xfrm>
                <a:off x="1826747" y="5074627"/>
                <a:ext cx="82800" cy="136080"/>
              </p14:xfrm>
            </p:contentPart>
          </mc:Choice>
          <mc:Fallback>
            <p:pic>
              <p:nvPicPr>
                <p:cNvPr id="81" name="Freihand 80">
                  <a:extLst>
                    <a:ext uri="{FF2B5EF4-FFF2-40B4-BE49-F238E27FC236}">
                      <a16:creationId xmlns:a16="http://schemas.microsoft.com/office/drawing/2014/main" id="{A921FAA7-5882-4BDC-99B1-25109DE1D50F}"/>
                    </a:ext>
                  </a:extLst>
                </p:cNvPr>
                <p:cNvPicPr/>
                <p:nvPr/>
              </p:nvPicPr>
              <p:blipFill>
                <a:blip r:embed="rId226"/>
                <a:stretch>
                  <a:fillRect/>
                </a:stretch>
              </p:blipFill>
              <p:spPr>
                <a:xfrm>
                  <a:off x="1822427" y="5070307"/>
                  <a:ext cx="9144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227">
              <p14:nvContentPartPr>
                <p14:cNvPr id="82" name="Freihand 81">
                  <a:extLst>
                    <a:ext uri="{FF2B5EF4-FFF2-40B4-BE49-F238E27FC236}">
                      <a16:creationId xmlns:a16="http://schemas.microsoft.com/office/drawing/2014/main" id="{A545E29C-E3DC-452B-A1C5-C7E967EA0F0C}"/>
                    </a:ext>
                  </a:extLst>
                </p14:cNvPr>
                <p14:cNvContentPartPr/>
                <p14:nvPr/>
              </p14:nvContentPartPr>
              <p14:xfrm>
                <a:off x="1801547" y="5101267"/>
                <a:ext cx="26280" cy="7200"/>
              </p14:xfrm>
            </p:contentPart>
          </mc:Choice>
          <mc:Fallback>
            <p:pic>
              <p:nvPicPr>
                <p:cNvPr id="82" name="Freihand 81">
                  <a:extLst>
                    <a:ext uri="{FF2B5EF4-FFF2-40B4-BE49-F238E27FC236}">
                      <a16:creationId xmlns:a16="http://schemas.microsoft.com/office/drawing/2014/main" id="{A545E29C-E3DC-452B-A1C5-C7E967EA0F0C}"/>
                    </a:ext>
                  </a:extLst>
                </p:cNvPr>
                <p:cNvPicPr/>
                <p:nvPr/>
              </p:nvPicPr>
              <p:blipFill>
                <a:blip r:embed="rId228"/>
                <a:stretch>
                  <a:fillRect/>
                </a:stretch>
              </p:blipFill>
              <p:spPr>
                <a:xfrm>
                  <a:off x="1797227" y="5096947"/>
                  <a:ext cx="34920" cy="15840"/>
                </a:xfrm>
                <a:prstGeom prst="rect">
                  <a:avLst/>
                </a:prstGeom>
              </p:spPr>
            </p:pic>
          </mc:Fallback>
        </mc:AlternateContent>
        <mc:AlternateContent xmlns:mc="http://schemas.openxmlformats.org/markup-compatibility/2006">
          <mc:Choice xmlns:p14="http://schemas.microsoft.com/office/powerpoint/2010/main" Requires="p14">
            <p:contentPart p14:bwMode="auto" r:id="rId229">
              <p14:nvContentPartPr>
                <p14:cNvPr id="83" name="Freihand 82">
                  <a:extLst>
                    <a:ext uri="{FF2B5EF4-FFF2-40B4-BE49-F238E27FC236}">
                      <a16:creationId xmlns:a16="http://schemas.microsoft.com/office/drawing/2014/main" id="{BF08519C-A399-4554-BB9E-AEDD03C9DEF1}"/>
                    </a:ext>
                  </a:extLst>
                </p14:cNvPr>
                <p14:cNvContentPartPr/>
                <p14:nvPr/>
              </p14:nvContentPartPr>
              <p14:xfrm>
                <a:off x="1931867" y="5074627"/>
                <a:ext cx="64440" cy="122040"/>
              </p14:xfrm>
            </p:contentPart>
          </mc:Choice>
          <mc:Fallback>
            <p:pic>
              <p:nvPicPr>
                <p:cNvPr id="83" name="Freihand 82">
                  <a:extLst>
                    <a:ext uri="{FF2B5EF4-FFF2-40B4-BE49-F238E27FC236}">
                      <a16:creationId xmlns:a16="http://schemas.microsoft.com/office/drawing/2014/main" id="{BF08519C-A399-4554-BB9E-AEDD03C9DEF1}"/>
                    </a:ext>
                  </a:extLst>
                </p:cNvPr>
                <p:cNvPicPr/>
                <p:nvPr/>
              </p:nvPicPr>
              <p:blipFill>
                <a:blip r:embed="rId230"/>
                <a:stretch>
                  <a:fillRect/>
                </a:stretch>
              </p:blipFill>
              <p:spPr>
                <a:xfrm>
                  <a:off x="1927547" y="5070307"/>
                  <a:ext cx="73080" cy="130680"/>
                </a:xfrm>
                <a:prstGeom prst="rect">
                  <a:avLst/>
                </a:prstGeom>
              </p:spPr>
            </p:pic>
          </mc:Fallback>
        </mc:AlternateContent>
        <mc:AlternateContent xmlns:mc="http://schemas.openxmlformats.org/markup-compatibility/2006">
          <mc:Choice xmlns:p14="http://schemas.microsoft.com/office/powerpoint/2010/main" Requires="p14">
            <p:contentPart p14:bwMode="auto" r:id="rId231">
              <p14:nvContentPartPr>
                <p14:cNvPr id="84" name="Freihand 83">
                  <a:extLst>
                    <a:ext uri="{FF2B5EF4-FFF2-40B4-BE49-F238E27FC236}">
                      <a16:creationId xmlns:a16="http://schemas.microsoft.com/office/drawing/2014/main" id="{466BEB39-7133-4EF3-ADFC-25FBEFE7ACDE}"/>
                    </a:ext>
                  </a:extLst>
                </p14:cNvPr>
                <p14:cNvContentPartPr/>
                <p14:nvPr/>
              </p14:nvContentPartPr>
              <p14:xfrm>
                <a:off x="1508147" y="5138347"/>
                <a:ext cx="124560" cy="86040"/>
              </p14:xfrm>
            </p:contentPart>
          </mc:Choice>
          <mc:Fallback>
            <p:pic>
              <p:nvPicPr>
                <p:cNvPr id="84" name="Freihand 83">
                  <a:extLst>
                    <a:ext uri="{FF2B5EF4-FFF2-40B4-BE49-F238E27FC236}">
                      <a16:creationId xmlns:a16="http://schemas.microsoft.com/office/drawing/2014/main" id="{466BEB39-7133-4EF3-ADFC-25FBEFE7ACDE}"/>
                    </a:ext>
                  </a:extLst>
                </p:cNvPr>
                <p:cNvPicPr/>
                <p:nvPr/>
              </p:nvPicPr>
              <p:blipFill>
                <a:blip r:embed="rId232"/>
                <a:stretch>
                  <a:fillRect/>
                </a:stretch>
              </p:blipFill>
              <p:spPr>
                <a:xfrm>
                  <a:off x="1503827" y="5134027"/>
                  <a:ext cx="133200" cy="94680"/>
                </a:xfrm>
                <a:prstGeom prst="rect">
                  <a:avLst/>
                </a:prstGeom>
              </p:spPr>
            </p:pic>
          </mc:Fallback>
        </mc:AlternateContent>
        <mc:AlternateContent xmlns:mc="http://schemas.openxmlformats.org/markup-compatibility/2006">
          <mc:Choice xmlns:p14="http://schemas.microsoft.com/office/powerpoint/2010/main" Requires="p14">
            <p:contentPart p14:bwMode="auto" r:id="rId233">
              <p14:nvContentPartPr>
                <p14:cNvPr id="85" name="Freihand 84">
                  <a:extLst>
                    <a:ext uri="{FF2B5EF4-FFF2-40B4-BE49-F238E27FC236}">
                      <a16:creationId xmlns:a16="http://schemas.microsoft.com/office/drawing/2014/main" id="{FC10C232-9F56-4927-AAAE-057588AC62C5}"/>
                    </a:ext>
                  </a:extLst>
                </p14:cNvPr>
                <p14:cNvContentPartPr/>
                <p14:nvPr/>
              </p14:nvContentPartPr>
              <p14:xfrm>
                <a:off x="1923947" y="4894627"/>
                <a:ext cx="77040" cy="50400"/>
              </p14:xfrm>
            </p:contentPart>
          </mc:Choice>
          <mc:Fallback>
            <p:pic>
              <p:nvPicPr>
                <p:cNvPr id="85" name="Freihand 84">
                  <a:extLst>
                    <a:ext uri="{FF2B5EF4-FFF2-40B4-BE49-F238E27FC236}">
                      <a16:creationId xmlns:a16="http://schemas.microsoft.com/office/drawing/2014/main" id="{FC10C232-9F56-4927-AAAE-057588AC62C5}"/>
                    </a:ext>
                  </a:extLst>
                </p:cNvPr>
                <p:cNvPicPr/>
                <p:nvPr/>
              </p:nvPicPr>
              <p:blipFill>
                <a:blip r:embed="rId234"/>
                <a:stretch>
                  <a:fillRect/>
                </a:stretch>
              </p:blipFill>
              <p:spPr>
                <a:xfrm>
                  <a:off x="1919627" y="4890307"/>
                  <a:ext cx="85680" cy="59040"/>
                </a:xfrm>
                <a:prstGeom prst="rect">
                  <a:avLst/>
                </a:prstGeom>
              </p:spPr>
            </p:pic>
          </mc:Fallback>
        </mc:AlternateContent>
        <mc:AlternateContent xmlns:mc="http://schemas.openxmlformats.org/markup-compatibility/2006">
          <mc:Choice xmlns:p14="http://schemas.microsoft.com/office/powerpoint/2010/main" Requires="p14">
            <p:contentPart p14:bwMode="auto" r:id="rId235">
              <p14:nvContentPartPr>
                <p14:cNvPr id="86" name="Freihand 85">
                  <a:extLst>
                    <a:ext uri="{FF2B5EF4-FFF2-40B4-BE49-F238E27FC236}">
                      <a16:creationId xmlns:a16="http://schemas.microsoft.com/office/drawing/2014/main" id="{11358495-3927-44FD-BC6B-9F6EBBE18D06}"/>
                    </a:ext>
                  </a:extLst>
                </p14:cNvPr>
                <p14:cNvContentPartPr/>
                <p14:nvPr/>
              </p14:nvContentPartPr>
              <p14:xfrm>
                <a:off x="2245067" y="4844227"/>
                <a:ext cx="134280" cy="141840"/>
              </p14:xfrm>
            </p:contentPart>
          </mc:Choice>
          <mc:Fallback>
            <p:pic>
              <p:nvPicPr>
                <p:cNvPr id="86" name="Freihand 85">
                  <a:extLst>
                    <a:ext uri="{FF2B5EF4-FFF2-40B4-BE49-F238E27FC236}">
                      <a16:creationId xmlns:a16="http://schemas.microsoft.com/office/drawing/2014/main" id="{11358495-3927-44FD-BC6B-9F6EBBE18D06}"/>
                    </a:ext>
                  </a:extLst>
                </p:cNvPr>
                <p:cNvPicPr/>
                <p:nvPr/>
              </p:nvPicPr>
              <p:blipFill>
                <a:blip r:embed="rId236"/>
                <a:stretch>
                  <a:fillRect/>
                </a:stretch>
              </p:blipFill>
              <p:spPr>
                <a:xfrm>
                  <a:off x="2240747" y="4839907"/>
                  <a:ext cx="142920" cy="150480"/>
                </a:xfrm>
                <a:prstGeom prst="rect">
                  <a:avLst/>
                </a:prstGeom>
              </p:spPr>
            </p:pic>
          </mc:Fallback>
        </mc:AlternateContent>
        <mc:AlternateContent xmlns:mc="http://schemas.openxmlformats.org/markup-compatibility/2006">
          <mc:Choice xmlns:p14="http://schemas.microsoft.com/office/powerpoint/2010/main" Requires="p14">
            <p:contentPart p14:bwMode="auto" r:id="rId237">
              <p14:nvContentPartPr>
                <p14:cNvPr id="87" name="Freihand 86">
                  <a:extLst>
                    <a:ext uri="{FF2B5EF4-FFF2-40B4-BE49-F238E27FC236}">
                      <a16:creationId xmlns:a16="http://schemas.microsoft.com/office/drawing/2014/main" id="{7B97CCE8-9416-4C2F-A448-FE53EA901918}"/>
                    </a:ext>
                  </a:extLst>
                </p14:cNvPr>
                <p14:cNvContentPartPr/>
                <p14:nvPr/>
              </p14:nvContentPartPr>
              <p14:xfrm>
                <a:off x="2390147" y="4714627"/>
                <a:ext cx="155880" cy="193680"/>
              </p14:xfrm>
            </p:contentPart>
          </mc:Choice>
          <mc:Fallback>
            <p:pic>
              <p:nvPicPr>
                <p:cNvPr id="87" name="Freihand 86">
                  <a:extLst>
                    <a:ext uri="{FF2B5EF4-FFF2-40B4-BE49-F238E27FC236}">
                      <a16:creationId xmlns:a16="http://schemas.microsoft.com/office/drawing/2014/main" id="{7B97CCE8-9416-4C2F-A448-FE53EA901918}"/>
                    </a:ext>
                  </a:extLst>
                </p:cNvPr>
                <p:cNvPicPr/>
                <p:nvPr/>
              </p:nvPicPr>
              <p:blipFill>
                <a:blip r:embed="rId238"/>
                <a:stretch>
                  <a:fillRect/>
                </a:stretch>
              </p:blipFill>
              <p:spPr>
                <a:xfrm>
                  <a:off x="2385827" y="4710307"/>
                  <a:ext cx="16452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239">
              <p14:nvContentPartPr>
                <p14:cNvPr id="88" name="Freihand 87">
                  <a:extLst>
                    <a:ext uri="{FF2B5EF4-FFF2-40B4-BE49-F238E27FC236}">
                      <a16:creationId xmlns:a16="http://schemas.microsoft.com/office/drawing/2014/main" id="{322EE1BC-7271-4A3E-BDFE-628DA2A4FCAA}"/>
                    </a:ext>
                  </a:extLst>
                </p14:cNvPr>
                <p14:cNvContentPartPr/>
                <p14:nvPr/>
              </p14:nvContentPartPr>
              <p14:xfrm>
                <a:off x="2566187" y="4691227"/>
                <a:ext cx="148320" cy="100440"/>
              </p14:xfrm>
            </p:contentPart>
          </mc:Choice>
          <mc:Fallback>
            <p:pic>
              <p:nvPicPr>
                <p:cNvPr id="88" name="Freihand 87">
                  <a:extLst>
                    <a:ext uri="{FF2B5EF4-FFF2-40B4-BE49-F238E27FC236}">
                      <a16:creationId xmlns:a16="http://schemas.microsoft.com/office/drawing/2014/main" id="{322EE1BC-7271-4A3E-BDFE-628DA2A4FCAA}"/>
                    </a:ext>
                  </a:extLst>
                </p:cNvPr>
                <p:cNvPicPr/>
                <p:nvPr/>
              </p:nvPicPr>
              <p:blipFill>
                <a:blip r:embed="rId240"/>
                <a:stretch>
                  <a:fillRect/>
                </a:stretch>
              </p:blipFill>
              <p:spPr>
                <a:xfrm>
                  <a:off x="2561867" y="4686907"/>
                  <a:ext cx="156960" cy="109080"/>
                </a:xfrm>
                <a:prstGeom prst="rect">
                  <a:avLst/>
                </a:prstGeom>
              </p:spPr>
            </p:pic>
          </mc:Fallback>
        </mc:AlternateContent>
        <mc:AlternateContent xmlns:mc="http://schemas.openxmlformats.org/markup-compatibility/2006">
          <mc:Choice xmlns:p14="http://schemas.microsoft.com/office/powerpoint/2010/main" Requires="p14">
            <p:contentPart p14:bwMode="auto" r:id="rId241">
              <p14:nvContentPartPr>
                <p14:cNvPr id="146" name="Freihand 145">
                  <a:extLst>
                    <a:ext uri="{FF2B5EF4-FFF2-40B4-BE49-F238E27FC236}">
                      <a16:creationId xmlns:a16="http://schemas.microsoft.com/office/drawing/2014/main" id="{88FACB07-BFEC-4065-9960-74CFF7DFD003}"/>
                    </a:ext>
                  </a:extLst>
                </p14:cNvPr>
                <p14:cNvContentPartPr/>
                <p14:nvPr/>
              </p14:nvContentPartPr>
              <p14:xfrm>
                <a:off x="2890907" y="1237747"/>
                <a:ext cx="411480" cy="215640"/>
              </p14:xfrm>
            </p:contentPart>
          </mc:Choice>
          <mc:Fallback>
            <p:pic>
              <p:nvPicPr>
                <p:cNvPr id="146" name="Freihand 145">
                  <a:extLst>
                    <a:ext uri="{FF2B5EF4-FFF2-40B4-BE49-F238E27FC236}">
                      <a16:creationId xmlns:a16="http://schemas.microsoft.com/office/drawing/2014/main" id="{88FACB07-BFEC-4065-9960-74CFF7DFD003}"/>
                    </a:ext>
                  </a:extLst>
                </p:cNvPr>
                <p:cNvPicPr/>
                <p:nvPr/>
              </p:nvPicPr>
              <p:blipFill>
                <a:blip r:embed="rId242"/>
                <a:stretch>
                  <a:fillRect/>
                </a:stretch>
              </p:blipFill>
              <p:spPr>
                <a:xfrm>
                  <a:off x="2886587" y="1233427"/>
                  <a:ext cx="420120" cy="224280"/>
                </a:xfrm>
                <a:prstGeom prst="rect">
                  <a:avLst/>
                </a:prstGeom>
              </p:spPr>
            </p:pic>
          </mc:Fallback>
        </mc:AlternateContent>
        <mc:AlternateContent xmlns:mc="http://schemas.openxmlformats.org/markup-compatibility/2006">
          <mc:Choice xmlns:p14="http://schemas.microsoft.com/office/powerpoint/2010/main" Requires="p14">
            <p:contentPart p14:bwMode="auto" r:id="rId243">
              <p14:nvContentPartPr>
                <p14:cNvPr id="147" name="Freihand 146">
                  <a:extLst>
                    <a:ext uri="{FF2B5EF4-FFF2-40B4-BE49-F238E27FC236}">
                      <a16:creationId xmlns:a16="http://schemas.microsoft.com/office/drawing/2014/main" id="{D12C7859-89D3-41D2-A675-81F25901318B}"/>
                    </a:ext>
                  </a:extLst>
                </p14:cNvPr>
                <p14:cNvContentPartPr/>
                <p14:nvPr/>
              </p14:nvContentPartPr>
              <p14:xfrm>
                <a:off x="3241187" y="1434667"/>
                <a:ext cx="381240" cy="495000"/>
              </p14:xfrm>
            </p:contentPart>
          </mc:Choice>
          <mc:Fallback>
            <p:pic>
              <p:nvPicPr>
                <p:cNvPr id="147" name="Freihand 146">
                  <a:extLst>
                    <a:ext uri="{FF2B5EF4-FFF2-40B4-BE49-F238E27FC236}">
                      <a16:creationId xmlns:a16="http://schemas.microsoft.com/office/drawing/2014/main" id="{D12C7859-89D3-41D2-A675-81F25901318B}"/>
                    </a:ext>
                  </a:extLst>
                </p:cNvPr>
                <p:cNvPicPr/>
                <p:nvPr/>
              </p:nvPicPr>
              <p:blipFill>
                <a:blip r:embed="rId244"/>
                <a:stretch>
                  <a:fillRect/>
                </a:stretch>
              </p:blipFill>
              <p:spPr>
                <a:xfrm>
                  <a:off x="3236867" y="1430347"/>
                  <a:ext cx="389880" cy="503640"/>
                </a:xfrm>
                <a:prstGeom prst="rect">
                  <a:avLst/>
                </a:prstGeom>
              </p:spPr>
            </p:pic>
          </mc:Fallback>
        </mc:AlternateContent>
        <mc:AlternateContent xmlns:mc="http://schemas.openxmlformats.org/markup-compatibility/2006">
          <mc:Choice xmlns:p14="http://schemas.microsoft.com/office/powerpoint/2010/main" Requires="p14">
            <p:contentPart p14:bwMode="auto" r:id="rId245">
              <p14:nvContentPartPr>
                <p14:cNvPr id="151" name="Freihand 150">
                  <a:extLst>
                    <a:ext uri="{FF2B5EF4-FFF2-40B4-BE49-F238E27FC236}">
                      <a16:creationId xmlns:a16="http://schemas.microsoft.com/office/drawing/2014/main" id="{8B9D4C45-9A4E-402C-A888-5B3263F94ADB}"/>
                    </a:ext>
                  </a:extLst>
                </p14:cNvPr>
                <p14:cNvContentPartPr/>
                <p14:nvPr/>
              </p14:nvContentPartPr>
              <p14:xfrm>
                <a:off x="3300227" y="2020387"/>
                <a:ext cx="127800" cy="196200"/>
              </p14:xfrm>
            </p:contentPart>
          </mc:Choice>
          <mc:Fallback>
            <p:pic>
              <p:nvPicPr>
                <p:cNvPr id="151" name="Freihand 150">
                  <a:extLst>
                    <a:ext uri="{FF2B5EF4-FFF2-40B4-BE49-F238E27FC236}">
                      <a16:creationId xmlns:a16="http://schemas.microsoft.com/office/drawing/2014/main" id="{8B9D4C45-9A4E-402C-A888-5B3263F94ADB}"/>
                    </a:ext>
                  </a:extLst>
                </p:cNvPr>
                <p:cNvPicPr/>
                <p:nvPr/>
              </p:nvPicPr>
              <p:blipFill>
                <a:blip r:embed="rId246"/>
                <a:stretch>
                  <a:fillRect/>
                </a:stretch>
              </p:blipFill>
              <p:spPr>
                <a:xfrm>
                  <a:off x="3295907" y="2016067"/>
                  <a:ext cx="13644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247">
              <p14:nvContentPartPr>
                <p14:cNvPr id="152" name="Freihand 151">
                  <a:extLst>
                    <a:ext uri="{FF2B5EF4-FFF2-40B4-BE49-F238E27FC236}">
                      <a16:creationId xmlns:a16="http://schemas.microsoft.com/office/drawing/2014/main" id="{ECCA03D4-CBE4-4D1B-9748-F6811F2C7A82}"/>
                    </a:ext>
                  </a:extLst>
                </p14:cNvPr>
                <p14:cNvContentPartPr/>
                <p14:nvPr/>
              </p14:nvContentPartPr>
              <p14:xfrm>
                <a:off x="3327227" y="2057467"/>
                <a:ext cx="143640" cy="87480"/>
              </p14:xfrm>
            </p:contentPart>
          </mc:Choice>
          <mc:Fallback>
            <p:pic>
              <p:nvPicPr>
                <p:cNvPr id="152" name="Freihand 151">
                  <a:extLst>
                    <a:ext uri="{FF2B5EF4-FFF2-40B4-BE49-F238E27FC236}">
                      <a16:creationId xmlns:a16="http://schemas.microsoft.com/office/drawing/2014/main" id="{ECCA03D4-CBE4-4D1B-9748-F6811F2C7A82}"/>
                    </a:ext>
                  </a:extLst>
                </p:cNvPr>
                <p:cNvPicPr/>
                <p:nvPr/>
              </p:nvPicPr>
              <p:blipFill>
                <a:blip r:embed="rId248"/>
                <a:stretch>
                  <a:fillRect/>
                </a:stretch>
              </p:blipFill>
              <p:spPr>
                <a:xfrm>
                  <a:off x="3322907" y="2053147"/>
                  <a:ext cx="152280" cy="96120"/>
                </a:xfrm>
                <a:prstGeom prst="rect">
                  <a:avLst/>
                </a:prstGeom>
              </p:spPr>
            </p:pic>
          </mc:Fallback>
        </mc:AlternateContent>
        <mc:AlternateContent xmlns:mc="http://schemas.openxmlformats.org/markup-compatibility/2006">
          <mc:Choice xmlns:p14="http://schemas.microsoft.com/office/powerpoint/2010/main" Requires="p14">
            <p:contentPart p14:bwMode="auto" r:id="rId249">
              <p14:nvContentPartPr>
                <p14:cNvPr id="153" name="Freihand 152">
                  <a:extLst>
                    <a:ext uri="{FF2B5EF4-FFF2-40B4-BE49-F238E27FC236}">
                      <a16:creationId xmlns:a16="http://schemas.microsoft.com/office/drawing/2014/main" id="{A1B897CC-6380-4146-AD26-04F1B6640A38}"/>
                    </a:ext>
                  </a:extLst>
                </p14:cNvPr>
                <p14:cNvContentPartPr/>
                <p14:nvPr/>
              </p14:nvContentPartPr>
              <p14:xfrm>
                <a:off x="3505067" y="1951987"/>
                <a:ext cx="98640" cy="201240"/>
              </p14:xfrm>
            </p:contentPart>
          </mc:Choice>
          <mc:Fallback>
            <p:pic>
              <p:nvPicPr>
                <p:cNvPr id="153" name="Freihand 152">
                  <a:extLst>
                    <a:ext uri="{FF2B5EF4-FFF2-40B4-BE49-F238E27FC236}">
                      <a16:creationId xmlns:a16="http://schemas.microsoft.com/office/drawing/2014/main" id="{A1B897CC-6380-4146-AD26-04F1B6640A38}"/>
                    </a:ext>
                  </a:extLst>
                </p:cNvPr>
                <p:cNvPicPr/>
                <p:nvPr/>
              </p:nvPicPr>
              <p:blipFill>
                <a:blip r:embed="rId250"/>
                <a:stretch>
                  <a:fillRect/>
                </a:stretch>
              </p:blipFill>
              <p:spPr>
                <a:xfrm>
                  <a:off x="3500747" y="1947667"/>
                  <a:ext cx="107280" cy="209880"/>
                </a:xfrm>
                <a:prstGeom prst="rect">
                  <a:avLst/>
                </a:prstGeom>
              </p:spPr>
            </p:pic>
          </mc:Fallback>
        </mc:AlternateContent>
        <mc:AlternateContent xmlns:mc="http://schemas.openxmlformats.org/markup-compatibility/2006">
          <mc:Choice xmlns:p14="http://schemas.microsoft.com/office/powerpoint/2010/main" Requires="p14">
            <p:contentPart p14:bwMode="auto" r:id="rId251">
              <p14:nvContentPartPr>
                <p14:cNvPr id="154" name="Freihand 153">
                  <a:extLst>
                    <a:ext uri="{FF2B5EF4-FFF2-40B4-BE49-F238E27FC236}">
                      <a16:creationId xmlns:a16="http://schemas.microsoft.com/office/drawing/2014/main" id="{BB07B72C-8539-4E56-81C6-E08A2FD83D65}"/>
                    </a:ext>
                  </a:extLst>
                </p14:cNvPr>
                <p14:cNvContentPartPr/>
                <p14:nvPr/>
              </p14:nvContentPartPr>
              <p14:xfrm>
                <a:off x="3527387" y="1908067"/>
                <a:ext cx="109080" cy="43560"/>
              </p14:xfrm>
            </p:contentPart>
          </mc:Choice>
          <mc:Fallback>
            <p:pic>
              <p:nvPicPr>
                <p:cNvPr id="154" name="Freihand 153">
                  <a:extLst>
                    <a:ext uri="{FF2B5EF4-FFF2-40B4-BE49-F238E27FC236}">
                      <a16:creationId xmlns:a16="http://schemas.microsoft.com/office/drawing/2014/main" id="{BB07B72C-8539-4E56-81C6-E08A2FD83D65}"/>
                    </a:ext>
                  </a:extLst>
                </p:cNvPr>
                <p:cNvPicPr/>
                <p:nvPr/>
              </p:nvPicPr>
              <p:blipFill>
                <a:blip r:embed="rId252"/>
                <a:stretch>
                  <a:fillRect/>
                </a:stretch>
              </p:blipFill>
              <p:spPr>
                <a:xfrm>
                  <a:off x="3523067" y="1903747"/>
                  <a:ext cx="117720" cy="52200"/>
                </a:xfrm>
                <a:prstGeom prst="rect">
                  <a:avLst/>
                </a:prstGeom>
              </p:spPr>
            </p:pic>
          </mc:Fallback>
        </mc:AlternateContent>
        <mc:AlternateContent xmlns:mc="http://schemas.openxmlformats.org/markup-compatibility/2006">
          <mc:Choice xmlns:p14="http://schemas.microsoft.com/office/powerpoint/2010/main" Requires="p14">
            <p:contentPart p14:bwMode="auto" r:id="rId253">
              <p14:nvContentPartPr>
                <p14:cNvPr id="155" name="Freihand 154">
                  <a:extLst>
                    <a:ext uri="{FF2B5EF4-FFF2-40B4-BE49-F238E27FC236}">
                      <a16:creationId xmlns:a16="http://schemas.microsoft.com/office/drawing/2014/main" id="{8F908DF2-AB3E-45BA-B563-E198BE5610A3}"/>
                    </a:ext>
                  </a:extLst>
                </p14:cNvPr>
                <p14:cNvContentPartPr/>
                <p14:nvPr/>
              </p14:nvContentPartPr>
              <p14:xfrm>
                <a:off x="3761747" y="1865947"/>
                <a:ext cx="33840" cy="158400"/>
              </p14:xfrm>
            </p:contentPart>
          </mc:Choice>
          <mc:Fallback>
            <p:pic>
              <p:nvPicPr>
                <p:cNvPr id="155" name="Freihand 154">
                  <a:extLst>
                    <a:ext uri="{FF2B5EF4-FFF2-40B4-BE49-F238E27FC236}">
                      <a16:creationId xmlns:a16="http://schemas.microsoft.com/office/drawing/2014/main" id="{8F908DF2-AB3E-45BA-B563-E198BE5610A3}"/>
                    </a:ext>
                  </a:extLst>
                </p:cNvPr>
                <p:cNvPicPr/>
                <p:nvPr/>
              </p:nvPicPr>
              <p:blipFill>
                <a:blip r:embed="rId254"/>
                <a:stretch>
                  <a:fillRect/>
                </a:stretch>
              </p:blipFill>
              <p:spPr>
                <a:xfrm>
                  <a:off x="3757427" y="1861627"/>
                  <a:ext cx="42480" cy="167040"/>
                </a:xfrm>
                <a:prstGeom prst="rect">
                  <a:avLst/>
                </a:prstGeom>
              </p:spPr>
            </p:pic>
          </mc:Fallback>
        </mc:AlternateContent>
        <mc:AlternateContent xmlns:mc="http://schemas.openxmlformats.org/markup-compatibility/2006">
          <mc:Choice xmlns:p14="http://schemas.microsoft.com/office/powerpoint/2010/main" Requires="p14">
            <p:contentPart p14:bwMode="auto" r:id="rId255">
              <p14:nvContentPartPr>
                <p14:cNvPr id="156" name="Freihand 155">
                  <a:extLst>
                    <a:ext uri="{FF2B5EF4-FFF2-40B4-BE49-F238E27FC236}">
                      <a16:creationId xmlns:a16="http://schemas.microsoft.com/office/drawing/2014/main" id="{77ADA71E-C4DE-4ECB-A0E4-07441E623B8F}"/>
                    </a:ext>
                  </a:extLst>
                </p14:cNvPr>
                <p14:cNvContentPartPr/>
                <p14:nvPr/>
              </p14:nvContentPartPr>
              <p14:xfrm>
                <a:off x="3670307" y="1808347"/>
                <a:ext cx="65160" cy="95040"/>
              </p14:xfrm>
            </p:contentPart>
          </mc:Choice>
          <mc:Fallback>
            <p:pic>
              <p:nvPicPr>
                <p:cNvPr id="156" name="Freihand 155">
                  <a:extLst>
                    <a:ext uri="{FF2B5EF4-FFF2-40B4-BE49-F238E27FC236}">
                      <a16:creationId xmlns:a16="http://schemas.microsoft.com/office/drawing/2014/main" id="{77ADA71E-C4DE-4ECB-A0E4-07441E623B8F}"/>
                    </a:ext>
                  </a:extLst>
                </p:cNvPr>
                <p:cNvPicPr/>
                <p:nvPr/>
              </p:nvPicPr>
              <p:blipFill>
                <a:blip r:embed="rId256"/>
                <a:stretch>
                  <a:fillRect/>
                </a:stretch>
              </p:blipFill>
              <p:spPr>
                <a:xfrm>
                  <a:off x="3665987" y="1804027"/>
                  <a:ext cx="73800" cy="103680"/>
                </a:xfrm>
                <a:prstGeom prst="rect">
                  <a:avLst/>
                </a:prstGeom>
              </p:spPr>
            </p:pic>
          </mc:Fallback>
        </mc:AlternateContent>
        <mc:AlternateContent xmlns:mc="http://schemas.openxmlformats.org/markup-compatibility/2006">
          <mc:Choice xmlns:p14="http://schemas.microsoft.com/office/powerpoint/2010/main" Requires="p14">
            <p:contentPart p14:bwMode="auto" r:id="rId257">
              <p14:nvContentPartPr>
                <p14:cNvPr id="157" name="Freihand 156">
                  <a:extLst>
                    <a:ext uri="{FF2B5EF4-FFF2-40B4-BE49-F238E27FC236}">
                      <a16:creationId xmlns:a16="http://schemas.microsoft.com/office/drawing/2014/main" id="{D767AED4-9BBC-49AB-A590-722C15288B55}"/>
                    </a:ext>
                  </a:extLst>
                </p14:cNvPr>
                <p14:cNvContentPartPr/>
                <p14:nvPr/>
              </p14:nvContentPartPr>
              <p14:xfrm>
                <a:off x="3824027" y="1905907"/>
                <a:ext cx="82800" cy="94320"/>
              </p14:xfrm>
            </p:contentPart>
          </mc:Choice>
          <mc:Fallback>
            <p:pic>
              <p:nvPicPr>
                <p:cNvPr id="157" name="Freihand 156">
                  <a:extLst>
                    <a:ext uri="{FF2B5EF4-FFF2-40B4-BE49-F238E27FC236}">
                      <a16:creationId xmlns:a16="http://schemas.microsoft.com/office/drawing/2014/main" id="{D767AED4-9BBC-49AB-A590-722C15288B55}"/>
                    </a:ext>
                  </a:extLst>
                </p:cNvPr>
                <p:cNvPicPr/>
                <p:nvPr/>
              </p:nvPicPr>
              <p:blipFill>
                <a:blip r:embed="rId258"/>
                <a:stretch>
                  <a:fillRect/>
                </a:stretch>
              </p:blipFill>
              <p:spPr>
                <a:xfrm>
                  <a:off x="3819707" y="1901587"/>
                  <a:ext cx="91440" cy="102960"/>
                </a:xfrm>
                <a:prstGeom prst="rect">
                  <a:avLst/>
                </a:prstGeom>
              </p:spPr>
            </p:pic>
          </mc:Fallback>
        </mc:AlternateContent>
        <mc:AlternateContent xmlns:mc="http://schemas.openxmlformats.org/markup-compatibility/2006">
          <mc:Choice xmlns:p14="http://schemas.microsoft.com/office/powerpoint/2010/main" Requires="p14">
            <p:contentPart p14:bwMode="auto" r:id="rId259">
              <p14:nvContentPartPr>
                <p14:cNvPr id="158" name="Freihand 157">
                  <a:extLst>
                    <a:ext uri="{FF2B5EF4-FFF2-40B4-BE49-F238E27FC236}">
                      <a16:creationId xmlns:a16="http://schemas.microsoft.com/office/drawing/2014/main" id="{6A0496CE-EB86-45D4-894D-286AEC92FBB8}"/>
                    </a:ext>
                  </a:extLst>
                </p14:cNvPr>
                <p14:cNvContentPartPr/>
                <p14:nvPr/>
              </p14:nvContentPartPr>
              <p14:xfrm>
                <a:off x="3471947" y="2267347"/>
                <a:ext cx="176400" cy="306000"/>
              </p14:xfrm>
            </p:contentPart>
          </mc:Choice>
          <mc:Fallback>
            <p:pic>
              <p:nvPicPr>
                <p:cNvPr id="158" name="Freihand 157">
                  <a:extLst>
                    <a:ext uri="{FF2B5EF4-FFF2-40B4-BE49-F238E27FC236}">
                      <a16:creationId xmlns:a16="http://schemas.microsoft.com/office/drawing/2014/main" id="{6A0496CE-EB86-45D4-894D-286AEC92FBB8}"/>
                    </a:ext>
                  </a:extLst>
                </p:cNvPr>
                <p:cNvPicPr/>
                <p:nvPr/>
              </p:nvPicPr>
              <p:blipFill>
                <a:blip r:embed="rId260"/>
                <a:stretch>
                  <a:fillRect/>
                </a:stretch>
              </p:blipFill>
              <p:spPr>
                <a:xfrm>
                  <a:off x="3467627" y="2263027"/>
                  <a:ext cx="185040" cy="314640"/>
                </a:xfrm>
                <a:prstGeom prst="rect">
                  <a:avLst/>
                </a:prstGeom>
              </p:spPr>
            </p:pic>
          </mc:Fallback>
        </mc:AlternateContent>
        <mc:AlternateContent xmlns:mc="http://schemas.openxmlformats.org/markup-compatibility/2006">
          <mc:Choice xmlns:p14="http://schemas.microsoft.com/office/powerpoint/2010/main" Requires="p14">
            <p:contentPart p14:bwMode="auto" r:id="rId261">
              <p14:nvContentPartPr>
                <p14:cNvPr id="159" name="Freihand 158">
                  <a:extLst>
                    <a:ext uri="{FF2B5EF4-FFF2-40B4-BE49-F238E27FC236}">
                      <a16:creationId xmlns:a16="http://schemas.microsoft.com/office/drawing/2014/main" id="{0405FA8C-5140-4D74-B42D-7EF75B563C58}"/>
                    </a:ext>
                  </a:extLst>
                </p14:cNvPr>
                <p14:cNvContentPartPr/>
                <p14:nvPr/>
              </p14:nvContentPartPr>
              <p14:xfrm>
                <a:off x="3490667" y="2629867"/>
                <a:ext cx="106200" cy="181800"/>
              </p14:xfrm>
            </p:contentPart>
          </mc:Choice>
          <mc:Fallback>
            <p:pic>
              <p:nvPicPr>
                <p:cNvPr id="159" name="Freihand 158">
                  <a:extLst>
                    <a:ext uri="{FF2B5EF4-FFF2-40B4-BE49-F238E27FC236}">
                      <a16:creationId xmlns:a16="http://schemas.microsoft.com/office/drawing/2014/main" id="{0405FA8C-5140-4D74-B42D-7EF75B563C58}"/>
                    </a:ext>
                  </a:extLst>
                </p:cNvPr>
                <p:cNvPicPr/>
                <p:nvPr/>
              </p:nvPicPr>
              <p:blipFill>
                <a:blip r:embed="rId262"/>
                <a:stretch>
                  <a:fillRect/>
                </a:stretch>
              </p:blipFill>
              <p:spPr>
                <a:xfrm>
                  <a:off x="3486347" y="2625547"/>
                  <a:ext cx="114840" cy="190440"/>
                </a:xfrm>
                <a:prstGeom prst="rect">
                  <a:avLst/>
                </a:prstGeom>
              </p:spPr>
            </p:pic>
          </mc:Fallback>
        </mc:AlternateContent>
        <mc:AlternateContent xmlns:mc="http://schemas.openxmlformats.org/markup-compatibility/2006">
          <mc:Choice xmlns:p14="http://schemas.microsoft.com/office/powerpoint/2010/main" Requires="p14">
            <p:contentPart p14:bwMode="auto" r:id="rId263">
              <p14:nvContentPartPr>
                <p14:cNvPr id="160" name="Freihand 159">
                  <a:extLst>
                    <a:ext uri="{FF2B5EF4-FFF2-40B4-BE49-F238E27FC236}">
                      <a16:creationId xmlns:a16="http://schemas.microsoft.com/office/drawing/2014/main" id="{29A25553-A0E7-4A77-AD17-D756E204DB80}"/>
                    </a:ext>
                  </a:extLst>
                </p14:cNvPr>
                <p14:cNvContentPartPr/>
                <p14:nvPr/>
              </p14:nvContentPartPr>
              <p14:xfrm>
                <a:off x="3639707" y="2579827"/>
                <a:ext cx="22680" cy="173880"/>
              </p14:xfrm>
            </p:contentPart>
          </mc:Choice>
          <mc:Fallback>
            <p:pic>
              <p:nvPicPr>
                <p:cNvPr id="160" name="Freihand 159">
                  <a:extLst>
                    <a:ext uri="{FF2B5EF4-FFF2-40B4-BE49-F238E27FC236}">
                      <a16:creationId xmlns:a16="http://schemas.microsoft.com/office/drawing/2014/main" id="{29A25553-A0E7-4A77-AD17-D756E204DB80}"/>
                    </a:ext>
                  </a:extLst>
                </p:cNvPr>
                <p:cNvPicPr/>
                <p:nvPr/>
              </p:nvPicPr>
              <p:blipFill>
                <a:blip r:embed="rId264"/>
                <a:stretch>
                  <a:fillRect/>
                </a:stretch>
              </p:blipFill>
              <p:spPr>
                <a:xfrm>
                  <a:off x="3635387" y="2575507"/>
                  <a:ext cx="31320" cy="182520"/>
                </a:xfrm>
                <a:prstGeom prst="rect">
                  <a:avLst/>
                </a:prstGeom>
              </p:spPr>
            </p:pic>
          </mc:Fallback>
        </mc:AlternateContent>
        <mc:AlternateContent xmlns:mc="http://schemas.openxmlformats.org/markup-compatibility/2006">
          <mc:Choice xmlns:p14="http://schemas.microsoft.com/office/powerpoint/2010/main" Requires="p14">
            <p:contentPart p14:bwMode="auto" r:id="rId265">
              <p14:nvContentPartPr>
                <p14:cNvPr id="161" name="Freihand 160">
                  <a:extLst>
                    <a:ext uri="{FF2B5EF4-FFF2-40B4-BE49-F238E27FC236}">
                      <a16:creationId xmlns:a16="http://schemas.microsoft.com/office/drawing/2014/main" id="{FAB9881E-CAC4-4C58-AD81-164FB6134FE1}"/>
                    </a:ext>
                  </a:extLst>
                </p14:cNvPr>
                <p14:cNvContentPartPr/>
                <p14:nvPr/>
              </p14:nvContentPartPr>
              <p14:xfrm>
                <a:off x="3622067" y="2461027"/>
                <a:ext cx="124200" cy="238320"/>
              </p14:xfrm>
            </p:contentPart>
          </mc:Choice>
          <mc:Fallback>
            <p:pic>
              <p:nvPicPr>
                <p:cNvPr id="161" name="Freihand 160">
                  <a:extLst>
                    <a:ext uri="{FF2B5EF4-FFF2-40B4-BE49-F238E27FC236}">
                      <a16:creationId xmlns:a16="http://schemas.microsoft.com/office/drawing/2014/main" id="{FAB9881E-CAC4-4C58-AD81-164FB6134FE1}"/>
                    </a:ext>
                  </a:extLst>
                </p:cNvPr>
                <p:cNvPicPr/>
                <p:nvPr/>
              </p:nvPicPr>
              <p:blipFill>
                <a:blip r:embed="rId266"/>
                <a:stretch>
                  <a:fillRect/>
                </a:stretch>
              </p:blipFill>
              <p:spPr>
                <a:xfrm>
                  <a:off x="3617747" y="2456707"/>
                  <a:ext cx="132840" cy="246960"/>
                </a:xfrm>
                <a:prstGeom prst="rect">
                  <a:avLst/>
                </a:prstGeom>
              </p:spPr>
            </p:pic>
          </mc:Fallback>
        </mc:AlternateContent>
        <mc:AlternateContent xmlns:mc="http://schemas.openxmlformats.org/markup-compatibility/2006">
          <mc:Choice xmlns:p14="http://schemas.microsoft.com/office/powerpoint/2010/main" Requires="p14">
            <p:contentPart p14:bwMode="auto" r:id="rId267">
              <p14:nvContentPartPr>
                <p14:cNvPr id="162" name="Freihand 161">
                  <a:extLst>
                    <a:ext uri="{FF2B5EF4-FFF2-40B4-BE49-F238E27FC236}">
                      <a16:creationId xmlns:a16="http://schemas.microsoft.com/office/drawing/2014/main" id="{914626CC-3DA5-4CCE-94A7-29DE0CC03038}"/>
                    </a:ext>
                  </a:extLst>
                </p14:cNvPr>
                <p14:cNvContentPartPr/>
                <p14:nvPr/>
              </p14:nvContentPartPr>
              <p14:xfrm>
                <a:off x="3681107" y="2517187"/>
                <a:ext cx="96120" cy="258840"/>
              </p14:xfrm>
            </p:contentPart>
          </mc:Choice>
          <mc:Fallback>
            <p:pic>
              <p:nvPicPr>
                <p:cNvPr id="162" name="Freihand 161">
                  <a:extLst>
                    <a:ext uri="{FF2B5EF4-FFF2-40B4-BE49-F238E27FC236}">
                      <a16:creationId xmlns:a16="http://schemas.microsoft.com/office/drawing/2014/main" id="{914626CC-3DA5-4CCE-94A7-29DE0CC03038}"/>
                    </a:ext>
                  </a:extLst>
                </p:cNvPr>
                <p:cNvPicPr/>
                <p:nvPr/>
              </p:nvPicPr>
              <p:blipFill>
                <a:blip r:embed="rId268"/>
                <a:stretch>
                  <a:fillRect/>
                </a:stretch>
              </p:blipFill>
              <p:spPr>
                <a:xfrm>
                  <a:off x="3676787" y="2512867"/>
                  <a:ext cx="104760" cy="267480"/>
                </a:xfrm>
                <a:prstGeom prst="rect">
                  <a:avLst/>
                </a:prstGeom>
              </p:spPr>
            </p:pic>
          </mc:Fallback>
        </mc:AlternateContent>
        <mc:AlternateContent xmlns:mc="http://schemas.openxmlformats.org/markup-compatibility/2006">
          <mc:Choice xmlns:p14="http://schemas.microsoft.com/office/powerpoint/2010/main" Requires="p14">
            <p:contentPart p14:bwMode="auto" r:id="rId269">
              <p14:nvContentPartPr>
                <p14:cNvPr id="163" name="Freihand 162">
                  <a:extLst>
                    <a:ext uri="{FF2B5EF4-FFF2-40B4-BE49-F238E27FC236}">
                      <a16:creationId xmlns:a16="http://schemas.microsoft.com/office/drawing/2014/main" id="{BD63C304-9DC4-47C6-93C5-FBD7571BC4B0}"/>
                    </a:ext>
                  </a:extLst>
                </p14:cNvPr>
                <p14:cNvContentPartPr/>
                <p14:nvPr/>
              </p14:nvContentPartPr>
              <p14:xfrm>
                <a:off x="3771467" y="2363107"/>
                <a:ext cx="63360" cy="201960"/>
              </p14:xfrm>
            </p:contentPart>
          </mc:Choice>
          <mc:Fallback>
            <p:pic>
              <p:nvPicPr>
                <p:cNvPr id="163" name="Freihand 162">
                  <a:extLst>
                    <a:ext uri="{FF2B5EF4-FFF2-40B4-BE49-F238E27FC236}">
                      <a16:creationId xmlns:a16="http://schemas.microsoft.com/office/drawing/2014/main" id="{BD63C304-9DC4-47C6-93C5-FBD7571BC4B0}"/>
                    </a:ext>
                  </a:extLst>
                </p:cNvPr>
                <p:cNvPicPr/>
                <p:nvPr/>
              </p:nvPicPr>
              <p:blipFill>
                <a:blip r:embed="rId270"/>
                <a:stretch>
                  <a:fillRect/>
                </a:stretch>
              </p:blipFill>
              <p:spPr>
                <a:xfrm>
                  <a:off x="3767147" y="2358787"/>
                  <a:ext cx="7200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271">
              <p14:nvContentPartPr>
                <p14:cNvPr id="164" name="Freihand 163">
                  <a:extLst>
                    <a:ext uri="{FF2B5EF4-FFF2-40B4-BE49-F238E27FC236}">
                      <a16:creationId xmlns:a16="http://schemas.microsoft.com/office/drawing/2014/main" id="{66109CB1-B447-423E-BAA4-94FD2164ABDE}"/>
                    </a:ext>
                  </a:extLst>
                </p14:cNvPr>
                <p14:cNvContentPartPr/>
                <p14:nvPr/>
              </p14:nvContentPartPr>
              <p14:xfrm>
                <a:off x="3834827" y="2387947"/>
                <a:ext cx="158040" cy="147960"/>
              </p14:xfrm>
            </p:contentPart>
          </mc:Choice>
          <mc:Fallback>
            <p:pic>
              <p:nvPicPr>
                <p:cNvPr id="164" name="Freihand 163">
                  <a:extLst>
                    <a:ext uri="{FF2B5EF4-FFF2-40B4-BE49-F238E27FC236}">
                      <a16:creationId xmlns:a16="http://schemas.microsoft.com/office/drawing/2014/main" id="{66109CB1-B447-423E-BAA4-94FD2164ABDE}"/>
                    </a:ext>
                  </a:extLst>
                </p:cNvPr>
                <p:cNvPicPr/>
                <p:nvPr/>
              </p:nvPicPr>
              <p:blipFill>
                <a:blip r:embed="rId272"/>
                <a:stretch>
                  <a:fillRect/>
                </a:stretch>
              </p:blipFill>
              <p:spPr>
                <a:xfrm>
                  <a:off x="3830507" y="2383627"/>
                  <a:ext cx="16668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273">
              <p14:nvContentPartPr>
                <p14:cNvPr id="165" name="Freihand 164">
                  <a:extLst>
                    <a:ext uri="{FF2B5EF4-FFF2-40B4-BE49-F238E27FC236}">
                      <a16:creationId xmlns:a16="http://schemas.microsoft.com/office/drawing/2014/main" id="{85576433-8CBD-487F-8FBB-59DDD9FB8427}"/>
                    </a:ext>
                  </a:extLst>
                </p14:cNvPr>
                <p14:cNvContentPartPr/>
                <p14:nvPr/>
              </p14:nvContentPartPr>
              <p14:xfrm>
                <a:off x="4026347" y="2126587"/>
                <a:ext cx="192600" cy="244080"/>
              </p14:xfrm>
            </p:contentPart>
          </mc:Choice>
          <mc:Fallback>
            <p:pic>
              <p:nvPicPr>
                <p:cNvPr id="165" name="Freihand 164">
                  <a:extLst>
                    <a:ext uri="{FF2B5EF4-FFF2-40B4-BE49-F238E27FC236}">
                      <a16:creationId xmlns:a16="http://schemas.microsoft.com/office/drawing/2014/main" id="{85576433-8CBD-487F-8FBB-59DDD9FB8427}"/>
                    </a:ext>
                  </a:extLst>
                </p:cNvPr>
                <p:cNvPicPr/>
                <p:nvPr/>
              </p:nvPicPr>
              <p:blipFill>
                <a:blip r:embed="rId274"/>
                <a:stretch>
                  <a:fillRect/>
                </a:stretch>
              </p:blipFill>
              <p:spPr>
                <a:xfrm>
                  <a:off x="4022027" y="2122267"/>
                  <a:ext cx="201240" cy="252720"/>
                </a:xfrm>
                <a:prstGeom prst="rect">
                  <a:avLst/>
                </a:prstGeom>
              </p:spPr>
            </p:pic>
          </mc:Fallback>
        </mc:AlternateContent>
        <mc:AlternateContent xmlns:mc="http://schemas.openxmlformats.org/markup-compatibility/2006">
          <mc:Choice xmlns:p14="http://schemas.microsoft.com/office/powerpoint/2010/main" Requires="p14">
            <p:contentPart p14:bwMode="auto" r:id="rId275">
              <p14:nvContentPartPr>
                <p14:cNvPr id="166" name="Freihand 165">
                  <a:extLst>
                    <a:ext uri="{FF2B5EF4-FFF2-40B4-BE49-F238E27FC236}">
                      <a16:creationId xmlns:a16="http://schemas.microsoft.com/office/drawing/2014/main" id="{A99CB783-9066-40C7-9B38-49FDF4E8E436}"/>
                    </a:ext>
                  </a:extLst>
                </p14:cNvPr>
                <p14:cNvContentPartPr/>
                <p14:nvPr/>
              </p14:nvContentPartPr>
              <p14:xfrm>
                <a:off x="4189067" y="2080147"/>
                <a:ext cx="27000" cy="33840"/>
              </p14:xfrm>
            </p:contentPart>
          </mc:Choice>
          <mc:Fallback>
            <p:pic>
              <p:nvPicPr>
                <p:cNvPr id="166" name="Freihand 165">
                  <a:extLst>
                    <a:ext uri="{FF2B5EF4-FFF2-40B4-BE49-F238E27FC236}">
                      <a16:creationId xmlns:a16="http://schemas.microsoft.com/office/drawing/2014/main" id="{A99CB783-9066-40C7-9B38-49FDF4E8E436}"/>
                    </a:ext>
                  </a:extLst>
                </p:cNvPr>
                <p:cNvPicPr/>
                <p:nvPr/>
              </p:nvPicPr>
              <p:blipFill>
                <a:blip r:embed="rId276"/>
                <a:stretch>
                  <a:fillRect/>
                </a:stretch>
              </p:blipFill>
              <p:spPr>
                <a:xfrm>
                  <a:off x="4184747" y="2075827"/>
                  <a:ext cx="35640" cy="42480"/>
                </a:xfrm>
                <a:prstGeom prst="rect">
                  <a:avLst/>
                </a:prstGeom>
              </p:spPr>
            </p:pic>
          </mc:Fallback>
        </mc:AlternateContent>
        <mc:AlternateContent xmlns:mc="http://schemas.openxmlformats.org/markup-compatibility/2006">
          <mc:Choice xmlns:p14="http://schemas.microsoft.com/office/powerpoint/2010/main" Requires="p14">
            <p:contentPart p14:bwMode="auto" r:id="rId277">
              <p14:nvContentPartPr>
                <p14:cNvPr id="167" name="Freihand 166">
                  <a:extLst>
                    <a:ext uri="{FF2B5EF4-FFF2-40B4-BE49-F238E27FC236}">
                      <a16:creationId xmlns:a16="http://schemas.microsoft.com/office/drawing/2014/main" id="{8FE6B935-000D-4E5D-B098-ADB2E8A89C08}"/>
                    </a:ext>
                  </a:extLst>
                </p14:cNvPr>
                <p14:cNvContentPartPr/>
                <p14:nvPr/>
              </p14:nvContentPartPr>
              <p14:xfrm>
                <a:off x="4256387" y="1890427"/>
                <a:ext cx="165960" cy="285480"/>
              </p14:xfrm>
            </p:contentPart>
          </mc:Choice>
          <mc:Fallback>
            <p:pic>
              <p:nvPicPr>
                <p:cNvPr id="167" name="Freihand 166">
                  <a:extLst>
                    <a:ext uri="{FF2B5EF4-FFF2-40B4-BE49-F238E27FC236}">
                      <a16:creationId xmlns:a16="http://schemas.microsoft.com/office/drawing/2014/main" id="{8FE6B935-000D-4E5D-B098-ADB2E8A89C08}"/>
                    </a:ext>
                  </a:extLst>
                </p:cNvPr>
                <p:cNvPicPr/>
                <p:nvPr/>
              </p:nvPicPr>
              <p:blipFill>
                <a:blip r:embed="rId278"/>
                <a:stretch>
                  <a:fillRect/>
                </a:stretch>
              </p:blipFill>
              <p:spPr>
                <a:xfrm>
                  <a:off x="4252067" y="1886107"/>
                  <a:ext cx="174600" cy="294120"/>
                </a:xfrm>
                <a:prstGeom prst="rect">
                  <a:avLst/>
                </a:prstGeom>
              </p:spPr>
            </p:pic>
          </mc:Fallback>
        </mc:AlternateContent>
        <mc:AlternateContent xmlns:mc="http://schemas.openxmlformats.org/markup-compatibility/2006">
          <mc:Choice xmlns:p14="http://schemas.microsoft.com/office/powerpoint/2010/main" Requires="p14">
            <p:contentPart p14:bwMode="auto" r:id="rId279">
              <p14:nvContentPartPr>
                <p14:cNvPr id="168" name="Freihand 167">
                  <a:extLst>
                    <a:ext uri="{FF2B5EF4-FFF2-40B4-BE49-F238E27FC236}">
                      <a16:creationId xmlns:a16="http://schemas.microsoft.com/office/drawing/2014/main" id="{6BD20E75-9461-4900-BDEF-634A26781B7C}"/>
                    </a:ext>
                  </a:extLst>
                </p14:cNvPr>
                <p14:cNvContentPartPr/>
                <p14:nvPr/>
              </p14:nvContentPartPr>
              <p14:xfrm>
                <a:off x="4449707" y="2059987"/>
                <a:ext cx="24840" cy="70920"/>
              </p14:xfrm>
            </p:contentPart>
          </mc:Choice>
          <mc:Fallback>
            <p:pic>
              <p:nvPicPr>
                <p:cNvPr id="168" name="Freihand 167">
                  <a:extLst>
                    <a:ext uri="{FF2B5EF4-FFF2-40B4-BE49-F238E27FC236}">
                      <a16:creationId xmlns:a16="http://schemas.microsoft.com/office/drawing/2014/main" id="{6BD20E75-9461-4900-BDEF-634A26781B7C}"/>
                    </a:ext>
                  </a:extLst>
                </p:cNvPr>
                <p:cNvPicPr/>
                <p:nvPr/>
              </p:nvPicPr>
              <p:blipFill>
                <a:blip r:embed="rId280"/>
                <a:stretch>
                  <a:fillRect/>
                </a:stretch>
              </p:blipFill>
              <p:spPr>
                <a:xfrm>
                  <a:off x="4445387" y="2055667"/>
                  <a:ext cx="33480" cy="79560"/>
                </a:xfrm>
                <a:prstGeom prst="rect">
                  <a:avLst/>
                </a:prstGeom>
              </p:spPr>
            </p:pic>
          </mc:Fallback>
        </mc:AlternateContent>
      </p:grpSp>
    </p:spTree>
    <p:extLst>
      <p:ext uri="{BB962C8B-B14F-4D97-AF65-F5344CB8AC3E}">
        <p14:creationId xmlns:p14="http://schemas.microsoft.com/office/powerpoint/2010/main" val="4075603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78E02-829A-E9F7-BAB5-98E8B459A4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73CC981-38C8-9AC6-9D75-76A92D26663C}"/>
              </a:ext>
            </a:extLst>
          </p:cNvPr>
          <p:cNvSpPr txBox="1">
            <a:spLocks/>
          </p:cNvSpPr>
          <p:nvPr/>
        </p:nvSpPr>
        <p:spPr>
          <a:xfrm>
            <a:off x="1837057" y="1"/>
            <a:ext cx="8517886" cy="477520"/>
          </a:xfrm>
          <a:prstGeom prst="rect">
            <a:avLst/>
          </a:prstGeom>
        </p:spPr>
        <p:txBody>
          <a:bodyPr/>
          <a:lstStyle>
            <a:lvl1pPr algn="ctr" rtl="0" hangingPunct="0">
              <a:tabLst/>
              <a:defRPr lang="de-DE" sz="4400" b="0" i="0" u="none" strike="noStrike" kern="1200">
                <a:ln>
                  <a:noFill/>
                </a:ln>
                <a:latin typeface="Arial" pitchFamily="18"/>
              </a:defRPr>
            </a:lvl1pPr>
          </a:lstStyle>
          <a:p>
            <a:r>
              <a:rPr lang="en-US" sz="3000" dirty="0">
                <a:solidFill>
                  <a:sysClr val="windowText" lastClr="000000"/>
                </a:solidFill>
                <a:latin typeface="Times New Roman" panose="02020603050405020304" pitchFamily="18" charset="0"/>
                <a:cs typeface="Times New Roman" panose="02020603050405020304" pitchFamily="18" charset="0"/>
              </a:rPr>
              <a:t>Gravity model – </a:t>
            </a:r>
            <a:r>
              <a:rPr lang="en-US" sz="3000" b="1">
                <a:solidFill>
                  <a:sysClr val="windowText" lastClr="000000"/>
                </a:solidFill>
                <a:latin typeface="Times New Roman" panose="02020603050405020304" pitchFamily="18" charset="0"/>
                <a:cs typeface="Times New Roman" panose="02020603050405020304" pitchFamily="18" charset="0"/>
              </a:rPr>
              <a:t>General</a:t>
            </a:r>
            <a:r>
              <a:rPr lang="en-US" sz="3000">
                <a:solidFill>
                  <a:sysClr val="windowText" lastClr="000000"/>
                </a:solidFill>
                <a:latin typeface="Times New Roman" panose="02020603050405020304" pitchFamily="18" charset="0"/>
                <a:cs typeface="Times New Roman" panose="02020603050405020304" pitchFamily="18" charset="0"/>
              </a:rPr>
              <a:t> </a:t>
            </a:r>
            <a:r>
              <a:rPr lang="en-US" sz="3000" b="1">
                <a:solidFill>
                  <a:sysClr val="windowText" lastClr="000000"/>
                </a:solidFill>
                <a:latin typeface="Times New Roman" panose="02020603050405020304" pitchFamily="18" charset="0"/>
                <a:cs typeface="Times New Roman" panose="02020603050405020304" pitchFamily="18" charset="0"/>
              </a:rPr>
              <a:t>Distance</a:t>
            </a:r>
            <a:endParaRPr lang="en-US" sz="3000" b="1" dirty="0">
              <a:solidFill>
                <a:sysClr val="windowText" lastClr="000000"/>
              </a:solidFill>
              <a:latin typeface="Times New Roman" panose="02020603050405020304" pitchFamily="18" charset="0"/>
              <a:cs typeface="Times New Roman" panose="02020603050405020304" pitchFamily="18" charset="0"/>
            </a:endParaRPr>
          </a:p>
        </p:txBody>
      </p:sp>
      <p:sp>
        <p:nvSpPr>
          <p:cNvPr id="3" name="Textfeld 2">
            <a:extLst>
              <a:ext uri="{FF2B5EF4-FFF2-40B4-BE49-F238E27FC236}">
                <a16:creationId xmlns:a16="http://schemas.microsoft.com/office/drawing/2014/main" id="{C0B4ACB0-2C97-CE85-A3F0-43FD5A406F26}"/>
              </a:ext>
            </a:extLst>
          </p:cNvPr>
          <p:cNvSpPr txBox="1"/>
          <p:nvPr/>
        </p:nvSpPr>
        <p:spPr>
          <a:xfrm>
            <a:off x="0" y="568961"/>
            <a:ext cx="8803021" cy="5766473"/>
          </a:xfrm>
          <a:prstGeom prst="rect">
            <a:avLst/>
          </a:prstGeom>
          <a:noFill/>
        </p:spPr>
        <p:txBody>
          <a:bodyPr wrap="square" rtlCol="0">
            <a:noAutofit/>
          </a:bodyPr>
          <a:lstStyle/>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Distance between markets influences transportation costs and therefore the cost of imports and exports.</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Cultural affinity: if two countries have cultural ties, it is likely that they also have strong economic ties.</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Geography: ocean harbors and a lack of mountain barriers make transportation and trade easier</a:t>
            </a:r>
            <a:r>
              <a:rPr lang="de-DE" sz="2000" dirty="0">
                <a:latin typeface="Times New Roman" panose="02020603050405020304" pitchFamily="18" charset="0"/>
                <a:cs typeface="Times New Roman" panose="02020603050405020304" pitchFamily="18" charset="0"/>
              </a:rPr>
              <a:t>.</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Borders: crossing borders involves formalities that take time and perhaps monetary costs like tariffs. These implicit and explicit costs reduce trade. The existence of borders may also indicate the existence of different languages (see 2) or different currencies, either of which may impede trade more.</a:t>
            </a:r>
          </a:p>
          <a:p>
            <a:pPr marL="457200" indent="-457200">
              <a:buFont typeface="+mj-lt"/>
              <a:buAutoNum type="arabicParenR"/>
            </a:pPr>
            <a:endParaRPr lang="de-DE" sz="2000" dirty="0">
              <a:latin typeface="Times New Roman" panose="02020603050405020304" pitchFamily="18" charset="0"/>
              <a:cs typeface="Times New Roman" panose="02020603050405020304" pitchFamily="18" charset="0"/>
            </a:endParaRPr>
          </a:p>
          <a:p>
            <a:pPr marL="457200" indent="-457200">
              <a:buFont typeface="+mj-lt"/>
              <a:buAutoNum type="arabicParenR"/>
            </a:pPr>
            <a:r>
              <a:rPr lang="en-US" sz="2000" b="1" dirty="0">
                <a:latin typeface="Times New Roman" panose="02020603050405020304" pitchFamily="18" charset="0"/>
                <a:cs typeface="Times New Roman" panose="02020603050405020304" pitchFamily="18" charset="0"/>
              </a:rPr>
              <a:t>Multinational corporations: corporations spread across different nations import and export many goods between their divisions.</a:t>
            </a:r>
          </a:p>
          <a:p>
            <a:endParaRPr lang="de-DE" sz="2000" dirty="0">
              <a:latin typeface="Times New Roman" panose="02020603050405020304" pitchFamily="18" charset="0"/>
              <a:cs typeface="Times New Roman" panose="02020603050405020304" pitchFamily="18" charset="0"/>
            </a:endParaRPr>
          </a:p>
          <a:p>
            <a:endParaRPr lang="de-DE" sz="2200" dirty="0">
              <a:latin typeface="Times New Roman" panose="02020603050405020304" pitchFamily="18" charset="0"/>
              <a:cs typeface="Times New Roman" panose="02020603050405020304" pitchFamily="18" charset="0"/>
            </a:endParaRPr>
          </a:p>
        </p:txBody>
      </p:sp>
      <p:sp>
        <p:nvSpPr>
          <p:cNvPr id="5" name="Rechteck 4">
            <a:extLst>
              <a:ext uri="{FF2B5EF4-FFF2-40B4-BE49-F238E27FC236}">
                <a16:creationId xmlns:a16="http://schemas.microsoft.com/office/drawing/2014/main" id="{8C8F586C-19AB-DEE6-4C98-0B0A4BF8457A}"/>
              </a:ext>
            </a:extLst>
          </p:cNvPr>
          <p:cNvSpPr/>
          <p:nvPr/>
        </p:nvSpPr>
        <p:spPr>
          <a:xfrm>
            <a:off x="8689605" y="4236762"/>
            <a:ext cx="3502395" cy="2630658"/>
          </a:xfrm>
          <a:prstGeom prst="rect">
            <a:avLst/>
          </a:prstGeom>
          <a:noFill/>
          <a:ln>
            <a:solidFill>
              <a:schemeClr val="tx1"/>
            </a:solid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6FCE3CA-894F-4873-974C-7AB0559F02C7}"/>
                  </a:ext>
                </a:extLst>
              </p14:cNvPr>
              <p14:cNvContentPartPr/>
              <p14:nvPr/>
            </p14:nvContentPartPr>
            <p14:xfrm>
              <a:off x="584027" y="878827"/>
              <a:ext cx="1778400" cy="82080"/>
            </p14:xfrm>
          </p:contentPart>
        </mc:Choice>
        <mc:Fallback xmlns="">
          <p:pic>
            <p:nvPicPr>
              <p:cNvPr id="2" name="Freihand 1">
                <a:extLst>
                  <a:ext uri="{FF2B5EF4-FFF2-40B4-BE49-F238E27FC236}">
                    <a16:creationId xmlns:a16="http://schemas.microsoft.com/office/drawing/2014/main" id="{86FCE3CA-894F-4873-974C-7AB0559F02C7}"/>
                  </a:ext>
                </a:extLst>
              </p:cNvPr>
              <p:cNvPicPr/>
              <p:nvPr/>
            </p:nvPicPr>
            <p:blipFill>
              <a:blip r:embed="rId4"/>
              <a:stretch>
                <a:fillRect/>
              </a:stretch>
            </p:blipFill>
            <p:spPr>
              <a:xfrm>
                <a:off x="579707" y="874507"/>
                <a:ext cx="1787040" cy="907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Freihand 5">
                <a:extLst>
                  <a:ext uri="{FF2B5EF4-FFF2-40B4-BE49-F238E27FC236}">
                    <a16:creationId xmlns:a16="http://schemas.microsoft.com/office/drawing/2014/main" id="{05CD11B0-152E-4BF0-8B8E-D071820E7A1C}"/>
                  </a:ext>
                </a:extLst>
              </p14:cNvPr>
              <p14:cNvContentPartPr/>
              <p14:nvPr/>
            </p14:nvContentPartPr>
            <p14:xfrm>
              <a:off x="4534667" y="369787"/>
              <a:ext cx="2301120" cy="770040"/>
            </p14:xfrm>
          </p:contentPart>
        </mc:Choice>
        <mc:Fallback xmlns="">
          <p:pic>
            <p:nvPicPr>
              <p:cNvPr id="6" name="Freihand 5">
                <a:extLst>
                  <a:ext uri="{FF2B5EF4-FFF2-40B4-BE49-F238E27FC236}">
                    <a16:creationId xmlns:a16="http://schemas.microsoft.com/office/drawing/2014/main" id="{05CD11B0-152E-4BF0-8B8E-D071820E7A1C}"/>
                  </a:ext>
                </a:extLst>
              </p:cNvPr>
              <p:cNvPicPr/>
              <p:nvPr/>
            </p:nvPicPr>
            <p:blipFill>
              <a:blip r:embed="rId6"/>
              <a:stretch>
                <a:fillRect/>
              </a:stretch>
            </p:blipFill>
            <p:spPr>
              <a:xfrm>
                <a:off x="4530347" y="365467"/>
                <a:ext cx="2309760" cy="778680"/>
              </a:xfrm>
              <a:prstGeom prst="rect">
                <a:avLst/>
              </a:prstGeom>
            </p:spPr>
          </p:pic>
        </mc:Fallback>
      </mc:AlternateContent>
      <p:grpSp>
        <p:nvGrpSpPr>
          <p:cNvPr id="12" name="Gruppieren 11">
            <a:extLst>
              <a:ext uri="{FF2B5EF4-FFF2-40B4-BE49-F238E27FC236}">
                <a16:creationId xmlns:a16="http://schemas.microsoft.com/office/drawing/2014/main" id="{504F1AEF-E508-4DC9-AD10-BB547DBFBC2F}"/>
              </a:ext>
            </a:extLst>
          </p:cNvPr>
          <p:cNvGrpSpPr/>
          <p:nvPr/>
        </p:nvGrpSpPr>
        <p:grpSpPr>
          <a:xfrm>
            <a:off x="216827" y="1341067"/>
            <a:ext cx="3069000" cy="1492560"/>
            <a:chOff x="216827" y="1341067"/>
            <a:chExt cx="3069000" cy="1492560"/>
          </a:xfrm>
        </p:grpSpPr>
        <mc:AlternateContent xmlns:mc="http://schemas.openxmlformats.org/markup-compatibility/2006" xmlns:p14="http://schemas.microsoft.com/office/powerpoint/2010/main">
          <mc:Choice Requires="p14">
            <p:contentPart p14:bwMode="auto" r:id="rId7">
              <p14:nvContentPartPr>
                <p14:cNvPr id="7" name="Freihand 6">
                  <a:extLst>
                    <a:ext uri="{FF2B5EF4-FFF2-40B4-BE49-F238E27FC236}">
                      <a16:creationId xmlns:a16="http://schemas.microsoft.com/office/drawing/2014/main" id="{F5AC50AE-9A59-425E-A856-D6EFEA93D210}"/>
                    </a:ext>
                  </a:extLst>
                </p14:cNvPr>
                <p14:cNvContentPartPr/>
                <p14:nvPr/>
              </p14:nvContentPartPr>
              <p14:xfrm>
                <a:off x="359387" y="1341067"/>
                <a:ext cx="2402280" cy="736560"/>
              </p14:xfrm>
            </p:contentPart>
          </mc:Choice>
          <mc:Fallback xmlns="">
            <p:pic>
              <p:nvPicPr>
                <p:cNvPr id="7" name="Freihand 6">
                  <a:extLst>
                    <a:ext uri="{FF2B5EF4-FFF2-40B4-BE49-F238E27FC236}">
                      <a16:creationId xmlns:a16="http://schemas.microsoft.com/office/drawing/2014/main" id="{F5AC50AE-9A59-425E-A856-D6EFEA93D210}"/>
                    </a:ext>
                  </a:extLst>
                </p:cNvPr>
                <p:cNvPicPr/>
                <p:nvPr/>
              </p:nvPicPr>
              <p:blipFill>
                <a:blip r:embed="rId8"/>
                <a:stretch>
                  <a:fillRect/>
                </a:stretch>
              </p:blipFill>
              <p:spPr>
                <a:xfrm>
                  <a:off x="355067" y="1336747"/>
                  <a:ext cx="2410920" cy="7452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Freihand 8">
                  <a:extLst>
                    <a:ext uri="{FF2B5EF4-FFF2-40B4-BE49-F238E27FC236}">
                      <a16:creationId xmlns:a16="http://schemas.microsoft.com/office/drawing/2014/main" id="{A600A852-DDE6-4F27-B55F-67D25E730989}"/>
                    </a:ext>
                  </a:extLst>
                </p14:cNvPr>
                <p14:cNvContentPartPr/>
                <p14:nvPr/>
              </p14:nvContentPartPr>
              <p14:xfrm>
                <a:off x="216827" y="2249707"/>
                <a:ext cx="1697400" cy="583920"/>
              </p14:xfrm>
            </p:contentPart>
          </mc:Choice>
          <mc:Fallback xmlns="">
            <p:pic>
              <p:nvPicPr>
                <p:cNvPr id="9" name="Freihand 8">
                  <a:extLst>
                    <a:ext uri="{FF2B5EF4-FFF2-40B4-BE49-F238E27FC236}">
                      <a16:creationId xmlns:a16="http://schemas.microsoft.com/office/drawing/2014/main" id="{A600A852-DDE6-4F27-B55F-67D25E730989}"/>
                    </a:ext>
                  </a:extLst>
                </p:cNvPr>
                <p:cNvPicPr/>
                <p:nvPr/>
              </p:nvPicPr>
              <p:blipFill>
                <a:blip r:embed="rId10"/>
                <a:stretch>
                  <a:fillRect/>
                </a:stretch>
              </p:blipFill>
              <p:spPr>
                <a:xfrm>
                  <a:off x="212507" y="2245387"/>
                  <a:ext cx="1706040" cy="5925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Freihand 10">
                  <a:extLst>
                    <a:ext uri="{FF2B5EF4-FFF2-40B4-BE49-F238E27FC236}">
                      <a16:creationId xmlns:a16="http://schemas.microsoft.com/office/drawing/2014/main" id="{0082CA1E-087B-48C9-AF57-96FB18F09547}"/>
                    </a:ext>
                  </a:extLst>
                </p14:cNvPr>
                <p14:cNvContentPartPr/>
                <p14:nvPr/>
              </p14:nvContentPartPr>
              <p14:xfrm>
                <a:off x="1896227" y="2709067"/>
                <a:ext cx="1389600" cy="74880"/>
              </p14:xfrm>
            </p:contentPart>
          </mc:Choice>
          <mc:Fallback xmlns="">
            <p:pic>
              <p:nvPicPr>
                <p:cNvPr id="11" name="Freihand 10">
                  <a:extLst>
                    <a:ext uri="{FF2B5EF4-FFF2-40B4-BE49-F238E27FC236}">
                      <a16:creationId xmlns:a16="http://schemas.microsoft.com/office/drawing/2014/main" id="{0082CA1E-087B-48C9-AF57-96FB18F09547}"/>
                    </a:ext>
                  </a:extLst>
                </p:cNvPr>
                <p:cNvPicPr/>
                <p:nvPr/>
              </p:nvPicPr>
              <p:blipFill>
                <a:blip r:embed="rId12"/>
                <a:stretch>
                  <a:fillRect/>
                </a:stretch>
              </p:blipFill>
              <p:spPr>
                <a:xfrm>
                  <a:off x="1891907" y="2704747"/>
                  <a:ext cx="1398240" cy="835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3">
            <p14:nvContentPartPr>
              <p14:cNvPr id="13" name="Freihand 12">
                <a:extLst>
                  <a:ext uri="{FF2B5EF4-FFF2-40B4-BE49-F238E27FC236}">
                    <a16:creationId xmlns:a16="http://schemas.microsoft.com/office/drawing/2014/main" id="{75FAA680-47E5-4F07-B992-45CBD0998439}"/>
                  </a:ext>
                </a:extLst>
              </p14:cNvPr>
              <p14:cNvContentPartPr/>
              <p14:nvPr/>
            </p14:nvContentPartPr>
            <p14:xfrm>
              <a:off x="497627" y="3646507"/>
              <a:ext cx="955800" cy="61920"/>
            </p14:xfrm>
          </p:contentPart>
        </mc:Choice>
        <mc:Fallback xmlns="">
          <p:pic>
            <p:nvPicPr>
              <p:cNvPr id="13" name="Freihand 12">
                <a:extLst>
                  <a:ext uri="{FF2B5EF4-FFF2-40B4-BE49-F238E27FC236}">
                    <a16:creationId xmlns:a16="http://schemas.microsoft.com/office/drawing/2014/main" id="{75FAA680-47E5-4F07-B992-45CBD0998439}"/>
                  </a:ext>
                </a:extLst>
              </p:cNvPr>
              <p:cNvPicPr/>
              <p:nvPr/>
            </p:nvPicPr>
            <p:blipFill>
              <a:blip r:embed="rId14"/>
              <a:stretch>
                <a:fillRect/>
              </a:stretch>
            </p:blipFill>
            <p:spPr>
              <a:xfrm>
                <a:off x="493307" y="3642187"/>
                <a:ext cx="964440" cy="705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Freihand 13">
                <a:extLst>
                  <a:ext uri="{FF2B5EF4-FFF2-40B4-BE49-F238E27FC236}">
                    <a16:creationId xmlns:a16="http://schemas.microsoft.com/office/drawing/2014/main" id="{49977B75-B4CF-4C11-9962-A6534AE2A47F}"/>
                  </a:ext>
                </a:extLst>
              </p14:cNvPr>
              <p14:cNvContentPartPr/>
              <p14:nvPr/>
            </p14:nvContentPartPr>
            <p14:xfrm>
              <a:off x="588707" y="5455507"/>
              <a:ext cx="3099600" cy="168480"/>
            </p14:xfrm>
          </p:contentPart>
        </mc:Choice>
        <mc:Fallback xmlns="">
          <p:pic>
            <p:nvPicPr>
              <p:cNvPr id="14" name="Freihand 13">
                <a:extLst>
                  <a:ext uri="{FF2B5EF4-FFF2-40B4-BE49-F238E27FC236}">
                    <a16:creationId xmlns:a16="http://schemas.microsoft.com/office/drawing/2014/main" id="{49977B75-B4CF-4C11-9962-A6534AE2A47F}"/>
                  </a:ext>
                </a:extLst>
              </p:cNvPr>
              <p:cNvPicPr/>
              <p:nvPr/>
            </p:nvPicPr>
            <p:blipFill>
              <a:blip r:embed="rId16"/>
              <a:stretch>
                <a:fillRect/>
              </a:stretch>
            </p:blipFill>
            <p:spPr>
              <a:xfrm>
                <a:off x="584387" y="5451187"/>
                <a:ext cx="3108240" cy="1771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5" name="Freihand 14">
                <a:extLst>
                  <a:ext uri="{FF2B5EF4-FFF2-40B4-BE49-F238E27FC236}">
                    <a16:creationId xmlns:a16="http://schemas.microsoft.com/office/drawing/2014/main" id="{6A2792E8-4F6C-4DC3-A85E-49BCBB9AF136}"/>
                  </a:ext>
                </a:extLst>
              </p14:cNvPr>
              <p14:cNvContentPartPr/>
              <p14:nvPr/>
            </p14:nvContentPartPr>
            <p14:xfrm>
              <a:off x="5842547" y="74587"/>
              <a:ext cx="3213720" cy="653400"/>
            </p14:xfrm>
          </p:contentPart>
        </mc:Choice>
        <mc:Fallback xmlns="">
          <p:pic>
            <p:nvPicPr>
              <p:cNvPr id="15" name="Freihand 14">
                <a:extLst>
                  <a:ext uri="{FF2B5EF4-FFF2-40B4-BE49-F238E27FC236}">
                    <a16:creationId xmlns:a16="http://schemas.microsoft.com/office/drawing/2014/main" id="{6A2792E8-4F6C-4DC3-A85E-49BCBB9AF136}"/>
                  </a:ext>
                </a:extLst>
              </p:cNvPr>
              <p:cNvPicPr/>
              <p:nvPr/>
            </p:nvPicPr>
            <p:blipFill>
              <a:blip r:embed="rId18"/>
              <a:stretch>
                <a:fillRect/>
              </a:stretch>
            </p:blipFill>
            <p:spPr>
              <a:xfrm>
                <a:off x="5838227" y="70267"/>
                <a:ext cx="3222360" cy="66204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8" name="Freihand 7">
                <a:extLst>
                  <a:ext uri="{FF2B5EF4-FFF2-40B4-BE49-F238E27FC236}">
                    <a16:creationId xmlns:a16="http://schemas.microsoft.com/office/drawing/2014/main" id="{309176E4-1122-44BC-AAC5-F4EEF069C9B5}"/>
                  </a:ext>
                </a:extLst>
              </p14:cNvPr>
              <p14:cNvContentPartPr/>
              <p14:nvPr/>
            </p14:nvContentPartPr>
            <p14:xfrm>
              <a:off x="551627" y="1838227"/>
              <a:ext cx="1664640" cy="93240"/>
            </p14:xfrm>
          </p:contentPart>
        </mc:Choice>
        <mc:Fallback>
          <p:pic>
            <p:nvPicPr>
              <p:cNvPr id="8" name="Freihand 7">
                <a:extLst>
                  <a:ext uri="{FF2B5EF4-FFF2-40B4-BE49-F238E27FC236}">
                    <a16:creationId xmlns:a16="http://schemas.microsoft.com/office/drawing/2014/main" id="{309176E4-1122-44BC-AAC5-F4EEF069C9B5}"/>
                  </a:ext>
                </a:extLst>
              </p:cNvPr>
              <p:cNvPicPr/>
              <p:nvPr/>
            </p:nvPicPr>
            <p:blipFill>
              <a:blip r:embed="rId20"/>
              <a:stretch>
                <a:fillRect/>
              </a:stretch>
            </p:blipFill>
            <p:spPr>
              <a:xfrm>
                <a:off x="547307" y="1833907"/>
                <a:ext cx="1673280" cy="10188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0" name="Freihand 9">
                <a:extLst>
                  <a:ext uri="{FF2B5EF4-FFF2-40B4-BE49-F238E27FC236}">
                    <a16:creationId xmlns:a16="http://schemas.microsoft.com/office/drawing/2014/main" id="{ADCCF29F-08B9-4BB4-BA17-BAF8F33ABDDB}"/>
                  </a:ext>
                </a:extLst>
              </p14:cNvPr>
              <p14:cNvContentPartPr/>
              <p14:nvPr/>
            </p14:nvContentPartPr>
            <p14:xfrm>
              <a:off x="423467" y="2722747"/>
              <a:ext cx="1352880" cy="72360"/>
            </p14:xfrm>
          </p:contentPart>
        </mc:Choice>
        <mc:Fallback>
          <p:pic>
            <p:nvPicPr>
              <p:cNvPr id="10" name="Freihand 9">
                <a:extLst>
                  <a:ext uri="{FF2B5EF4-FFF2-40B4-BE49-F238E27FC236}">
                    <a16:creationId xmlns:a16="http://schemas.microsoft.com/office/drawing/2014/main" id="{ADCCF29F-08B9-4BB4-BA17-BAF8F33ABDDB}"/>
                  </a:ext>
                </a:extLst>
              </p:cNvPr>
              <p:cNvPicPr/>
              <p:nvPr/>
            </p:nvPicPr>
            <p:blipFill>
              <a:blip r:embed="rId22"/>
              <a:stretch>
                <a:fillRect/>
              </a:stretch>
            </p:blipFill>
            <p:spPr>
              <a:xfrm>
                <a:off x="419147" y="2718427"/>
                <a:ext cx="1361520" cy="81000"/>
              </a:xfrm>
              <a:prstGeom prst="rect">
                <a:avLst/>
              </a:prstGeom>
            </p:spPr>
          </p:pic>
        </mc:Fallback>
      </mc:AlternateContent>
      <p:grpSp>
        <p:nvGrpSpPr>
          <p:cNvPr id="36" name="Gruppieren 35">
            <a:extLst>
              <a:ext uri="{FF2B5EF4-FFF2-40B4-BE49-F238E27FC236}">
                <a16:creationId xmlns:a16="http://schemas.microsoft.com/office/drawing/2014/main" id="{CA13D066-69D0-4609-B474-435B004A7963}"/>
              </a:ext>
            </a:extLst>
          </p:cNvPr>
          <p:cNvGrpSpPr/>
          <p:nvPr/>
        </p:nvGrpSpPr>
        <p:grpSpPr>
          <a:xfrm>
            <a:off x="8555867" y="2178427"/>
            <a:ext cx="2967840" cy="1632960"/>
            <a:chOff x="8555867" y="2178427"/>
            <a:chExt cx="2967840" cy="1632960"/>
          </a:xfrm>
        </p:grpSpPr>
        <mc:AlternateContent xmlns:mc="http://schemas.openxmlformats.org/markup-compatibility/2006">
          <mc:Choice xmlns:p14="http://schemas.microsoft.com/office/powerpoint/2010/main" Requires="p14">
            <p:contentPart p14:bwMode="auto" r:id="rId23">
              <p14:nvContentPartPr>
                <p14:cNvPr id="19" name="Freihand 18">
                  <a:extLst>
                    <a:ext uri="{FF2B5EF4-FFF2-40B4-BE49-F238E27FC236}">
                      <a16:creationId xmlns:a16="http://schemas.microsoft.com/office/drawing/2014/main" id="{09A2C0A1-C86A-4955-A68B-941852B07BE6}"/>
                    </a:ext>
                  </a:extLst>
                </p14:cNvPr>
                <p14:cNvContentPartPr/>
                <p14:nvPr/>
              </p14:nvContentPartPr>
              <p14:xfrm>
                <a:off x="8686187" y="3366787"/>
                <a:ext cx="524520" cy="332640"/>
              </p14:xfrm>
            </p:contentPart>
          </mc:Choice>
          <mc:Fallback>
            <p:pic>
              <p:nvPicPr>
                <p:cNvPr id="19" name="Freihand 18">
                  <a:extLst>
                    <a:ext uri="{FF2B5EF4-FFF2-40B4-BE49-F238E27FC236}">
                      <a16:creationId xmlns:a16="http://schemas.microsoft.com/office/drawing/2014/main" id="{09A2C0A1-C86A-4955-A68B-941852B07BE6}"/>
                    </a:ext>
                  </a:extLst>
                </p:cNvPr>
                <p:cNvPicPr/>
                <p:nvPr/>
              </p:nvPicPr>
              <p:blipFill>
                <a:blip r:embed="rId24"/>
                <a:stretch>
                  <a:fillRect/>
                </a:stretch>
              </p:blipFill>
              <p:spPr>
                <a:xfrm>
                  <a:off x="8681867" y="3362467"/>
                  <a:ext cx="533160" cy="34128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20" name="Freihand 19">
                  <a:extLst>
                    <a:ext uri="{FF2B5EF4-FFF2-40B4-BE49-F238E27FC236}">
                      <a16:creationId xmlns:a16="http://schemas.microsoft.com/office/drawing/2014/main" id="{2044A0E2-85CE-43E7-BA60-B73EFC9420CF}"/>
                    </a:ext>
                  </a:extLst>
                </p14:cNvPr>
                <p14:cNvContentPartPr/>
                <p14:nvPr/>
              </p14:nvContentPartPr>
              <p14:xfrm>
                <a:off x="8555867" y="3486667"/>
                <a:ext cx="279000" cy="324720"/>
              </p14:xfrm>
            </p:contentPart>
          </mc:Choice>
          <mc:Fallback>
            <p:pic>
              <p:nvPicPr>
                <p:cNvPr id="20" name="Freihand 19">
                  <a:extLst>
                    <a:ext uri="{FF2B5EF4-FFF2-40B4-BE49-F238E27FC236}">
                      <a16:creationId xmlns:a16="http://schemas.microsoft.com/office/drawing/2014/main" id="{2044A0E2-85CE-43E7-BA60-B73EFC9420CF}"/>
                    </a:ext>
                  </a:extLst>
                </p:cNvPr>
                <p:cNvPicPr/>
                <p:nvPr/>
              </p:nvPicPr>
              <p:blipFill>
                <a:blip r:embed="rId26"/>
                <a:stretch>
                  <a:fillRect/>
                </a:stretch>
              </p:blipFill>
              <p:spPr>
                <a:xfrm>
                  <a:off x="8551547" y="3482347"/>
                  <a:ext cx="287640" cy="33336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22" name="Freihand 21">
                  <a:extLst>
                    <a:ext uri="{FF2B5EF4-FFF2-40B4-BE49-F238E27FC236}">
                      <a16:creationId xmlns:a16="http://schemas.microsoft.com/office/drawing/2014/main" id="{D5DA5F2F-AB9B-410F-AC7E-90E7EDD7A67D}"/>
                    </a:ext>
                  </a:extLst>
                </p14:cNvPr>
                <p14:cNvContentPartPr/>
                <p14:nvPr/>
              </p14:nvContentPartPr>
              <p14:xfrm>
                <a:off x="9373067" y="3053587"/>
                <a:ext cx="260280" cy="317520"/>
              </p14:xfrm>
            </p:contentPart>
          </mc:Choice>
          <mc:Fallback>
            <p:pic>
              <p:nvPicPr>
                <p:cNvPr id="22" name="Freihand 21">
                  <a:extLst>
                    <a:ext uri="{FF2B5EF4-FFF2-40B4-BE49-F238E27FC236}">
                      <a16:creationId xmlns:a16="http://schemas.microsoft.com/office/drawing/2014/main" id="{D5DA5F2F-AB9B-410F-AC7E-90E7EDD7A67D}"/>
                    </a:ext>
                  </a:extLst>
                </p:cNvPr>
                <p:cNvPicPr/>
                <p:nvPr/>
              </p:nvPicPr>
              <p:blipFill>
                <a:blip r:embed="rId28"/>
                <a:stretch>
                  <a:fillRect/>
                </a:stretch>
              </p:blipFill>
              <p:spPr>
                <a:xfrm>
                  <a:off x="9368747" y="3049267"/>
                  <a:ext cx="268920" cy="3261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23" name="Freihand 22">
                  <a:extLst>
                    <a:ext uri="{FF2B5EF4-FFF2-40B4-BE49-F238E27FC236}">
                      <a16:creationId xmlns:a16="http://schemas.microsoft.com/office/drawing/2014/main" id="{B6CB34D5-CA42-483C-BE13-64F758E0554B}"/>
                    </a:ext>
                  </a:extLst>
                </p14:cNvPr>
                <p14:cNvContentPartPr/>
                <p14:nvPr/>
              </p14:nvContentPartPr>
              <p14:xfrm>
                <a:off x="9798947" y="2874667"/>
                <a:ext cx="134280" cy="163800"/>
              </p14:xfrm>
            </p:contentPart>
          </mc:Choice>
          <mc:Fallback>
            <p:pic>
              <p:nvPicPr>
                <p:cNvPr id="23" name="Freihand 22">
                  <a:extLst>
                    <a:ext uri="{FF2B5EF4-FFF2-40B4-BE49-F238E27FC236}">
                      <a16:creationId xmlns:a16="http://schemas.microsoft.com/office/drawing/2014/main" id="{B6CB34D5-CA42-483C-BE13-64F758E0554B}"/>
                    </a:ext>
                  </a:extLst>
                </p:cNvPr>
                <p:cNvPicPr/>
                <p:nvPr/>
              </p:nvPicPr>
              <p:blipFill>
                <a:blip r:embed="rId30"/>
                <a:stretch>
                  <a:fillRect/>
                </a:stretch>
              </p:blipFill>
              <p:spPr>
                <a:xfrm>
                  <a:off x="9794627" y="2870347"/>
                  <a:ext cx="142920" cy="172440"/>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24" name="Freihand 23">
                  <a:extLst>
                    <a:ext uri="{FF2B5EF4-FFF2-40B4-BE49-F238E27FC236}">
                      <a16:creationId xmlns:a16="http://schemas.microsoft.com/office/drawing/2014/main" id="{6AD76E8D-4610-4968-B10F-6C3F87D5043A}"/>
                    </a:ext>
                  </a:extLst>
                </p14:cNvPr>
                <p14:cNvContentPartPr/>
                <p14:nvPr/>
              </p14:nvContentPartPr>
              <p14:xfrm>
                <a:off x="9909827" y="2775307"/>
                <a:ext cx="122040" cy="182520"/>
              </p14:xfrm>
            </p:contentPart>
          </mc:Choice>
          <mc:Fallback>
            <p:pic>
              <p:nvPicPr>
                <p:cNvPr id="24" name="Freihand 23">
                  <a:extLst>
                    <a:ext uri="{FF2B5EF4-FFF2-40B4-BE49-F238E27FC236}">
                      <a16:creationId xmlns:a16="http://schemas.microsoft.com/office/drawing/2014/main" id="{6AD76E8D-4610-4968-B10F-6C3F87D5043A}"/>
                    </a:ext>
                  </a:extLst>
                </p:cNvPr>
                <p:cNvPicPr/>
                <p:nvPr/>
              </p:nvPicPr>
              <p:blipFill>
                <a:blip r:embed="rId32"/>
                <a:stretch>
                  <a:fillRect/>
                </a:stretch>
              </p:blipFill>
              <p:spPr>
                <a:xfrm>
                  <a:off x="9905507" y="2770987"/>
                  <a:ext cx="130680" cy="191160"/>
                </a:xfrm>
                <a:prstGeom prst="rect">
                  <a:avLst/>
                </a:prstGeom>
              </p:spPr>
            </p:pic>
          </mc:Fallback>
        </mc:AlternateContent>
        <mc:AlternateContent xmlns:mc="http://schemas.openxmlformats.org/markup-compatibility/2006">
          <mc:Choice xmlns:p14="http://schemas.microsoft.com/office/powerpoint/2010/main" Requires="p14">
            <p:contentPart p14:bwMode="auto" r:id="rId33">
              <p14:nvContentPartPr>
                <p14:cNvPr id="25" name="Freihand 24">
                  <a:extLst>
                    <a:ext uri="{FF2B5EF4-FFF2-40B4-BE49-F238E27FC236}">
                      <a16:creationId xmlns:a16="http://schemas.microsoft.com/office/drawing/2014/main" id="{950BF543-6767-47C8-9A07-22E7390AF882}"/>
                    </a:ext>
                  </a:extLst>
                </p14:cNvPr>
                <p14:cNvContentPartPr/>
                <p14:nvPr/>
              </p14:nvContentPartPr>
              <p14:xfrm>
                <a:off x="10046627" y="2499907"/>
                <a:ext cx="439200" cy="318960"/>
              </p14:xfrm>
            </p:contentPart>
          </mc:Choice>
          <mc:Fallback>
            <p:pic>
              <p:nvPicPr>
                <p:cNvPr id="25" name="Freihand 24">
                  <a:extLst>
                    <a:ext uri="{FF2B5EF4-FFF2-40B4-BE49-F238E27FC236}">
                      <a16:creationId xmlns:a16="http://schemas.microsoft.com/office/drawing/2014/main" id="{950BF543-6767-47C8-9A07-22E7390AF882}"/>
                    </a:ext>
                  </a:extLst>
                </p:cNvPr>
                <p:cNvPicPr/>
                <p:nvPr/>
              </p:nvPicPr>
              <p:blipFill>
                <a:blip r:embed="rId34"/>
                <a:stretch>
                  <a:fillRect/>
                </a:stretch>
              </p:blipFill>
              <p:spPr>
                <a:xfrm>
                  <a:off x="10042307" y="2495587"/>
                  <a:ext cx="447840" cy="327600"/>
                </a:xfrm>
                <a:prstGeom prst="rect">
                  <a:avLst/>
                </a:prstGeom>
              </p:spPr>
            </p:pic>
          </mc:Fallback>
        </mc:AlternateContent>
        <mc:AlternateContent xmlns:mc="http://schemas.openxmlformats.org/markup-compatibility/2006">
          <mc:Choice xmlns:p14="http://schemas.microsoft.com/office/powerpoint/2010/main" Requires="p14">
            <p:contentPart p14:bwMode="auto" r:id="rId35">
              <p14:nvContentPartPr>
                <p14:cNvPr id="26" name="Freihand 25">
                  <a:extLst>
                    <a:ext uri="{FF2B5EF4-FFF2-40B4-BE49-F238E27FC236}">
                      <a16:creationId xmlns:a16="http://schemas.microsoft.com/office/drawing/2014/main" id="{14420606-FC67-4545-B3F4-D887BF141B73}"/>
                    </a:ext>
                  </a:extLst>
                </p14:cNvPr>
                <p14:cNvContentPartPr/>
                <p14:nvPr/>
              </p14:nvContentPartPr>
              <p14:xfrm>
                <a:off x="10493387" y="2308027"/>
                <a:ext cx="76680" cy="199440"/>
              </p14:xfrm>
            </p:contentPart>
          </mc:Choice>
          <mc:Fallback>
            <p:pic>
              <p:nvPicPr>
                <p:cNvPr id="26" name="Freihand 25">
                  <a:extLst>
                    <a:ext uri="{FF2B5EF4-FFF2-40B4-BE49-F238E27FC236}">
                      <a16:creationId xmlns:a16="http://schemas.microsoft.com/office/drawing/2014/main" id="{14420606-FC67-4545-B3F4-D887BF141B73}"/>
                    </a:ext>
                  </a:extLst>
                </p:cNvPr>
                <p:cNvPicPr/>
                <p:nvPr/>
              </p:nvPicPr>
              <p:blipFill>
                <a:blip r:embed="rId36"/>
                <a:stretch>
                  <a:fillRect/>
                </a:stretch>
              </p:blipFill>
              <p:spPr>
                <a:xfrm>
                  <a:off x="10489067" y="2303707"/>
                  <a:ext cx="85320" cy="208080"/>
                </a:xfrm>
                <a:prstGeom prst="rect">
                  <a:avLst/>
                </a:prstGeom>
              </p:spPr>
            </p:pic>
          </mc:Fallback>
        </mc:AlternateContent>
        <mc:AlternateContent xmlns:mc="http://schemas.openxmlformats.org/markup-compatibility/2006">
          <mc:Choice xmlns:p14="http://schemas.microsoft.com/office/powerpoint/2010/main" Requires="p14">
            <p:contentPart p14:bwMode="auto" r:id="rId37">
              <p14:nvContentPartPr>
                <p14:cNvPr id="27" name="Freihand 26">
                  <a:extLst>
                    <a:ext uri="{FF2B5EF4-FFF2-40B4-BE49-F238E27FC236}">
                      <a16:creationId xmlns:a16="http://schemas.microsoft.com/office/drawing/2014/main" id="{AC225E25-7FE7-434B-9AE3-E61FA7B69DDC}"/>
                    </a:ext>
                  </a:extLst>
                </p14:cNvPr>
                <p14:cNvContentPartPr/>
                <p14:nvPr/>
              </p14:nvContentPartPr>
              <p14:xfrm>
                <a:off x="10564307" y="2325307"/>
                <a:ext cx="181440" cy="119160"/>
              </p14:xfrm>
            </p:contentPart>
          </mc:Choice>
          <mc:Fallback>
            <p:pic>
              <p:nvPicPr>
                <p:cNvPr id="27" name="Freihand 26">
                  <a:extLst>
                    <a:ext uri="{FF2B5EF4-FFF2-40B4-BE49-F238E27FC236}">
                      <a16:creationId xmlns:a16="http://schemas.microsoft.com/office/drawing/2014/main" id="{AC225E25-7FE7-434B-9AE3-E61FA7B69DDC}"/>
                    </a:ext>
                  </a:extLst>
                </p:cNvPr>
                <p:cNvPicPr/>
                <p:nvPr/>
              </p:nvPicPr>
              <p:blipFill>
                <a:blip r:embed="rId38"/>
                <a:stretch>
                  <a:fillRect/>
                </a:stretch>
              </p:blipFill>
              <p:spPr>
                <a:xfrm>
                  <a:off x="10559987" y="2320987"/>
                  <a:ext cx="190080" cy="127800"/>
                </a:xfrm>
                <a:prstGeom prst="rect">
                  <a:avLst/>
                </a:prstGeom>
              </p:spPr>
            </p:pic>
          </mc:Fallback>
        </mc:AlternateContent>
        <mc:AlternateContent xmlns:mc="http://schemas.openxmlformats.org/markup-compatibility/2006">
          <mc:Choice xmlns:p14="http://schemas.microsoft.com/office/powerpoint/2010/main" Requires="p14">
            <p:contentPart p14:bwMode="auto" r:id="rId39">
              <p14:nvContentPartPr>
                <p14:cNvPr id="28" name="Freihand 27">
                  <a:extLst>
                    <a:ext uri="{FF2B5EF4-FFF2-40B4-BE49-F238E27FC236}">
                      <a16:creationId xmlns:a16="http://schemas.microsoft.com/office/drawing/2014/main" id="{3DF6F7E6-3291-4D92-8F85-2EF75DF128AF}"/>
                    </a:ext>
                  </a:extLst>
                </p14:cNvPr>
                <p14:cNvContentPartPr/>
                <p14:nvPr/>
              </p14:nvContentPartPr>
              <p14:xfrm>
                <a:off x="10114667" y="2999947"/>
                <a:ext cx="192600" cy="278280"/>
              </p14:xfrm>
            </p:contentPart>
          </mc:Choice>
          <mc:Fallback>
            <p:pic>
              <p:nvPicPr>
                <p:cNvPr id="28" name="Freihand 27">
                  <a:extLst>
                    <a:ext uri="{FF2B5EF4-FFF2-40B4-BE49-F238E27FC236}">
                      <a16:creationId xmlns:a16="http://schemas.microsoft.com/office/drawing/2014/main" id="{3DF6F7E6-3291-4D92-8F85-2EF75DF128AF}"/>
                    </a:ext>
                  </a:extLst>
                </p:cNvPr>
                <p:cNvPicPr/>
                <p:nvPr/>
              </p:nvPicPr>
              <p:blipFill>
                <a:blip r:embed="rId40"/>
                <a:stretch>
                  <a:fillRect/>
                </a:stretch>
              </p:blipFill>
              <p:spPr>
                <a:xfrm>
                  <a:off x="10110347" y="2995627"/>
                  <a:ext cx="201240" cy="286920"/>
                </a:xfrm>
                <a:prstGeom prst="rect">
                  <a:avLst/>
                </a:prstGeom>
              </p:spPr>
            </p:pic>
          </mc:Fallback>
        </mc:AlternateContent>
        <mc:AlternateContent xmlns:mc="http://schemas.openxmlformats.org/markup-compatibility/2006">
          <mc:Choice xmlns:p14="http://schemas.microsoft.com/office/powerpoint/2010/main" Requires="p14">
            <p:contentPart p14:bwMode="auto" r:id="rId41">
              <p14:nvContentPartPr>
                <p14:cNvPr id="29" name="Freihand 28">
                  <a:extLst>
                    <a:ext uri="{FF2B5EF4-FFF2-40B4-BE49-F238E27FC236}">
                      <a16:creationId xmlns:a16="http://schemas.microsoft.com/office/drawing/2014/main" id="{AC6D706B-BE96-4350-9D3C-8C721EB6CC2B}"/>
                    </a:ext>
                  </a:extLst>
                </p14:cNvPr>
                <p14:cNvContentPartPr/>
                <p14:nvPr/>
              </p14:nvContentPartPr>
              <p14:xfrm>
                <a:off x="10302947" y="2983027"/>
                <a:ext cx="128880" cy="136080"/>
              </p14:xfrm>
            </p:contentPart>
          </mc:Choice>
          <mc:Fallback>
            <p:pic>
              <p:nvPicPr>
                <p:cNvPr id="29" name="Freihand 28">
                  <a:extLst>
                    <a:ext uri="{FF2B5EF4-FFF2-40B4-BE49-F238E27FC236}">
                      <a16:creationId xmlns:a16="http://schemas.microsoft.com/office/drawing/2014/main" id="{AC6D706B-BE96-4350-9D3C-8C721EB6CC2B}"/>
                    </a:ext>
                  </a:extLst>
                </p:cNvPr>
                <p:cNvPicPr/>
                <p:nvPr/>
              </p:nvPicPr>
              <p:blipFill>
                <a:blip r:embed="rId42"/>
                <a:stretch>
                  <a:fillRect/>
                </a:stretch>
              </p:blipFill>
              <p:spPr>
                <a:xfrm>
                  <a:off x="10298627" y="2978707"/>
                  <a:ext cx="137520" cy="144720"/>
                </a:xfrm>
                <a:prstGeom prst="rect">
                  <a:avLst/>
                </a:prstGeom>
              </p:spPr>
            </p:pic>
          </mc:Fallback>
        </mc:AlternateContent>
        <mc:AlternateContent xmlns:mc="http://schemas.openxmlformats.org/markup-compatibility/2006">
          <mc:Choice xmlns:p14="http://schemas.microsoft.com/office/powerpoint/2010/main" Requires="p14">
            <p:contentPart p14:bwMode="auto" r:id="rId43">
              <p14:nvContentPartPr>
                <p14:cNvPr id="30" name="Freihand 29">
                  <a:extLst>
                    <a:ext uri="{FF2B5EF4-FFF2-40B4-BE49-F238E27FC236}">
                      <a16:creationId xmlns:a16="http://schemas.microsoft.com/office/drawing/2014/main" id="{147C57F3-F47D-4A42-A9FE-AFABB270C4F0}"/>
                    </a:ext>
                  </a:extLst>
                </p14:cNvPr>
                <p14:cNvContentPartPr/>
                <p14:nvPr/>
              </p14:nvContentPartPr>
              <p14:xfrm>
                <a:off x="10476467" y="2899147"/>
                <a:ext cx="116280" cy="120960"/>
              </p14:xfrm>
            </p:contentPart>
          </mc:Choice>
          <mc:Fallback>
            <p:pic>
              <p:nvPicPr>
                <p:cNvPr id="30" name="Freihand 29">
                  <a:extLst>
                    <a:ext uri="{FF2B5EF4-FFF2-40B4-BE49-F238E27FC236}">
                      <a16:creationId xmlns:a16="http://schemas.microsoft.com/office/drawing/2014/main" id="{147C57F3-F47D-4A42-A9FE-AFABB270C4F0}"/>
                    </a:ext>
                  </a:extLst>
                </p:cNvPr>
                <p:cNvPicPr/>
                <p:nvPr/>
              </p:nvPicPr>
              <p:blipFill>
                <a:blip r:embed="rId44"/>
                <a:stretch>
                  <a:fillRect/>
                </a:stretch>
              </p:blipFill>
              <p:spPr>
                <a:xfrm>
                  <a:off x="10472147" y="2894827"/>
                  <a:ext cx="124920" cy="129600"/>
                </a:xfrm>
                <a:prstGeom prst="rect">
                  <a:avLst/>
                </a:prstGeom>
              </p:spPr>
            </p:pic>
          </mc:Fallback>
        </mc:AlternateContent>
        <mc:AlternateContent xmlns:mc="http://schemas.openxmlformats.org/markup-compatibility/2006">
          <mc:Choice xmlns:p14="http://schemas.microsoft.com/office/powerpoint/2010/main" Requires="p14">
            <p:contentPart p14:bwMode="auto" r:id="rId45">
              <p14:nvContentPartPr>
                <p14:cNvPr id="31" name="Freihand 30">
                  <a:extLst>
                    <a:ext uri="{FF2B5EF4-FFF2-40B4-BE49-F238E27FC236}">
                      <a16:creationId xmlns:a16="http://schemas.microsoft.com/office/drawing/2014/main" id="{EF146FCE-AEF4-42FB-A368-B888F46DBDE2}"/>
                    </a:ext>
                  </a:extLst>
                </p14:cNvPr>
                <p14:cNvContentPartPr/>
                <p14:nvPr/>
              </p14:nvContentPartPr>
              <p14:xfrm>
                <a:off x="10611827" y="2830747"/>
                <a:ext cx="82080" cy="119520"/>
              </p14:xfrm>
            </p:contentPart>
          </mc:Choice>
          <mc:Fallback>
            <p:pic>
              <p:nvPicPr>
                <p:cNvPr id="31" name="Freihand 30">
                  <a:extLst>
                    <a:ext uri="{FF2B5EF4-FFF2-40B4-BE49-F238E27FC236}">
                      <a16:creationId xmlns:a16="http://schemas.microsoft.com/office/drawing/2014/main" id="{EF146FCE-AEF4-42FB-A368-B888F46DBDE2}"/>
                    </a:ext>
                  </a:extLst>
                </p:cNvPr>
                <p:cNvPicPr/>
                <p:nvPr/>
              </p:nvPicPr>
              <p:blipFill>
                <a:blip r:embed="rId46"/>
                <a:stretch>
                  <a:fillRect/>
                </a:stretch>
              </p:blipFill>
              <p:spPr>
                <a:xfrm>
                  <a:off x="10607507" y="2826427"/>
                  <a:ext cx="90720" cy="128160"/>
                </a:xfrm>
                <a:prstGeom prst="rect">
                  <a:avLst/>
                </a:prstGeom>
              </p:spPr>
            </p:pic>
          </mc:Fallback>
        </mc:AlternateContent>
        <mc:AlternateContent xmlns:mc="http://schemas.openxmlformats.org/markup-compatibility/2006">
          <mc:Choice xmlns:p14="http://schemas.microsoft.com/office/powerpoint/2010/main" Requires="p14">
            <p:contentPart p14:bwMode="auto" r:id="rId47">
              <p14:nvContentPartPr>
                <p14:cNvPr id="32" name="Freihand 31">
                  <a:extLst>
                    <a:ext uri="{FF2B5EF4-FFF2-40B4-BE49-F238E27FC236}">
                      <a16:creationId xmlns:a16="http://schemas.microsoft.com/office/drawing/2014/main" id="{9A03FB23-C4D9-4299-AB69-EC407586AC17}"/>
                    </a:ext>
                  </a:extLst>
                </p14:cNvPr>
                <p14:cNvContentPartPr/>
                <p14:nvPr/>
              </p14:nvContentPartPr>
              <p14:xfrm>
                <a:off x="10707947" y="2726347"/>
                <a:ext cx="110520" cy="144360"/>
              </p14:xfrm>
            </p:contentPart>
          </mc:Choice>
          <mc:Fallback>
            <p:pic>
              <p:nvPicPr>
                <p:cNvPr id="32" name="Freihand 31">
                  <a:extLst>
                    <a:ext uri="{FF2B5EF4-FFF2-40B4-BE49-F238E27FC236}">
                      <a16:creationId xmlns:a16="http://schemas.microsoft.com/office/drawing/2014/main" id="{9A03FB23-C4D9-4299-AB69-EC407586AC17}"/>
                    </a:ext>
                  </a:extLst>
                </p:cNvPr>
                <p:cNvPicPr/>
                <p:nvPr/>
              </p:nvPicPr>
              <p:blipFill>
                <a:blip r:embed="rId48"/>
                <a:stretch>
                  <a:fillRect/>
                </a:stretch>
              </p:blipFill>
              <p:spPr>
                <a:xfrm>
                  <a:off x="10703627" y="2722027"/>
                  <a:ext cx="119160" cy="153000"/>
                </a:xfrm>
                <a:prstGeom prst="rect">
                  <a:avLst/>
                </a:prstGeom>
              </p:spPr>
            </p:pic>
          </mc:Fallback>
        </mc:AlternateContent>
        <mc:AlternateContent xmlns:mc="http://schemas.openxmlformats.org/markup-compatibility/2006">
          <mc:Choice xmlns:p14="http://schemas.microsoft.com/office/powerpoint/2010/main" Requires="p14">
            <p:contentPart p14:bwMode="auto" r:id="rId49">
              <p14:nvContentPartPr>
                <p14:cNvPr id="33" name="Freihand 32">
                  <a:extLst>
                    <a:ext uri="{FF2B5EF4-FFF2-40B4-BE49-F238E27FC236}">
                      <a16:creationId xmlns:a16="http://schemas.microsoft.com/office/drawing/2014/main" id="{FF77797C-BE4F-44AD-9C30-461F35DF983B}"/>
                    </a:ext>
                  </a:extLst>
                </p14:cNvPr>
                <p14:cNvContentPartPr/>
                <p14:nvPr/>
              </p14:nvContentPartPr>
              <p14:xfrm>
                <a:off x="10811627" y="2493067"/>
                <a:ext cx="209520" cy="273240"/>
              </p14:xfrm>
            </p:contentPart>
          </mc:Choice>
          <mc:Fallback>
            <p:pic>
              <p:nvPicPr>
                <p:cNvPr id="33" name="Freihand 32">
                  <a:extLst>
                    <a:ext uri="{FF2B5EF4-FFF2-40B4-BE49-F238E27FC236}">
                      <a16:creationId xmlns:a16="http://schemas.microsoft.com/office/drawing/2014/main" id="{FF77797C-BE4F-44AD-9C30-461F35DF983B}"/>
                    </a:ext>
                  </a:extLst>
                </p:cNvPr>
                <p:cNvPicPr/>
                <p:nvPr/>
              </p:nvPicPr>
              <p:blipFill>
                <a:blip r:embed="rId50"/>
                <a:stretch>
                  <a:fillRect/>
                </a:stretch>
              </p:blipFill>
              <p:spPr>
                <a:xfrm>
                  <a:off x="10807307" y="2488747"/>
                  <a:ext cx="218160" cy="281880"/>
                </a:xfrm>
                <a:prstGeom prst="rect">
                  <a:avLst/>
                </a:prstGeom>
              </p:spPr>
            </p:pic>
          </mc:Fallback>
        </mc:AlternateContent>
        <mc:AlternateContent xmlns:mc="http://schemas.openxmlformats.org/markup-compatibility/2006">
          <mc:Choice xmlns:p14="http://schemas.microsoft.com/office/powerpoint/2010/main" Requires="p14">
            <p:contentPart p14:bwMode="auto" r:id="rId51">
              <p14:nvContentPartPr>
                <p14:cNvPr id="34" name="Freihand 33">
                  <a:extLst>
                    <a:ext uri="{FF2B5EF4-FFF2-40B4-BE49-F238E27FC236}">
                      <a16:creationId xmlns:a16="http://schemas.microsoft.com/office/drawing/2014/main" id="{562A5DBB-C13F-404C-BD60-231128DE4F05}"/>
                    </a:ext>
                  </a:extLst>
                </p14:cNvPr>
                <p14:cNvContentPartPr/>
                <p14:nvPr/>
              </p14:nvContentPartPr>
              <p14:xfrm>
                <a:off x="9869507" y="2178427"/>
                <a:ext cx="1411200" cy="1248120"/>
              </p14:xfrm>
            </p:contentPart>
          </mc:Choice>
          <mc:Fallback>
            <p:pic>
              <p:nvPicPr>
                <p:cNvPr id="34" name="Freihand 33">
                  <a:extLst>
                    <a:ext uri="{FF2B5EF4-FFF2-40B4-BE49-F238E27FC236}">
                      <a16:creationId xmlns:a16="http://schemas.microsoft.com/office/drawing/2014/main" id="{562A5DBB-C13F-404C-BD60-231128DE4F05}"/>
                    </a:ext>
                  </a:extLst>
                </p:cNvPr>
                <p:cNvPicPr/>
                <p:nvPr/>
              </p:nvPicPr>
              <p:blipFill>
                <a:blip r:embed="rId52"/>
                <a:stretch>
                  <a:fillRect/>
                </a:stretch>
              </p:blipFill>
              <p:spPr>
                <a:xfrm>
                  <a:off x="9865187" y="2174107"/>
                  <a:ext cx="1419840" cy="1256760"/>
                </a:xfrm>
                <a:prstGeom prst="rect">
                  <a:avLst/>
                </a:prstGeom>
              </p:spPr>
            </p:pic>
          </mc:Fallback>
        </mc:AlternateContent>
        <mc:AlternateContent xmlns:mc="http://schemas.openxmlformats.org/markup-compatibility/2006">
          <mc:Choice xmlns:p14="http://schemas.microsoft.com/office/powerpoint/2010/main" Requires="p14">
            <p:contentPart p14:bwMode="auto" r:id="rId53">
              <p14:nvContentPartPr>
                <p14:cNvPr id="35" name="Freihand 34">
                  <a:extLst>
                    <a:ext uri="{FF2B5EF4-FFF2-40B4-BE49-F238E27FC236}">
                      <a16:creationId xmlns:a16="http://schemas.microsoft.com/office/drawing/2014/main" id="{9D3EF92D-C616-43F9-A54C-956AF7F94181}"/>
                    </a:ext>
                  </a:extLst>
                </p14:cNvPr>
                <p14:cNvContentPartPr/>
                <p14:nvPr/>
              </p14:nvContentPartPr>
              <p14:xfrm>
                <a:off x="10095587" y="2469307"/>
                <a:ext cx="1428120" cy="1025640"/>
              </p14:xfrm>
            </p:contentPart>
          </mc:Choice>
          <mc:Fallback>
            <p:pic>
              <p:nvPicPr>
                <p:cNvPr id="35" name="Freihand 34">
                  <a:extLst>
                    <a:ext uri="{FF2B5EF4-FFF2-40B4-BE49-F238E27FC236}">
                      <a16:creationId xmlns:a16="http://schemas.microsoft.com/office/drawing/2014/main" id="{9D3EF92D-C616-43F9-A54C-956AF7F94181}"/>
                    </a:ext>
                  </a:extLst>
                </p:cNvPr>
                <p:cNvPicPr/>
                <p:nvPr/>
              </p:nvPicPr>
              <p:blipFill>
                <a:blip r:embed="rId54"/>
                <a:stretch>
                  <a:fillRect/>
                </a:stretch>
              </p:blipFill>
              <p:spPr>
                <a:xfrm>
                  <a:off x="10091267" y="2464987"/>
                  <a:ext cx="1436760" cy="103428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55">
            <p14:nvContentPartPr>
              <p14:cNvPr id="37" name="Freihand 36">
                <a:extLst>
                  <a:ext uri="{FF2B5EF4-FFF2-40B4-BE49-F238E27FC236}">
                    <a16:creationId xmlns:a16="http://schemas.microsoft.com/office/drawing/2014/main" id="{791D7B5A-9785-45D9-B77F-E12F959C5985}"/>
                  </a:ext>
                </a:extLst>
              </p14:cNvPr>
              <p14:cNvContentPartPr/>
              <p14:nvPr/>
            </p14:nvContentPartPr>
            <p14:xfrm>
              <a:off x="1635227" y="3730747"/>
              <a:ext cx="1827360" cy="375120"/>
            </p14:xfrm>
          </p:contentPart>
        </mc:Choice>
        <mc:Fallback>
          <p:pic>
            <p:nvPicPr>
              <p:cNvPr id="37" name="Freihand 36">
                <a:extLst>
                  <a:ext uri="{FF2B5EF4-FFF2-40B4-BE49-F238E27FC236}">
                    <a16:creationId xmlns:a16="http://schemas.microsoft.com/office/drawing/2014/main" id="{791D7B5A-9785-45D9-B77F-E12F959C5985}"/>
                  </a:ext>
                </a:extLst>
              </p:cNvPr>
              <p:cNvPicPr/>
              <p:nvPr/>
            </p:nvPicPr>
            <p:blipFill>
              <a:blip r:embed="rId56"/>
              <a:stretch>
                <a:fillRect/>
              </a:stretch>
            </p:blipFill>
            <p:spPr>
              <a:xfrm>
                <a:off x="1630907" y="3726427"/>
                <a:ext cx="1836000" cy="383760"/>
              </a:xfrm>
              <a:prstGeom prst="rect">
                <a:avLst/>
              </a:prstGeom>
            </p:spPr>
          </p:pic>
        </mc:Fallback>
      </mc:AlternateContent>
      <mc:AlternateContent xmlns:mc="http://schemas.openxmlformats.org/markup-compatibility/2006">
        <mc:Choice xmlns:p14="http://schemas.microsoft.com/office/powerpoint/2010/main" Requires="p14">
          <p:contentPart p14:bwMode="auto" r:id="rId57">
            <p14:nvContentPartPr>
              <p14:cNvPr id="39" name="Freihand 38">
                <a:extLst>
                  <a:ext uri="{FF2B5EF4-FFF2-40B4-BE49-F238E27FC236}">
                    <a16:creationId xmlns:a16="http://schemas.microsoft.com/office/drawing/2014/main" id="{914A2184-D1F8-4C45-957D-DEFC6FC20946}"/>
                  </a:ext>
                </a:extLst>
              </p14:cNvPr>
              <p14:cNvContentPartPr/>
              <p14:nvPr/>
            </p14:nvContentPartPr>
            <p14:xfrm>
              <a:off x="4211747" y="3232147"/>
              <a:ext cx="1604520" cy="546480"/>
            </p14:xfrm>
          </p:contentPart>
        </mc:Choice>
        <mc:Fallback>
          <p:pic>
            <p:nvPicPr>
              <p:cNvPr id="39" name="Freihand 38">
                <a:extLst>
                  <a:ext uri="{FF2B5EF4-FFF2-40B4-BE49-F238E27FC236}">
                    <a16:creationId xmlns:a16="http://schemas.microsoft.com/office/drawing/2014/main" id="{914A2184-D1F8-4C45-957D-DEFC6FC20946}"/>
                  </a:ext>
                </a:extLst>
              </p:cNvPr>
              <p:cNvPicPr/>
              <p:nvPr/>
            </p:nvPicPr>
            <p:blipFill>
              <a:blip r:embed="rId58"/>
              <a:stretch>
                <a:fillRect/>
              </a:stretch>
            </p:blipFill>
            <p:spPr>
              <a:xfrm>
                <a:off x="4207427" y="3227827"/>
                <a:ext cx="1613160" cy="555120"/>
              </a:xfrm>
              <a:prstGeom prst="rect">
                <a:avLst/>
              </a:prstGeom>
            </p:spPr>
          </p:pic>
        </mc:Fallback>
      </mc:AlternateContent>
      <mc:AlternateContent xmlns:mc="http://schemas.openxmlformats.org/markup-compatibility/2006">
        <mc:Choice xmlns:p14="http://schemas.microsoft.com/office/powerpoint/2010/main" Requires="p14">
          <p:contentPart p14:bwMode="auto" r:id="rId59">
            <p14:nvContentPartPr>
              <p14:cNvPr id="41" name="Freihand 40">
                <a:extLst>
                  <a:ext uri="{FF2B5EF4-FFF2-40B4-BE49-F238E27FC236}">
                    <a16:creationId xmlns:a16="http://schemas.microsoft.com/office/drawing/2014/main" id="{3D315362-D2EA-4689-B7EA-4FBA845C5BB0}"/>
                  </a:ext>
                </a:extLst>
              </p14:cNvPr>
              <p14:cNvContentPartPr/>
              <p14:nvPr/>
            </p14:nvContentPartPr>
            <p14:xfrm>
              <a:off x="1640627" y="3593227"/>
              <a:ext cx="1934280" cy="529560"/>
            </p14:xfrm>
          </p:contentPart>
        </mc:Choice>
        <mc:Fallback>
          <p:pic>
            <p:nvPicPr>
              <p:cNvPr id="41" name="Freihand 40">
                <a:extLst>
                  <a:ext uri="{FF2B5EF4-FFF2-40B4-BE49-F238E27FC236}">
                    <a16:creationId xmlns:a16="http://schemas.microsoft.com/office/drawing/2014/main" id="{3D315362-D2EA-4689-B7EA-4FBA845C5BB0}"/>
                  </a:ext>
                </a:extLst>
              </p:cNvPr>
              <p:cNvPicPr/>
              <p:nvPr/>
            </p:nvPicPr>
            <p:blipFill>
              <a:blip r:embed="rId60"/>
              <a:stretch>
                <a:fillRect/>
              </a:stretch>
            </p:blipFill>
            <p:spPr>
              <a:xfrm>
                <a:off x="1636307" y="3588907"/>
                <a:ext cx="1942920" cy="538200"/>
              </a:xfrm>
              <a:prstGeom prst="rect">
                <a:avLst/>
              </a:prstGeom>
            </p:spPr>
          </p:pic>
        </mc:Fallback>
      </mc:AlternateContent>
      <mc:AlternateContent xmlns:mc="http://schemas.openxmlformats.org/markup-compatibility/2006">
        <mc:Choice xmlns:p14="http://schemas.microsoft.com/office/powerpoint/2010/main" Requires="p14">
          <p:contentPart p14:bwMode="auto" r:id="rId61">
            <p14:nvContentPartPr>
              <p14:cNvPr id="43" name="Freihand 42">
                <a:extLst>
                  <a:ext uri="{FF2B5EF4-FFF2-40B4-BE49-F238E27FC236}">
                    <a16:creationId xmlns:a16="http://schemas.microsoft.com/office/drawing/2014/main" id="{E7487C57-93C6-45C6-AF0F-79C4E111C931}"/>
                  </a:ext>
                </a:extLst>
              </p14:cNvPr>
              <p14:cNvContentPartPr/>
              <p14:nvPr/>
            </p14:nvContentPartPr>
            <p14:xfrm>
              <a:off x="443627" y="3212347"/>
              <a:ext cx="1080000" cy="559800"/>
            </p14:xfrm>
          </p:contentPart>
        </mc:Choice>
        <mc:Fallback>
          <p:pic>
            <p:nvPicPr>
              <p:cNvPr id="43" name="Freihand 42">
                <a:extLst>
                  <a:ext uri="{FF2B5EF4-FFF2-40B4-BE49-F238E27FC236}">
                    <a16:creationId xmlns:a16="http://schemas.microsoft.com/office/drawing/2014/main" id="{E7487C57-93C6-45C6-AF0F-79C4E111C931}"/>
                  </a:ext>
                </a:extLst>
              </p:cNvPr>
              <p:cNvPicPr/>
              <p:nvPr/>
            </p:nvPicPr>
            <p:blipFill>
              <a:blip r:embed="rId62"/>
              <a:stretch>
                <a:fillRect/>
              </a:stretch>
            </p:blipFill>
            <p:spPr>
              <a:xfrm>
                <a:off x="439307" y="3208027"/>
                <a:ext cx="1088640" cy="568440"/>
              </a:xfrm>
              <a:prstGeom prst="rect">
                <a:avLst/>
              </a:prstGeom>
            </p:spPr>
          </p:pic>
        </mc:Fallback>
      </mc:AlternateContent>
      <mc:AlternateContent xmlns:mc="http://schemas.openxmlformats.org/markup-compatibility/2006">
        <mc:Choice xmlns:p14="http://schemas.microsoft.com/office/powerpoint/2010/main" Requires="p14">
          <p:contentPart p14:bwMode="auto" r:id="rId63">
            <p14:nvContentPartPr>
              <p14:cNvPr id="45" name="Freihand 44">
                <a:extLst>
                  <a:ext uri="{FF2B5EF4-FFF2-40B4-BE49-F238E27FC236}">
                    <a16:creationId xmlns:a16="http://schemas.microsoft.com/office/drawing/2014/main" id="{6BFEDE60-02F1-467C-B5B9-9C306DBACAAB}"/>
                  </a:ext>
                </a:extLst>
              </p14:cNvPr>
              <p14:cNvContentPartPr/>
              <p14:nvPr/>
            </p14:nvContentPartPr>
            <p14:xfrm>
              <a:off x="4120667" y="3966907"/>
              <a:ext cx="2199600" cy="50040"/>
            </p14:xfrm>
          </p:contentPart>
        </mc:Choice>
        <mc:Fallback>
          <p:pic>
            <p:nvPicPr>
              <p:cNvPr id="45" name="Freihand 44">
                <a:extLst>
                  <a:ext uri="{FF2B5EF4-FFF2-40B4-BE49-F238E27FC236}">
                    <a16:creationId xmlns:a16="http://schemas.microsoft.com/office/drawing/2014/main" id="{6BFEDE60-02F1-467C-B5B9-9C306DBACAAB}"/>
                  </a:ext>
                </a:extLst>
              </p:cNvPr>
              <p:cNvPicPr/>
              <p:nvPr/>
            </p:nvPicPr>
            <p:blipFill>
              <a:blip r:embed="rId64"/>
              <a:stretch>
                <a:fillRect/>
              </a:stretch>
            </p:blipFill>
            <p:spPr>
              <a:xfrm>
                <a:off x="4116347" y="3962587"/>
                <a:ext cx="2208240" cy="58680"/>
              </a:xfrm>
              <a:prstGeom prst="rect">
                <a:avLst/>
              </a:prstGeom>
            </p:spPr>
          </p:pic>
        </mc:Fallback>
      </mc:AlternateContent>
      <p:grpSp>
        <p:nvGrpSpPr>
          <p:cNvPr id="53" name="Gruppieren 52">
            <a:extLst>
              <a:ext uri="{FF2B5EF4-FFF2-40B4-BE49-F238E27FC236}">
                <a16:creationId xmlns:a16="http://schemas.microsoft.com/office/drawing/2014/main" id="{D5AD9804-E0E2-4E8F-8D2B-A93E0A8D3135}"/>
              </a:ext>
            </a:extLst>
          </p:cNvPr>
          <p:cNvGrpSpPr/>
          <p:nvPr/>
        </p:nvGrpSpPr>
        <p:grpSpPr>
          <a:xfrm>
            <a:off x="242387" y="1600987"/>
            <a:ext cx="1243080" cy="3657960"/>
            <a:chOff x="242387" y="1600987"/>
            <a:chExt cx="1243080" cy="3657960"/>
          </a:xfrm>
        </p:grpSpPr>
        <mc:AlternateContent xmlns:mc="http://schemas.openxmlformats.org/markup-compatibility/2006">
          <mc:Choice xmlns:p14="http://schemas.microsoft.com/office/powerpoint/2010/main" Requires="p14">
            <p:contentPart p14:bwMode="auto" r:id="rId65">
              <p14:nvContentPartPr>
                <p14:cNvPr id="16" name="Freihand 15">
                  <a:extLst>
                    <a:ext uri="{FF2B5EF4-FFF2-40B4-BE49-F238E27FC236}">
                      <a16:creationId xmlns:a16="http://schemas.microsoft.com/office/drawing/2014/main" id="{8F22732A-4823-4A51-9652-7561678D0291}"/>
                    </a:ext>
                  </a:extLst>
                </p14:cNvPr>
                <p14:cNvContentPartPr/>
                <p14:nvPr/>
              </p14:nvContentPartPr>
              <p14:xfrm>
                <a:off x="518147" y="3658027"/>
                <a:ext cx="532440" cy="46440"/>
              </p14:xfrm>
            </p:contentPart>
          </mc:Choice>
          <mc:Fallback>
            <p:pic>
              <p:nvPicPr>
                <p:cNvPr id="16" name="Freihand 15">
                  <a:extLst>
                    <a:ext uri="{FF2B5EF4-FFF2-40B4-BE49-F238E27FC236}">
                      <a16:creationId xmlns:a16="http://schemas.microsoft.com/office/drawing/2014/main" id="{8F22732A-4823-4A51-9652-7561678D0291}"/>
                    </a:ext>
                  </a:extLst>
                </p:cNvPr>
                <p:cNvPicPr/>
                <p:nvPr/>
              </p:nvPicPr>
              <p:blipFill>
                <a:blip r:embed="rId66"/>
                <a:stretch>
                  <a:fillRect/>
                </a:stretch>
              </p:blipFill>
              <p:spPr>
                <a:xfrm>
                  <a:off x="513827" y="3653707"/>
                  <a:ext cx="541080" cy="55080"/>
                </a:xfrm>
                <a:prstGeom prst="rect">
                  <a:avLst/>
                </a:prstGeom>
              </p:spPr>
            </p:pic>
          </mc:Fallback>
        </mc:AlternateContent>
        <mc:AlternateContent xmlns:mc="http://schemas.openxmlformats.org/markup-compatibility/2006">
          <mc:Choice xmlns:p14="http://schemas.microsoft.com/office/powerpoint/2010/main" Requires="p14">
            <p:contentPart p14:bwMode="auto" r:id="rId67">
              <p14:nvContentPartPr>
                <p14:cNvPr id="17" name="Freihand 16">
                  <a:extLst>
                    <a:ext uri="{FF2B5EF4-FFF2-40B4-BE49-F238E27FC236}">
                      <a16:creationId xmlns:a16="http://schemas.microsoft.com/office/drawing/2014/main" id="{F9EE24A1-4558-4C09-931F-A3ABE2A6F0E5}"/>
                    </a:ext>
                  </a:extLst>
                </p14:cNvPr>
                <p14:cNvContentPartPr/>
                <p14:nvPr/>
              </p14:nvContentPartPr>
              <p14:xfrm>
                <a:off x="529667" y="3622747"/>
                <a:ext cx="955800" cy="87840"/>
              </p14:xfrm>
            </p:contentPart>
          </mc:Choice>
          <mc:Fallback>
            <p:pic>
              <p:nvPicPr>
                <p:cNvPr id="17" name="Freihand 16">
                  <a:extLst>
                    <a:ext uri="{FF2B5EF4-FFF2-40B4-BE49-F238E27FC236}">
                      <a16:creationId xmlns:a16="http://schemas.microsoft.com/office/drawing/2014/main" id="{F9EE24A1-4558-4C09-931F-A3ABE2A6F0E5}"/>
                    </a:ext>
                  </a:extLst>
                </p:cNvPr>
                <p:cNvPicPr/>
                <p:nvPr/>
              </p:nvPicPr>
              <p:blipFill>
                <a:blip r:embed="rId68"/>
                <a:stretch>
                  <a:fillRect/>
                </a:stretch>
              </p:blipFill>
              <p:spPr>
                <a:xfrm>
                  <a:off x="525347" y="3618427"/>
                  <a:ext cx="964440" cy="96480"/>
                </a:xfrm>
                <a:prstGeom prst="rect">
                  <a:avLst/>
                </a:prstGeom>
              </p:spPr>
            </p:pic>
          </mc:Fallback>
        </mc:AlternateContent>
        <mc:AlternateContent xmlns:mc="http://schemas.openxmlformats.org/markup-compatibility/2006">
          <mc:Choice xmlns:p14="http://schemas.microsoft.com/office/powerpoint/2010/main" Requires="p14">
            <p:contentPart p14:bwMode="auto" r:id="rId69">
              <p14:nvContentPartPr>
                <p14:cNvPr id="46" name="Freihand 45">
                  <a:extLst>
                    <a:ext uri="{FF2B5EF4-FFF2-40B4-BE49-F238E27FC236}">
                      <a16:creationId xmlns:a16="http://schemas.microsoft.com/office/drawing/2014/main" id="{602AC21B-5DA7-473E-A267-DFD76D8610BE}"/>
                    </a:ext>
                  </a:extLst>
                </p14:cNvPr>
                <p14:cNvContentPartPr/>
                <p14:nvPr/>
              </p14:nvContentPartPr>
              <p14:xfrm>
                <a:off x="343547" y="1712587"/>
                <a:ext cx="111240" cy="1372320"/>
              </p14:xfrm>
            </p:contentPart>
          </mc:Choice>
          <mc:Fallback>
            <p:pic>
              <p:nvPicPr>
                <p:cNvPr id="46" name="Freihand 45">
                  <a:extLst>
                    <a:ext uri="{FF2B5EF4-FFF2-40B4-BE49-F238E27FC236}">
                      <a16:creationId xmlns:a16="http://schemas.microsoft.com/office/drawing/2014/main" id="{602AC21B-5DA7-473E-A267-DFD76D8610BE}"/>
                    </a:ext>
                  </a:extLst>
                </p:cNvPr>
                <p:cNvPicPr/>
                <p:nvPr/>
              </p:nvPicPr>
              <p:blipFill>
                <a:blip r:embed="rId70"/>
                <a:stretch>
                  <a:fillRect/>
                </a:stretch>
              </p:blipFill>
              <p:spPr>
                <a:xfrm>
                  <a:off x="339227" y="1708267"/>
                  <a:ext cx="119880" cy="1380960"/>
                </a:xfrm>
                <a:prstGeom prst="rect">
                  <a:avLst/>
                </a:prstGeom>
              </p:spPr>
            </p:pic>
          </mc:Fallback>
        </mc:AlternateContent>
        <mc:AlternateContent xmlns:mc="http://schemas.openxmlformats.org/markup-compatibility/2006">
          <mc:Choice xmlns:p14="http://schemas.microsoft.com/office/powerpoint/2010/main" Requires="p14">
            <p:contentPart p14:bwMode="auto" r:id="rId71">
              <p14:nvContentPartPr>
                <p14:cNvPr id="47" name="Freihand 46">
                  <a:extLst>
                    <a:ext uri="{FF2B5EF4-FFF2-40B4-BE49-F238E27FC236}">
                      <a16:creationId xmlns:a16="http://schemas.microsoft.com/office/drawing/2014/main" id="{DE37B6F9-6C19-4947-AE2D-A5F8A707E413}"/>
                    </a:ext>
                  </a:extLst>
                </p14:cNvPr>
                <p14:cNvContentPartPr/>
                <p14:nvPr/>
              </p14:nvContentPartPr>
              <p14:xfrm>
                <a:off x="315467" y="2998147"/>
                <a:ext cx="87120" cy="567000"/>
              </p14:xfrm>
            </p:contentPart>
          </mc:Choice>
          <mc:Fallback>
            <p:pic>
              <p:nvPicPr>
                <p:cNvPr id="47" name="Freihand 46">
                  <a:extLst>
                    <a:ext uri="{FF2B5EF4-FFF2-40B4-BE49-F238E27FC236}">
                      <a16:creationId xmlns:a16="http://schemas.microsoft.com/office/drawing/2014/main" id="{DE37B6F9-6C19-4947-AE2D-A5F8A707E413}"/>
                    </a:ext>
                  </a:extLst>
                </p:cNvPr>
                <p:cNvPicPr/>
                <p:nvPr/>
              </p:nvPicPr>
              <p:blipFill>
                <a:blip r:embed="rId72"/>
                <a:stretch>
                  <a:fillRect/>
                </a:stretch>
              </p:blipFill>
              <p:spPr>
                <a:xfrm>
                  <a:off x="311147" y="2993827"/>
                  <a:ext cx="95760" cy="575640"/>
                </a:xfrm>
                <a:prstGeom prst="rect">
                  <a:avLst/>
                </a:prstGeom>
              </p:spPr>
            </p:pic>
          </mc:Fallback>
        </mc:AlternateContent>
        <mc:AlternateContent xmlns:mc="http://schemas.openxmlformats.org/markup-compatibility/2006">
          <mc:Choice xmlns:p14="http://schemas.microsoft.com/office/powerpoint/2010/main" Requires="p14">
            <p:contentPart p14:bwMode="auto" r:id="rId73">
              <p14:nvContentPartPr>
                <p14:cNvPr id="48" name="Freihand 47">
                  <a:extLst>
                    <a:ext uri="{FF2B5EF4-FFF2-40B4-BE49-F238E27FC236}">
                      <a16:creationId xmlns:a16="http://schemas.microsoft.com/office/drawing/2014/main" id="{EB1CB045-F45D-40E7-BC6F-6A65D3924865}"/>
                    </a:ext>
                  </a:extLst>
                </p14:cNvPr>
                <p14:cNvContentPartPr/>
                <p14:nvPr/>
              </p14:nvContentPartPr>
              <p14:xfrm>
                <a:off x="264347" y="3210187"/>
                <a:ext cx="175680" cy="472320"/>
              </p14:xfrm>
            </p:contentPart>
          </mc:Choice>
          <mc:Fallback>
            <p:pic>
              <p:nvPicPr>
                <p:cNvPr id="48" name="Freihand 47">
                  <a:extLst>
                    <a:ext uri="{FF2B5EF4-FFF2-40B4-BE49-F238E27FC236}">
                      <a16:creationId xmlns:a16="http://schemas.microsoft.com/office/drawing/2014/main" id="{EB1CB045-F45D-40E7-BC6F-6A65D3924865}"/>
                    </a:ext>
                  </a:extLst>
                </p:cNvPr>
                <p:cNvPicPr/>
                <p:nvPr/>
              </p:nvPicPr>
              <p:blipFill>
                <a:blip r:embed="rId74"/>
                <a:stretch>
                  <a:fillRect/>
                </a:stretch>
              </p:blipFill>
              <p:spPr>
                <a:xfrm>
                  <a:off x="260027" y="3205867"/>
                  <a:ext cx="184320" cy="480960"/>
                </a:xfrm>
                <a:prstGeom prst="rect">
                  <a:avLst/>
                </a:prstGeom>
              </p:spPr>
            </p:pic>
          </mc:Fallback>
        </mc:AlternateContent>
        <mc:AlternateContent xmlns:mc="http://schemas.openxmlformats.org/markup-compatibility/2006">
          <mc:Choice xmlns:p14="http://schemas.microsoft.com/office/powerpoint/2010/main" Requires="p14">
            <p:contentPart p14:bwMode="auto" r:id="rId75">
              <p14:nvContentPartPr>
                <p14:cNvPr id="49" name="Freihand 48">
                  <a:extLst>
                    <a:ext uri="{FF2B5EF4-FFF2-40B4-BE49-F238E27FC236}">
                      <a16:creationId xmlns:a16="http://schemas.microsoft.com/office/drawing/2014/main" id="{4B5A8204-6C81-4AF6-B8D2-1B95AC1BCB47}"/>
                    </a:ext>
                  </a:extLst>
                </p14:cNvPr>
                <p14:cNvContentPartPr/>
                <p14:nvPr/>
              </p14:nvContentPartPr>
              <p14:xfrm>
                <a:off x="309707" y="1600987"/>
                <a:ext cx="200160" cy="271800"/>
              </p14:xfrm>
            </p:contentPart>
          </mc:Choice>
          <mc:Fallback>
            <p:pic>
              <p:nvPicPr>
                <p:cNvPr id="49" name="Freihand 48">
                  <a:extLst>
                    <a:ext uri="{FF2B5EF4-FFF2-40B4-BE49-F238E27FC236}">
                      <a16:creationId xmlns:a16="http://schemas.microsoft.com/office/drawing/2014/main" id="{4B5A8204-6C81-4AF6-B8D2-1B95AC1BCB47}"/>
                    </a:ext>
                  </a:extLst>
                </p:cNvPr>
                <p:cNvPicPr/>
                <p:nvPr/>
              </p:nvPicPr>
              <p:blipFill>
                <a:blip r:embed="rId76"/>
                <a:stretch>
                  <a:fillRect/>
                </a:stretch>
              </p:blipFill>
              <p:spPr>
                <a:xfrm>
                  <a:off x="305387" y="1596667"/>
                  <a:ext cx="208800" cy="280440"/>
                </a:xfrm>
                <a:prstGeom prst="rect">
                  <a:avLst/>
                </a:prstGeom>
              </p:spPr>
            </p:pic>
          </mc:Fallback>
        </mc:AlternateContent>
        <mc:AlternateContent xmlns:mc="http://schemas.openxmlformats.org/markup-compatibility/2006">
          <mc:Choice xmlns:p14="http://schemas.microsoft.com/office/powerpoint/2010/main" Requires="p14">
            <p:contentPart p14:bwMode="auto" r:id="rId77">
              <p14:nvContentPartPr>
                <p14:cNvPr id="51" name="Freihand 50">
                  <a:extLst>
                    <a:ext uri="{FF2B5EF4-FFF2-40B4-BE49-F238E27FC236}">
                      <a16:creationId xmlns:a16="http://schemas.microsoft.com/office/drawing/2014/main" id="{7FA99002-1C7E-455C-BF72-5F1E8197D843}"/>
                    </a:ext>
                  </a:extLst>
                </p14:cNvPr>
                <p14:cNvContentPartPr/>
                <p14:nvPr/>
              </p14:nvContentPartPr>
              <p14:xfrm>
                <a:off x="380267" y="3678547"/>
                <a:ext cx="47520" cy="1359000"/>
              </p14:xfrm>
            </p:contentPart>
          </mc:Choice>
          <mc:Fallback>
            <p:pic>
              <p:nvPicPr>
                <p:cNvPr id="51" name="Freihand 50">
                  <a:extLst>
                    <a:ext uri="{FF2B5EF4-FFF2-40B4-BE49-F238E27FC236}">
                      <a16:creationId xmlns:a16="http://schemas.microsoft.com/office/drawing/2014/main" id="{7FA99002-1C7E-455C-BF72-5F1E8197D843}"/>
                    </a:ext>
                  </a:extLst>
                </p:cNvPr>
                <p:cNvPicPr/>
                <p:nvPr/>
              </p:nvPicPr>
              <p:blipFill>
                <a:blip r:embed="rId78"/>
                <a:stretch>
                  <a:fillRect/>
                </a:stretch>
              </p:blipFill>
              <p:spPr>
                <a:xfrm>
                  <a:off x="375947" y="3674227"/>
                  <a:ext cx="56160" cy="1367640"/>
                </a:xfrm>
                <a:prstGeom prst="rect">
                  <a:avLst/>
                </a:prstGeom>
              </p:spPr>
            </p:pic>
          </mc:Fallback>
        </mc:AlternateContent>
        <mc:AlternateContent xmlns:mc="http://schemas.openxmlformats.org/markup-compatibility/2006">
          <mc:Choice xmlns:p14="http://schemas.microsoft.com/office/powerpoint/2010/main" Requires="p14">
            <p:contentPart p14:bwMode="auto" r:id="rId79">
              <p14:nvContentPartPr>
                <p14:cNvPr id="52" name="Freihand 51">
                  <a:extLst>
                    <a:ext uri="{FF2B5EF4-FFF2-40B4-BE49-F238E27FC236}">
                      <a16:creationId xmlns:a16="http://schemas.microsoft.com/office/drawing/2014/main" id="{E47121A8-7610-4522-84F9-30C1CB58BE51}"/>
                    </a:ext>
                  </a:extLst>
                </p14:cNvPr>
                <p14:cNvContentPartPr/>
                <p14:nvPr/>
              </p14:nvContentPartPr>
              <p14:xfrm>
                <a:off x="242387" y="4822267"/>
                <a:ext cx="242640" cy="436680"/>
              </p14:xfrm>
            </p:contentPart>
          </mc:Choice>
          <mc:Fallback>
            <p:pic>
              <p:nvPicPr>
                <p:cNvPr id="52" name="Freihand 51">
                  <a:extLst>
                    <a:ext uri="{FF2B5EF4-FFF2-40B4-BE49-F238E27FC236}">
                      <a16:creationId xmlns:a16="http://schemas.microsoft.com/office/drawing/2014/main" id="{E47121A8-7610-4522-84F9-30C1CB58BE51}"/>
                    </a:ext>
                  </a:extLst>
                </p:cNvPr>
                <p:cNvPicPr/>
                <p:nvPr/>
              </p:nvPicPr>
              <p:blipFill>
                <a:blip r:embed="rId80"/>
                <a:stretch>
                  <a:fillRect/>
                </a:stretch>
              </p:blipFill>
              <p:spPr>
                <a:xfrm>
                  <a:off x="238067" y="4817947"/>
                  <a:ext cx="251280" cy="445320"/>
                </a:xfrm>
                <a:prstGeom prst="rect">
                  <a:avLst/>
                </a:prstGeom>
              </p:spPr>
            </p:pic>
          </mc:Fallback>
        </mc:AlternateContent>
      </p:grpSp>
      <mc:AlternateContent xmlns:mc="http://schemas.openxmlformats.org/markup-compatibility/2006">
        <mc:Choice xmlns:p14="http://schemas.microsoft.com/office/powerpoint/2010/main" Requires="p14">
          <p:contentPart p14:bwMode="auto" r:id="rId81">
            <p14:nvContentPartPr>
              <p14:cNvPr id="54" name="Freihand 53">
                <a:extLst>
                  <a:ext uri="{FF2B5EF4-FFF2-40B4-BE49-F238E27FC236}">
                    <a16:creationId xmlns:a16="http://schemas.microsoft.com/office/drawing/2014/main" id="{C67A50A5-D905-43F1-84A0-2B4447A8173B}"/>
                  </a:ext>
                </a:extLst>
              </p14:cNvPr>
              <p14:cNvContentPartPr/>
              <p14:nvPr/>
            </p14:nvContentPartPr>
            <p14:xfrm>
              <a:off x="432107" y="5783467"/>
              <a:ext cx="3906000" cy="125280"/>
            </p14:xfrm>
          </p:contentPart>
        </mc:Choice>
        <mc:Fallback>
          <p:pic>
            <p:nvPicPr>
              <p:cNvPr id="54" name="Freihand 53">
                <a:extLst>
                  <a:ext uri="{FF2B5EF4-FFF2-40B4-BE49-F238E27FC236}">
                    <a16:creationId xmlns:a16="http://schemas.microsoft.com/office/drawing/2014/main" id="{C67A50A5-D905-43F1-84A0-2B4447A8173B}"/>
                  </a:ext>
                </a:extLst>
              </p:cNvPr>
              <p:cNvPicPr/>
              <p:nvPr/>
            </p:nvPicPr>
            <p:blipFill>
              <a:blip r:embed="rId82"/>
              <a:stretch>
                <a:fillRect/>
              </a:stretch>
            </p:blipFill>
            <p:spPr>
              <a:xfrm>
                <a:off x="427787" y="5779147"/>
                <a:ext cx="3914640" cy="133920"/>
              </a:xfrm>
              <a:prstGeom prst="rect">
                <a:avLst/>
              </a:prstGeom>
            </p:spPr>
          </p:pic>
        </mc:Fallback>
      </mc:AlternateContent>
    </p:spTree>
    <p:extLst>
      <p:ext uri="{BB962C8B-B14F-4D97-AF65-F5344CB8AC3E}">
        <p14:creationId xmlns:p14="http://schemas.microsoft.com/office/powerpoint/2010/main" val="398452648"/>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525"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E174F76-88D6-45A3-B2B4-F8B50747D29E}">
  <we:reference id="wa200007063" version="1.2.0.0" store="de-DE" storeType="OMEX"/>
  <we:alternateReferences>
    <we:reference id="wa200007063" version="1.2.0.0" store="wa200007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0</TotalTime>
  <Words>990</Words>
  <Application>Microsoft Office PowerPoint</Application>
  <PresentationFormat>Breitbild</PresentationFormat>
  <Paragraphs>102</Paragraphs>
  <Slides>23</Slides>
  <Notes>18</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23</vt:i4>
      </vt:variant>
    </vt:vector>
  </HeadingPairs>
  <TitlesOfParts>
    <vt:vector size="30" baseType="lpstr">
      <vt:lpstr>Arial</vt:lpstr>
      <vt:lpstr>Calibri</vt:lpstr>
      <vt:lpstr>Calibri Light</vt:lpstr>
      <vt:lpstr>Cambria Math</vt:lpstr>
      <vt:lpstr>Sparkasse Rg</vt:lpstr>
      <vt:lpstr>Times New Roman</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Außenwirtschaft</dc:title>
  <dc:creator>BK</dc:creator>
  <cp:lastModifiedBy>Köster, Bernhard Johannes</cp:lastModifiedBy>
  <cp:revision>626</cp:revision>
  <dcterms:created xsi:type="dcterms:W3CDTF">2019-02-11T10:45:01Z</dcterms:created>
  <dcterms:modified xsi:type="dcterms:W3CDTF">2026-03-26T12:49:33Z</dcterms:modified>
</cp:coreProperties>
</file>